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media/image15.svg" ContentType="image/svg+xml"/>
  <Override PartName="/ppt/media/image17.svg" ContentType="image/svg+xml"/>
  <Override PartName="/ppt/media/image19.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00.xml" ContentType="application/vnd.openxmlformats-officedocument.presentationml.tags+xml"/>
  <Override PartName="/ppt/tags/tag1001.xml" ContentType="application/vnd.openxmlformats-officedocument.presentationml.tags+xml"/>
  <Override PartName="/ppt/tags/tag1002.xml" ContentType="application/vnd.openxmlformats-officedocument.presentationml.tags+xml"/>
  <Override PartName="/ppt/tags/tag1003.xml" ContentType="application/vnd.openxmlformats-officedocument.presentationml.tags+xml"/>
  <Override PartName="/ppt/tags/tag1004.xml" ContentType="application/vnd.openxmlformats-officedocument.presentationml.tags+xml"/>
  <Override PartName="/ppt/tags/tag1005.xml" ContentType="application/vnd.openxmlformats-officedocument.presentationml.tags+xml"/>
  <Override PartName="/ppt/tags/tag1006.xml" ContentType="application/vnd.openxmlformats-officedocument.presentationml.tags+xml"/>
  <Override PartName="/ppt/tags/tag1007.xml" ContentType="application/vnd.openxmlformats-officedocument.presentationml.tags+xml"/>
  <Override PartName="/ppt/tags/tag1008.xml" ContentType="application/vnd.openxmlformats-officedocument.presentationml.tags+xml"/>
  <Override PartName="/ppt/tags/tag1009.xml" ContentType="application/vnd.openxmlformats-officedocument.presentationml.tags+xml"/>
  <Override PartName="/ppt/tags/tag101.xml" ContentType="application/vnd.openxmlformats-officedocument.presentationml.tags+xml"/>
  <Override PartName="/ppt/tags/tag1010.xml" ContentType="application/vnd.openxmlformats-officedocument.presentationml.tags+xml"/>
  <Override PartName="/ppt/tags/tag1011.xml" ContentType="application/vnd.openxmlformats-officedocument.presentationml.tags+xml"/>
  <Override PartName="/ppt/tags/tag1012.xml" ContentType="application/vnd.openxmlformats-officedocument.presentationml.tags+xml"/>
  <Override PartName="/ppt/tags/tag1013.xml" ContentType="application/vnd.openxmlformats-officedocument.presentationml.tags+xml"/>
  <Override PartName="/ppt/tags/tag1014.xml" ContentType="application/vnd.openxmlformats-officedocument.presentationml.tags+xml"/>
  <Override PartName="/ppt/tags/tag1015.xml" ContentType="application/vnd.openxmlformats-officedocument.presentationml.tags+xml"/>
  <Override PartName="/ppt/tags/tag1016.xml" ContentType="application/vnd.openxmlformats-officedocument.presentationml.tags+xml"/>
  <Override PartName="/ppt/tags/tag1017.xml" ContentType="application/vnd.openxmlformats-officedocument.presentationml.tags+xml"/>
  <Override PartName="/ppt/tags/tag1018.xml" ContentType="application/vnd.openxmlformats-officedocument.presentationml.tags+xml"/>
  <Override PartName="/ppt/tags/tag1019.xml" ContentType="application/vnd.openxmlformats-officedocument.presentationml.tags+xml"/>
  <Override PartName="/ppt/tags/tag102.xml" ContentType="application/vnd.openxmlformats-officedocument.presentationml.tags+xml"/>
  <Override PartName="/ppt/tags/tag1020.xml" ContentType="application/vnd.openxmlformats-officedocument.presentationml.tags+xml"/>
  <Override PartName="/ppt/tags/tag1021.xml" ContentType="application/vnd.openxmlformats-officedocument.presentationml.tags+xml"/>
  <Override PartName="/ppt/tags/tag1022.xml" ContentType="application/vnd.openxmlformats-officedocument.presentationml.tags+xml"/>
  <Override PartName="/ppt/tags/tag1023.xml" ContentType="application/vnd.openxmlformats-officedocument.presentationml.tags+xml"/>
  <Override PartName="/ppt/tags/tag1024.xml" ContentType="application/vnd.openxmlformats-officedocument.presentationml.tags+xml"/>
  <Override PartName="/ppt/tags/tag1025.xml" ContentType="application/vnd.openxmlformats-officedocument.presentationml.tags+xml"/>
  <Override PartName="/ppt/tags/tag1026.xml" ContentType="application/vnd.openxmlformats-officedocument.presentationml.tags+xml"/>
  <Override PartName="/ppt/tags/tag1027.xml" ContentType="application/vnd.openxmlformats-officedocument.presentationml.tags+xml"/>
  <Override PartName="/ppt/tags/tag1028.xml" ContentType="application/vnd.openxmlformats-officedocument.presentationml.tags+xml"/>
  <Override PartName="/ppt/tags/tag1029.xml" ContentType="application/vnd.openxmlformats-officedocument.presentationml.tags+xml"/>
  <Override PartName="/ppt/tags/tag103.xml" ContentType="application/vnd.openxmlformats-officedocument.presentationml.tags+xml"/>
  <Override PartName="/ppt/tags/tag1030.xml" ContentType="application/vnd.openxmlformats-officedocument.presentationml.tags+xml"/>
  <Override PartName="/ppt/tags/tag1031.xml" ContentType="application/vnd.openxmlformats-officedocument.presentationml.tags+xml"/>
  <Override PartName="/ppt/tags/tag1032.xml" ContentType="application/vnd.openxmlformats-officedocument.presentationml.tags+xml"/>
  <Override PartName="/ppt/tags/tag1033.xml" ContentType="application/vnd.openxmlformats-officedocument.presentationml.tags+xml"/>
  <Override PartName="/ppt/tags/tag1034.xml" ContentType="application/vnd.openxmlformats-officedocument.presentationml.tags+xml"/>
  <Override PartName="/ppt/tags/tag1035.xml" ContentType="application/vnd.openxmlformats-officedocument.presentationml.tags+xml"/>
  <Override PartName="/ppt/tags/tag1036.xml" ContentType="application/vnd.openxmlformats-officedocument.presentationml.tags+xml"/>
  <Override PartName="/ppt/tags/tag1037.xml" ContentType="application/vnd.openxmlformats-officedocument.presentationml.tags+xml"/>
  <Override PartName="/ppt/tags/tag1038.xml" ContentType="application/vnd.openxmlformats-officedocument.presentationml.tags+xml"/>
  <Override PartName="/ppt/tags/tag1039.xml" ContentType="application/vnd.openxmlformats-officedocument.presentationml.tags+xml"/>
  <Override PartName="/ppt/tags/tag104.xml" ContentType="application/vnd.openxmlformats-officedocument.presentationml.tags+xml"/>
  <Override PartName="/ppt/tags/tag1040.xml" ContentType="application/vnd.openxmlformats-officedocument.presentationml.tags+xml"/>
  <Override PartName="/ppt/tags/tag1041.xml" ContentType="application/vnd.openxmlformats-officedocument.presentationml.tags+xml"/>
  <Override PartName="/ppt/tags/tag1042.xml" ContentType="application/vnd.openxmlformats-officedocument.presentationml.tags+xml"/>
  <Override PartName="/ppt/tags/tag1043.xml" ContentType="application/vnd.openxmlformats-officedocument.presentationml.tags+xml"/>
  <Override PartName="/ppt/tags/tag1044.xml" ContentType="application/vnd.openxmlformats-officedocument.presentationml.tags+xml"/>
  <Override PartName="/ppt/tags/tag1045.xml" ContentType="application/vnd.openxmlformats-officedocument.presentationml.tags+xml"/>
  <Override PartName="/ppt/tags/tag1046.xml" ContentType="application/vnd.openxmlformats-officedocument.presentationml.tags+xml"/>
  <Override PartName="/ppt/tags/tag1047.xml" ContentType="application/vnd.openxmlformats-officedocument.presentationml.tags+xml"/>
  <Override PartName="/ppt/tags/tag1048.xml" ContentType="application/vnd.openxmlformats-officedocument.presentationml.tags+xml"/>
  <Override PartName="/ppt/tags/tag1049.xml" ContentType="application/vnd.openxmlformats-officedocument.presentationml.tags+xml"/>
  <Override PartName="/ppt/tags/tag105.xml" ContentType="application/vnd.openxmlformats-officedocument.presentationml.tags+xml"/>
  <Override PartName="/ppt/tags/tag1050.xml" ContentType="application/vnd.openxmlformats-officedocument.presentationml.tags+xml"/>
  <Override PartName="/ppt/tags/tag1051.xml" ContentType="application/vnd.openxmlformats-officedocument.presentationml.tags+xml"/>
  <Override PartName="/ppt/tags/tag1052.xml" ContentType="application/vnd.openxmlformats-officedocument.presentationml.tags+xml"/>
  <Override PartName="/ppt/tags/tag1053.xml" ContentType="application/vnd.openxmlformats-officedocument.presentationml.tags+xml"/>
  <Override PartName="/ppt/tags/tag1054.xml" ContentType="application/vnd.openxmlformats-officedocument.presentationml.tags+xml"/>
  <Override PartName="/ppt/tags/tag1055.xml" ContentType="application/vnd.openxmlformats-officedocument.presentationml.tags+xml"/>
  <Override PartName="/ppt/tags/tag1056.xml" ContentType="application/vnd.openxmlformats-officedocument.presentationml.tags+xml"/>
  <Override PartName="/ppt/tags/tag1057.xml" ContentType="application/vnd.openxmlformats-officedocument.presentationml.tags+xml"/>
  <Override PartName="/ppt/tags/tag1058.xml" ContentType="application/vnd.openxmlformats-officedocument.presentationml.tags+xml"/>
  <Override PartName="/ppt/tags/tag1059.xml" ContentType="application/vnd.openxmlformats-officedocument.presentationml.tags+xml"/>
  <Override PartName="/ppt/tags/tag106.xml" ContentType="application/vnd.openxmlformats-officedocument.presentationml.tags+xml"/>
  <Override PartName="/ppt/tags/tag1060.xml" ContentType="application/vnd.openxmlformats-officedocument.presentationml.tags+xml"/>
  <Override PartName="/ppt/tags/tag1061.xml" ContentType="application/vnd.openxmlformats-officedocument.presentationml.tags+xml"/>
  <Override PartName="/ppt/tags/tag1062.xml" ContentType="application/vnd.openxmlformats-officedocument.presentationml.tags+xml"/>
  <Override PartName="/ppt/tags/tag1063.xml" ContentType="application/vnd.openxmlformats-officedocument.presentationml.tags+xml"/>
  <Override PartName="/ppt/tags/tag1064.xml" ContentType="application/vnd.openxmlformats-officedocument.presentationml.tags+xml"/>
  <Override PartName="/ppt/tags/tag1065.xml" ContentType="application/vnd.openxmlformats-officedocument.presentationml.tags+xml"/>
  <Override PartName="/ppt/tags/tag1066.xml" ContentType="application/vnd.openxmlformats-officedocument.presentationml.tags+xml"/>
  <Override PartName="/ppt/tags/tag1067.xml" ContentType="application/vnd.openxmlformats-officedocument.presentationml.tags+xml"/>
  <Override PartName="/ppt/tags/tag1068.xml" ContentType="application/vnd.openxmlformats-officedocument.presentationml.tags+xml"/>
  <Override PartName="/ppt/tags/tag1069.xml" ContentType="application/vnd.openxmlformats-officedocument.presentationml.tags+xml"/>
  <Override PartName="/ppt/tags/tag107.xml" ContentType="application/vnd.openxmlformats-officedocument.presentationml.tags+xml"/>
  <Override PartName="/ppt/tags/tag1070.xml" ContentType="application/vnd.openxmlformats-officedocument.presentationml.tags+xml"/>
  <Override PartName="/ppt/tags/tag1071.xml" ContentType="application/vnd.openxmlformats-officedocument.presentationml.tags+xml"/>
  <Override PartName="/ppt/tags/tag1072.xml" ContentType="application/vnd.openxmlformats-officedocument.presentationml.tags+xml"/>
  <Override PartName="/ppt/tags/tag1073.xml" ContentType="application/vnd.openxmlformats-officedocument.presentationml.tags+xml"/>
  <Override PartName="/ppt/tags/tag1074.xml" ContentType="application/vnd.openxmlformats-officedocument.presentationml.tags+xml"/>
  <Override PartName="/ppt/tags/tag1075.xml" ContentType="application/vnd.openxmlformats-officedocument.presentationml.tags+xml"/>
  <Override PartName="/ppt/tags/tag1076.xml" ContentType="application/vnd.openxmlformats-officedocument.presentationml.tags+xml"/>
  <Override PartName="/ppt/tags/tag1077.xml" ContentType="application/vnd.openxmlformats-officedocument.presentationml.tags+xml"/>
  <Override PartName="/ppt/tags/tag1078.xml" ContentType="application/vnd.openxmlformats-officedocument.presentationml.tags+xml"/>
  <Override PartName="/ppt/tags/tag1079.xml" ContentType="application/vnd.openxmlformats-officedocument.presentationml.tags+xml"/>
  <Override PartName="/ppt/tags/tag108.xml" ContentType="application/vnd.openxmlformats-officedocument.presentationml.tags+xml"/>
  <Override PartName="/ppt/tags/tag1080.xml" ContentType="application/vnd.openxmlformats-officedocument.presentationml.tags+xml"/>
  <Override PartName="/ppt/tags/tag1081.xml" ContentType="application/vnd.openxmlformats-officedocument.presentationml.tags+xml"/>
  <Override PartName="/ppt/tags/tag1082.xml" ContentType="application/vnd.openxmlformats-officedocument.presentationml.tags+xml"/>
  <Override PartName="/ppt/tags/tag1083.xml" ContentType="application/vnd.openxmlformats-officedocument.presentationml.tags+xml"/>
  <Override PartName="/ppt/tags/tag1084.xml" ContentType="application/vnd.openxmlformats-officedocument.presentationml.tags+xml"/>
  <Override PartName="/ppt/tags/tag1085.xml" ContentType="application/vnd.openxmlformats-officedocument.presentationml.tags+xml"/>
  <Override PartName="/ppt/tags/tag1086.xml" ContentType="application/vnd.openxmlformats-officedocument.presentationml.tags+xml"/>
  <Override PartName="/ppt/tags/tag1087.xml" ContentType="application/vnd.openxmlformats-officedocument.presentationml.tags+xml"/>
  <Override PartName="/ppt/tags/tag1088.xml" ContentType="application/vnd.openxmlformats-officedocument.presentationml.tags+xml"/>
  <Override PartName="/ppt/tags/tag1089.xml" ContentType="application/vnd.openxmlformats-officedocument.presentationml.tags+xml"/>
  <Override PartName="/ppt/tags/tag109.xml" ContentType="application/vnd.openxmlformats-officedocument.presentationml.tags+xml"/>
  <Override PartName="/ppt/tags/tag1090.xml" ContentType="application/vnd.openxmlformats-officedocument.presentationml.tags+xml"/>
  <Override PartName="/ppt/tags/tag1091.xml" ContentType="application/vnd.openxmlformats-officedocument.presentationml.tags+xml"/>
  <Override PartName="/ppt/tags/tag1092.xml" ContentType="application/vnd.openxmlformats-officedocument.presentationml.tags+xml"/>
  <Override PartName="/ppt/tags/tag1093.xml" ContentType="application/vnd.openxmlformats-officedocument.presentationml.tags+xml"/>
  <Override PartName="/ppt/tags/tag1094.xml" ContentType="application/vnd.openxmlformats-officedocument.presentationml.tags+xml"/>
  <Override PartName="/ppt/tags/tag1095.xml" ContentType="application/vnd.openxmlformats-officedocument.presentationml.tags+xml"/>
  <Override PartName="/ppt/tags/tag1096.xml" ContentType="application/vnd.openxmlformats-officedocument.presentationml.tags+xml"/>
  <Override PartName="/ppt/tags/tag1097.xml" ContentType="application/vnd.openxmlformats-officedocument.presentationml.tags+xml"/>
  <Override PartName="/ppt/tags/tag1098.xml" ContentType="application/vnd.openxmlformats-officedocument.presentationml.tags+xml"/>
  <Override PartName="/ppt/tags/tag109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00.xml" ContentType="application/vnd.openxmlformats-officedocument.presentationml.tags+xml"/>
  <Override PartName="/ppt/tags/tag1101.xml" ContentType="application/vnd.openxmlformats-officedocument.presentationml.tags+xml"/>
  <Override PartName="/ppt/tags/tag1102.xml" ContentType="application/vnd.openxmlformats-officedocument.presentationml.tags+xml"/>
  <Override PartName="/ppt/tags/tag1103.xml" ContentType="application/vnd.openxmlformats-officedocument.presentationml.tags+xml"/>
  <Override PartName="/ppt/tags/tag1104.xml" ContentType="application/vnd.openxmlformats-officedocument.presentationml.tags+xml"/>
  <Override PartName="/ppt/tags/tag1105.xml" ContentType="application/vnd.openxmlformats-officedocument.presentationml.tags+xml"/>
  <Override PartName="/ppt/tags/tag1106.xml" ContentType="application/vnd.openxmlformats-officedocument.presentationml.tags+xml"/>
  <Override PartName="/ppt/tags/tag1107.xml" ContentType="application/vnd.openxmlformats-officedocument.presentationml.tags+xml"/>
  <Override PartName="/ppt/tags/tag1108.xml" ContentType="application/vnd.openxmlformats-officedocument.presentationml.tags+xml"/>
  <Override PartName="/ppt/tags/tag1109.xml" ContentType="application/vnd.openxmlformats-officedocument.presentationml.tags+xml"/>
  <Override PartName="/ppt/tags/tag111.xml" ContentType="application/vnd.openxmlformats-officedocument.presentationml.tags+xml"/>
  <Override PartName="/ppt/tags/tag1110.xml" ContentType="application/vnd.openxmlformats-officedocument.presentationml.tags+xml"/>
  <Override PartName="/ppt/tags/tag1111.xml" ContentType="application/vnd.openxmlformats-officedocument.presentationml.tags+xml"/>
  <Override PartName="/ppt/tags/tag1112.xml" ContentType="application/vnd.openxmlformats-officedocument.presentationml.tags+xml"/>
  <Override PartName="/ppt/tags/tag1113.xml" ContentType="application/vnd.openxmlformats-officedocument.presentationml.tags+xml"/>
  <Override PartName="/ppt/tags/tag1114.xml" ContentType="application/vnd.openxmlformats-officedocument.presentationml.tags+xml"/>
  <Override PartName="/ppt/tags/tag1115.xml" ContentType="application/vnd.openxmlformats-officedocument.presentationml.tags+xml"/>
  <Override PartName="/ppt/tags/tag1116.xml" ContentType="application/vnd.openxmlformats-officedocument.presentationml.tags+xml"/>
  <Override PartName="/ppt/tags/tag1117.xml" ContentType="application/vnd.openxmlformats-officedocument.presentationml.tags+xml"/>
  <Override PartName="/ppt/tags/tag1118.xml" ContentType="application/vnd.openxmlformats-officedocument.presentationml.tags+xml"/>
  <Override PartName="/ppt/tags/tag1119.xml" ContentType="application/vnd.openxmlformats-officedocument.presentationml.tags+xml"/>
  <Override PartName="/ppt/tags/tag112.xml" ContentType="application/vnd.openxmlformats-officedocument.presentationml.tags+xml"/>
  <Override PartName="/ppt/tags/tag1120.xml" ContentType="application/vnd.openxmlformats-officedocument.presentationml.tags+xml"/>
  <Override PartName="/ppt/tags/tag1121.xml" ContentType="application/vnd.openxmlformats-officedocument.presentationml.tags+xml"/>
  <Override PartName="/ppt/tags/tag1122.xml" ContentType="application/vnd.openxmlformats-officedocument.presentationml.tags+xml"/>
  <Override PartName="/ppt/tags/tag1123.xml" ContentType="application/vnd.openxmlformats-officedocument.presentationml.tags+xml"/>
  <Override PartName="/ppt/tags/tag1124.xml" ContentType="application/vnd.openxmlformats-officedocument.presentationml.tags+xml"/>
  <Override PartName="/ppt/tags/tag1125.xml" ContentType="application/vnd.openxmlformats-officedocument.presentationml.tags+xml"/>
  <Override PartName="/ppt/tags/tag1126.xml" ContentType="application/vnd.openxmlformats-officedocument.presentationml.tags+xml"/>
  <Override PartName="/ppt/tags/tag1127.xml" ContentType="application/vnd.openxmlformats-officedocument.presentationml.tags+xml"/>
  <Override PartName="/ppt/tags/tag1128.xml" ContentType="application/vnd.openxmlformats-officedocument.presentationml.tags+xml"/>
  <Override PartName="/ppt/tags/tag1129.xml" ContentType="application/vnd.openxmlformats-officedocument.presentationml.tags+xml"/>
  <Override PartName="/ppt/tags/tag113.xml" ContentType="application/vnd.openxmlformats-officedocument.presentationml.tags+xml"/>
  <Override PartName="/ppt/tags/tag1130.xml" ContentType="application/vnd.openxmlformats-officedocument.presentationml.tags+xml"/>
  <Override PartName="/ppt/tags/tag1131.xml" ContentType="application/vnd.openxmlformats-officedocument.presentationml.tags+xml"/>
  <Override PartName="/ppt/tags/tag1132.xml" ContentType="application/vnd.openxmlformats-officedocument.presentationml.tags+xml"/>
  <Override PartName="/ppt/tags/tag1133.xml" ContentType="application/vnd.openxmlformats-officedocument.presentationml.tags+xml"/>
  <Override PartName="/ppt/tags/tag1134.xml" ContentType="application/vnd.openxmlformats-officedocument.presentationml.tags+xml"/>
  <Override PartName="/ppt/tags/tag1135.xml" ContentType="application/vnd.openxmlformats-officedocument.presentationml.tags+xml"/>
  <Override PartName="/ppt/tags/tag1136.xml" ContentType="application/vnd.openxmlformats-officedocument.presentationml.tags+xml"/>
  <Override PartName="/ppt/tags/tag1137.xml" ContentType="application/vnd.openxmlformats-officedocument.presentationml.tags+xml"/>
  <Override PartName="/ppt/tags/tag1138.xml" ContentType="application/vnd.openxmlformats-officedocument.presentationml.tags+xml"/>
  <Override PartName="/ppt/tags/tag1139.xml" ContentType="application/vnd.openxmlformats-officedocument.presentationml.tags+xml"/>
  <Override PartName="/ppt/tags/tag114.xml" ContentType="application/vnd.openxmlformats-officedocument.presentationml.tags+xml"/>
  <Override PartName="/ppt/tags/tag1140.xml" ContentType="application/vnd.openxmlformats-officedocument.presentationml.tags+xml"/>
  <Override PartName="/ppt/tags/tag1141.xml" ContentType="application/vnd.openxmlformats-officedocument.presentationml.tags+xml"/>
  <Override PartName="/ppt/tags/tag1142.xml" ContentType="application/vnd.openxmlformats-officedocument.presentationml.tags+xml"/>
  <Override PartName="/ppt/tags/tag1143.xml" ContentType="application/vnd.openxmlformats-officedocument.presentationml.tags+xml"/>
  <Override PartName="/ppt/tags/tag1144.xml" ContentType="application/vnd.openxmlformats-officedocument.presentationml.tags+xml"/>
  <Override PartName="/ppt/tags/tag1145.xml" ContentType="application/vnd.openxmlformats-officedocument.presentationml.tags+xml"/>
  <Override PartName="/ppt/tags/tag1146.xml" ContentType="application/vnd.openxmlformats-officedocument.presentationml.tags+xml"/>
  <Override PartName="/ppt/tags/tag1147.xml" ContentType="application/vnd.openxmlformats-officedocument.presentationml.tags+xml"/>
  <Override PartName="/ppt/tags/tag1148.xml" ContentType="application/vnd.openxmlformats-officedocument.presentationml.tags+xml"/>
  <Override PartName="/ppt/tags/tag1149.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tags/tag868.xml" ContentType="application/vnd.openxmlformats-officedocument.presentationml.tags+xml"/>
  <Override PartName="/ppt/tags/tag869.xml" ContentType="application/vnd.openxmlformats-officedocument.presentationml.tags+xml"/>
  <Override PartName="/ppt/tags/tag87.xml" ContentType="application/vnd.openxmlformats-officedocument.presentationml.tags+xml"/>
  <Override PartName="/ppt/tags/tag870.xml" ContentType="application/vnd.openxmlformats-officedocument.presentationml.tags+xml"/>
  <Override PartName="/ppt/tags/tag871.xml" ContentType="application/vnd.openxmlformats-officedocument.presentationml.tags+xml"/>
  <Override PartName="/ppt/tags/tag872.xml" ContentType="application/vnd.openxmlformats-officedocument.presentationml.tags+xml"/>
  <Override PartName="/ppt/tags/tag873.xml" ContentType="application/vnd.openxmlformats-officedocument.presentationml.tags+xml"/>
  <Override PartName="/ppt/tags/tag874.xml" ContentType="application/vnd.openxmlformats-officedocument.presentationml.tags+xml"/>
  <Override PartName="/ppt/tags/tag875.xml" ContentType="application/vnd.openxmlformats-officedocument.presentationml.tags+xml"/>
  <Override PartName="/ppt/tags/tag876.xml" ContentType="application/vnd.openxmlformats-officedocument.presentationml.tags+xml"/>
  <Override PartName="/ppt/tags/tag877.xml" ContentType="application/vnd.openxmlformats-officedocument.presentationml.tags+xml"/>
  <Override PartName="/ppt/tags/tag878.xml" ContentType="application/vnd.openxmlformats-officedocument.presentationml.tags+xml"/>
  <Override PartName="/ppt/tags/tag879.xml" ContentType="application/vnd.openxmlformats-officedocument.presentationml.tags+xml"/>
  <Override PartName="/ppt/tags/tag88.xml" ContentType="application/vnd.openxmlformats-officedocument.presentationml.tags+xml"/>
  <Override PartName="/ppt/tags/tag880.xml" ContentType="application/vnd.openxmlformats-officedocument.presentationml.tags+xml"/>
  <Override PartName="/ppt/tags/tag881.xml" ContentType="application/vnd.openxmlformats-officedocument.presentationml.tags+xml"/>
  <Override PartName="/ppt/tags/tag882.xml" ContentType="application/vnd.openxmlformats-officedocument.presentationml.tags+xml"/>
  <Override PartName="/ppt/tags/tag883.xml" ContentType="application/vnd.openxmlformats-officedocument.presentationml.tags+xml"/>
  <Override PartName="/ppt/tags/tag884.xml" ContentType="application/vnd.openxmlformats-officedocument.presentationml.tags+xml"/>
  <Override PartName="/ppt/tags/tag885.xml" ContentType="application/vnd.openxmlformats-officedocument.presentationml.tags+xml"/>
  <Override PartName="/ppt/tags/tag886.xml" ContentType="application/vnd.openxmlformats-officedocument.presentationml.tags+xml"/>
  <Override PartName="/ppt/tags/tag887.xml" ContentType="application/vnd.openxmlformats-officedocument.presentationml.tags+xml"/>
  <Override PartName="/ppt/tags/tag888.xml" ContentType="application/vnd.openxmlformats-officedocument.presentationml.tags+xml"/>
  <Override PartName="/ppt/tags/tag889.xml" ContentType="application/vnd.openxmlformats-officedocument.presentationml.tags+xml"/>
  <Override PartName="/ppt/tags/tag89.xml" ContentType="application/vnd.openxmlformats-officedocument.presentationml.tags+xml"/>
  <Override PartName="/ppt/tags/tag890.xml" ContentType="application/vnd.openxmlformats-officedocument.presentationml.tags+xml"/>
  <Override PartName="/ppt/tags/tag891.xml" ContentType="application/vnd.openxmlformats-officedocument.presentationml.tags+xml"/>
  <Override PartName="/ppt/tags/tag892.xml" ContentType="application/vnd.openxmlformats-officedocument.presentationml.tags+xml"/>
  <Override PartName="/ppt/tags/tag893.xml" ContentType="application/vnd.openxmlformats-officedocument.presentationml.tags+xml"/>
  <Override PartName="/ppt/tags/tag894.xml" ContentType="application/vnd.openxmlformats-officedocument.presentationml.tags+xml"/>
  <Override PartName="/ppt/tags/tag895.xml" ContentType="application/vnd.openxmlformats-officedocument.presentationml.tags+xml"/>
  <Override PartName="/ppt/tags/tag896.xml" ContentType="application/vnd.openxmlformats-officedocument.presentationml.tags+xml"/>
  <Override PartName="/ppt/tags/tag897.xml" ContentType="application/vnd.openxmlformats-officedocument.presentationml.tags+xml"/>
  <Override PartName="/ppt/tags/tag898.xml" ContentType="application/vnd.openxmlformats-officedocument.presentationml.tags+xml"/>
  <Override PartName="/ppt/tags/tag89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00.xml" ContentType="application/vnd.openxmlformats-officedocument.presentationml.tags+xml"/>
  <Override PartName="/ppt/tags/tag901.xml" ContentType="application/vnd.openxmlformats-officedocument.presentationml.tags+xml"/>
  <Override PartName="/ppt/tags/tag902.xml" ContentType="application/vnd.openxmlformats-officedocument.presentationml.tags+xml"/>
  <Override PartName="/ppt/tags/tag903.xml" ContentType="application/vnd.openxmlformats-officedocument.presentationml.tags+xml"/>
  <Override PartName="/ppt/tags/tag904.xml" ContentType="application/vnd.openxmlformats-officedocument.presentationml.tags+xml"/>
  <Override PartName="/ppt/tags/tag905.xml" ContentType="application/vnd.openxmlformats-officedocument.presentationml.tags+xml"/>
  <Override PartName="/ppt/tags/tag906.xml" ContentType="application/vnd.openxmlformats-officedocument.presentationml.tags+xml"/>
  <Override PartName="/ppt/tags/tag907.xml" ContentType="application/vnd.openxmlformats-officedocument.presentationml.tags+xml"/>
  <Override PartName="/ppt/tags/tag908.xml" ContentType="application/vnd.openxmlformats-officedocument.presentationml.tags+xml"/>
  <Override PartName="/ppt/tags/tag909.xml" ContentType="application/vnd.openxmlformats-officedocument.presentationml.tags+xml"/>
  <Override PartName="/ppt/tags/tag91.xml" ContentType="application/vnd.openxmlformats-officedocument.presentationml.tags+xml"/>
  <Override PartName="/ppt/tags/tag910.xml" ContentType="application/vnd.openxmlformats-officedocument.presentationml.tags+xml"/>
  <Override PartName="/ppt/tags/tag911.xml" ContentType="application/vnd.openxmlformats-officedocument.presentationml.tags+xml"/>
  <Override PartName="/ppt/tags/tag912.xml" ContentType="application/vnd.openxmlformats-officedocument.presentationml.tags+xml"/>
  <Override PartName="/ppt/tags/tag913.xml" ContentType="application/vnd.openxmlformats-officedocument.presentationml.tags+xml"/>
  <Override PartName="/ppt/tags/tag914.xml" ContentType="application/vnd.openxmlformats-officedocument.presentationml.tags+xml"/>
  <Override PartName="/ppt/tags/tag915.xml" ContentType="application/vnd.openxmlformats-officedocument.presentationml.tags+xml"/>
  <Override PartName="/ppt/tags/tag916.xml" ContentType="application/vnd.openxmlformats-officedocument.presentationml.tags+xml"/>
  <Override PartName="/ppt/tags/tag917.xml" ContentType="application/vnd.openxmlformats-officedocument.presentationml.tags+xml"/>
  <Override PartName="/ppt/tags/tag918.xml" ContentType="application/vnd.openxmlformats-officedocument.presentationml.tags+xml"/>
  <Override PartName="/ppt/tags/tag919.xml" ContentType="application/vnd.openxmlformats-officedocument.presentationml.tags+xml"/>
  <Override PartName="/ppt/tags/tag92.xml" ContentType="application/vnd.openxmlformats-officedocument.presentationml.tags+xml"/>
  <Override PartName="/ppt/tags/tag920.xml" ContentType="application/vnd.openxmlformats-officedocument.presentationml.tags+xml"/>
  <Override PartName="/ppt/tags/tag921.xml" ContentType="application/vnd.openxmlformats-officedocument.presentationml.tags+xml"/>
  <Override PartName="/ppt/tags/tag922.xml" ContentType="application/vnd.openxmlformats-officedocument.presentationml.tags+xml"/>
  <Override PartName="/ppt/tags/tag923.xml" ContentType="application/vnd.openxmlformats-officedocument.presentationml.tags+xml"/>
  <Override PartName="/ppt/tags/tag924.xml" ContentType="application/vnd.openxmlformats-officedocument.presentationml.tags+xml"/>
  <Override PartName="/ppt/tags/tag925.xml" ContentType="application/vnd.openxmlformats-officedocument.presentationml.tags+xml"/>
  <Override PartName="/ppt/tags/tag926.xml" ContentType="application/vnd.openxmlformats-officedocument.presentationml.tags+xml"/>
  <Override PartName="/ppt/tags/tag927.xml" ContentType="application/vnd.openxmlformats-officedocument.presentationml.tags+xml"/>
  <Override PartName="/ppt/tags/tag928.xml" ContentType="application/vnd.openxmlformats-officedocument.presentationml.tags+xml"/>
  <Override PartName="/ppt/tags/tag929.xml" ContentType="application/vnd.openxmlformats-officedocument.presentationml.tags+xml"/>
  <Override PartName="/ppt/tags/tag93.xml" ContentType="application/vnd.openxmlformats-officedocument.presentationml.tags+xml"/>
  <Override PartName="/ppt/tags/tag930.xml" ContentType="application/vnd.openxmlformats-officedocument.presentationml.tags+xml"/>
  <Override PartName="/ppt/tags/tag931.xml" ContentType="application/vnd.openxmlformats-officedocument.presentationml.tags+xml"/>
  <Override PartName="/ppt/tags/tag932.xml" ContentType="application/vnd.openxmlformats-officedocument.presentationml.tags+xml"/>
  <Override PartName="/ppt/tags/tag933.xml" ContentType="application/vnd.openxmlformats-officedocument.presentationml.tags+xml"/>
  <Override PartName="/ppt/tags/tag934.xml" ContentType="application/vnd.openxmlformats-officedocument.presentationml.tags+xml"/>
  <Override PartName="/ppt/tags/tag935.xml" ContentType="application/vnd.openxmlformats-officedocument.presentationml.tags+xml"/>
  <Override PartName="/ppt/tags/tag936.xml" ContentType="application/vnd.openxmlformats-officedocument.presentationml.tags+xml"/>
  <Override PartName="/ppt/tags/tag937.xml" ContentType="application/vnd.openxmlformats-officedocument.presentationml.tags+xml"/>
  <Override PartName="/ppt/tags/tag938.xml" ContentType="application/vnd.openxmlformats-officedocument.presentationml.tags+xml"/>
  <Override PartName="/ppt/tags/tag939.xml" ContentType="application/vnd.openxmlformats-officedocument.presentationml.tags+xml"/>
  <Override PartName="/ppt/tags/tag94.xml" ContentType="application/vnd.openxmlformats-officedocument.presentationml.tags+xml"/>
  <Override PartName="/ppt/tags/tag940.xml" ContentType="application/vnd.openxmlformats-officedocument.presentationml.tags+xml"/>
  <Override PartName="/ppt/tags/tag941.xml" ContentType="application/vnd.openxmlformats-officedocument.presentationml.tags+xml"/>
  <Override PartName="/ppt/tags/tag942.xml" ContentType="application/vnd.openxmlformats-officedocument.presentationml.tags+xml"/>
  <Override PartName="/ppt/tags/tag943.xml" ContentType="application/vnd.openxmlformats-officedocument.presentationml.tags+xml"/>
  <Override PartName="/ppt/tags/tag944.xml" ContentType="application/vnd.openxmlformats-officedocument.presentationml.tags+xml"/>
  <Override PartName="/ppt/tags/tag945.xml" ContentType="application/vnd.openxmlformats-officedocument.presentationml.tags+xml"/>
  <Override PartName="/ppt/tags/tag946.xml" ContentType="application/vnd.openxmlformats-officedocument.presentationml.tags+xml"/>
  <Override PartName="/ppt/tags/tag947.xml" ContentType="application/vnd.openxmlformats-officedocument.presentationml.tags+xml"/>
  <Override PartName="/ppt/tags/tag948.xml" ContentType="application/vnd.openxmlformats-officedocument.presentationml.tags+xml"/>
  <Override PartName="/ppt/tags/tag949.xml" ContentType="application/vnd.openxmlformats-officedocument.presentationml.tags+xml"/>
  <Override PartName="/ppt/tags/tag95.xml" ContentType="application/vnd.openxmlformats-officedocument.presentationml.tags+xml"/>
  <Override PartName="/ppt/tags/tag950.xml" ContentType="application/vnd.openxmlformats-officedocument.presentationml.tags+xml"/>
  <Override PartName="/ppt/tags/tag951.xml" ContentType="application/vnd.openxmlformats-officedocument.presentationml.tags+xml"/>
  <Override PartName="/ppt/tags/tag952.xml" ContentType="application/vnd.openxmlformats-officedocument.presentationml.tags+xml"/>
  <Override PartName="/ppt/tags/tag953.xml" ContentType="application/vnd.openxmlformats-officedocument.presentationml.tags+xml"/>
  <Override PartName="/ppt/tags/tag954.xml" ContentType="application/vnd.openxmlformats-officedocument.presentationml.tags+xml"/>
  <Override PartName="/ppt/tags/tag955.xml" ContentType="application/vnd.openxmlformats-officedocument.presentationml.tags+xml"/>
  <Override PartName="/ppt/tags/tag956.xml" ContentType="application/vnd.openxmlformats-officedocument.presentationml.tags+xml"/>
  <Override PartName="/ppt/tags/tag957.xml" ContentType="application/vnd.openxmlformats-officedocument.presentationml.tags+xml"/>
  <Override PartName="/ppt/tags/tag958.xml" ContentType="application/vnd.openxmlformats-officedocument.presentationml.tags+xml"/>
  <Override PartName="/ppt/tags/tag959.xml" ContentType="application/vnd.openxmlformats-officedocument.presentationml.tags+xml"/>
  <Override PartName="/ppt/tags/tag96.xml" ContentType="application/vnd.openxmlformats-officedocument.presentationml.tags+xml"/>
  <Override PartName="/ppt/tags/tag960.xml" ContentType="application/vnd.openxmlformats-officedocument.presentationml.tags+xml"/>
  <Override PartName="/ppt/tags/tag961.xml" ContentType="application/vnd.openxmlformats-officedocument.presentationml.tags+xml"/>
  <Override PartName="/ppt/tags/tag962.xml" ContentType="application/vnd.openxmlformats-officedocument.presentationml.tags+xml"/>
  <Override PartName="/ppt/tags/tag963.xml" ContentType="application/vnd.openxmlformats-officedocument.presentationml.tags+xml"/>
  <Override PartName="/ppt/tags/tag964.xml" ContentType="application/vnd.openxmlformats-officedocument.presentationml.tags+xml"/>
  <Override PartName="/ppt/tags/tag965.xml" ContentType="application/vnd.openxmlformats-officedocument.presentationml.tags+xml"/>
  <Override PartName="/ppt/tags/tag966.xml" ContentType="application/vnd.openxmlformats-officedocument.presentationml.tags+xml"/>
  <Override PartName="/ppt/tags/tag967.xml" ContentType="application/vnd.openxmlformats-officedocument.presentationml.tags+xml"/>
  <Override PartName="/ppt/tags/tag968.xml" ContentType="application/vnd.openxmlformats-officedocument.presentationml.tags+xml"/>
  <Override PartName="/ppt/tags/tag969.xml" ContentType="application/vnd.openxmlformats-officedocument.presentationml.tags+xml"/>
  <Override PartName="/ppt/tags/tag97.xml" ContentType="application/vnd.openxmlformats-officedocument.presentationml.tags+xml"/>
  <Override PartName="/ppt/tags/tag970.xml" ContentType="application/vnd.openxmlformats-officedocument.presentationml.tags+xml"/>
  <Override PartName="/ppt/tags/tag971.xml" ContentType="application/vnd.openxmlformats-officedocument.presentationml.tags+xml"/>
  <Override PartName="/ppt/tags/tag972.xml" ContentType="application/vnd.openxmlformats-officedocument.presentationml.tags+xml"/>
  <Override PartName="/ppt/tags/tag973.xml" ContentType="application/vnd.openxmlformats-officedocument.presentationml.tags+xml"/>
  <Override PartName="/ppt/tags/tag974.xml" ContentType="application/vnd.openxmlformats-officedocument.presentationml.tags+xml"/>
  <Override PartName="/ppt/tags/tag975.xml" ContentType="application/vnd.openxmlformats-officedocument.presentationml.tags+xml"/>
  <Override PartName="/ppt/tags/tag976.xml" ContentType="application/vnd.openxmlformats-officedocument.presentationml.tags+xml"/>
  <Override PartName="/ppt/tags/tag977.xml" ContentType="application/vnd.openxmlformats-officedocument.presentationml.tags+xml"/>
  <Override PartName="/ppt/tags/tag978.xml" ContentType="application/vnd.openxmlformats-officedocument.presentationml.tags+xml"/>
  <Override PartName="/ppt/tags/tag979.xml" ContentType="application/vnd.openxmlformats-officedocument.presentationml.tags+xml"/>
  <Override PartName="/ppt/tags/tag98.xml" ContentType="application/vnd.openxmlformats-officedocument.presentationml.tags+xml"/>
  <Override PartName="/ppt/tags/tag980.xml" ContentType="application/vnd.openxmlformats-officedocument.presentationml.tags+xml"/>
  <Override PartName="/ppt/tags/tag981.xml" ContentType="application/vnd.openxmlformats-officedocument.presentationml.tags+xml"/>
  <Override PartName="/ppt/tags/tag982.xml" ContentType="application/vnd.openxmlformats-officedocument.presentationml.tags+xml"/>
  <Override PartName="/ppt/tags/tag983.xml" ContentType="application/vnd.openxmlformats-officedocument.presentationml.tags+xml"/>
  <Override PartName="/ppt/tags/tag984.xml" ContentType="application/vnd.openxmlformats-officedocument.presentationml.tags+xml"/>
  <Override PartName="/ppt/tags/tag985.xml" ContentType="application/vnd.openxmlformats-officedocument.presentationml.tags+xml"/>
  <Override PartName="/ppt/tags/tag986.xml" ContentType="application/vnd.openxmlformats-officedocument.presentationml.tags+xml"/>
  <Override PartName="/ppt/tags/tag987.xml" ContentType="application/vnd.openxmlformats-officedocument.presentationml.tags+xml"/>
  <Override PartName="/ppt/tags/tag988.xml" ContentType="application/vnd.openxmlformats-officedocument.presentationml.tags+xml"/>
  <Override PartName="/ppt/tags/tag989.xml" ContentType="application/vnd.openxmlformats-officedocument.presentationml.tags+xml"/>
  <Override PartName="/ppt/tags/tag99.xml" ContentType="application/vnd.openxmlformats-officedocument.presentationml.tags+xml"/>
  <Override PartName="/ppt/tags/tag990.xml" ContentType="application/vnd.openxmlformats-officedocument.presentationml.tags+xml"/>
  <Override PartName="/ppt/tags/tag991.xml" ContentType="application/vnd.openxmlformats-officedocument.presentationml.tags+xml"/>
  <Override PartName="/ppt/tags/tag992.xml" ContentType="application/vnd.openxmlformats-officedocument.presentationml.tags+xml"/>
  <Override PartName="/ppt/tags/tag993.xml" ContentType="application/vnd.openxmlformats-officedocument.presentationml.tags+xml"/>
  <Override PartName="/ppt/tags/tag994.xml" ContentType="application/vnd.openxmlformats-officedocument.presentationml.tags+xml"/>
  <Override PartName="/ppt/tags/tag995.xml" ContentType="application/vnd.openxmlformats-officedocument.presentationml.tags+xml"/>
  <Override PartName="/ppt/tags/tag996.xml" ContentType="application/vnd.openxmlformats-officedocument.presentationml.tags+xml"/>
  <Override PartName="/ppt/tags/tag997.xml" ContentType="application/vnd.openxmlformats-officedocument.presentationml.tags+xml"/>
  <Override PartName="/ppt/tags/tag998.xml" ContentType="application/vnd.openxmlformats-officedocument.presentationml.tags+xml"/>
  <Override PartName="/ppt/tags/tag9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Lst>
  <p:notesMasterIdLst>
    <p:notesMasterId r:id="rId6"/>
  </p:notesMasterIdLst>
  <p:sldIdLst>
    <p:sldId id="256" r:id="rId5"/>
    <p:sldId id="339" r:id="rId7"/>
    <p:sldId id="328" r:id="rId8"/>
    <p:sldId id="263" r:id="rId9"/>
    <p:sldId id="258" r:id="rId10"/>
    <p:sldId id="370" r:id="rId11"/>
    <p:sldId id="371" r:id="rId12"/>
    <p:sldId id="372" r:id="rId13"/>
    <p:sldId id="373" r:id="rId14"/>
    <p:sldId id="374" r:id="rId15"/>
    <p:sldId id="375" r:id="rId16"/>
    <p:sldId id="376" r:id="rId17"/>
    <p:sldId id="377" r:id="rId18"/>
    <p:sldId id="378" r:id="rId19"/>
    <p:sldId id="387" r:id="rId20"/>
    <p:sldId id="264" r:id="rId21"/>
    <p:sldId id="279" r:id="rId22"/>
    <p:sldId id="379" r:id="rId23"/>
    <p:sldId id="380" r:id="rId24"/>
    <p:sldId id="381" r:id="rId25"/>
    <p:sldId id="382" r:id="rId26"/>
    <p:sldId id="383" r:id="rId27"/>
    <p:sldId id="342" r:id="rId28"/>
    <p:sldId id="343" r:id="rId29"/>
    <p:sldId id="384" r:id="rId30"/>
    <p:sldId id="388" r:id="rId31"/>
    <p:sldId id="389" r:id="rId32"/>
    <p:sldId id="390" r:id="rId33"/>
    <p:sldId id="391" r:id="rId34"/>
    <p:sldId id="392" r:id="rId35"/>
    <p:sldId id="393" r:id="rId36"/>
    <p:sldId id="394" r:id="rId37"/>
    <p:sldId id="395" r:id="rId38"/>
    <p:sldId id="396" r:id="rId39"/>
    <p:sldId id="344" r:id="rId40"/>
    <p:sldId id="345" r:id="rId41"/>
    <p:sldId id="398" r:id="rId42"/>
    <p:sldId id="399" r:id="rId43"/>
    <p:sldId id="400" r:id="rId44"/>
    <p:sldId id="401" r:id="rId45"/>
    <p:sldId id="402" r:id="rId46"/>
    <p:sldId id="346" r:id="rId47"/>
    <p:sldId id="347" r:id="rId48"/>
    <p:sldId id="403" r:id="rId49"/>
    <p:sldId id="404" r:id="rId50"/>
    <p:sldId id="405" r:id="rId51"/>
    <p:sldId id="406" r:id="rId52"/>
    <p:sldId id="407" r:id="rId53"/>
    <p:sldId id="408" r:id="rId54"/>
    <p:sldId id="409" r:id="rId55"/>
    <p:sldId id="410" r:id="rId56"/>
    <p:sldId id="411" r:id="rId57"/>
    <p:sldId id="348" r:id="rId58"/>
    <p:sldId id="349" r:id="rId59"/>
    <p:sldId id="412" r:id="rId60"/>
    <p:sldId id="414" r:id="rId61"/>
    <p:sldId id="415" r:id="rId62"/>
    <p:sldId id="303" r:id="rId63"/>
    <p:sldId id="325" r:id="rId64"/>
    <p:sldId id="260" r:id="rId65"/>
  </p:sldIdLst>
  <p:sldSz cx="12192000" cy="6858000"/>
  <p:notesSz cx="6858000" cy="9144000"/>
  <p:custDataLst>
    <p:tags r:id="rId7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哒哒 熊猫" initials="哒哒"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0" Type="http://schemas.openxmlformats.org/officeDocument/2006/relationships/tags" Target="tags/tag1149.xml"/><Relationship Id="rId7" Type="http://schemas.openxmlformats.org/officeDocument/2006/relationships/slide" Target="slides/slide2.xml"/><Relationship Id="rId69" Type="http://schemas.openxmlformats.org/officeDocument/2006/relationships/commentAuthors" Target="commentAuthors.xml"/><Relationship Id="rId68" Type="http://schemas.openxmlformats.org/officeDocument/2006/relationships/tableStyles" Target="tableStyles.xml"/><Relationship Id="rId67" Type="http://schemas.openxmlformats.org/officeDocument/2006/relationships/viewProps" Target="viewProps.xml"/><Relationship Id="rId66" Type="http://schemas.openxmlformats.org/officeDocument/2006/relationships/presProps" Target="presProps.xml"/><Relationship Id="rId65" Type="http://schemas.openxmlformats.org/officeDocument/2006/relationships/slide" Target="slides/slide60.xml"/><Relationship Id="rId64" Type="http://schemas.openxmlformats.org/officeDocument/2006/relationships/slide" Target="slides/slide59.xml"/><Relationship Id="rId63" Type="http://schemas.openxmlformats.org/officeDocument/2006/relationships/slide" Target="slides/slide58.xml"/><Relationship Id="rId62" Type="http://schemas.openxmlformats.org/officeDocument/2006/relationships/slide" Target="slides/slide57.xml"/><Relationship Id="rId61" Type="http://schemas.openxmlformats.org/officeDocument/2006/relationships/slide" Target="slides/slide56.xml"/><Relationship Id="rId60" Type="http://schemas.openxmlformats.org/officeDocument/2006/relationships/slide" Target="slides/slide55.xml"/><Relationship Id="rId6" Type="http://schemas.openxmlformats.org/officeDocument/2006/relationships/notesMaster" Target="notesMasters/notesMaster1.xml"/><Relationship Id="rId59" Type="http://schemas.openxmlformats.org/officeDocument/2006/relationships/slide" Target="slides/slide54.xml"/><Relationship Id="rId58" Type="http://schemas.openxmlformats.org/officeDocument/2006/relationships/slide" Target="slides/slide53.xml"/><Relationship Id="rId57" Type="http://schemas.openxmlformats.org/officeDocument/2006/relationships/slide" Target="slides/slide52.xml"/><Relationship Id="rId56" Type="http://schemas.openxmlformats.org/officeDocument/2006/relationships/slide" Target="slides/slide51.xml"/><Relationship Id="rId55" Type="http://schemas.openxmlformats.org/officeDocument/2006/relationships/slide" Target="slides/slide50.xml"/><Relationship Id="rId54" Type="http://schemas.openxmlformats.org/officeDocument/2006/relationships/slide" Target="slides/slide49.xml"/><Relationship Id="rId53" Type="http://schemas.openxmlformats.org/officeDocument/2006/relationships/slide" Target="slides/slide48.xml"/><Relationship Id="rId52" Type="http://schemas.openxmlformats.org/officeDocument/2006/relationships/slide" Target="slides/slide47.xml"/><Relationship Id="rId51" Type="http://schemas.openxmlformats.org/officeDocument/2006/relationships/slide" Target="slides/slide46.xml"/><Relationship Id="rId50" Type="http://schemas.openxmlformats.org/officeDocument/2006/relationships/slide" Target="slides/slide45.xml"/><Relationship Id="rId5" Type="http://schemas.openxmlformats.org/officeDocument/2006/relationships/slide" Target="slides/slide1.xml"/><Relationship Id="rId49" Type="http://schemas.openxmlformats.org/officeDocument/2006/relationships/slide" Target="slides/slide44.xml"/><Relationship Id="rId48" Type="http://schemas.openxmlformats.org/officeDocument/2006/relationships/slide" Target="slides/slide43.xml"/><Relationship Id="rId47" Type="http://schemas.openxmlformats.org/officeDocument/2006/relationships/slide" Target="slides/slide42.xml"/><Relationship Id="rId46" Type="http://schemas.openxmlformats.org/officeDocument/2006/relationships/slide" Target="slides/slide41.xml"/><Relationship Id="rId45" Type="http://schemas.openxmlformats.org/officeDocument/2006/relationships/slide" Target="slides/slide40.xml"/><Relationship Id="rId44" Type="http://schemas.openxmlformats.org/officeDocument/2006/relationships/slide" Target="slides/slide39.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4A4932A-2FC2-42C5-B3D8-ADF370D5390B}"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9" Type="http://schemas.openxmlformats.org/officeDocument/2006/relationships/tags" Target="../tags/tag92.xml"/><Relationship Id="rId98" Type="http://schemas.openxmlformats.org/officeDocument/2006/relationships/tags" Target="../tags/tag91.xml"/><Relationship Id="rId97" Type="http://schemas.openxmlformats.org/officeDocument/2006/relationships/tags" Target="../tags/tag90.xml"/><Relationship Id="rId96" Type="http://schemas.openxmlformats.org/officeDocument/2006/relationships/tags" Target="../tags/tag89.xml"/><Relationship Id="rId95" Type="http://schemas.openxmlformats.org/officeDocument/2006/relationships/tags" Target="../tags/tag88.xml"/><Relationship Id="rId94" Type="http://schemas.openxmlformats.org/officeDocument/2006/relationships/tags" Target="../tags/tag87.xml"/><Relationship Id="rId93" Type="http://schemas.openxmlformats.org/officeDocument/2006/relationships/tags" Target="../tags/tag86.xml"/><Relationship Id="rId92" Type="http://schemas.openxmlformats.org/officeDocument/2006/relationships/tags" Target="../tags/tag85.xml"/><Relationship Id="rId91" Type="http://schemas.openxmlformats.org/officeDocument/2006/relationships/tags" Target="../tags/tag84.xml"/><Relationship Id="rId90" Type="http://schemas.openxmlformats.org/officeDocument/2006/relationships/tags" Target="../tags/tag83.xml"/><Relationship Id="rId9" Type="http://schemas.openxmlformats.org/officeDocument/2006/relationships/tags" Target="../tags/tag9.xml"/><Relationship Id="rId89" Type="http://schemas.openxmlformats.org/officeDocument/2006/relationships/tags" Target="../tags/tag82.xml"/><Relationship Id="rId88" Type="http://schemas.openxmlformats.org/officeDocument/2006/relationships/tags" Target="../tags/tag81.xml"/><Relationship Id="rId87" Type="http://schemas.openxmlformats.org/officeDocument/2006/relationships/tags" Target="../tags/tag80.xml"/><Relationship Id="rId86" Type="http://schemas.openxmlformats.org/officeDocument/2006/relationships/tags" Target="../tags/tag79.xml"/><Relationship Id="rId85" Type="http://schemas.openxmlformats.org/officeDocument/2006/relationships/tags" Target="../tags/tag78.xml"/><Relationship Id="rId84" Type="http://schemas.openxmlformats.org/officeDocument/2006/relationships/tags" Target="../tags/tag77.xml"/><Relationship Id="rId83" Type="http://schemas.openxmlformats.org/officeDocument/2006/relationships/tags" Target="../tags/tag76.xml"/><Relationship Id="rId82" Type="http://schemas.openxmlformats.org/officeDocument/2006/relationships/tags" Target="../tags/tag75.xml"/><Relationship Id="rId81" Type="http://schemas.openxmlformats.org/officeDocument/2006/relationships/tags" Target="../tags/tag74.xml"/><Relationship Id="rId80" Type="http://schemas.openxmlformats.org/officeDocument/2006/relationships/tags" Target="../tags/tag73.xml"/><Relationship Id="rId8" Type="http://schemas.openxmlformats.org/officeDocument/2006/relationships/tags" Target="../tags/tag8.xml"/><Relationship Id="rId79" Type="http://schemas.openxmlformats.org/officeDocument/2006/relationships/tags" Target="../tags/tag72.xml"/><Relationship Id="rId78" Type="http://schemas.openxmlformats.org/officeDocument/2006/relationships/tags" Target="../tags/tag71.xml"/><Relationship Id="rId77" Type="http://schemas.openxmlformats.org/officeDocument/2006/relationships/tags" Target="../tags/tag70.xml"/><Relationship Id="rId76" Type="http://schemas.openxmlformats.org/officeDocument/2006/relationships/tags" Target="../tags/tag69.xml"/><Relationship Id="rId75" Type="http://schemas.openxmlformats.org/officeDocument/2006/relationships/tags" Target="../tags/tag68.xml"/><Relationship Id="rId74" Type="http://schemas.openxmlformats.org/officeDocument/2006/relationships/tags" Target="../tags/tag67.xml"/><Relationship Id="rId73" Type="http://schemas.openxmlformats.org/officeDocument/2006/relationships/tags" Target="../tags/tag66.xml"/><Relationship Id="rId72" Type="http://schemas.openxmlformats.org/officeDocument/2006/relationships/tags" Target="../tags/tag65.xml"/><Relationship Id="rId71" Type="http://schemas.openxmlformats.org/officeDocument/2006/relationships/tags" Target="../tags/tag64.xml"/><Relationship Id="rId70" Type="http://schemas.openxmlformats.org/officeDocument/2006/relationships/tags" Target="../tags/tag63.xml"/><Relationship Id="rId7" Type="http://schemas.openxmlformats.org/officeDocument/2006/relationships/tags" Target="../tags/tag7.xml"/><Relationship Id="rId69" Type="http://schemas.openxmlformats.org/officeDocument/2006/relationships/tags" Target="../tags/tag62.xml"/><Relationship Id="rId68" Type="http://schemas.openxmlformats.org/officeDocument/2006/relationships/tags" Target="../tags/tag61.xml"/><Relationship Id="rId67" Type="http://schemas.openxmlformats.org/officeDocument/2006/relationships/tags" Target="../tags/tag60.xml"/><Relationship Id="rId66" Type="http://schemas.openxmlformats.org/officeDocument/2006/relationships/tags" Target="../tags/tag59.xml"/><Relationship Id="rId65" Type="http://schemas.openxmlformats.org/officeDocument/2006/relationships/tags" Target="../tags/tag58.xml"/><Relationship Id="rId64" Type="http://schemas.openxmlformats.org/officeDocument/2006/relationships/tags" Target="../tags/tag57.xml"/><Relationship Id="rId63" Type="http://schemas.openxmlformats.org/officeDocument/2006/relationships/tags" Target="../tags/tag56.xml"/><Relationship Id="rId62" Type="http://schemas.openxmlformats.org/officeDocument/2006/relationships/tags" Target="../tags/tag55.xml"/><Relationship Id="rId61" Type="http://schemas.openxmlformats.org/officeDocument/2006/relationships/tags" Target="../tags/tag54.xml"/><Relationship Id="rId60" Type="http://schemas.openxmlformats.org/officeDocument/2006/relationships/tags" Target="../tags/tag53.xml"/><Relationship Id="rId6" Type="http://schemas.openxmlformats.org/officeDocument/2006/relationships/tags" Target="../tags/tag6.xml"/><Relationship Id="rId59" Type="http://schemas.openxmlformats.org/officeDocument/2006/relationships/tags" Target="../tags/tag52.xml"/><Relationship Id="rId58" Type="http://schemas.openxmlformats.org/officeDocument/2006/relationships/tags" Target="../tags/tag51.xml"/><Relationship Id="rId57" Type="http://schemas.openxmlformats.org/officeDocument/2006/relationships/image" Target="../media/image8.png"/><Relationship Id="rId56" Type="http://schemas.openxmlformats.org/officeDocument/2006/relationships/tags" Target="../tags/tag50.xml"/><Relationship Id="rId55" Type="http://schemas.openxmlformats.org/officeDocument/2006/relationships/tags" Target="../tags/tag49.xml"/><Relationship Id="rId54" Type="http://schemas.openxmlformats.org/officeDocument/2006/relationships/image" Target="../media/image7.png"/><Relationship Id="rId53" Type="http://schemas.openxmlformats.org/officeDocument/2006/relationships/tags" Target="../tags/tag48.xml"/><Relationship Id="rId52" Type="http://schemas.openxmlformats.org/officeDocument/2006/relationships/image" Target="../media/image6.png"/><Relationship Id="rId51" Type="http://schemas.openxmlformats.org/officeDocument/2006/relationships/tags" Target="../tags/tag47.xml"/><Relationship Id="rId50" Type="http://schemas.openxmlformats.org/officeDocument/2006/relationships/image" Target="../media/image5.png"/><Relationship Id="rId5" Type="http://schemas.openxmlformats.org/officeDocument/2006/relationships/tags" Target="../tags/tag5.xml"/><Relationship Id="rId49" Type="http://schemas.openxmlformats.org/officeDocument/2006/relationships/tags" Target="../tags/tag46.xml"/><Relationship Id="rId48" Type="http://schemas.openxmlformats.org/officeDocument/2006/relationships/image" Target="../media/image4.png"/><Relationship Id="rId47" Type="http://schemas.openxmlformats.org/officeDocument/2006/relationships/tags" Target="../tags/tag45.xml"/><Relationship Id="rId46" Type="http://schemas.openxmlformats.org/officeDocument/2006/relationships/image" Target="../media/image3.png"/><Relationship Id="rId45" Type="http://schemas.openxmlformats.org/officeDocument/2006/relationships/tags" Target="../tags/tag44.xml"/><Relationship Id="rId44" Type="http://schemas.openxmlformats.org/officeDocument/2006/relationships/image" Target="../media/image2.png"/><Relationship Id="rId43" Type="http://schemas.openxmlformats.org/officeDocument/2006/relationships/tags" Target="../tags/tag43.xml"/><Relationship Id="rId42" Type="http://schemas.openxmlformats.org/officeDocument/2006/relationships/tags" Target="../tags/tag42.xml"/><Relationship Id="rId41" Type="http://schemas.openxmlformats.org/officeDocument/2006/relationships/tags" Target="../tags/tag41.xml"/><Relationship Id="rId40" Type="http://schemas.openxmlformats.org/officeDocument/2006/relationships/tags" Target="../tags/tag40.xml"/><Relationship Id="rId4" Type="http://schemas.openxmlformats.org/officeDocument/2006/relationships/tags" Target="../tags/tag4.xml"/><Relationship Id="rId39" Type="http://schemas.openxmlformats.org/officeDocument/2006/relationships/tags" Target="../tags/tag39.xml"/><Relationship Id="rId38" Type="http://schemas.openxmlformats.org/officeDocument/2006/relationships/tags" Target="../tags/tag38.xml"/><Relationship Id="rId37" Type="http://schemas.openxmlformats.org/officeDocument/2006/relationships/tags" Target="../tags/tag37.xml"/><Relationship Id="rId36" Type="http://schemas.openxmlformats.org/officeDocument/2006/relationships/tags" Target="../tags/tag36.xml"/><Relationship Id="rId35" Type="http://schemas.openxmlformats.org/officeDocument/2006/relationships/tags" Target="../tags/tag35.xml"/><Relationship Id="rId34" Type="http://schemas.openxmlformats.org/officeDocument/2006/relationships/tags" Target="../tags/tag34.xml"/><Relationship Id="rId33" Type="http://schemas.openxmlformats.org/officeDocument/2006/relationships/tags" Target="../tags/tag33.xml"/><Relationship Id="rId32" Type="http://schemas.openxmlformats.org/officeDocument/2006/relationships/tags" Target="../tags/tag32.xml"/><Relationship Id="rId31" Type="http://schemas.openxmlformats.org/officeDocument/2006/relationships/tags" Target="../tags/tag31.xml"/><Relationship Id="rId30" Type="http://schemas.openxmlformats.org/officeDocument/2006/relationships/tags" Target="../tags/tag30.xml"/><Relationship Id="rId3" Type="http://schemas.openxmlformats.org/officeDocument/2006/relationships/tags" Target="../tags/tag3.xml"/><Relationship Id="rId29" Type="http://schemas.openxmlformats.org/officeDocument/2006/relationships/tags" Target="../tags/tag29.xml"/><Relationship Id="rId28" Type="http://schemas.openxmlformats.org/officeDocument/2006/relationships/tags" Target="../tags/tag28.xml"/><Relationship Id="rId27" Type="http://schemas.openxmlformats.org/officeDocument/2006/relationships/tags" Target="../tags/tag27.xml"/><Relationship Id="rId26" Type="http://schemas.openxmlformats.org/officeDocument/2006/relationships/tags" Target="../tags/tag26.xml"/><Relationship Id="rId25" Type="http://schemas.openxmlformats.org/officeDocument/2006/relationships/tags" Target="../tags/tag25.xml"/><Relationship Id="rId24" Type="http://schemas.openxmlformats.org/officeDocument/2006/relationships/tags" Target="../tags/tag24.xml"/><Relationship Id="rId23" Type="http://schemas.openxmlformats.org/officeDocument/2006/relationships/tags" Target="../tags/tag23.xml"/><Relationship Id="rId22" Type="http://schemas.openxmlformats.org/officeDocument/2006/relationships/tags" Target="../tags/tag22.xml"/><Relationship Id="rId21" Type="http://schemas.openxmlformats.org/officeDocument/2006/relationships/tags" Target="../tags/tag21.xml"/><Relationship Id="rId20" Type="http://schemas.openxmlformats.org/officeDocument/2006/relationships/tags" Target="../tags/tag20.xml"/><Relationship Id="rId2" Type="http://schemas.openxmlformats.org/officeDocument/2006/relationships/tags" Target="../tags/tag2.xml"/><Relationship Id="rId19" Type="http://schemas.openxmlformats.org/officeDocument/2006/relationships/tags" Target="../tags/tag19.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2" Type="http://schemas.openxmlformats.org/officeDocument/2006/relationships/image" Target="../media/image1.png"/><Relationship Id="rId101" Type="http://schemas.openxmlformats.org/officeDocument/2006/relationships/tags" Target="../tags/tag94.xml"/><Relationship Id="rId100" Type="http://schemas.openxmlformats.org/officeDocument/2006/relationships/tags" Target="../tags/tag93.xml"/><Relationship Id="rId10" Type="http://schemas.openxmlformats.org/officeDocument/2006/relationships/tags" Target="../tags/tag10.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101.xml"/><Relationship Id="rId8" Type="http://schemas.openxmlformats.org/officeDocument/2006/relationships/tags" Target="../tags/tag100.xml"/><Relationship Id="rId7" Type="http://schemas.openxmlformats.org/officeDocument/2006/relationships/tags" Target="../tags/tag99.xml"/><Relationship Id="rId6" Type="http://schemas.openxmlformats.org/officeDocument/2006/relationships/tags" Target="../tags/tag98.xml"/><Relationship Id="rId5" Type="http://schemas.openxmlformats.org/officeDocument/2006/relationships/tags" Target="../tags/tag97.xml"/><Relationship Id="rId4" Type="http://schemas.openxmlformats.org/officeDocument/2006/relationships/tags" Target="../tags/tag96.xml"/><Relationship Id="rId3" Type="http://schemas.openxmlformats.org/officeDocument/2006/relationships/image" Target="../media/image7.png"/><Relationship Id="rId22" Type="http://schemas.openxmlformats.org/officeDocument/2006/relationships/tags" Target="../tags/tag114.xml"/><Relationship Id="rId21" Type="http://schemas.openxmlformats.org/officeDocument/2006/relationships/tags" Target="../tags/tag113.xml"/><Relationship Id="rId20" Type="http://schemas.openxmlformats.org/officeDocument/2006/relationships/tags" Target="../tags/tag112.xml"/><Relationship Id="rId2" Type="http://schemas.openxmlformats.org/officeDocument/2006/relationships/tags" Target="../tags/tag95.xml"/><Relationship Id="rId19" Type="http://schemas.openxmlformats.org/officeDocument/2006/relationships/tags" Target="../tags/tag111.xml"/><Relationship Id="rId18" Type="http://schemas.openxmlformats.org/officeDocument/2006/relationships/tags" Target="../tags/tag110.xml"/><Relationship Id="rId17" Type="http://schemas.openxmlformats.org/officeDocument/2006/relationships/tags" Target="../tags/tag109.xml"/><Relationship Id="rId16" Type="http://schemas.openxmlformats.org/officeDocument/2006/relationships/tags" Target="../tags/tag108.xml"/><Relationship Id="rId15" Type="http://schemas.openxmlformats.org/officeDocument/2006/relationships/tags" Target="../tags/tag107.xml"/><Relationship Id="rId14" Type="http://schemas.openxmlformats.org/officeDocument/2006/relationships/tags" Target="../tags/tag106.xml"/><Relationship Id="rId13" Type="http://schemas.openxmlformats.org/officeDocument/2006/relationships/tags" Target="../tags/tag105.xml"/><Relationship Id="rId12" Type="http://schemas.openxmlformats.org/officeDocument/2006/relationships/tags" Target="../tags/tag104.xml"/><Relationship Id="rId11" Type="http://schemas.openxmlformats.org/officeDocument/2006/relationships/tags" Target="../tags/tag103.xml"/><Relationship Id="rId10" Type="http://schemas.openxmlformats.org/officeDocument/2006/relationships/tags" Target="../tags/tag102.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122.xml"/><Relationship Id="rId8" Type="http://schemas.openxmlformats.org/officeDocument/2006/relationships/tags" Target="../tags/tag121.xml"/><Relationship Id="rId7" Type="http://schemas.openxmlformats.org/officeDocument/2006/relationships/tags" Target="../tags/tag120.xml"/><Relationship Id="rId65" Type="http://schemas.openxmlformats.org/officeDocument/2006/relationships/tags" Target="../tags/tag173.xml"/><Relationship Id="rId64" Type="http://schemas.openxmlformats.org/officeDocument/2006/relationships/tags" Target="../tags/tag172.xml"/><Relationship Id="rId63" Type="http://schemas.openxmlformats.org/officeDocument/2006/relationships/tags" Target="../tags/tag171.xml"/><Relationship Id="rId62" Type="http://schemas.openxmlformats.org/officeDocument/2006/relationships/tags" Target="../tags/tag170.xml"/><Relationship Id="rId61" Type="http://schemas.openxmlformats.org/officeDocument/2006/relationships/tags" Target="../tags/tag169.xml"/><Relationship Id="rId60" Type="http://schemas.openxmlformats.org/officeDocument/2006/relationships/tags" Target="../tags/tag168.xml"/><Relationship Id="rId6" Type="http://schemas.openxmlformats.org/officeDocument/2006/relationships/tags" Target="../tags/tag119.xml"/><Relationship Id="rId59" Type="http://schemas.openxmlformats.org/officeDocument/2006/relationships/tags" Target="../tags/tag167.xml"/><Relationship Id="rId58" Type="http://schemas.openxmlformats.org/officeDocument/2006/relationships/tags" Target="../tags/tag166.xml"/><Relationship Id="rId57" Type="http://schemas.openxmlformats.org/officeDocument/2006/relationships/tags" Target="../tags/tag165.xml"/><Relationship Id="rId56" Type="http://schemas.openxmlformats.org/officeDocument/2006/relationships/tags" Target="../tags/tag164.xml"/><Relationship Id="rId55" Type="http://schemas.openxmlformats.org/officeDocument/2006/relationships/tags" Target="../tags/tag163.xml"/><Relationship Id="rId54" Type="http://schemas.openxmlformats.org/officeDocument/2006/relationships/tags" Target="../tags/tag162.xml"/><Relationship Id="rId53" Type="http://schemas.openxmlformats.org/officeDocument/2006/relationships/image" Target="../media/image8.png"/><Relationship Id="rId52" Type="http://schemas.openxmlformats.org/officeDocument/2006/relationships/tags" Target="../tags/tag161.xml"/><Relationship Id="rId51" Type="http://schemas.openxmlformats.org/officeDocument/2006/relationships/tags" Target="../tags/tag160.xml"/><Relationship Id="rId50" Type="http://schemas.openxmlformats.org/officeDocument/2006/relationships/image" Target="../media/image6.png"/><Relationship Id="rId5" Type="http://schemas.openxmlformats.org/officeDocument/2006/relationships/tags" Target="../tags/tag118.xml"/><Relationship Id="rId49" Type="http://schemas.openxmlformats.org/officeDocument/2006/relationships/tags" Target="../tags/tag159.xml"/><Relationship Id="rId48" Type="http://schemas.openxmlformats.org/officeDocument/2006/relationships/image" Target="../media/image4.png"/><Relationship Id="rId47" Type="http://schemas.openxmlformats.org/officeDocument/2006/relationships/tags" Target="../tags/tag158.xml"/><Relationship Id="rId46" Type="http://schemas.openxmlformats.org/officeDocument/2006/relationships/image" Target="../media/image3.png"/><Relationship Id="rId45" Type="http://schemas.openxmlformats.org/officeDocument/2006/relationships/tags" Target="../tags/tag157.xml"/><Relationship Id="rId44" Type="http://schemas.openxmlformats.org/officeDocument/2006/relationships/image" Target="../media/image2.png"/><Relationship Id="rId43" Type="http://schemas.openxmlformats.org/officeDocument/2006/relationships/tags" Target="../tags/tag156.xml"/><Relationship Id="rId42" Type="http://schemas.openxmlformats.org/officeDocument/2006/relationships/tags" Target="../tags/tag155.xml"/><Relationship Id="rId41" Type="http://schemas.openxmlformats.org/officeDocument/2006/relationships/tags" Target="../tags/tag154.xml"/><Relationship Id="rId40" Type="http://schemas.openxmlformats.org/officeDocument/2006/relationships/tags" Target="../tags/tag153.xml"/><Relationship Id="rId4" Type="http://schemas.openxmlformats.org/officeDocument/2006/relationships/tags" Target="../tags/tag117.xml"/><Relationship Id="rId39" Type="http://schemas.openxmlformats.org/officeDocument/2006/relationships/tags" Target="../tags/tag152.xml"/><Relationship Id="rId38" Type="http://schemas.openxmlformats.org/officeDocument/2006/relationships/tags" Target="../tags/tag151.xml"/><Relationship Id="rId37" Type="http://schemas.openxmlformats.org/officeDocument/2006/relationships/tags" Target="../tags/tag150.xml"/><Relationship Id="rId36" Type="http://schemas.openxmlformats.org/officeDocument/2006/relationships/tags" Target="../tags/tag149.xml"/><Relationship Id="rId35" Type="http://schemas.openxmlformats.org/officeDocument/2006/relationships/tags" Target="../tags/tag148.xml"/><Relationship Id="rId34" Type="http://schemas.openxmlformats.org/officeDocument/2006/relationships/tags" Target="../tags/tag147.xml"/><Relationship Id="rId33" Type="http://schemas.openxmlformats.org/officeDocument/2006/relationships/tags" Target="../tags/tag146.xml"/><Relationship Id="rId32" Type="http://schemas.openxmlformats.org/officeDocument/2006/relationships/tags" Target="../tags/tag145.xml"/><Relationship Id="rId31" Type="http://schemas.openxmlformats.org/officeDocument/2006/relationships/tags" Target="../tags/tag144.xml"/><Relationship Id="rId30" Type="http://schemas.openxmlformats.org/officeDocument/2006/relationships/tags" Target="../tags/tag143.xml"/><Relationship Id="rId3" Type="http://schemas.openxmlformats.org/officeDocument/2006/relationships/tags" Target="../tags/tag116.xml"/><Relationship Id="rId29" Type="http://schemas.openxmlformats.org/officeDocument/2006/relationships/tags" Target="../tags/tag142.xml"/><Relationship Id="rId28" Type="http://schemas.openxmlformats.org/officeDocument/2006/relationships/tags" Target="../tags/tag141.xml"/><Relationship Id="rId27" Type="http://schemas.openxmlformats.org/officeDocument/2006/relationships/tags" Target="../tags/tag140.xml"/><Relationship Id="rId26" Type="http://schemas.openxmlformats.org/officeDocument/2006/relationships/tags" Target="../tags/tag139.xml"/><Relationship Id="rId25" Type="http://schemas.openxmlformats.org/officeDocument/2006/relationships/tags" Target="../tags/tag138.xml"/><Relationship Id="rId24" Type="http://schemas.openxmlformats.org/officeDocument/2006/relationships/tags" Target="../tags/tag137.xml"/><Relationship Id="rId23" Type="http://schemas.openxmlformats.org/officeDocument/2006/relationships/tags" Target="../tags/tag136.xml"/><Relationship Id="rId22" Type="http://schemas.openxmlformats.org/officeDocument/2006/relationships/tags" Target="../tags/tag135.xml"/><Relationship Id="rId21" Type="http://schemas.openxmlformats.org/officeDocument/2006/relationships/tags" Target="../tags/tag134.xml"/><Relationship Id="rId20" Type="http://schemas.openxmlformats.org/officeDocument/2006/relationships/tags" Target="../tags/tag133.xml"/><Relationship Id="rId2" Type="http://schemas.openxmlformats.org/officeDocument/2006/relationships/tags" Target="../tags/tag115.xml"/><Relationship Id="rId19" Type="http://schemas.openxmlformats.org/officeDocument/2006/relationships/tags" Target="../tags/tag132.xml"/><Relationship Id="rId18" Type="http://schemas.openxmlformats.org/officeDocument/2006/relationships/tags" Target="../tags/tag131.xml"/><Relationship Id="rId17" Type="http://schemas.openxmlformats.org/officeDocument/2006/relationships/tags" Target="../tags/tag130.xml"/><Relationship Id="rId16" Type="http://schemas.openxmlformats.org/officeDocument/2006/relationships/tags" Target="../tags/tag129.xml"/><Relationship Id="rId15" Type="http://schemas.openxmlformats.org/officeDocument/2006/relationships/tags" Target="../tags/tag128.xml"/><Relationship Id="rId14" Type="http://schemas.openxmlformats.org/officeDocument/2006/relationships/tags" Target="../tags/tag127.xml"/><Relationship Id="rId13" Type="http://schemas.openxmlformats.org/officeDocument/2006/relationships/tags" Target="../tags/tag126.xml"/><Relationship Id="rId12" Type="http://schemas.openxmlformats.org/officeDocument/2006/relationships/tags" Target="../tags/tag125.xml"/><Relationship Id="rId11" Type="http://schemas.openxmlformats.org/officeDocument/2006/relationships/tags" Target="../tags/tag124.xml"/><Relationship Id="rId10" Type="http://schemas.openxmlformats.org/officeDocument/2006/relationships/tags" Target="../tags/tag12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9" Type="http://schemas.openxmlformats.org/officeDocument/2006/relationships/tags" Target="../tags/tag264.xml"/><Relationship Id="rId98" Type="http://schemas.openxmlformats.org/officeDocument/2006/relationships/tags" Target="../tags/tag263.xml"/><Relationship Id="rId97" Type="http://schemas.openxmlformats.org/officeDocument/2006/relationships/tags" Target="../tags/tag262.xml"/><Relationship Id="rId96" Type="http://schemas.openxmlformats.org/officeDocument/2006/relationships/tags" Target="../tags/tag261.xml"/><Relationship Id="rId95" Type="http://schemas.openxmlformats.org/officeDocument/2006/relationships/tags" Target="../tags/tag260.xml"/><Relationship Id="rId94" Type="http://schemas.openxmlformats.org/officeDocument/2006/relationships/tags" Target="../tags/tag259.xml"/><Relationship Id="rId93" Type="http://schemas.openxmlformats.org/officeDocument/2006/relationships/tags" Target="../tags/tag258.xml"/><Relationship Id="rId92" Type="http://schemas.openxmlformats.org/officeDocument/2006/relationships/tags" Target="../tags/tag257.xml"/><Relationship Id="rId91" Type="http://schemas.openxmlformats.org/officeDocument/2006/relationships/tags" Target="../tags/tag256.xml"/><Relationship Id="rId90" Type="http://schemas.openxmlformats.org/officeDocument/2006/relationships/tags" Target="../tags/tag255.xml"/><Relationship Id="rId9" Type="http://schemas.openxmlformats.org/officeDocument/2006/relationships/tags" Target="../tags/tag181.xml"/><Relationship Id="rId89" Type="http://schemas.openxmlformats.org/officeDocument/2006/relationships/tags" Target="../tags/tag254.xml"/><Relationship Id="rId88" Type="http://schemas.openxmlformats.org/officeDocument/2006/relationships/tags" Target="../tags/tag253.xml"/><Relationship Id="rId87" Type="http://schemas.openxmlformats.org/officeDocument/2006/relationships/tags" Target="../tags/tag252.xml"/><Relationship Id="rId86" Type="http://schemas.openxmlformats.org/officeDocument/2006/relationships/tags" Target="../tags/tag251.xml"/><Relationship Id="rId85" Type="http://schemas.openxmlformats.org/officeDocument/2006/relationships/tags" Target="../tags/tag250.xml"/><Relationship Id="rId84" Type="http://schemas.openxmlformats.org/officeDocument/2006/relationships/tags" Target="../tags/tag249.xml"/><Relationship Id="rId83" Type="http://schemas.openxmlformats.org/officeDocument/2006/relationships/tags" Target="../tags/tag248.xml"/><Relationship Id="rId82" Type="http://schemas.openxmlformats.org/officeDocument/2006/relationships/tags" Target="../tags/tag247.xml"/><Relationship Id="rId81" Type="http://schemas.openxmlformats.org/officeDocument/2006/relationships/tags" Target="../tags/tag246.xml"/><Relationship Id="rId80" Type="http://schemas.openxmlformats.org/officeDocument/2006/relationships/tags" Target="../tags/tag245.xml"/><Relationship Id="rId8" Type="http://schemas.openxmlformats.org/officeDocument/2006/relationships/tags" Target="../tags/tag180.xml"/><Relationship Id="rId79" Type="http://schemas.openxmlformats.org/officeDocument/2006/relationships/tags" Target="../tags/tag244.xml"/><Relationship Id="rId78" Type="http://schemas.openxmlformats.org/officeDocument/2006/relationships/tags" Target="../tags/tag243.xml"/><Relationship Id="rId77" Type="http://schemas.openxmlformats.org/officeDocument/2006/relationships/tags" Target="../tags/tag242.xml"/><Relationship Id="rId76" Type="http://schemas.openxmlformats.org/officeDocument/2006/relationships/tags" Target="../tags/tag241.xml"/><Relationship Id="rId75" Type="http://schemas.openxmlformats.org/officeDocument/2006/relationships/tags" Target="../tags/tag240.xml"/><Relationship Id="rId74" Type="http://schemas.openxmlformats.org/officeDocument/2006/relationships/tags" Target="../tags/tag239.xml"/><Relationship Id="rId73" Type="http://schemas.openxmlformats.org/officeDocument/2006/relationships/tags" Target="../tags/tag238.xml"/><Relationship Id="rId72" Type="http://schemas.openxmlformats.org/officeDocument/2006/relationships/tags" Target="../tags/tag237.xml"/><Relationship Id="rId71" Type="http://schemas.openxmlformats.org/officeDocument/2006/relationships/tags" Target="../tags/tag236.xml"/><Relationship Id="rId70" Type="http://schemas.openxmlformats.org/officeDocument/2006/relationships/tags" Target="../tags/tag235.xml"/><Relationship Id="rId7" Type="http://schemas.openxmlformats.org/officeDocument/2006/relationships/tags" Target="../tags/tag179.xml"/><Relationship Id="rId69" Type="http://schemas.openxmlformats.org/officeDocument/2006/relationships/tags" Target="../tags/tag234.xml"/><Relationship Id="rId68" Type="http://schemas.openxmlformats.org/officeDocument/2006/relationships/tags" Target="../tags/tag233.xml"/><Relationship Id="rId67" Type="http://schemas.openxmlformats.org/officeDocument/2006/relationships/tags" Target="../tags/tag232.xml"/><Relationship Id="rId66" Type="http://schemas.openxmlformats.org/officeDocument/2006/relationships/tags" Target="../tags/tag231.xml"/><Relationship Id="rId65" Type="http://schemas.openxmlformats.org/officeDocument/2006/relationships/tags" Target="../tags/tag230.xml"/><Relationship Id="rId64" Type="http://schemas.openxmlformats.org/officeDocument/2006/relationships/tags" Target="../tags/tag229.xml"/><Relationship Id="rId63" Type="http://schemas.openxmlformats.org/officeDocument/2006/relationships/tags" Target="../tags/tag228.xml"/><Relationship Id="rId62" Type="http://schemas.openxmlformats.org/officeDocument/2006/relationships/tags" Target="../tags/tag227.xml"/><Relationship Id="rId61" Type="http://schemas.openxmlformats.org/officeDocument/2006/relationships/tags" Target="../tags/tag226.xml"/><Relationship Id="rId60" Type="http://schemas.openxmlformats.org/officeDocument/2006/relationships/tags" Target="../tags/tag225.xml"/><Relationship Id="rId6" Type="http://schemas.openxmlformats.org/officeDocument/2006/relationships/tags" Target="../tags/tag178.xml"/><Relationship Id="rId59" Type="http://schemas.openxmlformats.org/officeDocument/2006/relationships/tags" Target="../tags/tag224.xml"/><Relationship Id="rId58" Type="http://schemas.openxmlformats.org/officeDocument/2006/relationships/tags" Target="../tags/tag223.xml"/><Relationship Id="rId57" Type="http://schemas.openxmlformats.org/officeDocument/2006/relationships/image" Target="../media/image8.png"/><Relationship Id="rId56" Type="http://schemas.openxmlformats.org/officeDocument/2006/relationships/tags" Target="../tags/tag222.xml"/><Relationship Id="rId55" Type="http://schemas.openxmlformats.org/officeDocument/2006/relationships/tags" Target="../tags/tag221.xml"/><Relationship Id="rId54" Type="http://schemas.openxmlformats.org/officeDocument/2006/relationships/image" Target="../media/image7.png"/><Relationship Id="rId53" Type="http://schemas.openxmlformats.org/officeDocument/2006/relationships/tags" Target="../tags/tag220.xml"/><Relationship Id="rId52" Type="http://schemas.openxmlformats.org/officeDocument/2006/relationships/image" Target="../media/image6.png"/><Relationship Id="rId51" Type="http://schemas.openxmlformats.org/officeDocument/2006/relationships/tags" Target="../tags/tag219.xml"/><Relationship Id="rId50" Type="http://schemas.openxmlformats.org/officeDocument/2006/relationships/image" Target="../media/image5.png"/><Relationship Id="rId5" Type="http://schemas.openxmlformats.org/officeDocument/2006/relationships/tags" Target="../tags/tag177.xml"/><Relationship Id="rId49" Type="http://schemas.openxmlformats.org/officeDocument/2006/relationships/tags" Target="../tags/tag218.xml"/><Relationship Id="rId48" Type="http://schemas.openxmlformats.org/officeDocument/2006/relationships/image" Target="../media/image4.png"/><Relationship Id="rId47" Type="http://schemas.openxmlformats.org/officeDocument/2006/relationships/tags" Target="../tags/tag217.xml"/><Relationship Id="rId46" Type="http://schemas.openxmlformats.org/officeDocument/2006/relationships/image" Target="../media/image3.png"/><Relationship Id="rId45" Type="http://schemas.openxmlformats.org/officeDocument/2006/relationships/tags" Target="../tags/tag216.xml"/><Relationship Id="rId44" Type="http://schemas.openxmlformats.org/officeDocument/2006/relationships/image" Target="../media/image2.png"/><Relationship Id="rId43" Type="http://schemas.openxmlformats.org/officeDocument/2006/relationships/tags" Target="../tags/tag215.xml"/><Relationship Id="rId42" Type="http://schemas.openxmlformats.org/officeDocument/2006/relationships/tags" Target="../tags/tag214.xml"/><Relationship Id="rId41" Type="http://schemas.openxmlformats.org/officeDocument/2006/relationships/tags" Target="../tags/tag213.xml"/><Relationship Id="rId40" Type="http://schemas.openxmlformats.org/officeDocument/2006/relationships/tags" Target="../tags/tag212.xml"/><Relationship Id="rId4" Type="http://schemas.openxmlformats.org/officeDocument/2006/relationships/tags" Target="../tags/tag176.xml"/><Relationship Id="rId39" Type="http://schemas.openxmlformats.org/officeDocument/2006/relationships/tags" Target="../tags/tag211.xml"/><Relationship Id="rId38" Type="http://schemas.openxmlformats.org/officeDocument/2006/relationships/tags" Target="../tags/tag210.xml"/><Relationship Id="rId37" Type="http://schemas.openxmlformats.org/officeDocument/2006/relationships/tags" Target="../tags/tag209.xml"/><Relationship Id="rId36" Type="http://schemas.openxmlformats.org/officeDocument/2006/relationships/tags" Target="../tags/tag208.xml"/><Relationship Id="rId35" Type="http://schemas.openxmlformats.org/officeDocument/2006/relationships/tags" Target="../tags/tag207.xml"/><Relationship Id="rId34" Type="http://schemas.openxmlformats.org/officeDocument/2006/relationships/tags" Target="../tags/tag206.xml"/><Relationship Id="rId33" Type="http://schemas.openxmlformats.org/officeDocument/2006/relationships/tags" Target="../tags/tag205.xml"/><Relationship Id="rId32" Type="http://schemas.openxmlformats.org/officeDocument/2006/relationships/tags" Target="../tags/tag204.xml"/><Relationship Id="rId31" Type="http://schemas.openxmlformats.org/officeDocument/2006/relationships/tags" Target="../tags/tag203.xml"/><Relationship Id="rId30" Type="http://schemas.openxmlformats.org/officeDocument/2006/relationships/tags" Target="../tags/tag202.xml"/><Relationship Id="rId3" Type="http://schemas.openxmlformats.org/officeDocument/2006/relationships/tags" Target="../tags/tag175.xml"/><Relationship Id="rId29" Type="http://schemas.openxmlformats.org/officeDocument/2006/relationships/tags" Target="../tags/tag201.xml"/><Relationship Id="rId28" Type="http://schemas.openxmlformats.org/officeDocument/2006/relationships/tags" Target="../tags/tag200.xml"/><Relationship Id="rId27" Type="http://schemas.openxmlformats.org/officeDocument/2006/relationships/tags" Target="../tags/tag199.xml"/><Relationship Id="rId26" Type="http://schemas.openxmlformats.org/officeDocument/2006/relationships/tags" Target="../tags/tag198.xml"/><Relationship Id="rId25" Type="http://schemas.openxmlformats.org/officeDocument/2006/relationships/tags" Target="../tags/tag197.xml"/><Relationship Id="rId24" Type="http://schemas.openxmlformats.org/officeDocument/2006/relationships/tags" Target="../tags/tag196.xml"/><Relationship Id="rId23" Type="http://schemas.openxmlformats.org/officeDocument/2006/relationships/tags" Target="../tags/tag195.xml"/><Relationship Id="rId22" Type="http://schemas.openxmlformats.org/officeDocument/2006/relationships/tags" Target="../tags/tag194.xml"/><Relationship Id="rId21" Type="http://schemas.openxmlformats.org/officeDocument/2006/relationships/tags" Target="../tags/tag193.xml"/><Relationship Id="rId20" Type="http://schemas.openxmlformats.org/officeDocument/2006/relationships/tags" Target="../tags/tag192.xml"/><Relationship Id="rId2" Type="http://schemas.openxmlformats.org/officeDocument/2006/relationships/tags" Target="../tags/tag174.xml"/><Relationship Id="rId19" Type="http://schemas.openxmlformats.org/officeDocument/2006/relationships/tags" Target="../tags/tag191.xml"/><Relationship Id="rId18" Type="http://schemas.openxmlformats.org/officeDocument/2006/relationships/tags" Target="../tags/tag190.xml"/><Relationship Id="rId17" Type="http://schemas.openxmlformats.org/officeDocument/2006/relationships/tags" Target="../tags/tag189.xml"/><Relationship Id="rId16" Type="http://schemas.openxmlformats.org/officeDocument/2006/relationships/tags" Target="../tags/tag188.xml"/><Relationship Id="rId15" Type="http://schemas.openxmlformats.org/officeDocument/2006/relationships/tags" Target="../tags/tag187.xml"/><Relationship Id="rId14" Type="http://schemas.openxmlformats.org/officeDocument/2006/relationships/tags" Target="../tags/tag186.xml"/><Relationship Id="rId13" Type="http://schemas.openxmlformats.org/officeDocument/2006/relationships/tags" Target="../tags/tag185.xml"/><Relationship Id="rId12" Type="http://schemas.openxmlformats.org/officeDocument/2006/relationships/tags" Target="../tags/tag184.xml"/><Relationship Id="rId11" Type="http://schemas.openxmlformats.org/officeDocument/2006/relationships/tags" Target="../tags/tag183.xml"/><Relationship Id="rId100" Type="http://schemas.openxmlformats.org/officeDocument/2006/relationships/image" Target="../media/image1.png"/><Relationship Id="rId10" Type="http://schemas.openxmlformats.org/officeDocument/2006/relationships/tags" Target="../tags/tag182.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272.xml"/><Relationship Id="rId8" Type="http://schemas.openxmlformats.org/officeDocument/2006/relationships/tags" Target="../tags/tag271.xml"/><Relationship Id="rId77" Type="http://schemas.openxmlformats.org/officeDocument/2006/relationships/tags" Target="../tags/tag334.xml"/><Relationship Id="rId76" Type="http://schemas.openxmlformats.org/officeDocument/2006/relationships/tags" Target="../tags/tag333.xml"/><Relationship Id="rId75" Type="http://schemas.openxmlformats.org/officeDocument/2006/relationships/tags" Target="../tags/tag332.xml"/><Relationship Id="rId74" Type="http://schemas.openxmlformats.org/officeDocument/2006/relationships/tags" Target="../tags/tag331.xml"/><Relationship Id="rId73" Type="http://schemas.openxmlformats.org/officeDocument/2006/relationships/tags" Target="../tags/tag330.xml"/><Relationship Id="rId72" Type="http://schemas.openxmlformats.org/officeDocument/2006/relationships/tags" Target="../tags/tag329.xml"/><Relationship Id="rId71" Type="http://schemas.openxmlformats.org/officeDocument/2006/relationships/tags" Target="../tags/tag328.xml"/><Relationship Id="rId70" Type="http://schemas.openxmlformats.org/officeDocument/2006/relationships/tags" Target="../tags/tag327.xml"/><Relationship Id="rId7" Type="http://schemas.openxmlformats.org/officeDocument/2006/relationships/tags" Target="../tags/tag270.xml"/><Relationship Id="rId69" Type="http://schemas.openxmlformats.org/officeDocument/2006/relationships/tags" Target="../tags/tag326.xml"/><Relationship Id="rId68" Type="http://schemas.openxmlformats.org/officeDocument/2006/relationships/tags" Target="../tags/tag325.xml"/><Relationship Id="rId67" Type="http://schemas.openxmlformats.org/officeDocument/2006/relationships/tags" Target="../tags/tag324.xml"/><Relationship Id="rId66" Type="http://schemas.openxmlformats.org/officeDocument/2006/relationships/tags" Target="../tags/tag323.xml"/><Relationship Id="rId65" Type="http://schemas.openxmlformats.org/officeDocument/2006/relationships/tags" Target="../tags/tag322.xml"/><Relationship Id="rId64" Type="http://schemas.openxmlformats.org/officeDocument/2006/relationships/tags" Target="../tags/tag321.xml"/><Relationship Id="rId63" Type="http://schemas.openxmlformats.org/officeDocument/2006/relationships/tags" Target="../tags/tag320.xml"/><Relationship Id="rId62" Type="http://schemas.openxmlformats.org/officeDocument/2006/relationships/tags" Target="../tags/tag319.xml"/><Relationship Id="rId61" Type="http://schemas.openxmlformats.org/officeDocument/2006/relationships/tags" Target="../tags/tag318.xml"/><Relationship Id="rId60" Type="http://schemas.openxmlformats.org/officeDocument/2006/relationships/tags" Target="../tags/tag317.xml"/><Relationship Id="rId6" Type="http://schemas.openxmlformats.org/officeDocument/2006/relationships/tags" Target="../tags/tag269.xml"/><Relationship Id="rId59" Type="http://schemas.openxmlformats.org/officeDocument/2006/relationships/tags" Target="../tags/tag316.xml"/><Relationship Id="rId58" Type="http://schemas.openxmlformats.org/officeDocument/2006/relationships/tags" Target="../tags/tag315.xml"/><Relationship Id="rId57" Type="http://schemas.openxmlformats.org/officeDocument/2006/relationships/tags" Target="../tags/tag314.xml"/><Relationship Id="rId56" Type="http://schemas.openxmlformats.org/officeDocument/2006/relationships/tags" Target="../tags/tag313.xml"/><Relationship Id="rId55" Type="http://schemas.openxmlformats.org/officeDocument/2006/relationships/tags" Target="../tags/tag312.xml"/><Relationship Id="rId54" Type="http://schemas.openxmlformats.org/officeDocument/2006/relationships/image" Target="../media/image7.png"/><Relationship Id="rId53" Type="http://schemas.openxmlformats.org/officeDocument/2006/relationships/tags" Target="../tags/tag311.xml"/><Relationship Id="rId52" Type="http://schemas.openxmlformats.org/officeDocument/2006/relationships/image" Target="../media/image6.png"/><Relationship Id="rId51" Type="http://schemas.openxmlformats.org/officeDocument/2006/relationships/tags" Target="../tags/tag310.xml"/><Relationship Id="rId50" Type="http://schemas.openxmlformats.org/officeDocument/2006/relationships/image" Target="../media/image5.png"/><Relationship Id="rId5" Type="http://schemas.openxmlformats.org/officeDocument/2006/relationships/tags" Target="../tags/tag268.xml"/><Relationship Id="rId49" Type="http://schemas.openxmlformats.org/officeDocument/2006/relationships/tags" Target="../tags/tag309.xml"/><Relationship Id="rId48" Type="http://schemas.openxmlformats.org/officeDocument/2006/relationships/image" Target="../media/image4.png"/><Relationship Id="rId47" Type="http://schemas.openxmlformats.org/officeDocument/2006/relationships/tags" Target="../tags/tag308.xml"/><Relationship Id="rId46" Type="http://schemas.openxmlformats.org/officeDocument/2006/relationships/image" Target="../media/image3.png"/><Relationship Id="rId45" Type="http://schemas.openxmlformats.org/officeDocument/2006/relationships/tags" Target="../tags/tag307.xml"/><Relationship Id="rId44" Type="http://schemas.openxmlformats.org/officeDocument/2006/relationships/image" Target="../media/image2.png"/><Relationship Id="rId43" Type="http://schemas.openxmlformats.org/officeDocument/2006/relationships/tags" Target="../tags/tag306.xml"/><Relationship Id="rId42" Type="http://schemas.openxmlformats.org/officeDocument/2006/relationships/tags" Target="../tags/tag305.xml"/><Relationship Id="rId41" Type="http://schemas.openxmlformats.org/officeDocument/2006/relationships/tags" Target="../tags/tag304.xml"/><Relationship Id="rId40" Type="http://schemas.openxmlformats.org/officeDocument/2006/relationships/tags" Target="../tags/tag303.xml"/><Relationship Id="rId4" Type="http://schemas.openxmlformats.org/officeDocument/2006/relationships/tags" Target="../tags/tag267.xml"/><Relationship Id="rId39" Type="http://schemas.openxmlformats.org/officeDocument/2006/relationships/tags" Target="../tags/tag302.xml"/><Relationship Id="rId38" Type="http://schemas.openxmlformats.org/officeDocument/2006/relationships/tags" Target="../tags/tag301.xml"/><Relationship Id="rId37" Type="http://schemas.openxmlformats.org/officeDocument/2006/relationships/tags" Target="../tags/tag300.xml"/><Relationship Id="rId36" Type="http://schemas.openxmlformats.org/officeDocument/2006/relationships/tags" Target="../tags/tag299.xml"/><Relationship Id="rId35" Type="http://schemas.openxmlformats.org/officeDocument/2006/relationships/tags" Target="../tags/tag298.xml"/><Relationship Id="rId34" Type="http://schemas.openxmlformats.org/officeDocument/2006/relationships/tags" Target="../tags/tag297.xml"/><Relationship Id="rId33" Type="http://schemas.openxmlformats.org/officeDocument/2006/relationships/tags" Target="../tags/tag296.xml"/><Relationship Id="rId32" Type="http://schemas.openxmlformats.org/officeDocument/2006/relationships/tags" Target="../tags/tag295.xml"/><Relationship Id="rId31" Type="http://schemas.openxmlformats.org/officeDocument/2006/relationships/tags" Target="../tags/tag294.xml"/><Relationship Id="rId30" Type="http://schemas.openxmlformats.org/officeDocument/2006/relationships/tags" Target="../tags/tag293.xml"/><Relationship Id="rId3" Type="http://schemas.openxmlformats.org/officeDocument/2006/relationships/tags" Target="../tags/tag266.xml"/><Relationship Id="rId29" Type="http://schemas.openxmlformats.org/officeDocument/2006/relationships/tags" Target="../tags/tag292.xml"/><Relationship Id="rId28" Type="http://schemas.openxmlformats.org/officeDocument/2006/relationships/tags" Target="../tags/tag291.xml"/><Relationship Id="rId27" Type="http://schemas.openxmlformats.org/officeDocument/2006/relationships/tags" Target="../tags/tag290.xml"/><Relationship Id="rId26" Type="http://schemas.openxmlformats.org/officeDocument/2006/relationships/tags" Target="../tags/tag289.xml"/><Relationship Id="rId25" Type="http://schemas.openxmlformats.org/officeDocument/2006/relationships/tags" Target="../tags/tag288.xml"/><Relationship Id="rId24" Type="http://schemas.openxmlformats.org/officeDocument/2006/relationships/tags" Target="../tags/tag287.xml"/><Relationship Id="rId23" Type="http://schemas.openxmlformats.org/officeDocument/2006/relationships/tags" Target="../tags/tag286.xml"/><Relationship Id="rId22" Type="http://schemas.openxmlformats.org/officeDocument/2006/relationships/tags" Target="../tags/tag285.xml"/><Relationship Id="rId21" Type="http://schemas.openxmlformats.org/officeDocument/2006/relationships/tags" Target="../tags/tag284.xml"/><Relationship Id="rId20" Type="http://schemas.openxmlformats.org/officeDocument/2006/relationships/tags" Target="../tags/tag283.xml"/><Relationship Id="rId2" Type="http://schemas.openxmlformats.org/officeDocument/2006/relationships/tags" Target="../tags/tag265.xml"/><Relationship Id="rId19" Type="http://schemas.openxmlformats.org/officeDocument/2006/relationships/tags" Target="../tags/tag282.xml"/><Relationship Id="rId18" Type="http://schemas.openxmlformats.org/officeDocument/2006/relationships/tags" Target="../tags/tag281.xml"/><Relationship Id="rId17" Type="http://schemas.openxmlformats.org/officeDocument/2006/relationships/tags" Target="../tags/tag280.xml"/><Relationship Id="rId16" Type="http://schemas.openxmlformats.org/officeDocument/2006/relationships/tags" Target="../tags/tag279.xml"/><Relationship Id="rId15" Type="http://schemas.openxmlformats.org/officeDocument/2006/relationships/tags" Target="../tags/tag278.xml"/><Relationship Id="rId14" Type="http://schemas.openxmlformats.org/officeDocument/2006/relationships/tags" Target="../tags/tag277.xml"/><Relationship Id="rId13" Type="http://schemas.openxmlformats.org/officeDocument/2006/relationships/tags" Target="../tags/tag276.xml"/><Relationship Id="rId12" Type="http://schemas.openxmlformats.org/officeDocument/2006/relationships/tags" Target="../tags/tag275.xml"/><Relationship Id="rId11" Type="http://schemas.openxmlformats.org/officeDocument/2006/relationships/tags" Target="../tags/tag274.xml"/><Relationship Id="rId10" Type="http://schemas.openxmlformats.org/officeDocument/2006/relationships/tags" Target="../tags/tag27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342.xml"/><Relationship Id="rId8" Type="http://schemas.openxmlformats.org/officeDocument/2006/relationships/tags" Target="../tags/tag341.xml"/><Relationship Id="rId79" Type="http://schemas.openxmlformats.org/officeDocument/2006/relationships/tags" Target="../tags/tag406.xml"/><Relationship Id="rId78" Type="http://schemas.openxmlformats.org/officeDocument/2006/relationships/tags" Target="../tags/tag405.xml"/><Relationship Id="rId77" Type="http://schemas.openxmlformats.org/officeDocument/2006/relationships/tags" Target="../tags/tag404.xml"/><Relationship Id="rId76" Type="http://schemas.openxmlformats.org/officeDocument/2006/relationships/tags" Target="../tags/tag403.xml"/><Relationship Id="rId75" Type="http://schemas.openxmlformats.org/officeDocument/2006/relationships/tags" Target="../tags/tag402.xml"/><Relationship Id="rId74" Type="http://schemas.openxmlformats.org/officeDocument/2006/relationships/tags" Target="../tags/tag401.xml"/><Relationship Id="rId73" Type="http://schemas.openxmlformats.org/officeDocument/2006/relationships/tags" Target="../tags/tag400.xml"/><Relationship Id="rId72" Type="http://schemas.openxmlformats.org/officeDocument/2006/relationships/tags" Target="../tags/tag399.xml"/><Relationship Id="rId71" Type="http://schemas.openxmlformats.org/officeDocument/2006/relationships/tags" Target="../tags/tag398.xml"/><Relationship Id="rId70" Type="http://schemas.openxmlformats.org/officeDocument/2006/relationships/tags" Target="../tags/tag397.xml"/><Relationship Id="rId7" Type="http://schemas.openxmlformats.org/officeDocument/2006/relationships/tags" Target="../tags/tag340.xml"/><Relationship Id="rId69" Type="http://schemas.openxmlformats.org/officeDocument/2006/relationships/tags" Target="../tags/tag396.xml"/><Relationship Id="rId68" Type="http://schemas.openxmlformats.org/officeDocument/2006/relationships/tags" Target="../tags/tag395.xml"/><Relationship Id="rId67" Type="http://schemas.openxmlformats.org/officeDocument/2006/relationships/tags" Target="../tags/tag394.xml"/><Relationship Id="rId66" Type="http://schemas.openxmlformats.org/officeDocument/2006/relationships/tags" Target="../tags/tag393.xml"/><Relationship Id="rId65" Type="http://schemas.openxmlformats.org/officeDocument/2006/relationships/tags" Target="../tags/tag392.xml"/><Relationship Id="rId64" Type="http://schemas.openxmlformats.org/officeDocument/2006/relationships/tags" Target="../tags/tag391.xml"/><Relationship Id="rId63" Type="http://schemas.openxmlformats.org/officeDocument/2006/relationships/tags" Target="../tags/tag390.xml"/><Relationship Id="rId62" Type="http://schemas.openxmlformats.org/officeDocument/2006/relationships/tags" Target="../tags/tag389.xml"/><Relationship Id="rId61" Type="http://schemas.openxmlformats.org/officeDocument/2006/relationships/tags" Target="../tags/tag388.xml"/><Relationship Id="rId60" Type="http://schemas.openxmlformats.org/officeDocument/2006/relationships/tags" Target="../tags/tag387.xml"/><Relationship Id="rId6" Type="http://schemas.openxmlformats.org/officeDocument/2006/relationships/tags" Target="../tags/tag339.xml"/><Relationship Id="rId59" Type="http://schemas.openxmlformats.org/officeDocument/2006/relationships/tags" Target="../tags/tag386.xml"/><Relationship Id="rId58" Type="http://schemas.openxmlformats.org/officeDocument/2006/relationships/tags" Target="../tags/tag385.xml"/><Relationship Id="rId57" Type="http://schemas.openxmlformats.org/officeDocument/2006/relationships/tags" Target="../tags/tag384.xml"/><Relationship Id="rId56" Type="http://schemas.openxmlformats.org/officeDocument/2006/relationships/tags" Target="../tags/tag383.xml"/><Relationship Id="rId55" Type="http://schemas.openxmlformats.org/officeDocument/2006/relationships/tags" Target="../tags/tag382.xml"/><Relationship Id="rId54" Type="http://schemas.openxmlformats.org/officeDocument/2006/relationships/image" Target="../media/image7.png"/><Relationship Id="rId53" Type="http://schemas.openxmlformats.org/officeDocument/2006/relationships/tags" Target="../tags/tag381.xml"/><Relationship Id="rId52" Type="http://schemas.openxmlformats.org/officeDocument/2006/relationships/image" Target="../media/image6.png"/><Relationship Id="rId51" Type="http://schemas.openxmlformats.org/officeDocument/2006/relationships/tags" Target="../tags/tag380.xml"/><Relationship Id="rId50" Type="http://schemas.openxmlformats.org/officeDocument/2006/relationships/image" Target="../media/image5.png"/><Relationship Id="rId5" Type="http://schemas.openxmlformats.org/officeDocument/2006/relationships/tags" Target="../tags/tag338.xml"/><Relationship Id="rId49" Type="http://schemas.openxmlformats.org/officeDocument/2006/relationships/tags" Target="../tags/tag379.xml"/><Relationship Id="rId48" Type="http://schemas.openxmlformats.org/officeDocument/2006/relationships/image" Target="../media/image4.png"/><Relationship Id="rId47" Type="http://schemas.openxmlformats.org/officeDocument/2006/relationships/tags" Target="../tags/tag378.xml"/><Relationship Id="rId46" Type="http://schemas.openxmlformats.org/officeDocument/2006/relationships/image" Target="../media/image3.png"/><Relationship Id="rId45" Type="http://schemas.openxmlformats.org/officeDocument/2006/relationships/tags" Target="../tags/tag377.xml"/><Relationship Id="rId44" Type="http://schemas.openxmlformats.org/officeDocument/2006/relationships/image" Target="../media/image2.png"/><Relationship Id="rId43" Type="http://schemas.openxmlformats.org/officeDocument/2006/relationships/tags" Target="../tags/tag376.xml"/><Relationship Id="rId42" Type="http://schemas.openxmlformats.org/officeDocument/2006/relationships/tags" Target="../tags/tag375.xml"/><Relationship Id="rId41" Type="http://schemas.openxmlformats.org/officeDocument/2006/relationships/tags" Target="../tags/tag374.xml"/><Relationship Id="rId40" Type="http://schemas.openxmlformats.org/officeDocument/2006/relationships/tags" Target="../tags/tag373.xml"/><Relationship Id="rId4" Type="http://schemas.openxmlformats.org/officeDocument/2006/relationships/tags" Target="../tags/tag337.xml"/><Relationship Id="rId39" Type="http://schemas.openxmlformats.org/officeDocument/2006/relationships/tags" Target="../tags/tag372.xml"/><Relationship Id="rId38" Type="http://schemas.openxmlformats.org/officeDocument/2006/relationships/tags" Target="../tags/tag371.xml"/><Relationship Id="rId37" Type="http://schemas.openxmlformats.org/officeDocument/2006/relationships/tags" Target="../tags/tag370.xml"/><Relationship Id="rId36" Type="http://schemas.openxmlformats.org/officeDocument/2006/relationships/tags" Target="../tags/tag369.xml"/><Relationship Id="rId35" Type="http://schemas.openxmlformats.org/officeDocument/2006/relationships/tags" Target="../tags/tag368.xml"/><Relationship Id="rId34" Type="http://schemas.openxmlformats.org/officeDocument/2006/relationships/tags" Target="../tags/tag367.xml"/><Relationship Id="rId33" Type="http://schemas.openxmlformats.org/officeDocument/2006/relationships/tags" Target="../tags/tag366.xml"/><Relationship Id="rId32" Type="http://schemas.openxmlformats.org/officeDocument/2006/relationships/tags" Target="../tags/tag365.xml"/><Relationship Id="rId31" Type="http://schemas.openxmlformats.org/officeDocument/2006/relationships/tags" Target="../tags/tag364.xml"/><Relationship Id="rId30" Type="http://schemas.openxmlformats.org/officeDocument/2006/relationships/tags" Target="../tags/tag363.xml"/><Relationship Id="rId3" Type="http://schemas.openxmlformats.org/officeDocument/2006/relationships/tags" Target="../tags/tag336.xml"/><Relationship Id="rId29" Type="http://schemas.openxmlformats.org/officeDocument/2006/relationships/tags" Target="../tags/tag362.xml"/><Relationship Id="rId28" Type="http://schemas.openxmlformats.org/officeDocument/2006/relationships/tags" Target="../tags/tag361.xml"/><Relationship Id="rId27" Type="http://schemas.openxmlformats.org/officeDocument/2006/relationships/tags" Target="../tags/tag360.xml"/><Relationship Id="rId26" Type="http://schemas.openxmlformats.org/officeDocument/2006/relationships/tags" Target="../tags/tag359.xml"/><Relationship Id="rId25" Type="http://schemas.openxmlformats.org/officeDocument/2006/relationships/tags" Target="../tags/tag358.xml"/><Relationship Id="rId24" Type="http://schemas.openxmlformats.org/officeDocument/2006/relationships/tags" Target="../tags/tag357.xml"/><Relationship Id="rId23" Type="http://schemas.openxmlformats.org/officeDocument/2006/relationships/tags" Target="../tags/tag356.xml"/><Relationship Id="rId22" Type="http://schemas.openxmlformats.org/officeDocument/2006/relationships/tags" Target="../tags/tag355.xml"/><Relationship Id="rId21" Type="http://schemas.openxmlformats.org/officeDocument/2006/relationships/tags" Target="../tags/tag354.xml"/><Relationship Id="rId20" Type="http://schemas.openxmlformats.org/officeDocument/2006/relationships/tags" Target="../tags/tag353.xml"/><Relationship Id="rId2" Type="http://schemas.openxmlformats.org/officeDocument/2006/relationships/tags" Target="../tags/tag335.xml"/><Relationship Id="rId19" Type="http://schemas.openxmlformats.org/officeDocument/2006/relationships/tags" Target="../tags/tag352.xml"/><Relationship Id="rId18" Type="http://schemas.openxmlformats.org/officeDocument/2006/relationships/tags" Target="../tags/tag351.xml"/><Relationship Id="rId17" Type="http://schemas.openxmlformats.org/officeDocument/2006/relationships/tags" Target="../tags/tag350.xml"/><Relationship Id="rId16" Type="http://schemas.openxmlformats.org/officeDocument/2006/relationships/tags" Target="../tags/tag349.xml"/><Relationship Id="rId15" Type="http://schemas.openxmlformats.org/officeDocument/2006/relationships/tags" Target="../tags/tag348.xml"/><Relationship Id="rId14" Type="http://schemas.openxmlformats.org/officeDocument/2006/relationships/tags" Target="../tags/tag347.xml"/><Relationship Id="rId13" Type="http://schemas.openxmlformats.org/officeDocument/2006/relationships/tags" Target="../tags/tag346.xml"/><Relationship Id="rId12" Type="http://schemas.openxmlformats.org/officeDocument/2006/relationships/tags" Target="../tags/tag345.xml"/><Relationship Id="rId11" Type="http://schemas.openxmlformats.org/officeDocument/2006/relationships/tags" Target="../tags/tag344.xml"/><Relationship Id="rId10" Type="http://schemas.openxmlformats.org/officeDocument/2006/relationships/tags" Target="../tags/tag343.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414.xml"/><Relationship Id="rId8" Type="http://schemas.openxmlformats.org/officeDocument/2006/relationships/tags" Target="../tags/tag413.xml"/><Relationship Id="rId74" Type="http://schemas.openxmlformats.org/officeDocument/2006/relationships/tags" Target="../tags/tag473.xml"/><Relationship Id="rId73" Type="http://schemas.openxmlformats.org/officeDocument/2006/relationships/tags" Target="../tags/tag472.xml"/><Relationship Id="rId72" Type="http://schemas.openxmlformats.org/officeDocument/2006/relationships/tags" Target="../tags/tag471.xml"/><Relationship Id="rId71" Type="http://schemas.openxmlformats.org/officeDocument/2006/relationships/tags" Target="../tags/tag470.xml"/><Relationship Id="rId70" Type="http://schemas.openxmlformats.org/officeDocument/2006/relationships/tags" Target="../tags/tag469.xml"/><Relationship Id="rId7" Type="http://schemas.openxmlformats.org/officeDocument/2006/relationships/tags" Target="../tags/tag412.xml"/><Relationship Id="rId69" Type="http://schemas.openxmlformats.org/officeDocument/2006/relationships/tags" Target="../tags/tag468.xml"/><Relationship Id="rId68" Type="http://schemas.openxmlformats.org/officeDocument/2006/relationships/tags" Target="../tags/tag467.xml"/><Relationship Id="rId67" Type="http://schemas.openxmlformats.org/officeDocument/2006/relationships/tags" Target="../tags/tag466.xml"/><Relationship Id="rId66" Type="http://schemas.openxmlformats.org/officeDocument/2006/relationships/tags" Target="../tags/tag465.xml"/><Relationship Id="rId65" Type="http://schemas.openxmlformats.org/officeDocument/2006/relationships/tags" Target="../tags/tag464.xml"/><Relationship Id="rId64" Type="http://schemas.openxmlformats.org/officeDocument/2006/relationships/tags" Target="../tags/tag463.xml"/><Relationship Id="rId63" Type="http://schemas.openxmlformats.org/officeDocument/2006/relationships/tags" Target="../tags/tag462.xml"/><Relationship Id="rId62" Type="http://schemas.openxmlformats.org/officeDocument/2006/relationships/tags" Target="../tags/tag461.xml"/><Relationship Id="rId61" Type="http://schemas.openxmlformats.org/officeDocument/2006/relationships/tags" Target="../tags/tag460.xml"/><Relationship Id="rId60" Type="http://schemas.openxmlformats.org/officeDocument/2006/relationships/tags" Target="../tags/tag459.xml"/><Relationship Id="rId6" Type="http://schemas.openxmlformats.org/officeDocument/2006/relationships/tags" Target="../tags/tag411.xml"/><Relationship Id="rId59" Type="http://schemas.openxmlformats.org/officeDocument/2006/relationships/tags" Target="../tags/tag458.xml"/><Relationship Id="rId58" Type="http://schemas.openxmlformats.org/officeDocument/2006/relationships/tags" Target="../tags/tag457.xml"/><Relationship Id="rId57" Type="http://schemas.openxmlformats.org/officeDocument/2006/relationships/tags" Target="../tags/tag456.xml"/><Relationship Id="rId56" Type="http://schemas.openxmlformats.org/officeDocument/2006/relationships/tags" Target="../tags/tag455.xml"/><Relationship Id="rId55" Type="http://schemas.openxmlformats.org/officeDocument/2006/relationships/tags" Target="../tags/tag454.xml"/><Relationship Id="rId54" Type="http://schemas.openxmlformats.org/officeDocument/2006/relationships/image" Target="../media/image7.png"/><Relationship Id="rId53" Type="http://schemas.openxmlformats.org/officeDocument/2006/relationships/tags" Target="../tags/tag453.xml"/><Relationship Id="rId52" Type="http://schemas.openxmlformats.org/officeDocument/2006/relationships/image" Target="../media/image6.png"/><Relationship Id="rId51" Type="http://schemas.openxmlformats.org/officeDocument/2006/relationships/tags" Target="../tags/tag452.xml"/><Relationship Id="rId50" Type="http://schemas.openxmlformats.org/officeDocument/2006/relationships/image" Target="../media/image5.png"/><Relationship Id="rId5" Type="http://schemas.openxmlformats.org/officeDocument/2006/relationships/tags" Target="../tags/tag410.xml"/><Relationship Id="rId49" Type="http://schemas.openxmlformats.org/officeDocument/2006/relationships/tags" Target="../tags/tag451.xml"/><Relationship Id="rId48" Type="http://schemas.openxmlformats.org/officeDocument/2006/relationships/image" Target="../media/image4.png"/><Relationship Id="rId47" Type="http://schemas.openxmlformats.org/officeDocument/2006/relationships/tags" Target="../tags/tag450.xml"/><Relationship Id="rId46" Type="http://schemas.openxmlformats.org/officeDocument/2006/relationships/image" Target="../media/image3.png"/><Relationship Id="rId45" Type="http://schemas.openxmlformats.org/officeDocument/2006/relationships/tags" Target="../tags/tag449.xml"/><Relationship Id="rId44" Type="http://schemas.openxmlformats.org/officeDocument/2006/relationships/image" Target="../media/image2.png"/><Relationship Id="rId43" Type="http://schemas.openxmlformats.org/officeDocument/2006/relationships/tags" Target="../tags/tag448.xml"/><Relationship Id="rId42" Type="http://schemas.openxmlformats.org/officeDocument/2006/relationships/tags" Target="../tags/tag447.xml"/><Relationship Id="rId41" Type="http://schemas.openxmlformats.org/officeDocument/2006/relationships/tags" Target="../tags/tag446.xml"/><Relationship Id="rId40" Type="http://schemas.openxmlformats.org/officeDocument/2006/relationships/tags" Target="../tags/tag445.xml"/><Relationship Id="rId4" Type="http://schemas.openxmlformats.org/officeDocument/2006/relationships/tags" Target="../tags/tag409.xml"/><Relationship Id="rId39" Type="http://schemas.openxmlformats.org/officeDocument/2006/relationships/tags" Target="../tags/tag444.xml"/><Relationship Id="rId38" Type="http://schemas.openxmlformats.org/officeDocument/2006/relationships/tags" Target="../tags/tag443.xml"/><Relationship Id="rId37" Type="http://schemas.openxmlformats.org/officeDocument/2006/relationships/tags" Target="../tags/tag442.xml"/><Relationship Id="rId36" Type="http://schemas.openxmlformats.org/officeDocument/2006/relationships/tags" Target="../tags/tag441.xml"/><Relationship Id="rId35" Type="http://schemas.openxmlformats.org/officeDocument/2006/relationships/tags" Target="../tags/tag440.xml"/><Relationship Id="rId34" Type="http://schemas.openxmlformats.org/officeDocument/2006/relationships/tags" Target="../tags/tag439.xml"/><Relationship Id="rId33" Type="http://schemas.openxmlformats.org/officeDocument/2006/relationships/tags" Target="../tags/tag438.xml"/><Relationship Id="rId32" Type="http://schemas.openxmlformats.org/officeDocument/2006/relationships/tags" Target="../tags/tag437.xml"/><Relationship Id="rId31" Type="http://schemas.openxmlformats.org/officeDocument/2006/relationships/tags" Target="../tags/tag436.xml"/><Relationship Id="rId30" Type="http://schemas.openxmlformats.org/officeDocument/2006/relationships/tags" Target="../tags/tag435.xml"/><Relationship Id="rId3" Type="http://schemas.openxmlformats.org/officeDocument/2006/relationships/tags" Target="../tags/tag408.xml"/><Relationship Id="rId29" Type="http://schemas.openxmlformats.org/officeDocument/2006/relationships/tags" Target="../tags/tag434.xml"/><Relationship Id="rId28" Type="http://schemas.openxmlformats.org/officeDocument/2006/relationships/tags" Target="../tags/tag433.xml"/><Relationship Id="rId27" Type="http://schemas.openxmlformats.org/officeDocument/2006/relationships/tags" Target="../tags/tag432.xml"/><Relationship Id="rId26" Type="http://schemas.openxmlformats.org/officeDocument/2006/relationships/tags" Target="../tags/tag431.xml"/><Relationship Id="rId25" Type="http://schemas.openxmlformats.org/officeDocument/2006/relationships/tags" Target="../tags/tag430.xml"/><Relationship Id="rId24" Type="http://schemas.openxmlformats.org/officeDocument/2006/relationships/tags" Target="../tags/tag429.xml"/><Relationship Id="rId23" Type="http://schemas.openxmlformats.org/officeDocument/2006/relationships/tags" Target="../tags/tag428.xml"/><Relationship Id="rId22" Type="http://schemas.openxmlformats.org/officeDocument/2006/relationships/tags" Target="../tags/tag427.xml"/><Relationship Id="rId21" Type="http://schemas.openxmlformats.org/officeDocument/2006/relationships/tags" Target="../tags/tag426.xml"/><Relationship Id="rId20" Type="http://schemas.openxmlformats.org/officeDocument/2006/relationships/tags" Target="../tags/tag425.xml"/><Relationship Id="rId2" Type="http://schemas.openxmlformats.org/officeDocument/2006/relationships/tags" Target="../tags/tag407.xml"/><Relationship Id="rId19" Type="http://schemas.openxmlformats.org/officeDocument/2006/relationships/tags" Target="../tags/tag424.xml"/><Relationship Id="rId18" Type="http://schemas.openxmlformats.org/officeDocument/2006/relationships/tags" Target="../tags/tag423.xml"/><Relationship Id="rId17" Type="http://schemas.openxmlformats.org/officeDocument/2006/relationships/tags" Target="../tags/tag422.xml"/><Relationship Id="rId16" Type="http://schemas.openxmlformats.org/officeDocument/2006/relationships/tags" Target="../tags/tag421.xml"/><Relationship Id="rId15" Type="http://schemas.openxmlformats.org/officeDocument/2006/relationships/tags" Target="../tags/tag420.xml"/><Relationship Id="rId14" Type="http://schemas.openxmlformats.org/officeDocument/2006/relationships/tags" Target="../tags/tag419.xml"/><Relationship Id="rId13" Type="http://schemas.openxmlformats.org/officeDocument/2006/relationships/tags" Target="../tags/tag418.xml"/><Relationship Id="rId12" Type="http://schemas.openxmlformats.org/officeDocument/2006/relationships/tags" Target="../tags/tag417.xml"/><Relationship Id="rId11" Type="http://schemas.openxmlformats.org/officeDocument/2006/relationships/tags" Target="../tags/tag416.xml"/><Relationship Id="rId10" Type="http://schemas.openxmlformats.org/officeDocument/2006/relationships/tags" Target="../tags/tag41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481.xml"/><Relationship Id="rId8" Type="http://schemas.openxmlformats.org/officeDocument/2006/relationships/tags" Target="../tags/tag480.xml"/><Relationship Id="rId74" Type="http://schemas.openxmlformats.org/officeDocument/2006/relationships/tags" Target="../tags/tag540.xml"/><Relationship Id="rId73" Type="http://schemas.openxmlformats.org/officeDocument/2006/relationships/tags" Target="../tags/tag539.xml"/><Relationship Id="rId72" Type="http://schemas.openxmlformats.org/officeDocument/2006/relationships/tags" Target="../tags/tag538.xml"/><Relationship Id="rId71" Type="http://schemas.openxmlformats.org/officeDocument/2006/relationships/tags" Target="../tags/tag537.xml"/><Relationship Id="rId70" Type="http://schemas.openxmlformats.org/officeDocument/2006/relationships/tags" Target="../tags/tag536.xml"/><Relationship Id="rId7" Type="http://schemas.openxmlformats.org/officeDocument/2006/relationships/tags" Target="../tags/tag479.xml"/><Relationship Id="rId69" Type="http://schemas.openxmlformats.org/officeDocument/2006/relationships/tags" Target="../tags/tag535.xml"/><Relationship Id="rId68" Type="http://schemas.openxmlformats.org/officeDocument/2006/relationships/tags" Target="../tags/tag534.xml"/><Relationship Id="rId67" Type="http://schemas.openxmlformats.org/officeDocument/2006/relationships/tags" Target="../tags/tag533.xml"/><Relationship Id="rId66" Type="http://schemas.openxmlformats.org/officeDocument/2006/relationships/tags" Target="../tags/tag532.xml"/><Relationship Id="rId65" Type="http://schemas.openxmlformats.org/officeDocument/2006/relationships/tags" Target="../tags/tag531.xml"/><Relationship Id="rId64" Type="http://schemas.openxmlformats.org/officeDocument/2006/relationships/tags" Target="../tags/tag530.xml"/><Relationship Id="rId63" Type="http://schemas.openxmlformats.org/officeDocument/2006/relationships/tags" Target="../tags/tag529.xml"/><Relationship Id="rId62" Type="http://schemas.openxmlformats.org/officeDocument/2006/relationships/tags" Target="../tags/tag528.xml"/><Relationship Id="rId61" Type="http://schemas.openxmlformats.org/officeDocument/2006/relationships/tags" Target="../tags/tag527.xml"/><Relationship Id="rId60" Type="http://schemas.openxmlformats.org/officeDocument/2006/relationships/tags" Target="../tags/tag526.xml"/><Relationship Id="rId6" Type="http://schemas.openxmlformats.org/officeDocument/2006/relationships/tags" Target="../tags/tag478.xml"/><Relationship Id="rId59" Type="http://schemas.openxmlformats.org/officeDocument/2006/relationships/tags" Target="../tags/tag525.xml"/><Relationship Id="rId58" Type="http://schemas.openxmlformats.org/officeDocument/2006/relationships/tags" Target="../tags/tag524.xml"/><Relationship Id="rId57" Type="http://schemas.openxmlformats.org/officeDocument/2006/relationships/tags" Target="../tags/tag523.xml"/><Relationship Id="rId56" Type="http://schemas.openxmlformats.org/officeDocument/2006/relationships/tags" Target="../tags/tag522.xml"/><Relationship Id="rId55" Type="http://schemas.openxmlformats.org/officeDocument/2006/relationships/tags" Target="../tags/tag521.xml"/><Relationship Id="rId54" Type="http://schemas.openxmlformats.org/officeDocument/2006/relationships/tags" Target="../tags/tag520.xml"/><Relationship Id="rId53" Type="http://schemas.openxmlformats.org/officeDocument/2006/relationships/tags" Target="../tags/tag519.xml"/><Relationship Id="rId52" Type="http://schemas.openxmlformats.org/officeDocument/2006/relationships/tags" Target="../tags/tag518.xml"/><Relationship Id="rId51" Type="http://schemas.openxmlformats.org/officeDocument/2006/relationships/tags" Target="../tags/tag517.xml"/><Relationship Id="rId50" Type="http://schemas.openxmlformats.org/officeDocument/2006/relationships/tags" Target="../tags/tag516.xml"/><Relationship Id="rId5" Type="http://schemas.openxmlformats.org/officeDocument/2006/relationships/tags" Target="../tags/tag477.xml"/><Relationship Id="rId49" Type="http://schemas.openxmlformats.org/officeDocument/2006/relationships/tags" Target="../tags/tag515.xml"/><Relationship Id="rId48" Type="http://schemas.openxmlformats.org/officeDocument/2006/relationships/tags" Target="../tags/tag514.xml"/><Relationship Id="rId47" Type="http://schemas.openxmlformats.org/officeDocument/2006/relationships/tags" Target="../tags/tag513.xml"/><Relationship Id="rId46" Type="http://schemas.openxmlformats.org/officeDocument/2006/relationships/tags" Target="../tags/tag512.xml"/><Relationship Id="rId45" Type="http://schemas.openxmlformats.org/officeDocument/2006/relationships/tags" Target="../tags/tag511.xml"/><Relationship Id="rId44" Type="http://schemas.openxmlformats.org/officeDocument/2006/relationships/tags" Target="../tags/tag510.xml"/><Relationship Id="rId43" Type="http://schemas.openxmlformats.org/officeDocument/2006/relationships/tags" Target="../tags/tag509.xml"/><Relationship Id="rId42" Type="http://schemas.openxmlformats.org/officeDocument/2006/relationships/tags" Target="../tags/tag508.xml"/><Relationship Id="rId41" Type="http://schemas.openxmlformats.org/officeDocument/2006/relationships/tags" Target="../tags/tag507.xml"/><Relationship Id="rId40" Type="http://schemas.openxmlformats.org/officeDocument/2006/relationships/tags" Target="../tags/tag506.xml"/><Relationship Id="rId4" Type="http://schemas.openxmlformats.org/officeDocument/2006/relationships/tags" Target="../tags/tag476.xml"/><Relationship Id="rId39" Type="http://schemas.openxmlformats.org/officeDocument/2006/relationships/tags" Target="../tags/tag505.xml"/><Relationship Id="rId38" Type="http://schemas.openxmlformats.org/officeDocument/2006/relationships/tags" Target="../tags/tag504.xml"/><Relationship Id="rId37" Type="http://schemas.openxmlformats.org/officeDocument/2006/relationships/tags" Target="../tags/tag503.xml"/><Relationship Id="rId36" Type="http://schemas.openxmlformats.org/officeDocument/2006/relationships/tags" Target="../tags/tag502.xml"/><Relationship Id="rId35" Type="http://schemas.openxmlformats.org/officeDocument/2006/relationships/tags" Target="../tags/tag501.xml"/><Relationship Id="rId34" Type="http://schemas.openxmlformats.org/officeDocument/2006/relationships/tags" Target="../tags/tag500.xml"/><Relationship Id="rId33" Type="http://schemas.openxmlformats.org/officeDocument/2006/relationships/tags" Target="../tags/tag499.xml"/><Relationship Id="rId32" Type="http://schemas.openxmlformats.org/officeDocument/2006/relationships/tags" Target="../tags/tag498.xml"/><Relationship Id="rId31" Type="http://schemas.openxmlformats.org/officeDocument/2006/relationships/tags" Target="../tags/tag497.xml"/><Relationship Id="rId30" Type="http://schemas.openxmlformats.org/officeDocument/2006/relationships/image" Target="../media/image2.png"/><Relationship Id="rId3" Type="http://schemas.openxmlformats.org/officeDocument/2006/relationships/tags" Target="../tags/tag475.xml"/><Relationship Id="rId29" Type="http://schemas.openxmlformats.org/officeDocument/2006/relationships/tags" Target="../tags/tag496.xml"/><Relationship Id="rId28" Type="http://schemas.openxmlformats.org/officeDocument/2006/relationships/image" Target="../media/image3.png"/><Relationship Id="rId27" Type="http://schemas.openxmlformats.org/officeDocument/2006/relationships/tags" Target="../tags/tag495.xml"/><Relationship Id="rId26" Type="http://schemas.openxmlformats.org/officeDocument/2006/relationships/image" Target="../media/image4.png"/><Relationship Id="rId25" Type="http://schemas.openxmlformats.org/officeDocument/2006/relationships/tags" Target="../tags/tag494.xml"/><Relationship Id="rId24" Type="http://schemas.openxmlformats.org/officeDocument/2006/relationships/image" Target="../media/image5.png"/><Relationship Id="rId23" Type="http://schemas.openxmlformats.org/officeDocument/2006/relationships/tags" Target="../tags/tag493.xml"/><Relationship Id="rId22" Type="http://schemas.openxmlformats.org/officeDocument/2006/relationships/image" Target="../media/image6.png"/><Relationship Id="rId21" Type="http://schemas.openxmlformats.org/officeDocument/2006/relationships/tags" Target="../tags/tag492.xml"/><Relationship Id="rId20" Type="http://schemas.openxmlformats.org/officeDocument/2006/relationships/image" Target="../media/image7.png"/><Relationship Id="rId2" Type="http://schemas.openxmlformats.org/officeDocument/2006/relationships/tags" Target="../tags/tag474.xml"/><Relationship Id="rId19" Type="http://schemas.openxmlformats.org/officeDocument/2006/relationships/tags" Target="../tags/tag491.xml"/><Relationship Id="rId18" Type="http://schemas.openxmlformats.org/officeDocument/2006/relationships/tags" Target="../tags/tag490.xml"/><Relationship Id="rId17" Type="http://schemas.openxmlformats.org/officeDocument/2006/relationships/tags" Target="../tags/tag489.xml"/><Relationship Id="rId16" Type="http://schemas.openxmlformats.org/officeDocument/2006/relationships/tags" Target="../tags/tag488.xml"/><Relationship Id="rId15" Type="http://schemas.openxmlformats.org/officeDocument/2006/relationships/tags" Target="../tags/tag487.xml"/><Relationship Id="rId14" Type="http://schemas.openxmlformats.org/officeDocument/2006/relationships/tags" Target="../tags/tag486.xml"/><Relationship Id="rId13" Type="http://schemas.openxmlformats.org/officeDocument/2006/relationships/tags" Target="../tags/tag485.xml"/><Relationship Id="rId12" Type="http://schemas.openxmlformats.org/officeDocument/2006/relationships/tags" Target="../tags/tag484.xml"/><Relationship Id="rId11" Type="http://schemas.openxmlformats.org/officeDocument/2006/relationships/tags" Target="../tags/tag483.xml"/><Relationship Id="rId10" Type="http://schemas.openxmlformats.org/officeDocument/2006/relationships/tags" Target="../tags/tag482.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548.xml"/><Relationship Id="rId8" Type="http://schemas.openxmlformats.org/officeDocument/2006/relationships/tags" Target="../tags/tag547.xml"/><Relationship Id="rId76" Type="http://schemas.openxmlformats.org/officeDocument/2006/relationships/tags" Target="../tags/tag609.xml"/><Relationship Id="rId75" Type="http://schemas.openxmlformats.org/officeDocument/2006/relationships/tags" Target="../tags/tag608.xml"/><Relationship Id="rId74" Type="http://schemas.openxmlformats.org/officeDocument/2006/relationships/tags" Target="../tags/tag607.xml"/><Relationship Id="rId73" Type="http://schemas.openxmlformats.org/officeDocument/2006/relationships/tags" Target="../tags/tag606.xml"/><Relationship Id="rId72" Type="http://schemas.openxmlformats.org/officeDocument/2006/relationships/tags" Target="../tags/tag605.xml"/><Relationship Id="rId71" Type="http://schemas.openxmlformats.org/officeDocument/2006/relationships/tags" Target="../tags/tag604.xml"/><Relationship Id="rId70" Type="http://schemas.openxmlformats.org/officeDocument/2006/relationships/tags" Target="../tags/tag603.xml"/><Relationship Id="rId7" Type="http://schemas.openxmlformats.org/officeDocument/2006/relationships/tags" Target="../tags/tag546.xml"/><Relationship Id="rId69" Type="http://schemas.openxmlformats.org/officeDocument/2006/relationships/tags" Target="../tags/tag602.xml"/><Relationship Id="rId68" Type="http://schemas.openxmlformats.org/officeDocument/2006/relationships/tags" Target="../tags/tag601.xml"/><Relationship Id="rId67" Type="http://schemas.openxmlformats.org/officeDocument/2006/relationships/tags" Target="../tags/tag600.xml"/><Relationship Id="rId66" Type="http://schemas.openxmlformats.org/officeDocument/2006/relationships/tags" Target="../tags/tag599.xml"/><Relationship Id="rId65" Type="http://schemas.openxmlformats.org/officeDocument/2006/relationships/tags" Target="../tags/tag598.xml"/><Relationship Id="rId64" Type="http://schemas.openxmlformats.org/officeDocument/2006/relationships/tags" Target="../tags/tag597.xml"/><Relationship Id="rId63" Type="http://schemas.openxmlformats.org/officeDocument/2006/relationships/tags" Target="../tags/tag596.xml"/><Relationship Id="rId62" Type="http://schemas.openxmlformats.org/officeDocument/2006/relationships/tags" Target="../tags/tag595.xml"/><Relationship Id="rId61" Type="http://schemas.openxmlformats.org/officeDocument/2006/relationships/tags" Target="../tags/tag594.xml"/><Relationship Id="rId60" Type="http://schemas.openxmlformats.org/officeDocument/2006/relationships/tags" Target="../tags/tag593.xml"/><Relationship Id="rId6" Type="http://schemas.openxmlformats.org/officeDocument/2006/relationships/tags" Target="../tags/tag545.xml"/><Relationship Id="rId59" Type="http://schemas.openxmlformats.org/officeDocument/2006/relationships/tags" Target="../tags/tag592.xml"/><Relationship Id="rId58" Type="http://schemas.openxmlformats.org/officeDocument/2006/relationships/tags" Target="../tags/tag591.xml"/><Relationship Id="rId57" Type="http://schemas.openxmlformats.org/officeDocument/2006/relationships/tags" Target="../tags/tag590.xml"/><Relationship Id="rId56" Type="http://schemas.openxmlformats.org/officeDocument/2006/relationships/tags" Target="../tags/tag589.xml"/><Relationship Id="rId55" Type="http://schemas.openxmlformats.org/officeDocument/2006/relationships/tags" Target="../tags/tag588.xml"/><Relationship Id="rId54" Type="http://schemas.openxmlformats.org/officeDocument/2006/relationships/image" Target="../media/image7.png"/><Relationship Id="rId53" Type="http://schemas.openxmlformats.org/officeDocument/2006/relationships/tags" Target="../tags/tag587.xml"/><Relationship Id="rId52" Type="http://schemas.openxmlformats.org/officeDocument/2006/relationships/image" Target="../media/image6.png"/><Relationship Id="rId51" Type="http://schemas.openxmlformats.org/officeDocument/2006/relationships/tags" Target="../tags/tag586.xml"/><Relationship Id="rId50" Type="http://schemas.openxmlformats.org/officeDocument/2006/relationships/image" Target="../media/image5.png"/><Relationship Id="rId5" Type="http://schemas.openxmlformats.org/officeDocument/2006/relationships/tags" Target="../tags/tag544.xml"/><Relationship Id="rId49" Type="http://schemas.openxmlformats.org/officeDocument/2006/relationships/tags" Target="../tags/tag585.xml"/><Relationship Id="rId48" Type="http://schemas.openxmlformats.org/officeDocument/2006/relationships/image" Target="../media/image4.png"/><Relationship Id="rId47" Type="http://schemas.openxmlformats.org/officeDocument/2006/relationships/tags" Target="../tags/tag584.xml"/><Relationship Id="rId46" Type="http://schemas.openxmlformats.org/officeDocument/2006/relationships/image" Target="../media/image3.png"/><Relationship Id="rId45" Type="http://schemas.openxmlformats.org/officeDocument/2006/relationships/tags" Target="../tags/tag583.xml"/><Relationship Id="rId44" Type="http://schemas.openxmlformats.org/officeDocument/2006/relationships/image" Target="../media/image2.png"/><Relationship Id="rId43" Type="http://schemas.openxmlformats.org/officeDocument/2006/relationships/tags" Target="../tags/tag582.xml"/><Relationship Id="rId42" Type="http://schemas.openxmlformats.org/officeDocument/2006/relationships/tags" Target="../tags/tag581.xml"/><Relationship Id="rId41" Type="http://schemas.openxmlformats.org/officeDocument/2006/relationships/tags" Target="../tags/tag580.xml"/><Relationship Id="rId40" Type="http://schemas.openxmlformats.org/officeDocument/2006/relationships/tags" Target="../tags/tag579.xml"/><Relationship Id="rId4" Type="http://schemas.openxmlformats.org/officeDocument/2006/relationships/tags" Target="../tags/tag543.xml"/><Relationship Id="rId39" Type="http://schemas.openxmlformats.org/officeDocument/2006/relationships/tags" Target="../tags/tag578.xml"/><Relationship Id="rId38" Type="http://schemas.openxmlformats.org/officeDocument/2006/relationships/tags" Target="../tags/tag577.xml"/><Relationship Id="rId37" Type="http://schemas.openxmlformats.org/officeDocument/2006/relationships/tags" Target="../tags/tag576.xml"/><Relationship Id="rId36" Type="http://schemas.openxmlformats.org/officeDocument/2006/relationships/tags" Target="../tags/tag575.xml"/><Relationship Id="rId35" Type="http://schemas.openxmlformats.org/officeDocument/2006/relationships/tags" Target="../tags/tag574.xml"/><Relationship Id="rId34" Type="http://schemas.openxmlformats.org/officeDocument/2006/relationships/tags" Target="../tags/tag573.xml"/><Relationship Id="rId33" Type="http://schemas.openxmlformats.org/officeDocument/2006/relationships/tags" Target="../tags/tag572.xml"/><Relationship Id="rId32" Type="http://schemas.openxmlformats.org/officeDocument/2006/relationships/tags" Target="../tags/tag571.xml"/><Relationship Id="rId31" Type="http://schemas.openxmlformats.org/officeDocument/2006/relationships/tags" Target="../tags/tag570.xml"/><Relationship Id="rId30" Type="http://schemas.openxmlformats.org/officeDocument/2006/relationships/tags" Target="../tags/tag569.xml"/><Relationship Id="rId3" Type="http://schemas.openxmlformats.org/officeDocument/2006/relationships/tags" Target="../tags/tag542.xml"/><Relationship Id="rId29" Type="http://schemas.openxmlformats.org/officeDocument/2006/relationships/tags" Target="../tags/tag568.xml"/><Relationship Id="rId28" Type="http://schemas.openxmlformats.org/officeDocument/2006/relationships/tags" Target="../tags/tag567.xml"/><Relationship Id="rId27" Type="http://schemas.openxmlformats.org/officeDocument/2006/relationships/tags" Target="../tags/tag566.xml"/><Relationship Id="rId26" Type="http://schemas.openxmlformats.org/officeDocument/2006/relationships/tags" Target="../tags/tag565.xml"/><Relationship Id="rId25" Type="http://schemas.openxmlformats.org/officeDocument/2006/relationships/tags" Target="../tags/tag564.xml"/><Relationship Id="rId24" Type="http://schemas.openxmlformats.org/officeDocument/2006/relationships/tags" Target="../tags/tag563.xml"/><Relationship Id="rId23" Type="http://schemas.openxmlformats.org/officeDocument/2006/relationships/tags" Target="../tags/tag562.xml"/><Relationship Id="rId22" Type="http://schemas.openxmlformats.org/officeDocument/2006/relationships/tags" Target="../tags/tag561.xml"/><Relationship Id="rId21" Type="http://schemas.openxmlformats.org/officeDocument/2006/relationships/tags" Target="../tags/tag560.xml"/><Relationship Id="rId20" Type="http://schemas.openxmlformats.org/officeDocument/2006/relationships/tags" Target="../tags/tag559.xml"/><Relationship Id="rId2" Type="http://schemas.openxmlformats.org/officeDocument/2006/relationships/tags" Target="../tags/tag541.xml"/><Relationship Id="rId19" Type="http://schemas.openxmlformats.org/officeDocument/2006/relationships/tags" Target="../tags/tag558.xml"/><Relationship Id="rId18" Type="http://schemas.openxmlformats.org/officeDocument/2006/relationships/tags" Target="../tags/tag557.xml"/><Relationship Id="rId17" Type="http://schemas.openxmlformats.org/officeDocument/2006/relationships/tags" Target="../tags/tag556.xml"/><Relationship Id="rId16" Type="http://schemas.openxmlformats.org/officeDocument/2006/relationships/tags" Target="../tags/tag555.xml"/><Relationship Id="rId15" Type="http://schemas.openxmlformats.org/officeDocument/2006/relationships/tags" Target="../tags/tag554.xml"/><Relationship Id="rId14" Type="http://schemas.openxmlformats.org/officeDocument/2006/relationships/tags" Target="../tags/tag553.xml"/><Relationship Id="rId13" Type="http://schemas.openxmlformats.org/officeDocument/2006/relationships/tags" Target="../tags/tag552.xml"/><Relationship Id="rId12" Type="http://schemas.openxmlformats.org/officeDocument/2006/relationships/tags" Target="../tags/tag551.xml"/><Relationship Id="rId11" Type="http://schemas.openxmlformats.org/officeDocument/2006/relationships/tags" Target="../tags/tag550.xml"/><Relationship Id="rId10" Type="http://schemas.openxmlformats.org/officeDocument/2006/relationships/tags" Target="../tags/tag549.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617.xml"/><Relationship Id="rId8" Type="http://schemas.openxmlformats.org/officeDocument/2006/relationships/tags" Target="../tags/tag616.xml"/><Relationship Id="rId76" Type="http://schemas.openxmlformats.org/officeDocument/2006/relationships/tags" Target="../tags/tag678.xml"/><Relationship Id="rId75" Type="http://schemas.openxmlformats.org/officeDocument/2006/relationships/tags" Target="../tags/tag677.xml"/><Relationship Id="rId74" Type="http://schemas.openxmlformats.org/officeDocument/2006/relationships/tags" Target="../tags/tag676.xml"/><Relationship Id="rId73" Type="http://schemas.openxmlformats.org/officeDocument/2006/relationships/tags" Target="../tags/tag675.xml"/><Relationship Id="rId72" Type="http://schemas.openxmlformats.org/officeDocument/2006/relationships/tags" Target="../tags/tag674.xml"/><Relationship Id="rId71" Type="http://schemas.openxmlformats.org/officeDocument/2006/relationships/tags" Target="../tags/tag673.xml"/><Relationship Id="rId70" Type="http://schemas.openxmlformats.org/officeDocument/2006/relationships/tags" Target="../tags/tag672.xml"/><Relationship Id="rId7" Type="http://schemas.openxmlformats.org/officeDocument/2006/relationships/tags" Target="../tags/tag615.xml"/><Relationship Id="rId69" Type="http://schemas.openxmlformats.org/officeDocument/2006/relationships/tags" Target="../tags/tag671.xml"/><Relationship Id="rId68" Type="http://schemas.openxmlformats.org/officeDocument/2006/relationships/tags" Target="../tags/tag670.xml"/><Relationship Id="rId67" Type="http://schemas.openxmlformats.org/officeDocument/2006/relationships/tags" Target="../tags/tag669.xml"/><Relationship Id="rId66" Type="http://schemas.openxmlformats.org/officeDocument/2006/relationships/tags" Target="../tags/tag668.xml"/><Relationship Id="rId65" Type="http://schemas.openxmlformats.org/officeDocument/2006/relationships/tags" Target="../tags/tag667.xml"/><Relationship Id="rId64" Type="http://schemas.openxmlformats.org/officeDocument/2006/relationships/tags" Target="../tags/tag666.xml"/><Relationship Id="rId63" Type="http://schemas.openxmlformats.org/officeDocument/2006/relationships/tags" Target="../tags/tag665.xml"/><Relationship Id="rId62" Type="http://schemas.openxmlformats.org/officeDocument/2006/relationships/tags" Target="../tags/tag664.xml"/><Relationship Id="rId61" Type="http://schemas.openxmlformats.org/officeDocument/2006/relationships/tags" Target="../tags/tag663.xml"/><Relationship Id="rId60" Type="http://schemas.openxmlformats.org/officeDocument/2006/relationships/tags" Target="../tags/tag662.xml"/><Relationship Id="rId6" Type="http://schemas.openxmlformats.org/officeDocument/2006/relationships/tags" Target="../tags/tag614.xml"/><Relationship Id="rId59" Type="http://schemas.openxmlformats.org/officeDocument/2006/relationships/tags" Target="../tags/tag661.xml"/><Relationship Id="rId58" Type="http://schemas.openxmlformats.org/officeDocument/2006/relationships/tags" Target="../tags/tag660.xml"/><Relationship Id="rId57" Type="http://schemas.openxmlformats.org/officeDocument/2006/relationships/tags" Target="../tags/tag659.xml"/><Relationship Id="rId56" Type="http://schemas.openxmlformats.org/officeDocument/2006/relationships/tags" Target="../tags/tag658.xml"/><Relationship Id="rId55" Type="http://schemas.openxmlformats.org/officeDocument/2006/relationships/tags" Target="../tags/tag657.xml"/><Relationship Id="rId54" Type="http://schemas.openxmlformats.org/officeDocument/2006/relationships/image" Target="../media/image7.png"/><Relationship Id="rId53" Type="http://schemas.openxmlformats.org/officeDocument/2006/relationships/tags" Target="../tags/tag656.xml"/><Relationship Id="rId52" Type="http://schemas.openxmlformats.org/officeDocument/2006/relationships/image" Target="../media/image6.png"/><Relationship Id="rId51" Type="http://schemas.openxmlformats.org/officeDocument/2006/relationships/tags" Target="../tags/tag655.xml"/><Relationship Id="rId50" Type="http://schemas.openxmlformats.org/officeDocument/2006/relationships/image" Target="../media/image5.png"/><Relationship Id="rId5" Type="http://schemas.openxmlformats.org/officeDocument/2006/relationships/tags" Target="../tags/tag613.xml"/><Relationship Id="rId49" Type="http://schemas.openxmlformats.org/officeDocument/2006/relationships/tags" Target="../tags/tag654.xml"/><Relationship Id="rId48" Type="http://schemas.openxmlformats.org/officeDocument/2006/relationships/image" Target="../media/image4.png"/><Relationship Id="rId47" Type="http://schemas.openxmlformats.org/officeDocument/2006/relationships/tags" Target="../tags/tag653.xml"/><Relationship Id="rId46" Type="http://schemas.openxmlformats.org/officeDocument/2006/relationships/image" Target="../media/image3.png"/><Relationship Id="rId45" Type="http://schemas.openxmlformats.org/officeDocument/2006/relationships/tags" Target="../tags/tag652.xml"/><Relationship Id="rId44" Type="http://schemas.openxmlformats.org/officeDocument/2006/relationships/image" Target="../media/image2.png"/><Relationship Id="rId43" Type="http://schemas.openxmlformats.org/officeDocument/2006/relationships/tags" Target="../tags/tag651.xml"/><Relationship Id="rId42" Type="http://schemas.openxmlformats.org/officeDocument/2006/relationships/tags" Target="../tags/tag650.xml"/><Relationship Id="rId41" Type="http://schemas.openxmlformats.org/officeDocument/2006/relationships/tags" Target="../tags/tag649.xml"/><Relationship Id="rId40" Type="http://schemas.openxmlformats.org/officeDocument/2006/relationships/tags" Target="../tags/tag648.xml"/><Relationship Id="rId4" Type="http://schemas.openxmlformats.org/officeDocument/2006/relationships/tags" Target="../tags/tag612.xml"/><Relationship Id="rId39" Type="http://schemas.openxmlformats.org/officeDocument/2006/relationships/tags" Target="../tags/tag647.xml"/><Relationship Id="rId38" Type="http://schemas.openxmlformats.org/officeDocument/2006/relationships/tags" Target="../tags/tag646.xml"/><Relationship Id="rId37" Type="http://schemas.openxmlformats.org/officeDocument/2006/relationships/tags" Target="../tags/tag645.xml"/><Relationship Id="rId36" Type="http://schemas.openxmlformats.org/officeDocument/2006/relationships/tags" Target="../tags/tag644.xml"/><Relationship Id="rId35" Type="http://schemas.openxmlformats.org/officeDocument/2006/relationships/tags" Target="../tags/tag643.xml"/><Relationship Id="rId34" Type="http://schemas.openxmlformats.org/officeDocument/2006/relationships/tags" Target="../tags/tag642.xml"/><Relationship Id="rId33" Type="http://schemas.openxmlformats.org/officeDocument/2006/relationships/tags" Target="../tags/tag641.xml"/><Relationship Id="rId32" Type="http://schemas.openxmlformats.org/officeDocument/2006/relationships/tags" Target="../tags/tag640.xml"/><Relationship Id="rId31" Type="http://schemas.openxmlformats.org/officeDocument/2006/relationships/tags" Target="../tags/tag639.xml"/><Relationship Id="rId30" Type="http://schemas.openxmlformats.org/officeDocument/2006/relationships/tags" Target="../tags/tag638.xml"/><Relationship Id="rId3" Type="http://schemas.openxmlformats.org/officeDocument/2006/relationships/tags" Target="../tags/tag611.xml"/><Relationship Id="rId29" Type="http://schemas.openxmlformats.org/officeDocument/2006/relationships/tags" Target="../tags/tag637.xml"/><Relationship Id="rId28" Type="http://schemas.openxmlformats.org/officeDocument/2006/relationships/tags" Target="../tags/tag636.xml"/><Relationship Id="rId27" Type="http://schemas.openxmlformats.org/officeDocument/2006/relationships/tags" Target="../tags/tag635.xml"/><Relationship Id="rId26" Type="http://schemas.openxmlformats.org/officeDocument/2006/relationships/tags" Target="../tags/tag634.xml"/><Relationship Id="rId25" Type="http://schemas.openxmlformats.org/officeDocument/2006/relationships/tags" Target="../tags/tag633.xml"/><Relationship Id="rId24" Type="http://schemas.openxmlformats.org/officeDocument/2006/relationships/tags" Target="../tags/tag632.xml"/><Relationship Id="rId23" Type="http://schemas.openxmlformats.org/officeDocument/2006/relationships/tags" Target="../tags/tag631.xml"/><Relationship Id="rId22" Type="http://schemas.openxmlformats.org/officeDocument/2006/relationships/tags" Target="../tags/tag630.xml"/><Relationship Id="rId21" Type="http://schemas.openxmlformats.org/officeDocument/2006/relationships/tags" Target="../tags/tag629.xml"/><Relationship Id="rId20" Type="http://schemas.openxmlformats.org/officeDocument/2006/relationships/tags" Target="../tags/tag628.xml"/><Relationship Id="rId2" Type="http://schemas.openxmlformats.org/officeDocument/2006/relationships/tags" Target="../tags/tag610.xml"/><Relationship Id="rId19" Type="http://schemas.openxmlformats.org/officeDocument/2006/relationships/tags" Target="../tags/tag627.xml"/><Relationship Id="rId18" Type="http://schemas.openxmlformats.org/officeDocument/2006/relationships/tags" Target="../tags/tag626.xml"/><Relationship Id="rId17" Type="http://schemas.openxmlformats.org/officeDocument/2006/relationships/tags" Target="../tags/tag625.xml"/><Relationship Id="rId16" Type="http://schemas.openxmlformats.org/officeDocument/2006/relationships/tags" Target="../tags/tag624.xml"/><Relationship Id="rId15" Type="http://schemas.openxmlformats.org/officeDocument/2006/relationships/tags" Target="../tags/tag623.xml"/><Relationship Id="rId14" Type="http://schemas.openxmlformats.org/officeDocument/2006/relationships/tags" Target="../tags/tag622.xml"/><Relationship Id="rId13" Type="http://schemas.openxmlformats.org/officeDocument/2006/relationships/tags" Target="../tags/tag621.xml"/><Relationship Id="rId12" Type="http://schemas.openxmlformats.org/officeDocument/2006/relationships/tags" Target="../tags/tag620.xml"/><Relationship Id="rId11" Type="http://schemas.openxmlformats.org/officeDocument/2006/relationships/tags" Target="../tags/tag619.xml"/><Relationship Id="rId10" Type="http://schemas.openxmlformats.org/officeDocument/2006/relationships/tags" Target="../tags/tag618.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9" Type="http://schemas.openxmlformats.org/officeDocument/2006/relationships/tags" Target="../tags/tag769.xml"/><Relationship Id="rId98" Type="http://schemas.openxmlformats.org/officeDocument/2006/relationships/tags" Target="../tags/tag768.xml"/><Relationship Id="rId97" Type="http://schemas.openxmlformats.org/officeDocument/2006/relationships/tags" Target="../tags/tag767.xml"/><Relationship Id="rId96" Type="http://schemas.openxmlformats.org/officeDocument/2006/relationships/tags" Target="../tags/tag766.xml"/><Relationship Id="rId95" Type="http://schemas.openxmlformats.org/officeDocument/2006/relationships/tags" Target="../tags/tag765.xml"/><Relationship Id="rId94" Type="http://schemas.openxmlformats.org/officeDocument/2006/relationships/tags" Target="../tags/tag764.xml"/><Relationship Id="rId93" Type="http://schemas.openxmlformats.org/officeDocument/2006/relationships/tags" Target="../tags/tag763.xml"/><Relationship Id="rId92" Type="http://schemas.openxmlformats.org/officeDocument/2006/relationships/tags" Target="../tags/tag762.xml"/><Relationship Id="rId91" Type="http://schemas.openxmlformats.org/officeDocument/2006/relationships/tags" Target="../tags/tag761.xml"/><Relationship Id="rId90" Type="http://schemas.openxmlformats.org/officeDocument/2006/relationships/tags" Target="../tags/tag760.xml"/><Relationship Id="rId9" Type="http://schemas.openxmlformats.org/officeDocument/2006/relationships/tags" Target="../tags/tag686.xml"/><Relationship Id="rId89" Type="http://schemas.openxmlformats.org/officeDocument/2006/relationships/tags" Target="../tags/tag759.xml"/><Relationship Id="rId88" Type="http://schemas.openxmlformats.org/officeDocument/2006/relationships/tags" Target="../tags/tag758.xml"/><Relationship Id="rId87" Type="http://schemas.openxmlformats.org/officeDocument/2006/relationships/tags" Target="../tags/tag757.xml"/><Relationship Id="rId86" Type="http://schemas.openxmlformats.org/officeDocument/2006/relationships/tags" Target="../tags/tag756.xml"/><Relationship Id="rId85" Type="http://schemas.openxmlformats.org/officeDocument/2006/relationships/tags" Target="../tags/tag755.xml"/><Relationship Id="rId84" Type="http://schemas.openxmlformats.org/officeDocument/2006/relationships/tags" Target="../tags/tag754.xml"/><Relationship Id="rId83" Type="http://schemas.openxmlformats.org/officeDocument/2006/relationships/tags" Target="../tags/tag753.xml"/><Relationship Id="rId82" Type="http://schemas.openxmlformats.org/officeDocument/2006/relationships/tags" Target="../tags/tag752.xml"/><Relationship Id="rId81" Type="http://schemas.openxmlformats.org/officeDocument/2006/relationships/tags" Target="../tags/tag751.xml"/><Relationship Id="rId80" Type="http://schemas.openxmlformats.org/officeDocument/2006/relationships/tags" Target="../tags/tag750.xml"/><Relationship Id="rId8" Type="http://schemas.openxmlformats.org/officeDocument/2006/relationships/tags" Target="../tags/tag685.xml"/><Relationship Id="rId79" Type="http://schemas.openxmlformats.org/officeDocument/2006/relationships/tags" Target="../tags/tag749.xml"/><Relationship Id="rId78" Type="http://schemas.openxmlformats.org/officeDocument/2006/relationships/tags" Target="../tags/tag748.xml"/><Relationship Id="rId77" Type="http://schemas.openxmlformats.org/officeDocument/2006/relationships/tags" Target="../tags/tag747.xml"/><Relationship Id="rId76" Type="http://schemas.openxmlformats.org/officeDocument/2006/relationships/tags" Target="../tags/tag746.xml"/><Relationship Id="rId75" Type="http://schemas.openxmlformats.org/officeDocument/2006/relationships/tags" Target="../tags/tag745.xml"/><Relationship Id="rId74" Type="http://schemas.openxmlformats.org/officeDocument/2006/relationships/tags" Target="../tags/tag744.xml"/><Relationship Id="rId73" Type="http://schemas.openxmlformats.org/officeDocument/2006/relationships/tags" Target="../tags/tag743.xml"/><Relationship Id="rId72" Type="http://schemas.openxmlformats.org/officeDocument/2006/relationships/tags" Target="../tags/tag742.xml"/><Relationship Id="rId71" Type="http://schemas.openxmlformats.org/officeDocument/2006/relationships/tags" Target="../tags/tag741.xml"/><Relationship Id="rId70" Type="http://schemas.openxmlformats.org/officeDocument/2006/relationships/tags" Target="../tags/tag740.xml"/><Relationship Id="rId7" Type="http://schemas.openxmlformats.org/officeDocument/2006/relationships/tags" Target="../tags/tag684.xml"/><Relationship Id="rId69" Type="http://schemas.openxmlformats.org/officeDocument/2006/relationships/tags" Target="../tags/tag739.xml"/><Relationship Id="rId68" Type="http://schemas.openxmlformats.org/officeDocument/2006/relationships/tags" Target="../tags/tag738.xml"/><Relationship Id="rId67" Type="http://schemas.openxmlformats.org/officeDocument/2006/relationships/tags" Target="../tags/tag737.xml"/><Relationship Id="rId66" Type="http://schemas.openxmlformats.org/officeDocument/2006/relationships/tags" Target="../tags/tag736.xml"/><Relationship Id="rId65" Type="http://schemas.openxmlformats.org/officeDocument/2006/relationships/tags" Target="../tags/tag735.xml"/><Relationship Id="rId64" Type="http://schemas.openxmlformats.org/officeDocument/2006/relationships/tags" Target="../tags/tag734.xml"/><Relationship Id="rId63" Type="http://schemas.openxmlformats.org/officeDocument/2006/relationships/tags" Target="../tags/tag733.xml"/><Relationship Id="rId62" Type="http://schemas.openxmlformats.org/officeDocument/2006/relationships/tags" Target="../tags/tag732.xml"/><Relationship Id="rId61" Type="http://schemas.openxmlformats.org/officeDocument/2006/relationships/tags" Target="../tags/tag731.xml"/><Relationship Id="rId60" Type="http://schemas.openxmlformats.org/officeDocument/2006/relationships/tags" Target="../tags/tag730.xml"/><Relationship Id="rId6" Type="http://schemas.openxmlformats.org/officeDocument/2006/relationships/tags" Target="../tags/tag683.xml"/><Relationship Id="rId59" Type="http://schemas.openxmlformats.org/officeDocument/2006/relationships/tags" Target="../tags/tag729.xml"/><Relationship Id="rId58" Type="http://schemas.openxmlformats.org/officeDocument/2006/relationships/tags" Target="../tags/tag728.xml"/><Relationship Id="rId57" Type="http://schemas.openxmlformats.org/officeDocument/2006/relationships/image" Target="../media/image8.png"/><Relationship Id="rId56" Type="http://schemas.openxmlformats.org/officeDocument/2006/relationships/tags" Target="../tags/tag727.xml"/><Relationship Id="rId55" Type="http://schemas.openxmlformats.org/officeDocument/2006/relationships/tags" Target="../tags/tag726.xml"/><Relationship Id="rId54" Type="http://schemas.openxmlformats.org/officeDocument/2006/relationships/image" Target="../media/image7.png"/><Relationship Id="rId53" Type="http://schemas.openxmlformats.org/officeDocument/2006/relationships/tags" Target="../tags/tag725.xml"/><Relationship Id="rId52" Type="http://schemas.openxmlformats.org/officeDocument/2006/relationships/image" Target="../media/image6.png"/><Relationship Id="rId51" Type="http://schemas.openxmlformats.org/officeDocument/2006/relationships/tags" Target="../tags/tag724.xml"/><Relationship Id="rId50" Type="http://schemas.openxmlformats.org/officeDocument/2006/relationships/image" Target="../media/image5.png"/><Relationship Id="rId5" Type="http://schemas.openxmlformats.org/officeDocument/2006/relationships/tags" Target="../tags/tag682.xml"/><Relationship Id="rId49" Type="http://schemas.openxmlformats.org/officeDocument/2006/relationships/tags" Target="../tags/tag723.xml"/><Relationship Id="rId48" Type="http://schemas.openxmlformats.org/officeDocument/2006/relationships/image" Target="../media/image4.png"/><Relationship Id="rId47" Type="http://schemas.openxmlformats.org/officeDocument/2006/relationships/tags" Target="../tags/tag722.xml"/><Relationship Id="rId46" Type="http://schemas.openxmlformats.org/officeDocument/2006/relationships/image" Target="../media/image3.png"/><Relationship Id="rId45" Type="http://schemas.openxmlformats.org/officeDocument/2006/relationships/tags" Target="../tags/tag721.xml"/><Relationship Id="rId44" Type="http://schemas.openxmlformats.org/officeDocument/2006/relationships/image" Target="../media/image2.png"/><Relationship Id="rId43" Type="http://schemas.openxmlformats.org/officeDocument/2006/relationships/tags" Target="../tags/tag720.xml"/><Relationship Id="rId42" Type="http://schemas.openxmlformats.org/officeDocument/2006/relationships/tags" Target="../tags/tag719.xml"/><Relationship Id="rId41" Type="http://schemas.openxmlformats.org/officeDocument/2006/relationships/tags" Target="../tags/tag718.xml"/><Relationship Id="rId40" Type="http://schemas.openxmlformats.org/officeDocument/2006/relationships/tags" Target="../tags/tag717.xml"/><Relationship Id="rId4" Type="http://schemas.openxmlformats.org/officeDocument/2006/relationships/tags" Target="../tags/tag681.xml"/><Relationship Id="rId39" Type="http://schemas.openxmlformats.org/officeDocument/2006/relationships/tags" Target="../tags/tag716.xml"/><Relationship Id="rId38" Type="http://schemas.openxmlformats.org/officeDocument/2006/relationships/tags" Target="../tags/tag715.xml"/><Relationship Id="rId37" Type="http://schemas.openxmlformats.org/officeDocument/2006/relationships/tags" Target="../tags/tag714.xml"/><Relationship Id="rId36" Type="http://schemas.openxmlformats.org/officeDocument/2006/relationships/tags" Target="../tags/tag713.xml"/><Relationship Id="rId35" Type="http://schemas.openxmlformats.org/officeDocument/2006/relationships/tags" Target="../tags/tag712.xml"/><Relationship Id="rId34" Type="http://schemas.openxmlformats.org/officeDocument/2006/relationships/tags" Target="../tags/tag711.xml"/><Relationship Id="rId33" Type="http://schemas.openxmlformats.org/officeDocument/2006/relationships/tags" Target="../tags/tag710.xml"/><Relationship Id="rId32" Type="http://schemas.openxmlformats.org/officeDocument/2006/relationships/tags" Target="../tags/tag709.xml"/><Relationship Id="rId31" Type="http://schemas.openxmlformats.org/officeDocument/2006/relationships/tags" Target="../tags/tag708.xml"/><Relationship Id="rId30" Type="http://schemas.openxmlformats.org/officeDocument/2006/relationships/tags" Target="../tags/tag707.xml"/><Relationship Id="rId3" Type="http://schemas.openxmlformats.org/officeDocument/2006/relationships/tags" Target="../tags/tag680.xml"/><Relationship Id="rId29" Type="http://schemas.openxmlformats.org/officeDocument/2006/relationships/tags" Target="../tags/tag706.xml"/><Relationship Id="rId28" Type="http://schemas.openxmlformats.org/officeDocument/2006/relationships/tags" Target="../tags/tag705.xml"/><Relationship Id="rId27" Type="http://schemas.openxmlformats.org/officeDocument/2006/relationships/tags" Target="../tags/tag704.xml"/><Relationship Id="rId26" Type="http://schemas.openxmlformats.org/officeDocument/2006/relationships/tags" Target="../tags/tag703.xml"/><Relationship Id="rId25" Type="http://schemas.openxmlformats.org/officeDocument/2006/relationships/tags" Target="../tags/tag702.xml"/><Relationship Id="rId24" Type="http://schemas.openxmlformats.org/officeDocument/2006/relationships/tags" Target="../tags/tag701.xml"/><Relationship Id="rId23" Type="http://schemas.openxmlformats.org/officeDocument/2006/relationships/tags" Target="../tags/tag700.xml"/><Relationship Id="rId22" Type="http://schemas.openxmlformats.org/officeDocument/2006/relationships/tags" Target="../tags/tag699.xml"/><Relationship Id="rId21" Type="http://schemas.openxmlformats.org/officeDocument/2006/relationships/tags" Target="../tags/tag698.xml"/><Relationship Id="rId20" Type="http://schemas.openxmlformats.org/officeDocument/2006/relationships/tags" Target="../tags/tag697.xml"/><Relationship Id="rId2" Type="http://schemas.openxmlformats.org/officeDocument/2006/relationships/tags" Target="../tags/tag679.xml"/><Relationship Id="rId19" Type="http://schemas.openxmlformats.org/officeDocument/2006/relationships/tags" Target="../tags/tag696.xml"/><Relationship Id="rId18" Type="http://schemas.openxmlformats.org/officeDocument/2006/relationships/tags" Target="../tags/tag695.xml"/><Relationship Id="rId17" Type="http://schemas.openxmlformats.org/officeDocument/2006/relationships/tags" Target="../tags/tag694.xml"/><Relationship Id="rId16" Type="http://schemas.openxmlformats.org/officeDocument/2006/relationships/tags" Target="../tags/tag693.xml"/><Relationship Id="rId15" Type="http://schemas.openxmlformats.org/officeDocument/2006/relationships/tags" Target="../tags/tag692.xml"/><Relationship Id="rId14" Type="http://schemas.openxmlformats.org/officeDocument/2006/relationships/tags" Target="../tags/tag691.xml"/><Relationship Id="rId13" Type="http://schemas.openxmlformats.org/officeDocument/2006/relationships/tags" Target="../tags/tag690.xml"/><Relationship Id="rId12" Type="http://schemas.openxmlformats.org/officeDocument/2006/relationships/tags" Target="../tags/tag689.xml"/><Relationship Id="rId11" Type="http://schemas.openxmlformats.org/officeDocument/2006/relationships/tags" Target="../tags/tag688.xml"/><Relationship Id="rId100" Type="http://schemas.openxmlformats.org/officeDocument/2006/relationships/tags" Target="../tags/tag770.xml"/><Relationship Id="rId10" Type="http://schemas.openxmlformats.org/officeDocument/2006/relationships/tags" Target="../tags/tag687.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849.xml"/><Relationship Id="rId8" Type="http://schemas.openxmlformats.org/officeDocument/2006/relationships/tags" Target="../tags/tag848.xml"/><Relationship Id="rId7" Type="http://schemas.openxmlformats.org/officeDocument/2006/relationships/tags" Target="../tags/tag847.xml"/><Relationship Id="rId6" Type="http://schemas.openxmlformats.org/officeDocument/2006/relationships/tags" Target="../tags/tag846.xml"/><Relationship Id="rId5" Type="http://schemas.openxmlformats.org/officeDocument/2006/relationships/tags" Target="../tags/tag845.xml"/><Relationship Id="rId4" Type="http://schemas.openxmlformats.org/officeDocument/2006/relationships/tags" Target="../tags/tag844.xml"/><Relationship Id="rId30" Type="http://schemas.openxmlformats.org/officeDocument/2006/relationships/tags" Target="../tags/tag870.xml"/><Relationship Id="rId3" Type="http://schemas.openxmlformats.org/officeDocument/2006/relationships/tags" Target="../tags/tag843.xml"/><Relationship Id="rId29" Type="http://schemas.openxmlformats.org/officeDocument/2006/relationships/tags" Target="../tags/tag869.xml"/><Relationship Id="rId28" Type="http://schemas.openxmlformats.org/officeDocument/2006/relationships/tags" Target="../tags/tag868.xml"/><Relationship Id="rId27" Type="http://schemas.openxmlformats.org/officeDocument/2006/relationships/tags" Target="../tags/tag867.xml"/><Relationship Id="rId26" Type="http://schemas.openxmlformats.org/officeDocument/2006/relationships/tags" Target="../tags/tag866.xml"/><Relationship Id="rId25" Type="http://schemas.openxmlformats.org/officeDocument/2006/relationships/tags" Target="../tags/tag865.xml"/><Relationship Id="rId24" Type="http://schemas.openxmlformats.org/officeDocument/2006/relationships/tags" Target="../tags/tag864.xml"/><Relationship Id="rId23" Type="http://schemas.openxmlformats.org/officeDocument/2006/relationships/tags" Target="../tags/tag863.xml"/><Relationship Id="rId22" Type="http://schemas.openxmlformats.org/officeDocument/2006/relationships/tags" Target="../tags/tag862.xml"/><Relationship Id="rId21" Type="http://schemas.openxmlformats.org/officeDocument/2006/relationships/tags" Target="../tags/tag861.xml"/><Relationship Id="rId20" Type="http://schemas.openxmlformats.org/officeDocument/2006/relationships/tags" Target="../tags/tag860.xml"/><Relationship Id="rId2" Type="http://schemas.openxmlformats.org/officeDocument/2006/relationships/tags" Target="../tags/tag842.xml"/><Relationship Id="rId19" Type="http://schemas.openxmlformats.org/officeDocument/2006/relationships/tags" Target="../tags/tag859.xml"/><Relationship Id="rId18" Type="http://schemas.openxmlformats.org/officeDocument/2006/relationships/tags" Target="../tags/tag858.xml"/><Relationship Id="rId17" Type="http://schemas.openxmlformats.org/officeDocument/2006/relationships/tags" Target="../tags/tag857.xml"/><Relationship Id="rId16" Type="http://schemas.openxmlformats.org/officeDocument/2006/relationships/tags" Target="../tags/tag856.xml"/><Relationship Id="rId15" Type="http://schemas.openxmlformats.org/officeDocument/2006/relationships/tags" Target="../tags/tag855.xml"/><Relationship Id="rId14" Type="http://schemas.openxmlformats.org/officeDocument/2006/relationships/tags" Target="../tags/tag854.xml"/><Relationship Id="rId13" Type="http://schemas.openxmlformats.org/officeDocument/2006/relationships/tags" Target="../tags/tag853.xml"/><Relationship Id="rId12" Type="http://schemas.openxmlformats.org/officeDocument/2006/relationships/tags" Target="../tags/tag852.xml"/><Relationship Id="rId11" Type="http://schemas.openxmlformats.org/officeDocument/2006/relationships/tags" Target="../tags/tag851.xml"/><Relationship Id="rId10" Type="http://schemas.openxmlformats.org/officeDocument/2006/relationships/tags" Target="../tags/tag850.xml"/><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6" Type="http://schemas.openxmlformats.org/officeDocument/2006/relationships/tags" Target="../tags/tag875.xml"/><Relationship Id="rId5" Type="http://schemas.openxmlformats.org/officeDocument/2006/relationships/tags" Target="../tags/tag874.xml"/><Relationship Id="rId4" Type="http://schemas.openxmlformats.org/officeDocument/2006/relationships/tags" Target="../tags/tag873.xml"/><Relationship Id="rId3" Type="http://schemas.openxmlformats.org/officeDocument/2006/relationships/tags" Target="../tags/tag872.xml"/><Relationship Id="rId2" Type="http://schemas.openxmlformats.org/officeDocument/2006/relationships/tags" Target="../tags/tag871.xml"/><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883.xml"/><Relationship Id="rId8" Type="http://schemas.openxmlformats.org/officeDocument/2006/relationships/tags" Target="../tags/tag882.xml"/><Relationship Id="rId7" Type="http://schemas.openxmlformats.org/officeDocument/2006/relationships/tags" Target="../tags/tag881.xml"/><Relationship Id="rId6" Type="http://schemas.openxmlformats.org/officeDocument/2006/relationships/tags" Target="../tags/tag880.xml"/><Relationship Id="rId5" Type="http://schemas.openxmlformats.org/officeDocument/2006/relationships/tags" Target="../tags/tag879.xml"/><Relationship Id="rId4" Type="http://schemas.openxmlformats.org/officeDocument/2006/relationships/tags" Target="../tags/tag878.xml"/><Relationship Id="rId3" Type="http://schemas.openxmlformats.org/officeDocument/2006/relationships/tags" Target="../tags/tag877.xml"/><Relationship Id="rId27" Type="http://schemas.openxmlformats.org/officeDocument/2006/relationships/tags" Target="../tags/tag901.xml"/><Relationship Id="rId26" Type="http://schemas.openxmlformats.org/officeDocument/2006/relationships/tags" Target="../tags/tag900.xml"/><Relationship Id="rId25" Type="http://schemas.openxmlformats.org/officeDocument/2006/relationships/tags" Target="../tags/tag899.xml"/><Relationship Id="rId24" Type="http://schemas.openxmlformats.org/officeDocument/2006/relationships/tags" Target="../tags/tag898.xml"/><Relationship Id="rId23" Type="http://schemas.openxmlformats.org/officeDocument/2006/relationships/tags" Target="../tags/tag897.xml"/><Relationship Id="rId22" Type="http://schemas.openxmlformats.org/officeDocument/2006/relationships/tags" Target="../tags/tag896.xml"/><Relationship Id="rId21" Type="http://schemas.openxmlformats.org/officeDocument/2006/relationships/tags" Target="../tags/tag895.xml"/><Relationship Id="rId20" Type="http://schemas.openxmlformats.org/officeDocument/2006/relationships/tags" Target="../tags/tag894.xml"/><Relationship Id="rId2" Type="http://schemas.openxmlformats.org/officeDocument/2006/relationships/tags" Target="../tags/tag876.xml"/><Relationship Id="rId19" Type="http://schemas.openxmlformats.org/officeDocument/2006/relationships/tags" Target="../tags/tag893.xml"/><Relationship Id="rId18" Type="http://schemas.openxmlformats.org/officeDocument/2006/relationships/tags" Target="../tags/tag892.xml"/><Relationship Id="rId17" Type="http://schemas.openxmlformats.org/officeDocument/2006/relationships/tags" Target="../tags/tag891.xml"/><Relationship Id="rId16" Type="http://schemas.openxmlformats.org/officeDocument/2006/relationships/tags" Target="../tags/tag890.xml"/><Relationship Id="rId15" Type="http://schemas.openxmlformats.org/officeDocument/2006/relationships/tags" Target="../tags/tag889.xml"/><Relationship Id="rId14" Type="http://schemas.openxmlformats.org/officeDocument/2006/relationships/tags" Target="../tags/tag888.xml"/><Relationship Id="rId13" Type="http://schemas.openxmlformats.org/officeDocument/2006/relationships/tags" Target="../tags/tag887.xml"/><Relationship Id="rId12" Type="http://schemas.openxmlformats.org/officeDocument/2006/relationships/tags" Target="../tags/tag886.xml"/><Relationship Id="rId11" Type="http://schemas.openxmlformats.org/officeDocument/2006/relationships/tags" Target="../tags/tag885.xml"/><Relationship Id="rId10" Type="http://schemas.openxmlformats.org/officeDocument/2006/relationships/tags" Target="../tags/tag884.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909.xml"/><Relationship Id="rId8" Type="http://schemas.openxmlformats.org/officeDocument/2006/relationships/tags" Target="../tags/tag908.xml"/><Relationship Id="rId7" Type="http://schemas.openxmlformats.org/officeDocument/2006/relationships/tags" Target="../tags/tag907.xml"/><Relationship Id="rId6" Type="http://schemas.openxmlformats.org/officeDocument/2006/relationships/tags" Target="../tags/tag906.xml"/><Relationship Id="rId5" Type="http://schemas.openxmlformats.org/officeDocument/2006/relationships/tags" Target="../tags/tag905.xml"/><Relationship Id="rId4" Type="http://schemas.openxmlformats.org/officeDocument/2006/relationships/tags" Target="../tags/tag904.xml"/><Relationship Id="rId3" Type="http://schemas.openxmlformats.org/officeDocument/2006/relationships/tags" Target="../tags/tag903.xml"/><Relationship Id="rId2" Type="http://schemas.openxmlformats.org/officeDocument/2006/relationships/tags" Target="../tags/tag902.xml"/><Relationship Id="rId16" Type="http://schemas.openxmlformats.org/officeDocument/2006/relationships/tags" Target="../tags/tag916.xml"/><Relationship Id="rId15" Type="http://schemas.openxmlformats.org/officeDocument/2006/relationships/tags" Target="../tags/tag915.xml"/><Relationship Id="rId14" Type="http://schemas.openxmlformats.org/officeDocument/2006/relationships/tags" Target="../tags/tag914.xml"/><Relationship Id="rId13" Type="http://schemas.openxmlformats.org/officeDocument/2006/relationships/tags" Target="../tags/tag913.xml"/><Relationship Id="rId12" Type="http://schemas.openxmlformats.org/officeDocument/2006/relationships/tags" Target="../tags/tag912.xml"/><Relationship Id="rId11" Type="http://schemas.openxmlformats.org/officeDocument/2006/relationships/tags" Target="../tags/tag911.xml"/><Relationship Id="rId10" Type="http://schemas.openxmlformats.org/officeDocument/2006/relationships/tags" Target="../tags/tag910.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7" Type="http://schemas.openxmlformats.org/officeDocument/2006/relationships/tags" Target="../tags/tag922.xml"/><Relationship Id="rId6" Type="http://schemas.openxmlformats.org/officeDocument/2006/relationships/tags" Target="../tags/tag921.xml"/><Relationship Id="rId5" Type="http://schemas.openxmlformats.org/officeDocument/2006/relationships/tags" Target="../tags/tag920.xml"/><Relationship Id="rId4" Type="http://schemas.openxmlformats.org/officeDocument/2006/relationships/tags" Target="../tags/tag919.xml"/><Relationship Id="rId3" Type="http://schemas.openxmlformats.org/officeDocument/2006/relationships/tags" Target="../tags/tag918.xml"/><Relationship Id="rId2" Type="http://schemas.openxmlformats.org/officeDocument/2006/relationships/tags" Target="../tags/tag917.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930.xml"/><Relationship Id="rId8" Type="http://schemas.openxmlformats.org/officeDocument/2006/relationships/tags" Target="../tags/tag929.xml"/><Relationship Id="rId7" Type="http://schemas.openxmlformats.org/officeDocument/2006/relationships/tags" Target="../tags/tag928.xml"/><Relationship Id="rId6" Type="http://schemas.openxmlformats.org/officeDocument/2006/relationships/tags" Target="../tags/tag927.xml"/><Relationship Id="rId5" Type="http://schemas.openxmlformats.org/officeDocument/2006/relationships/tags" Target="../tags/tag926.xml"/><Relationship Id="rId4" Type="http://schemas.openxmlformats.org/officeDocument/2006/relationships/tags" Target="../tags/tag925.xml"/><Relationship Id="rId3" Type="http://schemas.openxmlformats.org/officeDocument/2006/relationships/tags" Target="../tags/tag924.xml"/><Relationship Id="rId2" Type="http://schemas.openxmlformats.org/officeDocument/2006/relationships/tags" Target="../tags/tag923.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5" Type="http://schemas.openxmlformats.org/officeDocument/2006/relationships/tags" Target="../tags/tag934.xml"/><Relationship Id="rId4" Type="http://schemas.openxmlformats.org/officeDocument/2006/relationships/tags" Target="../tags/tag933.xml"/><Relationship Id="rId3" Type="http://schemas.openxmlformats.org/officeDocument/2006/relationships/tags" Target="../tags/tag932.xml"/><Relationship Id="rId2" Type="http://schemas.openxmlformats.org/officeDocument/2006/relationships/tags" Target="../tags/tag931.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4" Type="http://schemas.openxmlformats.org/officeDocument/2006/relationships/tags" Target="../tags/tag937.xml"/><Relationship Id="rId3" Type="http://schemas.openxmlformats.org/officeDocument/2006/relationships/tags" Target="../tags/tag936.xml"/><Relationship Id="rId2" Type="http://schemas.openxmlformats.org/officeDocument/2006/relationships/tags" Target="../tags/tag935.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5" Type="http://schemas.openxmlformats.org/officeDocument/2006/relationships/tags" Target="../tags/tag941.xml"/><Relationship Id="rId4" Type="http://schemas.openxmlformats.org/officeDocument/2006/relationships/tags" Target="../tags/tag940.xml"/><Relationship Id="rId3" Type="http://schemas.openxmlformats.org/officeDocument/2006/relationships/tags" Target="../tags/tag939.xml"/><Relationship Id="rId2" Type="http://schemas.openxmlformats.org/officeDocument/2006/relationships/tags" Target="../tags/tag938.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6" Type="http://schemas.openxmlformats.org/officeDocument/2006/relationships/tags" Target="../tags/tag946.xml"/><Relationship Id="rId5" Type="http://schemas.openxmlformats.org/officeDocument/2006/relationships/tags" Target="../tags/tag945.xml"/><Relationship Id="rId4" Type="http://schemas.openxmlformats.org/officeDocument/2006/relationships/tags" Target="../tags/tag944.xml"/><Relationship Id="rId3" Type="http://schemas.openxmlformats.org/officeDocument/2006/relationships/tags" Target="../tags/tag943.xml"/><Relationship Id="rId2" Type="http://schemas.openxmlformats.org/officeDocument/2006/relationships/tags" Target="../tags/tag942.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9" Type="http://schemas.openxmlformats.org/officeDocument/2006/relationships/tags" Target="../tags/tag954.xml"/><Relationship Id="rId8" Type="http://schemas.openxmlformats.org/officeDocument/2006/relationships/tags" Target="../tags/tag953.xml"/><Relationship Id="rId7" Type="http://schemas.openxmlformats.org/officeDocument/2006/relationships/tags" Target="../tags/tag952.xml"/><Relationship Id="rId6" Type="http://schemas.openxmlformats.org/officeDocument/2006/relationships/tags" Target="../tags/tag951.xml"/><Relationship Id="rId5" Type="http://schemas.openxmlformats.org/officeDocument/2006/relationships/tags" Target="../tags/tag950.xml"/><Relationship Id="rId4" Type="http://schemas.openxmlformats.org/officeDocument/2006/relationships/tags" Target="../tags/tag949.xml"/><Relationship Id="rId3" Type="http://schemas.openxmlformats.org/officeDocument/2006/relationships/tags" Target="../tags/tag948.xml"/><Relationship Id="rId22" Type="http://schemas.openxmlformats.org/officeDocument/2006/relationships/tags" Target="../tags/tag967.xml"/><Relationship Id="rId21" Type="http://schemas.openxmlformats.org/officeDocument/2006/relationships/tags" Target="../tags/tag966.xml"/><Relationship Id="rId20" Type="http://schemas.openxmlformats.org/officeDocument/2006/relationships/tags" Target="../tags/tag965.xml"/><Relationship Id="rId2" Type="http://schemas.openxmlformats.org/officeDocument/2006/relationships/tags" Target="../tags/tag947.xml"/><Relationship Id="rId19" Type="http://schemas.openxmlformats.org/officeDocument/2006/relationships/tags" Target="../tags/tag964.xml"/><Relationship Id="rId18" Type="http://schemas.openxmlformats.org/officeDocument/2006/relationships/tags" Target="../tags/tag963.xml"/><Relationship Id="rId17" Type="http://schemas.openxmlformats.org/officeDocument/2006/relationships/tags" Target="../tags/tag962.xml"/><Relationship Id="rId16" Type="http://schemas.openxmlformats.org/officeDocument/2006/relationships/tags" Target="../tags/tag961.xml"/><Relationship Id="rId15" Type="http://schemas.openxmlformats.org/officeDocument/2006/relationships/tags" Target="../tags/tag960.xml"/><Relationship Id="rId14" Type="http://schemas.openxmlformats.org/officeDocument/2006/relationships/tags" Target="../tags/tag959.xml"/><Relationship Id="rId13" Type="http://schemas.openxmlformats.org/officeDocument/2006/relationships/tags" Target="../tags/tag958.xml"/><Relationship Id="rId12" Type="http://schemas.openxmlformats.org/officeDocument/2006/relationships/tags" Target="../tags/tag957.xml"/><Relationship Id="rId11" Type="http://schemas.openxmlformats.org/officeDocument/2006/relationships/tags" Target="../tags/tag956.xml"/><Relationship Id="rId10" Type="http://schemas.openxmlformats.org/officeDocument/2006/relationships/tags" Target="../tags/tag955.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34" name="矩形 33"/>
          <p:cNvSpPr/>
          <p:nvPr userDrawn="1">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4" name="任意多边形: 形状 2"/>
          <p:cNvSpPr/>
          <p:nvPr userDrawn="1">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3" name="任意多边形: 形状 3"/>
          <p:cNvSpPr/>
          <p:nvPr userDrawn="1">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2" name="任意多边形: 形状 4"/>
          <p:cNvSpPr/>
          <p:nvPr userDrawn="1">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userDrawn="1">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userDrawn="1">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userDrawn="1">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userDrawn="1">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userDrawn="1">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userDrawn="1">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userDrawn="1">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userDrawn="1">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userDrawn="1">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userDrawn="1">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userDrawn="1">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userDrawn="1">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userDrawn="1">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userDrawn="1">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userDrawn="1">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userDrawn="1">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userDrawn="1">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userDrawn="1">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userDrawn="1">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24"/>
          <p:cNvSpPr/>
          <p:nvPr userDrawn="1">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userDrawn="1">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userDrawn="1">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userDrawn="1">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28"/>
          <p:cNvSpPr/>
          <p:nvPr userDrawn="1">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userDrawn="1">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userDrawn="1">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userDrawn="1">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userDrawn="1">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userDrawn="1">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userDrawn="1">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userDrawn="1">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userDrawn="1">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userDrawn="1">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userDrawn="1">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userDrawn="1">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userDrawn="1">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userDrawn="1">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userDrawn="1">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userDrawn="1">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userDrawn="1">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userDrawn="1">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userDrawn="1">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userDrawn="1">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userDrawn="1">
            <p:custDataLst>
              <p:tags r:id="rId55"/>
            </p:custDataLst>
          </p:nvPr>
        </p:nvSpPr>
        <p:spPr>
          <a:xfrm>
            <a:off x="1286510" y="683895"/>
            <a:ext cx="9855200" cy="5456555"/>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userDrawn="1">
            <p:custDataLst>
              <p:tags r:id="rId56"/>
            </p:custDataLst>
          </p:nvPr>
        </p:nvPicPr>
        <p:blipFill>
          <a:blip r:embed="rId57"/>
          <a:stretch>
            <a:fillRect/>
          </a:stretch>
        </p:blipFill>
        <p:spPr>
          <a:xfrm>
            <a:off x="7521575" y="3815080"/>
            <a:ext cx="4138930" cy="2839720"/>
          </a:xfrm>
          <a:prstGeom prst="rect">
            <a:avLst/>
          </a:prstGeom>
        </p:spPr>
      </p:pic>
      <p:sp>
        <p:nvSpPr>
          <p:cNvPr id="55" name="任意多边形: 形状 2"/>
          <p:cNvSpPr/>
          <p:nvPr userDrawn="1">
            <p:custDataLst>
              <p:tags r:id="rId58"/>
            </p:custDataLst>
          </p:nvPr>
        </p:nvSpPr>
        <p:spPr>
          <a:xfrm>
            <a:off x="1170305" y="3911600"/>
            <a:ext cx="297180" cy="1772285"/>
          </a:xfrm>
          <a:custGeom>
            <a:avLst/>
            <a:gdLst>
              <a:gd name="connsiteX0" fmla="*/ 262384 w 297351"/>
              <a:gd name="connsiteY0" fmla="*/ 1764995 h 1772035"/>
              <a:gd name="connsiteX1" fmla="*/ 189689 w 297351"/>
              <a:gd name="connsiteY1" fmla="*/ 1771339 h 1772035"/>
              <a:gd name="connsiteX2" fmla="*/ 148140 w 297351"/>
              <a:gd name="connsiteY2" fmla="*/ 1736259 h 1772035"/>
              <a:gd name="connsiteX3" fmla="*/ 148 w 297351"/>
              <a:gd name="connsiteY3" fmla="*/ 47839 h 1772035"/>
              <a:gd name="connsiteX4" fmla="*/ 34973 w 297351"/>
              <a:gd name="connsiteY4" fmla="*/ 5909 h 1772035"/>
              <a:gd name="connsiteX5" fmla="*/ 107669 w 297351"/>
              <a:gd name="connsiteY5" fmla="*/ -434 h 1772035"/>
              <a:gd name="connsiteX6" fmla="*/ 149218 w 297351"/>
              <a:gd name="connsiteY6" fmla="*/ 34708 h 1772035"/>
              <a:gd name="connsiteX7" fmla="*/ 297209 w 297351"/>
              <a:gd name="connsiteY7" fmla="*/ 1723192 h 1772035"/>
              <a:gd name="connsiteX8" fmla="*/ 262384 w 297351"/>
              <a:gd name="connsiteY8" fmla="*/ 1764995 h 1772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51" h="1772035">
                <a:moveTo>
                  <a:pt x="262384" y="1764995"/>
                </a:moveTo>
                <a:lnTo>
                  <a:pt x="189689" y="1771339"/>
                </a:lnTo>
                <a:cubicBezTo>
                  <a:pt x="168540" y="1773095"/>
                  <a:pt x="149954" y="1757402"/>
                  <a:pt x="148140" y="1736259"/>
                </a:cubicBezTo>
                <a:lnTo>
                  <a:pt x="148" y="47839"/>
                </a:lnTo>
                <a:cubicBezTo>
                  <a:pt x="-1691" y="26683"/>
                  <a:pt x="13837" y="7983"/>
                  <a:pt x="34973" y="5909"/>
                </a:cubicBezTo>
                <a:lnTo>
                  <a:pt x="107669" y="-434"/>
                </a:lnTo>
                <a:cubicBezTo>
                  <a:pt x="128830" y="-2153"/>
                  <a:pt x="147404" y="13553"/>
                  <a:pt x="149218" y="34708"/>
                </a:cubicBezTo>
                <a:lnTo>
                  <a:pt x="297209" y="1723192"/>
                </a:lnTo>
                <a:cubicBezTo>
                  <a:pt x="299011" y="1744316"/>
                  <a:pt x="283482" y="1762952"/>
                  <a:pt x="262384" y="1764995"/>
                </a:cubicBezTo>
                <a:close/>
              </a:path>
            </a:pathLst>
          </a:custGeom>
          <a:solidFill>
            <a:schemeClr val="accent2">
              <a:lumMod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6" name="任意多边形: 形状 3"/>
          <p:cNvSpPr/>
          <p:nvPr userDrawn="1">
            <p:custDataLst>
              <p:tags r:id="rId59"/>
            </p:custDataLst>
          </p:nvPr>
        </p:nvSpPr>
        <p:spPr>
          <a:xfrm>
            <a:off x="1137920" y="3677285"/>
            <a:ext cx="215900" cy="560070"/>
          </a:xfrm>
          <a:custGeom>
            <a:avLst/>
            <a:gdLst>
              <a:gd name="connsiteX0" fmla="*/ 171892 w 215798"/>
              <a:gd name="connsiteY0" fmla="*/ 550010 h 560112"/>
              <a:gd name="connsiteX1" fmla="*/ 91839 w 215798"/>
              <a:gd name="connsiteY1" fmla="*/ 557115 h 560112"/>
              <a:gd name="connsiteX2" fmla="*/ 45088 w 215798"/>
              <a:gd name="connsiteY2" fmla="*/ 543603 h 560112"/>
              <a:gd name="connsiteX3" fmla="*/ 113 w 215798"/>
              <a:gd name="connsiteY3" fmla="*/ 30423 h 560112"/>
              <a:gd name="connsiteX4" fmla="*/ 43756 w 215798"/>
              <a:gd name="connsiteY4" fmla="*/ 8792 h 560112"/>
              <a:gd name="connsiteX5" fmla="*/ 123873 w 215798"/>
              <a:gd name="connsiteY5" fmla="*/ 1687 h 560112"/>
              <a:gd name="connsiteX6" fmla="*/ 170624 w 215798"/>
              <a:gd name="connsiteY6" fmla="*/ 15199 h 560112"/>
              <a:gd name="connsiteX7" fmla="*/ 215598 w 215798"/>
              <a:gd name="connsiteY7" fmla="*/ 528443 h 560112"/>
              <a:gd name="connsiteX8" fmla="*/ 171892 w 215798"/>
              <a:gd name="connsiteY8" fmla="*/ 550010 h 56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798" h="560112">
                <a:moveTo>
                  <a:pt x="171892" y="550010"/>
                </a:moveTo>
                <a:lnTo>
                  <a:pt x="91839" y="557115"/>
                </a:lnTo>
                <a:cubicBezTo>
                  <a:pt x="66973" y="559335"/>
                  <a:pt x="46991" y="565234"/>
                  <a:pt x="45088" y="543603"/>
                </a:cubicBezTo>
                <a:lnTo>
                  <a:pt x="113" y="30423"/>
                </a:lnTo>
                <a:cubicBezTo>
                  <a:pt x="-1726" y="9426"/>
                  <a:pt x="19144" y="11012"/>
                  <a:pt x="43756" y="8792"/>
                </a:cubicBezTo>
                <a:lnTo>
                  <a:pt x="123873" y="1687"/>
                </a:lnTo>
                <a:cubicBezTo>
                  <a:pt x="148739" y="-533"/>
                  <a:pt x="169038" y="-5798"/>
                  <a:pt x="170624" y="15199"/>
                </a:cubicBezTo>
                <a:lnTo>
                  <a:pt x="215598" y="528443"/>
                </a:lnTo>
                <a:cubicBezTo>
                  <a:pt x="217438" y="549693"/>
                  <a:pt x="206908" y="546902"/>
                  <a:pt x="171892" y="550010"/>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7" name="任意多边形: 形状 4"/>
          <p:cNvSpPr/>
          <p:nvPr userDrawn="1">
            <p:custDataLst>
              <p:tags r:id="rId60"/>
            </p:custDataLst>
          </p:nvPr>
        </p:nvSpPr>
        <p:spPr>
          <a:xfrm>
            <a:off x="1318260" y="3942080"/>
            <a:ext cx="89535" cy="483870"/>
          </a:xfrm>
          <a:custGeom>
            <a:avLst/>
            <a:gdLst>
              <a:gd name="connsiteX0" fmla="*/ 89378 w 89378"/>
              <a:gd name="connsiteY0" fmla="*/ 479624 h 483810"/>
              <a:gd name="connsiteX1" fmla="*/ 42374 w 89378"/>
              <a:gd name="connsiteY1" fmla="*/ 483811 h 483810"/>
              <a:gd name="connsiteX2" fmla="*/ 0 w 89378"/>
              <a:gd name="connsiteY2" fmla="*/ 0 h 483810"/>
              <a:gd name="connsiteX3" fmla="*/ 53729 w 89378"/>
              <a:gd name="connsiteY3" fmla="*/ 72315 h 483810"/>
              <a:gd name="connsiteX4" fmla="*/ 89378 w 89378"/>
              <a:gd name="connsiteY4" fmla="*/ 479624 h 483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378" h="483810">
                <a:moveTo>
                  <a:pt x="89378" y="479624"/>
                </a:moveTo>
                <a:lnTo>
                  <a:pt x="42374" y="483811"/>
                </a:lnTo>
                <a:lnTo>
                  <a:pt x="0" y="0"/>
                </a:lnTo>
                <a:lnTo>
                  <a:pt x="53729" y="72315"/>
                </a:lnTo>
                <a:lnTo>
                  <a:pt x="89378" y="479624"/>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8" name="任意多边形: 形状 5"/>
          <p:cNvSpPr/>
          <p:nvPr userDrawn="1">
            <p:custDataLst>
              <p:tags r:id="rId61"/>
            </p:custDataLst>
          </p:nvPr>
        </p:nvSpPr>
        <p:spPr>
          <a:xfrm>
            <a:off x="1155700" y="3655060"/>
            <a:ext cx="130810" cy="38100"/>
          </a:xfrm>
          <a:custGeom>
            <a:avLst/>
            <a:gdLst>
              <a:gd name="connsiteX0" fmla="*/ 130610 w 130610"/>
              <a:gd name="connsiteY0" fmla="*/ 26706 h 38123"/>
              <a:gd name="connsiteX1" fmla="*/ 2347 w 130610"/>
              <a:gd name="connsiteY1" fmla="*/ 38124 h 38123"/>
              <a:gd name="connsiteX2" fmla="*/ 0 w 130610"/>
              <a:gd name="connsiteY2" fmla="*/ 11418 h 38123"/>
              <a:gd name="connsiteX3" fmla="*/ 128263 w 130610"/>
              <a:gd name="connsiteY3" fmla="*/ 0 h 38123"/>
              <a:gd name="connsiteX4" fmla="*/ 130610 w 130610"/>
              <a:gd name="connsiteY4" fmla="*/ 26706 h 38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10" h="38123">
                <a:moveTo>
                  <a:pt x="130610" y="26706"/>
                </a:moveTo>
                <a:lnTo>
                  <a:pt x="2347" y="38124"/>
                </a:lnTo>
                <a:lnTo>
                  <a:pt x="0" y="11418"/>
                </a:lnTo>
                <a:lnTo>
                  <a:pt x="128263" y="0"/>
                </a:lnTo>
                <a:lnTo>
                  <a:pt x="130610" y="26706"/>
                </a:lnTo>
                <a:close/>
              </a:path>
            </a:pathLst>
          </a:custGeom>
          <a:solidFill>
            <a:schemeClr val="accent2">
              <a:lumMod val="50000"/>
            </a:schemeClr>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59" name="任意多边形: 形状 6"/>
          <p:cNvSpPr/>
          <p:nvPr userDrawn="1">
            <p:custDataLst>
              <p:tags r:id="rId62"/>
            </p:custDataLst>
          </p:nvPr>
        </p:nvSpPr>
        <p:spPr>
          <a:xfrm>
            <a:off x="1662430" y="3982720"/>
            <a:ext cx="285115" cy="1772920"/>
          </a:xfrm>
          <a:custGeom>
            <a:avLst/>
            <a:gdLst>
              <a:gd name="connsiteX0" fmla="*/ 107968 w 285331"/>
              <a:gd name="connsiteY0" fmla="*/ 1772078 h 1772748"/>
              <a:gd name="connsiteX1" fmla="*/ 35209 w 285331"/>
              <a:gd name="connsiteY1" fmla="*/ 1766179 h 1772748"/>
              <a:gd name="connsiteX2" fmla="*/ 130 w 285331"/>
              <a:gd name="connsiteY2" fmla="*/ 1724503 h 1772748"/>
              <a:gd name="connsiteX3" fmla="*/ 136069 w 285331"/>
              <a:gd name="connsiteY3" fmla="*/ 34940 h 1772748"/>
              <a:gd name="connsiteX4" fmla="*/ 177365 w 285331"/>
              <a:gd name="connsiteY4" fmla="*/ -456 h 1772748"/>
              <a:gd name="connsiteX5" fmla="*/ 250123 w 285331"/>
              <a:gd name="connsiteY5" fmla="*/ 5507 h 1772748"/>
              <a:gd name="connsiteX6" fmla="*/ 285202 w 285331"/>
              <a:gd name="connsiteY6" fmla="*/ 47119 h 1772748"/>
              <a:gd name="connsiteX7" fmla="*/ 149263 w 285331"/>
              <a:gd name="connsiteY7" fmla="*/ 1736682 h 1772748"/>
              <a:gd name="connsiteX8" fmla="*/ 107968 w 285331"/>
              <a:gd name="connsiteY8" fmla="*/ 1772078 h 177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331" h="1772748">
                <a:moveTo>
                  <a:pt x="107968" y="1772078"/>
                </a:moveTo>
                <a:lnTo>
                  <a:pt x="35209" y="1766179"/>
                </a:lnTo>
                <a:cubicBezTo>
                  <a:pt x="14060" y="1764263"/>
                  <a:pt x="-1595" y="1745665"/>
                  <a:pt x="130" y="1724503"/>
                </a:cubicBezTo>
                <a:lnTo>
                  <a:pt x="136069" y="34940"/>
                </a:lnTo>
                <a:cubicBezTo>
                  <a:pt x="137757" y="13791"/>
                  <a:pt x="156209" y="-2022"/>
                  <a:pt x="177365" y="-456"/>
                </a:cubicBezTo>
                <a:lnTo>
                  <a:pt x="250123" y="5507"/>
                </a:lnTo>
                <a:cubicBezTo>
                  <a:pt x="271260" y="7391"/>
                  <a:pt x="286921" y="25971"/>
                  <a:pt x="285202" y="47119"/>
                </a:cubicBezTo>
                <a:lnTo>
                  <a:pt x="149263" y="1736682"/>
                </a:lnTo>
                <a:cubicBezTo>
                  <a:pt x="147576" y="1757831"/>
                  <a:pt x="129123" y="1773645"/>
                  <a:pt x="107968" y="1772078"/>
                </a:cubicBezTo>
                <a:close/>
              </a:path>
            </a:pathLst>
          </a:custGeom>
          <a:solidFill>
            <a:schemeClr val="accent6">
              <a:lumMod val="50000"/>
              <a:lumOff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0" name="任意多边形: 形状 7"/>
          <p:cNvSpPr/>
          <p:nvPr userDrawn="1">
            <p:custDataLst>
              <p:tags r:id="rId63"/>
            </p:custDataLst>
          </p:nvPr>
        </p:nvSpPr>
        <p:spPr>
          <a:xfrm>
            <a:off x="1743075" y="4207510"/>
            <a:ext cx="215900" cy="59690"/>
          </a:xfrm>
          <a:custGeom>
            <a:avLst/>
            <a:gdLst>
              <a:gd name="connsiteX0" fmla="*/ 200818 w 216027"/>
              <a:gd name="connsiteY0" fmla="*/ 59039 h 59642"/>
              <a:gd name="connsiteX1" fmla="*/ 11658 w 216027"/>
              <a:gd name="connsiteY1" fmla="*/ 43562 h 59642"/>
              <a:gd name="connsiteX2" fmla="*/ 43 w 216027"/>
              <a:gd name="connsiteY2" fmla="*/ 29885 h 59642"/>
              <a:gd name="connsiteX3" fmla="*/ 50 w 216027"/>
              <a:gd name="connsiteY3" fmla="*/ 29796 h 59642"/>
              <a:gd name="connsiteX4" fmla="*/ 1572 w 216027"/>
              <a:gd name="connsiteY4" fmla="*/ 11147 h 59642"/>
              <a:gd name="connsiteX5" fmla="*/ 15198 w 216027"/>
              <a:gd name="connsiteY5" fmla="*/ -525 h 59642"/>
              <a:gd name="connsiteX6" fmla="*/ 15210 w 216027"/>
              <a:gd name="connsiteY6" fmla="*/ -525 h 59642"/>
              <a:gd name="connsiteX7" fmla="*/ 204370 w 216027"/>
              <a:gd name="connsiteY7" fmla="*/ 15143 h 59642"/>
              <a:gd name="connsiteX8" fmla="*/ 215985 w 216027"/>
              <a:gd name="connsiteY8" fmla="*/ 28820 h 59642"/>
              <a:gd name="connsiteX9" fmla="*/ 215979 w 216027"/>
              <a:gd name="connsiteY9" fmla="*/ 28908 h 59642"/>
              <a:gd name="connsiteX10" fmla="*/ 214456 w 216027"/>
              <a:gd name="connsiteY10" fmla="*/ 47494 h 59642"/>
              <a:gd name="connsiteX11" fmla="*/ 200818 w 216027"/>
              <a:gd name="connsiteY11" fmla="*/ 59039 h 5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027" h="59642">
                <a:moveTo>
                  <a:pt x="200818" y="59039"/>
                </a:moveTo>
                <a:lnTo>
                  <a:pt x="11658" y="43562"/>
                </a:lnTo>
                <a:cubicBezTo>
                  <a:pt x="4674" y="42991"/>
                  <a:pt x="-528" y="36869"/>
                  <a:pt x="43" y="29885"/>
                </a:cubicBezTo>
                <a:cubicBezTo>
                  <a:pt x="43" y="29860"/>
                  <a:pt x="50" y="29828"/>
                  <a:pt x="50" y="29796"/>
                </a:cubicBezTo>
                <a:lnTo>
                  <a:pt x="1572" y="11147"/>
                </a:lnTo>
                <a:cubicBezTo>
                  <a:pt x="2111" y="4163"/>
                  <a:pt x="8213" y="-1064"/>
                  <a:pt x="15198" y="-525"/>
                </a:cubicBezTo>
                <a:cubicBezTo>
                  <a:pt x="15204" y="-525"/>
                  <a:pt x="15204" y="-525"/>
                  <a:pt x="15210" y="-525"/>
                </a:cubicBezTo>
                <a:lnTo>
                  <a:pt x="204370" y="15143"/>
                </a:lnTo>
                <a:cubicBezTo>
                  <a:pt x="211354" y="15714"/>
                  <a:pt x="216556" y="21835"/>
                  <a:pt x="215985" y="28820"/>
                </a:cubicBezTo>
                <a:cubicBezTo>
                  <a:pt x="215985" y="28845"/>
                  <a:pt x="215979" y="28877"/>
                  <a:pt x="215979" y="28908"/>
                </a:cubicBezTo>
                <a:lnTo>
                  <a:pt x="214456" y="47494"/>
                </a:lnTo>
                <a:cubicBezTo>
                  <a:pt x="213853" y="54434"/>
                  <a:pt x="207764" y="59585"/>
                  <a:pt x="200818" y="59039"/>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1" name="任意多边形: 形状 8"/>
          <p:cNvSpPr/>
          <p:nvPr userDrawn="1">
            <p:custDataLst>
              <p:tags r:id="rId64"/>
            </p:custDataLst>
          </p:nvPr>
        </p:nvSpPr>
        <p:spPr>
          <a:xfrm>
            <a:off x="1763395" y="3582670"/>
            <a:ext cx="215265" cy="1122045"/>
          </a:xfrm>
          <a:custGeom>
            <a:avLst/>
            <a:gdLst>
              <a:gd name="connsiteX0" fmla="*/ 166007 w 215548"/>
              <a:gd name="connsiteY0" fmla="*/ 679385 h 1122272"/>
              <a:gd name="connsiteX1" fmla="*/ 130420 w 215548"/>
              <a:gd name="connsiteY1" fmla="*/ 1121710 h 1122272"/>
              <a:gd name="connsiteX2" fmla="*/ 167910 w 215548"/>
              <a:gd name="connsiteY2" fmla="*/ 1084284 h 1122272"/>
              <a:gd name="connsiteX3" fmla="*/ 202862 w 215548"/>
              <a:gd name="connsiteY3" fmla="*/ 649762 h 1122272"/>
              <a:gd name="connsiteX4" fmla="*/ 215549 w 215548"/>
              <a:gd name="connsiteY4" fmla="*/ 494095 h 1122272"/>
              <a:gd name="connsiteX5" fmla="*/ 189858 w 215548"/>
              <a:gd name="connsiteY5" fmla="*/ 430661 h 1122272"/>
              <a:gd name="connsiteX6" fmla="*/ 186940 w 215548"/>
              <a:gd name="connsiteY6" fmla="*/ 7366 h 1122272"/>
              <a:gd name="connsiteX7" fmla="*/ 88808 w 215548"/>
              <a:gd name="connsiteY7" fmla="*/ -563 h 1122272"/>
              <a:gd name="connsiteX8" fmla="*/ 0 w 215548"/>
              <a:gd name="connsiteY8" fmla="*/ 624895 h 1122272"/>
              <a:gd name="connsiteX9" fmla="*/ 163026 w 215548"/>
              <a:gd name="connsiteY9" fmla="*/ 638217 h 112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548" h="1122272">
                <a:moveTo>
                  <a:pt x="166007" y="679385"/>
                </a:moveTo>
                <a:lnTo>
                  <a:pt x="130420" y="1121710"/>
                </a:lnTo>
                <a:cubicBezTo>
                  <a:pt x="130420" y="1121710"/>
                  <a:pt x="165499" y="1114098"/>
                  <a:pt x="167910" y="1084284"/>
                </a:cubicBezTo>
                <a:cubicBezTo>
                  <a:pt x="170320" y="1054470"/>
                  <a:pt x="202862" y="649762"/>
                  <a:pt x="202862" y="649762"/>
                </a:cubicBezTo>
                <a:lnTo>
                  <a:pt x="215549" y="494095"/>
                </a:lnTo>
                <a:lnTo>
                  <a:pt x="189858" y="430661"/>
                </a:lnTo>
                <a:lnTo>
                  <a:pt x="186940" y="7366"/>
                </a:lnTo>
                <a:lnTo>
                  <a:pt x="88808" y="-563"/>
                </a:lnTo>
                <a:cubicBezTo>
                  <a:pt x="88808" y="-563"/>
                  <a:pt x="16557" y="420765"/>
                  <a:pt x="0" y="624895"/>
                </a:cubicBezTo>
                <a:lnTo>
                  <a:pt x="163026" y="638217"/>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2" name="任意多边形: 形状 9"/>
          <p:cNvSpPr/>
          <p:nvPr userDrawn="1">
            <p:custDataLst>
              <p:tags r:id="rId65"/>
            </p:custDataLst>
          </p:nvPr>
        </p:nvSpPr>
        <p:spPr>
          <a:xfrm>
            <a:off x="1800860" y="4255770"/>
            <a:ext cx="60960" cy="598805"/>
          </a:xfrm>
          <a:custGeom>
            <a:avLst/>
            <a:gdLst>
              <a:gd name="connsiteX0" fmla="*/ 12877 w 60960"/>
              <a:gd name="connsiteY0" fmla="*/ 599006 h 599006"/>
              <a:gd name="connsiteX1" fmla="*/ 0 w 60960"/>
              <a:gd name="connsiteY1" fmla="*/ 597992 h 599006"/>
              <a:gd name="connsiteX2" fmla="*/ 48146 w 60960"/>
              <a:gd name="connsiteY2" fmla="*/ 0 h 599006"/>
              <a:gd name="connsiteX3" fmla="*/ 60960 w 60960"/>
              <a:gd name="connsiteY3" fmla="*/ 1078 h 599006"/>
              <a:gd name="connsiteX4" fmla="*/ 12877 w 60960"/>
              <a:gd name="connsiteY4" fmla="*/ 599006 h 599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 h="599006">
                <a:moveTo>
                  <a:pt x="12877" y="599006"/>
                </a:moveTo>
                <a:lnTo>
                  <a:pt x="0" y="597992"/>
                </a:lnTo>
                <a:lnTo>
                  <a:pt x="48146" y="0"/>
                </a:lnTo>
                <a:lnTo>
                  <a:pt x="60960" y="1078"/>
                </a:lnTo>
                <a:lnTo>
                  <a:pt x="12877" y="599006"/>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3" name="任意多边形: 形状 10"/>
          <p:cNvSpPr/>
          <p:nvPr userDrawn="1">
            <p:custDataLst>
              <p:tags r:id="rId66"/>
            </p:custDataLst>
          </p:nvPr>
        </p:nvSpPr>
        <p:spPr>
          <a:xfrm>
            <a:off x="1892300" y="4122420"/>
            <a:ext cx="342265" cy="1654175"/>
          </a:xfrm>
          <a:custGeom>
            <a:avLst/>
            <a:gdLst>
              <a:gd name="connsiteX0" fmla="*/ 82927 w 341962"/>
              <a:gd name="connsiteY0" fmla="*/ 1653177 h 1654158"/>
              <a:gd name="connsiteX1" fmla="*/ 51210 w 341962"/>
              <a:gd name="connsiteY1" fmla="*/ 1649181 h 1654158"/>
              <a:gd name="connsiteX2" fmla="*/ 463 w 341962"/>
              <a:gd name="connsiteY2" fmla="*/ 1583082 h 1654158"/>
              <a:gd name="connsiteX3" fmla="*/ 193049 w 341962"/>
              <a:gd name="connsiteY3" fmla="*/ 24257 h 1654158"/>
              <a:gd name="connsiteX4" fmla="*/ 341865 w 341962"/>
              <a:gd name="connsiteY4" fmla="*/ 40116 h 1654158"/>
              <a:gd name="connsiteX5" fmla="*/ 148455 w 341962"/>
              <a:gd name="connsiteY5" fmla="*/ 1601732 h 1654158"/>
              <a:gd name="connsiteX6" fmla="*/ 82927 w 341962"/>
              <a:gd name="connsiteY6" fmla="*/ 1653177 h 16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962" h="1654158">
                <a:moveTo>
                  <a:pt x="82927" y="1653177"/>
                </a:moveTo>
                <a:lnTo>
                  <a:pt x="51210" y="1649181"/>
                </a:lnTo>
                <a:cubicBezTo>
                  <a:pt x="19056" y="1644746"/>
                  <a:pt x="-3558" y="1615288"/>
                  <a:pt x="463" y="1583082"/>
                </a:cubicBezTo>
                <a:lnTo>
                  <a:pt x="193049" y="24257"/>
                </a:lnTo>
                <a:cubicBezTo>
                  <a:pt x="198758" y="-21922"/>
                  <a:pt x="346305" y="3958"/>
                  <a:pt x="341865" y="40116"/>
                </a:cubicBezTo>
                <a:lnTo>
                  <a:pt x="148455" y="1601732"/>
                </a:lnTo>
                <a:cubicBezTo>
                  <a:pt x="144522" y="1634007"/>
                  <a:pt x="115215" y="1657015"/>
                  <a:pt x="82927" y="1653177"/>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4" name="任意多边形: 形状 11"/>
          <p:cNvSpPr/>
          <p:nvPr userDrawn="1">
            <p:custDataLst>
              <p:tags r:id="rId67"/>
            </p:custDataLst>
          </p:nvPr>
        </p:nvSpPr>
        <p:spPr>
          <a:xfrm>
            <a:off x="2084070" y="3951605"/>
            <a:ext cx="149225" cy="229235"/>
          </a:xfrm>
          <a:custGeom>
            <a:avLst/>
            <a:gdLst>
              <a:gd name="connsiteX0" fmla="*/ 112278 w 149302"/>
              <a:gd name="connsiteY0" fmla="*/ 2727 h 229530"/>
              <a:gd name="connsiteX1" fmla="*/ 86905 w 149302"/>
              <a:gd name="connsiteY1" fmla="*/ -508 h 229530"/>
              <a:gd name="connsiteX2" fmla="*/ 0 w 149302"/>
              <a:gd name="connsiteY2" fmla="*/ 200007 h 229530"/>
              <a:gd name="connsiteX3" fmla="*/ 0 w 149302"/>
              <a:gd name="connsiteY3" fmla="*/ 202417 h 229530"/>
              <a:gd name="connsiteX4" fmla="*/ 71998 w 149302"/>
              <a:gd name="connsiteY4" fmla="*/ 228806 h 229530"/>
              <a:gd name="connsiteX5" fmla="*/ 147104 w 149302"/>
              <a:gd name="connsiteY5" fmla="*/ 220686 h 229530"/>
              <a:gd name="connsiteX6" fmla="*/ 148753 w 149302"/>
              <a:gd name="connsiteY6" fmla="*/ 219989 h 229530"/>
              <a:gd name="connsiteX7" fmla="*/ 148753 w 149302"/>
              <a:gd name="connsiteY7" fmla="*/ 218720 h 229530"/>
              <a:gd name="connsiteX8" fmla="*/ 112278 w 149302"/>
              <a:gd name="connsiteY8" fmla="*/ 2727 h 22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302" h="229530">
                <a:moveTo>
                  <a:pt x="112278" y="2727"/>
                </a:moveTo>
                <a:lnTo>
                  <a:pt x="86905" y="-508"/>
                </a:lnTo>
                <a:cubicBezTo>
                  <a:pt x="58106" y="-4123"/>
                  <a:pt x="3553" y="170764"/>
                  <a:pt x="0" y="200007"/>
                </a:cubicBezTo>
                <a:lnTo>
                  <a:pt x="0" y="202417"/>
                </a:lnTo>
                <a:cubicBezTo>
                  <a:pt x="34826" y="194171"/>
                  <a:pt x="29434" y="223922"/>
                  <a:pt x="71998" y="228806"/>
                </a:cubicBezTo>
                <a:cubicBezTo>
                  <a:pt x="93439" y="231280"/>
                  <a:pt x="118432" y="204194"/>
                  <a:pt x="147104" y="220686"/>
                </a:cubicBezTo>
                <a:cubicBezTo>
                  <a:pt x="147611" y="220686"/>
                  <a:pt x="148182" y="220179"/>
                  <a:pt x="148753" y="219989"/>
                </a:cubicBezTo>
                <a:lnTo>
                  <a:pt x="148753" y="218720"/>
                </a:lnTo>
                <a:cubicBezTo>
                  <a:pt x="151988" y="189604"/>
                  <a:pt x="141077" y="6343"/>
                  <a:pt x="112278" y="2727"/>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5" name="任意多边形: 形状 12"/>
          <p:cNvSpPr/>
          <p:nvPr userDrawn="1">
            <p:custDataLst>
              <p:tags r:id="rId68"/>
            </p:custDataLst>
          </p:nvPr>
        </p:nvSpPr>
        <p:spPr>
          <a:xfrm>
            <a:off x="2156460" y="3856355"/>
            <a:ext cx="52070" cy="120015"/>
          </a:xfrm>
          <a:custGeom>
            <a:avLst/>
            <a:gdLst>
              <a:gd name="connsiteX0" fmla="*/ 17 w 52285"/>
              <a:gd name="connsiteY0" fmla="*/ 105055 h 120301"/>
              <a:gd name="connsiteX1" fmla="*/ 39599 w 52285"/>
              <a:gd name="connsiteY1" fmla="*/ -563 h 120301"/>
              <a:gd name="connsiteX2" fmla="*/ 52286 w 52285"/>
              <a:gd name="connsiteY2" fmla="*/ 111588 h 120301"/>
              <a:gd name="connsiteX3" fmla="*/ 23170 w 52285"/>
              <a:gd name="connsiteY3" fmla="*/ 119073 h 120301"/>
              <a:gd name="connsiteX4" fmla="*/ 17 w 52285"/>
              <a:gd name="connsiteY4" fmla="*/ 105055 h 120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85" h="120301">
                <a:moveTo>
                  <a:pt x="17" y="105055"/>
                </a:moveTo>
                <a:lnTo>
                  <a:pt x="39599" y="-563"/>
                </a:lnTo>
                <a:lnTo>
                  <a:pt x="52286" y="111588"/>
                </a:lnTo>
                <a:cubicBezTo>
                  <a:pt x="52286" y="111588"/>
                  <a:pt x="50700" y="122499"/>
                  <a:pt x="23170" y="119073"/>
                </a:cubicBezTo>
                <a:cubicBezTo>
                  <a:pt x="-1442" y="115965"/>
                  <a:pt x="17" y="105055"/>
                  <a:pt x="17" y="105055"/>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6" name="任意多边形: 形状 13"/>
          <p:cNvSpPr/>
          <p:nvPr userDrawn="1">
            <p:custDataLst>
              <p:tags r:id="rId69"/>
            </p:custDataLst>
          </p:nvPr>
        </p:nvSpPr>
        <p:spPr>
          <a:xfrm>
            <a:off x="1489075" y="3846830"/>
            <a:ext cx="167640" cy="1663065"/>
          </a:xfrm>
          <a:custGeom>
            <a:avLst/>
            <a:gdLst>
              <a:gd name="connsiteX0" fmla="*/ 90208 w 167470"/>
              <a:gd name="connsiteY0" fmla="*/ 1662205 h 1662768"/>
              <a:gd name="connsiteX1" fmla="*/ 58047 w 167470"/>
              <a:gd name="connsiteY1" fmla="*/ 1661824 h 1662768"/>
              <a:gd name="connsiteX2" fmla="*/ 5 w 167470"/>
              <a:gd name="connsiteY2" fmla="*/ 1601942 h 1662768"/>
              <a:gd name="connsiteX3" fmla="*/ 17829 w 167470"/>
              <a:gd name="connsiteY3" fmla="*/ 31192 h 1662768"/>
              <a:gd name="connsiteX4" fmla="*/ 167470 w 167470"/>
              <a:gd name="connsiteY4" fmla="*/ 30050 h 1662768"/>
              <a:gd name="connsiteX5" fmla="*/ 149582 w 167470"/>
              <a:gd name="connsiteY5" fmla="*/ 1603655 h 1662768"/>
              <a:gd name="connsiteX6" fmla="*/ 90208 w 167470"/>
              <a:gd name="connsiteY6" fmla="*/ 1662205 h 1662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470" h="1662768">
                <a:moveTo>
                  <a:pt x="90208" y="1662205"/>
                </a:moveTo>
                <a:lnTo>
                  <a:pt x="58047" y="1661824"/>
                </a:lnTo>
                <a:cubicBezTo>
                  <a:pt x="25537" y="1661196"/>
                  <a:pt x="-382" y="1634459"/>
                  <a:pt x="5" y="1601942"/>
                </a:cubicBezTo>
                <a:lnTo>
                  <a:pt x="17829" y="31192"/>
                </a:lnTo>
                <a:cubicBezTo>
                  <a:pt x="18337" y="-15369"/>
                  <a:pt x="167914" y="-6361"/>
                  <a:pt x="167470" y="30050"/>
                </a:cubicBezTo>
                <a:lnTo>
                  <a:pt x="149582" y="1603655"/>
                </a:lnTo>
                <a:cubicBezTo>
                  <a:pt x="149271" y="1636184"/>
                  <a:pt x="122737" y="1662344"/>
                  <a:pt x="90208" y="166220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7" name="任意多边形: 形状 14"/>
          <p:cNvSpPr/>
          <p:nvPr userDrawn="1">
            <p:custDataLst>
              <p:tags r:id="rId70"/>
            </p:custDataLst>
          </p:nvPr>
        </p:nvSpPr>
        <p:spPr>
          <a:xfrm>
            <a:off x="1506855" y="3674110"/>
            <a:ext cx="149860" cy="229870"/>
          </a:xfrm>
          <a:custGeom>
            <a:avLst/>
            <a:gdLst>
              <a:gd name="connsiteX0" fmla="*/ 89823 w 149769"/>
              <a:gd name="connsiteY0" fmla="*/ -562 h 229821"/>
              <a:gd name="connsiteX1" fmla="*/ 64005 w 149769"/>
              <a:gd name="connsiteY1" fmla="*/ -562 h 229821"/>
              <a:gd name="connsiteX2" fmla="*/ 0 w 149769"/>
              <a:gd name="connsiteY2" fmla="*/ 208770 h 229821"/>
              <a:gd name="connsiteX3" fmla="*/ 0 w 149769"/>
              <a:gd name="connsiteY3" fmla="*/ 211180 h 229821"/>
              <a:gd name="connsiteX4" fmla="*/ 74472 w 149769"/>
              <a:gd name="connsiteY4" fmla="*/ 229259 h 229821"/>
              <a:gd name="connsiteX5" fmla="*/ 148182 w 149769"/>
              <a:gd name="connsiteY5" fmla="*/ 212702 h 229821"/>
              <a:gd name="connsiteX6" fmla="*/ 149768 w 149769"/>
              <a:gd name="connsiteY6" fmla="*/ 211814 h 229821"/>
              <a:gd name="connsiteX7" fmla="*/ 149768 w 149769"/>
              <a:gd name="connsiteY7" fmla="*/ 210546 h 229821"/>
              <a:gd name="connsiteX8" fmla="*/ 89823 w 149769"/>
              <a:gd name="connsiteY8" fmla="*/ -562 h 2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69" h="229821">
                <a:moveTo>
                  <a:pt x="89823" y="-562"/>
                </a:moveTo>
                <a:lnTo>
                  <a:pt x="64005" y="-562"/>
                </a:lnTo>
                <a:cubicBezTo>
                  <a:pt x="34952" y="-943"/>
                  <a:pt x="571" y="179273"/>
                  <a:pt x="0" y="208770"/>
                </a:cubicBezTo>
                <a:lnTo>
                  <a:pt x="0" y="211180"/>
                </a:lnTo>
                <a:cubicBezTo>
                  <a:pt x="33684" y="199064"/>
                  <a:pt x="31717" y="229259"/>
                  <a:pt x="74472" y="229259"/>
                </a:cubicBezTo>
                <a:cubicBezTo>
                  <a:pt x="96103" y="229259"/>
                  <a:pt x="117924" y="199572"/>
                  <a:pt x="148182" y="212702"/>
                </a:cubicBezTo>
                <a:cubicBezTo>
                  <a:pt x="148753" y="212702"/>
                  <a:pt x="149260" y="212068"/>
                  <a:pt x="149768" y="211814"/>
                </a:cubicBezTo>
                <a:lnTo>
                  <a:pt x="149768" y="210546"/>
                </a:lnTo>
                <a:cubicBezTo>
                  <a:pt x="150085" y="180985"/>
                  <a:pt x="118749" y="-182"/>
                  <a:pt x="89823" y="-562"/>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8" name="任意多边形: 形状 15"/>
          <p:cNvSpPr/>
          <p:nvPr userDrawn="1">
            <p:custDataLst>
              <p:tags r:id="rId71"/>
            </p:custDataLst>
          </p:nvPr>
        </p:nvSpPr>
        <p:spPr>
          <a:xfrm>
            <a:off x="1557655" y="3576320"/>
            <a:ext cx="52705" cy="120650"/>
          </a:xfrm>
          <a:custGeom>
            <a:avLst/>
            <a:gdLst>
              <a:gd name="connsiteX0" fmla="*/ 0 w 52967"/>
              <a:gd name="connsiteY0" fmla="*/ 108797 h 120721"/>
              <a:gd name="connsiteX1" fmla="*/ 27594 w 52967"/>
              <a:gd name="connsiteY1" fmla="*/ -563 h 120721"/>
              <a:gd name="connsiteX2" fmla="*/ 52968 w 52967"/>
              <a:gd name="connsiteY2" fmla="*/ 109432 h 120721"/>
              <a:gd name="connsiteX3" fmla="*/ 24866 w 52967"/>
              <a:gd name="connsiteY3" fmla="*/ 120152 h 120721"/>
              <a:gd name="connsiteX4" fmla="*/ 0 w 52967"/>
              <a:gd name="connsiteY4" fmla="*/ 108797 h 1207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67" h="120721">
                <a:moveTo>
                  <a:pt x="0" y="108797"/>
                </a:moveTo>
                <a:lnTo>
                  <a:pt x="27594" y="-563"/>
                </a:lnTo>
                <a:lnTo>
                  <a:pt x="52968" y="109432"/>
                </a:lnTo>
                <a:cubicBezTo>
                  <a:pt x="52968" y="109432"/>
                  <a:pt x="52587" y="120469"/>
                  <a:pt x="24866" y="120152"/>
                </a:cubicBezTo>
                <a:cubicBezTo>
                  <a:pt x="-190" y="119961"/>
                  <a:pt x="0" y="108797"/>
                  <a:pt x="0" y="108797"/>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9" name="任意多边形: 形状 16"/>
          <p:cNvSpPr/>
          <p:nvPr userDrawn="1">
            <p:custDataLst>
              <p:tags r:id="rId72"/>
            </p:custDataLst>
          </p:nvPr>
        </p:nvSpPr>
        <p:spPr>
          <a:xfrm>
            <a:off x="885825" y="3815080"/>
            <a:ext cx="118745" cy="142240"/>
          </a:xfrm>
          <a:custGeom>
            <a:avLst/>
            <a:gdLst>
              <a:gd name="connsiteX0" fmla="*/ 118989 w 118988"/>
              <a:gd name="connsiteY0" fmla="*/ 128993 h 141925"/>
              <a:gd name="connsiteX1" fmla="*/ 108522 w 118988"/>
              <a:gd name="connsiteY1" fmla="*/ 33842 h 141925"/>
              <a:gd name="connsiteX2" fmla="*/ 66148 w 118988"/>
              <a:gd name="connsiteY2" fmla="*/ -349 h 141925"/>
              <a:gd name="connsiteX3" fmla="*/ 34114 w 118988"/>
              <a:gd name="connsiteY3" fmla="*/ 3204 h 141925"/>
              <a:gd name="connsiteX4" fmla="*/ 240 w 118988"/>
              <a:gd name="connsiteY4" fmla="*/ 45958 h 141925"/>
              <a:gd name="connsiteX5" fmla="*/ 10453 w 118988"/>
              <a:gd name="connsiteY5" fmla="*/ 141363 h 14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988" h="141925">
                <a:moveTo>
                  <a:pt x="118989" y="128993"/>
                </a:moveTo>
                <a:lnTo>
                  <a:pt x="108522" y="33842"/>
                </a:lnTo>
                <a:cubicBezTo>
                  <a:pt x="106226" y="12719"/>
                  <a:pt x="87278" y="-2569"/>
                  <a:pt x="66148" y="-349"/>
                </a:cubicBezTo>
                <a:lnTo>
                  <a:pt x="34114" y="3204"/>
                </a:lnTo>
                <a:cubicBezTo>
                  <a:pt x="13010" y="5754"/>
                  <a:pt x="-2107" y="24828"/>
                  <a:pt x="240" y="45958"/>
                </a:cubicBezTo>
                <a:lnTo>
                  <a:pt x="10453" y="141363"/>
                </a:lnTo>
                <a:close/>
              </a:path>
            </a:pathLst>
          </a:custGeom>
          <a:solidFill>
            <a:schemeClr val="accent3"/>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0" name="任意多边形: 形状 17"/>
          <p:cNvSpPr/>
          <p:nvPr userDrawn="1">
            <p:custDataLst>
              <p:tags r:id="rId73"/>
            </p:custDataLst>
          </p:nvPr>
        </p:nvSpPr>
        <p:spPr>
          <a:xfrm>
            <a:off x="876300" y="3917315"/>
            <a:ext cx="334645" cy="1770380"/>
          </a:xfrm>
          <a:custGeom>
            <a:avLst/>
            <a:gdLst>
              <a:gd name="connsiteX0" fmla="*/ 300346 w 334459"/>
              <a:gd name="connsiteY0" fmla="*/ 1761275 h 1770108"/>
              <a:gd name="connsiteX1" fmla="*/ 227841 w 334459"/>
              <a:gd name="connsiteY1" fmla="*/ 1769331 h 1770108"/>
              <a:gd name="connsiteX2" fmla="*/ 185531 w 334459"/>
              <a:gd name="connsiteY2" fmla="*/ 1735204 h 1770108"/>
              <a:gd name="connsiteX3" fmla="*/ 240 w 334459"/>
              <a:gd name="connsiteY3" fmla="*/ 50399 h 1770108"/>
              <a:gd name="connsiteX4" fmla="*/ 34114 w 334459"/>
              <a:gd name="connsiteY4" fmla="*/ 7708 h 1770108"/>
              <a:gd name="connsiteX5" fmla="*/ 106619 w 334459"/>
              <a:gd name="connsiteY5" fmla="*/ -348 h 1770108"/>
              <a:gd name="connsiteX6" fmla="*/ 148930 w 334459"/>
              <a:gd name="connsiteY6" fmla="*/ 33779 h 1770108"/>
              <a:gd name="connsiteX7" fmla="*/ 334220 w 334459"/>
              <a:gd name="connsiteY7" fmla="*/ 1718584 h 1770108"/>
              <a:gd name="connsiteX8" fmla="*/ 300346 w 334459"/>
              <a:gd name="connsiteY8" fmla="*/ 1761275 h 177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59" h="1770108">
                <a:moveTo>
                  <a:pt x="300346" y="1761275"/>
                </a:moveTo>
                <a:lnTo>
                  <a:pt x="227841" y="1769331"/>
                </a:lnTo>
                <a:cubicBezTo>
                  <a:pt x="206743" y="1771552"/>
                  <a:pt x="187827" y="1756295"/>
                  <a:pt x="185531" y="1735204"/>
                </a:cubicBezTo>
                <a:lnTo>
                  <a:pt x="240" y="50399"/>
                </a:lnTo>
                <a:cubicBezTo>
                  <a:pt x="-2107" y="29282"/>
                  <a:pt x="13016" y="10226"/>
                  <a:pt x="34114" y="7708"/>
                </a:cubicBezTo>
                <a:lnTo>
                  <a:pt x="106619" y="-348"/>
                </a:lnTo>
                <a:cubicBezTo>
                  <a:pt x="127717" y="-2569"/>
                  <a:pt x="146633" y="12687"/>
                  <a:pt x="148930" y="33779"/>
                </a:cubicBezTo>
                <a:lnTo>
                  <a:pt x="334220" y="1718584"/>
                </a:lnTo>
                <a:cubicBezTo>
                  <a:pt x="336567" y="1739701"/>
                  <a:pt x="321444" y="1758757"/>
                  <a:pt x="300346" y="1761275"/>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1" name="任意多边形: 形状 18"/>
          <p:cNvSpPr/>
          <p:nvPr userDrawn="1">
            <p:custDataLst>
              <p:tags r:id="rId74"/>
            </p:custDataLst>
          </p:nvPr>
        </p:nvSpPr>
        <p:spPr>
          <a:xfrm>
            <a:off x="889000" y="3905250"/>
            <a:ext cx="121920" cy="80645"/>
          </a:xfrm>
          <a:custGeom>
            <a:avLst/>
            <a:gdLst>
              <a:gd name="connsiteX0" fmla="*/ 113321 w 121849"/>
              <a:gd name="connsiteY0" fmla="*/ -140 h 80561"/>
              <a:gd name="connsiteX1" fmla="*/ 109896 w 121849"/>
              <a:gd name="connsiteY1" fmla="*/ -140 h 80561"/>
              <a:gd name="connsiteX2" fmla="*/ 4341 w 121849"/>
              <a:gd name="connsiteY2" fmla="*/ 11659 h 80561"/>
              <a:gd name="connsiteX3" fmla="*/ 1106 w 121849"/>
              <a:gd name="connsiteY3" fmla="*/ 12737 h 80561"/>
              <a:gd name="connsiteX4" fmla="*/ 28 w 121849"/>
              <a:gd name="connsiteY4" fmla="*/ 15972 h 80561"/>
              <a:gd name="connsiteX5" fmla="*/ 7069 w 121849"/>
              <a:gd name="connsiteY5" fmla="*/ 76552 h 80561"/>
              <a:gd name="connsiteX6" fmla="*/ 11319 w 121849"/>
              <a:gd name="connsiteY6" fmla="*/ 79977 h 80561"/>
              <a:gd name="connsiteX7" fmla="*/ 118396 w 121849"/>
              <a:gd name="connsiteY7" fmla="*/ 67988 h 80561"/>
              <a:gd name="connsiteX8" fmla="*/ 121827 w 121849"/>
              <a:gd name="connsiteY8" fmla="*/ 63726 h 80561"/>
              <a:gd name="connsiteX9" fmla="*/ 121821 w 121849"/>
              <a:gd name="connsiteY9" fmla="*/ 63675 h 80561"/>
              <a:gd name="connsiteX10" fmla="*/ 115478 w 121849"/>
              <a:gd name="connsiteY10" fmla="*/ 3032 h 80561"/>
              <a:gd name="connsiteX11" fmla="*/ 113321 w 121849"/>
              <a:gd name="connsiteY11" fmla="*/ -140 h 8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49" h="80561">
                <a:moveTo>
                  <a:pt x="113321" y="-140"/>
                </a:moveTo>
                <a:cubicBezTo>
                  <a:pt x="112249" y="-704"/>
                  <a:pt x="110968" y="-704"/>
                  <a:pt x="109896" y="-140"/>
                </a:cubicBezTo>
                <a:cubicBezTo>
                  <a:pt x="62510" y="18446"/>
                  <a:pt x="4912" y="11722"/>
                  <a:pt x="4341" y="11659"/>
                </a:cubicBezTo>
                <a:cubicBezTo>
                  <a:pt x="3155" y="11501"/>
                  <a:pt x="1963" y="11894"/>
                  <a:pt x="1106" y="12737"/>
                </a:cubicBezTo>
                <a:cubicBezTo>
                  <a:pt x="282" y="13600"/>
                  <a:pt x="-112" y="14786"/>
                  <a:pt x="28" y="15972"/>
                </a:cubicBezTo>
                <a:lnTo>
                  <a:pt x="7069" y="76552"/>
                </a:lnTo>
                <a:cubicBezTo>
                  <a:pt x="7304" y="78671"/>
                  <a:pt x="9200" y="80199"/>
                  <a:pt x="11319" y="79977"/>
                </a:cubicBezTo>
                <a:lnTo>
                  <a:pt x="118396" y="67988"/>
                </a:lnTo>
                <a:cubicBezTo>
                  <a:pt x="120521" y="67760"/>
                  <a:pt x="122056" y="65851"/>
                  <a:pt x="121827" y="63726"/>
                </a:cubicBezTo>
                <a:cubicBezTo>
                  <a:pt x="121827" y="63707"/>
                  <a:pt x="121821" y="63694"/>
                  <a:pt x="121821" y="63675"/>
                </a:cubicBezTo>
                <a:lnTo>
                  <a:pt x="115478" y="3032"/>
                </a:lnTo>
                <a:cubicBezTo>
                  <a:pt x="115357" y="1675"/>
                  <a:pt x="114539" y="469"/>
                  <a:pt x="113321" y="-140"/>
                </a:cubicBezTo>
                <a:close/>
              </a:path>
            </a:pathLst>
          </a:custGeom>
          <a:solidFill>
            <a:schemeClr val="accent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2" name="任意多边形: 形状 19"/>
          <p:cNvSpPr/>
          <p:nvPr userDrawn="1">
            <p:custDataLst>
              <p:tags r:id="rId75"/>
            </p:custDataLst>
          </p:nvPr>
        </p:nvSpPr>
        <p:spPr>
          <a:xfrm>
            <a:off x="901065" y="4178300"/>
            <a:ext cx="153670" cy="60960"/>
          </a:xfrm>
          <a:custGeom>
            <a:avLst/>
            <a:gdLst>
              <a:gd name="connsiteX0" fmla="*/ 0 w 153383"/>
              <a:gd name="connsiteY0" fmla="*/ 15867 h 60765"/>
              <a:gd name="connsiteX1" fmla="*/ 0 w 153383"/>
              <a:gd name="connsiteY1" fmla="*/ 15867 h 60765"/>
              <a:gd name="connsiteX2" fmla="*/ 4694 w 153383"/>
              <a:gd name="connsiteY2" fmla="*/ 58494 h 60765"/>
              <a:gd name="connsiteX3" fmla="*/ 4694 w 153383"/>
              <a:gd name="connsiteY3" fmla="*/ 58494 h 60765"/>
              <a:gd name="connsiteX4" fmla="*/ 153383 w 153383"/>
              <a:gd name="connsiteY4" fmla="*/ 42128 h 60765"/>
              <a:gd name="connsiteX5" fmla="*/ 148689 w 153383"/>
              <a:gd name="connsiteY5" fmla="*/ -563 h 60765"/>
              <a:gd name="connsiteX6" fmla="*/ 0 w 153383"/>
              <a:gd name="connsiteY6" fmla="*/ 15867 h 6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383" h="60765">
                <a:moveTo>
                  <a:pt x="0" y="15867"/>
                </a:moveTo>
                <a:lnTo>
                  <a:pt x="0" y="15867"/>
                </a:lnTo>
                <a:lnTo>
                  <a:pt x="4694" y="58494"/>
                </a:lnTo>
                <a:lnTo>
                  <a:pt x="4694" y="58494"/>
                </a:lnTo>
                <a:cubicBezTo>
                  <a:pt x="5582" y="58494"/>
                  <a:pt x="86397" y="68009"/>
                  <a:pt x="153383" y="42128"/>
                </a:cubicBezTo>
                <a:lnTo>
                  <a:pt x="148689" y="-563"/>
                </a:lnTo>
                <a:cubicBezTo>
                  <a:pt x="81703" y="25318"/>
                  <a:pt x="888" y="15994"/>
                  <a:pt x="0" y="15867"/>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3" name="任意多边形: 形状 20"/>
          <p:cNvSpPr/>
          <p:nvPr userDrawn="1">
            <p:custDataLst>
              <p:tags r:id="rId76"/>
            </p:custDataLst>
          </p:nvPr>
        </p:nvSpPr>
        <p:spPr>
          <a:xfrm>
            <a:off x="753745" y="4586605"/>
            <a:ext cx="878840" cy="1920240"/>
          </a:xfrm>
          <a:custGeom>
            <a:avLst/>
            <a:gdLst>
              <a:gd name="connsiteX0" fmla="*/ 0 w 878940"/>
              <a:gd name="connsiteY0" fmla="*/ 5646 h 1920081"/>
              <a:gd name="connsiteX1" fmla="*/ 225381 w 878940"/>
              <a:gd name="connsiteY1" fmla="*/ 1920081 h 1920081"/>
              <a:gd name="connsiteX2" fmla="*/ 878941 w 878940"/>
              <a:gd name="connsiteY2" fmla="*/ 1920081 h 1920081"/>
              <a:gd name="connsiteX3" fmla="*/ 878941 w 878940"/>
              <a:gd name="connsiteY3" fmla="*/ 0 h 1920081"/>
              <a:gd name="connsiteX4" fmla="*/ 0 w 878940"/>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940" h="1920081">
                <a:moveTo>
                  <a:pt x="0" y="5646"/>
                </a:moveTo>
                <a:lnTo>
                  <a:pt x="225381" y="1920081"/>
                </a:lnTo>
                <a:lnTo>
                  <a:pt x="878941" y="1920081"/>
                </a:lnTo>
                <a:lnTo>
                  <a:pt x="878941" y="0"/>
                </a:lnTo>
                <a:lnTo>
                  <a:pt x="0"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4" name="任意多边形: 形状 21"/>
          <p:cNvSpPr/>
          <p:nvPr userDrawn="1">
            <p:custDataLst>
              <p:tags r:id="rId77"/>
            </p:custDataLst>
          </p:nvPr>
        </p:nvSpPr>
        <p:spPr>
          <a:xfrm>
            <a:off x="1435735" y="4586605"/>
            <a:ext cx="878840" cy="1920240"/>
          </a:xfrm>
          <a:custGeom>
            <a:avLst/>
            <a:gdLst>
              <a:gd name="connsiteX0" fmla="*/ 878877 w 878877"/>
              <a:gd name="connsiteY0" fmla="*/ 5646 h 1920081"/>
              <a:gd name="connsiteX1" fmla="*/ 653496 w 878877"/>
              <a:gd name="connsiteY1" fmla="*/ 1920081 h 1920081"/>
              <a:gd name="connsiteX2" fmla="*/ 0 w 878877"/>
              <a:gd name="connsiteY2" fmla="*/ 1920081 h 1920081"/>
              <a:gd name="connsiteX3" fmla="*/ 0 w 878877"/>
              <a:gd name="connsiteY3" fmla="*/ 0 h 1920081"/>
              <a:gd name="connsiteX4" fmla="*/ 878877 w 878877"/>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877" h="1920081">
                <a:moveTo>
                  <a:pt x="878877" y="5646"/>
                </a:moveTo>
                <a:lnTo>
                  <a:pt x="653496" y="1920081"/>
                </a:lnTo>
                <a:lnTo>
                  <a:pt x="0" y="1920081"/>
                </a:lnTo>
                <a:lnTo>
                  <a:pt x="0" y="0"/>
                </a:lnTo>
                <a:lnTo>
                  <a:pt x="878877"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5" name="任意多边形: 形状 22"/>
          <p:cNvSpPr/>
          <p:nvPr userDrawn="1">
            <p:custDataLst>
              <p:tags r:id="rId78"/>
            </p:custDataLst>
          </p:nvPr>
        </p:nvSpPr>
        <p:spPr>
          <a:xfrm>
            <a:off x="672465" y="4553585"/>
            <a:ext cx="1733550" cy="73660"/>
          </a:xfrm>
          <a:custGeom>
            <a:avLst/>
            <a:gdLst>
              <a:gd name="connsiteX0" fmla="*/ 1697175 w 1733839"/>
              <a:gd name="connsiteY0" fmla="*/ 73338 h 73900"/>
              <a:gd name="connsiteX1" fmla="*/ 36665 w 1733839"/>
              <a:gd name="connsiteY1" fmla="*/ 73338 h 73900"/>
              <a:gd name="connsiteX2" fmla="*/ 0 w 1733839"/>
              <a:gd name="connsiteY2" fmla="*/ 36356 h 73900"/>
              <a:gd name="connsiteX3" fmla="*/ 0 w 1733839"/>
              <a:gd name="connsiteY3" fmla="*/ 36356 h 73900"/>
              <a:gd name="connsiteX4" fmla="*/ 36665 w 1733839"/>
              <a:gd name="connsiteY4" fmla="*/ -563 h 73900"/>
              <a:gd name="connsiteX5" fmla="*/ 1697175 w 1733839"/>
              <a:gd name="connsiteY5" fmla="*/ -563 h 73900"/>
              <a:gd name="connsiteX6" fmla="*/ 1733840 w 1733839"/>
              <a:gd name="connsiteY6" fmla="*/ 36356 h 73900"/>
              <a:gd name="connsiteX7" fmla="*/ 1733840 w 1733839"/>
              <a:gd name="connsiteY7" fmla="*/ 36356 h 73900"/>
              <a:gd name="connsiteX8" fmla="*/ 1697175 w 1733839"/>
              <a:gd name="connsiteY8" fmla="*/ 73338 h 7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839" h="73900">
                <a:moveTo>
                  <a:pt x="1697175" y="73338"/>
                </a:moveTo>
                <a:lnTo>
                  <a:pt x="36665" y="73338"/>
                </a:lnTo>
                <a:cubicBezTo>
                  <a:pt x="16347" y="73198"/>
                  <a:pt x="-38" y="56674"/>
                  <a:pt x="0" y="36356"/>
                </a:cubicBezTo>
                <a:lnTo>
                  <a:pt x="0" y="36356"/>
                </a:lnTo>
                <a:cubicBezTo>
                  <a:pt x="0" y="16063"/>
                  <a:pt x="16373" y="-423"/>
                  <a:pt x="36665" y="-563"/>
                </a:cubicBezTo>
                <a:lnTo>
                  <a:pt x="1697175" y="-563"/>
                </a:lnTo>
                <a:cubicBezTo>
                  <a:pt x="1717467" y="-423"/>
                  <a:pt x="1733840" y="16063"/>
                  <a:pt x="1733840" y="36356"/>
                </a:cubicBezTo>
                <a:lnTo>
                  <a:pt x="1733840" y="36356"/>
                </a:lnTo>
                <a:cubicBezTo>
                  <a:pt x="1733878" y="56674"/>
                  <a:pt x="1717493" y="73198"/>
                  <a:pt x="1697175" y="73338"/>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6" name="任意多边形: 形状 23"/>
          <p:cNvSpPr/>
          <p:nvPr userDrawn="1">
            <p:custDataLst>
              <p:tags r:id="rId79"/>
            </p:custDataLst>
          </p:nvPr>
        </p:nvSpPr>
        <p:spPr>
          <a:xfrm>
            <a:off x="922655" y="6506210"/>
            <a:ext cx="1280795" cy="7366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7" name="任意多边形: 形状 24"/>
          <p:cNvSpPr/>
          <p:nvPr userDrawn="1">
            <p:custDataLst>
              <p:tags r:id="rId80"/>
            </p:custDataLst>
          </p:nvPr>
        </p:nvSpPr>
        <p:spPr>
          <a:xfrm>
            <a:off x="758190" y="4628515"/>
            <a:ext cx="1551940" cy="1877695"/>
          </a:xfrm>
          <a:custGeom>
            <a:avLst/>
            <a:gdLst>
              <a:gd name="connsiteX0" fmla="*/ 1551721 w 1551720"/>
              <a:gd name="connsiteY0" fmla="*/ 0 h 1877770"/>
              <a:gd name="connsiteX1" fmla="*/ 0 w 1551720"/>
              <a:gd name="connsiteY1" fmla="*/ 0 h 1877770"/>
              <a:gd name="connsiteX2" fmla="*/ 7168 w 1551720"/>
              <a:gd name="connsiteY2" fmla="*/ 60579 h 1877770"/>
              <a:gd name="connsiteX3" fmla="*/ 191888 w 1551720"/>
              <a:gd name="connsiteY3" fmla="*/ 60579 h 1877770"/>
              <a:gd name="connsiteX4" fmla="*/ 347428 w 1551720"/>
              <a:gd name="connsiteY4" fmla="*/ 1877771 h 1877770"/>
              <a:gd name="connsiteX5" fmla="*/ 668594 w 1551720"/>
              <a:gd name="connsiteY5" fmla="*/ 1877771 h 1877770"/>
              <a:gd name="connsiteX6" fmla="*/ 594883 w 1551720"/>
              <a:gd name="connsiteY6" fmla="*/ 60579 h 1877770"/>
              <a:gd name="connsiteX7" fmla="*/ 715408 w 1551720"/>
              <a:gd name="connsiteY7" fmla="*/ 60579 h 1877770"/>
              <a:gd name="connsiteX8" fmla="*/ 739957 w 1551720"/>
              <a:gd name="connsiteY8" fmla="*/ 1877771 h 1877770"/>
              <a:gd name="connsiteX9" fmla="*/ 835742 w 1551720"/>
              <a:gd name="connsiteY9" fmla="*/ 1877771 h 1877770"/>
              <a:gd name="connsiteX10" fmla="*/ 805674 w 1551720"/>
              <a:gd name="connsiteY10" fmla="*/ 60579 h 1877770"/>
              <a:gd name="connsiteX11" fmla="*/ 1544870 w 1551720"/>
              <a:gd name="connsiteY11" fmla="*/ 60579 h 1877770"/>
              <a:gd name="connsiteX12" fmla="*/ 1551721 w 1551720"/>
              <a:gd name="connsiteY12" fmla="*/ 0 h 187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51720" h="1877770">
                <a:moveTo>
                  <a:pt x="1551721" y="0"/>
                </a:moveTo>
                <a:lnTo>
                  <a:pt x="0" y="0"/>
                </a:lnTo>
                <a:lnTo>
                  <a:pt x="7168" y="60579"/>
                </a:lnTo>
                <a:lnTo>
                  <a:pt x="191888" y="60579"/>
                </a:lnTo>
                <a:lnTo>
                  <a:pt x="347428" y="1877771"/>
                </a:lnTo>
                <a:lnTo>
                  <a:pt x="668594" y="1877771"/>
                </a:lnTo>
                <a:lnTo>
                  <a:pt x="594883" y="60579"/>
                </a:lnTo>
                <a:lnTo>
                  <a:pt x="715408" y="60579"/>
                </a:lnTo>
                <a:lnTo>
                  <a:pt x="739957" y="1877771"/>
                </a:lnTo>
                <a:lnTo>
                  <a:pt x="835742" y="1877771"/>
                </a:lnTo>
                <a:lnTo>
                  <a:pt x="805674" y="60579"/>
                </a:lnTo>
                <a:lnTo>
                  <a:pt x="1544870" y="60579"/>
                </a:lnTo>
                <a:lnTo>
                  <a:pt x="1551721" y="0"/>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userDrawn="1">
            <p:custDataLst>
              <p:tags r:id="rId81"/>
            </p:custDataLst>
          </p:nvPr>
        </p:nvSpPr>
        <p:spPr>
          <a:xfrm>
            <a:off x="1905" y="4933950"/>
            <a:ext cx="4225290" cy="192595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userDrawn="1">
            <p:custDataLst>
              <p:tags r:id="rId82"/>
            </p:custDataLst>
          </p:nvPr>
        </p:nvSpPr>
        <p:spPr>
          <a:xfrm>
            <a:off x="0" y="6280785"/>
            <a:ext cx="2772410" cy="579120"/>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userDrawn="1">
            <p:custDataLst>
              <p:tags r:id="rId83"/>
            </p:custDataLst>
          </p:nvPr>
        </p:nvSpPr>
        <p:spPr>
          <a:xfrm>
            <a:off x="1270" y="4820285"/>
            <a:ext cx="944245" cy="203708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userDrawn="1">
            <p:custDataLst>
              <p:tags r:id="rId84"/>
            </p:custDataLst>
          </p:nvPr>
        </p:nvSpPr>
        <p:spPr>
          <a:xfrm>
            <a:off x="1905" y="4979670"/>
            <a:ext cx="833120" cy="188150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userDrawn="1">
            <p:custDataLst>
              <p:tags r:id="rId85"/>
            </p:custDataLst>
          </p:nvPr>
        </p:nvSpPr>
        <p:spPr>
          <a:xfrm>
            <a:off x="519430" y="5826125"/>
            <a:ext cx="966470" cy="1033780"/>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userDrawn="1">
            <p:custDataLst>
              <p:tags r:id="rId86"/>
            </p:custDataLst>
          </p:nvPr>
        </p:nvSpPr>
        <p:spPr>
          <a:xfrm>
            <a:off x="756285" y="5990590"/>
            <a:ext cx="606425" cy="865505"/>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userDrawn="1">
            <p:custDataLst>
              <p:tags r:id="rId87"/>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userDrawn="1">
            <p:custDataLst>
              <p:tags r:id="rId88"/>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userDrawn="1">
            <p:custDataLst>
              <p:tags r:id="rId89"/>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userDrawn="1">
            <p:custDataLst>
              <p:tags r:id="rId90"/>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userDrawn="1">
            <p:custDataLst>
              <p:tags r:id="rId91"/>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userDrawn="1">
            <p:custDataLst>
              <p:tags r:id="rId92"/>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userDrawn="1">
            <p:custDataLst>
              <p:tags r:id="rId93"/>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1" name="副标题"/>
          <p:cNvSpPr txBox="1">
            <a:spLocks noGrp="1"/>
          </p:cNvSpPr>
          <p:nvPr>
            <p:ph type="body" idx="6" hasCustomPrompt="1"/>
            <p:custDataLst>
              <p:tags r:id="rId94"/>
            </p:custDataLst>
          </p:nvPr>
        </p:nvSpPr>
        <p:spPr>
          <a:xfrm>
            <a:off x="1743075" y="4627245"/>
            <a:ext cx="8682355" cy="629285"/>
          </a:xfrm>
          <a:prstGeom prst="rect">
            <a:avLst/>
          </a:prstGeom>
          <a:noFill/>
        </p:spPr>
        <p:txBody>
          <a:bodyPr wrap="square" lIns="0" tIns="0" rIns="0" bIns="0" rtlCol="0" anchor="t" anchorCtr="0">
            <a:normAutofit/>
          </a:bodyPr>
          <a:lstStyle>
            <a:lvl1pPr marL="0" marR="0" algn="ctr" defTabSz="914400" rtl="0" eaLnBrk="1" fontAlgn="auto" latinLnBrk="0" hangingPunct="1">
              <a:lnSpc>
                <a:spcPct val="100000"/>
              </a:lnSpc>
              <a:buClrTx/>
              <a:buSzTx/>
              <a:buFontTx/>
              <a:buNone/>
              <a:defRPr kumimoji="0" lang="zh-CN" altLang="en-US" sz="2400" b="1" i="0" u="none" strike="noStrike" kern="0" cap="none" spc="0" normalizeH="0" baseline="0" noProof="1" dirty="0">
                <a:solidFill>
                  <a:schemeClr val="accent2"/>
                </a:solidFill>
                <a:uFillTx/>
                <a:latin typeface="+mj-ea"/>
                <a:ea typeface="+mj-ea"/>
                <a:cs typeface="黑体" panose="02010609060101010101" charset="-122"/>
                <a:sym typeface="+mn-ea"/>
              </a:defRPr>
            </a:lvl1pPr>
          </a:lstStyle>
          <a:p>
            <a:pPr lvl="0" algn="ctr"/>
            <a:r>
              <a:rPr>
                <a:sym typeface="+mn-ea"/>
              </a:rPr>
              <a:t>单击此处编辑母版副标题样式</a:t>
            </a:r>
            <a:endParaRPr>
              <a:sym typeface="+mn-ea"/>
            </a:endParaRPr>
          </a:p>
        </p:txBody>
      </p:sp>
      <p:sp>
        <p:nvSpPr>
          <p:cNvPr id="9" name="标题"/>
          <p:cNvSpPr txBox="1">
            <a:spLocks noGrp="1"/>
          </p:cNvSpPr>
          <p:nvPr>
            <p:ph type="title" idx="5"/>
            <p:custDataLst>
              <p:tags r:id="rId95"/>
            </p:custDataLst>
          </p:nvPr>
        </p:nvSpPr>
        <p:spPr>
          <a:xfrm>
            <a:off x="1318260" y="1979295"/>
            <a:ext cx="9824085" cy="1522730"/>
          </a:xfrm>
          <a:prstGeom prst="rect">
            <a:avLst/>
          </a:prstGeom>
          <a:noFill/>
        </p:spPr>
        <p:txBody>
          <a:bodyPr wrap="square" lIns="0" tIns="0" rIns="0" bIns="0" rtlCol="0" anchor="b" anchorCtr="0">
            <a:normAutofit/>
          </a:bodyPr>
          <a:lstStyle>
            <a:lvl1pPr marL="0" marR="0" algn="ctr" defTabSz="914400" rtl="0" eaLnBrk="1" fontAlgn="auto" latinLnBrk="0" hangingPunct="1">
              <a:lnSpc>
                <a:spcPct val="100000"/>
              </a:lnSpc>
              <a:buClrTx/>
              <a:buSzTx/>
              <a:buFontTx/>
              <a:buNone/>
              <a:defRPr kumimoji="0" lang="zh-CN" altLang="en-US" sz="6000" b="1" i="0" u="none" strike="noStrike" kern="0" cap="none" spc="300" normalizeH="0" baseline="0" noProof="1" dirty="0">
                <a:solidFill>
                  <a:schemeClr val="accent1"/>
                </a:solidFill>
                <a:uFillTx/>
                <a:latin typeface="+mj-ea"/>
                <a:ea typeface="+mj-ea"/>
                <a:cs typeface="微软雅黑" panose="020B0503020204020204" charset="-122"/>
                <a:sym typeface="+mn-ea"/>
              </a:defRPr>
            </a:lvl1pPr>
          </a:lstStyle>
          <a:p>
            <a:pPr lvl="0" algn="ctr"/>
            <a:r>
              <a:rPr>
                <a:sym typeface="+mn-ea"/>
              </a:rPr>
              <a:t>单击此处编辑母版标题样式</a:t>
            </a:r>
            <a:endParaRPr>
              <a:sym typeface="+mn-ea"/>
            </a:endParaRPr>
          </a:p>
        </p:txBody>
      </p:sp>
      <p:sp>
        <p:nvSpPr>
          <p:cNvPr id="8" name="椭圆 7"/>
          <p:cNvSpPr/>
          <p:nvPr userDrawn="1">
            <p:custDataLst>
              <p:tags r:id="rId96"/>
            </p:custDataLst>
          </p:nvPr>
        </p:nvSpPr>
        <p:spPr>
          <a:xfrm>
            <a:off x="302260" y="491490"/>
            <a:ext cx="315595" cy="315595"/>
          </a:xfrm>
          <a:prstGeom prst="ellipse">
            <a:avLst/>
          </a:prstGeom>
          <a:solidFill>
            <a:schemeClr val="accent5"/>
          </a:solidFill>
          <a:ln>
            <a:solidFill>
              <a:schemeClr val="accent4"/>
            </a:solidFill>
            <a:prstDash val="solid"/>
          </a:ln>
          <a:effectLst>
            <a:outerShdw blurRad="203200" dist="101600" dir="8100000" algn="tr" rotWithShape="0">
              <a:schemeClr val="accent6">
                <a:lumMod val="50000"/>
                <a:lumOff val="50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45000" lnSpcReduction="20000"/>
          </a:bodyPr>
          <a:lstStyle/>
          <a:p>
            <a:pPr algn="ctr"/>
            <a:endParaRPr lang="zh-CN" altLang="en-US">
              <a:cs typeface="微软雅黑" panose="020B0503020204020204" charset="-122"/>
            </a:endParaRPr>
          </a:p>
        </p:txBody>
      </p:sp>
      <p:sp>
        <p:nvSpPr>
          <p:cNvPr id="10" name="椭圆 22"/>
          <p:cNvSpPr/>
          <p:nvPr userDrawn="1">
            <p:custDataLst>
              <p:tags r:id="rId97"/>
            </p:custDataLst>
          </p:nvPr>
        </p:nvSpPr>
        <p:spPr>
          <a:xfrm rot="2573124">
            <a:off x="219710" y="589915"/>
            <a:ext cx="481330" cy="130175"/>
          </a:xfrm>
          <a:custGeom>
            <a:avLst/>
            <a:gdLst>
              <a:gd name="connsiteX0" fmla="*/ 0 w 480575"/>
              <a:gd name="connsiteY0" fmla="*/ 63850 h 127700"/>
              <a:gd name="connsiteX1" fmla="*/ 240288 w 480575"/>
              <a:gd name="connsiteY1" fmla="*/ 0 h 127700"/>
              <a:gd name="connsiteX2" fmla="*/ 480576 w 480575"/>
              <a:gd name="connsiteY2" fmla="*/ 63850 h 127700"/>
              <a:gd name="connsiteX3" fmla="*/ 240288 w 480575"/>
              <a:gd name="connsiteY3" fmla="*/ 127700 h 127700"/>
              <a:gd name="connsiteX4" fmla="*/ 0 w 480575"/>
              <a:gd name="connsiteY4" fmla="*/ 63850 h 127700"/>
              <a:gd name="connsiteX0-1" fmla="*/ 4456 w 485032"/>
              <a:gd name="connsiteY0-2" fmla="*/ 67336 h 131186"/>
              <a:gd name="connsiteX1-3" fmla="*/ 100088 w 485032"/>
              <a:gd name="connsiteY1-4" fmla="*/ 14663 h 131186"/>
              <a:gd name="connsiteX2-5" fmla="*/ 244744 w 485032"/>
              <a:gd name="connsiteY2-6" fmla="*/ 3486 h 131186"/>
              <a:gd name="connsiteX3-7" fmla="*/ 485032 w 485032"/>
              <a:gd name="connsiteY3-8" fmla="*/ 67336 h 131186"/>
              <a:gd name="connsiteX4-9" fmla="*/ 244744 w 485032"/>
              <a:gd name="connsiteY4-10" fmla="*/ 131186 h 131186"/>
              <a:gd name="connsiteX5" fmla="*/ 4456 w 485032"/>
              <a:gd name="connsiteY5" fmla="*/ 67336 h 131186"/>
              <a:gd name="connsiteX0-11" fmla="*/ 4456 w 489651"/>
              <a:gd name="connsiteY0-12" fmla="*/ 64506 h 128356"/>
              <a:gd name="connsiteX1-13" fmla="*/ 100088 w 489651"/>
              <a:gd name="connsiteY1-14" fmla="*/ 11833 h 128356"/>
              <a:gd name="connsiteX2-15" fmla="*/ 244744 w 489651"/>
              <a:gd name="connsiteY2-16" fmla="*/ 656 h 128356"/>
              <a:gd name="connsiteX3-17" fmla="*/ 391125 w 489651"/>
              <a:gd name="connsiteY3-18" fmla="*/ 24264 h 128356"/>
              <a:gd name="connsiteX4-19" fmla="*/ 485032 w 489651"/>
              <a:gd name="connsiteY4-20" fmla="*/ 64506 h 128356"/>
              <a:gd name="connsiteX5-21" fmla="*/ 244744 w 489651"/>
              <a:gd name="connsiteY5-22" fmla="*/ 128356 h 128356"/>
              <a:gd name="connsiteX6" fmla="*/ 4456 w 489651"/>
              <a:gd name="connsiteY6" fmla="*/ 64506 h 128356"/>
              <a:gd name="connsiteX0-23" fmla="*/ 244744 w 489651"/>
              <a:gd name="connsiteY0-24" fmla="*/ 0 h 127700"/>
              <a:gd name="connsiteX1-25" fmla="*/ 391125 w 489651"/>
              <a:gd name="connsiteY1-26" fmla="*/ 23608 h 127700"/>
              <a:gd name="connsiteX2-27" fmla="*/ 485032 w 489651"/>
              <a:gd name="connsiteY2-28" fmla="*/ 63850 h 127700"/>
              <a:gd name="connsiteX3-29" fmla="*/ 244744 w 489651"/>
              <a:gd name="connsiteY3-30" fmla="*/ 127700 h 127700"/>
              <a:gd name="connsiteX4-31" fmla="*/ 4456 w 489651"/>
              <a:gd name="connsiteY4-32" fmla="*/ 63850 h 127700"/>
              <a:gd name="connsiteX5-33" fmla="*/ 100088 w 489651"/>
              <a:gd name="connsiteY5-34" fmla="*/ 11177 h 127700"/>
              <a:gd name="connsiteX6-35" fmla="*/ 336184 w 489651"/>
              <a:gd name="connsiteY6-36" fmla="*/ 91440 h 127700"/>
              <a:gd name="connsiteX0-37" fmla="*/ 244744 w 489651"/>
              <a:gd name="connsiteY0-38" fmla="*/ 0 h 127700"/>
              <a:gd name="connsiteX1-39" fmla="*/ 391125 w 489651"/>
              <a:gd name="connsiteY1-40" fmla="*/ 23608 h 127700"/>
              <a:gd name="connsiteX2-41" fmla="*/ 485032 w 489651"/>
              <a:gd name="connsiteY2-42" fmla="*/ 63850 h 127700"/>
              <a:gd name="connsiteX3-43" fmla="*/ 244744 w 489651"/>
              <a:gd name="connsiteY3-44" fmla="*/ 127700 h 127700"/>
              <a:gd name="connsiteX4-45" fmla="*/ 4456 w 489651"/>
              <a:gd name="connsiteY4-46" fmla="*/ 63850 h 127700"/>
              <a:gd name="connsiteX5-47" fmla="*/ 100088 w 489651"/>
              <a:gd name="connsiteY5-48" fmla="*/ 11177 h 127700"/>
              <a:gd name="connsiteX0-49" fmla="*/ 391125 w 489651"/>
              <a:gd name="connsiteY0-50" fmla="*/ 12431 h 116523"/>
              <a:gd name="connsiteX1-51" fmla="*/ 485032 w 489651"/>
              <a:gd name="connsiteY1-52" fmla="*/ 52673 h 116523"/>
              <a:gd name="connsiteX2-53" fmla="*/ 244744 w 489651"/>
              <a:gd name="connsiteY2-54" fmla="*/ 116523 h 116523"/>
              <a:gd name="connsiteX3-55" fmla="*/ 4456 w 489651"/>
              <a:gd name="connsiteY3-56" fmla="*/ 52673 h 116523"/>
              <a:gd name="connsiteX4-57" fmla="*/ 100088 w 489651"/>
              <a:gd name="connsiteY4-58" fmla="*/ 0 h 116523"/>
              <a:gd name="connsiteX0-59" fmla="*/ 391125 w 489651"/>
              <a:gd name="connsiteY0-60" fmla="*/ 12431 h 116523"/>
              <a:gd name="connsiteX1-61" fmla="*/ 485032 w 489651"/>
              <a:gd name="connsiteY1-62" fmla="*/ 52673 h 116523"/>
              <a:gd name="connsiteX2-63" fmla="*/ 244744 w 489651"/>
              <a:gd name="connsiteY2-64" fmla="*/ 116523 h 116523"/>
              <a:gd name="connsiteX3-65" fmla="*/ 4456 w 489651"/>
              <a:gd name="connsiteY3-66" fmla="*/ 52673 h 116523"/>
              <a:gd name="connsiteX4-67" fmla="*/ 100088 w 489651"/>
              <a:gd name="connsiteY4-68" fmla="*/ 0 h 116523"/>
              <a:gd name="connsiteX0-69" fmla="*/ 391125 w 485526"/>
              <a:gd name="connsiteY0-70" fmla="*/ 12431 h 116523"/>
              <a:gd name="connsiteX1-71" fmla="*/ 485032 w 485526"/>
              <a:gd name="connsiteY1-72" fmla="*/ 52673 h 116523"/>
              <a:gd name="connsiteX2-73" fmla="*/ 244744 w 485526"/>
              <a:gd name="connsiteY2-74" fmla="*/ 116523 h 116523"/>
              <a:gd name="connsiteX3-75" fmla="*/ 4456 w 485526"/>
              <a:gd name="connsiteY3-76" fmla="*/ 52673 h 116523"/>
              <a:gd name="connsiteX4-77" fmla="*/ 100088 w 485526"/>
              <a:gd name="connsiteY4-78" fmla="*/ 0 h 116523"/>
              <a:gd name="connsiteX0-79" fmla="*/ 391125 w 486355"/>
              <a:gd name="connsiteY0-80" fmla="*/ 12431 h 116523"/>
              <a:gd name="connsiteX1-81" fmla="*/ 485032 w 486355"/>
              <a:gd name="connsiteY1-82" fmla="*/ 52673 h 116523"/>
              <a:gd name="connsiteX2-83" fmla="*/ 244744 w 486355"/>
              <a:gd name="connsiteY2-84" fmla="*/ 116523 h 116523"/>
              <a:gd name="connsiteX3-85" fmla="*/ 4456 w 486355"/>
              <a:gd name="connsiteY3-86" fmla="*/ 52673 h 116523"/>
              <a:gd name="connsiteX4-87" fmla="*/ 100088 w 486355"/>
              <a:gd name="connsiteY4-88" fmla="*/ 0 h 116523"/>
              <a:gd name="connsiteX0-89" fmla="*/ 391125 w 486355"/>
              <a:gd name="connsiteY0-90" fmla="*/ 12431 h 116523"/>
              <a:gd name="connsiteX1-91" fmla="*/ 485032 w 486355"/>
              <a:gd name="connsiteY1-92" fmla="*/ 52673 h 116523"/>
              <a:gd name="connsiteX2-93" fmla="*/ 244744 w 486355"/>
              <a:gd name="connsiteY2-94" fmla="*/ 116523 h 116523"/>
              <a:gd name="connsiteX3-95" fmla="*/ 4456 w 486355"/>
              <a:gd name="connsiteY3-96" fmla="*/ 52673 h 116523"/>
              <a:gd name="connsiteX4-97" fmla="*/ 100088 w 486355"/>
              <a:gd name="connsiteY4-98" fmla="*/ 0 h 116523"/>
              <a:gd name="connsiteX0-99" fmla="*/ 388055 w 483285"/>
              <a:gd name="connsiteY0-100" fmla="*/ 12431 h 116523"/>
              <a:gd name="connsiteX1-101" fmla="*/ 481962 w 483285"/>
              <a:gd name="connsiteY1-102" fmla="*/ 52673 h 116523"/>
              <a:gd name="connsiteX2-103" fmla="*/ 241674 w 483285"/>
              <a:gd name="connsiteY2-104" fmla="*/ 116523 h 116523"/>
              <a:gd name="connsiteX3-105" fmla="*/ 1386 w 483285"/>
              <a:gd name="connsiteY3-106" fmla="*/ 52673 h 116523"/>
              <a:gd name="connsiteX4-107" fmla="*/ 97018 w 483285"/>
              <a:gd name="connsiteY4-108" fmla="*/ 0 h 116523"/>
              <a:gd name="connsiteX0-109" fmla="*/ 386951 w 482181"/>
              <a:gd name="connsiteY0-110" fmla="*/ 12431 h 116523"/>
              <a:gd name="connsiteX1-111" fmla="*/ 480858 w 482181"/>
              <a:gd name="connsiteY1-112" fmla="*/ 52673 h 116523"/>
              <a:gd name="connsiteX2-113" fmla="*/ 240570 w 482181"/>
              <a:gd name="connsiteY2-114" fmla="*/ 116523 h 116523"/>
              <a:gd name="connsiteX3-115" fmla="*/ 282 w 482181"/>
              <a:gd name="connsiteY3-116" fmla="*/ 52673 h 116523"/>
              <a:gd name="connsiteX4-117" fmla="*/ 95914 w 482181"/>
              <a:gd name="connsiteY4-118" fmla="*/ 0 h 116523"/>
              <a:gd name="connsiteX0-119" fmla="*/ 390945 w 489657"/>
              <a:gd name="connsiteY0-120" fmla="*/ 12431 h 126495"/>
              <a:gd name="connsiteX1-121" fmla="*/ 484852 w 489657"/>
              <a:gd name="connsiteY1-122" fmla="*/ 52673 h 126495"/>
              <a:gd name="connsiteX2-123" fmla="*/ 240826 w 489657"/>
              <a:gd name="connsiteY2-124" fmla="*/ 126495 h 126495"/>
              <a:gd name="connsiteX3-125" fmla="*/ 4276 w 489657"/>
              <a:gd name="connsiteY3-126" fmla="*/ 52673 h 126495"/>
              <a:gd name="connsiteX4-127" fmla="*/ 99908 w 489657"/>
              <a:gd name="connsiteY4-128" fmla="*/ 0 h 126495"/>
              <a:gd name="connsiteX0-129" fmla="*/ 390940 w 489658"/>
              <a:gd name="connsiteY0-130" fmla="*/ 12431 h 129860"/>
              <a:gd name="connsiteX1-131" fmla="*/ 484847 w 489658"/>
              <a:gd name="connsiteY1-132" fmla="*/ 52673 h 129860"/>
              <a:gd name="connsiteX2-133" fmla="*/ 240696 w 489658"/>
              <a:gd name="connsiteY2-134" fmla="*/ 129860 h 129860"/>
              <a:gd name="connsiteX3-135" fmla="*/ 4271 w 489658"/>
              <a:gd name="connsiteY3-136" fmla="*/ 52673 h 129860"/>
              <a:gd name="connsiteX4-137" fmla="*/ 99903 w 489658"/>
              <a:gd name="connsiteY4-138" fmla="*/ 0 h 129860"/>
              <a:gd name="connsiteX0-139" fmla="*/ 386757 w 485475"/>
              <a:gd name="connsiteY0-140" fmla="*/ 12431 h 129860"/>
              <a:gd name="connsiteX1-141" fmla="*/ 480664 w 485475"/>
              <a:gd name="connsiteY1-142" fmla="*/ 52673 h 129860"/>
              <a:gd name="connsiteX2-143" fmla="*/ 236513 w 485475"/>
              <a:gd name="connsiteY2-144" fmla="*/ 129860 h 129860"/>
              <a:gd name="connsiteX3-145" fmla="*/ 88 w 485475"/>
              <a:gd name="connsiteY3-146" fmla="*/ 52673 h 129860"/>
              <a:gd name="connsiteX4-147" fmla="*/ 95720 w 485475"/>
              <a:gd name="connsiteY4-148" fmla="*/ 0 h 129860"/>
              <a:gd name="connsiteX0-149" fmla="*/ 386781 w 485499"/>
              <a:gd name="connsiteY0-150" fmla="*/ 12431 h 129860"/>
              <a:gd name="connsiteX1-151" fmla="*/ 480688 w 485499"/>
              <a:gd name="connsiteY1-152" fmla="*/ 52673 h 129860"/>
              <a:gd name="connsiteX2-153" fmla="*/ 236537 w 485499"/>
              <a:gd name="connsiteY2-154" fmla="*/ 129860 h 129860"/>
              <a:gd name="connsiteX3-155" fmla="*/ 112 w 485499"/>
              <a:gd name="connsiteY3-156" fmla="*/ 52673 h 129860"/>
              <a:gd name="connsiteX4-157" fmla="*/ 95744 w 485499"/>
              <a:gd name="connsiteY4-158" fmla="*/ 0 h 129860"/>
              <a:gd name="connsiteX0-159" fmla="*/ 386781 w 481273"/>
              <a:gd name="connsiteY0-160" fmla="*/ 12431 h 129860"/>
              <a:gd name="connsiteX1-161" fmla="*/ 480688 w 481273"/>
              <a:gd name="connsiteY1-162" fmla="*/ 52673 h 129860"/>
              <a:gd name="connsiteX2-163" fmla="*/ 236537 w 481273"/>
              <a:gd name="connsiteY2-164" fmla="*/ 129860 h 129860"/>
              <a:gd name="connsiteX3-165" fmla="*/ 112 w 481273"/>
              <a:gd name="connsiteY3-166" fmla="*/ 52673 h 129860"/>
              <a:gd name="connsiteX4-167" fmla="*/ 95744 w 481273"/>
              <a:gd name="connsiteY4-168" fmla="*/ 0 h 129860"/>
              <a:gd name="connsiteX0-169" fmla="*/ 386781 w 480860"/>
              <a:gd name="connsiteY0-170" fmla="*/ 12431 h 129860"/>
              <a:gd name="connsiteX1-171" fmla="*/ 480688 w 480860"/>
              <a:gd name="connsiteY1-172" fmla="*/ 52673 h 129860"/>
              <a:gd name="connsiteX2-173" fmla="*/ 236537 w 480860"/>
              <a:gd name="connsiteY2-174" fmla="*/ 129860 h 129860"/>
              <a:gd name="connsiteX3-175" fmla="*/ 112 w 480860"/>
              <a:gd name="connsiteY3-176" fmla="*/ 52673 h 129860"/>
              <a:gd name="connsiteX4-177" fmla="*/ 95744 w 480860"/>
              <a:gd name="connsiteY4-178" fmla="*/ 0 h 129860"/>
              <a:gd name="connsiteX0-179" fmla="*/ 386781 w 481026"/>
              <a:gd name="connsiteY0-180" fmla="*/ 12431 h 129860"/>
              <a:gd name="connsiteX1-181" fmla="*/ 480688 w 481026"/>
              <a:gd name="connsiteY1-182" fmla="*/ 52673 h 129860"/>
              <a:gd name="connsiteX2-183" fmla="*/ 236537 w 481026"/>
              <a:gd name="connsiteY2-184" fmla="*/ 129860 h 129860"/>
              <a:gd name="connsiteX3-185" fmla="*/ 112 w 481026"/>
              <a:gd name="connsiteY3-186" fmla="*/ 52673 h 129860"/>
              <a:gd name="connsiteX4-187" fmla="*/ 95744 w 481026"/>
              <a:gd name="connsiteY4-188" fmla="*/ 0 h 12986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81026" h="129860">
                <a:moveTo>
                  <a:pt x="386781" y="12431"/>
                </a:moveTo>
                <a:cubicBezTo>
                  <a:pt x="426829" y="23073"/>
                  <a:pt x="486033" y="18896"/>
                  <a:pt x="480688" y="52673"/>
                </a:cubicBezTo>
                <a:cubicBezTo>
                  <a:pt x="475343" y="86450"/>
                  <a:pt x="369244" y="129860"/>
                  <a:pt x="236537" y="129860"/>
                </a:cubicBezTo>
                <a:cubicBezTo>
                  <a:pt x="103830" y="129860"/>
                  <a:pt x="-3966" y="90149"/>
                  <a:pt x="112" y="52673"/>
                </a:cubicBezTo>
                <a:cubicBezTo>
                  <a:pt x="4190" y="15197"/>
                  <a:pt x="55696" y="10642"/>
                  <a:pt x="95744" y="0"/>
                </a:cubicBezTo>
              </a:path>
            </a:pathLst>
          </a:custGeom>
          <a:noFill/>
          <a:ln>
            <a:solidFill>
              <a:schemeClr val="accent3"/>
            </a:solidFill>
            <a:prstDash val="solid"/>
          </a:ln>
          <a:effectLst>
            <a:outerShdw blurRad="203200" dist="101600" dir="8100000" algn="tr" rotWithShape="0">
              <a:schemeClr val="accent6">
                <a:lumMod val="50000"/>
                <a:lumOff val="50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cs typeface="微软雅黑" panose="020B0503020204020204" charset="-122"/>
            </a:endParaRPr>
          </a:p>
        </p:txBody>
      </p:sp>
      <p:sp>
        <p:nvSpPr>
          <p:cNvPr id="4" name="日期占位符 3"/>
          <p:cNvSpPr>
            <a:spLocks noGrp="1"/>
          </p:cNvSpPr>
          <p:nvPr>
            <p:ph type="dt" sz="half" idx="10"/>
            <p:custDataLst>
              <p:tags r:id="rId98"/>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9"/>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100"/>
            </p:custDataLst>
          </p:nvPr>
        </p:nvSpPr>
        <p:spPr>
          <a:xfrm>
            <a:off x="8877600" y="6314400"/>
            <a:ext cx="2700000" cy="316800"/>
          </a:xfrm>
        </p:spPr>
        <p:txBody>
          <a:bodyPr/>
          <a:lstStyle/>
          <a:p>
            <a:fld id="{49AE70B2-8BF9-45C0-BB95-33D1B9D3A854}" type="slidenum">
              <a:rPr lang="zh-CN" altLang="en-US" smtClean="0"/>
            </a:fld>
            <a:endParaRPr lang="zh-CN" altLang="en-US" dirty="0"/>
          </a:p>
        </p:txBody>
      </p:sp>
      <p:pic>
        <p:nvPicPr>
          <p:cNvPr id="2" name="图片 1"/>
          <p:cNvPicPr>
            <a:picLocks noChangeAspect="1"/>
          </p:cNvPicPr>
          <p:nvPr userDrawn="1">
            <p:custDataLst>
              <p:tags r:id="rId101"/>
            </p:custDataLst>
          </p:nvPr>
        </p:nvPicPr>
        <p:blipFill>
          <a:blip r:embed="rId102"/>
          <a:stretch>
            <a:fillRect/>
          </a:stretch>
        </p:blipFill>
        <p:spPr>
          <a:xfrm>
            <a:off x="9447530" y="0"/>
            <a:ext cx="2744470" cy="42545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pic>
        <p:nvPicPr>
          <p:cNvPr id="86" name="图片 85" descr="资源 7@4x-8"/>
          <p:cNvPicPr>
            <a:picLocks noChangeAspect="1"/>
          </p:cNvPicPr>
          <p:nvPr>
            <p:custDataLst>
              <p:tags r:id="rId2"/>
            </p:custDataLst>
          </p:nvPr>
        </p:nvPicPr>
        <p:blipFill>
          <a:blip r:embed="rId3"/>
          <a:srcRect l="48995" b="-6400"/>
          <a:stretch>
            <a:fillRect/>
          </a:stretch>
        </p:blipFill>
        <p:spPr>
          <a:xfrm>
            <a:off x="-5715" y="2753360"/>
            <a:ext cx="886460" cy="675640"/>
          </a:xfrm>
          <a:prstGeom prst="rect">
            <a:avLst/>
          </a:prstGeom>
        </p:spPr>
      </p:pic>
      <p:sp>
        <p:nvSpPr>
          <p:cNvPr id="76" name="任意多边形: 形状 23"/>
          <p:cNvSpPr/>
          <p:nvPr>
            <p:custDataLst>
              <p:tags r:id="rId4"/>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8" name="任意多边形: 形状 25"/>
          <p:cNvSpPr/>
          <p:nvPr>
            <p:custDataLst>
              <p:tags r:id="rId5"/>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6"/>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7"/>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8"/>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9"/>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10"/>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11"/>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12"/>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13"/>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14"/>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15"/>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16"/>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17"/>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4" name="同侧圆角矩形 53"/>
          <p:cNvSpPr/>
          <p:nvPr>
            <p:custDataLst>
              <p:tags r:id="rId18"/>
            </p:custDataLst>
          </p:nvPr>
        </p:nvSpPr>
        <p:spPr>
          <a:xfrm rot="5400000">
            <a:off x="4942205" y="-3637280"/>
            <a:ext cx="575310" cy="9361170"/>
          </a:xfrm>
          <a:prstGeom prst="round2SameRect">
            <a:avLst>
              <a:gd name="adj1" fmla="val 10651"/>
              <a:gd name="adj2" fmla="val 0"/>
            </a:avLst>
          </a:prstGeom>
          <a:solidFill>
            <a:schemeClr val="accent4">
              <a:lumMod val="60000"/>
              <a:lumOff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55" name="矩形 54"/>
          <p:cNvSpPr/>
          <p:nvPr>
            <p:custDataLst>
              <p:tags r:id="rId19"/>
            </p:custDataLst>
          </p:nvPr>
        </p:nvSpPr>
        <p:spPr>
          <a:xfrm>
            <a:off x="548640" y="755015"/>
            <a:ext cx="100330" cy="57594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7" name="标题"/>
          <p:cNvSpPr txBox="1">
            <a:spLocks noGrp="1"/>
          </p:cNvSpPr>
          <p:nvPr>
            <p:ph type="title" idx="1"/>
            <p:custDataLst>
              <p:tags r:id="rId20"/>
            </p:custDataLst>
          </p:nvPr>
        </p:nvSpPr>
        <p:spPr>
          <a:xfrm>
            <a:off x="689610" y="781685"/>
            <a:ext cx="909129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solidFill>
                  <a:schemeClr val="tx1"/>
                </a:solidFill>
                <a:effectLst>
                  <a:outerShdw blurRad="38100" dist="19050" dir="2700000" algn="tl" rotWithShape="0">
                    <a:schemeClr val="dk1">
                      <a:alpha val="40000"/>
                    </a:schemeClr>
                  </a:outerShdw>
                </a:effectLst>
                <a:latin typeface="+mj-ea"/>
                <a:ea typeface="+mj-ea"/>
                <a:cs typeface="微软雅黑" panose="020B0503020204020204" charset="-122"/>
              </a:defRPr>
            </a:lvl1pPr>
          </a:lstStyle>
          <a:p>
            <a:pPr lvl="0"/>
            <a:r>
              <a:rPr dirty="0">
                <a:sym typeface="+mn-ea"/>
              </a:rPr>
              <a:t>单击此处编辑母版标题样式</a:t>
            </a:r>
            <a:endParaRPr dirty="0">
              <a:sym typeface="+mn-ea"/>
            </a:endParaRPr>
          </a:p>
        </p:txBody>
      </p:sp>
      <p:sp>
        <p:nvSpPr>
          <p:cNvPr id="4" name="日期占位符 3"/>
          <p:cNvSpPr>
            <a:spLocks noGrp="1"/>
          </p:cNvSpPr>
          <p:nvPr>
            <p:ph type="dt" sz="half" idx="10"/>
            <p:custDataLst>
              <p:tags r:id="rId21"/>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6" name="灯片编号占位符 5"/>
          <p:cNvSpPr>
            <a:spLocks noGrp="1"/>
          </p:cNvSpPr>
          <p:nvPr>
            <p:ph type="sldNum" sz="quarter" idx="12"/>
            <p:custDataLst>
              <p:tags r:id="rId22"/>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9" name="矩形 18"/>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20"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4"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1"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2"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3"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4"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5"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6"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8"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9"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0"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1"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2"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3"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4"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5"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6"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7"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8"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9"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0"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1"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119" name="图片 118"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120" name="图片 119"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121" name="图片 120"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133" name="图片 132" descr="资源 6@4x-8"/>
          <p:cNvPicPr>
            <a:picLocks noChangeAspect="1"/>
          </p:cNvPicPr>
          <p:nvPr>
            <p:custDataLst>
              <p:tags r:id="rId49"/>
            </p:custDataLst>
          </p:nvPr>
        </p:nvPicPr>
        <p:blipFill>
          <a:blip r:embed="rId50"/>
          <a:stretch>
            <a:fillRect/>
          </a:stretch>
        </p:blipFill>
        <p:spPr>
          <a:xfrm>
            <a:off x="7169150" y="55880"/>
            <a:ext cx="1387475" cy="2757170"/>
          </a:xfrm>
          <a:prstGeom prst="rect">
            <a:avLst/>
          </a:prstGeom>
        </p:spPr>
      </p:pic>
      <p:sp>
        <p:nvSpPr>
          <p:cNvPr id="8" name="矩形: 单圆角 3"/>
          <p:cNvSpPr/>
          <p:nvPr>
            <p:custDataLst>
              <p:tags r:id="rId51"/>
            </p:custDataLst>
          </p:nvPr>
        </p:nvSpPr>
        <p:spPr>
          <a:xfrm>
            <a:off x="-5715" y="884420"/>
            <a:ext cx="10879345" cy="5381469"/>
          </a:xfrm>
          <a:prstGeom prst="round1Rect">
            <a:avLst>
              <a:gd name="adj" fmla="val 32968"/>
            </a:avLst>
          </a:prstGeom>
          <a:solidFill>
            <a:schemeClr val="bg1"/>
          </a:solidFill>
          <a:ln>
            <a:noFill/>
            <a:prstDash val="solid"/>
          </a:ln>
          <a:effectLst>
            <a:outerShdw blurRad="254000" algn="ctr" rotWithShape="0">
              <a:schemeClr val="accent2">
                <a:lumMod val="75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p:custDataLst>
              <p:tags r:id="rId52"/>
            </p:custDataLst>
          </p:nvPr>
        </p:nvPicPr>
        <p:blipFill>
          <a:blip r:embed="rId53"/>
          <a:stretch>
            <a:fillRect/>
          </a:stretch>
        </p:blipFill>
        <p:spPr>
          <a:xfrm>
            <a:off x="7510145" y="3788410"/>
            <a:ext cx="4177665" cy="2866390"/>
          </a:xfrm>
          <a:prstGeom prst="rect">
            <a:avLst/>
          </a:prstGeom>
        </p:spPr>
      </p:pic>
      <p:sp>
        <p:nvSpPr>
          <p:cNvPr id="94" name="任意多边形: 形状 32"/>
          <p:cNvSpPr/>
          <p:nvPr>
            <p:custDataLst>
              <p:tags r:id="rId54"/>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55"/>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56"/>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57"/>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58"/>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59"/>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60"/>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 name="副标题"/>
          <p:cNvSpPr txBox="1">
            <a:spLocks noGrp="1"/>
          </p:cNvSpPr>
          <p:nvPr>
            <p:ph type="body" idx="2" hasCustomPrompt="1"/>
            <p:custDataLst>
              <p:tags r:id="rId61"/>
            </p:custDataLst>
          </p:nvPr>
        </p:nvSpPr>
        <p:spPr>
          <a:xfrm>
            <a:off x="575945" y="2212340"/>
            <a:ext cx="1510030" cy="513715"/>
          </a:xfrm>
          <a:prstGeom prst="rect">
            <a:avLst/>
          </a:prstGeom>
          <a:noFill/>
        </p:spPr>
        <p:txBody>
          <a:bodyPr wrap="square" lIns="0" tIns="0" rIns="0" bIns="0" rtlCol="0" anchor="ctr">
            <a:normAutofit/>
          </a:bodyPr>
          <a:lstStyle>
            <a:lvl1pPr marL="0" marR="0" algn="dist" defTabSz="914400" rtl="0" eaLnBrk="1" fontAlgn="auto" latinLnBrk="0" hangingPunct="1">
              <a:lnSpc>
                <a:spcPct val="100000"/>
              </a:lnSpc>
              <a:buClrTx/>
              <a:buSzTx/>
              <a:buFontTx/>
              <a:buNone/>
              <a:defRPr kumimoji="0" lang="zh-CN" altLang="en-US" sz="2000" b="1" i="0" u="none" strike="noStrike" kern="0" cap="none" spc="100" normalizeH="0" baseline="0" noProof="1" dirty="0">
                <a:solidFill>
                  <a:schemeClr val="accent3"/>
                </a:solidFill>
                <a:uFillTx/>
                <a:latin typeface="+mj-ea"/>
                <a:ea typeface="+mj-ea"/>
                <a:cs typeface="黑体" panose="02010609060101010101" charset="-122"/>
                <a:sym typeface="+mn-ea"/>
              </a:defRPr>
            </a:lvl1pPr>
          </a:lstStyle>
          <a:p>
            <a:pPr lvl="0" algn="dist"/>
            <a:r>
              <a:rPr dirty="0">
                <a:sym typeface="+mn-ea"/>
              </a:rPr>
              <a:t>编辑副标题</a:t>
            </a:r>
            <a:endParaRPr dirty="0">
              <a:sym typeface="+mn-ea"/>
            </a:endParaRPr>
          </a:p>
        </p:txBody>
      </p:sp>
      <p:sp>
        <p:nvSpPr>
          <p:cNvPr id="6" name="标题"/>
          <p:cNvSpPr txBox="1">
            <a:spLocks noGrp="1"/>
          </p:cNvSpPr>
          <p:nvPr>
            <p:ph type="title" idx="1" hasCustomPrompt="1"/>
            <p:custDataLst>
              <p:tags r:id="rId62"/>
            </p:custDataLst>
          </p:nvPr>
        </p:nvSpPr>
        <p:spPr>
          <a:xfrm>
            <a:off x="519430" y="1244600"/>
            <a:ext cx="3329305" cy="968375"/>
          </a:xfrm>
          <a:prstGeom prst="rect">
            <a:avLst/>
          </a:prstGeom>
          <a:noFill/>
        </p:spPr>
        <p:txBody>
          <a:bodyPr wrap="square" lIns="0" tIns="0" rIns="0" bIns="0" rtlCol="0" anchor="ctr">
            <a:normAutofit/>
          </a:bodyPr>
          <a:lstStyle>
            <a:lvl1pPr marL="0" marR="0" algn="l" defTabSz="914400" rtl="0" eaLnBrk="1" fontAlgn="auto" latinLnBrk="0" hangingPunct="1">
              <a:lnSpc>
                <a:spcPct val="100000"/>
              </a:lnSpc>
              <a:buClrTx/>
              <a:buSzTx/>
              <a:buFontTx/>
              <a:buNone/>
              <a:defRPr kumimoji="0" lang="zh-CN" altLang="en-US" sz="6000" b="1" i="0" u="none" strike="noStrike" kern="1200" cap="none" spc="300" normalizeH="0" baseline="0" noProof="1" dirty="0">
                <a:solidFill>
                  <a:schemeClr val="accent1"/>
                </a:solidFill>
                <a:latin typeface="+mj-ea"/>
                <a:ea typeface="+mj-ea"/>
                <a:cs typeface="微软雅黑" panose="020B0503020204020204" charset="-122"/>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63"/>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4"/>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65"/>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12" name="矩形 11"/>
          <p:cNvSpPr/>
          <p:nvPr userDrawn="1">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1" name="任意多边形: 形状 2"/>
          <p:cNvSpPr/>
          <p:nvPr userDrawn="1">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9" name="任意多边形: 形状 3"/>
          <p:cNvSpPr/>
          <p:nvPr userDrawn="1">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userDrawn="1">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userDrawn="1">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userDrawn="1">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userDrawn="1">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userDrawn="1">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userDrawn="1">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userDrawn="1">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userDrawn="1">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userDrawn="1">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userDrawn="1">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userDrawn="1">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userDrawn="1">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userDrawn="1">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userDrawn="1">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userDrawn="1">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userDrawn="1">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userDrawn="1">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userDrawn="1">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userDrawn="1">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userDrawn="1">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24"/>
          <p:cNvSpPr/>
          <p:nvPr userDrawn="1">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userDrawn="1">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userDrawn="1">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userDrawn="1">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28"/>
          <p:cNvSpPr/>
          <p:nvPr userDrawn="1">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userDrawn="1">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userDrawn="1">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userDrawn="1">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userDrawn="1">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userDrawn="1">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userDrawn="1">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userDrawn="1">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userDrawn="1">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userDrawn="1">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userDrawn="1">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userDrawn="1">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userDrawn="1">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userDrawn="1">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userDrawn="1">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userDrawn="1">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userDrawn="1">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userDrawn="1">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userDrawn="1">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userDrawn="1">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userDrawn="1">
            <p:custDataLst>
              <p:tags r:id="rId55"/>
            </p:custDataLst>
          </p:nvPr>
        </p:nvSpPr>
        <p:spPr>
          <a:xfrm>
            <a:off x="1286510" y="683895"/>
            <a:ext cx="9855200" cy="5456555"/>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userDrawn="1">
            <p:custDataLst>
              <p:tags r:id="rId56"/>
            </p:custDataLst>
          </p:nvPr>
        </p:nvPicPr>
        <p:blipFill>
          <a:blip r:embed="rId57"/>
          <a:stretch>
            <a:fillRect/>
          </a:stretch>
        </p:blipFill>
        <p:spPr>
          <a:xfrm>
            <a:off x="7521575" y="3815080"/>
            <a:ext cx="4138930" cy="2839720"/>
          </a:xfrm>
          <a:prstGeom prst="rect">
            <a:avLst/>
          </a:prstGeom>
        </p:spPr>
      </p:pic>
      <p:sp>
        <p:nvSpPr>
          <p:cNvPr id="55" name="任意多边形: 形状 2"/>
          <p:cNvSpPr/>
          <p:nvPr userDrawn="1">
            <p:custDataLst>
              <p:tags r:id="rId58"/>
            </p:custDataLst>
          </p:nvPr>
        </p:nvSpPr>
        <p:spPr>
          <a:xfrm>
            <a:off x="1170305" y="3911600"/>
            <a:ext cx="297180" cy="1772285"/>
          </a:xfrm>
          <a:custGeom>
            <a:avLst/>
            <a:gdLst>
              <a:gd name="connsiteX0" fmla="*/ 262384 w 297351"/>
              <a:gd name="connsiteY0" fmla="*/ 1764995 h 1772035"/>
              <a:gd name="connsiteX1" fmla="*/ 189689 w 297351"/>
              <a:gd name="connsiteY1" fmla="*/ 1771339 h 1772035"/>
              <a:gd name="connsiteX2" fmla="*/ 148140 w 297351"/>
              <a:gd name="connsiteY2" fmla="*/ 1736259 h 1772035"/>
              <a:gd name="connsiteX3" fmla="*/ 148 w 297351"/>
              <a:gd name="connsiteY3" fmla="*/ 47839 h 1772035"/>
              <a:gd name="connsiteX4" fmla="*/ 34973 w 297351"/>
              <a:gd name="connsiteY4" fmla="*/ 5909 h 1772035"/>
              <a:gd name="connsiteX5" fmla="*/ 107669 w 297351"/>
              <a:gd name="connsiteY5" fmla="*/ -434 h 1772035"/>
              <a:gd name="connsiteX6" fmla="*/ 149218 w 297351"/>
              <a:gd name="connsiteY6" fmla="*/ 34708 h 1772035"/>
              <a:gd name="connsiteX7" fmla="*/ 297209 w 297351"/>
              <a:gd name="connsiteY7" fmla="*/ 1723192 h 1772035"/>
              <a:gd name="connsiteX8" fmla="*/ 262384 w 297351"/>
              <a:gd name="connsiteY8" fmla="*/ 1764995 h 1772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51" h="1772035">
                <a:moveTo>
                  <a:pt x="262384" y="1764995"/>
                </a:moveTo>
                <a:lnTo>
                  <a:pt x="189689" y="1771339"/>
                </a:lnTo>
                <a:cubicBezTo>
                  <a:pt x="168540" y="1773095"/>
                  <a:pt x="149954" y="1757402"/>
                  <a:pt x="148140" y="1736259"/>
                </a:cubicBezTo>
                <a:lnTo>
                  <a:pt x="148" y="47839"/>
                </a:lnTo>
                <a:cubicBezTo>
                  <a:pt x="-1691" y="26683"/>
                  <a:pt x="13837" y="7983"/>
                  <a:pt x="34973" y="5909"/>
                </a:cubicBezTo>
                <a:lnTo>
                  <a:pt x="107669" y="-434"/>
                </a:lnTo>
                <a:cubicBezTo>
                  <a:pt x="128830" y="-2153"/>
                  <a:pt x="147404" y="13553"/>
                  <a:pt x="149218" y="34708"/>
                </a:cubicBezTo>
                <a:lnTo>
                  <a:pt x="297209" y="1723192"/>
                </a:lnTo>
                <a:cubicBezTo>
                  <a:pt x="299011" y="1744316"/>
                  <a:pt x="283482" y="1762952"/>
                  <a:pt x="262384" y="1764995"/>
                </a:cubicBezTo>
                <a:close/>
              </a:path>
            </a:pathLst>
          </a:custGeom>
          <a:solidFill>
            <a:schemeClr val="accent2">
              <a:lumMod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6" name="任意多边形: 形状 3"/>
          <p:cNvSpPr/>
          <p:nvPr userDrawn="1">
            <p:custDataLst>
              <p:tags r:id="rId59"/>
            </p:custDataLst>
          </p:nvPr>
        </p:nvSpPr>
        <p:spPr>
          <a:xfrm>
            <a:off x="1137920" y="3677285"/>
            <a:ext cx="215900" cy="560070"/>
          </a:xfrm>
          <a:custGeom>
            <a:avLst/>
            <a:gdLst>
              <a:gd name="connsiteX0" fmla="*/ 171892 w 215798"/>
              <a:gd name="connsiteY0" fmla="*/ 550010 h 560112"/>
              <a:gd name="connsiteX1" fmla="*/ 91839 w 215798"/>
              <a:gd name="connsiteY1" fmla="*/ 557115 h 560112"/>
              <a:gd name="connsiteX2" fmla="*/ 45088 w 215798"/>
              <a:gd name="connsiteY2" fmla="*/ 543603 h 560112"/>
              <a:gd name="connsiteX3" fmla="*/ 113 w 215798"/>
              <a:gd name="connsiteY3" fmla="*/ 30423 h 560112"/>
              <a:gd name="connsiteX4" fmla="*/ 43756 w 215798"/>
              <a:gd name="connsiteY4" fmla="*/ 8792 h 560112"/>
              <a:gd name="connsiteX5" fmla="*/ 123873 w 215798"/>
              <a:gd name="connsiteY5" fmla="*/ 1687 h 560112"/>
              <a:gd name="connsiteX6" fmla="*/ 170624 w 215798"/>
              <a:gd name="connsiteY6" fmla="*/ 15199 h 560112"/>
              <a:gd name="connsiteX7" fmla="*/ 215598 w 215798"/>
              <a:gd name="connsiteY7" fmla="*/ 528443 h 560112"/>
              <a:gd name="connsiteX8" fmla="*/ 171892 w 215798"/>
              <a:gd name="connsiteY8" fmla="*/ 550010 h 56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798" h="560112">
                <a:moveTo>
                  <a:pt x="171892" y="550010"/>
                </a:moveTo>
                <a:lnTo>
                  <a:pt x="91839" y="557115"/>
                </a:lnTo>
                <a:cubicBezTo>
                  <a:pt x="66973" y="559335"/>
                  <a:pt x="46991" y="565234"/>
                  <a:pt x="45088" y="543603"/>
                </a:cubicBezTo>
                <a:lnTo>
                  <a:pt x="113" y="30423"/>
                </a:lnTo>
                <a:cubicBezTo>
                  <a:pt x="-1726" y="9426"/>
                  <a:pt x="19144" y="11012"/>
                  <a:pt x="43756" y="8792"/>
                </a:cubicBezTo>
                <a:lnTo>
                  <a:pt x="123873" y="1687"/>
                </a:lnTo>
                <a:cubicBezTo>
                  <a:pt x="148739" y="-533"/>
                  <a:pt x="169038" y="-5798"/>
                  <a:pt x="170624" y="15199"/>
                </a:cubicBezTo>
                <a:lnTo>
                  <a:pt x="215598" y="528443"/>
                </a:lnTo>
                <a:cubicBezTo>
                  <a:pt x="217438" y="549693"/>
                  <a:pt x="206908" y="546902"/>
                  <a:pt x="171892" y="550010"/>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7" name="任意多边形: 形状 4"/>
          <p:cNvSpPr/>
          <p:nvPr userDrawn="1">
            <p:custDataLst>
              <p:tags r:id="rId60"/>
            </p:custDataLst>
          </p:nvPr>
        </p:nvSpPr>
        <p:spPr>
          <a:xfrm>
            <a:off x="1318260" y="3942080"/>
            <a:ext cx="89535" cy="483870"/>
          </a:xfrm>
          <a:custGeom>
            <a:avLst/>
            <a:gdLst>
              <a:gd name="connsiteX0" fmla="*/ 89378 w 89378"/>
              <a:gd name="connsiteY0" fmla="*/ 479624 h 483810"/>
              <a:gd name="connsiteX1" fmla="*/ 42374 w 89378"/>
              <a:gd name="connsiteY1" fmla="*/ 483811 h 483810"/>
              <a:gd name="connsiteX2" fmla="*/ 0 w 89378"/>
              <a:gd name="connsiteY2" fmla="*/ 0 h 483810"/>
              <a:gd name="connsiteX3" fmla="*/ 53729 w 89378"/>
              <a:gd name="connsiteY3" fmla="*/ 72315 h 483810"/>
              <a:gd name="connsiteX4" fmla="*/ 89378 w 89378"/>
              <a:gd name="connsiteY4" fmla="*/ 479624 h 483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378" h="483810">
                <a:moveTo>
                  <a:pt x="89378" y="479624"/>
                </a:moveTo>
                <a:lnTo>
                  <a:pt x="42374" y="483811"/>
                </a:lnTo>
                <a:lnTo>
                  <a:pt x="0" y="0"/>
                </a:lnTo>
                <a:lnTo>
                  <a:pt x="53729" y="72315"/>
                </a:lnTo>
                <a:lnTo>
                  <a:pt x="89378" y="479624"/>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8" name="任意多边形: 形状 5"/>
          <p:cNvSpPr/>
          <p:nvPr userDrawn="1">
            <p:custDataLst>
              <p:tags r:id="rId61"/>
            </p:custDataLst>
          </p:nvPr>
        </p:nvSpPr>
        <p:spPr>
          <a:xfrm>
            <a:off x="1155700" y="3655060"/>
            <a:ext cx="130810" cy="38100"/>
          </a:xfrm>
          <a:custGeom>
            <a:avLst/>
            <a:gdLst>
              <a:gd name="connsiteX0" fmla="*/ 130610 w 130610"/>
              <a:gd name="connsiteY0" fmla="*/ 26706 h 38123"/>
              <a:gd name="connsiteX1" fmla="*/ 2347 w 130610"/>
              <a:gd name="connsiteY1" fmla="*/ 38124 h 38123"/>
              <a:gd name="connsiteX2" fmla="*/ 0 w 130610"/>
              <a:gd name="connsiteY2" fmla="*/ 11418 h 38123"/>
              <a:gd name="connsiteX3" fmla="*/ 128263 w 130610"/>
              <a:gd name="connsiteY3" fmla="*/ 0 h 38123"/>
              <a:gd name="connsiteX4" fmla="*/ 130610 w 130610"/>
              <a:gd name="connsiteY4" fmla="*/ 26706 h 38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10" h="38123">
                <a:moveTo>
                  <a:pt x="130610" y="26706"/>
                </a:moveTo>
                <a:lnTo>
                  <a:pt x="2347" y="38124"/>
                </a:lnTo>
                <a:lnTo>
                  <a:pt x="0" y="11418"/>
                </a:lnTo>
                <a:lnTo>
                  <a:pt x="128263" y="0"/>
                </a:lnTo>
                <a:lnTo>
                  <a:pt x="130610" y="26706"/>
                </a:lnTo>
                <a:close/>
              </a:path>
            </a:pathLst>
          </a:custGeom>
          <a:solidFill>
            <a:schemeClr val="accent2">
              <a:lumMod val="50000"/>
            </a:schemeClr>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59" name="任意多边形: 形状 6"/>
          <p:cNvSpPr/>
          <p:nvPr userDrawn="1">
            <p:custDataLst>
              <p:tags r:id="rId62"/>
            </p:custDataLst>
          </p:nvPr>
        </p:nvSpPr>
        <p:spPr>
          <a:xfrm>
            <a:off x="1662430" y="3982720"/>
            <a:ext cx="285115" cy="1772920"/>
          </a:xfrm>
          <a:custGeom>
            <a:avLst/>
            <a:gdLst>
              <a:gd name="connsiteX0" fmla="*/ 107968 w 285331"/>
              <a:gd name="connsiteY0" fmla="*/ 1772078 h 1772748"/>
              <a:gd name="connsiteX1" fmla="*/ 35209 w 285331"/>
              <a:gd name="connsiteY1" fmla="*/ 1766179 h 1772748"/>
              <a:gd name="connsiteX2" fmla="*/ 130 w 285331"/>
              <a:gd name="connsiteY2" fmla="*/ 1724503 h 1772748"/>
              <a:gd name="connsiteX3" fmla="*/ 136069 w 285331"/>
              <a:gd name="connsiteY3" fmla="*/ 34940 h 1772748"/>
              <a:gd name="connsiteX4" fmla="*/ 177365 w 285331"/>
              <a:gd name="connsiteY4" fmla="*/ -456 h 1772748"/>
              <a:gd name="connsiteX5" fmla="*/ 250123 w 285331"/>
              <a:gd name="connsiteY5" fmla="*/ 5507 h 1772748"/>
              <a:gd name="connsiteX6" fmla="*/ 285202 w 285331"/>
              <a:gd name="connsiteY6" fmla="*/ 47119 h 1772748"/>
              <a:gd name="connsiteX7" fmla="*/ 149263 w 285331"/>
              <a:gd name="connsiteY7" fmla="*/ 1736682 h 1772748"/>
              <a:gd name="connsiteX8" fmla="*/ 107968 w 285331"/>
              <a:gd name="connsiteY8" fmla="*/ 1772078 h 177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331" h="1772748">
                <a:moveTo>
                  <a:pt x="107968" y="1772078"/>
                </a:moveTo>
                <a:lnTo>
                  <a:pt x="35209" y="1766179"/>
                </a:lnTo>
                <a:cubicBezTo>
                  <a:pt x="14060" y="1764263"/>
                  <a:pt x="-1595" y="1745665"/>
                  <a:pt x="130" y="1724503"/>
                </a:cubicBezTo>
                <a:lnTo>
                  <a:pt x="136069" y="34940"/>
                </a:lnTo>
                <a:cubicBezTo>
                  <a:pt x="137757" y="13791"/>
                  <a:pt x="156209" y="-2022"/>
                  <a:pt x="177365" y="-456"/>
                </a:cubicBezTo>
                <a:lnTo>
                  <a:pt x="250123" y="5507"/>
                </a:lnTo>
                <a:cubicBezTo>
                  <a:pt x="271260" y="7391"/>
                  <a:pt x="286921" y="25971"/>
                  <a:pt x="285202" y="47119"/>
                </a:cubicBezTo>
                <a:lnTo>
                  <a:pt x="149263" y="1736682"/>
                </a:lnTo>
                <a:cubicBezTo>
                  <a:pt x="147576" y="1757831"/>
                  <a:pt x="129123" y="1773645"/>
                  <a:pt x="107968" y="1772078"/>
                </a:cubicBezTo>
                <a:close/>
              </a:path>
            </a:pathLst>
          </a:custGeom>
          <a:solidFill>
            <a:schemeClr val="accent6">
              <a:lumMod val="50000"/>
              <a:lumOff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0" name="任意多边形: 形状 7"/>
          <p:cNvSpPr/>
          <p:nvPr userDrawn="1">
            <p:custDataLst>
              <p:tags r:id="rId63"/>
            </p:custDataLst>
          </p:nvPr>
        </p:nvSpPr>
        <p:spPr>
          <a:xfrm>
            <a:off x="1743075" y="4207510"/>
            <a:ext cx="215900" cy="59690"/>
          </a:xfrm>
          <a:custGeom>
            <a:avLst/>
            <a:gdLst>
              <a:gd name="connsiteX0" fmla="*/ 200818 w 216027"/>
              <a:gd name="connsiteY0" fmla="*/ 59039 h 59642"/>
              <a:gd name="connsiteX1" fmla="*/ 11658 w 216027"/>
              <a:gd name="connsiteY1" fmla="*/ 43562 h 59642"/>
              <a:gd name="connsiteX2" fmla="*/ 43 w 216027"/>
              <a:gd name="connsiteY2" fmla="*/ 29885 h 59642"/>
              <a:gd name="connsiteX3" fmla="*/ 50 w 216027"/>
              <a:gd name="connsiteY3" fmla="*/ 29796 h 59642"/>
              <a:gd name="connsiteX4" fmla="*/ 1572 w 216027"/>
              <a:gd name="connsiteY4" fmla="*/ 11147 h 59642"/>
              <a:gd name="connsiteX5" fmla="*/ 15198 w 216027"/>
              <a:gd name="connsiteY5" fmla="*/ -525 h 59642"/>
              <a:gd name="connsiteX6" fmla="*/ 15210 w 216027"/>
              <a:gd name="connsiteY6" fmla="*/ -525 h 59642"/>
              <a:gd name="connsiteX7" fmla="*/ 204370 w 216027"/>
              <a:gd name="connsiteY7" fmla="*/ 15143 h 59642"/>
              <a:gd name="connsiteX8" fmla="*/ 215985 w 216027"/>
              <a:gd name="connsiteY8" fmla="*/ 28820 h 59642"/>
              <a:gd name="connsiteX9" fmla="*/ 215979 w 216027"/>
              <a:gd name="connsiteY9" fmla="*/ 28908 h 59642"/>
              <a:gd name="connsiteX10" fmla="*/ 214456 w 216027"/>
              <a:gd name="connsiteY10" fmla="*/ 47494 h 59642"/>
              <a:gd name="connsiteX11" fmla="*/ 200818 w 216027"/>
              <a:gd name="connsiteY11" fmla="*/ 59039 h 5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027" h="59642">
                <a:moveTo>
                  <a:pt x="200818" y="59039"/>
                </a:moveTo>
                <a:lnTo>
                  <a:pt x="11658" y="43562"/>
                </a:lnTo>
                <a:cubicBezTo>
                  <a:pt x="4674" y="42991"/>
                  <a:pt x="-528" y="36869"/>
                  <a:pt x="43" y="29885"/>
                </a:cubicBezTo>
                <a:cubicBezTo>
                  <a:pt x="43" y="29860"/>
                  <a:pt x="50" y="29828"/>
                  <a:pt x="50" y="29796"/>
                </a:cubicBezTo>
                <a:lnTo>
                  <a:pt x="1572" y="11147"/>
                </a:lnTo>
                <a:cubicBezTo>
                  <a:pt x="2111" y="4163"/>
                  <a:pt x="8213" y="-1064"/>
                  <a:pt x="15198" y="-525"/>
                </a:cubicBezTo>
                <a:cubicBezTo>
                  <a:pt x="15204" y="-525"/>
                  <a:pt x="15204" y="-525"/>
                  <a:pt x="15210" y="-525"/>
                </a:cubicBezTo>
                <a:lnTo>
                  <a:pt x="204370" y="15143"/>
                </a:lnTo>
                <a:cubicBezTo>
                  <a:pt x="211354" y="15714"/>
                  <a:pt x="216556" y="21835"/>
                  <a:pt x="215985" y="28820"/>
                </a:cubicBezTo>
                <a:cubicBezTo>
                  <a:pt x="215985" y="28845"/>
                  <a:pt x="215979" y="28877"/>
                  <a:pt x="215979" y="28908"/>
                </a:cubicBezTo>
                <a:lnTo>
                  <a:pt x="214456" y="47494"/>
                </a:lnTo>
                <a:cubicBezTo>
                  <a:pt x="213853" y="54434"/>
                  <a:pt x="207764" y="59585"/>
                  <a:pt x="200818" y="59039"/>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1" name="任意多边形: 形状 8"/>
          <p:cNvSpPr/>
          <p:nvPr userDrawn="1">
            <p:custDataLst>
              <p:tags r:id="rId64"/>
            </p:custDataLst>
          </p:nvPr>
        </p:nvSpPr>
        <p:spPr>
          <a:xfrm>
            <a:off x="1763395" y="3582670"/>
            <a:ext cx="215265" cy="1122045"/>
          </a:xfrm>
          <a:custGeom>
            <a:avLst/>
            <a:gdLst>
              <a:gd name="connsiteX0" fmla="*/ 166007 w 215548"/>
              <a:gd name="connsiteY0" fmla="*/ 679385 h 1122272"/>
              <a:gd name="connsiteX1" fmla="*/ 130420 w 215548"/>
              <a:gd name="connsiteY1" fmla="*/ 1121710 h 1122272"/>
              <a:gd name="connsiteX2" fmla="*/ 167910 w 215548"/>
              <a:gd name="connsiteY2" fmla="*/ 1084284 h 1122272"/>
              <a:gd name="connsiteX3" fmla="*/ 202862 w 215548"/>
              <a:gd name="connsiteY3" fmla="*/ 649762 h 1122272"/>
              <a:gd name="connsiteX4" fmla="*/ 215549 w 215548"/>
              <a:gd name="connsiteY4" fmla="*/ 494095 h 1122272"/>
              <a:gd name="connsiteX5" fmla="*/ 189858 w 215548"/>
              <a:gd name="connsiteY5" fmla="*/ 430661 h 1122272"/>
              <a:gd name="connsiteX6" fmla="*/ 186940 w 215548"/>
              <a:gd name="connsiteY6" fmla="*/ 7366 h 1122272"/>
              <a:gd name="connsiteX7" fmla="*/ 88808 w 215548"/>
              <a:gd name="connsiteY7" fmla="*/ -563 h 1122272"/>
              <a:gd name="connsiteX8" fmla="*/ 0 w 215548"/>
              <a:gd name="connsiteY8" fmla="*/ 624895 h 1122272"/>
              <a:gd name="connsiteX9" fmla="*/ 163026 w 215548"/>
              <a:gd name="connsiteY9" fmla="*/ 638217 h 112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548" h="1122272">
                <a:moveTo>
                  <a:pt x="166007" y="679385"/>
                </a:moveTo>
                <a:lnTo>
                  <a:pt x="130420" y="1121710"/>
                </a:lnTo>
                <a:cubicBezTo>
                  <a:pt x="130420" y="1121710"/>
                  <a:pt x="165499" y="1114098"/>
                  <a:pt x="167910" y="1084284"/>
                </a:cubicBezTo>
                <a:cubicBezTo>
                  <a:pt x="170320" y="1054470"/>
                  <a:pt x="202862" y="649762"/>
                  <a:pt x="202862" y="649762"/>
                </a:cubicBezTo>
                <a:lnTo>
                  <a:pt x="215549" y="494095"/>
                </a:lnTo>
                <a:lnTo>
                  <a:pt x="189858" y="430661"/>
                </a:lnTo>
                <a:lnTo>
                  <a:pt x="186940" y="7366"/>
                </a:lnTo>
                <a:lnTo>
                  <a:pt x="88808" y="-563"/>
                </a:lnTo>
                <a:cubicBezTo>
                  <a:pt x="88808" y="-563"/>
                  <a:pt x="16557" y="420765"/>
                  <a:pt x="0" y="624895"/>
                </a:cubicBezTo>
                <a:lnTo>
                  <a:pt x="163026" y="638217"/>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2" name="任意多边形: 形状 9"/>
          <p:cNvSpPr/>
          <p:nvPr userDrawn="1">
            <p:custDataLst>
              <p:tags r:id="rId65"/>
            </p:custDataLst>
          </p:nvPr>
        </p:nvSpPr>
        <p:spPr>
          <a:xfrm>
            <a:off x="1800860" y="4255770"/>
            <a:ext cx="60960" cy="598805"/>
          </a:xfrm>
          <a:custGeom>
            <a:avLst/>
            <a:gdLst>
              <a:gd name="connsiteX0" fmla="*/ 12877 w 60960"/>
              <a:gd name="connsiteY0" fmla="*/ 599006 h 599006"/>
              <a:gd name="connsiteX1" fmla="*/ 0 w 60960"/>
              <a:gd name="connsiteY1" fmla="*/ 597992 h 599006"/>
              <a:gd name="connsiteX2" fmla="*/ 48146 w 60960"/>
              <a:gd name="connsiteY2" fmla="*/ 0 h 599006"/>
              <a:gd name="connsiteX3" fmla="*/ 60960 w 60960"/>
              <a:gd name="connsiteY3" fmla="*/ 1078 h 599006"/>
              <a:gd name="connsiteX4" fmla="*/ 12877 w 60960"/>
              <a:gd name="connsiteY4" fmla="*/ 599006 h 599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 h="599006">
                <a:moveTo>
                  <a:pt x="12877" y="599006"/>
                </a:moveTo>
                <a:lnTo>
                  <a:pt x="0" y="597992"/>
                </a:lnTo>
                <a:lnTo>
                  <a:pt x="48146" y="0"/>
                </a:lnTo>
                <a:lnTo>
                  <a:pt x="60960" y="1078"/>
                </a:lnTo>
                <a:lnTo>
                  <a:pt x="12877" y="599006"/>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3" name="任意多边形: 形状 10"/>
          <p:cNvSpPr/>
          <p:nvPr userDrawn="1">
            <p:custDataLst>
              <p:tags r:id="rId66"/>
            </p:custDataLst>
          </p:nvPr>
        </p:nvSpPr>
        <p:spPr>
          <a:xfrm>
            <a:off x="1892300" y="4122420"/>
            <a:ext cx="342265" cy="1654175"/>
          </a:xfrm>
          <a:custGeom>
            <a:avLst/>
            <a:gdLst>
              <a:gd name="connsiteX0" fmla="*/ 82927 w 341962"/>
              <a:gd name="connsiteY0" fmla="*/ 1653177 h 1654158"/>
              <a:gd name="connsiteX1" fmla="*/ 51210 w 341962"/>
              <a:gd name="connsiteY1" fmla="*/ 1649181 h 1654158"/>
              <a:gd name="connsiteX2" fmla="*/ 463 w 341962"/>
              <a:gd name="connsiteY2" fmla="*/ 1583082 h 1654158"/>
              <a:gd name="connsiteX3" fmla="*/ 193049 w 341962"/>
              <a:gd name="connsiteY3" fmla="*/ 24257 h 1654158"/>
              <a:gd name="connsiteX4" fmla="*/ 341865 w 341962"/>
              <a:gd name="connsiteY4" fmla="*/ 40116 h 1654158"/>
              <a:gd name="connsiteX5" fmla="*/ 148455 w 341962"/>
              <a:gd name="connsiteY5" fmla="*/ 1601732 h 1654158"/>
              <a:gd name="connsiteX6" fmla="*/ 82927 w 341962"/>
              <a:gd name="connsiteY6" fmla="*/ 1653177 h 16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962" h="1654158">
                <a:moveTo>
                  <a:pt x="82927" y="1653177"/>
                </a:moveTo>
                <a:lnTo>
                  <a:pt x="51210" y="1649181"/>
                </a:lnTo>
                <a:cubicBezTo>
                  <a:pt x="19056" y="1644746"/>
                  <a:pt x="-3558" y="1615288"/>
                  <a:pt x="463" y="1583082"/>
                </a:cubicBezTo>
                <a:lnTo>
                  <a:pt x="193049" y="24257"/>
                </a:lnTo>
                <a:cubicBezTo>
                  <a:pt x="198758" y="-21922"/>
                  <a:pt x="346305" y="3958"/>
                  <a:pt x="341865" y="40116"/>
                </a:cubicBezTo>
                <a:lnTo>
                  <a:pt x="148455" y="1601732"/>
                </a:lnTo>
                <a:cubicBezTo>
                  <a:pt x="144522" y="1634007"/>
                  <a:pt x="115215" y="1657015"/>
                  <a:pt x="82927" y="1653177"/>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4" name="任意多边形: 形状 11"/>
          <p:cNvSpPr/>
          <p:nvPr userDrawn="1">
            <p:custDataLst>
              <p:tags r:id="rId67"/>
            </p:custDataLst>
          </p:nvPr>
        </p:nvSpPr>
        <p:spPr>
          <a:xfrm>
            <a:off x="2084070" y="3951605"/>
            <a:ext cx="149225" cy="229235"/>
          </a:xfrm>
          <a:custGeom>
            <a:avLst/>
            <a:gdLst>
              <a:gd name="connsiteX0" fmla="*/ 112278 w 149302"/>
              <a:gd name="connsiteY0" fmla="*/ 2727 h 229530"/>
              <a:gd name="connsiteX1" fmla="*/ 86905 w 149302"/>
              <a:gd name="connsiteY1" fmla="*/ -508 h 229530"/>
              <a:gd name="connsiteX2" fmla="*/ 0 w 149302"/>
              <a:gd name="connsiteY2" fmla="*/ 200007 h 229530"/>
              <a:gd name="connsiteX3" fmla="*/ 0 w 149302"/>
              <a:gd name="connsiteY3" fmla="*/ 202417 h 229530"/>
              <a:gd name="connsiteX4" fmla="*/ 71998 w 149302"/>
              <a:gd name="connsiteY4" fmla="*/ 228806 h 229530"/>
              <a:gd name="connsiteX5" fmla="*/ 147104 w 149302"/>
              <a:gd name="connsiteY5" fmla="*/ 220686 h 229530"/>
              <a:gd name="connsiteX6" fmla="*/ 148753 w 149302"/>
              <a:gd name="connsiteY6" fmla="*/ 219989 h 229530"/>
              <a:gd name="connsiteX7" fmla="*/ 148753 w 149302"/>
              <a:gd name="connsiteY7" fmla="*/ 218720 h 229530"/>
              <a:gd name="connsiteX8" fmla="*/ 112278 w 149302"/>
              <a:gd name="connsiteY8" fmla="*/ 2727 h 22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302" h="229530">
                <a:moveTo>
                  <a:pt x="112278" y="2727"/>
                </a:moveTo>
                <a:lnTo>
                  <a:pt x="86905" y="-508"/>
                </a:lnTo>
                <a:cubicBezTo>
                  <a:pt x="58106" y="-4123"/>
                  <a:pt x="3553" y="170764"/>
                  <a:pt x="0" y="200007"/>
                </a:cubicBezTo>
                <a:lnTo>
                  <a:pt x="0" y="202417"/>
                </a:lnTo>
                <a:cubicBezTo>
                  <a:pt x="34826" y="194171"/>
                  <a:pt x="29434" y="223922"/>
                  <a:pt x="71998" y="228806"/>
                </a:cubicBezTo>
                <a:cubicBezTo>
                  <a:pt x="93439" y="231280"/>
                  <a:pt x="118432" y="204194"/>
                  <a:pt x="147104" y="220686"/>
                </a:cubicBezTo>
                <a:cubicBezTo>
                  <a:pt x="147611" y="220686"/>
                  <a:pt x="148182" y="220179"/>
                  <a:pt x="148753" y="219989"/>
                </a:cubicBezTo>
                <a:lnTo>
                  <a:pt x="148753" y="218720"/>
                </a:lnTo>
                <a:cubicBezTo>
                  <a:pt x="151988" y="189604"/>
                  <a:pt x="141077" y="6343"/>
                  <a:pt x="112278" y="2727"/>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5" name="任意多边形: 形状 12"/>
          <p:cNvSpPr/>
          <p:nvPr userDrawn="1">
            <p:custDataLst>
              <p:tags r:id="rId68"/>
            </p:custDataLst>
          </p:nvPr>
        </p:nvSpPr>
        <p:spPr>
          <a:xfrm>
            <a:off x="2156460" y="3856355"/>
            <a:ext cx="52070" cy="120015"/>
          </a:xfrm>
          <a:custGeom>
            <a:avLst/>
            <a:gdLst>
              <a:gd name="connsiteX0" fmla="*/ 17 w 52285"/>
              <a:gd name="connsiteY0" fmla="*/ 105055 h 120301"/>
              <a:gd name="connsiteX1" fmla="*/ 39599 w 52285"/>
              <a:gd name="connsiteY1" fmla="*/ -563 h 120301"/>
              <a:gd name="connsiteX2" fmla="*/ 52286 w 52285"/>
              <a:gd name="connsiteY2" fmla="*/ 111588 h 120301"/>
              <a:gd name="connsiteX3" fmla="*/ 23170 w 52285"/>
              <a:gd name="connsiteY3" fmla="*/ 119073 h 120301"/>
              <a:gd name="connsiteX4" fmla="*/ 17 w 52285"/>
              <a:gd name="connsiteY4" fmla="*/ 105055 h 120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85" h="120301">
                <a:moveTo>
                  <a:pt x="17" y="105055"/>
                </a:moveTo>
                <a:lnTo>
                  <a:pt x="39599" y="-563"/>
                </a:lnTo>
                <a:lnTo>
                  <a:pt x="52286" y="111588"/>
                </a:lnTo>
                <a:cubicBezTo>
                  <a:pt x="52286" y="111588"/>
                  <a:pt x="50700" y="122499"/>
                  <a:pt x="23170" y="119073"/>
                </a:cubicBezTo>
                <a:cubicBezTo>
                  <a:pt x="-1442" y="115965"/>
                  <a:pt x="17" y="105055"/>
                  <a:pt x="17" y="105055"/>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6" name="任意多边形: 形状 13"/>
          <p:cNvSpPr/>
          <p:nvPr userDrawn="1">
            <p:custDataLst>
              <p:tags r:id="rId69"/>
            </p:custDataLst>
          </p:nvPr>
        </p:nvSpPr>
        <p:spPr>
          <a:xfrm>
            <a:off x="1489075" y="3846830"/>
            <a:ext cx="167640" cy="1663065"/>
          </a:xfrm>
          <a:custGeom>
            <a:avLst/>
            <a:gdLst>
              <a:gd name="connsiteX0" fmla="*/ 90208 w 167470"/>
              <a:gd name="connsiteY0" fmla="*/ 1662205 h 1662768"/>
              <a:gd name="connsiteX1" fmla="*/ 58047 w 167470"/>
              <a:gd name="connsiteY1" fmla="*/ 1661824 h 1662768"/>
              <a:gd name="connsiteX2" fmla="*/ 5 w 167470"/>
              <a:gd name="connsiteY2" fmla="*/ 1601942 h 1662768"/>
              <a:gd name="connsiteX3" fmla="*/ 17829 w 167470"/>
              <a:gd name="connsiteY3" fmla="*/ 31192 h 1662768"/>
              <a:gd name="connsiteX4" fmla="*/ 167470 w 167470"/>
              <a:gd name="connsiteY4" fmla="*/ 30050 h 1662768"/>
              <a:gd name="connsiteX5" fmla="*/ 149582 w 167470"/>
              <a:gd name="connsiteY5" fmla="*/ 1603655 h 1662768"/>
              <a:gd name="connsiteX6" fmla="*/ 90208 w 167470"/>
              <a:gd name="connsiteY6" fmla="*/ 1662205 h 1662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470" h="1662768">
                <a:moveTo>
                  <a:pt x="90208" y="1662205"/>
                </a:moveTo>
                <a:lnTo>
                  <a:pt x="58047" y="1661824"/>
                </a:lnTo>
                <a:cubicBezTo>
                  <a:pt x="25537" y="1661196"/>
                  <a:pt x="-382" y="1634459"/>
                  <a:pt x="5" y="1601942"/>
                </a:cubicBezTo>
                <a:lnTo>
                  <a:pt x="17829" y="31192"/>
                </a:lnTo>
                <a:cubicBezTo>
                  <a:pt x="18337" y="-15369"/>
                  <a:pt x="167914" y="-6361"/>
                  <a:pt x="167470" y="30050"/>
                </a:cubicBezTo>
                <a:lnTo>
                  <a:pt x="149582" y="1603655"/>
                </a:lnTo>
                <a:cubicBezTo>
                  <a:pt x="149271" y="1636184"/>
                  <a:pt x="122737" y="1662344"/>
                  <a:pt x="90208" y="166220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7" name="任意多边形: 形状 14"/>
          <p:cNvSpPr/>
          <p:nvPr userDrawn="1">
            <p:custDataLst>
              <p:tags r:id="rId70"/>
            </p:custDataLst>
          </p:nvPr>
        </p:nvSpPr>
        <p:spPr>
          <a:xfrm>
            <a:off x="1506855" y="3674110"/>
            <a:ext cx="149860" cy="229870"/>
          </a:xfrm>
          <a:custGeom>
            <a:avLst/>
            <a:gdLst>
              <a:gd name="connsiteX0" fmla="*/ 89823 w 149769"/>
              <a:gd name="connsiteY0" fmla="*/ -562 h 229821"/>
              <a:gd name="connsiteX1" fmla="*/ 64005 w 149769"/>
              <a:gd name="connsiteY1" fmla="*/ -562 h 229821"/>
              <a:gd name="connsiteX2" fmla="*/ 0 w 149769"/>
              <a:gd name="connsiteY2" fmla="*/ 208770 h 229821"/>
              <a:gd name="connsiteX3" fmla="*/ 0 w 149769"/>
              <a:gd name="connsiteY3" fmla="*/ 211180 h 229821"/>
              <a:gd name="connsiteX4" fmla="*/ 74472 w 149769"/>
              <a:gd name="connsiteY4" fmla="*/ 229259 h 229821"/>
              <a:gd name="connsiteX5" fmla="*/ 148182 w 149769"/>
              <a:gd name="connsiteY5" fmla="*/ 212702 h 229821"/>
              <a:gd name="connsiteX6" fmla="*/ 149768 w 149769"/>
              <a:gd name="connsiteY6" fmla="*/ 211814 h 229821"/>
              <a:gd name="connsiteX7" fmla="*/ 149768 w 149769"/>
              <a:gd name="connsiteY7" fmla="*/ 210546 h 229821"/>
              <a:gd name="connsiteX8" fmla="*/ 89823 w 149769"/>
              <a:gd name="connsiteY8" fmla="*/ -562 h 2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69" h="229821">
                <a:moveTo>
                  <a:pt x="89823" y="-562"/>
                </a:moveTo>
                <a:lnTo>
                  <a:pt x="64005" y="-562"/>
                </a:lnTo>
                <a:cubicBezTo>
                  <a:pt x="34952" y="-943"/>
                  <a:pt x="571" y="179273"/>
                  <a:pt x="0" y="208770"/>
                </a:cubicBezTo>
                <a:lnTo>
                  <a:pt x="0" y="211180"/>
                </a:lnTo>
                <a:cubicBezTo>
                  <a:pt x="33684" y="199064"/>
                  <a:pt x="31717" y="229259"/>
                  <a:pt x="74472" y="229259"/>
                </a:cubicBezTo>
                <a:cubicBezTo>
                  <a:pt x="96103" y="229259"/>
                  <a:pt x="117924" y="199572"/>
                  <a:pt x="148182" y="212702"/>
                </a:cubicBezTo>
                <a:cubicBezTo>
                  <a:pt x="148753" y="212702"/>
                  <a:pt x="149260" y="212068"/>
                  <a:pt x="149768" y="211814"/>
                </a:cubicBezTo>
                <a:lnTo>
                  <a:pt x="149768" y="210546"/>
                </a:lnTo>
                <a:cubicBezTo>
                  <a:pt x="150085" y="180985"/>
                  <a:pt x="118749" y="-182"/>
                  <a:pt x="89823" y="-562"/>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8" name="任意多边形: 形状 15"/>
          <p:cNvSpPr/>
          <p:nvPr userDrawn="1">
            <p:custDataLst>
              <p:tags r:id="rId71"/>
            </p:custDataLst>
          </p:nvPr>
        </p:nvSpPr>
        <p:spPr>
          <a:xfrm>
            <a:off x="1557655" y="3576320"/>
            <a:ext cx="52705" cy="120650"/>
          </a:xfrm>
          <a:custGeom>
            <a:avLst/>
            <a:gdLst>
              <a:gd name="connsiteX0" fmla="*/ 0 w 52967"/>
              <a:gd name="connsiteY0" fmla="*/ 108797 h 120721"/>
              <a:gd name="connsiteX1" fmla="*/ 27594 w 52967"/>
              <a:gd name="connsiteY1" fmla="*/ -563 h 120721"/>
              <a:gd name="connsiteX2" fmla="*/ 52968 w 52967"/>
              <a:gd name="connsiteY2" fmla="*/ 109432 h 120721"/>
              <a:gd name="connsiteX3" fmla="*/ 24866 w 52967"/>
              <a:gd name="connsiteY3" fmla="*/ 120152 h 120721"/>
              <a:gd name="connsiteX4" fmla="*/ 0 w 52967"/>
              <a:gd name="connsiteY4" fmla="*/ 108797 h 1207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67" h="120721">
                <a:moveTo>
                  <a:pt x="0" y="108797"/>
                </a:moveTo>
                <a:lnTo>
                  <a:pt x="27594" y="-563"/>
                </a:lnTo>
                <a:lnTo>
                  <a:pt x="52968" y="109432"/>
                </a:lnTo>
                <a:cubicBezTo>
                  <a:pt x="52968" y="109432"/>
                  <a:pt x="52587" y="120469"/>
                  <a:pt x="24866" y="120152"/>
                </a:cubicBezTo>
                <a:cubicBezTo>
                  <a:pt x="-190" y="119961"/>
                  <a:pt x="0" y="108797"/>
                  <a:pt x="0" y="108797"/>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9" name="任意多边形: 形状 16"/>
          <p:cNvSpPr/>
          <p:nvPr userDrawn="1">
            <p:custDataLst>
              <p:tags r:id="rId72"/>
            </p:custDataLst>
          </p:nvPr>
        </p:nvSpPr>
        <p:spPr>
          <a:xfrm>
            <a:off x="885825" y="3815080"/>
            <a:ext cx="118745" cy="142240"/>
          </a:xfrm>
          <a:custGeom>
            <a:avLst/>
            <a:gdLst>
              <a:gd name="connsiteX0" fmla="*/ 118989 w 118988"/>
              <a:gd name="connsiteY0" fmla="*/ 128993 h 141925"/>
              <a:gd name="connsiteX1" fmla="*/ 108522 w 118988"/>
              <a:gd name="connsiteY1" fmla="*/ 33842 h 141925"/>
              <a:gd name="connsiteX2" fmla="*/ 66148 w 118988"/>
              <a:gd name="connsiteY2" fmla="*/ -349 h 141925"/>
              <a:gd name="connsiteX3" fmla="*/ 34114 w 118988"/>
              <a:gd name="connsiteY3" fmla="*/ 3204 h 141925"/>
              <a:gd name="connsiteX4" fmla="*/ 240 w 118988"/>
              <a:gd name="connsiteY4" fmla="*/ 45958 h 141925"/>
              <a:gd name="connsiteX5" fmla="*/ 10453 w 118988"/>
              <a:gd name="connsiteY5" fmla="*/ 141363 h 14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988" h="141925">
                <a:moveTo>
                  <a:pt x="118989" y="128993"/>
                </a:moveTo>
                <a:lnTo>
                  <a:pt x="108522" y="33842"/>
                </a:lnTo>
                <a:cubicBezTo>
                  <a:pt x="106226" y="12719"/>
                  <a:pt x="87278" y="-2569"/>
                  <a:pt x="66148" y="-349"/>
                </a:cubicBezTo>
                <a:lnTo>
                  <a:pt x="34114" y="3204"/>
                </a:lnTo>
                <a:cubicBezTo>
                  <a:pt x="13010" y="5754"/>
                  <a:pt x="-2107" y="24828"/>
                  <a:pt x="240" y="45958"/>
                </a:cubicBezTo>
                <a:lnTo>
                  <a:pt x="10453" y="141363"/>
                </a:lnTo>
                <a:close/>
              </a:path>
            </a:pathLst>
          </a:custGeom>
          <a:solidFill>
            <a:schemeClr val="accent3"/>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0" name="任意多边形: 形状 17"/>
          <p:cNvSpPr/>
          <p:nvPr userDrawn="1">
            <p:custDataLst>
              <p:tags r:id="rId73"/>
            </p:custDataLst>
          </p:nvPr>
        </p:nvSpPr>
        <p:spPr>
          <a:xfrm>
            <a:off x="876300" y="3917315"/>
            <a:ext cx="334645" cy="1770380"/>
          </a:xfrm>
          <a:custGeom>
            <a:avLst/>
            <a:gdLst>
              <a:gd name="connsiteX0" fmla="*/ 300346 w 334459"/>
              <a:gd name="connsiteY0" fmla="*/ 1761275 h 1770108"/>
              <a:gd name="connsiteX1" fmla="*/ 227841 w 334459"/>
              <a:gd name="connsiteY1" fmla="*/ 1769331 h 1770108"/>
              <a:gd name="connsiteX2" fmla="*/ 185531 w 334459"/>
              <a:gd name="connsiteY2" fmla="*/ 1735204 h 1770108"/>
              <a:gd name="connsiteX3" fmla="*/ 240 w 334459"/>
              <a:gd name="connsiteY3" fmla="*/ 50399 h 1770108"/>
              <a:gd name="connsiteX4" fmla="*/ 34114 w 334459"/>
              <a:gd name="connsiteY4" fmla="*/ 7708 h 1770108"/>
              <a:gd name="connsiteX5" fmla="*/ 106619 w 334459"/>
              <a:gd name="connsiteY5" fmla="*/ -348 h 1770108"/>
              <a:gd name="connsiteX6" fmla="*/ 148930 w 334459"/>
              <a:gd name="connsiteY6" fmla="*/ 33779 h 1770108"/>
              <a:gd name="connsiteX7" fmla="*/ 334220 w 334459"/>
              <a:gd name="connsiteY7" fmla="*/ 1718584 h 1770108"/>
              <a:gd name="connsiteX8" fmla="*/ 300346 w 334459"/>
              <a:gd name="connsiteY8" fmla="*/ 1761275 h 177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59" h="1770108">
                <a:moveTo>
                  <a:pt x="300346" y="1761275"/>
                </a:moveTo>
                <a:lnTo>
                  <a:pt x="227841" y="1769331"/>
                </a:lnTo>
                <a:cubicBezTo>
                  <a:pt x="206743" y="1771552"/>
                  <a:pt x="187827" y="1756295"/>
                  <a:pt x="185531" y="1735204"/>
                </a:cubicBezTo>
                <a:lnTo>
                  <a:pt x="240" y="50399"/>
                </a:lnTo>
                <a:cubicBezTo>
                  <a:pt x="-2107" y="29282"/>
                  <a:pt x="13016" y="10226"/>
                  <a:pt x="34114" y="7708"/>
                </a:cubicBezTo>
                <a:lnTo>
                  <a:pt x="106619" y="-348"/>
                </a:lnTo>
                <a:cubicBezTo>
                  <a:pt x="127717" y="-2569"/>
                  <a:pt x="146633" y="12687"/>
                  <a:pt x="148930" y="33779"/>
                </a:cubicBezTo>
                <a:lnTo>
                  <a:pt x="334220" y="1718584"/>
                </a:lnTo>
                <a:cubicBezTo>
                  <a:pt x="336567" y="1739701"/>
                  <a:pt x="321444" y="1758757"/>
                  <a:pt x="300346" y="1761275"/>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1" name="任意多边形: 形状 18"/>
          <p:cNvSpPr/>
          <p:nvPr userDrawn="1">
            <p:custDataLst>
              <p:tags r:id="rId74"/>
            </p:custDataLst>
          </p:nvPr>
        </p:nvSpPr>
        <p:spPr>
          <a:xfrm>
            <a:off x="889000" y="3905250"/>
            <a:ext cx="121920" cy="80645"/>
          </a:xfrm>
          <a:custGeom>
            <a:avLst/>
            <a:gdLst>
              <a:gd name="connsiteX0" fmla="*/ 113321 w 121849"/>
              <a:gd name="connsiteY0" fmla="*/ -140 h 80561"/>
              <a:gd name="connsiteX1" fmla="*/ 109896 w 121849"/>
              <a:gd name="connsiteY1" fmla="*/ -140 h 80561"/>
              <a:gd name="connsiteX2" fmla="*/ 4341 w 121849"/>
              <a:gd name="connsiteY2" fmla="*/ 11659 h 80561"/>
              <a:gd name="connsiteX3" fmla="*/ 1106 w 121849"/>
              <a:gd name="connsiteY3" fmla="*/ 12737 h 80561"/>
              <a:gd name="connsiteX4" fmla="*/ 28 w 121849"/>
              <a:gd name="connsiteY4" fmla="*/ 15972 h 80561"/>
              <a:gd name="connsiteX5" fmla="*/ 7069 w 121849"/>
              <a:gd name="connsiteY5" fmla="*/ 76552 h 80561"/>
              <a:gd name="connsiteX6" fmla="*/ 11319 w 121849"/>
              <a:gd name="connsiteY6" fmla="*/ 79977 h 80561"/>
              <a:gd name="connsiteX7" fmla="*/ 118396 w 121849"/>
              <a:gd name="connsiteY7" fmla="*/ 67988 h 80561"/>
              <a:gd name="connsiteX8" fmla="*/ 121827 w 121849"/>
              <a:gd name="connsiteY8" fmla="*/ 63726 h 80561"/>
              <a:gd name="connsiteX9" fmla="*/ 121821 w 121849"/>
              <a:gd name="connsiteY9" fmla="*/ 63675 h 80561"/>
              <a:gd name="connsiteX10" fmla="*/ 115478 w 121849"/>
              <a:gd name="connsiteY10" fmla="*/ 3032 h 80561"/>
              <a:gd name="connsiteX11" fmla="*/ 113321 w 121849"/>
              <a:gd name="connsiteY11" fmla="*/ -140 h 8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49" h="80561">
                <a:moveTo>
                  <a:pt x="113321" y="-140"/>
                </a:moveTo>
                <a:cubicBezTo>
                  <a:pt x="112249" y="-704"/>
                  <a:pt x="110968" y="-704"/>
                  <a:pt x="109896" y="-140"/>
                </a:cubicBezTo>
                <a:cubicBezTo>
                  <a:pt x="62510" y="18446"/>
                  <a:pt x="4912" y="11722"/>
                  <a:pt x="4341" y="11659"/>
                </a:cubicBezTo>
                <a:cubicBezTo>
                  <a:pt x="3155" y="11501"/>
                  <a:pt x="1963" y="11894"/>
                  <a:pt x="1106" y="12737"/>
                </a:cubicBezTo>
                <a:cubicBezTo>
                  <a:pt x="282" y="13600"/>
                  <a:pt x="-112" y="14786"/>
                  <a:pt x="28" y="15972"/>
                </a:cubicBezTo>
                <a:lnTo>
                  <a:pt x="7069" y="76552"/>
                </a:lnTo>
                <a:cubicBezTo>
                  <a:pt x="7304" y="78671"/>
                  <a:pt x="9200" y="80199"/>
                  <a:pt x="11319" y="79977"/>
                </a:cubicBezTo>
                <a:lnTo>
                  <a:pt x="118396" y="67988"/>
                </a:lnTo>
                <a:cubicBezTo>
                  <a:pt x="120521" y="67760"/>
                  <a:pt x="122056" y="65851"/>
                  <a:pt x="121827" y="63726"/>
                </a:cubicBezTo>
                <a:cubicBezTo>
                  <a:pt x="121827" y="63707"/>
                  <a:pt x="121821" y="63694"/>
                  <a:pt x="121821" y="63675"/>
                </a:cubicBezTo>
                <a:lnTo>
                  <a:pt x="115478" y="3032"/>
                </a:lnTo>
                <a:cubicBezTo>
                  <a:pt x="115357" y="1675"/>
                  <a:pt x="114539" y="469"/>
                  <a:pt x="113321" y="-140"/>
                </a:cubicBezTo>
                <a:close/>
              </a:path>
            </a:pathLst>
          </a:custGeom>
          <a:solidFill>
            <a:schemeClr val="accent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2" name="任意多边形: 形状 19"/>
          <p:cNvSpPr/>
          <p:nvPr userDrawn="1">
            <p:custDataLst>
              <p:tags r:id="rId75"/>
            </p:custDataLst>
          </p:nvPr>
        </p:nvSpPr>
        <p:spPr>
          <a:xfrm>
            <a:off x="901065" y="4178300"/>
            <a:ext cx="153670" cy="60960"/>
          </a:xfrm>
          <a:custGeom>
            <a:avLst/>
            <a:gdLst>
              <a:gd name="connsiteX0" fmla="*/ 0 w 153383"/>
              <a:gd name="connsiteY0" fmla="*/ 15867 h 60765"/>
              <a:gd name="connsiteX1" fmla="*/ 0 w 153383"/>
              <a:gd name="connsiteY1" fmla="*/ 15867 h 60765"/>
              <a:gd name="connsiteX2" fmla="*/ 4694 w 153383"/>
              <a:gd name="connsiteY2" fmla="*/ 58494 h 60765"/>
              <a:gd name="connsiteX3" fmla="*/ 4694 w 153383"/>
              <a:gd name="connsiteY3" fmla="*/ 58494 h 60765"/>
              <a:gd name="connsiteX4" fmla="*/ 153383 w 153383"/>
              <a:gd name="connsiteY4" fmla="*/ 42128 h 60765"/>
              <a:gd name="connsiteX5" fmla="*/ 148689 w 153383"/>
              <a:gd name="connsiteY5" fmla="*/ -563 h 60765"/>
              <a:gd name="connsiteX6" fmla="*/ 0 w 153383"/>
              <a:gd name="connsiteY6" fmla="*/ 15867 h 6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383" h="60765">
                <a:moveTo>
                  <a:pt x="0" y="15867"/>
                </a:moveTo>
                <a:lnTo>
                  <a:pt x="0" y="15867"/>
                </a:lnTo>
                <a:lnTo>
                  <a:pt x="4694" y="58494"/>
                </a:lnTo>
                <a:lnTo>
                  <a:pt x="4694" y="58494"/>
                </a:lnTo>
                <a:cubicBezTo>
                  <a:pt x="5582" y="58494"/>
                  <a:pt x="86397" y="68009"/>
                  <a:pt x="153383" y="42128"/>
                </a:cubicBezTo>
                <a:lnTo>
                  <a:pt x="148689" y="-563"/>
                </a:lnTo>
                <a:cubicBezTo>
                  <a:pt x="81703" y="25318"/>
                  <a:pt x="888" y="15994"/>
                  <a:pt x="0" y="15867"/>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3" name="任意多边形: 形状 20"/>
          <p:cNvSpPr/>
          <p:nvPr userDrawn="1">
            <p:custDataLst>
              <p:tags r:id="rId76"/>
            </p:custDataLst>
          </p:nvPr>
        </p:nvSpPr>
        <p:spPr>
          <a:xfrm>
            <a:off x="753745" y="4586605"/>
            <a:ext cx="878840" cy="1920240"/>
          </a:xfrm>
          <a:custGeom>
            <a:avLst/>
            <a:gdLst>
              <a:gd name="connsiteX0" fmla="*/ 0 w 878940"/>
              <a:gd name="connsiteY0" fmla="*/ 5646 h 1920081"/>
              <a:gd name="connsiteX1" fmla="*/ 225381 w 878940"/>
              <a:gd name="connsiteY1" fmla="*/ 1920081 h 1920081"/>
              <a:gd name="connsiteX2" fmla="*/ 878941 w 878940"/>
              <a:gd name="connsiteY2" fmla="*/ 1920081 h 1920081"/>
              <a:gd name="connsiteX3" fmla="*/ 878941 w 878940"/>
              <a:gd name="connsiteY3" fmla="*/ 0 h 1920081"/>
              <a:gd name="connsiteX4" fmla="*/ 0 w 878940"/>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940" h="1920081">
                <a:moveTo>
                  <a:pt x="0" y="5646"/>
                </a:moveTo>
                <a:lnTo>
                  <a:pt x="225381" y="1920081"/>
                </a:lnTo>
                <a:lnTo>
                  <a:pt x="878941" y="1920081"/>
                </a:lnTo>
                <a:lnTo>
                  <a:pt x="878941" y="0"/>
                </a:lnTo>
                <a:lnTo>
                  <a:pt x="0"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4" name="任意多边形: 形状 21"/>
          <p:cNvSpPr/>
          <p:nvPr userDrawn="1">
            <p:custDataLst>
              <p:tags r:id="rId77"/>
            </p:custDataLst>
          </p:nvPr>
        </p:nvSpPr>
        <p:spPr>
          <a:xfrm>
            <a:off x="1435735" y="4586605"/>
            <a:ext cx="878840" cy="1920240"/>
          </a:xfrm>
          <a:custGeom>
            <a:avLst/>
            <a:gdLst>
              <a:gd name="connsiteX0" fmla="*/ 878877 w 878877"/>
              <a:gd name="connsiteY0" fmla="*/ 5646 h 1920081"/>
              <a:gd name="connsiteX1" fmla="*/ 653496 w 878877"/>
              <a:gd name="connsiteY1" fmla="*/ 1920081 h 1920081"/>
              <a:gd name="connsiteX2" fmla="*/ 0 w 878877"/>
              <a:gd name="connsiteY2" fmla="*/ 1920081 h 1920081"/>
              <a:gd name="connsiteX3" fmla="*/ 0 w 878877"/>
              <a:gd name="connsiteY3" fmla="*/ 0 h 1920081"/>
              <a:gd name="connsiteX4" fmla="*/ 878877 w 878877"/>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877" h="1920081">
                <a:moveTo>
                  <a:pt x="878877" y="5646"/>
                </a:moveTo>
                <a:lnTo>
                  <a:pt x="653496" y="1920081"/>
                </a:lnTo>
                <a:lnTo>
                  <a:pt x="0" y="1920081"/>
                </a:lnTo>
                <a:lnTo>
                  <a:pt x="0" y="0"/>
                </a:lnTo>
                <a:lnTo>
                  <a:pt x="878877"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5" name="任意多边形: 形状 22"/>
          <p:cNvSpPr/>
          <p:nvPr userDrawn="1">
            <p:custDataLst>
              <p:tags r:id="rId78"/>
            </p:custDataLst>
          </p:nvPr>
        </p:nvSpPr>
        <p:spPr>
          <a:xfrm>
            <a:off x="672465" y="4553585"/>
            <a:ext cx="1733550" cy="73660"/>
          </a:xfrm>
          <a:custGeom>
            <a:avLst/>
            <a:gdLst>
              <a:gd name="connsiteX0" fmla="*/ 1697175 w 1733839"/>
              <a:gd name="connsiteY0" fmla="*/ 73338 h 73900"/>
              <a:gd name="connsiteX1" fmla="*/ 36665 w 1733839"/>
              <a:gd name="connsiteY1" fmla="*/ 73338 h 73900"/>
              <a:gd name="connsiteX2" fmla="*/ 0 w 1733839"/>
              <a:gd name="connsiteY2" fmla="*/ 36356 h 73900"/>
              <a:gd name="connsiteX3" fmla="*/ 0 w 1733839"/>
              <a:gd name="connsiteY3" fmla="*/ 36356 h 73900"/>
              <a:gd name="connsiteX4" fmla="*/ 36665 w 1733839"/>
              <a:gd name="connsiteY4" fmla="*/ -563 h 73900"/>
              <a:gd name="connsiteX5" fmla="*/ 1697175 w 1733839"/>
              <a:gd name="connsiteY5" fmla="*/ -563 h 73900"/>
              <a:gd name="connsiteX6" fmla="*/ 1733840 w 1733839"/>
              <a:gd name="connsiteY6" fmla="*/ 36356 h 73900"/>
              <a:gd name="connsiteX7" fmla="*/ 1733840 w 1733839"/>
              <a:gd name="connsiteY7" fmla="*/ 36356 h 73900"/>
              <a:gd name="connsiteX8" fmla="*/ 1697175 w 1733839"/>
              <a:gd name="connsiteY8" fmla="*/ 73338 h 7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839" h="73900">
                <a:moveTo>
                  <a:pt x="1697175" y="73338"/>
                </a:moveTo>
                <a:lnTo>
                  <a:pt x="36665" y="73338"/>
                </a:lnTo>
                <a:cubicBezTo>
                  <a:pt x="16347" y="73198"/>
                  <a:pt x="-38" y="56674"/>
                  <a:pt x="0" y="36356"/>
                </a:cubicBezTo>
                <a:lnTo>
                  <a:pt x="0" y="36356"/>
                </a:lnTo>
                <a:cubicBezTo>
                  <a:pt x="0" y="16063"/>
                  <a:pt x="16373" y="-423"/>
                  <a:pt x="36665" y="-563"/>
                </a:cubicBezTo>
                <a:lnTo>
                  <a:pt x="1697175" y="-563"/>
                </a:lnTo>
                <a:cubicBezTo>
                  <a:pt x="1717467" y="-423"/>
                  <a:pt x="1733840" y="16063"/>
                  <a:pt x="1733840" y="36356"/>
                </a:cubicBezTo>
                <a:lnTo>
                  <a:pt x="1733840" y="36356"/>
                </a:lnTo>
                <a:cubicBezTo>
                  <a:pt x="1733878" y="56674"/>
                  <a:pt x="1717493" y="73198"/>
                  <a:pt x="1697175" y="73338"/>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6" name="任意多边形: 形状 23"/>
          <p:cNvSpPr/>
          <p:nvPr userDrawn="1">
            <p:custDataLst>
              <p:tags r:id="rId79"/>
            </p:custDataLst>
          </p:nvPr>
        </p:nvSpPr>
        <p:spPr>
          <a:xfrm>
            <a:off x="922655" y="6506210"/>
            <a:ext cx="1280795" cy="7366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7" name="任意多边形: 形状 24"/>
          <p:cNvSpPr/>
          <p:nvPr userDrawn="1">
            <p:custDataLst>
              <p:tags r:id="rId80"/>
            </p:custDataLst>
          </p:nvPr>
        </p:nvSpPr>
        <p:spPr>
          <a:xfrm>
            <a:off x="758190" y="4628515"/>
            <a:ext cx="1551940" cy="1877695"/>
          </a:xfrm>
          <a:custGeom>
            <a:avLst/>
            <a:gdLst>
              <a:gd name="connsiteX0" fmla="*/ 1551721 w 1551720"/>
              <a:gd name="connsiteY0" fmla="*/ 0 h 1877770"/>
              <a:gd name="connsiteX1" fmla="*/ 0 w 1551720"/>
              <a:gd name="connsiteY1" fmla="*/ 0 h 1877770"/>
              <a:gd name="connsiteX2" fmla="*/ 7168 w 1551720"/>
              <a:gd name="connsiteY2" fmla="*/ 60579 h 1877770"/>
              <a:gd name="connsiteX3" fmla="*/ 191888 w 1551720"/>
              <a:gd name="connsiteY3" fmla="*/ 60579 h 1877770"/>
              <a:gd name="connsiteX4" fmla="*/ 347428 w 1551720"/>
              <a:gd name="connsiteY4" fmla="*/ 1877771 h 1877770"/>
              <a:gd name="connsiteX5" fmla="*/ 668594 w 1551720"/>
              <a:gd name="connsiteY5" fmla="*/ 1877771 h 1877770"/>
              <a:gd name="connsiteX6" fmla="*/ 594883 w 1551720"/>
              <a:gd name="connsiteY6" fmla="*/ 60579 h 1877770"/>
              <a:gd name="connsiteX7" fmla="*/ 715408 w 1551720"/>
              <a:gd name="connsiteY7" fmla="*/ 60579 h 1877770"/>
              <a:gd name="connsiteX8" fmla="*/ 739957 w 1551720"/>
              <a:gd name="connsiteY8" fmla="*/ 1877771 h 1877770"/>
              <a:gd name="connsiteX9" fmla="*/ 835742 w 1551720"/>
              <a:gd name="connsiteY9" fmla="*/ 1877771 h 1877770"/>
              <a:gd name="connsiteX10" fmla="*/ 805674 w 1551720"/>
              <a:gd name="connsiteY10" fmla="*/ 60579 h 1877770"/>
              <a:gd name="connsiteX11" fmla="*/ 1544870 w 1551720"/>
              <a:gd name="connsiteY11" fmla="*/ 60579 h 1877770"/>
              <a:gd name="connsiteX12" fmla="*/ 1551721 w 1551720"/>
              <a:gd name="connsiteY12" fmla="*/ 0 h 187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51720" h="1877770">
                <a:moveTo>
                  <a:pt x="1551721" y="0"/>
                </a:moveTo>
                <a:lnTo>
                  <a:pt x="0" y="0"/>
                </a:lnTo>
                <a:lnTo>
                  <a:pt x="7168" y="60579"/>
                </a:lnTo>
                <a:lnTo>
                  <a:pt x="191888" y="60579"/>
                </a:lnTo>
                <a:lnTo>
                  <a:pt x="347428" y="1877771"/>
                </a:lnTo>
                <a:lnTo>
                  <a:pt x="668594" y="1877771"/>
                </a:lnTo>
                <a:lnTo>
                  <a:pt x="594883" y="60579"/>
                </a:lnTo>
                <a:lnTo>
                  <a:pt x="715408" y="60579"/>
                </a:lnTo>
                <a:lnTo>
                  <a:pt x="739957" y="1877771"/>
                </a:lnTo>
                <a:lnTo>
                  <a:pt x="835742" y="1877771"/>
                </a:lnTo>
                <a:lnTo>
                  <a:pt x="805674" y="60579"/>
                </a:lnTo>
                <a:lnTo>
                  <a:pt x="1544870" y="60579"/>
                </a:lnTo>
                <a:lnTo>
                  <a:pt x="1551721" y="0"/>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userDrawn="1">
            <p:custDataLst>
              <p:tags r:id="rId81"/>
            </p:custDataLst>
          </p:nvPr>
        </p:nvSpPr>
        <p:spPr>
          <a:xfrm>
            <a:off x="1905" y="4933950"/>
            <a:ext cx="4225290" cy="192595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userDrawn="1">
            <p:custDataLst>
              <p:tags r:id="rId82"/>
            </p:custDataLst>
          </p:nvPr>
        </p:nvSpPr>
        <p:spPr>
          <a:xfrm>
            <a:off x="0" y="6280785"/>
            <a:ext cx="2772410" cy="579120"/>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userDrawn="1">
            <p:custDataLst>
              <p:tags r:id="rId83"/>
            </p:custDataLst>
          </p:nvPr>
        </p:nvSpPr>
        <p:spPr>
          <a:xfrm>
            <a:off x="1270" y="4820285"/>
            <a:ext cx="944245" cy="203708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userDrawn="1">
            <p:custDataLst>
              <p:tags r:id="rId84"/>
            </p:custDataLst>
          </p:nvPr>
        </p:nvSpPr>
        <p:spPr>
          <a:xfrm>
            <a:off x="1905" y="4979670"/>
            <a:ext cx="833120" cy="188150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userDrawn="1">
            <p:custDataLst>
              <p:tags r:id="rId85"/>
            </p:custDataLst>
          </p:nvPr>
        </p:nvSpPr>
        <p:spPr>
          <a:xfrm>
            <a:off x="519430" y="5826125"/>
            <a:ext cx="966470" cy="1033780"/>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userDrawn="1">
            <p:custDataLst>
              <p:tags r:id="rId86"/>
            </p:custDataLst>
          </p:nvPr>
        </p:nvSpPr>
        <p:spPr>
          <a:xfrm>
            <a:off x="756285" y="5990590"/>
            <a:ext cx="606425" cy="865505"/>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userDrawn="1">
            <p:custDataLst>
              <p:tags r:id="rId87"/>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userDrawn="1">
            <p:custDataLst>
              <p:tags r:id="rId88"/>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userDrawn="1">
            <p:custDataLst>
              <p:tags r:id="rId89"/>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userDrawn="1">
            <p:custDataLst>
              <p:tags r:id="rId90"/>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userDrawn="1">
            <p:custDataLst>
              <p:tags r:id="rId91"/>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userDrawn="1">
            <p:custDataLst>
              <p:tags r:id="rId92"/>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userDrawn="1">
            <p:custDataLst>
              <p:tags r:id="rId93"/>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 name="节编号"/>
          <p:cNvSpPr txBox="1">
            <a:spLocks noGrp="1"/>
          </p:cNvSpPr>
          <p:nvPr>
            <p:ph type="body" idx="2" hasCustomPrompt="1"/>
            <p:custDataLst>
              <p:tags r:id="rId94"/>
            </p:custDataLst>
          </p:nvPr>
        </p:nvSpPr>
        <p:spPr>
          <a:xfrm>
            <a:off x="3165158" y="1979295"/>
            <a:ext cx="5869305" cy="1472565"/>
          </a:xfrm>
          <a:prstGeom prst="rect">
            <a:avLst/>
          </a:prstGeom>
          <a:noFill/>
        </p:spPr>
        <p:txBody>
          <a:bodyPr wrap="square" lIns="0" tIns="0" rIns="0" bIns="0" rtlCol="0" anchor="ctr" anchorCtr="0">
            <a:noAutofit/>
          </a:bodyPr>
          <a:lstStyle>
            <a:lvl1pPr marL="0" marR="0" algn="ctr" defTabSz="914400" rtl="0" eaLnBrk="1" fontAlgn="auto" latinLnBrk="0" hangingPunct="1">
              <a:lnSpc>
                <a:spcPct val="100000"/>
              </a:lnSpc>
              <a:buClrTx/>
              <a:buSzTx/>
              <a:buFontTx/>
              <a:buNone/>
              <a:defRPr kumimoji="0" lang="en-US" altLang="zh-CN" sz="11500" b="1" i="0" u="none" strike="noStrike" kern="1200" cap="none" spc="300" normalizeH="0" baseline="0" noProof="1" dirty="0">
                <a:solidFill>
                  <a:schemeClr val="accent2"/>
                </a:solidFill>
                <a:latin typeface="+mj-ea"/>
                <a:ea typeface="+mj-ea"/>
                <a:cs typeface="微软雅黑" panose="020B0503020204020204" charset="-122"/>
              </a:defRPr>
            </a:lvl1pPr>
          </a:lstStyle>
          <a:p>
            <a:pPr lvl="0" algn="ctr"/>
            <a:r>
              <a:rPr dirty="0" err="1">
                <a:sym typeface="+mn-ea"/>
              </a:rPr>
              <a:t>节编号</a:t>
            </a:r>
            <a:endParaRPr dirty="0">
              <a:sym typeface="+mn-ea"/>
            </a:endParaRPr>
          </a:p>
        </p:txBody>
      </p:sp>
      <p:sp>
        <p:nvSpPr>
          <p:cNvPr id="7" name="标题"/>
          <p:cNvSpPr txBox="1">
            <a:spLocks noGrp="1"/>
          </p:cNvSpPr>
          <p:nvPr>
            <p:ph type="title" idx="1" hasCustomPrompt="1"/>
            <p:custDataLst>
              <p:tags r:id="rId95"/>
            </p:custDataLst>
          </p:nvPr>
        </p:nvSpPr>
        <p:spPr>
          <a:xfrm>
            <a:off x="3165158" y="3462655"/>
            <a:ext cx="5869305" cy="1621155"/>
          </a:xfrm>
          <a:prstGeom prst="rect">
            <a:avLst/>
          </a:prstGeom>
          <a:noFill/>
        </p:spPr>
        <p:txBody>
          <a:bodyPr wrap="square" lIns="0" tIns="0" rIns="0" bIns="0" rtlCol="0" anchor="ctr">
            <a:normAutofit/>
          </a:bodyPr>
          <a:lstStyle>
            <a:lvl1pPr marL="0" marR="0" algn="ctr" defTabSz="914400" rtl="0" eaLnBrk="1" fontAlgn="auto" latinLnBrk="0" hangingPunct="1">
              <a:lnSpc>
                <a:spcPct val="100000"/>
              </a:lnSpc>
              <a:buClrTx/>
              <a:buSzTx/>
              <a:buFontTx/>
              <a:buNone/>
              <a:defRPr kumimoji="0" lang="zh-CN" altLang="en-US" sz="6000" b="1" i="0" u="none" strike="noStrike" kern="1200" cap="none" spc="0" normalizeH="0" baseline="0" noProof="1">
                <a:solidFill>
                  <a:schemeClr val="accent1"/>
                </a:solidFill>
                <a:latin typeface="+mj-ea"/>
                <a:ea typeface="+mj-ea"/>
                <a:cs typeface="汉仪粗圆简" panose="02010600000101010101" charset="-122"/>
                <a:sym typeface="+mn-ea"/>
              </a:defRPr>
            </a:lvl1pPr>
          </a:lstStyle>
          <a:p>
            <a:pPr lvl="0" algn="ctr"/>
            <a:r>
              <a:rPr dirty="0">
                <a:sym typeface="+mn-ea"/>
              </a:rPr>
              <a:t>单击编辑标题</a:t>
            </a:r>
            <a:endParaRPr dirty="0">
              <a:sym typeface="+mn-ea"/>
            </a:endParaRPr>
          </a:p>
        </p:txBody>
      </p:sp>
      <p:sp>
        <p:nvSpPr>
          <p:cNvPr id="4" name="日期占位符 3"/>
          <p:cNvSpPr>
            <a:spLocks noGrp="1"/>
          </p:cNvSpPr>
          <p:nvPr>
            <p:ph type="dt" sz="half" idx="10"/>
            <p:custDataLst>
              <p:tags r:id="rId96"/>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7"/>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98"/>
            </p:custDataLst>
          </p:nvPr>
        </p:nvSpPr>
        <p:spPr>
          <a:xfrm>
            <a:off x="8877600" y="6314400"/>
            <a:ext cx="2700000" cy="316800"/>
          </a:xfrm>
        </p:spPr>
        <p:txBody>
          <a:bodyPr/>
          <a:lstStyle/>
          <a:p>
            <a:fld id="{49AE70B2-8BF9-45C0-BB95-33D1B9D3A854}" type="slidenum">
              <a:rPr lang="zh-CN" altLang="en-US" smtClean="0"/>
            </a:fld>
            <a:endParaRPr lang="zh-CN" altLang="en-US" dirty="0"/>
          </a:p>
        </p:txBody>
      </p:sp>
      <p:pic>
        <p:nvPicPr>
          <p:cNvPr id="2" name="图片 1"/>
          <p:cNvPicPr>
            <a:picLocks noChangeAspect="1"/>
          </p:cNvPicPr>
          <p:nvPr userDrawn="1">
            <p:custDataLst>
              <p:tags r:id="rId99"/>
            </p:custDataLst>
          </p:nvPr>
        </p:nvPicPr>
        <p:blipFill>
          <a:blip r:embed="rId100"/>
          <a:stretch>
            <a:fillRect/>
          </a:stretch>
        </p:blipFill>
        <p:spPr>
          <a:xfrm>
            <a:off x="9447530" y="0"/>
            <a:ext cx="2744470" cy="42545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showMasterSp="0">
  <p:cSld name="标题和两栏">
    <p:spTree>
      <p:nvGrpSpPr>
        <p:cNvPr id="1" name=""/>
        <p:cNvGrpSpPr/>
        <p:nvPr/>
      </p:nvGrpSpPr>
      <p:grpSpPr>
        <a:xfrm>
          <a:off x="0" y="0"/>
          <a:ext cx="0" cy="0"/>
          <a:chOff x="0" y="0"/>
          <a:chExt cx="0" cy="0"/>
        </a:xfrm>
      </p:grpSpPr>
      <p:sp>
        <p:nvSpPr>
          <p:cNvPr id="34" name="矩形 33"/>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54"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5"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6"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7"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8"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9"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0"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1"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2"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3"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4"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5"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6"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7"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8"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9"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0"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1"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2"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3"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4"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5"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7"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7"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8"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0"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1"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3"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4"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5"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6"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7"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8"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9"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0"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1"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2"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3"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4"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5"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120" name="图片 119"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121" name="图片 120"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122" name="图片 121"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126" name="图片 125"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127" name="图片 126"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128" name="图片 127"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29" name="圆角矩形 128"/>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132"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133"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4"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5"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6"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7"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8"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0"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1"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2"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3"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4"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5"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6"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2" name="正文"/>
          <p:cNvSpPr txBox="1">
            <a:spLocks noGrp="1"/>
          </p:cNvSpPr>
          <p:nvPr>
            <p:ph idx="5"/>
            <p:custDataLst>
              <p:tags r:id="rId70"/>
            </p:custDataLst>
          </p:nvPr>
        </p:nvSpPr>
        <p:spPr>
          <a:xfrm>
            <a:off x="6350635" y="1713230"/>
            <a:ext cx="4888230" cy="453644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11" name="正文"/>
          <p:cNvSpPr txBox="1">
            <a:spLocks noGrp="1"/>
          </p:cNvSpPr>
          <p:nvPr>
            <p:ph idx="4"/>
            <p:custDataLst>
              <p:tags r:id="rId71"/>
            </p:custDataLst>
          </p:nvPr>
        </p:nvSpPr>
        <p:spPr>
          <a:xfrm>
            <a:off x="881380" y="1713230"/>
            <a:ext cx="4888230" cy="453644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10" name="同侧圆角矩形 9"/>
          <p:cNvSpPr/>
          <p:nvPr>
            <p:custDataLst>
              <p:tags r:id="rId72"/>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9" name="矩形 8"/>
          <p:cNvSpPr/>
          <p:nvPr>
            <p:custDataLst>
              <p:tags r:id="rId73"/>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8" name="标题"/>
          <p:cNvSpPr txBox="1">
            <a:spLocks noGrp="1"/>
          </p:cNvSpPr>
          <p:nvPr>
            <p:ph type="title" idx="1"/>
            <p:custDataLst>
              <p:tags r:id="rId74"/>
            </p:custDataLst>
          </p:nvPr>
        </p:nvSpPr>
        <p:spPr>
          <a:xfrm>
            <a:off x="798830" y="781685"/>
            <a:ext cx="434657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ln>
                  <a:noFill/>
                  <a:prstDash val="sysDot"/>
                </a:ln>
                <a:solidFill>
                  <a:schemeClr val="accent1"/>
                </a:solidFill>
                <a:latin typeface="+mn-ea"/>
                <a:ea typeface="+mn-ea"/>
                <a:cs typeface="微软雅黑" panose="020B0503020204020204" charset="-122"/>
              </a:defRPr>
            </a:lvl1pPr>
          </a:lstStyle>
          <a:p>
            <a:pPr lvl="0"/>
            <a:r>
              <a:rPr>
                <a:sym typeface="+mn-ea"/>
              </a:rPr>
              <a:t>单击此处编辑母版标题样式</a:t>
            </a:r>
            <a:endParaRPr>
              <a:sym typeface="+mn-ea"/>
            </a:endParaRPr>
          </a:p>
        </p:txBody>
      </p:sp>
      <p:sp>
        <p:nvSpPr>
          <p:cNvPr id="5" name="日期占位符 4"/>
          <p:cNvSpPr>
            <a:spLocks noGrp="1"/>
          </p:cNvSpPr>
          <p:nvPr>
            <p:ph type="dt" sz="half" idx="10"/>
            <p:custDataLst>
              <p:tags r:id="rId75"/>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76"/>
            </p:custDataLst>
          </p:nvPr>
        </p:nvSpPr>
        <p:spPr>
          <a:xfrm>
            <a:off x="4116000" y="6314400"/>
            <a:ext cx="3960000" cy="316800"/>
          </a:xfrm>
        </p:spPr>
        <p:txBody>
          <a:bodyPr/>
          <a:lstStyle/>
          <a:p>
            <a:endParaRPr lang="zh-CN" altLang="en-US" dirty="0"/>
          </a:p>
        </p:txBody>
      </p:sp>
      <p:sp>
        <p:nvSpPr>
          <p:cNvPr id="7" name="灯片编号占位符 6"/>
          <p:cNvSpPr>
            <a:spLocks noGrp="1"/>
          </p:cNvSpPr>
          <p:nvPr>
            <p:ph type="sldNum" sz="quarter" idx="12"/>
            <p:custDataLst>
              <p:tags r:id="rId77"/>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showMasterSp="0">
  <p:cSld name="标题和比较">
    <p:spTree>
      <p:nvGrpSpPr>
        <p:cNvPr id="1" name=""/>
        <p:cNvGrpSpPr/>
        <p:nvPr/>
      </p:nvGrpSpPr>
      <p:grpSpPr>
        <a:xfrm>
          <a:off x="0" y="0"/>
          <a:ext cx="0" cy="0"/>
          <a:chOff x="0" y="0"/>
          <a:chExt cx="0" cy="0"/>
        </a:xfrm>
      </p:grpSpPr>
      <p:sp>
        <p:nvSpPr>
          <p:cNvPr id="57" name="矩形 56"/>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56"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5"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4"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3"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76"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8"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5" name="正文"/>
          <p:cNvSpPr txBox="1">
            <a:spLocks noGrp="1"/>
          </p:cNvSpPr>
          <p:nvPr>
            <p:ph idx="7"/>
            <p:custDataLst>
              <p:tags r:id="rId70"/>
            </p:custDataLst>
          </p:nvPr>
        </p:nvSpPr>
        <p:spPr>
          <a:xfrm>
            <a:off x="6367780" y="2159635"/>
            <a:ext cx="5209540" cy="4090035"/>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14" name="标题"/>
          <p:cNvSpPr txBox="1">
            <a:spLocks noGrp="1"/>
          </p:cNvSpPr>
          <p:nvPr>
            <p:ph type="title" idx="6"/>
            <p:custDataLst>
              <p:tags r:id="rId71"/>
            </p:custDataLst>
          </p:nvPr>
        </p:nvSpPr>
        <p:spPr>
          <a:xfrm>
            <a:off x="6367780" y="1684655"/>
            <a:ext cx="5209540" cy="478155"/>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2000" b="1" i="0" u="none" strike="noStrike" kern="1200" cap="none" spc="0" normalizeH="0" baseline="0" noProof="1" dirty="0">
                <a:solidFill>
                  <a:schemeClr val="tx1">
                    <a:lumMod val="85000"/>
                    <a:lumOff val="15000"/>
                  </a:schemeClr>
                </a:solidFill>
                <a:latin typeface="+mj-ea"/>
                <a:ea typeface="+mj-ea"/>
                <a:cs typeface="微软雅黑" panose="020B0503020204020204" charset="-122"/>
              </a:defRPr>
            </a:lvl1pPr>
          </a:lstStyle>
          <a:p>
            <a:pPr lvl="0"/>
            <a:r>
              <a:rPr>
                <a:sym typeface="+mn-ea"/>
              </a:rPr>
              <a:t>单击此处编辑母版标题样式</a:t>
            </a:r>
            <a:endParaRPr>
              <a:sym typeface="+mn-ea"/>
            </a:endParaRPr>
          </a:p>
        </p:txBody>
      </p:sp>
      <p:sp>
        <p:nvSpPr>
          <p:cNvPr id="13" name="正文"/>
          <p:cNvSpPr txBox="1">
            <a:spLocks noGrp="1"/>
          </p:cNvSpPr>
          <p:nvPr>
            <p:ph idx="5"/>
            <p:custDataLst>
              <p:tags r:id="rId72"/>
            </p:custDataLst>
          </p:nvPr>
        </p:nvSpPr>
        <p:spPr>
          <a:xfrm>
            <a:off x="880745" y="2159635"/>
            <a:ext cx="5209540" cy="4090035"/>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dirty="0">
                <a:sym typeface="+mn-ea"/>
              </a:rPr>
              <a:t>单击此处编辑母版文本样式</a:t>
            </a:r>
            <a:endParaRPr dirty="0">
              <a:sym typeface="+mn-ea"/>
            </a:endParaRPr>
          </a:p>
          <a:p>
            <a:pPr lvl="1"/>
            <a:r>
              <a:rPr dirty="0" err="1">
                <a:sym typeface="+mn-ea"/>
              </a:rPr>
              <a:t>第二级</a:t>
            </a:r>
            <a:endParaRPr dirty="0">
              <a:sym typeface="+mn-ea"/>
            </a:endParaRPr>
          </a:p>
          <a:p>
            <a:pPr lvl="2"/>
            <a:r>
              <a:rPr dirty="0" err="1">
                <a:sym typeface="+mn-ea"/>
              </a:rPr>
              <a:t>第三级</a:t>
            </a:r>
            <a:endParaRPr dirty="0">
              <a:sym typeface="+mn-ea"/>
            </a:endParaRPr>
          </a:p>
          <a:p>
            <a:pPr lvl="3"/>
            <a:r>
              <a:rPr dirty="0" err="1">
                <a:sym typeface="+mn-ea"/>
              </a:rPr>
              <a:t>第四级</a:t>
            </a:r>
            <a:endParaRPr dirty="0">
              <a:sym typeface="+mn-ea"/>
            </a:endParaRPr>
          </a:p>
          <a:p>
            <a:pPr lvl="4"/>
            <a:r>
              <a:rPr dirty="0" err="1">
                <a:sym typeface="+mn-ea"/>
              </a:rPr>
              <a:t>第五级</a:t>
            </a:r>
            <a:endParaRPr dirty="0">
              <a:sym typeface="+mn-ea"/>
            </a:endParaRPr>
          </a:p>
        </p:txBody>
      </p:sp>
      <p:sp>
        <p:nvSpPr>
          <p:cNvPr id="12" name="标题"/>
          <p:cNvSpPr txBox="1">
            <a:spLocks noGrp="1"/>
          </p:cNvSpPr>
          <p:nvPr>
            <p:ph type="title" idx="4"/>
            <p:custDataLst>
              <p:tags r:id="rId73"/>
            </p:custDataLst>
          </p:nvPr>
        </p:nvSpPr>
        <p:spPr>
          <a:xfrm>
            <a:off x="880745" y="1684655"/>
            <a:ext cx="5209540" cy="478155"/>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2000" b="1" i="0" u="none" strike="noStrike" kern="1200" cap="none" spc="0" normalizeH="0" baseline="0" noProof="1">
                <a:solidFill>
                  <a:schemeClr val="tx1">
                    <a:lumMod val="85000"/>
                    <a:lumOff val="15000"/>
                  </a:schemeClr>
                </a:solidFill>
                <a:latin typeface="+mj-ea"/>
                <a:ea typeface="+mj-ea"/>
                <a:cs typeface="微软雅黑" panose="020B0503020204020204" charset="-122"/>
              </a:defRPr>
            </a:lvl1pPr>
          </a:lstStyle>
          <a:p>
            <a:pPr lvl="0"/>
            <a:r>
              <a:rPr dirty="0">
                <a:sym typeface="+mn-ea"/>
              </a:rPr>
              <a:t>单击此处编辑母版标题样式</a:t>
            </a:r>
            <a:endParaRPr dirty="0">
              <a:sym typeface="+mn-ea"/>
            </a:endParaRPr>
          </a:p>
        </p:txBody>
      </p:sp>
      <p:sp>
        <p:nvSpPr>
          <p:cNvPr id="11" name="同侧圆角矩形 10"/>
          <p:cNvSpPr/>
          <p:nvPr>
            <p:custDataLst>
              <p:tags r:id="rId74"/>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34" name="矩形 33"/>
          <p:cNvSpPr/>
          <p:nvPr>
            <p:custDataLst>
              <p:tags r:id="rId75"/>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10" name="标题"/>
          <p:cNvSpPr txBox="1">
            <a:spLocks noGrp="1"/>
          </p:cNvSpPr>
          <p:nvPr>
            <p:ph type="title" idx="1"/>
            <p:custDataLst>
              <p:tags r:id="rId76"/>
            </p:custDataLst>
          </p:nvPr>
        </p:nvSpPr>
        <p:spPr>
          <a:xfrm>
            <a:off x="798830" y="781685"/>
            <a:ext cx="434657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ln>
                  <a:noFill/>
                  <a:prstDash val="sysDot"/>
                </a:ln>
                <a:solidFill>
                  <a:schemeClr val="accent1"/>
                </a:solidFill>
                <a:latin typeface="+mj-ea"/>
                <a:ea typeface="+mj-ea"/>
                <a:cs typeface="微软雅黑" panose="020B0503020204020204" charset="-122"/>
              </a:defRPr>
            </a:lvl1pPr>
          </a:lstStyle>
          <a:p>
            <a:pPr lvl="0"/>
            <a:r>
              <a:rPr dirty="0">
                <a:sym typeface="+mn-ea"/>
              </a:rPr>
              <a:t>单击此处编辑母版标题样式</a:t>
            </a:r>
            <a:endParaRPr dirty="0">
              <a:sym typeface="+mn-ea"/>
            </a:endParaRPr>
          </a:p>
        </p:txBody>
      </p:sp>
      <p:sp>
        <p:nvSpPr>
          <p:cNvPr id="7" name="日期占位符 6"/>
          <p:cNvSpPr>
            <a:spLocks noGrp="1"/>
          </p:cNvSpPr>
          <p:nvPr>
            <p:ph type="dt" sz="half" idx="10"/>
            <p:custDataLst>
              <p:tags r:id="rId77"/>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78"/>
            </p:custDataLst>
          </p:nvPr>
        </p:nvSpPr>
        <p:spPr>
          <a:xfrm>
            <a:off x="4116000" y="6314400"/>
            <a:ext cx="3960000" cy="316800"/>
          </a:xfrm>
        </p:spPr>
        <p:txBody>
          <a:bodyPr/>
          <a:lstStyle/>
          <a:p>
            <a:endParaRPr lang="zh-CN" altLang="en-US" dirty="0"/>
          </a:p>
        </p:txBody>
      </p:sp>
      <p:sp>
        <p:nvSpPr>
          <p:cNvPr id="9" name="灯片编号占位符 8"/>
          <p:cNvSpPr>
            <a:spLocks noGrp="1"/>
          </p:cNvSpPr>
          <p:nvPr>
            <p:ph type="sldNum" sz="quarter" idx="12"/>
            <p:custDataLst>
              <p:tags r:id="rId79"/>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39" name="矩形 38"/>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55"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6"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7"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8"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9"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0"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1"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2"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3"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4"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5"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6"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7"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8"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9"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0"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1"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2"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3"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4"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5"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7"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7"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8"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0"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1"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3"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4"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5"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6"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7"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8"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9"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0"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1"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2"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3"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4"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5"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6"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120" name="图片 119"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121" name="图片 120"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122" name="图片 121"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123" name="图片 122"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124" name="图片 123"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125" name="图片 124"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26" name="圆角矩形 125"/>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128"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45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129"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1"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2"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3"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4"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5"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7"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8"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9"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0"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1"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2"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3"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 name="同侧圆角矩形 7"/>
          <p:cNvSpPr/>
          <p:nvPr>
            <p:custDataLst>
              <p:tags r:id="rId70"/>
            </p:custDataLst>
          </p:nvPr>
        </p:nvSpPr>
        <p:spPr>
          <a:xfrm rot="5400000">
            <a:off x="3938905" y="-2634615"/>
            <a:ext cx="575310" cy="73552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7" name="矩形 6"/>
          <p:cNvSpPr/>
          <p:nvPr>
            <p:custDataLst>
              <p:tags r:id="rId71"/>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3" name="日期占位符 2"/>
          <p:cNvSpPr>
            <a:spLocks noGrp="1"/>
          </p:cNvSpPr>
          <p:nvPr>
            <p:ph type="dt" sz="half" idx="10"/>
            <p:custDataLst>
              <p:tags r:id="rId72"/>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3"/>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74"/>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55" name="矩形 54"/>
          <p:cNvSpPr/>
          <p:nvPr>
            <p:custDataLst>
              <p:tags r:id="rId2"/>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54" name="同侧圆角矩形 53"/>
          <p:cNvSpPr/>
          <p:nvPr>
            <p:custDataLst>
              <p:tags r:id="rId3"/>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99" name="任意多边形: 形状 37"/>
          <p:cNvSpPr/>
          <p:nvPr>
            <p:custDataLst>
              <p:tags r:id="rId4"/>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5"/>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6"/>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7"/>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8"/>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9"/>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10"/>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11"/>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12"/>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13"/>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14"/>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15"/>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p:custDataLst>
              <p:tags r:id="rId16"/>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6" name="任意多边形: 形状 23"/>
          <p:cNvSpPr/>
          <p:nvPr>
            <p:custDataLst>
              <p:tags r:id="rId17"/>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130" name="圆角矩形 129"/>
          <p:cNvSpPr/>
          <p:nvPr>
            <p:custDataLst>
              <p:tags r:id="rId18"/>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6" name="图片 85" descr="资源 7@4x-8"/>
          <p:cNvPicPr>
            <a:picLocks noChangeAspect="1"/>
          </p:cNvPicPr>
          <p:nvPr>
            <p:custDataLst>
              <p:tags r:id="rId19"/>
            </p:custDataLst>
          </p:nvPr>
        </p:nvPicPr>
        <p:blipFill>
          <a:blip r:embed="rId20"/>
          <a:srcRect l="48995" b="-6400"/>
          <a:stretch>
            <a:fillRect/>
          </a:stretch>
        </p:blipFill>
        <p:spPr>
          <a:xfrm>
            <a:off x="-5715" y="2753360"/>
            <a:ext cx="886460" cy="675640"/>
          </a:xfrm>
          <a:prstGeom prst="rect">
            <a:avLst/>
          </a:prstGeom>
        </p:spPr>
      </p:pic>
      <p:pic>
        <p:nvPicPr>
          <p:cNvPr id="85" name="图片 84" descr="资源 6@4x-8"/>
          <p:cNvPicPr>
            <a:picLocks noChangeAspect="1"/>
          </p:cNvPicPr>
          <p:nvPr>
            <p:custDataLst>
              <p:tags r:id="rId21"/>
            </p:custDataLst>
          </p:nvPr>
        </p:nvPicPr>
        <p:blipFill>
          <a:blip r:embed="rId22"/>
          <a:stretch>
            <a:fillRect/>
          </a:stretch>
        </p:blipFill>
        <p:spPr>
          <a:xfrm>
            <a:off x="7169150" y="55880"/>
            <a:ext cx="1387475" cy="2757170"/>
          </a:xfrm>
          <a:prstGeom prst="rect">
            <a:avLst/>
          </a:prstGeom>
        </p:spPr>
      </p:pic>
      <p:pic>
        <p:nvPicPr>
          <p:cNvPr id="84" name="图片 83" descr="资源 5@4x-8"/>
          <p:cNvPicPr>
            <a:picLocks noChangeAspect="1"/>
          </p:cNvPicPr>
          <p:nvPr>
            <p:custDataLst>
              <p:tags r:id="rId23"/>
            </p:custDataLst>
          </p:nvPr>
        </p:nvPicPr>
        <p:blipFill>
          <a:blip r:embed="rId24"/>
          <a:stretch>
            <a:fillRect/>
          </a:stretch>
        </p:blipFill>
        <p:spPr>
          <a:xfrm>
            <a:off x="5688965" y="142240"/>
            <a:ext cx="1162685" cy="2600960"/>
          </a:xfrm>
          <a:prstGeom prst="rect">
            <a:avLst/>
          </a:prstGeom>
        </p:spPr>
      </p:pic>
      <p:pic>
        <p:nvPicPr>
          <p:cNvPr id="83" name="图片 82" descr="资源 4@4x-8"/>
          <p:cNvPicPr>
            <a:picLocks noChangeAspect="1"/>
          </p:cNvPicPr>
          <p:nvPr>
            <p:custDataLst>
              <p:tags r:id="rId25"/>
            </p:custDataLst>
          </p:nvPr>
        </p:nvPicPr>
        <p:blipFill>
          <a:blip r:embed="rId26"/>
          <a:stretch>
            <a:fillRect/>
          </a:stretch>
        </p:blipFill>
        <p:spPr>
          <a:xfrm>
            <a:off x="1905" y="-9525"/>
            <a:ext cx="3096260" cy="2460625"/>
          </a:xfrm>
          <a:prstGeom prst="rect">
            <a:avLst/>
          </a:prstGeom>
        </p:spPr>
      </p:pic>
      <p:pic>
        <p:nvPicPr>
          <p:cNvPr id="82" name="图片 81" descr="资源 3@4x-8"/>
          <p:cNvPicPr>
            <a:picLocks noChangeAspect="1"/>
          </p:cNvPicPr>
          <p:nvPr>
            <p:custDataLst>
              <p:tags r:id="rId27"/>
            </p:custDataLst>
          </p:nvPr>
        </p:nvPicPr>
        <p:blipFill>
          <a:blip r:embed="rId28"/>
          <a:stretch>
            <a:fillRect/>
          </a:stretch>
        </p:blipFill>
        <p:spPr>
          <a:xfrm>
            <a:off x="7215505" y="0"/>
            <a:ext cx="4989830" cy="2374900"/>
          </a:xfrm>
          <a:prstGeom prst="rect">
            <a:avLst/>
          </a:prstGeom>
        </p:spPr>
      </p:pic>
      <p:pic>
        <p:nvPicPr>
          <p:cNvPr id="81" name="图片 80" descr="资源 2@4x-8"/>
          <p:cNvPicPr>
            <a:picLocks noChangeAspect="1"/>
          </p:cNvPicPr>
          <p:nvPr>
            <p:custDataLst>
              <p:tags r:id="rId29"/>
            </p:custDataLst>
          </p:nvPr>
        </p:nvPicPr>
        <p:blipFill>
          <a:blip r:embed="rId30"/>
          <a:stretch>
            <a:fillRect/>
          </a:stretch>
        </p:blipFill>
        <p:spPr>
          <a:xfrm>
            <a:off x="4080510" y="0"/>
            <a:ext cx="1064260" cy="1348105"/>
          </a:xfrm>
          <a:prstGeom prst="rect">
            <a:avLst/>
          </a:prstGeom>
        </p:spPr>
      </p:pic>
      <p:sp>
        <p:nvSpPr>
          <p:cNvPr id="53" name="任意多边形: 形状 41"/>
          <p:cNvSpPr/>
          <p:nvPr>
            <p:custDataLst>
              <p:tags r:id="rId31"/>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32"/>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33"/>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4"/>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5"/>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6"/>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7"/>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8"/>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9"/>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40"/>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41"/>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42"/>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43"/>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2" name="任意多边形: 形状 28"/>
          <p:cNvSpPr/>
          <p:nvPr>
            <p:custDataLst>
              <p:tags r:id="rId44"/>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45"/>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46"/>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47"/>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24"/>
          <p:cNvSpPr/>
          <p:nvPr>
            <p:custDataLst>
              <p:tags r:id="rId48"/>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49"/>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50"/>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51"/>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52"/>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53"/>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54"/>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55"/>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56"/>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57"/>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58"/>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59"/>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60"/>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61"/>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62"/>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63"/>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64"/>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65"/>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66"/>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7"/>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68"/>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9" name="任意多边形: 形状 3"/>
          <p:cNvSpPr/>
          <p:nvPr>
            <p:custDataLst>
              <p:tags r:id="rId69"/>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3" name="任意多边形: 形状 2"/>
          <p:cNvSpPr/>
          <p:nvPr>
            <p:custDataLst>
              <p:tags r:id="rId70"/>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4" name="矩形 13"/>
          <p:cNvSpPr/>
          <p:nvPr>
            <p:custDataLst>
              <p:tags r:id="rId71"/>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2" name="日期占位符 1"/>
          <p:cNvSpPr>
            <a:spLocks noGrp="1"/>
          </p:cNvSpPr>
          <p:nvPr>
            <p:ph type="dt" sz="half" idx="10"/>
            <p:custDataLst>
              <p:tags r:id="rId7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73"/>
            </p:custDataLst>
          </p:nvPr>
        </p:nvSpPr>
        <p:spPr/>
        <p:txBody>
          <a:bodyPr/>
          <a:lstStyle/>
          <a:p>
            <a:endParaRPr lang="zh-CN" altLang="en-US" dirty="0"/>
          </a:p>
        </p:txBody>
      </p:sp>
      <p:sp>
        <p:nvSpPr>
          <p:cNvPr id="4" name="灯片编号占位符 3"/>
          <p:cNvSpPr>
            <a:spLocks noGrp="1"/>
          </p:cNvSpPr>
          <p:nvPr>
            <p:ph type="sldNum" sz="quarter" idx="12"/>
            <p:custDataLst>
              <p:tags r:id="rId74"/>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showMasterSp="0">
  <p:cSld name="仅内容">
    <p:spTree>
      <p:nvGrpSpPr>
        <p:cNvPr id="1" name=""/>
        <p:cNvGrpSpPr/>
        <p:nvPr/>
      </p:nvGrpSpPr>
      <p:grpSpPr>
        <a:xfrm>
          <a:off x="0" y="0"/>
          <a:ext cx="0" cy="0"/>
          <a:chOff x="0" y="0"/>
          <a:chExt cx="0" cy="0"/>
        </a:xfrm>
      </p:grpSpPr>
      <p:sp>
        <p:nvSpPr>
          <p:cNvPr id="14" name="矩形 13"/>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3"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9"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2"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76"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8"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4" name="同侧圆角矩形 53"/>
          <p:cNvSpPr/>
          <p:nvPr>
            <p:custDataLst>
              <p:tags r:id="rId70"/>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55" name="矩形 54"/>
          <p:cNvSpPr/>
          <p:nvPr>
            <p:custDataLst>
              <p:tags r:id="rId71"/>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8" name="标题"/>
          <p:cNvSpPr txBox="1">
            <a:spLocks noGrp="1"/>
          </p:cNvSpPr>
          <p:nvPr>
            <p:ph type="title" idx="2"/>
            <p:custDataLst>
              <p:tags r:id="rId72"/>
            </p:custDataLst>
          </p:nvPr>
        </p:nvSpPr>
        <p:spPr>
          <a:xfrm>
            <a:off x="798830" y="781685"/>
            <a:ext cx="434657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ln>
                  <a:noFill/>
                  <a:prstDash val="sysDot"/>
                </a:ln>
                <a:solidFill>
                  <a:schemeClr val="accent1"/>
                </a:solidFill>
                <a:latin typeface="+mj-ea"/>
                <a:ea typeface="+mj-ea"/>
                <a:cs typeface="微软雅黑" panose="020B0503020204020204" charset="-122"/>
              </a:defRPr>
            </a:lvl1pPr>
          </a:lstStyle>
          <a:p>
            <a:pPr lvl="0"/>
            <a:r>
              <a:rPr>
                <a:sym typeface="+mn-ea"/>
              </a:rPr>
              <a:t>单击此处编辑母版标题样式</a:t>
            </a:r>
            <a:endParaRPr>
              <a:sym typeface="+mn-ea"/>
            </a:endParaRPr>
          </a:p>
        </p:txBody>
      </p:sp>
      <p:sp>
        <p:nvSpPr>
          <p:cNvPr id="7" name="正文"/>
          <p:cNvSpPr txBox="1">
            <a:spLocks noGrp="1"/>
          </p:cNvSpPr>
          <p:nvPr>
            <p:ph idx="1"/>
            <p:custDataLst>
              <p:tags r:id="rId73"/>
            </p:custDataLst>
          </p:nvPr>
        </p:nvSpPr>
        <p:spPr>
          <a:xfrm>
            <a:off x="880745" y="1706880"/>
            <a:ext cx="10355580" cy="456184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日期占位符 3"/>
          <p:cNvSpPr>
            <a:spLocks noGrp="1"/>
          </p:cNvSpPr>
          <p:nvPr>
            <p:ph type="dt" sz="half" idx="10"/>
            <p:custDataLst>
              <p:tags r:id="rId7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5"/>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76"/>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showMasterSp="0">
  <p:cSld name="标题和副标题">
    <p:spTree>
      <p:nvGrpSpPr>
        <p:cNvPr id="1" name=""/>
        <p:cNvGrpSpPr/>
        <p:nvPr/>
      </p:nvGrpSpPr>
      <p:grpSpPr>
        <a:xfrm>
          <a:off x="0" y="0"/>
          <a:ext cx="0" cy="0"/>
          <a:chOff x="0" y="0"/>
          <a:chExt cx="0" cy="0"/>
        </a:xfrm>
      </p:grpSpPr>
      <p:sp>
        <p:nvSpPr>
          <p:cNvPr id="14" name="矩形 13"/>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3"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9"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2"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76"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8"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4" name="同侧圆角矩形 53"/>
          <p:cNvSpPr/>
          <p:nvPr>
            <p:custDataLst>
              <p:tags r:id="rId70"/>
            </p:custDataLst>
          </p:nvPr>
        </p:nvSpPr>
        <p:spPr>
          <a:xfrm rot="5400000">
            <a:off x="2347595" y="-1043305"/>
            <a:ext cx="79883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55" name="矩形 54"/>
          <p:cNvSpPr/>
          <p:nvPr>
            <p:custDataLst>
              <p:tags r:id="rId71"/>
            </p:custDataLst>
          </p:nvPr>
        </p:nvSpPr>
        <p:spPr>
          <a:xfrm>
            <a:off x="548640" y="755015"/>
            <a:ext cx="100330" cy="7994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7" name="标题"/>
          <p:cNvSpPr txBox="1">
            <a:spLocks noGrp="1"/>
          </p:cNvSpPr>
          <p:nvPr>
            <p:ph type="title" idx="2"/>
            <p:custDataLst>
              <p:tags r:id="rId72"/>
            </p:custDataLst>
          </p:nvPr>
        </p:nvSpPr>
        <p:spPr>
          <a:xfrm>
            <a:off x="798830" y="781685"/>
            <a:ext cx="1058989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ln>
                  <a:noFill/>
                  <a:prstDash val="sysDot"/>
                </a:ln>
                <a:solidFill>
                  <a:schemeClr val="accent1"/>
                </a:solidFill>
                <a:latin typeface="+mj-ea"/>
                <a:ea typeface="+mj-ea"/>
                <a:cs typeface="微软雅黑" panose="020B0503020204020204" charset="-122"/>
              </a:defRPr>
            </a:lvl1pPr>
          </a:lstStyle>
          <a:p>
            <a:pPr lvl="0"/>
            <a:r>
              <a:rPr>
                <a:sym typeface="+mn-ea"/>
              </a:rPr>
              <a:t>单击此处编辑母版标题样式</a:t>
            </a:r>
            <a:endParaRPr>
              <a:sym typeface="+mn-ea"/>
            </a:endParaRPr>
          </a:p>
        </p:txBody>
      </p:sp>
      <p:sp>
        <p:nvSpPr>
          <p:cNvPr id="6" name="副标题"/>
          <p:cNvSpPr txBox="1">
            <a:spLocks noGrp="1"/>
          </p:cNvSpPr>
          <p:nvPr>
            <p:ph type="body" idx="1" hasCustomPrompt="1"/>
            <p:custDataLst>
              <p:tags r:id="rId73"/>
            </p:custDataLst>
          </p:nvPr>
        </p:nvSpPr>
        <p:spPr>
          <a:xfrm>
            <a:off x="803910" y="1216660"/>
            <a:ext cx="10779125" cy="303530"/>
          </a:xfrm>
          <a:prstGeom prst="rect">
            <a:avLst/>
          </a:prstGeom>
          <a:noFill/>
          <a:ln>
            <a:noFill/>
            <a:prstDash val="sysDash"/>
          </a:ln>
        </p:spPr>
        <p:txBody>
          <a:bodyPr wrap="square" rtlCol="0">
            <a:spAutoFit/>
          </a:bodyPr>
          <a:lstStyle>
            <a:lvl1pPr marL="0" marR="0" algn="l" defTabSz="914400" rtl="0" eaLnBrk="1" fontAlgn="auto" latinLnBrk="0" hangingPunct="1">
              <a:lnSpc>
                <a:spcPct val="100000"/>
              </a:lnSpc>
              <a:buClrTx/>
              <a:buSzTx/>
              <a:buFontTx/>
              <a:buNone/>
              <a:defRPr kumimoji="0" lang="zh-CN" altLang="en-US" sz="1300" b="0" i="0" u="none" strike="noStrike" kern="1200" cap="none" spc="300" normalizeH="0" baseline="0" noProof="1" dirty="0">
                <a:solidFill>
                  <a:schemeClr val="accent1">
                    <a:lumMod val="60000"/>
                    <a:lumOff val="40000"/>
                  </a:schemeClr>
                </a:solidFill>
                <a:latin typeface="+mj-ea"/>
                <a:ea typeface="+mj-ea"/>
                <a:cs typeface="微软雅黑" panose="020B0503020204020204" charset="-122"/>
              </a:defRPr>
            </a:lvl1pPr>
          </a:lstStyle>
          <a:p>
            <a:pPr lvl="0" algn="l"/>
            <a:r>
              <a:rPr>
                <a:sym typeface="+mn-ea"/>
              </a:rPr>
              <a:t>单击此处编辑母版副标题样式</a:t>
            </a:r>
            <a:endParaRPr>
              <a:sym typeface="+mn-ea"/>
            </a:endParaRPr>
          </a:p>
        </p:txBody>
      </p:sp>
      <p:sp>
        <p:nvSpPr>
          <p:cNvPr id="3" name="日期占位符 2"/>
          <p:cNvSpPr>
            <a:spLocks noGrp="1"/>
          </p:cNvSpPr>
          <p:nvPr>
            <p:ph type="dt" sz="half" idx="10"/>
            <p:custDataLst>
              <p:tags r:id="rId7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5"/>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76"/>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showMasterSp="0">
  <p:cSld name="末尾幻灯片">
    <p:spTree>
      <p:nvGrpSpPr>
        <p:cNvPr id="1" name=""/>
        <p:cNvGrpSpPr/>
        <p:nvPr/>
      </p:nvGrpSpPr>
      <p:grpSpPr>
        <a:xfrm>
          <a:off x="0" y="0"/>
          <a:ext cx="0" cy="0"/>
          <a:chOff x="0" y="0"/>
          <a:chExt cx="0" cy="0"/>
        </a:xfrm>
      </p:grpSpPr>
      <p:sp>
        <p:nvSpPr>
          <p:cNvPr id="13" name="矩形 12"/>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2"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p:custDataLst>
              <p:tags r:id="rId55"/>
            </p:custDataLst>
          </p:nvPr>
        </p:nvSpPr>
        <p:spPr>
          <a:xfrm>
            <a:off x="1286510" y="683895"/>
            <a:ext cx="9855200" cy="5456555"/>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p:custDataLst>
              <p:tags r:id="rId56"/>
            </p:custDataLst>
          </p:nvPr>
        </p:nvPicPr>
        <p:blipFill>
          <a:blip r:embed="rId57"/>
          <a:stretch>
            <a:fillRect/>
          </a:stretch>
        </p:blipFill>
        <p:spPr>
          <a:xfrm>
            <a:off x="7521575" y="3815080"/>
            <a:ext cx="4138930" cy="2839720"/>
          </a:xfrm>
          <a:prstGeom prst="rect">
            <a:avLst/>
          </a:prstGeom>
        </p:spPr>
      </p:pic>
      <p:sp>
        <p:nvSpPr>
          <p:cNvPr id="55" name="任意多边形: 形状 2"/>
          <p:cNvSpPr/>
          <p:nvPr>
            <p:custDataLst>
              <p:tags r:id="rId58"/>
            </p:custDataLst>
          </p:nvPr>
        </p:nvSpPr>
        <p:spPr>
          <a:xfrm>
            <a:off x="1170305" y="3911600"/>
            <a:ext cx="297180" cy="1772285"/>
          </a:xfrm>
          <a:custGeom>
            <a:avLst/>
            <a:gdLst>
              <a:gd name="connsiteX0" fmla="*/ 262384 w 297351"/>
              <a:gd name="connsiteY0" fmla="*/ 1764995 h 1772035"/>
              <a:gd name="connsiteX1" fmla="*/ 189689 w 297351"/>
              <a:gd name="connsiteY1" fmla="*/ 1771339 h 1772035"/>
              <a:gd name="connsiteX2" fmla="*/ 148140 w 297351"/>
              <a:gd name="connsiteY2" fmla="*/ 1736259 h 1772035"/>
              <a:gd name="connsiteX3" fmla="*/ 148 w 297351"/>
              <a:gd name="connsiteY3" fmla="*/ 47839 h 1772035"/>
              <a:gd name="connsiteX4" fmla="*/ 34973 w 297351"/>
              <a:gd name="connsiteY4" fmla="*/ 5909 h 1772035"/>
              <a:gd name="connsiteX5" fmla="*/ 107669 w 297351"/>
              <a:gd name="connsiteY5" fmla="*/ -434 h 1772035"/>
              <a:gd name="connsiteX6" fmla="*/ 149218 w 297351"/>
              <a:gd name="connsiteY6" fmla="*/ 34708 h 1772035"/>
              <a:gd name="connsiteX7" fmla="*/ 297209 w 297351"/>
              <a:gd name="connsiteY7" fmla="*/ 1723192 h 1772035"/>
              <a:gd name="connsiteX8" fmla="*/ 262384 w 297351"/>
              <a:gd name="connsiteY8" fmla="*/ 1764995 h 1772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51" h="1772035">
                <a:moveTo>
                  <a:pt x="262384" y="1764995"/>
                </a:moveTo>
                <a:lnTo>
                  <a:pt x="189689" y="1771339"/>
                </a:lnTo>
                <a:cubicBezTo>
                  <a:pt x="168540" y="1773095"/>
                  <a:pt x="149954" y="1757402"/>
                  <a:pt x="148140" y="1736259"/>
                </a:cubicBezTo>
                <a:lnTo>
                  <a:pt x="148" y="47839"/>
                </a:lnTo>
                <a:cubicBezTo>
                  <a:pt x="-1691" y="26683"/>
                  <a:pt x="13837" y="7983"/>
                  <a:pt x="34973" y="5909"/>
                </a:cubicBezTo>
                <a:lnTo>
                  <a:pt x="107669" y="-434"/>
                </a:lnTo>
                <a:cubicBezTo>
                  <a:pt x="128830" y="-2153"/>
                  <a:pt x="147404" y="13553"/>
                  <a:pt x="149218" y="34708"/>
                </a:cubicBezTo>
                <a:lnTo>
                  <a:pt x="297209" y="1723192"/>
                </a:lnTo>
                <a:cubicBezTo>
                  <a:pt x="299011" y="1744316"/>
                  <a:pt x="283482" y="1762952"/>
                  <a:pt x="262384" y="1764995"/>
                </a:cubicBezTo>
                <a:close/>
              </a:path>
            </a:pathLst>
          </a:custGeom>
          <a:solidFill>
            <a:schemeClr val="accent2">
              <a:lumMod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6" name="任意多边形: 形状 3"/>
          <p:cNvSpPr/>
          <p:nvPr>
            <p:custDataLst>
              <p:tags r:id="rId59"/>
            </p:custDataLst>
          </p:nvPr>
        </p:nvSpPr>
        <p:spPr>
          <a:xfrm>
            <a:off x="1137920" y="3677285"/>
            <a:ext cx="215900" cy="560070"/>
          </a:xfrm>
          <a:custGeom>
            <a:avLst/>
            <a:gdLst>
              <a:gd name="connsiteX0" fmla="*/ 171892 w 215798"/>
              <a:gd name="connsiteY0" fmla="*/ 550010 h 560112"/>
              <a:gd name="connsiteX1" fmla="*/ 91839 w 215798"/>
              <a:gd name="connsiteY1" fmla="*/ 557115 h 560112"/>
              <a:gd name="connsiteX2" fmla="*/ 45088 w 215798"/>
              <a:gd name="connsiteY2" fmla="*/ 543603 h 560112"/>
              <a:gd name="connsiteX3" fmla="*/ 113 w 215798"/>
              <a:gd name="connsiteY3" fmla="*/ 30423 h 560112"/>
              <a:gd name="connsiteX4" fmla="*/ 43756 w 215798"/>
              <a:gd name="connsiteY4" fmla="*/ 8792 h 560112"/>
              <a:gd name="connsiteX5" fmla="*/ 123873 w 215798"/>
              <a:gd name="connsiteY5" fmla="*/ 1687 h 560112"/>
              <a:gd name="connsiteX6" fmla="*/ 170624 w 215798"/>
              <a:gd name="connsiteY6" fmla="*/ 15199 h 560112"/>
              <a:gd name="connsiteX7" fmla="*/ 215598 w 215798"/>
              <a:gd name="connsiteY7" fmla="*/ 528443 h 560112"/>
              <a:gd name="connsiteX8" fmla="*/ 171892 w 215798"/>
              <a:gd name="connsiteY8" fmla="*/ 550010 h 56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798" h="560112">
                <a:moveTo>
                  <a:pt x="171892" y="550010"/>
                </a:moveTo>
                <a:lnTo>
                  <a:pt x="91839" y="557115"/>
                </a:lnTo>
                <a:cubicBezTo>
                  <a:pt x="66973" y="559335"/>
                  <a:pt x="46991" y="565234"/>
                  <a:pt x="45088" y="543603"/>
                </a:cubicBezTo>
                <a:lnTo>
                  <a:pt x="113" y="30423"/>
                </a:lnTo>
                <a:cubicBezTo>
                  <a:pt x="-1726" y="9426"/>
                  <a:pt x="19144" y="11012"/>
                  <a:pt x="43756" y="8792"/>
                </a:cubicBezTo>
                <a:lnTo>
                  <a:pt x="123873" y="1687"/>
                </a:lnTo>
                <a:cubicBezTo>
                  <a:pt x="148739" y="-533"/>
                  <a:pt x="169038" y="-5798"/>
                  <a:pt x="170624" y="15199"/>
                </a:cubicBezTo>
                <a:lnTo>
                  <a:pt x="215598" y="528443"/>
                </a:lnTo>
                <a:cubicBezTo>
                  <a:pt x="217438" y="549693"/>
                  <a:pt x="206908" y="546902"/>
                  <a:pt x="171892" y="550010"/>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7" name="任意多边形: 形状 4"/>
          <p:cNvSpPr/>
          <p:nvPr>
            <p:custDataLst>
              <p:tags r:id="rId60"/>
            </p:custDataLst>
          </p:nvPr>
        </p:nvSpPr>
        <p:spPr>
          <a:xfrm>
            <a:off x="1318260" y="3942080"/>
            <a:ext cx="89535" cy="483870"/>
          </a:xfrm>
          <a:custGeom>
            <a:avLst/>
            <a:gdLst>
              <a:gd name="connsiteX0" fmla="*/ 89378 w 89378"/>
              <a:gd name="connsiteY0" fmla="*/ 479624 h 483810"/>
              <a:gd name="connsiteX1" fmla="*/ 42374 w 89378"/>
              <a:gd name="connsiteY1" fmla="*/ 483811 h 483810"/>
              <a:gd name="connsiteX2" fmla="*/ 0 w 89378"/>
              <a:gd name="connsiteY2" fmla="*/ 0 h 483810"/>
              <a:gd name="connsiteX3" fmla="*/ 53729 w 89378"/>
              <a:gd name="connsiteY3" fmla="*/ 72315 h 483810"/>
              <a:gd name="connsiteX4" fmla="*/ 89378 w 89378"/>
              <a:gd name="connsiteY4" fmla="*/ 479624 h 483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378" h="483810">
                <a:moveTo>
                  <a:pt x="89378" y="479624"/>
                </a:moveTo>
                <a:lnTo>
                  <a:pt x="42374" y="483811"/>
                </a:lnTo>
                <a:lnTo>
                  <a:pt x="0" y="0"/>
                </a:lnTo>
                <a:lnTo>
                  <a:pt x="53729" y="72315"/>
                </a:lnTo>
                <a:lnTo>
                  <a:pt x="89378" y="479624"/>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8" name="任意多边形: 形状 5"/>
          <p:cNvSpPr/>
          <p:nvPr>
            <p:custDataLst>
              <p:tags r:id="rId61"/>
            </p:custDataLst>
          </p:nvPr>
        </p:nvSpPr>
        <p:spPr>
          <a:xfrm>
            <a:off x="1155700" y="3655060"/>
            <a:ext cx="130810" cy="38100"/>
          </a:xfrm>
          <a:custGeom>
            <a:avLst/>
            <a:gdLst>
              <a:gd name="connsiteX0" fmla="*/ 130610 w 130610"/>
              <a:gd name="connsiteY0" fmla="*/ 26706 h 38123"/>
              <a:gd name="connsiteX1" fmla="*/ 2347 w 130610"/>
              <a:gd name="connsiteY1" fmla="*/ 38124 h 38123"/>
              <a:gd name="connsiteX2" fmla="*/ 0 w 130610"/>
              <a:gd name="connsiteY2" fmla="*/ 11418 h 38123"/>
              <a:gd name="connsiteX3" fmla="*/ 128263 w 130610"/>
              <a:gd name="connsiteY3" fmla="*/ 0 h 38123"/>
              <a:gd name="connsiteX4" fmla="*/ 130610 w 130610"/>
              <a:gd name="connsiteY4" fmla="*/ 26706 h 38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10" h="38123">
                <a:moveTo>
                  <a:pt x="130610" y="26706"/>
                </a:moveTo>
                <a:lnTo>
                  <a:pt x="2347" y="38124"/>
                </a:lnTo>
                <a:lnTo>
                  <a:pt x="0" y="11418"/>
                </a:lnTo>
                <a:lnTo>
                  <a:pt x="128263" y="0"/>
                </a:lnTo>
                <a:lnTo>
                  <a:pt x="130610" y="26706"/>
                </a:lnTo>
                <a:close/>
              </a:path>
            </a:pathLst>
          </a:custGeom>
          <a:solidFill>
            <a:schemeClr val="accent2">
              <a:lumMod val="50000"/>
            </a:schemeClr>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59" name="任意多边形: 形状 6"/>
          <p:cNvSpPr/>
          <p:nvPr>
            <p:custDataLst>
              <p:tags r:id="rId62"/>
            </p:custDataLst>
          </p:nvPr>
        </p:nvSpPr>
        <p:spPr>
          <a:xfrm>
            <a:off x="1662430" y="3982720"/>
            <a:ext cx="285115" cy="1772920"/>
          </a:xfrm>
          <a:custGeom>
            <a:avLst/>
            <a:gdLst>
              <a:gd name="connsiteX0" fmla="*/ 107968 w 285331"/>
              <a:gd name="connsiteY0" fmla="*/ 1772078 h 1772748"/>
              <a:gd name="connsiteX1" fmla="*/ 35209 w 285331"/>
              <a:gd name="connsiteY1" fmla="*/ 1766179 h 1772748"/>
              <a:gd name="connsiteX2" fmla="*/ 130 w 285331"/>
              <a:gd name="connsiteY2" fmla="*/ 1724503 h 1772748"/>
              <a:gd name="connsiteX3" fmla="*/ 136069 w 285331"/>
              <a:gd name="connsiteY3" fmla="*/ 34940 h 1772748"/>
              <a:gd name="connsiteX4" fmla="*/ 177365 w 285331"/>
              <a:gd name="connsiteY4" fmla="*/ -456 h 1772748"/>
              <a:gd name="connsiteX5" fmla="*/ 250123 w 285331"/>
              <a:gd name="connsiteY5" fmla="*/ 5507 h 1772748"/>
              <a:gd name="connsiteX6" fmla="*/ 285202 w 285331"/>
              <a:gd name="connsiteY6" fmla="*/ 47119 h 1772748"/>
              <a:gd name="connsiteX7" fmla="*/ 149263 w 285331"/>
              <a:gd name="connsiteY7" fmla="*/ 1736682 h 1772748"/>
              <a:gd name="connsiteX8" fmla="*/ 107968 w 285331"/>
              <a:gd name="connsiteY8" fmla="*/ 1772078 h 177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331" h="1772748">
                <a:moveTo>
                  <a:pt x="107968" y="1772078"/>
                </a:moveTo>
                <a:lnTo>
                  <a:pt x="35209" y="1766179"/>
                </a:lnTo>
                <a:cubicBezTo>
                  <a:pt x="14060" y="1764263"/>
                  <a:pt x="-1595" y="1745665"/>
                  <a:pt x="130" y="1724503"/>
                </a:cubicBezTo>
                <a:lnTo>
                  <a:pt x="136069" y="34940"/>
                </a:lnTo>
                <a:cubicBezTo>
                  <a:pt x="137757" y="13791"/>
                  <a:pt x="156209" y="-2022"/>
                  <a:pt x="177365" y="-456"/>
                </a:cubicBezTo>
                <a:lnTo>
                  <a:pt x="250123" y="5507"/>
                </a:lnTo>
                <a:cubicBezTo>
                  <a:pt x="271260" y="7391"/>
                  <a:pt x="286921" y="25971"/>
                  <a:pt x="285202" y="47119"/>
                </a:cubicBezTo>
                <a:lnTo>
                  <a:pt x="149263" y="1736682"/>
                </a:lnTo>
                <a:cubicBezTo>
                  <a:pt x="147576" y="1757831"/>
                  <a:pt x="129123" y="1773645"/>
                  <a:pt x="107968" y="1772078"/>
                </a:cubicBezTo>
                <a:close/>
              </a:path>
            </a:pathLst>
          </a:custGeom>
          <a:solidFill>
            <a:schemeClr val="accent6">
              <a:lumMod val="50000"/>
              <a:lumOff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0" name="任意多边形: 形状 7"/>
          <p:cNvSpPr/>
          <p:nvPr>
            <p:custDataLst>
              <p:tags r:id="rId63"/>
            </p:custDataLst>
          </p:nvPr>
        </p:nvSpPr>
        <p:spPr>
          <a:xfrm>
            <a:off x="1743075" y="4207510"/>
            <a:ext cx="215900" cy="59690"/>
          </a:xfrm>
          <a:custGeom>
            <a:avLst/>
            <a:gdLst>
              <a:gd name="connsiteX0" fmla="*/ 200818 w 216027"/>
              <a:gd name="connsiteY0" fmla="*/ 59039 h 59642"/>
              <a:gd name="connsiteX1" fmla="*/ 11658 w 216027"/>
              <a:gd name="connsiteY1" fmla="*/ 43562 h 59642"/>
              <a:gd name="connsiteX2" fmla="*/ 43 w 216027"/>
              <a:gd name="connsiteY2" fmla="*/ 29885 h 59642"/>
              <a:gd name="connsiteX3" fmla="*/ 50 w 216027"/>
              <a:gd name="connsiteY3" fmla="*/ 29796 h 59642"/>
              <a:gd name="connsiteX4" fmla="*/ 1572 w 216027"/>
              <a:gd name="connsiteY4" fmla="*/ 11147 h 59642"/>
              <a:gd name="connsiteX5" fmla="*/ 15198 w 216027"/>
              <a:gd name="connsiteY5" fmla="*/ -525 h 59642"/>
              <a:gd name="connsiteX6" fmla="*/ 15210 w 216027"/>
              <a:gd name="connsiteY6" fmla="*/ -525 h 59642"/>
              <a:gd name="connsiteX7" fmla="*/ 204370 w 216027"/>
              <a:gd name="connsiteY7" fmla="*/ 15143 h 59642"/>
              <a:gd name="connsiteX8" fmla="*/ 215985 w 216027"/>
              <a:gd name="connsiteY8" fmla="*/ 28820 h 59642"/>
              <a:gd name="connsiteX9" fmla="*/ 215979 w 216027"/>
              <a:gd name="connsiteY9" fmla="*/ 28908 h 59642"/>
              <a:gd name="connsiteX10" fmla="*/ 214456 w 216027"/>
              <a:gd name="connsiteY10" fmla="*/ 47494 h 59642"/>
              <a:gd name="connsiteX11" fmla="*/ 200818 w 216027"/>
              <a:gd name="connsiteY11" fmla="*/ 59039 h 5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027" h="59642">
                <a:moveTo>
                  <a:pt x="200818" y="59039"/>
                </a:moveTo>
                <a:lnTo>
                  <a:pt x="11658" y="43562"/>
                </a:lnTo>
                <a:cubicBezTo>
                  <a:pt x="4674" y="42991"/>
                  <a:pt x="-528" y="36869"/>
                  <a:pt x="43" y="29885"/>
                </a:cubicBezTo>
                <a:cubicBezTo>
                  <a:pt x="43" y="29860"/>
                  <a:pt x="50" y="29828"/>
                  <a:pt x="50" y="29796"/>
                </a:cubicBezTo>
                <a:lnTo>
                  <a:pt x="1572" y="11147"/>
                </a:lnTo>
                <a:cubicBezTo>
                  <a:pt x="2111" y="4163"/>
                  <a:pt x="8213" y="-1064"/>
                  <a:pt x="15198" y="-525"/>
                </a:cubicBezTo>
                <a:cubicBezTo>
                  <a:pt x="15204" y="-525"/>
                  <a:pt x="15204" y="-525"/>
                  <a:pt x="15210" y="-525"/>
                </a:cubicBezTo>
                <a:lnTo>
                  <a:pt x="204370" y="15143"/>
                </a:lnTo>
                <a:cubicBezTo>
                  <a:pt x="211354" y="15714"/>
                  <a:pt x="216556" y="21835"/>
                  <a:pt x="215985" y="28820"/>
                </a:cubicBezTo>
                <a:cubicBezTo>
                  <a:pt x="215985" y="28845"/>
                  <a:pt x="215979" y="28877"/>
                  <a:pt x="215979" y="28908"/>
                </a:cubicBezTo>
                <a:lnTo>
                  <a:pt x="214456" y="47494"/>
                </a:lnTo>
                <a:cubicBezTo>
                  <a:pt x="213853" y="54434"/>
                  <a:pt x="207764" y="59585"/>
                  <a:pt x="200818" y="59039"/>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1" name="任意多边形: 形状 8"/>
          <p:cNvSpPr/>
          <p:nvPr>
            <p:custDataLst>
              <p:tags r:id="rId64"/>
            </p:custDataLst>
          </p:nvPr>
        </p:nvSpPr>
        <p:spPr>
          <a:xfrm>
            <a:off x="1763395" y="3582670"/>
            <a:ext cx="215265" cy="1122045"/>
          </a:xfrm>
          <a:custGeom>
            <a:avLst/>
            <a:gdLst>
              <a:gd name="connsiteX0" fmla="*/ 166007 w 215548"/>
              <a:gd name="connsiteY0" fmla="*/ 679385 h 1122272"/>
              <a:gd name="connsiteX1" fmla="*/ 130420 w 215548"/>
              <a:gd name="connsiteY1" fmla="*/ 1121710 h 1122272"/>
              <a:gd name="connsiteX2" fmla="*/ 167910 w 215548"/>
              <a:gd name="connsiteY2" fmla="*/ 1084284 h 1122272"/>
              <a:gd name="connsiteX3" fmla="*/ 202862 w 215548"/>
              <a:gd name="connsiteY3" fmla="*/ 649762 h 1122272"/>
              <a:gd name="connsiteX4" fmla="*/ 215549 w 215548"/>
              <a:gd name="connsiteY4" fmla="*/ 494095 h 1122272"/>
              <a:gd name="connsiteX5" fmla="*/ 189858 w 215548"/>
              <a:gd name="connsiteY5" fmla="*/ 430661 h 1122272"/>
              <a:gd name="connsiteX6" fmla="*/ 186940 w 215548"/>
              <a:gd name="connsiteY6" fmla="*/ 7366 h 1122272"/>
              <a:gd name="connsiteX7" fmla="*/ 88808 w 215548"/>
              <a:gd name="connsiteY7" fmla="*/ -563 h 1122272"/>
              <a:gd name="connsiteX8" fmla="*/ 0 w 215548"/>
              <a:gd name="connsiteY8" fmla="*/ 624895 h 1122272"/>
              <a:gd name="connsiteX9" fmla="*/ 163026 w 215548"/>
              <a:gd name="connsiteY9" fmla="*/ 638217 h 112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548" h="1122272">
                <a:moveTo>
                  <a:pt x="166007" y="679385"/>
                </a:moveTo>
                <a:lnTo>
                  <a:pt x="130420" y="1121710"/>
                </a:lnTo>
                <a:cubicBezTo>
                  <a:pt x="130420" y="1121710"/>
                  <a:pt x="165499" y="1114098"/>
                  <a:pt x="167910" y="1084284"/>
                </a:cubicBezTo>
                <a:cubicBezTo>
                  <a:pt x="170320" y="1054470"/>
                  <a:pt x="202862" y="649762"/>
                  <a:pt x="202862" y="649762"/>
                </a:cubicBezTo>
                <a:lnTo>
                  <a:pt x="215549" y="494095"/>
                </a:lnTo>
                <a:lnTo>
                  <a:pt x="189858" y="430661"/>
                </a:lnTo>
                <a:lnTo>
                  <a:pt x="186940" y="7366"/>
                </a:lnTo>
                <a:lnTo>
                  <a:pt x="88808" y="-563"/>
                </a:lnTo>
                <a:cubicBezTo>
                  <a:pt x="88808" y="-563"/>
                  <a:pt x="16557" y="420765"/>
                  <a:pt x="0" y="624895"/>
                </a:cubicBezTo>
                <a:lnTo>
                  <a:pt x="163026" y="638217"/>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2" name="任意多边形: 形状 9"/>
          <p:cNvSpPr/>
          <p:nvPr>
            <p:custDataLst>
              <p:tags r:id="rId65"/>
            </p:custDataLst>
          </p:nvPr>
        </p:nvSpPr>
        <p:spPr>
          <a:xfrm>
            <a:off x="1800860" y="4255770"/>
            <a:ext cx="60960" cy="598805"/>
          </a:xfrm>
          <a:custGeom>
            <a:avLst/>
            <a:gdLst>
              <a:gd name="connsiteX0" fmla="*/ 12877 w 60960"/>
              <a:gd name="connsiteY0" fmla="*/ 599006 h 599006"/>
              <a:gd name="connsiteX1" fmla="*/ 0 w 60960"/>
              <a:gd name="connsiteY1" fmla="*/ 597992 h 599006"/>
              <a:gd name="connsiteX2" fmla="*/ 48146 w 60960"/>
              <a:gd name="connsiteY2" fmla="*/ 0 h 599006"/>
              <a:gd name="connsiteX3" fmla="*/ 60960 w 60960"/>
              <a:gd name="connsiteY3" fmla="*/ 1078 h 599006"/>
              <a:gd name="connsiteX4" fmla="*/ 12877 w 60960"/>
              <a:gd name="connsiteY4" fmla="*/ 599006 h 599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 h="599006">
                <a:moveTo>
                  <a:pt x="12877" y="599006"/>
                </a:moveTo>
                <a:lnTo>
                  <a:pt x="0" y="597992"/>
                </a:lnTo>
                <a:lnTo>
                  <a:pt x="48146" y="0"/>
                </a:lnTo>
                <a:lnTo>
                  <a:pt x="60960" y="1078"/>
                </a:lnTo>
                <a:lnTo>
                  <a:pt x="12877" y="599006"/>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3" name="任意多边形: 形状 10"/>
          <p:cNvSpPr/>
          <p:nvPr>
            <p:custDataLst>
              <p:tags r:id="rId66"/>
            </p:custDataLst>
          </p:nvPr>
        </p:nvSpPr>
        <p:spPr>
          <a:xfrm>
            <a:off x="1892300" y="4122420"/>
            <a:ext cx="342265" cy="1654175"/>
          </a:xfrm>
          <a:custGeom>
            <a:avLst/>
            <a:gdLst>
              <a:gd name="connsiteX0" fmla="*/ 82927 w 341962"/>
              <a:gd name="connsiteY0" fmla="*/ 1653177 h 1654158"/>
              <a:gd name="connsiteX1" fmla="*/ 51210 w 341962"/>
              <a:gd name="connsiteY1" fmla="*/ 1649181 h 1654158"/>
              <a:gd name="connsiteX2" fmla="*/ 463 w 341962"/>
              <a:gd name="connsiteY2" fmla="*/ 1583082 h 1654158"/>
              <a:gd name="connsiteX3" fmla="*/ 193049 w 341962"/>
              <a:gd name="connsiteY3" fmla="*/ 24257 h 1654158"/>
              <a:gd name="connsiteX4" fmla="*/ 341865 w 341962"/>
              <a:gd name="connsiteY4" fmla="*/ 40116 h 1654158"/>
              <a:gd name="connsiteX5" fmla="*/ 148455 w 341962"/>
              <a:gd name="connsiteY5" fmla="*/ 1601732 h 1654158"/>
              <a:gd name="connsiteX6" fmla="*/ 82927 w 341962"/>
              <a:gd name="connsiteY6" fmla="*/ 1653177 h 16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962" h="1654158">
                <a:moveTo>
                  <a:pt x="82927" y="1653177"/>
                </a:moveTo>
                <a:lnTo>
                  <a:pt x="51210" y="1649181"/>
                </a:lnTo>
                <a:cubicBezTo>
                  <a:pt x="19056" y="1644746"/>
                  <a:pt x="-3558" y="1615288"/>
                  <a:pt x="463" y="1583082"/>
                </a:cubicBezTo>
                <a:lnTo>
                  <a:pt x="193049" y="24257"/>
                </a:lnTo>
                <a:cubicBezTo>
                  <a:pt x="198758" y="-21922"/>
                  <a:pt x="346305" y="3958"/>
                  <a:pt x="341865" y="40116"/>
                </a:cubicBezTo>
                <a:lnTo>
                  <a:pt x="148455" y="1601732"/>
                </a:lnTo>
                <a:cubicBezTo>
                  <a:pt x="144522" y="1634007"/>
                  <a:pt x="115215" y="1657015"/>
                  <a:pt x="82927" y="1653177"/>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4" name="任意多边形: 形状 11"/>
          <p:cNvSpPr/>
          <p:nvPr>
            <p:custDataLst>
              <p:tags r:id="rId67"/>
            </p:custDataLst>
          </p:nvPr>
        </p:nvSpPr>
        <p:spPr>
          <a:xfrm>
            <a:off x="2084070" y="3951605"/>
            <a:ext cx="149225" cy="229235"/>
          </a:xfrm>
          <a:custGeom>
            <a:avLst/>
            <a:gdLst>
              <a:gd name="connsiteX0" fmla="*/ 112278 w 149302"/>
              <a:gd name="connsiteY0" fmla="*/ 2727 h 229530"/>
              <a:gd name="connsiteX1" fmla="*/ 86905 w 149302"/>
              <a:gd name="connsiteY1" fmla="*/ -508 h 229530"/>
              <a:gd name="connsiteX2" fmla="*/ 0 w 149302"/>
              <a:gd name="connsiteY2" fmla="*/ 200007 h 229530"/>
              <a:gd name="connsiteX3" fmla="*/ 0 w 149302"/>
              <a:gd name="connsiteY3" fmla="*/ 202417 h 229530"/>
              <a:gd name="connsiteX4" fmla="*/ 71998 w 149302"/>
              <a:gd name="connsiteY4" fmla="*/ 228806 h 229530"/>
              <a:gd name="connsiteX5" fmla="*/ 147104 w 149302"/>
              <a:gd name="connsiteY5" fmla="*/ 220686 h 229530"/>
              <a:gd name="connsiteX6" fmla="*/ 148753 w 149302"/>
              <a:gd name="connsiteY6" fmla="*/ 219989 h 229530"/>
              <a:gd name="connsiteX7" fmla="*/ 148753 w 149302"/>
              <a:gd name="connsiteY7" fmla="*/ 218720 h 229530"/>
              <a:gd name="connsiteX8" fmla="*/ 112278 w 149302"/>
              <a:gd name="connsiteY8" fmla="*/ 2727 h 22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302" h="229530">
                <a:moveTo>
                  <a:pt x="112278" y="2727"/>
                </a:moveTo>
                <a:lnTo>
                  <a:pt x="86905" y="-508"/>
                </a:lnTo>
                <a:cubicBezTo>
                  <a:pt x="58106" y="-4123"/>
                  <a:pt x="3553" y="170764"/>
                  <a:pt x="0" y="200007"/>
                </a:cubicBezTo>
                <a:lnTo>
                  <a:pt x="0" y="202417"/>
                </a:lnTo>
                <a:cubicBezTo>
                  <a:pt x="34826" y="194171"/>
                  <a:pt x="29434" y="223922"/>
                  <a:pt x="71998" y="228806"/>
                </a:cubicBezTo>
                <a:cubicBezTo>
                  <a:pt x="93439" y="231280"/>
                  <a:pt x="118432" y="204194"/>
                  <a:pt x="147104" y="220686"/>
                </a:cubicBezTo>
                <a:cubicBezTo>
                  <a:pt x="147611" y="220686"/>
                  <a:pt x="148182" y="220179"/>
                  <a:pt x="148753" y="219989"/>
                </a:cubicBezTo>
                <a:lnTo>
                  <a:pt x="148753" y="218720"/>
                </a:lnTo>
                <a:cubicBezTo>
                  <a:pt x="151988" y="189604"/>
                  <a:pt x="141077" y="6343"/>
                  <a:pt x="112278" y="2727"/>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5" name="任意多边形: 形状 12"/>
          <p:cNvSpPr/>
          <p:nvPr>
            <p:custDataLst>
              <p:tags r:id="rId68"/>
            </p:custDataLst>
          </p:nvPr>
        </p:nvSpPr>
        <p:spPr>
          <a:xfrm>
            <a:off x="2156460" y="3856355"/>
            <a:ext cx="52070" cy="120015"/>
          </a:xfrm>
          <a:custGeom>
            <a:avLst/>
            <a:gdLst>
              <a:gd name="connsiteX0" fmla="*/ 17 w 52285"/>
              <a:gd name="connsiteY0" fmla="*/ 105055 h 120301"/>
              <a:gd name="connsiteX1" fmla="*/ 39599 w 52285"/>
              <a:gd name="connsiteY1" fmla="*/ -563 h 120301"/>
              <a:gd name="connsiteX2" fmla="*/ 52286 w 52285"/>
              <a:gd name="connsiteY2" fmla="*/ 111588 h 120301"/>
              <a:gd name="connsiteX3" fmla="*/ 23170 w 52285"/>
              <a:gd name="connsiteY3" fmla="*/ 119073 h 120301"/>
              <a:gd name="connsiteX4" fmla="*/ 17 w 52285"/>
              <a:gd name="connsiteY4" fmla="*/ 105055 h 120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85" h="120301">
                <a:moveTo>
                  <a:pt x="17" y="105055"/>
                </a:moveTo>
                <a:lnTo>
                  <a:pt x="39599" y="-563"/>
                </a:lnTo>
                <a:lnTo>
                  <a:pt x="52286" y="111588"/>
                </a:lnTo>
                <a:cubicBezTo>
                  <a:pt x="52286" y="111588"/>
                  <a:pt x="50700" y="122499"/>
                  <a:pt x="23170" y="119073"/>
                </a:cubicBezTo>
                <a:cubicBezTo>
                  <a:pt x="-1442" y="115965"/>
                  <a:pt x="17" y="105055"/>
                  <a:pt x="17" y="105055"/>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6" name="任意多边形: 形状 13"/>
          <p:cNvSpPr/>
          <p:nvPr>
            <p:custDataLst>
              <p:tags r:id="rId69"/>
            </p:custDataLst>
          </p:nvPr>
        </p:nvSpPr>
        <p:spPr>
          <a:xfrm>
            <a:off x="1489075" y="3846830"/>
            <a:ext cx="167640" cy="1663065"/>
          </a:xfrm>
          <a:custGeom>
            <a:avLst/>
            <a:gdLst>
              <a:gd name="connsiteX0" fmla="*/ 90208 w 167470"/>
              <a:gd name="connsiteY0" fmla="*/ 1662205 h 1662768"/>
              <a:gd name="connsiteX1" fmla="*/ 58047 w 167470"/>
              <a:gd name="connsiteY1" fmla="*/ 1661824 h 1662768"/>
              <a:gd name="connsiteX2" fmla="*/ 5 w 167470"/>
              <a:gd name="connsiteY2" fmla="*/ 1601942 h 1662768"/>
              <a:gd name="connsiteX3" fmla="*/ 17829 w 167470"/>
              <a:gd name="connsiteY3" fmla="*/ 31192 h 1662768"/>
              <a:gd name="connsiteX4" fmla="*/ 167470 w 167470"/>
              <a:gd name="connsiteY4" fmla="*/ 30050 h 1662768"/>
              <a:gd name="connsiteX5" fmla="*/ 149582 w 167470"/>
              <a:gd name="connsiteY5" fmla="*/ 1603655 h 1662768"/>
              <a:gd name="connsiteX6" fmla="*/ 90208 w 167470"/>
              <a:gd name="connsiteY6" fmla="*/ 1662205 h 1662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470" h="1662768">
                <a:moveTo>
                  <a:pt x="90208" y="1662205"/>
                </a:moveTo>
                <a:lnTo>
                  <a:pt x="58047" y="1661824"/>
                </a:lnTo>
                <a:cubicBezTo>
                  <a:pt x="25537" y="1661196"/>
                  <a:pt x="-382" y="1634459"/>
                  <a:pt x="5" y="1601942"/>
                </a:cubicBezTo>
                <a:lnTo>
                  <a:pt x="17829" y="31192"/>
                </a:lnTo>
                <a:cubicBezTo>
                  <a:pt x="18337" y="-15369"/>
                  <a:pt x="167914" y="-6361"/>
                  <a:pt x="167470" y="30050"/>
                </a:cubicBezTo>
                <a:lnTo>
                  <a:pt x="149582" y="1603655"/>
                </a:lnTo>
                <a:cubicBezTo>
                  <a:pt x="149271" y="1636184"/>
                  <a:pt x="122737" y="1662344"/>
                  <a:pt x="90208" y="166220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7" name="任意多边形: 形状 14"/>
          <p:cNvSpPr/>
          <p:nvPr>
            <p:custDataLst>
              <p:tags r:id="rId70"/>
            </p:custDataLst>
          </p:nvPr>
        </p:nvSpPr>
        <p:spPr>
          <a:xfrm>
            <a:off x="1506855" y="3674110"/>
            <a:ext cx="149860" cy="229870"/>
          </a:xfrm>
          <a:custGeom>
            <a:avLst/>
            <a:gdLst>
              <a:gd name="connsiteX0" fmla="*/ 89823 w 149769"/>
              <a:gd name="connsiteY0" fmla="*/ -562 h 229821"/>
              <a:gd name="connsiteX1" fmla="*/ 64005 w 149769"/>
              <a:gd name="connsiteY1" fmla="*/ -562 h 229821"/>
              <a:gd name="connsiteX2" fmla="*/ 0 w 149769"/>
              <a:gd name="connsiteY2" fmla="*/ 208770 h 229821"/>
              <a:gd name="connsiteX3" fmla="*/ 0 w 149769"/>
              <a:gd name="connsiteY3" fmla="*/ 211180 h 229821"/>
              <a:gd name="connsiteX4" fmla="*/ 74472 w 149769"/>
              <a:gd name="connsiteY4" fmla="*/ 229259 h 229821"/>
              <a:gd name="connsiteX5" fmla="*/ 148182 w 149769"/>
              <a:gd name="connsiteY5" fmla="*/ 212702 h 229821"/>
              <a:gd name="connsiteX6" fmla="*/ 149768 w 149769"/>
              <a:gd name="connsiteY6" fmla="*/ 211814 h 229821"/>
              <a:gd name="connsiteX7" fmla="*/ 149768 w 149769"/>
              <a:gd name="connsiteY7" fmla="*/ 210546 h 229821"/>
              <a:gd name="connsiteX8" fmla="*/ 89823 w 149769"/>
              <a:gd name="connsiteY8" fmla="*/ -562 h 2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69" h="229821">
                <a:moveTo>
                  <a:pt x="89823" y="-562"/>
                </a:moveTo>
                <a:lnTo>
                  <a:pt x="64005" y="-562"/>
                </a:lnTo>
                <a:cubicBezTo>
                  <a:pt x="34952" y="-943"/>
                  <a:pt x="571" y="179273"/>
                  <a:pt x="0" y="208770"/>
                </a:cubicBezTo>
                <a:lnTo>
                  <a:pt x="0" y="211180"/>
                </a:lnTo>
                <a:cubicBezTo>
                  <a:pt x="33684" y="199064"/>
                  <a:pt x="31717" y="229259"/>
                  <a:pt x="74472" y="229259"/>
                </a:cubicBezTo>
                <a:cubicBezTo>
                  <a:pt x="96103" y="229259"/>
                  <a:pt x="117924" y="199572"/>
                  <a:pt x="148182" y="212702"/>
                </a:cubicBezTo>
                <a:cubicBezTo>
                  <a:pt x="148753" y="212702"/>
                  <a:pt x="149260" y="212068"/>
                  <a:pt x="149768" y="211814"/>
                </a:cubicBezTo>
                <a:lnTo>
                  <a:pt x="149768" y="210546"/>
                </a:lnTo>
                <a:cubicBezTo>
                  <a:pt x="150085" y="180985"/>
                  <a:pt x="118749" y="-182"/>
                  <a:pt x="89823" y="-562"/>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8" name="任意多边形: 形状 15"/>
          <p:cNvSpPr/>
          <p:nvPr>
            <p:custDataLst>
              <p:tags r:id="rId71"/>
            </p:custDataLst>
          </p:nvPr>
        </p:nvSpPr>
        <p:spPr>
          <a:xfrm>
            <a:off x="1557655" y="3576320"/>
            <a:ext cx="52705" cy="120650"/>
          </a:xfrm>
          <a:custGeom>
            <a:avLst/>
            <a:gdLst>
              <a:gd name="connsiteX0" fmla="*/ 0 w 52967"/>
              <a:gd name="connsiteY0" fmla="*/ 108797 h 120721"/>
              <a:gd name="connsiteX1" fmla="*/ 27594 w 52967"/>
              <a:gd name="connsiteY1" fmla="*/ -563 h 120721"/>
              <a:gd name="connsiteX2" fmla="*/ 52968 w 52967"/>
              <a:gd name="connsiteY2" fmla="*/ 109432 h 120721"/>
              <a:gd name="connsiteX3" fmla="*/ 24866 w 52967"/>
              <a:gd name="connsiteY3" fmla="*/ 120152 h 120721"/>
              <a:gd name="connsiteX4" fmla="*/ 0 w 52967"/>
              <a:gd name="connsiteY4" fmla="*/ 108797 h 1207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67" h="120721">
                <a:moveTo>
                  <a:pt x="0" y="108797"/>
                </a:moveTo>
                <a:lnTo>
                  <a:pt x="27594" y="-563"/>
                </a:lnTo>
                <a:lnTo>
                  <a:pt x="52968" y="109432"/>
                </a:lnTo>
                <a:cubicBezTo>
                  <a:pt x="52968" y="109432"/>
                  <a:pt x="52587" y="120469"/>
                  <a:pt x="24866" y="120152"/>
                </a:cubicBezTo>
                <a:cubicBezTo>
                  <a:pt x="-190" y="119961"/>
                  <a:pt x="0" y="108797"/>
                  <a:pt x="0" y="108797"/>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9" name="任意多边形: 形状 16"/>
          <p:cNvSpPr/>
          <p:nvPr>
            <p:custDataLst>
              <p:tags r:id="rId72"/>
            </p:custDataLst>
          </p:nvPr>
        </p:nvSpPr>
        <p:spPr>
          <a:xfrm>
            <a:off x="885825" y="3815080"/>
            <a:ext cx="118745" cy="142240"/>
          </a:xfrm>
          <a:custGeom>
            <a:avLst/>
            <a:gdLst>
              <a:gd name="connsiteX0" fmla="*/ 118989 w 118988"/>
              <a:gd name="connsiteY0" fmla="*/ 128993 h 141925"/>
              <a:gd name="connsiteX1" fmla="*/ 108522 w 118988"/>
              <a:gd name="connsiteY1" fmla="*/ 33842 h 141925"/>
              <a:gd name="connsiteX2" fmla="*/ 66148 w 118988"/>
              <a:gd name="connsiteY2" fmla="*/ -349 h 141925"/>
              <a:gd name="connsiteX3" fmla="*/ 34114 w 118988"/>
              <a:gd name="connsiteY3" fmla="*/ 3204 h 141925"/>
              <a:gd name="connsiteX4" fmla="*/ 240 w 118988"/>
              <a:gd name="connsiteY4" fmla="*/ 45958 h 141925"/>
              <a:gd name="connsiteX5" fmla="*/ 10453 w 118988"/>
              <a:gd name="connsiteY5" fmla="*/ 141363 h 14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988" h="141925">
                <a:moveTo>
                  <a:pt x="118989" y="128993"/>
                </a:moveTo>
                <a:lnTo>
                  <a:pt x="108522" y="33842"/>
                </a:lnTo>
                <a:cubicBezTo>
                  <a:pt x="106226" y="12719"/>
                  <a:pt x="87278" y="-2569"/>
                  <a:pt x="66148" y="-349"/>
                </a:cubicBezTo>
                <a:lnTo>
                  <a:pt x="34114" y="3204"/>
                </a:lnTo>
                <a:cubicBezTo>
                  <a:pt x="13010" y="5754"/>
                  <a:pt x="-2107" y="24828"/>
                  <a:pt x="240" y="45958"/>
                </a:cubicBezTo>
                <a:lnTo>
                  <a:pt x="10453" y="141363"/>
                </a:lnTo>
                <a:close/>
              </a:path>
            </a:pathLst>
          </a:custGeom>
          <a:solidFill>
            <a:schemeClr val="accent3"/>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0" name="任意多边形: 形状 17"/>
          <p:cNvSpPr/>
          <p:nvPr>
            <p:custDataLst>
              <p:tags r:id="rId73"/>
            </p:custDataLst>
          </p:nvPr>
        </p:nvSpPr>
        <p:spPr>
          <a:xfrm>
            <a:off x="876300" y="3917315"/>
            <a:ext cx="334645" cy="1770380"/>
          </a:xfrm>
          <a:custGeom>
            <a:avLst/>
            <a:gdLst>
              <a:gd name="connsiteX0" fmla="*/ 300346 w 334459"/>
              <a:gd name="connsiteY0" fmla="*/ 1761275 h 1770108"/>
              <a:gd name="connsiteX1" fmla="*/ 227841 w 334459"/>
              <a:gd name="connsiteY1" fmla="*/ 1769331 h 1770108"/>
              <a:gd name="connsiteX2" fmla="*/ 185531 w 334459"/>
              <a:gd name="connsiteY2" fmla="*/ 1735204 h 1770108"/>
              <a:gd name="connsiteX3" fmla="*/ 240 w 334459"/>
              <a:gd name="connsiteY3" fmla="*/ 50399 h 1770108"/>
              <a:gd name="connsiteX4" fmla="*/ 34114 w 334459"/>
              <a:gd name="connsiteY4" fmla="*/ 7708 h 1770108"/>
              <a:gd name="connsiteX5" fmla="*/ 106619 w 334459"/>
              <a:gd name="connsiteY5" fmla="*/ -348 h 1770108"/>
              <a:gd name="connsiteX6" fmla="*/ 148930 w 334459"/>
              <a:gd name="connsiteY6" fmla="*/ 33779 h 1770108"/>
              <a:gd name="connsiteX7" fmla="*/ 334220 w 334459"/>
              <a:gd name="connsiteY7" fmla="*/ 1718584 h 1770108"/>
              <a:gd name="connsiteX8" fmla="*/ 300346 w 334459"/>
              <a:gd name="connsiteY8" fmla="*/ 1761275 h 177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59" h="1770108">
                <a:moveTo>
                  <a:pt x="300346" y="1761275"/>
                </a:moveTo>
                <a:lnTo>
                  <a:pt x="227841" y="1769331"/>
                </a:lnTo>
                <a:cubicBezTo>
                  <a:pt x="206743" y="1771552"/>
                  <a:pt x="187827" y="1756295"/>
                  <a:pt x="185531" y="1735204"/>
                </a:cubicBezTo>
                <a:lnTo>
                  <a:pt x="240" y="50399"/>
                </a:lnTo>
                <a:cubicBezTo>
                  <a:pt x="-2107" y="29282"/>
                  <a:pt x="13016" y="10226"/>
                  <a:pt x="34114" y="7708"/>
                </a:cubicBezTo>
                <a:lnTo>
                  <a:pt x="106619" y="-348"/>
                </a:lnTo>
                <a:cubicBezTo>
                  <a:pt x="127717" y="-2569"/>
                  <a:pt x="146633" y="12687"/>
                  <a:pt x="148930" y="33779"/>
                </a:cubicBezTo>
                <a:lnTo>
                  <a:pt x="334220" y="1718584"/>
                </a:lnTo>
                <a:cubicBezTo>
                  <a:pt x="336567" y="1739701"/>
                  <a:pt x="321444" y="1758757"/>
                  <a:pt x="300346" y="1761275"/>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1" name="任意多边形: 形状 18"/>
          <p:cNvSpPr/>
          <p:nvPr>
            <p:custDataLst>
              <p:tags r:id="rId74"/>
            </p:custDataLst>
          </p:nvPr>
        </p:nvSpPr>
        <p:spPr>
          <a:xfrm>
            <a:off x="889000" y="3905250"/>
            <a:ext cx="121920" cy="80645"/>
          </a:xfrm>
          <a:custGeom>
            <a:avLst/>
            <a:gdLst>
              <a:gd name="connsiteX0" fmla="*/ 113321 w 121849"/>
              <a:gd name="connsiteY0" fmla="*/ -140 h 80561"/>
              <a:gd name="connsiteX1" fmla="*/ 109896 w 121849"/>
              <a:gd name="connsiteY1" fmla="*/ -140 h 80561"/>
              <a:gd name="connsiteX2" fmla="*/ 4341 w 121849"/>
              <a:gd name="connsiteY2" fmla="*/ 11659 h 80561"/>
              <a:gd name="connsiteX3" fmla="*/ 1106 w 121849"/>
              <a:gd name="connsiteY3" fmla="*/ 12737 h 80561"/>
              <a:gd name="connsiteX4" fmla="*/ 28 w 121849"/>
              <a:gd name="connsiteY4" fmla="*/ 15972 h 80561"/>
              <a:gd name="connsiteX5" fmla="*/ 7069 w 121849"/>
              <a:gd name="connsiteY5" fmla="*/ 76552 h 80561"/>
              <a:gd name="connsiteX6" fmla="*/ 11319 w 121849"/>
              <a:gd name="connsiteY6" fmla="*/ 79977 h 80561"/>
              <a:gd name="connsiteX7" fmla="*/ 118396 w 121849"/>
              <a:gd name="connsiteY7" fmla="*/ 67988 h 80561"/>
              <a:gd name="connsiteX8" fmla="*/ 121827 w 121849"/>
              <a:gd name="connsiteY8" fmla="*/ 63726 h 80561"/>
              <a:gd name="connsiteX9" fmla="*/ 121821 w 121849"/>
              <a:gd name="connsiteY9" fmla="*/ 63675 h 80561"/>
              <a:gd name="connsiteX10" fmla="*/ 115478 w 121849"/>
              <a:gd name="connsiteY10" fmla="*/ 3032 h 80561"/>
              <a:gd name="connsiteX11" fmla="*/ 113321 w 121849"/>
              <a:gd name="connsiteY11" fmla="*/ -140 h 8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49" h="80561">
                <a:moveTo>
                  <a:pt x="113321" y="-140"/>
                </a:moveTo>
                <a:cubicBezTo>
                  <a:pt x="112249" y="-704"/>
                  <a:pt x="110968" y="-704"/>
                  <a:pt x="109896" y="-140"/>
                </a:cubicBezTo>
                <a:cubicBezTo>
                  <a:pt x="62510" y="18446"/>
                  <a:pt x="4912" y="11722"/>
                  <a:pt x="4341" y="11659"/>
                </a:cubicBezTo>
                <a:cubicBezTo>
                  <a:pt x="3155" y="11501"/>
                  <a:pt x="1963" y="11894"/>
                  <a:pt x="1106" y="12737"/>
                </a:cubicBezTo>
                <a:cubicBezTo>
                  <a:pt x="282" y="13600"/>
                  <a:pt x="-112" y="14786"/>
                  <a:pt x="28" y="15972"/>
                </a:cubicBezTo>
                <a:lnTo>
                  <a:pt x="7069" y="76552"/>
                </a:lnTo>
                <a:cubicBezTo>
                  <a:pt x="7304" y="78671"/>
                  <a:pt x="9200" y="80199"/>
                  <a:pt x="11319" y="79977"/>
                </a:cubicBezTo>
                <a:lnTo>
                  <a:pt x="118396" y="67988"/>
                </a:lnTo>
                <a:cubicBezTo>
                  <a:pt x="120521" y="67760"/>
                  <a:pt x="122056" y="65851"/>
                  <a:pt x="121827" y="63726"/>
                </a:cubicBezTo>
                <a:cubicBezTo>
                  <a:pt x="121827" y="63707"/>
                  <a:pt x="121821" y="63694"/>
                  <a:pt x="121821" y="63675"/>
                </a:cubicBezTo>
                <a:lnTo>
                  <a:pt x="115478" y="3032"/>
                </a:lnTo>
                <a:cubicBezTo>
                  <a:pt x="115357" y="1675"/>
                  <a:pt x="114539" y="469"/>
                  <a:pt x="113321" y="-140"/>
                </a:cubicBezTo>
                <a:close/>
              </a:path>
            </a:pathLst>
          </a:custGeom>
          <a:solidFill>
            <a:schemeClr val="accent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2" name="任意多边形: 形状 19"/>
          <p:cNvSpPr/>
          <p:nvPr>
            <p:custDataLst>
              <p:tags r:id="rId75"/>
            </p:custDataLst>
          </p:nvPr>
        </p:nvSpPr>
        <p:spPr>
          <a:xfrm>
            <a:off x="901065" y="4178300"/>
            <a:ext cx="153670" cy="60960"/>
          </a:xfrm>
          <a:custGeom>
            <a:avLst/>
            <a:gdLst>
              <a:gd name="connsiteX0" fmla="*/ 0 w 153383"/>
              <a:gd name="connsiteY0" fmla="*/ 15867 h 60765"/>
              <a:gd name="connsiteX1" fmla="*/ 0 w 153383"/>
              <a:gd name="connsiteY1" fmla="*/ 15867 h 60765"/>
              <a:gd name="connsiteX2" fmla="*/ 4694 w 153383"/>
              <a:gd name="connsiteY2" fmla="*/ 58494 h 60765"/>
              <a:gd name="connsiteX3" fmla="*/ 4694 w 153383"/>
              <a:gd name="connsiteY3" fmla="*/ 58494 h 60765"/>
              <a:gd name="connsiteX4" fmla="*/ 153383 w 153383"/>
              <a:gd name="connsiteY4" fmla="*/ 42128 h 60765"/>
              <a:gd name="connsiteX5" fmla="*/ 148689 w 153383"/>
              <a:gd name="connsiteY5" fmla="*/ -563 h 60765"/>
              <a:gd name="connsiteX6" fmla="*/ 0 w 153383"/>
              <a:gd name="connsiteY6" fmla="*/ 15867 h 6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383" h="60765">
                <a:moveTo>
                  <a:pt x="0" y="15867"/>
                </a:moveTo>
                <a:lnTo>
                  <a:pt x="0" y="15867"/>
                </a:lnTo>
                <a:lnTo>
                  <a:pt x="4694" y="58494"/>
                </a:lnTo>
                <a:lnTo>
                  <a:pt x="4694" y="58494"/>
                </a:lnTo>
                <a:cubicBezTo>
                  <a:pt x="5582" y="58494"/>
                  <a:pt x="86397" y="68009"/>
                  <a:pt x="153383" y="42128"/>
                </a:cubicBezTo>
                <a:lnTo>
                  <a:pt x="148689" y="-563"/>
                </a:lnTo>
                <a:cubicBezTo>
                  <a:pt x="81703" y="25318"/>
                  <a:pt x="888" y="15994"/>
                  <a:pt x="0" y="15867"/>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3" name="任意多边形: 形状 20"/>
          <p:cNvSpPr/>
          <p:nvPr>
            <p:custDataLst>
              <p:tags r:id="rId76"/>
            </p:custDataLst>
          </p:nvPr>
        </p:nvSpPr>
        <p:spPr>
          <a:xfrm>
            <a:off x="753745" y="4586605"/>
            <a:ext cx="878840" cy="1920240"/>
          </a:xfrm>
          <a:custGeom>
            <a:avLst/>
            <a:gdLst>
              <a:gd name="connsiteX0" fmla="*/ 0 w 878940"/>
              <a:gd name="connsiteY0" fmla="*/ 5646 h 1920081"/>
              <a:gd name="connsiteX1" fmla="*/ 225381 w 878940"/>
              <a:gd name="connsiteY1" fmla="*/ 1920081 h 1920081"/>
              <a:gd name="connsiteX2" fmla="*/ 878941 w 878940"/>
              <a:gd name="connsiteY2" fmla="*/ 1920081 h 1920081"/>
              <a:gd name="connsiteX3" fmla="*/ 878941 w 878940"/>
              <a:gd name="connsiteY3" fmla="*/ 0 h 1920081"/>
              <a:gd name="connsiteX4" fmla="*/ 0 w 878940"/>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940" h="1920081">
                <a:moveTo>
                  <a:pt x="0" y="5646"/>
                </a:moveTo>
                <a:lnTo>
                  <a:pt x="225381" y="1920081"/>
                </a:lnTo>
                <a:lnTo>
                  <a:pt x="878941" y="1920081"/>
                </a:lnTo>
                <a:lnTo>
                  <a:pt x="878941" y="0"/>
                </a:lnTo>
                <a:lnTo>
                  <a:pt x="0"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4" name="任意多边形: 形状 21"/>
          <p:cNvSpPr/>
          <p:nvPr>
            <p:custDataLst>
              <p:tags r:id="rId77"/>
            </p:custDataLst>
          </p:nvPr>
        </p:nvSpPr>
        <p:spPr>
          <a:xfrm>
            <a:off x="1435735" y="4586605"/>
            <a:ext cx="878840" cy="1920240"/>
          </a:xfrm>
          <a:custGeom>
            <a:avLst/>
            <a:gdLst>
              <a:gd name="connsiteX0" fmla="*/ 878877 w 878877"/>
              <a:gd name="connsiteY0" fmla="*/ 5646 h 1920081"/>
              <a:gd name="connsiteX1" fmla="*/ 653496 w 878877"/>
              <a:gd name="connsiteY1" fmla="*/ 1920081 h 1920081"/>
              <a:gd name="connsiteX2" fmla="*/ 0 w 878877"/>
              <a:gd name="connsiteY2" fmla="*/ 1920081 h 1920081"/>
              <a:gd name="connsiteX3" fmla="*/ 0 w 878877"/>
              <a:gd name="connsiteY3" fmla="*/ 0 h 1920081"/>
              <a:gd name="connsiteX4" fmla="*/ 878877 w 878877"/>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877" h="1920081">
                <a:moveTo>
                  <a:pt x="878877" y="5646"/>
                </a:moveTo>
                <a:lnTo>
                  <a:pt x="653496" y="1920081"/>
                </a:lnTo>
                <a:lnTo>
                  <a:pt x="0" y="1920081"/>
                </a:lnTo>
                <a:lnTo>
                  <a:pt x="0" y="0"/>
                </a:lnTo>
                <a:lnTo>
                  <a:pt x="878877"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5" name="任意多边形: 形状 22"/>
          <p:cNvSpPr/>
          <p:nvPr>
            <p:custDataLst>
              <p:tags r:id="rId78"/>
            </p:custDataLst>
          </p:nvPr>
        </p:nvSpPr>
        <p:spPr>
          <a:xfrm>
            <a:off x="672465" y="4553585"/>
            <a:ext cx="1733550" cy="73660"/>
          </a:xfrm>
          <a:custGeom>
            <a:avLst/>
            <a:gdLst>
              <a:gd name="connsiteX0" fmla="*/ 1697175 w 1733839"/>
              <a:gd name="connsiteY0" fmla="*/ 73338 h 73900"/>
              <a:gd name="connsiteX1" fmla="*/ 36665 w 1733839"/>
              <a:gd name="connsiteY1" fmla="*/ 73338 h 73900"/>
              <a:gd name="connsiteX2" fmla="*/ 0 w 1733839"/>
              <a:gd name="connsiteY2" fmla="*/ 36356 h 73900"/>
              <a:gd name="connsiteX3" fmla="*/ 0 w 1733839"/>
              <a:gd name="connsiteY3" fmla="*/ 36356 h 73900"/>
              <a:gd name="connsiteX4" fmla="*/ 36665 w 1733839"/>
              <a:gd name="connsiteY4" fmla="*/ -563 h 73900"/>
              <a:gd name="connsiteX5" fmla="*/ 1697175 w 1733839"/>
              <a:gd name="connsiteY5" fmla="*/ -563 h 73900"/>
              <a:gd name="connsiteX6" fmla="*/ 1733840 w 1733839"/>
              <a:gd name="connsiteY6" fmla="*/ 36356 h 73900"/>
              <a:gd name="connsiteX7" fmla="*/ 1733840 w 1733839"/>
              <a:gd name="connsiteY7" fmla="*/ 36356 h 73900"/>
              <a:gd name="connsiteX8" fmla="*/ 1697175 w 1733839"/>
              <a:gd name="connsiteY8" fmla="*/ 73338 h 7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839" h="73900">
                <a:moveTo>
                  <a:pt x="1697175" y="73338"/>
                </a:moveTo>
                <a:lnTo>
                  <a:pt x="36665" y="73338"/>
                </a:lnTo>
                <a:cubicBezTo>
                  <a:pt x="16347" y="73198"/>
                  <a:pt x="-38" y="56674"/>
                  <a:pt x="0" y="36356"/>
                </a:cubicBezTo>
                <a:lnTo>
                  <a:pt x="0" y="36356"/>
                </a:lnTo>
                <a:cubicBezTo>
                  <a:pt x="0" y="16063"/>
                  <a:pt x="16373" y="-423"/>
                  <a:pt x="36665" y="-563"/>
                </a:cubicBezTo>
                <a:lnTo>
                  <a:pt x="1697175" y="-563"/>
                </a:lnTo>
                <a:cubicBezTo>
                  <a:pt x="1717467" y="-423"/>
                  <a:pt x="1733840" y="16063"/>
                  <a:pt x="1733840" y="36356"/>
                </a:cubicBezTo>
                <a:lnTo>
                  <a:pt x="1733840" y="36356"/>
                </a:lnTo>
                <a:cubicBezTo>
                  <a:pt x="1733878" y="56674"/>
                  <a:pt x="1717493" y="73198"/>
                  <a:pt x="1697175" y="73338"/>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6" name="任意多边形: 形状 23"/>
          <p:cNvSpPr/>
          <p:nvPr>
            <p:custDataLst>
              <p:tags r:id="rId79"/>
            </p:custDataLst>
          </p:nvPr>
        </p:nvSpPr>
        <p:spPr>
          <a:xfrm>
            <a:off x="922655" y="6506210"/>
            <a:ext cx="1280795" cy="7366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7" name="任意多边形: 形状 24"/>
          <p:cNvSpPr/>
          <p:nvPr>
            <p:custDataLst>
              <p:tags r:id="rId80"/>
            </p:custDataLst>
          </p:nvPr>
        </p:nvSpPr>
        <p:spPr>
          <a:xfrm>
            <a:off x="758190" y="4628515"/>
            <a:ext cx="1551940" cy="1877695"/>
          </a:xfrm>
          <a:custGeom>
            <a:avLst/>
            <a:gdLst>
              <a:gd name="connsiteX0" fmla="*/ 1551721 w 1551720"/>
              <a:gd name="connsiteY0" fmla="*/ 0 h 1877770"/>
              <a:gd name="connsiteX1" fmla="*/ 0 w 1551720"/>
              <a:gd name="connsiteY1" fmla="*/ 0 h 1877770"/>
              <a:gd name="connsiteX2" fmla="*/ 7168 w 1551720"/>
              <a:gd name="connsiteY2" fmla="*/ 60579 h 1877770"/>
              <a:gd name="connsiteX3" fmla="*/ 191888 w 1551720"/>
              <a:gd name="connsiteY3" fmla="*/ 60579 h 1877770"/>
              <a:gd name="connsiteX4" fmla="*/ 347428 w 1551720"/>
              <a:gd name="connsiteY4" fmla="*/ 1877771 h 1877770"/>
              <a:gd name="connsiteX5" fmla="*/ 668594 w 1551720"/>
              <a:gd name="connsiteY5" fmla="*/ 1877771 h 1877770"/>
              <a:gd name="connsiteX6" fmla="*/ 594883 w 1551720"/>
              <a:gd name="connsiteY6" fmla="*/ 60579 h 1877770"/>
              <a:gd name="connsiteX7" fmla="*/ 715408 w 1551720"/>
              <a:gd name="connsiteY7" fmla="*/ 60579 h 1877770"/>
              <a:gd name="connsiteX8" fmla="*/ 739957 w 1551720"/>
              <a:gd name="connsiteY8" fmla="*/ 1877771 h 1877770"/>
              <a:gd name="connsiteX9" fmla="*/ 835742 w 1551720"/>
              <a:gd name="connsiteY9" fmla="*/ 1877771 h 1877770"/>
              <a:gd name="connsiteX10" fmla="*/ 805674 w 1551720"/>
              <a:gd name="connsiteY10" fmla="*/ 60579 h 1877770"/>
              <a:gd name="connsiteX11" fmla="*/ 1544870 w 1551720"/>
              <a:gd name="connsiteY11" fmla="*/ 60579 h 1877770"/>
              <a:gd name="connsiteX12" fmla="*/ 1551721 w 1551720"/>
              <a:gd name="connsiteY12" fmla="*/ 0 h 187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51720" h="1877770">
                <a:moveTo>
                  <a:pt x="1551721" y="0"/>
                </a:moveTo>
                <a:lnTo>
                  <a:pt x="0" y="0"/>
                </a:lnTo>
                <a:lnTo>
                  <a:pt x="7168" y="60579"/>
                </a:lnTo>
                <a:lnTo>
                  <a:pt x="191888" y="60579"/>
                </a:lnTo>
                <a:lnTo>
                  <a:pt x="347428" y="1877771"/>
                </a:lnTo>
                <a:lnTo>
                  <a:pt x="668594" y="1877771"/>
                </a:lnTo>
                <a:lnTo>
                  <a:pt x="594883" y="60579"/>
                </a:lnTo>
                <a:lnTo>
                  <a:pt x="715408" y="60579"/>
                </a:lnTo>
                <a:lnTo>
                  <a:pt x="739957" y="1877771"/>
                </a:lnTo>
                <a:lnTo>
                  <a:pt x="835742" y="1877771"/>
                </a:lnTo>
                <a:lnTo>
                  <a:pt x="805674" y="60579"/>
                </a:lnTo>
                <a:lnTo>
                  <a:pt x="1544870" y="60579"/>
                </a:lnTo>
                <a:lnTo>
                  <a:pt x="1551721" y="0"/>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p:custDataLst>
              <p:tags r:id="rId81"/>
            </p:custDataLst>
          </p:nvPr>
        </p:nvSpPr>
        <p:spPr>
          <a:xfrm>
            <a:off x="1905" y="4933950"/>
            <a:ext cx="4225290" cy="192595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82"/>
            </p:custDataLst>
          </p:nvPr>
        </p:nvSpPr>
        <p:spPr>
          <a:xfrm>
            <a:off x="0" y="6280785"/>
            <a:ext cx="2772410" cy="579120"/>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83"/>
            </p:custDataLst>
          </p:nvPr>
        </p:nvSpPr>
        <p:spPr>
          <a:xfrm>
            <a:off x="1270" y="4820285"/>
            <a:ext cx="944245" cy="203708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84"/>
            </p:custDataLst>
          </p:nvPr>
        </p:nvSpPr>
        <p:spPr>
          <a:xfrm>
            <a:off x="1905" y="4979670"/>
            <a:ext cx="833120" cy="188150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85"/>
            </p:custDataLst>
          </p:nvPr>
        </p:nvSpPr>
        <p:spPr>
          <a:xfrm>
            <a:off x="519430" y="5826125"/>
            <a:ext cx="966470" cy="1033780"/>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86"/>
            </p:custDataLst>
          </p:nvPr>
        </p:nvSpPr>
        <p:spPr>
          <a:xfrm>
            <a:off x="756285" y="5990590"/>
            <a:ext cx="606425" cy="865505"/>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87"/>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88"/>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89"/>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90"/>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91"/>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92"/>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93"/>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 name="副标题"/>
          <p:cNvSpPr txBox="1">
            <a:spLocks noGrp="1"/>
          </p:cNvSpPr>
          <p:nvPr>
            <p:ph type="body" idx="4" hasCustomPrompt="1"/>
            <p:custDataLst>
              <p:tags r:id="rId94"/>
            </p:custDataLst>
          </p:nvPr>
        </p:nvSpPr>
        <p:spPr>
          <a:xfrm>
            <a:off x="1788795" y="3717925"/>
            <a:ext cx="8682355" cy="629285"/>
          </a:xfrm>
          <a:prstGeom prst="rect">
            <a:avLst/>
          </a:prstGeom>
          <a:noFill/>
        </p:spPr>
        <p:txBody>
          <a:bodyPr wrap="square" lIns="0" tIns="0" rIns="0" bIns="0" rtlCol="0" anchor="t" anchorCtr="0">
            <a:normAutofit/>
          </a:bodyPr>
          <a:lstStyle>
            <a:lvl1pPr marL="0" marR="0" algn="ctr" defTabSz="914400" rtl="0" eaLnBrk="1" fontAlgn="auto" latinLnBrk="0" hangingPunct="1">
              <a:lnSpc>
                <a:spcPct val="100000"/>
              </a:lnSpc>
              <a:buClrTx/>
              <a:buSzTx/>
              <a:buFontTx/>
              <a:buNone/>
              <a:defRPr kumimoji="0" lang="zh-CN" altLang="en-US" sz="2400" b="1" i="0" u="none" strike="noStrike" kern="0" cap="none" spc="0" normalizeH="0" baseline="0" noProof="1" dirty="0">
                <a:solidFill>
                  <a:schemeClr val="accent2"/>
                </a:solidFill>
                <a:uFillTx/>
                <a:latin typeface="+mj-ea"/>
                <a:ea typeface="+mj-ea"/>
                <a:cs typeface="黑体" panose="02010609060101010101" charset="-122"/>
                <a:sym typeface="+mn-ea"/>
              </a:defRPr>
            </a:lvl1pPr>
          </a:lstStyle>
          <a:p>
            <a:pPr lvl="0" algn="ctr"/>
            <a:r>
              <a:rPr dirty="0">
                <a:sym typeface="+mn-ea"/>
              </a:rPr>
              <a:t>单击此处编辑母版副标题样式</a:t>
            </a:r>
            <a:endParaRPr dirty="0">
              <a:sym typeface="+mn-ea"/>
            </a:endParaRPr>
          </a:p>
        </p:txBody>
      </p:sp>
      <p:sp>
        <p:nvSpPr>
          <p:cNvPr id="8" name="标题"/>
          <p:cNvSpPr txBox="1">
            <a:spLocks noGrp="1"/>
          </p:cNvSpPr>
          <p:nvPr>
            <p:ph type="title" idx="3"/>
            <p:custDataLst>
              <p:tags r:id="rId95"/>
            </p:custDataLst>
          </p:nvPr>
        </p:nvSpPr>
        <p:spPr>
          <a:xfrm>
            <a:off x="1287145" y="1979295"/>
            <a:ext cx="9854565" cy="1522730"/>
          </a:xfrm>
          <a:prstGeom prst="rect">
            <a:avLst/>
          </a:prstGeom>
          <a:noFill/>
        </p:spPr>
        <p:txBody>
          <a:bodyPr wrap="square" lIns="0" tIns="0" rIns="0" bIns="0" rtlCol="0" anchor="b" anchorCtr="0">
            <a:normAutofit/>
          </a:bodyPr>
          <a:lstStyle>
            <a:lvl1pPr marL="0" marR="0" algn="ctr" defTabSz="914400" rtl="0" eaLnBrk="1" fontAlgn="auto" latinLnBrk="0" hangingPunct="1">
              <a:lnSpc>
                <a:spcPct val="100000"/>
              </a:lnSpc>
              <a:buClrTx/>
              <a:buSzTx/>
              <a:buFontTx/>
              <a:buNone/>
              <a:defRPr kumimoji="0" lang="zh-CN" altLang="en-US" sz="6000" b="1" i="0" u="none" strike="noStrike" kern="0" cap="none" spc="300" normalizeH="0" baseline="0" noProof="1" dirty="0">
                <a:solidFill>
                  <a:schemeClr val="accent1"/>
                </a:solidFill>
                <a:uFillTx/>
                <a:latin typeface="+mj-ea"/>
                <a:ea typeface="+mj-ea"/>
                <a:cs typeface="微软雅黑" panose="020B0503020204020204" charset="-122"/>
                <a:sym typeface="+mn-ea"/>
              </a:defRPr>
            </a:lvl1pPr>
          </a:lstStyle>
          <a:p>
            <a:pPr lvl="0" algn="ctr"/>
            <a:r>
              <a:rPr dirty="0">
                <a:sym typeface="+mn-ea"/>
              </a:rPr>
              <a:t>单击此处编辑母版标题样式</a:t>
            </a:r>
            <a:endParaRPr dirty="0">
              <a:sym typeface="+mn-ea"/>
            </a:endParaRPr>
          </a:p>
        </p:txBody>
      </p:sp>
      <p:sp>
        <p:nvSpPr>
          <p:cNvPr id="100" name="圆角矩形 99"/>
          <p:cNvSpPr/>
          <p:nvPr>
            <p:custDataLst>
              <p:tags r:id="rId96"/>
            </p:custDataLst>
          </p:nvPr>
        </p:nvSpPr>
        <p:spPr>
          <a:xfrm>
            <a:off x="4751070" y="4490720"/>
            <a:ext cx="2757805" cy="521970"/>
          </a:xfrm>
          <a:prstGeom prst="roundRect">
            <a:avLst>
              <a:gd name="adj" fmla="val 50000"/>
            </a:avLst>
          </a:prstGeom>
          <a:solidFill>
            <a:schemeClr val="accent3">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7" name="署名"/>
          <p:cNvSpPr txBox="1">
            <a:spLocks noGrp="1"/>
          </p:cNvSpPr>
          <p:nvPr>
            <p:ph type="body" idx="1" hasCustomPrompt="1"/>
            <p:custDataLst>
              <p:tags r:id="rId97"/>
            </p:custDataLst>
          </p:nvPr>
        </p:nvSpPr>
        <p:spPr>
          <a:xfrm>
            <a:off x="5320030" y="4443095"/>
            <a:ext cx="1619885" cy="530860"/>
          </a:xfrm>
          <a:prstGeom prst="rect">
            <a:avLst/>
          </a:prstGeom>
          <a:noFill/>
        </p:spPr>
        <p:txBody>
          <a:bodyPr wrap="square" lIns="0" tIns="0" rIns="0" bIns="0" rtlCol="0" anchor="ctr" anchorCtr="0">
            <a:normAutofit/>
          </a:bodyPr>
          <a:lstStyle>
            <a:lvl1pPr marL="0" marR="0" algn="ctr" defTabSz="914400" rtl="0" eaLnBrk="1" fontAlgn="auto" latinLnBrk="0" hangingPunct="1">
              <a:lnSpc>
                <a:spcPct val="150000"/>
              </a:lnSpc>
              <a:buClrTx/>
              <a:buSzTx/>
              <a:buFontTx/>
              <a:buNone/>
              <a:defRPr kumimoji="0" lang="zh-CN" altLang="en-US" sz="2400" b="1" i="0" u="none" strike="noStrike" kern="1200" cap="none" spc="0" normalizeH="0" baseline="0" noProof="1">
                <a:solidFill>
                  <a:schemeClr val="accent3"/>
                </a:solidFill>
                <a:latin typeface="+mj-ea"/>
                <a:ea typeface="+mj-ea"/>
                <a:cs typeface="黑体" panose="02010609060101010101" charset="-122"/>
                <a:sym typeface="+mn-ea"/>
              </a:defRPr>
            </a:lvl1pPr>
          </a:lstStyle>
          <a:p>
            <a:pPr lvl="0" algn="ctr">
              <a:lnSpc>
                <a:spcPct val="150000"/>
              </a:lnSpc>
            </a:pPr>
            <a:r>
              <a:rPr>
                <a:sym typeface="+mn-ea"/>
              </a:rPr>
              <a:t>编辑文本</a:t>
            </a:r>
            <a:endParaRPr>
              <a:sym typeface="+mn-ea"/>
            </a:endParaRPr>
          </a:p>
        </p:txBody>
      </p:sp>
      <p:sp>
        <p:nvSpPr>
          <p:cNvPr id="4" name="日期占位符 3"/>
          <p:cNvSpPr>
            <a:spLocks noGrp="1"/>
          </p:cNvSpPr>
          <p:nvPr>
            <p:ph type="dt" sz="half" idx="10"/>
            <p:custDataLst>
              <p:tags r:id="rId98"/>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9"/>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100"/>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sp>
        <p:nvSpPr>
          <p:cNvPr id="7" name="任意多边形: 形状 6" descr="波浪2资源 2"/>
          <p:cNvSpPr/>
          <p:nvPr userDrawn="1">
            <p:custDataLst>
              <p:tags r:id="rId2"/>
            </p:custDataLst>
          </p:nvPr>
        </p:nvSpPr>
        <p:spPr>
          <a:xfrm>
            <a:off x="6887209" y="669925"/>
            <a:ext cx="5304791" cy="6192323"/>
          </a:xfrm>
          <a:custGeom>
            <a:avLst/>
            <a:gdLst>
              <a:gd name="connsiteX0" fmla="*/ 4946557 w 5304791"/>
              <a:gd name="connsiteY0" fmla="*/ 0 h 6192323"/>
              <a:gd name="connsiteX1" fmla="*/ 5304791 w 5304791"/>
              <a:gd name="connsiteY1" fmla="*/ 0 h 6192323"/>
              <a:gd name="connsiteX2" fmla="*/ 5304791 w 5304791"/>
              <a:gd name="connsiteY2" fmla="*/ 6192323 h 6192323"/>
              <a:gd name="connsiteX3" fmla="*/ 0 w 5304791"/>
              <a:gd name="connsiteY3" fmla="*/ 6192323 h 6192323"/>
              <a:gd name="connsiteX4" fmla="*/ 0 w 5304791"/>
              <a:gd name="connsiteY4" fmla="*/ 4946212 h 6192323"/>
              <a:gd name="connsiteX5" fmla="*/ 818112 w 5304791"/>
              <a:gd name="connsiteY5" fmla="*/ 4128101 h 6192323"/>
              <a:gd name="connsiteX6" fmla="*/ 1295478 w 5304791"/>
              <a:gd name="connsiteY6" fmla="*/ 4128101 h 6192323"/>
              <a:gd name="connsiteX7" fmla="*/ 2064682 w 5304791"/>
              <a:gd name="connsiteY7" fmla="*/ 3358897 h 6192323"/>
              <a:gd name="connsiteX8" fmla="*/ 2064682 w 5304791"/>
              <a:gd name="connsiteY8" fmla="*/ 2881645 h 6192323"/>
              <a:gd name="connsiteX9" fmla="*/ 2882794 w 5304791"/>
              <a:gd name="connsiteY9" fmla="*/ 2063648 h 6192323"/>
              <a:gd name="connsiteX10" fmla="*/ 3360159 w 5304791"/>
              <a:gd name="connsiteY10" fmla="*/ 2063648 h 6192323"/>
              <a:gd name="connsiteX11" fmla="*/ 4129363 w 5304791"/>
              <a:gd name="connsiteY11" fmla="*/ 1294444 h 6192323"/>
              <a:gd name="connsiteX12" fmla="*/ 4129363 w 5304791"/>
              <a:gd name="connsiteY12" fmla="*/ 818112 h 6192323"/>
              <a:gd name="connsiteX13" fmla="*/ 4946557 w 5304791"/>
              <a:gd name="connsiteY13" fmla="*/ 0 h 619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04791" h="6192323">
                <a:moveTo>
                  <a:pt x="4946557" y="0"/>
                </a:moveTo>
                <a:lnTo>
                  <a:pt x="5304791" y="0"/>
                </a:lnTo>
                <a:lnTo>
                  <a:pt x="5304791" y="6192323"/>
                </a:lnTo>
                <a:lnTo>
                  <a:pt x="0" y="6192323"/>
                </a:lnTo>
                <a:lnTo>
                  <a:pt x="0" y="4946212"/>
                </a:lnTo>
                <a:cubicBezTo>
                  <a:pt x="-63" y="4494356"/>
                  <a:pt x="366255" y="4128032"/>
                  <a:pt x="818112" y="4128101"/>
                </a:cubicBezTo>
                <a:lnTo>
                  <a:pt x="1295478" y="4128101"/>
                </a:lnTo>
                <a:cubicBezTo>
                  <a:pt x="1720296" y="4128101"/>
                  <a:pt x="2064682" y="3783715"/>
                  <a:pt x="2064682" y="3358897"/>
                </a:cubicBezTo>
                <a:lnTo>
                  <a:pt x="2064682" y="2881645"/>
                </a:lnTo>
                <a:cubicBezTo>
                  <a:pt x="2064682" y="2429836"/>
                  <a:pt x="2430984" y="2063580"/>
                  <a:pt x="2882794" y="2063648"/>
                </a:cubicBezTo>
                <a:lnTo>
                  <a:pt x="3360159" y="2063648"/>
                </a:lnTo>
                <a:cubicBezTo>
                  <a:pt x="3784978" y="2063648"/>
                  <a:pt x="4129363" y="1719263"/>
                  <a:pt x="4129363" y="1294444"/>
                </a:cubicBezTo>
                <a:lnTo>
                  <a:pt x="4129363" y="818112"/>
                </a:lnTo>
                <a:cubicBezTo>
                  <a:pt x="4129295" y="366613"/>
                  <a:pt x="4495057" y="444"/>
                  <a:pt x="4946557" y="0"/>
                </a:cubicBezTo>
                <a:close/>
              </a:path>
            </a:pathLst>
          </a:custGeom>
          <a:solidFill>
            <a:schemeClr val="accent1"/>
          </a:solidFill>
          <a:ln w="11469" cap="flat">
            <a:noFill/>
            <a:prstDash val="solid"/>
            <a:miter/>
          </a:ln>
        </p:spPr>
        <p:txBody>
          <a:bodyPr rtlCol="0" anchor="ctr"/>
          <a:lstStyle/>
          <a:p>
            <a:endParaRPr lang="zh-CN" altLang="en-US"/>
          </a:p>
        </p:txBody>
      </p:sp>
      <p:sp>
        <p:nvSpPr>
          <p:cNvPr id="9" name="椭圆 8"/>
          <p:cNvSpPr/>
          <p:nvPr userDrawn="1">
            <p:custDataLst>
              <p:tags r:id="rId3"/>
            </p:custDataLst>
          </p:nvPr>
        </p:nvSpPr>
        <p:spPr>
          <a:xfrm>
            <a:off x="6767195" y="4498975"/>
            <a:ext cx="1087755" cy="1087755"/>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1" name="椭圆 10"/>
          <p:cNvSpPr/>
          <p:nvPr userDrawn="1">
            <p:custDataLst>
              <p:tags r:id="rId4"/>
            </p:custDataLst>
          </p:nvPr>
        </p:nvSpPr>
        <p:spPr>
          <a:xfrm>
            <a:off x="6614795" y="4346575"/>
            <a:ext cx="1393190" cy="1393190"/>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2" name="椭圆 11"/>
          <p:cNvSpPr/>
          <p:nvPr userDrawn="1">
            <p:custDataLst>
              <p:tags r:id="rId5"/>
            </p:custDataLst>
          </p:nvPr>
        </p:nvSpPr>
        <p:spPr>
          <a:xfrm>
            <a:off x="6464300" y="4196080"/>
            <a:ext cx="1694180" cy="1694180"/>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3" name="椭圆 12"/>
          <p:cNvSpPr/>
          <p:nvPr userDrawn="1">
            <p:custDataLst>
              <p:tags r:id="rId6"/>
            </p:custDataLst>
          </p:nvPr>
        </p:nvSpPr>
        <p:spPr>
          <a:xfrm>
            <a:off x="6318250" y="4050030"/>
            <a:ext cx="1986280" cy="1986280"/>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椭圆 14"/>
          <p:cNvSpPr/>
          <p:nvPr userDrawn="1">
            <p:custDataLst>
              <p:tags r:id="rId7"/>
            </p:custDataLst>
          </p:nvPr>
        </p:nvSpPr>
        <p:spPr>
          <a:xfrm>
            <a:off x="6158865" y="3890645"/>
            <a:ext cx="2304415" cy="2304415"/>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nvGrpSpPr>
          <p:cNvPr id="16" name="组合 15"/>
          <p:cNvGrpSpPr/>
          <p:nvPr userDrawn="1">
            <p:custDataLst>
              <p:tags r:id="rId8"/>
            </p:custDataLst>
          </p:nvPr>
        </p:nvGrpSpPr>
        <p:grpSpPr>
          <a:xfrm rot="5400000">
            <a:off x="1183958" y="384810"/>
            <a:ext cx="328295" cy="850900"/>
            <a:chOff x="8651" y="7205"/>
            <a:chExt cx="807" cy="2089"/>
          </a:xfrm>
          <a:solidFill>
            <a:schemeClr val="accent5"/>
          </a:solidFill>
        </p:grpSpPr>
        <p:grpSp>
          <p:nvGrpSpPr>
            <p:cNvPr id="17" name="组合 16"/>
            <p:cNvGrpSpPr/>
            <p:nvPr/>
          </p:nvGrpSpPr>
          <p:grpSpPr>
            <a:xfrm>
              <a:off x="8651" y="9115"/>
              <a:ext cx="806" cy="179"/>
              <a:chOff x="8651" y="9544"/>
              <a:chExt cx="806" cy="179"/>
            </a:xfrm>
            <a:grpFill/>
          </p:grpSpPr>
          <p:sp>
            <p:nvSpPr>
              <p:cNvPr id="30" name="椭圆 29"/>
              <p:cNvSpPr>
                <a:spLocks noChangeAspect="1"/>
              </p:cNvSpPr>
              <p:nvPr>
                <p:custDataLst>
                  <p:tags r:id="rId9"/>
                </p:custDataLst>
              </p:nvPr>
            </p:nvSpPr>
            <p:spPr>
              <a:xfrm rot="5400000" flipH="1">
                <a:off x="9278"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1" name="椭圆 30"/>
              <p:cNvSpPr>
                <a:spLocks noChangeAspect="1"/>
              </p:cNvSpPr>
              <p:nvPr>
                <p:custDataLst>
                  <p:tags r:id="rId10"/>
                </p:custDataLst>
              </p:nvPr>
            </p:nvSpPr>
            <p:spPr>
              <a:xfrm rot="5400000" flipH="1">
                <a:off x="8651"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19" name="组合 18"/>
            <p:cNvGrpSpPr/>
            <p:nvPr/>
          </p:nvGrpSpPr>
          <p:grpSpPr>
            <a:xfrm>
              <a:off x="8651" y="8479"/>
              <a:ext cx="807" cy="178"/>
              <a:chOff x="8651" y="8765"/>
              <a:chExt cx="807" cy="178"/>
            </a:xfrm>
            <a:grpFill/>
          </p:grpSpPr>
          <p:sp>
            <p:nvSpPr>
              <p:cNvPr id="28" name="椭圆 27"/>
              <p:cNvSpPr>
                <a:spLocks noChangeAspect="1"/>
              </p:cNvSpPr>
              <p:nvPr>
                <p:custDataLst>
                  <p:tags r:id="rId11"/>
                </p:custDataLst>
              </p:nvPr>
            </p:nvSpPr>
            <p:spPr>
              <a:xfrm rot="5400000" flipH="1">
                <a:off x="9279"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9" name="椭圆 28"/>
              <p:cNvSpPr>
                <a:spLocks noChangeAspect="1"/>
              </p:cNvSpPr>
              <p:nvPr>
                <p:custDataLst>
                  <p:tags r:id="rId12"/>
                </p:custDataLst>
              </p:nvPr>
            </p:nvSpPr>
            <p:spPr>
              <a:xfrm rot="5400000" flipH="1">
                <a:off x="8651"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1" name="组合 20"/>
            <p:cNvGrpSpPr/>
            <p:nvPr/>
          </p:nvGrpSpPr>
          <p:grpSpPr>
            <a:xfrm>
              <a:off x="8651" y="7842"/>
              <a:ext cx="807" cy="178"/>
              <a:chOff x="8651" y="7985"/>
              <a:chExt cx="807" cy="178"/>
            </a:xfrm>
            <a:grpFill/>
          </p:grpSpPr>
          <p:sp>
            <p:nvSpPr>
              <p:cNvPr id="26" name="椭圆 25"/>
              <p:cNvSpPr>
                <a:spLocks noChangeAspect="1"/>
              </p:cNvSpPr>
              <p:nvPr>
                <p:custDataLst>
                  <p:tags r:id="rId13"/>
                </p:custDataLst>
              </p:nvPr>
            </p:nvSpPr>
            <p:spPr>
              <a:xfrm rot="5400000" flipH="1">
                <a:off x="9279"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7" name="椭圆 26"/>
              <p:cNvSpPr>
                <a:spLocks noChangeAspect="1"/>
              </p:cNvSpPr>
              <p:nvPr>
                <p:custDataLst>
                  <p:tags r:id="rId14"/>
                </p:custDataLst>
              </p:nvPr>
            </p:nvSpPr>
            <p:spPr>
              <a:xfrm rot="5400000" flipH="1">
                <a:off x="8651"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2" name="组合 21"/>
            <p:cNvGrpSpPr/>
            <p:nvPr/>
          </p:nvGrpSpPr>
          <p:grpSpPr>
            <a:xfrm>
              <a:off x="8651" y="7205"/>
              <a:ext cx="807" cy="178"/>
              <a:chOff x="8651" y="7205"/>
              <a:chExt cx="807" cy="178"/>
            </a:xfrm>
            <a:grpFill/>
          </p:grpSpPr>
          <p:sp>
            <p:nvSpPr>
              <p:cNvPr id="23" name="椭圆 22"/>
              <p:cNvSpPr>
                <a:spLocks noChangeAspect="1"/>
              </p:cNvSpPr>
              <p:nvPr>
                <p:custDataLst>
                  <p:tags r:id="rId15"/>
                </p:custDataLst>
              </p:nvPr>
            </p:nvSpPr>
            <p:spPr>
              <a:xfrm rot="5400000" flipH="1">
                <a:off x="9279"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5" name="椭圆 24"/>
              <p:cNvSpPr>
                <a:spLocks noChangeAspect="1"/>
              </p:cNvSpPr>
              <p:nvPr>
                <p:custDataLst>
                  <p:tags r:id="rId16"/>
                </p:custDataLst>
              </p:nvPr>
            </p:nvSpPr>
            <p:spPr>
              <a:xfrm rot="5400000" flipH="1">
                <a:off x="8651"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sp>
        <p:nvSpPr>
          <p:cNvPr id="32" name="任意多边形: 形状 31" descr="波浪1资源 1"/>
          <p:cNvSpPr/>
          <p:nvPr userDrawn="1">
            <p:custDataLst>
              <p:tags r:id="rId17"/>
            </p:custDataLst>
          </p:nvPr>
        </p:nvSpPr>
        <p:spPr>
          <a:xfrm>
            <a:off x="9172576" y="2862604"/>
            <a:ext cx="3019425" cy="3993396"/>
          </a:xfrm>
          <a:custGeom>
            <a:avLst/>
            <a:gdLst>
              <a:gd name="connsiteX0" fmla="*/ 3019425 w 3019425"/>
              <a:gd name="connsiteY0" fmla="*/ 0 h 3993396"/>
              <a:gd name="connsiteX1" fmla="*/ 3019425 w 3019425"/>
              <a:gd name="connsiteY1" fmla="*/ 3993396 h 3993396"/>
              <a:gd name="connsiteX2" fmla="*/ 0 w 3019425"/>
              <a:gd name="connsiteY2" fmla="*/ 3993396 h 3993396"/>
              <a:gd name="connsiteX3" fmla="*/ 0 w 3019425"/>
              <a:gd name="connsiteY3" fmla="*/ 3117146 h 3993396"/>
              <a:gd name="connsiteX4" fmla="*/ 460299 w 3019425"/>
              <a:gd name="connsiteY4" fmla="*/ 2656847 h 3993396"/>
              <a:gd name="connsiteX5" fmla="*/ 876250 w 3019425"/>
              <a:gd name="connsiteY5" fmla="*/ 2656847 h 3993396"/>
              <a:gd name="connsiteX6" fmla="*/ 1336549 w 3019425"/>
              <a:gd name="connsiteY6" fmla="*/ 2196783 h 3993396"/>
              <a:gd name="connsiteX7" fmla="*/ 1336549 w 3019425"/>
              <a:gd name="connsiteY7" fmla="*/ 2196666 h 3993396"/>
              <a:gd name="connsiteX8" fmla="*/ 1336549 w 3019425"/>
              <a:gd name="connsiteY8" fmla="*/ 1780714 h 3993396"/>
              <a:gd name="connsiteX9" fmla="*/ 1796731 w 3019425"/>
              <a:gd name="connsiteY9" fmla="*/ 1320415 h 3993396"/>
              <a:gd name="connsiteX10" fmla="*/ 2212800 w 3019425"/>
              <a:gd name="connsiteY10" fmla="*/ 1320415 h 3993396"/>
              <a:gd name="connsiteX11" fmla="*/ 2672981 w 3019425"/>
              <a:gd name="connsiteY11" fmla="*/ 860234 h 3993396"/>
              <a:gd name="connsiteX12" fmla="*/ 2672981 w 3019425"/>
              <a:gd name="connsiteY12" fmla="*/ 860116 h 3993396"/>
              <a:gd name="connsiteX13" fmla="*/ 2672981 w 3019425"/>
              <a:gd name="connsiteY13" fmla="*/ 444400 h 3993396"/>
              <a:gd name="connsiteX14" fmla="*/ 2954111 w 3019425"/>
              <a:gd name="connsiteY14" fmla="*/ 20274 h 3993396"/>
              <a:gd name="connsiteX15" fmla="*/ 3019425 w 3019425"/>
              <a:gd name="connsiteY15" fmla="*/ 0 h 3993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19425" h="3993396">
                <a:moveTo>
                  <a:pt x="3019425" y="0"/>
                </a:moveTo>
                <a:lnTo>
                  <a:pt x="3019425" y="3993396"/>
                </a:lnTo>
                <a:lnTo>
                  <a:pt x="0" y="3993396"/>
                </a:lnTo>
                <a:lnTo>
                  <a:pt x="0" y="3117146"/>
                </a:lnTo>
                <a:cubicBezTo>
                  <a:pt x="0" y="2862930"/>
                  <a:pt x="206083" y="2656847"/>
                  <a:pt x="460299" y="2656847"/>
                </a:cubicBezTo>
                <a:lnTo>
                  <a:pt x="876250" y="2656847"/>
                </a:lnTo>
                <a:cubicBezTo>
                  <a:pt x="1130402" y="2656912"/>
                  <a:pt x="1336484" y="2450934"/>
                  <a:pt x="1336549" y="2196783"/>
                </a:cubicBezTo>
                <a:cubicBezTo>
                  <a:pt x="1336549" y="2196744"/>
                  <a:pt x="1336549" y="2196705"/>
                  <a:pt x="1336549" y="2196666"/>
                </a:cubicBezTo>
                <a:lnTo>
                  <a:pt x="1336549" y="1780714"/>
                </a:lnTo>
                <a:cubicBezTo>
                  <a:pt x="1336549" y="1526544"/>
                  <a:pt x="1542561" y="1320480"/>
                  <a:pt x="1796731" y="1320415"/>
                </a:cubicBezTo>
                <a:lnTo>
                  <a:pt x="2212800" y="1320415"/>
                </a:lnTo>
                <a:cubicBezTo>
                  <a:pt x="2466951" y="1320415"/>
                  <a:pt x="2672981" y="1114385"/>
                  <a:pt x="2672981" y="860234"/>
                </a:cubicBezTo>
                <a:cubicBezTo>
                  <a:pt x="2672981" y="860195"/>
                  <a:pt x="2672981" y="860155"/>
                  <a:pt x="2672981" y="860116"/>
                </a:cubicBezTo>
                <a:lnTo>
                  <a:pt x="2672981" y="444400"/>
                </a:lnTo>
                <a:cubicBezTo>
                  <a:pt x="2672981" y="253738"/>
                  <a:pt x="2788903" y="90151"/>
                  <a:pt x="2954111" y="20274"/>
                </a:cubicBezTo>
                <a:lnTo>
                  <a:pt x="3019425" y="0"/>
                </a:lnTo>
                <a:close/>
              </a:path>
            </a:pathLst>
          </a:custGeom>
          <a:solidFill>
            <a:schemeClr val="accent4"/>
          </a:solidFill>
          <a:ln w="11760" cap="flat">
            <a:noFill/>
            <a:prstDash val="solid"/>
            <a:miter/>
          </a:ln>
        </p:spPr>
        <p:txBody>
          <a:bodyPr rtlCol="0" anchor="ctr"/>
          <a:lstStyle/>
          <a:p>
            <a:endParaRPr lang="zh-CN" altLang="en-US"/>
          </a:p>
        </p:txBody>
      </p:sp>
      <p:grpSp>
        <p:nvGrpSpPr>
          <p:cNvPr id="33" name="组合 32"/>
          <p:cNvGrpSpPr/>
          <p:nvPr userDrawn="1">
            <p:custDataLst>
              <p:tags r:id="rId18"/>
            </p:custDataLst>
          </p:nvPr>
        </p:nvGrpSpPr>
        <p:grpSpPr>
          <a:xfrm>
            <a:off x="3089660" y="0"/>
            <a:ext cx="2728840" cy="1364420"/>
            <a:chOff x="3089660" y="0"/>
            <a:chExt cx="2728840" cy="1364420"/>
          </a:xfrm>
        </p:grpSpPr>
        <p:sp>
          <p:nvSpPr>
            <p:cNvPr id="34" name="任意多边形: 形状 33"/>
            <p:cNvSpPr/>
            <p:nvPr>
              <p:custDataLst>
                <p:tags r:id="rId19"/>
              </p:custDataLst>
            </p:nvPr>
          </p:nvSpPr>
          <p:spPr>
            <a:xfrm>
              <a:off x="3825125" y="0"/>
              <a:ext cx="1257910" cy="628955"/>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zh-CN" altLang="en-US"/>
            </a:p>
          </p:txBody>
        </p:sp>
        <p:sp>
          <p:nvSpPr>
            <p:cNvPr id="35" name="任意多边形: 形状 34"/>
            <p:cNvSpPr/>
            <p:nvPr>
              <p:custDataLst>
                <p:tags r:id="rId20"/>
              </p:custDataLst>
            </p:nvPr>
          </p:nvSpPr>
          <p:spPr>
            <a:xfrm>
              <a:off x="3651277" y="0"/>
              <a:ext cx="1605606" cy="802804"/>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6" name="任意多边形: 形状 35"/>
            <p:cNvSpPr/>
            <p:nvPr>
              <p:custDataLst>
                <p:tags r:id="rId21"/>
              </p:custDataLst>
            </p:nvPr>
          </p:nvSpPr>
          <p:spPr>
            <a:xfrm>
              <a:off x="3483452" y="0"/>
              <a:ext cx="1941257" cy="970629"/>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7" name="任意多边形: 形状 36"/>
            <p:cNvSpPr/>
            <p:nvPr>
              <p:custDataLst>
                <p:tags r:id="rId22"/>
              </p:custDataLst>
            </p:nvPr>
          </p:nvSpPr>
          <p:spPr>
            <a:xfrm>
              <a:off x="3301845" y="0"/>
              <a:ext cx="2304471" cy="1152236"/>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8" name="任意多边形: 形状 37"/>
            <p:cNvSpPr/>
            <p:nvPr>
              <p:custDataLst>
                <p:tags r:id="rId23"/>
              </p:custDataLst>
            </p:nvPr>
          </p:nvSpPr>
          <p:spPr>
            <a:xfrm>
              <a:off x="3089660" y="0"/>
              <a:ext cx="2728840" cy="1364420"/>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grpSp>
      <p:sp>
        <p:nvSpPr>
          <p:cNvPr id="2" name="标题 1"/>
          <p:cNvSpPr>
            <a:spLocks noGrp="1"/>
          </p:cNvSpPr>
          <p:nvPr>
            <p:ph type="ctrTitle" hasCustomPrompt="1"/>
            <p:custDataLst>
              <p:tags r:id="rId24"/>
            </p:custDataLst>
          </p:nvPr>
        </p:nvSpPr>
        <p:spPr>
          <a:xfrm>
            <a:off x="838200" y="2131488"/>
            <a:ext cx="8708376" cy="1800000"/>
          </a:xfrm>
        </p:spPr>
        <p:txBody>
          <a:bodyPr anchor="t">
            <a:normAutofit/>
          </a:bodyPr>
          <a:lstStyle>
            <a:lvl1pPr algn="l">
              <a:lnSpc>
                <a:spcPct val="100000"/>
              </a:lnSpc>
              <a:defRPr sz="5400">
                <a:solidFill>
                  <a:schemeClr val="accent4"/>
                </a:solidFill>
              </a:defRPr>
            </a:lvl1pPr>
          </a:lstStyle>
          <a:p>
            <a:r>
              <a:rPr lang="zh-CN" altLang="en-US" dirty="0"/>
              <a:t>单击此处编辑母版</a:t>
            </a:r>
            <a:br>
              <a:rPr lang="en-US" altLang="zh-CN" dirty="0"/>
            </a:br>
            <a:r>
              <a:rPr lang="zh-CN" altLang="en-US" dirty="0"/>
              <a:t>标题样式</a:t>
            </a:r>
            <a:endParaRPr lang="zh-CN" altLang="en-US" dirty="0"/>
          </a:p>
        </p:txBody>
      </p:sp>
      <p:sp>
        <p:nvSpPr>
          <p:cNvPr id="4" name="日期占位符 3"/>
          <p:cNvSpPr>
            <a:spLocks noGrp="1"/>
          </p:cNvSpPr>
          <p:nvPr>
            <p:ph type="dt" sz="half" idx="10"/>
            <p:custDataLst>
              <p:tags r:id="rId25"/>
            </p:custDataLst>
          </p:nvPr>
        </p:nvSpPr>
        <p:spPr/>
        <p:txBody>
          <a:bodyPr>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6"/>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7"/>
            </p:custDataLst>
          </p:nvPr>
        </p:nvSpPr>
        <p:spPr>
          <a:xfrm>
            <a:off x="8610600" y="6356350"/>
            <a:ext cx="2743200" cy="365125"/>
          </a:xfrm>
        </p:spPr>
        <p:txBody>
          <a:bodyPr>
            <a:normAutofit/>
          </a:bodyPr>
          <a:lstStyle/>
          <a:p>
            <a:fld id="{BE5F26B5-172A-4DC2-B0B7-181CFC56B87C}" type="slidenum">
              <a:rPr lang="zh-CN" altLang="en-US" smtClean="0"/>
            </a:fld>
            <a:endParaRPr lang="zh-CN" altLang="en-US"/>
          </a:p>
        </p:txBody>
      </p:sp>
      <p:sp>
        <p:nvSpPr>
          <p:cNvPr id="10" name="文本占位符 9"/>
          <p:cNvSpPr>
            <a:spLocks noGrp="1"/>
          </p:cNvSpPr>
          <p:nvPr>
            <p:ph type="body" sz="quarter" idx="13" hasCustomPrompt="1"/>
            <p:custDataLst>
              <p:tags r:id="rId28"/>
            </p:custDataLst>
          </p:nvPr>
        </p:nvSpPr>
        <p:spPr>
          <a:xfrm>
            <a:off x="842642" y="5230368"/>
            <a:ext cx="2743199" cy="976128"/>
          </a:xfrm>
        </p:spPr>
        <p:txBody>
          <a:bodyPr anchor="b">
            <a:normAutofit/>
          </a:bodyPr>
          <a:lstStyle>
            <a:lvl1pPr marL="0" indent="0">
              <a:lnSpc>
                <a:spcPct val="100000"/>
              </a:lnSpc>
              <a:buNone/>
              <a:defRPr sz="1600" b="1">
                <a:solidFill>
                  <a:schemeClr val="accent4"/>
                </a:solidFill>
              </a:defRPr>
            </a:lvl1pPr>
          </a:lstStyle>
          <a:p>
            <a:pPr lvl="0"/>
            <a:r>
              <a:rPr lang="zh-CN" altLang="en-US" dirty="0"/>
              <a:t>公司名占位符</a:t>
            </a:r>
            <a:endParaRPr lang="zh-CN" altLang="en-US" dirty="0"/>
          </a:p>
        </p:txBody>
      </p:sp>
      <p:sp>
        <p:nvSpPr>
          <p:cNvPr id="14" name="文本占位符 13"/>
          <p:cNvSpPr>
            <a:spLocks noGrp="1"/>
          </p:cNvSpPr>
          <p:nvPr>
            <p:ph type="body" sz="quarter" idx="14" hasCustomPrompt="1"/>
            <p:custDataLst>
              <p:tags r:id="rId29"/>
            </p:custDataLst>
          </p:nvPr>
        </p:nvSpPr>
        <p:spPr>
          <a:xfrm>
            <a:off x="3360716" y="4168127"/>
            <a:ext cx="2950805" cy="976128"/>
          </a:xfrm>
        </p:spPr>
        <p:txBody>
          <a:bodyPr anchor="t">
            <a:normAutofit/>
          </a:bodyPr>
          <a:lstStyle>
            <a:lvl1pPr marL="0" indent="0" algn="l">
              <a:lnSpc>
                <a:spcPct val="100000"/>
              </a:lnSpc>
              <a:buNone/>
              <a:defRPr sz="1600">
                <a:solidFill>
                  <a:schemeClr val="accent3"/>
                </a:solidFill>
              </a:defRPr>
            </a:lvl1pPr>
          </a:lstStyle>
          <a:p>
            <a:pPr lvl="0"/>
            <a:r>
              <a:rPr lang="zh-CN" altLang="en-US" dirty="0"/>
              <a:t>日期时间占位符</a:t>
            </a:r>
            <a:endParaRPr lang="zh-CN" altLang="en-US" dirty="0"/>
          </a:p>
        </p:txBody>
      </p:sp>
      <p:sp>
        <p:nvSpPr>
          <p:cNvPr id="24" name="文本占位符 23"/>
          <p:cNvSpPr>
            <a:spLocks noGrp="1"/>
          </p:cNvSpPr>
          <p:nvPr>
            <p:ph type="body" sz="quarter" idx="17" hasCustomPrompt="1"/>
            <p:custDataLst>
              <p:tags r:id="rId30"/>
            </p:custDataLst>
          </p:nvPr>
        </p:nvSpPr>
        <p:spPr>
          <a:xfrm>
            <a:off x="838200" y="4168895"/>
            <a:ext cx="2463645" cy="976128"/>
          </a:xfrm>
        </p:spPr>
        <p:txBody>
          <a:bodyPr anchor="t">
            <a:normAutofit/>
          </a:bodyPr>
          <a:lstStyle>
            <a:lvl1pPr marL="0" indent="0" algn="l">
              <a:lnSpc>
                <a:spcPct val="100000"/>
              </a:lnSpc>
              <a:buNone/>
              <a:defRPr sz="1600">
                <a:solidFill>
                  <a:schemeClr val="accent3"/>
                </a:solidFill>
              </a:defRPr>
            </a:lvl1pPr>
          </a:lstStyle>
          <a:p>
            <a:pPr lvl="0"/>
            <a:r>
              <a:rPr lang="zh-CN" altLang="en-US" dirty="0"/>
              <a:t>署名占位符</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23" name="图片 8" descr="波浪3资源 2"/>
          <p:cNvSpPr/>
          <p:nvPr/>
        </p:nvSpPr>
        <p:spPr>
          <a:xfrm flipH="1">
            <a:off x="0" y="1166495"/>
            <a:ext cx="5688960" cy="5688960"/>
          </a:xfrm>
          <a:custGeom>
            <a:avLst/>
            <a:gdLst>
              <a:gd name="connsiteX0" fmla="*/ 5688961 w 5688960"/>
              <a:gd name="connsiteY0" fmla="*/ 0 h 5688960"/>
              <a:gd name="connsiteX1" fmla="*/ 5688961 w 5688960"/>
              <a:gd name="connsiteY1" fmla="*/ 5688961 h 5688960"/>
              <a:gd name="connsiteX2" fmla="*/ 0 w 5688960"/>
              <a:gd name="connsiteY2" fmla="*/ 5688961 h 5688960"/>
              <a:gd name="connsiteX3" fmla="*/ 1374264 w 5688960"/>
              <a:gd name="connsiteY3" fmla="*/ 5166681 h 5688960"/>
              <a:gd name="connsiteX4" fmla="*/ 1896543 w 5688960"/>
              <a:gd name="connsiteY4" fmla="*/ 3792417 h 5688960"/>
              <a:gd name="connsiteX5" fmla="*/ 3270808 w 5688960"/>
              <a:gd name="connsiteY5" fmla="*/ 3270138 h 5688960"/>
              <a:gd name="connsiteX6" fmla="*/ 3793087 w 5688960"/>
              <a:gd name="connsiteY6" fmla="*/ 1895740 h 5688960"/>
              <a:gd name="connsiteX7" fmla="*/ 5167485 w 5688960"/>
              <a:gd name="connsiteY7" fmla="*/ 1373461 h 5688960"/>
              <a:gd name="connsiteX8" fmla="*/ 5688961 w 5688960"/>
              <a:gd name="connsiteY8" fmla="*/ 0 h 5688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88960" h="5688960">
                <a:moveTo>
                  <a:pt x="5688961" y="0"/>
                </a:moveTo>
                <a:lnTo>
                  <a:pt x="5688961" y="5688961"/>
                </a:lnTo>
                <a:lnTo>
                  <a:pt x="0" y="5688961"/>
                </a:lnTo>
                <a:cubicBezTo>
                  <a:pt x="473935" y="5214758"/>
                  <a:pt x="900195" y="5641018"/>
                  <a:pt x="1374264" y="5166681"/>
                </a:cubicBezTo>
                <a:cubicBezTo>
                  <a:pt x="1848333" y="4692345"/>
                  <a:pt x="1422073" y="4266352"/>
                  <a:pt x="1896543" y="3792417"/>
                </a:cubicBezTo>
                <a:cubicBezTo>
                  <a:pt x="2371014" y="3318482"/>
                  <a:pt x="2796739" y="3744475"/>
                  <a:pt x="3270808" y="3270138"/>
                </a:cubicBezTo>
                <a:cubicBezTo>
                  <a:pt x="3744877" y="2795801"/>
                  <a:pt x="3318616" y="2369809"/>
                  <a:pt x="3793087" y="1895740"/>
                </a:cubicBezTo>
                <a:cubicBezTo>
                  <a:pt x="4267558" y="1421671"/>
                  <a:pt x="4693416" y="1847797"/>
                  <a:pt x="5167485" y="1373461"/>
                </a:cubicBezTo>
                <a:cubicBezTo>
                  <a:pt x="5641554" y="899124"/>
                  <a:pt x="5214624" y="474069"/>
                  <a:pt x="5688961" y="0"/>
                </a:cubicBezTo>
                <a:close/>
              </a:path>
            </a:pathLst>
          </a:custGeom>
          <a:solidFill>
            <a:schemeClr val="accent4"/>
          </a:solidFill>
          <a:ln w="13380" cap="flat">
            <a:noFill/>
            <a:prstDash val="solid"/>
            <a:miter/>
          </a:ln>
        </p:spPr>
        <p:txBody>
          <a:bodyPr rtlCol="0" anchor="ctr"/>
          <a:lstStyle/>
          <a:p>
            <a:endParaRPr lang="zh-CN" altLang="en-US"/>
          </a:p>
        </p:txBody>
      </p:sp>
      <p:sp>
        <p:nvSpPr>
          <p:cNvPr id="7" name="日期占位符 6"/>
          <p:cNvSpPr>
            <a:spLocks noGrp="1"/>
          </p:cNvSpPr>
          <p:nvPr>
            <p:ph type="dt" sz="half" idx="10"/>
            <p:custDataLst>
              <p:tags r:id="rId2"/>
            </p:custDataLst>
          </p:nvPr>
        </p:nvSpPr>
        <p:spPr/>
        <p:txBody>
          <a:bodyPr/>
          <a:lstStyle/>
          <a:p>
            <a:fld id="{5592522B-0F24-4480-B9DD-A9474A6880D6}" type="datetimeFigureOut">
              <a:rPr lang="zh-CN" altLang="en-US" smtClean="0"/>
            </a:fld>
            <a:endParaRPr lang="zh-CN" altLang="en-US"/>
          </a:p>
        </p:txBody>
      </p:sp>
      <p:sp>
        <p:nvSpPr>
          <p:cNvPr id="4" name="圆角矩形 9"/>
          <p:cNvSpPr/>
          <p:nvPr userDrawn="1">
            <p:custDataLst>
              <p:tags r:id="rId3"/>
            </p:custDataLst>
          </p:nvPr>
        </p:nvSpPr>
        <p:spPr>
          <a:xfrm flipH="1">
            <a:off x="2814955" y="2491740"/>
            <a:ext cx="2459990" cy="1563370"/>
          </a:xfrm>
          <a:prstGeom prst="roundRect">
            <a:avLst>
              <a:gd name="adj" fmla="val 50000"/>
            </a:avLst>
          </a:prstGeom>
          <a:solidFill>
            <a:schemeClr val="accent6">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nvGrpSpPr>
          <p:cNvPr id="6" name="组合 5"/>
          <p:cNvGrpSpPr/>
          <p:nvPr userDrawn="1">
            <p:custDataLst>
              <p:tags r:id="rId4"/>
            </p:custDataLst>
          </p:nvPr>
        </p:nvGrpSpPr>
        <p:grpSpPr>
          <a:xfrm>
            <a:off x="5137785" y="4574540"/>
            <a:ext cx="600710" cy="1326515"/>
            <a:chOff x="8651" y="7204"/>
            <a:chExt cx="946" cy="2089"/>
          </a:xfrm>
          <a:solidFill>
            <a:schemeClr val="accent5">
              <a:alpha val="50000"/>
            </a:schemeClr>
          </a:solidFill>
        </p:grpSpPr>
        <p:grpSp>
          <p:nvGrpSpPr>
            <p:cNvPr id="10" name="组合 9"/>
            <p:cNvGrpSpPr/>
            <p:nvPr/>
          </p:nvGrpSpPr>
          <p:grpSpPr>
            <a:xfrm>
              <a:off x="8651" y="9115"/>
              <a:ext cx="945" cy="178"/>
              <a:chOff x="8651" y="9544"/>
              <a:chExt cx="945" cy="178"/>
            </a:xfrm>
            <a:grpFill/>
          </p:grpSpPr>
          <p:sp>
            <p:nvSpPr>
              <p:cNvPr id="20" name="椭圆 19"/>
              <p:cNvSpPr>
                <a:spLocks noChangeAspect="1"/>
              </p:cNvSpPr>
              <p:nvPr>
                <p:custDataLst>
                  <p:tags r:id="rId5"/>
                </p:custDataLst>
              </p:nvPr>
            </p:nvSpPr>
            <p:spPr>
              <a:xfrm rot="5400000" flipH="1">
                <a:off x="9418"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1" name="椭圆 20"/>
              <p:cNvSpPr>
                <a:spLocks noChangeAspect="1"/>
              </p:cNvSpPr>
              <p:nvPr>
                <p:custDataLst>
                  <p:tags r:id="rId6"/>
                </p:custDataLst>
              </p:nvPr>
            </p:nvSpPr>
            <p:spPr>
              <a:xfrm rot="5400000" flipH="1">
                <a:off x="8651"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11" name="组合 10"/>
            <p:cNvGrpSpPr/>
            <p:nvPr/>
          </p:nvGrpSpPr>
          <p:grpSpPr>
            <a:xfrm>
              <a:off x="8651" y="8478"/>
              <a:ext cx="946" cy="178"/>
              <a:chOff x="8651" y="8764"/>
              <a:chExt cx="946" cy="178"/>
            </a:xfrm>
            <a:grpFill/>
          </p:grpSpPr>
          <p:sp>
            <p:nvSpPr>
              <p:cNvPr id="18" name="椭圆 17"/>
              <p:cNvSpPr>
                <a:spLocks noChangeAspect="1"/>
              </p:cNvSpPr>
              <p:nvPr>
                <p:custDataLst>
                  <p:tags r:id="rId7"/>
                </p:custDataLst>
              </p:nvPr>
            </p:nvSpPr>
            <p:spPr>
              <a:xfrm rot="5400000" flipH="1">
                <a:off x="9419"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9" name="椭圆 18"/>
              <p:cNvSpPr>
                <a:spLocks noChangeAspect="1"/>
              </p:cNvSpPr>
              <p:nvPr>
                <p:custDataLst>
                  <p:tags r:id="rId8"/>
                </p:custDataLst>
              </p:nvPr>
            </p:nvSpPr>
            <p:spPr>
              <a:xfrm rot="5400000" flipH="1">
                <a:off x="8651"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12" name="组合 11"/>
            <p:cNvGrpSpPr/>
            <p:nvPr/>
          </p:nvGrpSpPr>
          <p:grpSpPr>
            <a:xfrm>
              <a:off x="8651" y="7841"/>
              <a:ext cx="946" cy="178"/>
              <a:chOff x="8651" y="7984"/>
              <a:chExt cx="946" cy="178"/>
            </a:xfrm>
            <a:grpFill/>
          </p:grpSpPr>
          <p:sp>
            <p:nvSpPr>
              <p:cNvPr id="16" name="椭圆 15"/>
              <p:cNvSpPr>
                <a:spLocks noChangeAspect="1"/>
              </p:cNvSpPr>
              <p:nvPr>
                <p:custDataLst>
                  <p:tags r:id="rId9"/>
                </p:custDataLst>
              </p:nvPr>
            </p:nvSpPr>
            <p:spPr>
              <a:xfrm rot="5400000" flipH="1">
                <a:off x="9419"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7" name="椭圆 16"/>
              <p:cNvSpPr>
                <a:spLocks noChangeAspect="1"/>
              </p:cNvSpPr>
              <p:nvPr>
                <p:custDataLst>
                  <p:tags r:id="rId10"/>
                </p:custDataLst>
              </p:nvPr>
            </p:nvSpPr>
            <p:spPr>
              <a:xfrm rot="5400000" flipH="1">
                <a:off x="8651"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13" name="组合 12"/>
            <p:cNvGrpSpPr/>
            <p:nvPr/>
          </p:nvGrpSpPr>
          <p:grpSpPr>
            <a:xfrm>
              <a:off x="8651" y="7204"/>
              <a:ext cx="946" cy="178"/>
              <a:chOff x="8651" y="7204"/>
              <a:chExt cx="946" cy="178"/>
            </a:xfrm>
            <a:grpFill/>
          </p:grpSpPr>
          <p:sp>
            <p:nvSpPr>
              <p:cNvPr id="14" name="椭圆 13"/>
              <p:cNvSpPr>
                <a:spLocks noChangeAspect="1"/>
              </p:cNvSpPr>
              <p:nvPr>
                <p:custDataLst>
                  <p:tags r:id="rId11"/>
                </p:custDataLst>
              </p:nvPr>
            </p:nvSpPr>
            <p:spPr>
              <a:xfrm rot="5400000" flipH="1">
                <a:off x="9419"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椭圆 14"/>
              <p:cNvSpPr>
                <a:spLocks noChangeAspect="1"/>
              </p:cNvSpPr>
              <p:nvPr>
                <p:custDataLst>
                  <p:tags r:id="rId12"/>
                </p:custDataLst>
              </p:nvPr>
            </p:nvSpPr>
            <p:spPr>
              <a:xfrm rot="5400000" flipH="1">
                <a:off x="8651"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sp>
        <p:nvSpPr>
          <p:cNvPr id="22" name="椭圆 21"/>
          <p:cNvSpPr>
            <a:spLocks noChangeAspect="1"/>
          </p:cNvSpPr>
          <p:nvPr userDrawn="1">
            <p:custDataLst>
              <p:tags r:id="rId13"/>
            </p:custDataLst>
          </p:nvPr>
        </p:nvSpPr>
        <p:spPr>
          <a:xfrm flipH="1">
            <a:off x="1148715" y="1753235"/>
            <a:ext cx="3039745" cy="3040380"/>
          </a:xfrm>
          <a:prstGeom prst="ellipse">
            <a:avLst/>
          </a:prstGeom>
          <a:solidFill>
            <a:schemeClr val="accent5"/>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nvGrpSpPr>
          <p:cNvPr id="25" name="组合 24"/>
          <p:cNvGrpSpPr/>
          <p:nvPr userDrawn="1">
            <p:custDataLst>
              <p:tags r:id="rId14"/>
            </p:custDataLst>
          </p:nvPr>
        </p:nvGrpSpPr>
        <p:grpSpPr>
          <a:xfrm rot="5400000">
            <a:off x="1190308" y="172403"/>
            <a:ext cx="467995" cy="1326515"/>
            <a:chOff x="8651" y="7205"/>
            <a:chExt cx="737" cy="2089"/>
          </a:xfrm>
          <a:solidFill>
            <a:schemeClr val="accent2"/>
          </a:solidFill>
        </p:grpSpPr>
        <p:grpSp>
          <p:nvGrpSpPr>
            <p:cNvPr id="26" name="组合 25"/>
            <p:cNvGrpSpPr/>
            <p:nvPr/>
          </p:nvGrpSpPr>
          <p:grpSpPr>
            <a:xfrm>
              <a:off x="8651" y="9115"/>
              <a:ext cx="736" cy="179"/>
              <a:chOff x="8651" y="9544"/>
              <a:chExt cx="736" cy="179"/>
            </a:xfrm>
            <a:grpFill/>
          </p:grpSpPr>
          <p:sp>
            <p:nvSpPr>
              <p:cNvPr id="36" name="椭圆 35"/>
              <p:cNvSpPr>
                <a:spLocks noChangeAspect="1"/>
              </p:cNvSpPr>
              <p:nvPr>
                <p:custDataLst>
                  <p:tags r:id="rId15"/>
                </p:custDataLst>
              </p:nvPr>
            </p:nvSpPr>
            <p:spPr>
              <a:xfrm rot="5400000" flipH="1">
                <a:off x="9208"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7" name="椭圆 36"/>
              <p:cNvSpPr>
                <a:spLocks noChangeAspect="1"/>
              </p:cNvSpPr>
              <p:nvPr>
                <p:custDataLst>
                  <p:tags r:id="rId16"/>
                </p:custDataLst>
              </p:nvPr>
            </p:nvSpPr>
            <p:spPr>
              <a:xfrm rot="5400000" flipH="1">
                <a:off x="8651"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7" name="组合 26"/>
            <p:cNvGrpSpPr/>
            <p:nvPr/>
          </p:nvGrpSpPr>
          <p:grpSpPr>
            <a:xfrm>
              <a:off x="8651" y="8479"/>
              <a:ext cx="737" cy="178"/>
              <a:chOff x="8651" y="8765"/>
              <a:chExt cx="737" cy="178"/>
            </a:xfrm>
            <a:grpFill/>
          </p:grpSpPr>
          <p:sp>
            <p:nvSpPr>
              <p:cNvPr id="34" name="椭圆 33"/>
              <p:cNvSpPr>
                <a:spLocks noChangeAspect="1"/>
              </p:cNvSpPr>
              <p:nvPr>
                <p:custDataLst>
                  <p:tags r:id="rId17"/>
                </p:custDataLst>
              </p:nvPr>
            </p:nvSpPr>
            <p:spPr>
              <a:xfrm rot="5400000" flipH="1">
                <a:off x="9209"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5" name="椭圆 34"/>
              <p:cNvSpPr>
                <a:spLocks noChangeAspect="1"/>
              </p:cNvSpPr>
              <p:nvPr>
                <p:custDataLst>
                  <p:tags r:id="rId18"/>
                </p:custDataLst>
              </p:nvPr>
            </p:nvSpPr>
            <p:spPr>
              <a:xfrm rot="5400000" flipH="1">
                <a:off x="8651"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8" name="组合 27"/>
            <p:cNvGrpSpPr/>
            <p:nvPr/>
          </p:nvGrpSpPr>
          <p:grpSpPr>
            <a:xfrm>
              <a:off x="8651" y="7842"/>
              <a:ext cx="737" cy="178"/>
              <a:chOff x="8651" y="7985"/>
              <a:chExt cx="737" cy="178"/>
            </a:xfrm>
            <a:grpFill/>
          </p:grpSpPr>
          <p:sp>
            <p:nvSpPr>
              <p:cNvPr id="32" name="椭圆 31"/>
              <p:cNvSpPr>
                <a:spLocks noChangeAspect="1"/>
              </p:cNvSpPr>
              <p:nvPr>
                <p:custDataLst>
                  <p:tags r:id="rId19"/>
                </p:custDataLst>
              </p:nvPr>
            </p:nvSpPr>
            <p:spPr>
              <a:xfrm rot="5400000" flipH="1">
                <a:off x="9209"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3" name="椭圆 32"/>
              <p:cNvSpPr>
                <a:spLocks noChangeAspect="1"/>
              </p:cNvSpPr>
              <p:nvPr>
                <p:custDataLst>
                  <p:tags r:id="rId20"/>
                </p:custDataLst>
              </p:nvPr>
            </p:nvSpPr>
            <p:spPr>
              <a:xfrm rot="5400000" flipH="1">
                <a:off x="8651"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9" name="组合 28"/>
            <p:cNvGrpSpPr/>
            <p:nvPr/>
          </p:nvGrpSpPr>
          <p:grpSpPr>
            <a:xfrm>
              <a:off x="8651" y="7205"/>
              <a:ext cx="737" cy="178"/>
              <a:chOff x="8651" y="7205"/>
              <a:chExt cx="737" cy="178"/>
            </a:xfrm>
            <a:grpFill/>
          </p:grpSpPr>
          <p:sp>
            <p:nvSpPr>
              <p:cNvPr id="30" name="椭圆 29"/>
              <p:cNvSpPr>
                <a:spLocks noChangeAspect="1"/>
              </p:cNvSpPr>
              <p:nvPr>
                <p:custDataLst>
                  <p:tags r:id="rId21"/>
                </p:custDataLst>
              </p:nvPr>
            </p:nvSpPr>
            <p:spPr>
              <a:xfrm rot="5400000" flipH="1">
                <a:off x="9209"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1" name="椭圆 30"/>
              <p:cNvSpPr>
                <a:spLocks noChangeAspect="1"/>
              </p:cNvSpPr>
              <p:nvPr>
                <p:custDataLst>
                  <p:tags r:id="rId22"/>
                </p:custDataLst>
              </p:nvPr>
            </p:nvSpPr>
            <p:spPr>
              <a:xfrm rot="5400000" flipH="1">
                <a:off x="8651"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sp>
        <p:nvSpPr>
          <p:cNvPr id="38" name="任意多边形: 形状 37"/>
          <p:cNvSpPr/>
          <p:nvPr userDrawn="1">
            <p:custDataLst>
              <p:tags r:id="rId23"/>
            </p:custDataLst>
          </p:nvPr>
        </p:nvSpPr>
        <p:spPr>
          <a:xfrm>
            <a:off x="0" y="5255895"/>
            <a:ext cx="1689100" cy="1172846"/>
          </a:xfrm>
          <a:custGeom>
            <a:avLst/>
            <a:gdLst>
              <a:gd name="connsiteX0" fmla="*/ 0 w 1689100"/>
              <a:gd name="connsiteY0" fmla="*/ 0 h 1172846"/>
              <a:gd name="connsiteX1" fmla="*/ 1102677 w 1689100"/>
              <a:gd name="connsiteY1" fmla="*/ 0 h 1172846"/>
              <a:gd name="connsiteX2" fmla="*/ 1677186 w 1689100"/>
              <a:gd name="connsiteY2" fmla="*/ 468238 h 1172846"/>
              <a:gd name="connsiteX3" fmla="*/ 1689100 w 1689100"/>
              <a:gd name="connsiteY3" fmla="*/ 586423 h 1172846"/>
              <a:gd name="connsiteX4" fmla="*/ 1677186 w 1689100"/>
              <a:gd name="connsiteY4" fmla="*/ 704607 h 1172846"/>
              <a:gd name="connsiteX5" fmla="*/ 1102677 w 1689100"/>
              <a:gd name="connsiteY5" fmla="*/ 1172845 h 1172846"/>
              <a:gd name="connsiteX6" fmla="*/ 0 w 1689100"/>
              <a:gd name="connsiteY6" fmla="*/ 1172846 h 1172846"/>
              <a:gd name="connsiteX7" fmla="*/ 0 w 1689100"/>
              <a:gd name="connsiteY7" fmla="*/ 0 h 1172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89100" h="1172846">
                <a:moveTo>
                  <a:pt x="0" y="0"/>
                </a:moveTo>
                <a:lnTo>
                  <a:pt x="1102677" y="0"/>
                </a:lnTo>
                <a:cubicBezTo>
                  <a:pt x="1386065" y="0"/>
                  <a:pt x="1622504" y="201016"/>
                  <a:pt x="1677186" y="468238"/>
                </a:cubicBezTo>
                <a:lnTo>
                  <a:pt x="1689100" y="586423"/>
                </a:lnTo>
                <a:lnTo>
                  <a:pt x="1677186" y="704607"/>
                </a:lnTo>
                <a:cubicBezTo>
                  <a:pt x="1622504" y="971830"/>
                  <a:pt x="1386065" y="1172845"/>
                  <a:pt x="1102677" y="1172845"/>
                </a:cubicBezTo>
                <a:lnTo>
                  <a:pt x="0" y="1172846"/>
                </a:lnTo>
                <a:lnTo>
                  <a:pt x="0" y="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标题 1"/>
          <p:cNvSpPr>
            <a:spLocks noGrp="1"/>
          </p:cNvSpPr>
          <p:nvPr>
            <p:ph type="title" hasCustomPrompt="1"/>
            <p:custDataLst>
              <p:tags r:id="rId24"/>
            </p:custDataLst>
          </p:nvPr>
        </p:nvSpPr>
        <p:spPr>
          <a:xfrm>
            <a:off x="1205556" y="1883753"/>
            <a:ext cx="2880000" cy="1644003"/>
          </a:xfrm>
        </p:spPr>
        <p:txBody>
          <a:bodyPr anchor="b">
            <a:normAutofit/>
          </a:bodyPr>
          <a:lstStyle>
            <a:lvl1pPr algn="ctr" rtl="0">
              <a:defRPr sz="6000">
                <a:solidFill>
                  <a:schemeClr val="bg1"/>
                </a:solidFill>
              </a:defRPr>
            </a:lvl1pPr>
          </a:lstStyle>
          <a:p>
            <a:r>
              <a:rPr lang="zh-CN" altLang="en-US" dirty="0"/>
              <a:t>标题</a:t>
            </a:r>
            <a:endParaRPr lang="zh-CN" altLang="en-US" dirty="0"/>
          </a:p>
        </p:txBody>
      </p:sp>
      <p:sp>
        <p:nvSpPr>
          <p:cNvPr id="3" name="文本占位符 2"/>
          <p:cNvSpPr>
            <a:spLocks noGrp="1"/>
          </p:cNvSpPr>
          <p:nvPr>
            <p:ph type="body" idx="1" hasCustomPrompt="1"/>
            <p:custDataLst>
              <p:tags r:id="rId25"/>
            </p:custDataLst>
          </p:nvPr>
        </p:nvSpPr>
        <p:spPr>
          <a:xfrm>
            <a:off x="1205557" y="3616668"/>
            <a:ext cx="2880000" cy="1071220"/>
          </a:xfrm>
        </p:spPr>
        <p:txBody>
          <a:bodyPr anchor="t"/>
          <a:lstStyle>
            <a:lvl1pPr marL="0" indent="0" algn="ctr">
              <a:buNone/>
              <a:defRPr sz="24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副标题</a:t>
            </a:r>
            <a:endParaRPr lang="zh-CN" altLang="en-US" dirty="0"/>
          </a:p>
        </p:txBody>
      </p:sp>
      <p:sp>
        <p:nvSpPr>
          <p:cNvPr id="8" name="页脚占位符 7"/>
          <p:cNvSpPr>
            <a:spLocks noGrp="1"/>
          </p:cNvSpPr>
          <p:nvPr>
            <p:ph type="ftr" sz="quarter" idx="11"/>
            <p:custDataLst>
              <p:tags r:id="rId26"/>
            </p:custDataLst>
          </p:nvPr>
        </p:nvSpPr>
        <p:spPr/>
        <p:txBody>
          <a:bodyPr/>
          <a:lstStyle/>
          <a:p>
            <a:endParaRPr lang="zh-CN" altLang="en-US"/>
          </a:p>
        </p:txBody>
      </p:sp>
      <p:sp>
        <p:nvSpPr>
          <p:cNvPr id="9" name="灯片编号占位符 8"/>
          <p:cNvSpPr>
            <a:spLocks noGrp="1"/>
          </p:cNvSpPr>
          <p:nvPr>
            <p:ph type="sldNum" sz="quarter" idx="12"/>
            <p:custDataLst>
              <p:tags r:id="rId27"/>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10" name="图片 4" descr="波浪3资源 2"/>
          <p:cNvSpPr/>
          <p:nvPr/>
        </p:nvSpPr>
        <p:spPr>
          <a:xfrm flipH="1">
            <a:off x="0" y="1972310"/>
            <a:ext cx="4883505" cy="4883505"/>
          </a:xfrm>
          <a:custGeom>
            <a:avLst/>
            <a:gdLst>
              <a:gd name="connsiteX0" fmla="*/ 4883506 w 4883505"/>
              <a:gd name="connsiteY0" fmla="*/ 0 h 4883505"/>
              <a:gd name="connsiteX1" fmla="*/ 4883506 w 4883505"/>
              <a:gd name="connsiteY1" fmla="*/ 4883506 h 4883505"/>
              <a:gd name="connsiteX2" fmla="*/ 0 w 4883505"/>
              <a:gd name="connsiteY2" fmla="*/ 4883506 h 4883505"/>
              <a:gd name="connsiteX3" fmla="*/ 1179693 w 4883505"/>
              <a:gd name="connsiteY3" fmla="*/ 4435172 h 4883505"/>
              <a:gd name="connsiteX4" fmla="*/ 1628027 w 4883505"/>
              <a:gd name="connsiteY4" fmla="*/ 3255479 h 4883505"/>
              <a:gd name="connsiteX5" fmla="*/ 2807720 w 4883505"/>
              <a:gd name="connsiteY5" fmla="*/ 2807145 h 4883505"/>
              <a:gd name="connsiteX6" fmla="*/ 3256054 w 4883505"/>
              <a:gd name="connsiteY6" fmla="*/ 1627337 h 4883505"/>
              <a:gd name="connsiteX7" fmla="*/ 4435862 w 4883505"/>
              <a:gd name="connsiteY7" fmla="*/ 1179003 h 4883505"/>
              <a:gd name="connsiteX8" fmla="*/ 4883506 w 4883505"/>
              <a:gd name="connsiteY8" fmla="*/ 0 h 4883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83505" h="4883505">
                <a:moveTo>
                  <a:pt x="4883506" y="0"/>
                </a:moveTo>
                <a:lnTo>
                  <a:pt x="4883506" y="4883506"/>
                </a:lnTo>
                <a:lnTo>
                  <a:pt x="0" y="4883506"/>
                </a:lnTo>
                <a:cubicBezTo>
                  <a:pt x="406834" y="4476442"/>
                  <a:pt x="772744" y="4842351"/>
                  <a:pt x="1179693" y="4435172"/>
                </a:cubicBezTo>
                <a:cubicBezTo>
                  <a:pt x="1586642" y="4027993"/>
                  <a:pt x="1220733" y="3662313"/>
                  <a:pt x="1628027" y="3255479"/>
                </a:cubicBezTo>
                <a:cubicBezTo>
                  <a:pt x="2035321" y="2848645"/>
                  <a:pt x="2400771" y="3214324"/>
                  <a:pt x="2807720" y="2807145"/>
                </a:cubicBezTo>
                <a:cubicBezTo>
                  <a:pt x="3214669" y="2399966"/>
                  <a:pt x="2848760" y="2034286"/>
                  <a:pt x="3256054" y="1627337"/>
                </a:cubicBezTo>
                <a:cubicBezTo>
                  <a:pt x="3663348" y="1220388"/>
                  <a:pt x="4028913" y="1586182"/>
                  <a:pt x="4435862" y="1179003"/>
                </a:cubicBezTo>
                <a:cubicBezTo>
                  <a:pt x="4842811" y="771824"/>
                  <a:pt x="4476327" y="406949"/>
                  <a:pt x="4883506" y="0"/>
                </a:cubicBezTo>
                <a:close/>
              </a:path>
            </a:pathLst>
          </a:custGeom>
          <a:solidFill>
            <a:schemeClr val="accent1"/>
          </a:solidFill>
          <a:ln w="11475" cap="flat">
            <a:noFill/>
            <a:prstDash val="solid"/>
            <a:miter/>
          </a:ln>
        </p:spPr>
        <p:txBody>
          <a:bodyPr rtlCol="0" anchor="ctr"/>
          <a:lstStyle/>
          <a:p>
            <a:endParaRPr lang="zh-CN" altLang="en-US"/>
          </a:p>
        </p:txBody>
      </p:sp>
      <p:sp>
        <p:nvSpPr>
          <p:cNvPr id="3" name="图片 6" descr="波浪3资源 2"/>
          <p:cNvSpPr/>
          <p:nvPr/>
        </p:nvSpPr>
        <p:spPr>
          <a:xfrm flipV="1">
            <a:off x="8143875" y="0"/>
            <a:ext cx="4046315" cy="4046315"/>
          </a:xfrm>
          <a:custGeom>
            <a:avLst/>
            <a:gdLst>
              <a:gd name="connsiteX0" fmla="*/ 4046315 w 4046315"/>
              <a:gd name="connsiteY0" fmla="*/ 0 h 4046315"/>
              <a:gd name="connsiteX1" fmla="*/ 4046315 w 4046315"/>
              <a:gd name="connsiteY1" fmla="*/ 4046315 h 4046315"/>
              <a:gd name="connsiteX2" fmla="*/ 0 w 4046315"/>
              <a:gd name="connsiteY2" fmla="*/ 4046315 h 4046315"/>
              <a:gd name="connsiteX3" fmla="*/ 977456 w 4046315"/>
              <a:gd name="connsiteY3" fmla="*/ 3674840 h 4046315"/>
              <a:gd name="connsiteX4" fmla="*/ 1348931 w 4046315"/>
              <a:gd name="connsiteY4" fmla="*/ 2697385 h 4046315"/>
              <a:gd name="connsiteX5" fmla="*/ 2326386 w 4046315"/>
              <a:gd name="connsiteY5" fmla="*/ 2325910 h 4046315"/>
              <a:gd name="connsiteX6" fmla="*/ 2697861 w 4046315"/>
              <a:gd name="connsiteY6" fmla="*/ 1348359 h 4046315"/>
              <a:gd name="connsiteX7" fmla="*/ 3675412 w 4046315"/>
              <a:gd name="connsiteY7" fmla="*/ 976884 h 4046315"/>
              <a:gd name="connsiteX8" fmla="*/ 4046315 w 4046315"/>
              <a:gd name="connsiteY8" fmla="*/ 0 h 4046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46315" h="4046315">
                <a:moveTo>
                  <a:pt x="4046315" y="0"/>
                </a:moveTo>
                <a:lnTo>
                  <a:pt x="4046315" y="4046315"/>
                </a:lnTo>
                <a:lnTo>
                  <a:pt x="0" y="4046315"/>
                </a:lnTo>
                <a:cubicBezTo>
                  <a:pt x="337090" y="3709035"/>
                  <a:pt x="640271" y="4012216"/>
                  <a:pt x="977456" y="3674840"/>
                </a:cubicBezTo>
                <a:cubicBezTo>
                  <a:pt x="1314641" y="3337465"/>
                  <a:pt x="1011460" y="3034474"/>
                  <a:pt x="1348931" y="2697385"/>
                </a:cubicBezTo>
                <a:cubicBezTo>
                  <a:pt x="1686401" y="2360295"/>
                  <a:pt x="1989201" y="2663285"/>
                  <a:pt x="2326386" y="2325910"/>
                </a:cubicBezTo>
                <a:cubicBezTo>
                  <a:pt x="2663571" y="1988534"/>
                  <a:pt x="2360390" y="1685544"/>
                  <a:pt x="2697861" y="1348359"/>
                </a:cubicBezTo>
                <a:cubicBezTo>
                  <a:pt x="3035332" y="1011174"/>
                  <a:pt x="3338227" y="1314260"/>
                  <a:pt x="3675412" y="976884"/>
                </a:cubicBezTo>
                <a:cubicBezTo>
                  <a:pt x="4012597" y="639509"/>
                  <a:pt x="3708940" y="337185"/>
                  <a:pt x="4046315" y="0"/>
                </a:cubicBezTo>
                <a:close/>
              </a:path>
            </a:pathLst>
          </a:custGeom>
          <a:solidFill>
            <a:schemeClr val="accent5">
              <a:lumMod val="40000"/>
              <a:lumOff val="60000"/>
            </a:schemeClr>
          </a:solidFill>
          <a:ln w="9525" cap="flat">
            <a:noFill/>
            <a:prstDash val="solid"/>
            <a:miter/>
          </a:ln>
        </p:spPr>
        <p:txBody>
          <a:bodyPr rtlCol="0" anchor="ctr"/>
          <a:lstStyle/>
          <a:p>
            <a:endParaRPr lang="zh-CN" altLang="en-US"/>
          </a:p>
        </p:txBody>
      </p:sp>
      <p:sp>
        <p:nvSpPr>
          <p:cNvPr id="11" name="椭圆 10"/>
          <p:cNvSpPr/>
          <p:nvPr userDrawn="1">
            <p:custDataLst>
              <p:tags r:id="rId2"/>
            </p:custDataLst>
          </p:nvPr>
        </p:nvSpPr>
        <p:spPr>
          <a:xfrm>
            <a:off x="1337945" y="4248785"/>
            <a:ext cx="1040130" cy="1040130"/>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2" name="椭圆 11"/>
          <p:cNvSpPr/>
          <p:nvPr userDrawn="1">
            <p:custDataLst>
              <p:tags r:id="rId3"/>
            </p:custDataLst>
          </p:nvPr>
        </p:nvSpPr>
        <p:spPr>
          <a:xfrm>
            <a:off x="1191895" y="4102735"/>
            <a:ext cx="1332230" cy="1332230"/>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3" name="椭圆 12"/>
          <p:cNvSpPr/>
          <p:nvPr userDrawn="1">
            <p:custDataLst>
              <p:tags r:id="rId4"/>
            </p:custDataLst>
          </p:nvPr>
        </p:nvSpPr>
        <p:spPr>
          <a:xfrm>
            <a:off x="1048385" y="3959225"/>
            <a:ext cx="1620520" cy="1620520"/>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4" name="椭圆 13"/>
          <p:cNvSpPr/>
          <p:nvPr userDrawn="1">
            <p:custDataLst>
              <p:tags r:id="rId5"/>
            </p:custDataLst>
          </p:nvPr>
        </p:nvSpPr>
        <p:spPr>
          <a:xfrm>
            <a:off x="908685" y="3819525"/>
            <a:ext cx="1899920" cy="1899920"/>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椭圆 14"/>
          <p:cNvSpPr/>
          <p:nvPr userDrawn="1">
            <p:custDataLst>
              <p:tags r:id="rId6"/>
            </p:custDataLst>
          </p:nvPr>
        </p:nvSpPr>
        <p:spPr>
          <a:xfrm>
            <a:off x="756285" y="3667125"/>
            <a:ext cx="2204085" cy="2204085"/>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7" name="椭圆 16"/>
          <p:cNvSpPr/>
          <p:nvPr userDrawn="1">
            <p:custDataLst>
              <p:tags r:id="rId7"/>
            </p:custDataLst>
          </p:nvPr>
        </p:nvSpPr>
        <p:spPr>
          <a:xfrm>
            <a:off x="9814560" y="1293495"/>
            <a:ext cx="992505" cy="992505"/>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8" name="椭圆 17"/>
          <p:cNvSpPr/>
          <p:nvPr userDrawn="1">
            <p:custDataLst>
              <p:tags r:id="rId8"/>
            </p:custDataLst>
          </p:nvPr>
        </p:nvSpPr>
        <p:spPr>
          <a:xfrm>
            <a:off x="9675495" y="1154430"/>
            <a:ext cx="1271270" cy="1271270"/>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9" name="椭圆 18"/>
          <p:cNvSpPr/>
          <p:nvPr userDrawn="1">
            <p:custDataLst>
              <p:tags r:id="rId9"/>
            </p:custDataLst>
          </p:nvPr>
        </p:nvSpPr>
        <p:spPr>
          <a:xfrm>
            <a:off x="9538335" y="1017270"/>
            <a:ext cx="1546225" cy="1546225"/>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0" name="椭圆 19"/>
          <p:cNvSpPr/>
          <p:nvPr userDrawn="1">
            <p:custDataLst>
              <p:tags r:id="rId10"/>
            </p:custDataLst>
          </p:nvPr>
        </p:nvSpPr>
        <p:spPr>
          <a:xfrm>
            <a:off x="9404985" y="883920"/>
            <a:ext cx="1812925" cy="1812925"/>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1" name="椭圆 20"/>
          <p:cNvSpPr/>
          <p:nvPr userDrawn="1">
            <p:custDataLst>
              <p:tags r:id="rId11"/>
            </p:custDataLst>
          </p:nvPr>
        </p:nvSpPr>
        <p:spPr>
          <a:xfrm>
            <a:off x="9259570" y="738505"/>
            <a:ext cx="2103120" cy="2103120"/>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12"/>
            </p:custDataLst>
          </p:nvPr>
        </p:nvSpPr>
        <p:spPr>
          <a:xfrm>
            <a:off x="1526400" y="3266144"/>
            <a:ext cx="9144000" cy="2006395"/>
          </a:xfrm>
        </p:spPr>
        <p:txBody>
          <a:bodyPr anchor="t">
            <a:normAutofit/>
          </a:bodyPr>
          <a:lstStyle>
            <a:lvl1pPr algn="ctr">
              <a:defRPr sz="4800"/>
            </a:lvl1pPr>
          </a:lstStyle>
          <a:p>
            <a:r>
              <a:rPr lang="zh-CN" altLang="en-US" dirty="0"/>
              <a:t>单击编辑母版标题样式</a:t>
            </a:r>
            <a:endParaRPr lang="zh-CN" altLang="en-US" dirty="0"/>
          </a:p>
        </p:txBody>
      </p:sp>
      <p:sp>
        <p:nvSpPr>
          <p:cNvPr id="4" name="日期占位符 3"/>
          <p:cNvSpPr>
            <a:spLocks noGrp="1"/>
          </p:cNvSpPr>
          <p:nvPr>
            <p:ph type="dt" sz="half" idx="10"/>
            <p:custDataLst>
              <p:tags r:id="rId13"/>
            </p:custDataLst>
          </p:nvPr>
        </p:nvSpPr>
        <p:spPr/>
        <p:txBody>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4"/>
            </p:custDataLst>
          </p:nvPr>
        </p:nvSpPr>
        <p:spPr/>
        <p:txBody>
          <a:bodyPr/>
          <a:lstStyle/>
          <a:p>
            <a:endParaRPr lang="zh-CN" altLang="en-US"/>
          </a:p>
        </p:txBody>
      </p:sp>
      <p:sp>
        <p:nvSpPr>
          <p:cNvPr id="6" name="灯片编号占位符 5"/>
          <p:cNvSpPr>
            <a:spLocks noGrp="1"/>
          </p:cNvSpPr>
          <p:nvPr>
            <p:ph type="sldNum" sz="quarter" idx="12"/>
            <p:custDataLst>
              <p:tags r:id="rId15"/>
            </p:custDataLst>
          </p:nvPr>
        </p:nvSpPr>
        <p:spPr/>
        <p:txBody>
          <a:bodyPr/>
          <a:lstStyle/>
          <a:p>
            <a:fld id="{BE5F26B5-172A-4DC2-B0B7-181CFC56B87C}" type="slidenum">
              <a:rPr lang="zh-CN" altLang="en-US" smtClean="0"/>
            </a:fld>
            <a:endParaRPr lang="zh-CN" altLang="en-US"/>
          </a:p>
        </p:txBody>
      </p:sp>
      <p:sp>
        <p:nvSpPr>
          <p:cNvPr id="8" name="文本占位符 7"/>
          <p:cNvSpPr>
            <a:spLocks noGrp="1"/>
          </p:cNvSpPr>
          <p:nvPr>
            <p:ph type="body" sz="quarter" idx="13" hasCustomPrompt="1"/>
            <p:custDataLst>
              <p:tags r:id="rId16"/>
            </p:custDataLst>
          </p:nvPr>
        </p:nvSpPr>
        <p:spPr>
          <a:xfrm>
            <a:off x="1524000" y="856666"/>
            <a:ext cx="9144000" cy="2203901"/>
          </a:xfrm>
        </p:spPr>
        <p:txBody>
          <a:bodyPr anchor="b">
            <a:normAutofit/>
          </a:bodyPr>
          <a:lstStyle>
            <a:lvl1pPr marL="0" indent="0" algn="ctr">
              <a:buNone/>
              <a:defRPr sz="6000" b="1">
                <a:ln>
                  <a:solidFill>
                    <a:schemeClr val="accent4">
                      <a:alpha val="40000"/>
                    </a:schemeClr>
                  </a:solidFill>
                </a:ln>
                <a:noFill/>
              </a:defRPr>
            </a:lvl1pPr>
          </a:lstStyle>
          <a:p>
            <a:pPr lvl="0"/>
            <a:r>
              <a:rPr lang="zh-CN" altLang="en-US" dirty="0"/>
              <a:t>节编号</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838200" y="1364400"/>
            <a:ext cx="5181600" cy="4813200"/>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64400"/>
            <a:ext cx="5181600" cy="4813200"/>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vert="horz"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839788" y="1364400"/>
            <a:ext cx="5157787" cy="540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839788" y="2061275"/>
            <a:ext cx="5157787" cy="4128388"/>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5" name="文本占位符 4"/>
          <p:cNvSpPr>
            <a:spLocks noGrp="1"/>
          </p:cNvSpPr>
          <p:nvPr>
            <p:ph type="body" sz="quarter" idx="3"/>
            <p:custDataLst>
              <p:tags r:id="rId5"/>
            </p:custDataLst>
          </p:nvPr>
        </p:nvSpPr>
        <p:spPr>
          <a:xfrm>
            <a:off x="6172200" y="1364400"/>
            <a:ext cx="5183188" cy="540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6172200" y="2061275"/>
            <a:ext cx="5183188" cy="4128388"/>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7" name="日期占位符 6"/>
          <p:cNvSpPr>
            <a:spLocks noGrp="1"/>
          </p:cNvSpPr>
          <p:nvPr>
            <p:ph type="dt" sz="half" idx="10"/>
            <p:custDataLst>
              <p:tags r:id="rId7"/>
            </p:custDataLst>
          </p:nvPr>
        </p:nvSpPr>
        <p:spPr/>
        <p:txBody>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5592522B-0F24-4480-B9DD-A9474A6880D6}"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2"/>
          <p:cNvSpPr>
            <a:spLocks noGrp="1"/>
          </p:cNvSpPr>
          <p:nvPr>
            <p:ph idx="1"/>
            <p:custDataLst>
              <p:tags r:id="rId2"/>
            </p:custDataLst>
          </p:nvPr>
        </p:nvSpPr>
        <p:spPr>
          <a:xfrm>
            <a:off x="838200" y="360000"/>
            <a:ext cx="10515600" cy="5817600"/>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10"/>
            <p:custDataLst>
              <p:tags r:id="rId3"/>
            </p:custDataLst>
          </p:nvPr>
        </p:nvSpPr>
        <p:spPr/>
        <p:txBody>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hasCustomPrompt="1"/>
            <p:custDataLst>
              <p:tags r:id="rId3"/>
            </p:custDataLst>
          </p:nvPr>
        </p:nvSpPr>
        <p:spPr>
          <a:xfrm>
            <a:off x="838200" y="1296000"/>
            <a:ext cx="10514012" cy="576000"/>
          </a:xfrm>
        </p:spPr>
        <p:txBody>
          <a:bodyPr anchor="t"/>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单击此处编辑母版副标题样式</a:t>
            </a:r>
            <a:endParaRPr lang="zh-CN" altLang="en-US" dirty="0"/>
          </a:p>
        </p:txBody>
      </p:sp>
      <p:sp>
        <p:nvSpPr>
          <p:cNvPr id="7" name="日期占位符 6"/>
          <p:cNvSpPr>
            <a:spLocks noGrp="1"/>
          </p:cNvSpPr>
          <p:nvPr>
            <p:ph type="dt" sz="half" idx="10"/>
            <p:custDataLst>
              <p:tags r:id="rId4"/>
            </p:custDataLst>
          </p:nvPr>
        </p:nvSpPr>
        <p:spPr/>
        <p:txBody>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5"/>
            </p:custDataLst>
          </p:nvPr>
        </p:nvSpPr>
        <p:spPr/>
        <p:txBody>
          <a:bodyPr/>
          <a:lstStyle/>
          <a:p>
            <a:endParaRPr lang="zh-CN" altLang="en-US"/>
          </a:p>
        </p:txBody>
      </p:sp>
      <p:sp>
        <p:nvSpPr>
          <p:cNvPr id="9" name="灯片编号占位符 8"/>
          <p:cNvSpPr>
            <a:spLocks noGrp="1"/>
          </p:cNvSpPr>
          <p:nvPr>
            <p:ph type="sldNum" sz="quarter" idx="12"/>
            <p:custDataLst>
              <p:tags r:id="rId6"/>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3" name="图片 8" descr="波浪3资源 2"/>
          <p:cNvSpPr/>
          <p:nvPr/>
        </p:nvSpPr>
        <p:spPr>
          <a:xfrm>
            <a:off x="5334000" y="0"/>
            <a:ext cx="6854934" cy="6854934"/>
          </a:xfrm>
          <a:custGeom>
            <a:avLst/>
            <a:gdLst>
              <a:gd name="connsiteX0" fmla="*/ 6854934 w 6854934"/>
              <a:gd name="connsiteY0" fmla="*/ 0 h 6854934"/>
              <a:gd name="connsiteX1" fmla="*/ 6854934 w 6854934"/>
              <a:gd name="connsiteY1" fmla="*/ 6854934 h 6854934"/>
              <a:gd name="connsiteX2" fmla="*/ 0 w 6854934"/>
              <a:gd name="connsiteY2" fmla="*/ 6854934 h 6854934"/>
              <a:gd name="connsiteX3" fmla="*/ 1655925 w 6854934"/>
              <a:gd name="connsiteY3" fmla="*/ 6225612 h 6854934"/>
              <a:gd name="connsiteX4" fmla="*/ 2285247 w 6854934"/>
              <a:gd name="connsiteY4" fmla="*/ 4569687 h 6854934"/>
              <a:gd name="connsiteX5" fmla="*/ 3941172 w 6854934"/>
              <a:gd name="connsiteY5" fmla="*/ 3940365 h 6854934"/>
              <a:gd name="connsiteX6" fmla="*/ 4570494 w 6854934"/>
              <a:gd name="connsiteY6" fmla="*/ 2284279 h 6854934"/>
              <a:gd name="connsiteX7" fmla="*/ 6226580 w 6854934"/>
              <a:gd name="connsiteY7" fmla="*/ 1654956 h 6854934"/>
              <a:gd name="connsiteX8" fmla="*/ 6854934 w 6854934"/>
              <a:gd name="connsiteY8" fmla="*/ 0 h 6854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54934" h="6854934">
                <a:moveTo>
                  <a:pt x="6854934" y="0"/>
                </a:moveTo>
                <a:lnTo>
                  <a:pt x="6854934" y="6854934"/>
                </a:lnTo>
                <a:lnTo>
                  <a:pt x="0" y="6854934"/>
                </a:lnTo>
                <a:cubicBezTo>
                  <a:pt x="571070" y="6283542"/>
                  <a:pt x="1084694" y="6797166"/>
                  <a:pt x="1655925" y="6225612"/>
                </a:cubicBezTo>
                <a:cubicBezTo>
                  <a:pt x="2227156" y="5654058"/>
                  <a:pt x="1713532" y="5140757"/>
                  <a:pt x="2285247" y="4569687"/>
                </a:cubicBezTo>
                <a:cubicBezTo>
                  <a:pt x="2856962" y="3998618"/>
                  <a:pt x="3369941" y="4511919"/>
                  <a:pt x="3941172" y="3940365"/>
                </a:cubicBezTo>
                <a:cubicBezTo>
                  <a:pt x="4512403" y="3368811"/>
                  <a:pt x="3998779" y="2855510"/>
                  <a:pt x="4570494" y="2284279"/>
                </a:cubicBezTo>
                <a:cubicBezTo>
                  <a:pt x="5142210" y="1713048"/>
                  <a:pt x="5655349" y="2226510"/>
                  <a:pt x="6226580" y="1654956"/>
                </a:cubicBezTo>
                <a:cubicBezTo>
                  <a:pt x="6797811" y="1083403"/>
                  <a:pt x="6283381" y="571231"/>
                  <a:pt x="6854934" y="0"/>
                </a:cubicBezTo>
                <a:close/>
              </a:path>
            </a:pathLst>
          </a:custGeom>
          <a:solidFill>
            <a:schemeClr val="accent4"/>
          </a:solidFill>
          <a:ln w="16136" cap="flat">
            <a:noFill/>
            <a:prstDash val="solid"/>
            <a:miter/>
          </a:ln>
        </p:spPr>
        <p:txBody>
          <a:bodyPr rtlCol="0" anchor="ctr"/>
          <a:lstStyle/>
          <a:p>
            <a:endParaRPr lang="zh-CN" altLang="en-US">
              <a:solidFill>
                <a:schemeClr val="accent4"/>
              </a:solidFill>
            </a:endParaRPr>
          </a:p>
        </p:txBody>
      </p:sp>
      <p:sp>
        <p:nvSpPr>
          <p:cNvPr id="23" name="椭圆 22"/>
          <p:cNvSpPr>
            <a:spLocks noChangeAspect="1"/>
          </p:cNvSpPr>
          <p:nvPr userDrawn="1">
            <p:custDataLst>
              <p:tags r:id="rId2"/>
            </p:custDataLst>
          </p:nvPr>
        </p:nvSpPr>
        <p:spPr>
          <a:xfrm rot="10800000">
            <a:off x="8393430" y="658495"/>
            <a:ext cx="113665"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5" name="椭圆 24"/>
          <p:cNvSpPr>
            <a:spLocks noChangeAspect="1"/>
          </p:cNvSpPr>
          <p:nvPr userDrawn="1">
            <p:custDataLst>
              <p:tags r:id="rId3"/>
            </p:custDataLst>
          </p:nvPr>
        </p:nvSpPr>
        <p:spPr>
          <a:xfrm rot="10800000">
            <a:off x="8393430" y="1012190"/>
            <a:ext cx="113665"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1" name="椭圆 20"/>
          <p:cNvSpPr>
            <a:spLocks noChangeAspect="1"/>
          </p:cNvSpPr>
          <p:nvPr userDrawn="1">
            <p:custDataLst>
              <p:tags r:id="rId4"/>
            </p:custDataLst>
          </p:nvPr>
        </p:nvSpPr>
        <p:spPr>
          <a:xfrm rot="10800000">
            <a:off x="8797925" y="65786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2" name="椭圆 21"/>
          <p:cNvSpPr>
            <a:spLocks noChangeAspect="1"/>
          </p:cNvSpPr>
          <p:nvPr userDrawn="1">
            <p:custDataLst>
              <p:tags r:id="rId5"/>
            </p:custDataLst>
          </p:nvPr>
        </p:nvSpPr>
        <p:spPr>
          <a:xfrm rot="10800000">
            <a:off x="8797925" y="101219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7" name="椭圆 16"/>
          <p:cNvSpPr>
            <a:spLocks noChangeAspect="1"/>
          </p:cNvSpPr>
          <p:nvPr userDrawn="1">
            <p:custDataLst>
              <p:tags r:id="rId6"/>
            </p:custDataLst>
          </p:nvPr>
        </p:nvSpPr>
        <p:spPr>
          <a:xfrm rot="10800000">
            <a:off x="9202420" y="65786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9" name="椭圆 18"/>
          <p:cNvSpPr>
            <a:spLocks noChangeAspect="1"/>
          </p:cNvSpPr>
          <p:nvPr userDrawn="1">
            <p:custDataLst>
              <p:tags r:id="rId7"/>
            </p:custDataLst>
          </p:nvPr>
        </p:nvSpPr>
        <p:spPr>
          <a:xfrm rot="10800000">
            <a:off x="9202420" y="101219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椭圆 14"/>
          <p:cNvSpPr>
            <a:spLocks noChangeAspect="1"/>
          </p:cNvSpPr>
          <p:nvPr userDrawn="1">
            <p:custDataLst>
              <p:tags r:id="rId8"/>
            </p:custDataLst>
          </p:nvPr>
        </p:nvSpPr>
        <p:spPr>
          <a:xfrm rot="10800000">
            <a:off x="9606915" y="65786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6" name="椭圆 15"/>
          <p:cNvSpPr>
            <a:spLocks noChangeAspect="1"/>
          </p:cNvSpPr>
          <p:nvPr userDrawn="1">
            <p:custDataLst>
              <p:tags r:id="rId9"/>
            </p:custDataLst>
          </p:nvPr>
        </p:nvSpPr>
        <p:spPr>
          <a:xfrm rot="10800000">
            <a:off x="9606915" y="101219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6" name="任意多边形: 形状 25"/>
          <p:cNvSpPr/>
          <p:nvPr userDrawn="1">
            <p:custDataLst>
              <p:tags r:id="rId10"/>
            </p:custDataLst>
          </p:nvPr>
        </p:nvSpPr>
        <p:spPr>
          <a:xfrm>
            <a:off x="9776460" y="4785995"/>
            <a:ext cx="2415540" cy="1172846"/>
          </a:xfrm>
          <a:custGeom>
            <a:avLst/>
            <a:gdLst>
              <a:gd name="connsiteX0" fmla="*/ 586423 w 2415540"/>
              <a:gd name="connsiteY0" fmla="*/ 0 h 1172846"/>
              <a:gd name="connsiteX1" fmla="*/ 2415540 w 2415540"/>
              <a:gd name="connsiteY1" fmla="*/ 0 h 1172846"/>
              <a:gd name="connsiteX2" fmla="*/ 2415540 w 2415540"/>
              <a:gd name="connsiteY2" fmla="*/ 1172846 h 1172846"/>
              <a:gd name="connsiteX3" fmla="*/ 586423 w 2415540"/>
              <a:gd name="connsiteY3" fmla="*/ 1172845 h 1172846"/>
              <a:gd name="connsiteX4" fmla="*/ 11914 w 2415540"/>
              <a:gd name="connsiteY4" fmla="*/ 704607 h 1172846"/>
              <a:gd name="connsiteX5" fmla="*/ 0 w 2415540"/>
              <a:gd name="connsiteY5" fmla="*/ 586423 h 1172846"/>
              <a:gd name="connsiteX6" fmla="*/ 11914 w 2415540"/>
              <a:gd name="connsiteY6" fmla="*/ 468238 h 1172846"/>
              <a:gd name="connsiteX7" fmla="*/ 586423 w 2415540"/>
              <a:gd name="connsiteY7" fmla="*/ 0 h 1172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15540" h="1172846">
                <a:moveTo>
                  <a:pt x="586423" y="0"/>
                </a:moveTo>
                <a:lnTo>
                  <a:pt x="2415540" y="0"/>
                </a:lnTo>
                <a:lnTo>
                  <a:pt x="2415540" y="1172846"/>
                </a:lnTo>
                <a:lnTo>
                  <a:pt x="586423" y="1172845"/>
                </a:lnTo>
                <a:cubicBezTo>
                  <a:pt x="303035" y="1172845"/>
                  <a:pt x="66596" y="971830"/>
                  <a:pt x="11914" y="704607"/>
                </a:cubicBezTo>
                <a:lnTo>
                  <a:pt x="0" y="586423"/>
                </a:lnTo>
                <a:lnTo>
                  <a:pt x="11914" y="468238"/>
                </a:lnTo>
                <a:cubicBezTo>
                  <a:pt x="66596" y="201016"/>
                  <a:pt x="303035" y="0"/>
                  <a:pt x="586423"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8" name="任意多边形: 形状 27"/>
          <p:cNvSpPr/>
          <p:nvPr userDrawn="1">
            <p:custDataLst>
              <p:tags r:id="rId11"/>
            </p:custDataLst>
          </p:nvPr>
        </p:nvSpPr>
        <p:spPr>
          <a:xfrm>
            <a:off x="1626870" y="0"/>
            <a:ext cx="1257935" cy="628650"/>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zh-CN" altLang="en-US"/>
          </a:p>
        </p:txBody>
      </p:sp>
      <p:sp>
        <p:nvSpPr>
          <p:cNvPr id="29" name="任意多边形: 形状 28"/>
          <p:cNvSpPr/>
          <p:nvPr userDrawn="1">
            <p:custDataLst>
              <p:tags r:id="rId12"/>
            </p:custDataLst>
          </p:nvPr>
        </p:nvSpPr>
        <p:spPr>
          <a:xfrm>
            <a:off x="1452880" y="0"/>
            <a:ext cx="1605915" cy="802640"/>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0" name="任意多边形: 形状 29"/>
          <p:cNvSpPr/>
          <p:nvPr userDrawn="1">
            <p:custDataLst>
              <p:tags r:id="rId13"/>
            </p:custDataLst>
          </p:nvPr>
        </p:nvSpPr>
        <p:spPr>
          <a:xfrm>
            <a:off x="1285240" y="0"/>
            <a:ext cx="1941195" cy="970915"/>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1" name="任意多边形: 形状 30"/>
          <p:cNvSpPr/>
          <p:nvPr userDrawn="1">
            <p:custDataLst>
              <p:tags r:id="rId14"/>
            </p:custDataLst>
          </p:nvPr>
        </p:nvSpPr>
        <p:spPr>
          <a:xfrm>
            <a:off x="1103630" y="0"/>
            <a:ext cx="2304415" cy="1152525"/>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2" name="任意多边形: 形状 31"/>
          <p:cNvSpPr/>
          <p:nvPr userDrawn="1">
            <p:custDataLst>
              <p:tags r:id="rId15"/>
            </p:custDataLst>
          </p:nvPr>
        </p:nvSpPr>
        <p:spPr>
          <a:xfrm>
            <a:off x="890905" y="0"/>
            <a:ext cx="2728595" cy="1364615"/>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2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2" name="标题 1"/>
          <p:cNvSpPr>
            <a:spLocks noGrp="1"/>
          </p:cNvSpPr>
          <p:nvPr>
            <p:ph type="ctrTitle" hasCustomPrompt="1"/>
            <p:custDataLst>
              <p:tags r:id="rId16"/>
            </p:custDataLst>
          </p:nvPr>
        </p:nvSpPr>
        <p:spPr>
          <a:xfrm>
            <a:off x="838200" y="1200313"/>
            <a:ext cx="8768398" cy="2255687"/>
          </a:xfrm>
        </p:spPr>
        <p:txBody>
          <a:bodyPr anchor="b"/>
          <a:lstStyle>
            <a:lvl1pPr algn="l">
              <a:lnSpc>
                <a:spcPct val="100000"/>
              </a:lnSpc>
              <a:defRPr sz="6000"/>
            </a:lvl1pPr>
          </a:lstStyle>
          <a:p>
            <a:r>
              <a:rPr lang="zh-CN" altLang="en-US" dirty="0"/>
              <a:t>单击编辑母版标题样式</a:t>
            </a:r>
            <a:endParaRPr lang="zh-CN" altLang="en-US" dirty="0"/>
          </a:p>
        </p:txBody>
      </p:sp>
      <p:sp>
        <p:nvSpPr>
          <p:cNvPr id="4" name="日期占位符 3"/>
          <p:cNvSpPr>
            <a:spLocks noGrp="1"/>
          </p:cNvSpPr>
          <p:nvPr>
            <p:ph type="dt" sz="half" idx="10"/>
            <p:custDataLst>
              <p:tags r:id="rId17"/>
            </p:custDataLst>
          </p:nvPr>
        </p:nvSpPr>
        <p:spPr/>
        <p:txBody>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8"/>
            </p:custDataLst>
          </p:nvPr>
        </p:nvSpPr>
        <p:spPr/>
        <p:txBody>
          <a:bodyPr/>
          <a:lstStyle/>
          <a:p>
            <a:endParaRPr lang="zh-CN" altLang="en-US"/>
          </a:p>
        </p:txBody>
      </p:sp>
      <p:sp>
        <p:nvSpPr>
          <p:cNvPr id="6" name="灯片编号占位符 5"/>
          <p:cNvSpPr>
            <a:spLocks noGrp="1"/>
          </p:cNvSpPr>
          <p:nvPr>
            <p:ph type="sldNum" sz="quarter" idx="12"/>
            <p:custDataLst>
              <p:tags r:id="rId19"/>
            </p:custDataLst>
          </p:nvPr>
        </p:nvSpPr>
        <p:spPr>
          <a:xfrm>
            <a:off x="8610600" y="6356350"/>
            <a:ext cx="2743200" cy="365125"/>
          </a:xfrm>
        </p:spPr>
        <p:txBody>
          <a:bodyPr/>
          <a:lstStyle/>
          <a:p>
            <a:fld id="{BE5F26B5-172A-4DC2-B0B7-181CFC56B87C}" type="slidenum">
              <a:rPr lang="zh-CN" altLang="en-US" smtClean="0"/>
            </a:fld>
            <a:endParaRPr lang="zh-CN" altLang="en-US"/>
          </a:p>
        </p:txBody>
      </p:sp>
      <p:sp>
        <p:nvSpPr>
          <p:cNvPr id="10" name="文本占位符 9"/>
          <p:cNvSpPr>
            <a:spLocks noGrp="1"/>
          </p:cNvSpPr>
          <p:nvPr>
            <p:ph type="body" sz="quarter" idx="13" hasCustomPrompt="1"/>
            <p:custDataLst>
              <p:tags r:id="rId20"/>
            </p:custDataLst>
          </p:nvPr>
        </p:nvSpPr>
        <p:spPr>
          <a:xfrm>
            <a:off x="886326" y="5123536"/>
            <a:ext cx="5711905" cy="834976"/>
          </a:xfrm>
        </p:spPr>
        <p:txBody>
          <a:bodyPr anchor="b">
            <a:normAutofit/>
          </a:bodyPr>
          <a:lstStyle>
            <a:lvl1pPr marL="0" indent="0">
              <a:lnSpc>
                <a:spcPct val="100000"/>
              </a:lnSpc>
              <a:buNone/>
              <a:defRPr sz="1600" b="1">
                <a:solidFill>
                  <a:schemeClr val="accent4"/>
                </a:solidFill>
              </a:defRPr>
            </a:lvl1pPr>
          </a:lstStyle>
          <a:p>
            <a:pPr lvl="0"/>
            <a:r>
              <a:rPr lang="zh-CN" altLang="en-US" dirty="0"/>
              <a:t>公司名占位符</a:t>
            </a:r>
            <a:endParaRPr lang="zh-CN" altLang="en-US" dirty="0"/>
          </a:p>
        </p:txBody>
      </p:sp>
      <p:sp>
        <p:nvSpPr>
          <p:cNvPr id="14" name="文本占位符 13"/>
          <p:cNvSpPr>
            <a:spLocks noGrp="1"/>
          </p:cNvSpPr>
          <p:nvPr>
            <p:ph type="body" sz="quarter" idx="14" hasCustomPrompt="1"/>
            <p:custDataLst>
              <p:tags r:id="rId21"/>
            </p:custDataLst>
          </p:nvPr>
        </p:nvSpPr>
        <p:spPr>
          <a:xfrm>
            <a:off x="3718231" y="3919467"/>
            <a:ext cx="2880000" cy="1025602"/>
          </a:xfrm>
        </p:spPr>
        <p:txBody>
          <a:bodyPr anchor="t">
            <a:normAutofit/>
          </a:bodyPr>
          <a:lstStyle>
            <a:lvl1pPr marL="0" indent="0" algn="l">
              <a:lnSpc>
                <a:spcPct val="100000"/>
              </a:lnSpc>
              <a:buNone/>
              <a:defRPr sz="1600">
                <a:solidFill>
                  <a:schemeClr val="accent3"/>
                </a:solidFill>
              </a:defRPr>
            </a:lvl1pPr>
          </a:lstStyle>
          <a:p>
            <a:pPr lvl="0"/>
            <a:r>
              <a:rPr lang="zh-CN" altLang="en-US" dirty="0"/>
              <a:t>日期时间占位符</a:t>
            </a:r>
            <a:endParaRPr lang="zh-CN" altLang="en-US" dirty="0"/>
          </a:p>
        </p:txBody>
      </p:sp>
      <p:sp>
        <p:nvSpPr>
          <p:cNvPr id="24" name="文本占位符 23"/>
          <p:cNvSpPr>
            <a:spLocks noGrp="1"/>
          </p:cNvSpPr>
          <p:nvPr>
            <p:ph type="body" sz="quarter" idx="17" hasCustomPrompt="1"/>
            <p:custDataLst>
              <p:tags r:id="rId22"/>
            </p:custDataLst>
          </p:nvPr>
        </p:nvSpPr>
        <p:spPr>
          <a:xfrm>
            <a:off x="886326" y="3921543"/>
            <a:ext cx="2743200" cy="1025602"/>
          </a:xfrm>
        </p:spPr>
        <p:txBody>
          <a:bodyPr anchor="t">
            <a:normAutofit/>
          </a:bodyPr>
          <a:lstStyle>
            <a:lvl1pPr marL="0" indent="0" algn="l">
              <a:lnSpc>
                <a:spcPct val="100000"/>
              </a:lnSpc>
              <a:buNone/>
              <a:defRPr sz="1600">
                <a:solidFill>
                  <a:schemeClr val="accent3"/>
                </a:solidFill>
              </a:defRPr>
            </a:lvl1pPr>
          </a:lstStyle>
          <a:p>
            <a:pPr lvl="0"/>
            <a:r>
              <a:rPr lang="zh-CN" altLang="en-US" dirty="0"/>
              <a:t>署名占位符</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tags" Target="../tags/tag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0" Type="http://schemas.openxmlformats.org/officeDocument/2006/relationships/theme" Target="../theme/theme2.xml"/><Relationship Id="rId9" Type="http://schemas.openxmlformats.org/officeDocument/2006/relationships/slideLayout" Target="../slideLayouts/slideLayout20.xml"/><Relationship Id="rId89" Type="http://schemas.openxmlformats.org/officeDocument/2006/relationships/image" Target="../media/image1.png"/><Relationship Id="rId88" Type="http://schemas.openxmlformats.org/officeDocument/2006/relationships/tags" Target="../tags/tag841.xml"/><Relationship Id="rId87" Type="http://schemas.openxmlformats.org/officeDocument/2006/relationships/tags" Target="../tags/tag840.xml"/><Relationship Id="rId86" Type="http://schemas.openxmlformats.org/officeDocument/2006/relationships/tags" Target="../tags/tag839.xml"/><Relationship Id="rId85" Type="http://schemas.openxmlformats.org/officeDocument/2006/relationships/tags" Target="../tags/tag838.xml"/><Relationship Id="rId84" Type="http://schemas.openxmlformats.org/officeDocument/2006/relationships/tags" Target="../tags/tag837.xml"/><Relationship Id="rId83" Type="http://schemas.openxmlformats.org/officeDocument/2006/relationships/tags" Target="../tags/tag836.xml"/><Relationship Id="rId82" Type="http://schemas.openxmlformats.org/officeDocument/2006/relationships/tags" Target="../tags/tag835.xml"/><Relationship Id="rId81" Type="http://schemas.openxmlformats.org/officeDocument/2006/relationships/tags" Target="../tags/tag834.xml"/><Relationship Id="rId80" Type="http://schemas.openxmlformats.org/officeDocument/2006/relationships/tags" Target="../tags/tag833.xml"/><Relationship Id="rId8" Type="http://schemas.openxmlformats.org/officeDocument/2006/relationships/slideLayout" Target="../slideLayouts/slideLayout19.xml"/><Relationship Id="rId79" Type="http://schemas.openxmlformats.org/officeDocument/2006/relationships/tags" Target="../tags/tag832.xml"/><Relationship Id="rId78" Type="http://schemas.openxmlformats.org/officeDocument/2006/relationships/tags" Target="../tags/tag831.xml"/><Relationship Id="rId77" Type="http://schemas.openxmlformats.org/officeDocument/2006/relationships/tags" Target="../tags/tag830.xml"/><Relationship Id="rId76" Type="http://schemas.openxmlformats.org/officeDocument/2006/relationships/tags" Target="../tags/tag829.xml"/><Relationship Id="rId75" Type="http://schemas.openxmlformats.org/officeDocument/2006/relationships/tags" Target="../tags/tag828.xml"/><Relationship Id="rId74" Type="http://schemas.openxmlformats.org/officeDocument/2006/relationships/tags" Target="../tags/tag827.xml"/><Relationship Id="rId73" Type="http://schemas.openxmlformats.org/officeDocument/2006/relationships/tags" Target="../tags/tag826.xml"/><Relationship Id="rId72" Type="http://schemas.openxmlformats.org/officeDocument/2006/relationships/tags" Target="../tags/tag825.xml"/><Relationship Id="rId71" Type="http://schemas.openxmlformats.org/officeDocument/2006/relationships/tags" Target="../tags/tag824.xml"/><Relationship Id="rId70" Type="http://schemas.openxmlformats.org/officeDocument/2006/relationships/tags" Target="../tags/tag823.xml"/><Relationship Id="rId7" Type="http://schemas.openxmlformats.org/officeDocument/2006/relationships/slideLayout" Target="../slideLayouts/slideLayout18.xml"/><Relationship Id="rId69" Type="http://schemas.openxmlformats.org/officeDocument/2006/relationships/tags" Target="../tags/tag822.xml"/><Relationship Id="rId68" Type="http://schemas.openxmlformats.org/officeDocument/2006/relationships/tags" Target="../tags/tag821.xml"/><Relationship Id="rId67" Type="http://schemas.openxmlformats.org/officeDocument/2006/relationships/tags" Target="../tags/tag820.xml"/><Relationship Id="rId66" Type="http://schemas.openxmlformats.org/officeDocument/2006/relationships/tags" Target="../tags/tag819.xml"/><Relationship Id="rId65" Type="http://schemas.openxmlformats.org/officeDocument/2006/relationships/tags" Target="../tags/tag818.xml"/><Relationship Id="rId64" Type="http://schemas.openxmlformats.org/officeDocument/2006/relationships/image" Target="../media/image7.png"/><Relationship Id="rId63" Type="http://schemas.openxmlformats.org/officeDocument/2006/relationships/tags" Target="../tags/tag817.xml"/><Relationship Id="rId62" Type="http://schemas.openxmlformats.org/officeDocument/2006/relationships/image" Target="../media/image6.png"/><Relationship Id="rId61" Type="http://schemas.openxmlformats.org/officeDocument/2006/relationships/tags" Target="../tags/tag816.xml"/><Relationship Id="rId60" Type="http://schemas.openxmlformats.org/officeDocument/2006/relationships/image" Target="../media/image5.png"/><Relationship Id="rId6" Type="http://schemas.openxmlformats.org/officeDocument/2006/relationships/slideLayout" Target="../slideLayouts/slideLayout17.xml"/><Relationship Id="rId59" Type="http://schemas.openxmlformats.org/officeDocument/2006/relationships/tags" Target="../tags/tag815.xml"/><Relationship Id="rId58" Type="http://schemas.openxmlformats.org/officeDocument/2006/relationships/image" Target="../media/image4.png"/><Relationship Id="rId57" Type="http://schemas.openxmlformats.org/officeDocument/2006/relationships/tags" Target="../tags/tag814.xml"/><Relationship Id="rId56" Type="http://schemas.openxmlformats.org/officeDocument/2006/relationships/image" Target="../media/image3.png"/><Relationship Id="rId55" Type="http://schemas.openxmlformats.org/officeDocument/2006/relationships/tags" Target="../tags/tag813.xml"/><Relationship Id="rId54" Type="http://schemas.openxmlformats.org/officeDocument/2006/relationships/image" Target="../media/image2.png"/><Relationship Id="rId53" Type="http://schemas.openxmlformats.org/officeDocument/2006/relationships/tags" Target="../tags/tag812.xml"/><Relationship Id="rId52" Type="http://schemas.openxmlformats.org/officeDocument/2006/relationships/tags" Target="../tags/tag811.xml"/><Relationship Id="rId51" Type="http://schemas.openxmlformats.org/officeDocument/2006/relationships/tags" Target="../tags/tag810.xml"/><Relationship Id="rId50" Type="http://schemas.openxmlformats.org/officeDocument/2006/relationships/tags" Target="../tags/tag809.xml"/><Relationship Id="rId5" Type="http://schemas.openxmlformats.org/officeDocument/2006/relationships/slideLayout" Target="../slideLayouts/slideLayout16.xml"/><Relationship Id="rId49" Type="http://schemas.openxmlformats.org/officeDocument/2006/relationships/tags" Target="../tags/tag808.xml"/><Relationship Id="rId48" Type="http://schemas.openxmlformats.org/officeDocument/2006/relationships/tags" Target="../tags/tag807.xml"/><Relationship Id="rId47" Type="http://schemas.openxmlformats.org/officeDocument/2006/relationships/tags" Target="../tags/tag806.xml"/><Relationship Id="rId46" Type="http://schemas.openxmlformats.org/officeDocument/2006/relationships/tags" Target="../tags/tag805.xml"/><Relationship Id="rId45" Type="http://schemas.openxmlformats.org/officeDocument/2006/relationships/tags" Target="../tags/tag804.xml"/><Relationship Id="rId44" Type="http://schemas.openxmlformats.org/officeDocument/2006/relationships/tags" Target="../tags/tag803.xml"/><Relationship Id="rId43" Type="http://schemas.openxmlformats.org/officeDocument/2006/relationships/tags" Target="../tags/tag802.xml"/><Relationship Id="rId42" Type="http://schemas.openxmlformats.org/officeDocument/2006/relationships/tags" Target="../tags/tag801.xml"/><Relationship Id="rId41" Type="http://schemas.openxmlformats.org/officeDocument/2006/relationships/tags" Target="../tags/tag800.xml"/><Relationship Id="rId40" Type="http://schemas.openxmlformats.org/officeDocument/2006/relationships/tags" Target="../tags/tag799.xml"/><Relationship Id="rId4" Type="http://schemas.openxmlformats.org/officeDocument/2006/relationships/slideLayout" Target="../slideLayouts/slideLayout15.xml"/><Relationship Id="rId39" Type="http://schemas.openxmlformats.org/officeDocument/2006/relationships/tags" Target="../tags/tag798.xml"/><Relationship Id="rId38" Type="http://schemas.openxmlformats.org/officeDocument/2006/relationships/tags" Target="../tags/tag797.xml"/><Relationship Id="rId37" Type="http://schemas.openxmlformats.org/officeDocument/2006/relationships/tags" Target="../tags/tag796.xml"/><Relationship Id="rId36" Type="http://schemas.openxmlformats.org/officeDocument/2006/relationships/tags" Target="../tags/tag795.xml"/><Relationship Id="rId35" Type="http://schemas.openxmlformats.org/officeDocument/2006/relationships/tags" Target="../tags/tag794.xml"/><Relationship Id="rId34" Type="http://schemas.openxmlformats.org/officeDocument/2006/relationships/tags" Target="../tags/tag793.xml"/><Relationship Id="rId33" Type="http://schemas.openxmlformats.org/officeDocument/2006/relationships/tags" Target="../tags/tag792.xml"/><Relationship Id="rId32" Type="http://schemas.openxmlformats.org/officeDocument/2006/relationships/tags" Target="../tags/tag791.xml"/><Relationship Id="rId31" Type="http://schemas.openxmlformats.org/officeDocument/2006/relationships/tags" Target="../tags/tag790.xml"/><Relationship Id="rId30" Type="http://schemas.openxmlformats.org/officeDocument/2006/relationships/tags" Target="../tags/tag789.xml"/><Relationship Id="rId3" Type="http://schemas.openxmlformats.org/officeDocument/2006/relationships/slideLayout" Target="../slideLayouts/slideLayout14.xml"/><Relationship Id="rId29" Type="http://schemas.openxmlformats.org/officeDocument/2006/relationships/tags" Target="../tags/tag788.xml"/><Relationship Id="rId28" Type="http://schemas.openxmlformats.org/officeDocument/2006/relationships/tags" Target="../tags/tag787.xml"/><Relationship Id="rId27" Type="http://schemas.openxmlformats.org/officeDocument/2006/relationships/tags" Target="../tags/tag786.xml"/><Relationship Id="rId26" Type="http://schemas.openxmlformats.org/officeDocument/2006/relationships/tags" Target="../tags/tag785.xml"/><Relationship Id="rId25" Type="http://schemas.openxmlformats.org/officeDocument/2006/relationships/tags" Target="../tags/tag784.xml"/><Relationship Id="rId24" Type="http://schemas.openxmlformats.org/officeDocument/2006/relationships/tags" Target="../tags/tag783.xml"/><Relationship Id="rId23" Type="http://schemas.openxmlformats.org/officeDocument/2006/relationships/tags" Target="../tags/tag782.xml"/><Relationship Id="rId22" Type="http://schemas.openxmlformats.org/officeDocument/2006/relationships/tags" Target="../tags/tag781.xml"/><Relationship Id="rId21" Type="http://schemas.openxmlformats.org/officeDocument/2006/relationships/tags" Target="../tags/tag780.xml"/><Relationship Id="rId20" Type="http://schemas.openxmlformats.org/officeDocument/2006/relationships/tags" Target="../tags/tag779.xml"/><Relationship Id="rId2" Type="http://schemas.openxmlformats.org/officeDocument/2006/relationships/slideLayout" Target="../slideLayouts/slideLayout13.xml"/><Relationship Id="rId19" Type="http://schemas.openxmlformats.org/officeDocument/2006/relationships/tags" Target="../tags/tag778.xml"/><Relationship Id="rId18" Type="http://schemas.openxmlformats.org/officeDocument/2006/relationships/tags" Target="../tags/tag777.xml"/><Relationship Id="rId17" Type="http://schemas.openxmlformats.org/officeDocument/2006/relationships/tags" Target="../tags/tag776.xml"/><Relationship Id="rId16" Type="http://schemas.openxmlformats.org/officeDocument/2006/relationships/tags" Target="../tags/tag775.xml"/><Relationship Id="rId15" Type="http://schemas.openxmlformats.org/officeDocument/2006/relationships/tags" Target="../tags/tag774.xml"/><Relationship Id="rId14" Type="http://schemas.openxmlformats.org/officeDocument/2006/relationships/tags" Target="../tags/tag773.xml"/><Relationship Id="rId13" Type="http://schemas.openxmlformats.org/officeDocument/2006/relationships/tags" Target="../tags/tag772.xml"/><Relationship Id="rId12" Type="http://schemas.openxmlformats.org/officeDocument/2006/relationships/tags" Target="../tags/tag771.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8" Type="http://schemas.openxmlformats.org/officeDocument/2006/relationships/theme" Target="../theme/theme3.xml"/><Relationship Id="rId17" Type="http://schemas.openxmlformats.org/officeDocument/2006/relationships/tags" Target="../tags/tag973.xml"/><Relationship Id="rId16" Type="http://schemas.openxmlformats.org/officeDocument/2006/relationships/tags" Target="../tags/tag972.xml"/><Relationship Id="rId15" Type="http://schemas.openxmlformats.org/officeDocument/2006/relationships/tags" Target="../tags/tag971.xml"/><Relationship Id="rId14" Type="http://schemas.openxmlformats.org/officeDocument/2006/relationships/tags" Target="../tags/tag970.xml"/><Relationship Id="rId13" Type="http://schemas.openxmlformats.org/officeDocument/2006/relationships/tags" Target="../tags/tag969.xml"/><Relationship Id="rId12" Type="http://schemas.openxmlformats.org/officeDocument/2006/relationships/tags" Target="../tags/tag968.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pic>
        <p:nvPicPr>
          <p:cNvPr id="7" name="图片 6"/>
          <p:cNvPicPr>
            <a:picLocks noChangeAspect="1"/>
          </p:cNvPicPr>
          <p:nvPr userDrawn="1">
            <p:custDataLst>
              <p:tags r:id="rId12"/>
            </p:custDataLst>
          </p:nvPr>
        </p:nvPicPr>
        <p:blipFill>
          <a:blip r:embed="rId13"/>
          <a:stretch>
            <a:fillRect/>
          </a:stretch>
        </p:blipFill>
        <p:spPr>
          <a:xfrm>
            <a:off x="9447530" y="0"/>
            <a:ext cx="2744470" cy="42545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9" name="矩形 38"/>
          <p:cNvSpPr/>
          <p:nvPr userDrawn="1">
            <p:custDataLst>
              <p:tags r:id="rId1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latin typeface="微软雅黑" panose="020B0503020204020204" charset="-122"/>
              <a:cs typeface="微软雅黑" panose="020B0503020204020204" charset="-122"/>
            </a:endParaRPr>
          </a:p>
        </p:txBody>
      </p:sp>
      <p:sp>
        <p:nvSpPr>
          <p:cNvPr id="55" name="任意多边形: 形状 2"/>
          <p:cNvSpPr/>
          <p:nvPr userDrawn="1">
            <p:custDataLst>
              <p:tags r:id="rId1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56" name="任意多边形: 形状 3"/>
          <p:cNvSpPr/>
          <p:nvPr userDrawn="1">
            <p:custDataLst>
              <p:tags r:id="rId1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57" name="任意多边形: 形状 4"/>
          <p:cNvSpPr/>
          <p:nvPr userDrawn="1">
            <p:custDataLst>
              <p:tags r:id="rId1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58" name="任意多边形: 形状 5"/>
          <p:cNvSpPr/>
          <p:nvPr userDrawn="1">
            <p:custDataLst>
              <p:tags r:id="rId1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59" name="任意多边形: 形状 6"/>
          <p:cNvSpPr/>
          <p:nvPr userDrawn="1">
            <p:custDataLst>
              <p:tags r:id="rId1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0" name="任意多边形: 形状 7"/>
          <p:cNvSpPr/>
          <p:nvPr userDrawn="1">
            <p:custDataLst>
              <p:tags r:id="rId1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1" name="任意多边形: 形状 8"/>
          <p:cNvSpPr/>
          <p:nvPr userDrawn="1">
            <p:custDataLst>
              <p:tags r:id="rId1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2" name="任意多边形: 形状 9"/>
          <p:cNvSpPr/>
          <p:nvPr userDrawn="1">
            <p:custDataLst>
              <p:tags r:id="rId2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3" name="任意多边形: 形状 10"/>
          <p:cNvSpPr/>
          <p:nvPr userDrawn="1">
            <p:custDataLst>
              <p:tags r:id="rId2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4" name="任意多边形: 形状 11"/>
          <p:cNvSpPr/>
          <p:nvPr userDrawn="1">
            <p:custDataLst>
              <p:tags r:id="rId2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5" name="任意多边形: 形状 12"/>
          <p:cNvSpPr/>
          <p:nvPr userDrawn="1">
            <p:custDataLst>
              <p:tags r:id="rId2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6" name="任意多边形: 形状 13"/>
          <p:cNvSpPr/>
          <p:nvPr userDrawn="1">
            <p:custDataLst>
              <p:tags r:id="rId2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7" name="任意多边形: 形状 14"/>
          <p:cNvSpPr/>
          <p:nvPr userDrawn="1">
            <p:custDataLst>
              <p:tags r:id="rId2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8" name="任意多边形: 形状 15"/>
          <p:cNvSpPr/>
          <p:nvPr userDrawn="1">
            <p:custDataLst>
              <p:tags r:id="rId2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9" name="任意多边形: 形状 16"/>
          <p:cNvSpPr/>
          <p:nvPr userDrawn="1">
            <p:custDataLst>
              <p:tags r:id="rId2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0" name="任意多边形: 形状 17"/>
          <p:cNvSpPr/>
          <p:nvPr userDrawn="1">
            <p:custDataLst>
              <p:tags r:id="rId2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1" name="任意多边形: 形状 18"/>
          <p:cNvSpPr/>
          <p:nvPr userDrawn="1">
            <p:custDataLst>
              <p:tags r:id="rId2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2" name="任意多边形: 形状 19"/>
          <p:cNvSpPr/>
          <p:nvPr userDrawn="1">
            <p:custDataLst>
              <p:tags r:id="rId3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3" name="任意多边形: 形状 20"/>
          <p:cNvSpPr/>
          <p:nvPr userDrawn="1">
            <p:custDataLst>
              <p:tags r:id="rId3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4" name="任意多边形: 形状 21"/>
          <p:cNvSpPr/>
          <p:nvPr userDrawn="1">
            <p:custDataLst>
              <p:tags r:id="rId3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5" name="任意多边形: 形状 22"/>
          <p:cNvSpPr/>
          <p:nvPr userDrawn="1">
            <p:custDataLst>
              <p:tags r:id="rId3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7" name="任意多边形: 形状 23"/>
          <p:cNvSpPr/>
          <p:nvPr userDrawn="1">
            <p:custDataLst>
              <p:tags r:id="rId3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87" name="任意多边形: 形状 24"/>
          <p:cNvSpPr/>
          <p:nvPr userDrawn="1">
            <p:custDataLst>
              <p:tags r:id="rId3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88" name="任意多边形: 形状 25"/>
          <p:cNvSpPr/>
          <p:nvPr userDrawn="1">
            <p:custDataLst>
              <p:tags r:id="rId3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0" name="任意多边形: 形状 26"/>
          <p:cNvSpPr/>
          <p:nvPr userDrawn="1">
            <p:custDataLst>
              <p:tags r:id="rId3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1" name="任意多边形: 形状 27"/>
          <p:cNvSpPr/>
          <p:nvPr userDrawn="1">
            <p:custDataLst>
              <p:tags r:id="rId3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3" name="任意多边形: 形状 28"/>
          <p:cNvSpPr/>
          <p:nvPr userDrawn="1">
            <p:custDataLst>
              <p:tags r:id="rId3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4" name="任意多边形: 形状 29"/>
          <p:cNvSpPr/>
          <p:nvPr userDrawn="1">
            <p:custDataLst>
              <p:tags r:id="rId4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5" name="任意多边形: 形状 30"/>
          <p:cNvSpPr/>
          <p:nvPr userDrawn="1">
            <p:custDataLst>
              <p:tags r:id="rId4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6" name="任意多边形: 形状 31"/>
          <p:cNvSpPr/>
          <p:nvPr userDrawn="1">
            <p:custDataLst>
              <p:tags r:id="rId4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7" name="任意多边形: 形状 32"/>
          <p:cNvSpPr/>
          <p:nvPr userDrawn="1">
            <p:custDataLst>
              <p:tags r:id="rId4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8" name="任意多边形: 形状 33"/>
          <p:cNvSpPr/>
          <p:nvPr userDrawn="1">
            <p:custDataLst>
              <p:tags r:id="rId4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9" name="任意多边形: 形状 34"/>
          <p:cNvSpPr/>
          <p:nvPr userDrawn="1">
            <p:custDataLst>
              <p:tags r:id="rId4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0" name="任意多边形: 形状 35"/>
          <p:cNvSpPr/>
          <p:nvPr userDrawn="1">
            <p:custDataLst>
              <p:tags r:id="rId4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1" name="任意多边形: 形状 36"/>
          <p:cNvSpPr/>
          <p:nvPr userDrawn="1">
            <p:custDataLst>
              <p:tags r:id="rId4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2" name="任意多边形: 形状 37"/>
          <p:cNvSpPr/>
          <p:nvPr userDrawn="1">
            <p:custDataLst>
              <p:tags r:id="rId4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3" name="任意多边形: 形状 38"/>
          <p:cNvSpPr/>
          <p:nvPr userDrawn="1">
            <p:custDataLst>
              <p:tags r:id="rId4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4" name="任意多边形: 形状 39"/>
          <p:cNvSpPr/>
          <p:nvPr userDrawn="1">
            <p:custDataLst>
              <p:tags r:id="rId5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5" name="任意多边形: 形状 40"/>
          <p:cNvSpPr/>
          <p:nvPr userDrawn="1">
            <p:custDataLst>
              <p:tags r:id="rId5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6" name="任意多边形: 形状 41"/>
          <p:cNvSpPr/>
          <p:nvPr userDrawn="1">
            <p:custDataLst>
              <p:tags r:id="rId5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pic>
        <p:nvPicPr>
          <p:cNvPr id="120" name="图片 119" descr="资源 2@4x-8"/>
          <p:cNvPicPr>
            <a:picLocks noChangeAspect="1"/>
          </p:cNvPicPr>
          <p:nvPr userDrawn="1">
            <p:custDataLst>
              <p:tags r:id="rId53"/>
            </p:custDataLst>
          </p:nvPr>
        </p:nvPicPr>
        <p:blipFill>
          <a:blip r:embed="rId54"/>
          <a:stretch>
            <a:fillRect/>
          </a:stretch>
        </p:blipFill>
        <p:spPr>
          <a:xfrm>
            <a:off x="4080510" y="0"/>
            <a:ext cx="1064260" cy="1348105"/>
          </a:xfrm>
          <a:prstGeom prst="rect">
            <a:avLst/>
          </a:prstGeom>
        </p:spPr>
      </p:pic>
      <p:pic>
        <p:nvPicPr>
          <p:cNvPr id="121" name="图片 120" descr="资源 3@4x-8"/>
          <p:cNvPicPr>
            <a:picLocks noChangeAspect="1"/>
          </p:cNvPicPr>
          <p:nvPr userDrawn="1">
            <p:custDataLst>
              <p:tags r:id="rId55"/>
            </p:custDataLst>
          </p:nvPr>
        </p:nvPicPr>
        <p:blipFill>
          <a:blip r:embed="rId56"/>
          <a:stretch>
            <a:fillRect/>
          </a:stretch>
        </p:blipFill>
        <p:spPr>
          <a:xfrm>
            <a:off x="7215505" y="0"/>
            <a:ext cx="4989830" cy="2374900"/>
          </a:xfrm>
          <a:prstGeom prst="rect">
            <a:avLst/>
          </a:prstGeom>
        </p:spPr>
      </p:pic>
      <p:pic>
        <p:nvPicPr>
          <p:cNvPr id="122" name="图片 121" descr="资源 4@4x-8"/>
          <p:cNvPicPr>
            <a:picLocks noChangeAspect="1"/>
          </p:cNvPicPr>
          <p:nvPr userDrawn="1">
            <p:custDataLst>
              <p:tags r:id="rId57"/>
            </p:custDataLst>
          </p:nvPr>
        </p:nvPicPr>
        <p:blipFill>
          <a:blip r:embed="rId58"/>
          <a:stretch>
            <a:fillRect/>
          </a:stretch>
        </p:blipFill>
        <p:spPr>
          <a:xfrm>
            <a:off x="1905" y="-9525"/>
            <a:ext cx="3096260" cy="2460625"/>
          </a:xfrm>
          <a:prstGeom prst="rect">
            <a:avLst/>
          </a:prstGeom>
        </p:spPr>
      </p:pic>
      <p:pic>
        <p:nvPicPr>
          <p:cNvPr id="123" name="图片 122" descr="资源 5@4x-8"/>
          <p:cNvPicPr>
            <a:picLocks noChangeAspect="1"/>
          </p:cNvPicPr>
          <p:nvPr userDrawn="1">
            <p:custDataLst>
              <p:tags r:id="rId59"/>
            </p:custDataLst>
          </p:nvPr>
        </p:nvPicPr>
        <p:blipFill>
          <a:blip r:embed="rId60"/>
          <a:stretch>
            <a:fillRect/>
          </a:stretch>
        </p:blipFill>
        <p:spPr>
          <a:xfrm>
            <a:off x="5688965" y="142240"/>
            <a:ext cx="1162685" cy="2600960"/>
          </a:xfrm>
          <a:prstGeom prst="rect">
            <a:avLst/>
          </a:prstGeom>
        </p:spPr>
      </p:pic>
      <p:pic>
        <p:nvPicPr>
          <p:cNvPr id="124" name="图片 123" descr="资源 6@4x-8"/>
          <p:cNvPicPr>
            <a:picLocks noChangeAspect="1"/>
          </p:cNvPicPr>
          <p:nvPr userDrawn="1">
            <p:custDataLst>
              <p:tags r:id="rId61"/>
            </p:custDataLst>
          </p:nvPr>
        </p:nvPicPr>
        <p:blipFill>
          <a:blip r:embed="rId62"/>
          <a:stretch>
            <a:fillRect/>
          </a:stretch>
        </p:blipFill>
        <p:spPr>
          <a:xfrm>
            <a:off x="7169150" y="55880"/>
            <a:ext cx="1387475" cy="2757170"/>
          </a:xfrm>
          <a:prstGeom prst="rect">
            <a:avLst/>
          </a:prstGeom>
        </p:spPr>
      </p:pic>
      <p:pic>
        <p:nvPicPr>
          <p:cNvPr id="125" name="图片 124" descr="资源 7@4x-8"/>
          <p:cNvPicPr>
            <a:picLocks noChangeAspect="1"/>
          </p:cNvPicPr>
          <p:nvPr userDrawn="1">
            <p:custDataLst>
              <p:tags r:id="rId63"/>
            </p:custDataLst>
          </p:nvPr>
        </p:nvPicPr>
        <p:blipFill>
          <a:blip r:embed="rId64"/>
          <a:srcRect l="48995" b="-6400"/>
          <a:stretch>
            <a:fillRect/>
          </a:stretch>
        </p:blipFill>
        <p:spPr>
          <a:xfrm>
            <a:off x="-5715" y="2753360"/>
            <a:ext cx="886460" cy="675640"/>
          </a:xfrm>
          <a:prstGeom prst="rect">
            <a:avLst/>
          </a:prstGeom>
        </p:spPr>
      </p:pic>
      <p:sp>
        <p:nvSpPr>
          <p:cNvPr id="126" name="圆角矩形 125"/>
          <p:cNvSpPr/>
          <p:nvPr userDrawn="1">
            <p:custDataLst>
              <p:tags r:id="rId6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latin typeface="微软雅黑" panose="020B0503020204020204" charset="-122"/>
              <a:cs typeface="微软雅黑" panose="020B0503020204020204" charset="-122"/>
            </a:endParaRPr>
          </a:p>
        </p:txBody>
      </p:sp>
      <p:sp>
        <p:nvSpPr>
          <p:cNvPr id="128" name="任意多边形: 形状 23"/>
          <p:cNvSpPr/>
          <p:nvPr userDrawn="1">
            <p:custDataLst>
              <p:tags r:id="rId6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latin typeface="微软雅黑" panose="020B0503020204020204" charset="-122"/>
              <a:cs typeface="微软雅黑" panose="020B0503020204020204" charset="-122"/>
            </a:endParaRPr>
          </a:p>
        </p:txBody>
      </p:sp>
      <p:sp>
        <p:nvSpPr>
          <p:cNvPr id="129" name="任意多边形: 形状 25"/>
          <p:cNvSpPr/>
          <p:nvPr userDrawn="1">
            <p:custDataLst>
              <p:tags r:id="rId6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1" name="任意多边形: 形状 26"/>
          <p:cNvSpPr/>
          <p:nvPr userDrawn="1">
            <p:custDataLst>
              <p:tags r:id="rId6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2" name="任意多边形: 形状 27"/>
          <p:cNvSpPr/>
          <p:nvPr userDrawn="1">
            <p:custDataLst>
              <p:tags r:id="rId6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3" name="任意多边形: 形状 28"/>
          <p:cNvSpPr/>
          <p:nvPr userDrawn="1">
            <p:custDataLst>
              <p:tags r:id="rId7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4" name="任意多边形: 形状 29"/>
          <p:cNvSpPr/>
          <p:nvPr userDrawn="1">
            <p:custDataLst>
              <p:tags r:id="rId7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5" name="任意多边形: 形状 30"/>
          <p:cNvSpPr/>
          <p:nvPr userDrawn="1">
            <p:custDataLst>
              <p:tags r:id="rId7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7" name="任意多边形: 形状 31"/>
          <p:cNvSpPr/>
          <p:nvPr userDrawn="1">
            <p:custDataLst>
              <p:tags r:id="rId7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8" name="任意多边形: 形状 32"/>
          <p:cNvSpPr/>
          <p:nvPr userDrawn="1">
            <p:custDataLst>
              <p:tags r:id="rId7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9" name="任意多边形: 形状 33"/>
          <p:cNvSpPr/>
          <p:nvPr userDrawn="1">
            <p:custDataLst>
              <p:tags r:id="rId7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40" name="任意多边形: 形状 34"/>
          <p:cNvSpPr/>
          <p:nvPr userDrawn="1">
            <p:custDataLst>
              <p:tags r:id="rId7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41" name="任意多边形: 形状 35"/>
          <p:cNvSpPr/>
          <p:nvPr userDrawn="1">
            <p:custDataLst>
              <p:tags r:id="rId7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42" name="任意多边形: 形状 36"/>
          <p:cNvSpPr/>
          <p:nvPr userDrawn="1">
            <p:custDataLst>
              <p:tags r:id="rId7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43" name="任意多边形: 形状 37"/>
          <p:cNvSpPr/>
          <p:nvPr userDrawn="1">
            <p:custDataLst>
              <p:tags r:id="rId7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8" name="同侧圆角矩形 7"/>
          <p:cNvSpPr/>
          <p:nvPr userDrawn="1">
            <p:custDataLst>
              <p:tags r:id="rId80"/>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微软雅黑" panose="020B0503020204020204" charset="-122"/>
              <a:cs typeface="微软雅黑" panose="020B0503020204020204" charset="-122"/>
              <a:sym typeface="+mn-ea"/>
            </a:endParaRPr>
          </a:p>
        </p:txBody>
      </p:sp>
      <p:sp>
        <p:nvSpPr>
          <p:cNvPr id="9" name="矩形 8"/>
          <p:cNvSpPr/>
          <p:nvPr userDrawn="1">
            <p:custDataLst>
              <p:tags r:id="rId81"/>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cs typeface="微软雅黑" panose="020B0503020204020204" charset="-122"/>
            </a:endParaRPr>
          </a:p>
        </p:txBody>
      </p:sp>
      <p:sp>
        <p:nvSpPr>
          <p:cNvPr id="11" name="日期占位符 10"/>
          <p:cNvSpPr>
            <a:spLocks noGrp="1"/>
          </p:cNvSpPr>
          <p:nvPr>
            <p:ph type="dt" sz="half" idx="10"/>
            <p:custDataLst>
              <p:tags r:id="rId82"/>
            </p:custDataLst>
          </p:nvPr>
        </p:nvSpPr>
        <p:spPr>
          <a:xfrm>
            <a:off x="612000" y="6314400"/>
            <a:ext cx="2700000" cy="316800"/>
          </a:xfrm>
        </p:spPr>
        <p:txBody>
          <a:bodyPr/>
          <a:lstStyle>
            <a:lvl1pPr>
              <a:defRPr>
                <a:latin typeface="微软雅黑" panose="020B0503020204020204" charset="-122"/>
                <a:cs typeface="微软雅黑" panose="020B0503020204020204" charset="-122"/>
              </a:defRPr>
            </a:lvl1pPr>
          </a:lstStyle>
          <a:p>
            <a:fld id="{760FBDFE-C587-4B4C-A407-44438C67B59E}" type="datetimeFigureOut">
              <a:rPr lang="zh-CN" altLang="en-US" smtClean="0"/>
            </a:fld>
            <a:endParaRPr lang="zh-CN" altLang="en-US"/>
          </a:p>
        </p:txBody>
      </p:sp>
      <p:sp>
        <p:nvSpPr>
          <p:cNvPr id="12" name="页脚占位符 11"/>
          <p:cNvSpPr>
            <a:spLocks noGrp="1"/>
          </p:cNvSpPr>
          <p:nvPr>
            <p:ph type="ftr" sz="quarter" idx="11"/>
            <p:custDataLst>
              <p:tags r:id="rId83"/>
            </p:custDataLst>
          </p:nvPr>
        </p:nvSpPr>
        <p:spPr>
          <a:xfrm>
            <a:off x="4116000" y="6314400"/>
            <a:ext cx="3960000" cy="316800"/>
          </a:xfrm>
        </p:spPr>
        <p:txBody>
          <a:bodyPr/>
          <a:lstStyle>
            <a:lvl1pPr>
              <a:defRPr>
                <a:latin typeface="微软雅黑" panose="020B0503020204020204" charset="-122"/>
                <a:cs typeface="微软雅黑" panose="020B0503020204020204" charset="-122"/>
              </a:defRPr>
            </a:lvl1pPr>
          </a:lstStyle>
          <a:p>
            <a:endParaRPr lang="zh-CN" altLang="en-US" dirty="0"/>
          </a:p>
        </p:txBody>
      </p:sp>
      <p:sp>
        <p:nvSpPr>
          <p:cNvPr id="13" name="灯片编号占位符 12"/>
          <p:cNvSpPr>
            <a:spLocks noGrp="1"/>
          </p:cNvSpPr>
          <p:nvPr>
            <p:ph type="sldNum" sz="quarter" idx="12"/>
            <p:custDataLst>
              <p:tags r:id="rId84"/>
            </p:custDataLst>
          </p:nvPr>
        </p:nvSpPr>
        <p:spPr>
          <a:xfrm>
            <a:off x="8877600" y="6314400"/>
            <a:ext cx="2700000" cy="316800"/>
          </a:xfrm>
        </p:spPr>
        <p:txBody>
          <a:bodyPr/>
          <a:lstStyle>
            <a:lvl1pPr>
              <a:defRPr>
                <a:latin typeface="微软雅黑" panose="020B0503020204020204" charset="-122"/>
                <a:cs typeface="微软雅黑" panose="020B0503020204020204" charset="-122"/>
              </a:defRPr>
            </a:lvl1pPr>
          </a:lstStyle>
          <a:p>
            <a:fld id="{49AE70B2-8BF9-45C0-BB95-33D1B9D3A854}" type="slidenum">
              <a:rPr lang="zh-CN" altLang="en-US" smtClean="0"/>
            </a:fld>
            <a:endParaRPr lang="zh-CN" altLang="en-US" dirty="0"/>
          </a:p>
        </p:txBody>
      </p:sp>
      <p:sp>
        <p:nvSpPr>
          <p:cNvPr id="2" name="标题占位符 1"/>
          <p:cNvSpPr>
            <a:spLocks noGrp="1"/>
          </p:cNvSpPr>
          <p:nvPr>
            <p:ph type="title"/>
            <p:custDataLst>
              <p:tags r:id="rId85"/>
            </p:custDataLst>
          </p:nvPr>
        </p:nvSpPr>
        <p:spPr>
          <a:xfrm>
            <a:off x="689610" y="545441"/>
            <a:ext cx="9359900" cy="966017"/>
          </a:xfrm>
          <a:prstGeom prst="rect">
            <a:avLst/>
          </a:prstGeom>
          <a:noFill/>
          <a:ln>
            <a:noFill/>
            <a:prstDash val="sysDash"/>
          </a:ln>
        </p:spPr>
        <p:txBody>
          <a:bodyPr vert="horz" wrap="square" lIns="91440" tIns="45720" rIns="91440" bIns="45720" rtlCol="0" anchor="ctr" anchorCtr="0">
            <a:normAutofit/>
          </a:bodyPr>
          <a:lstStyle/>
          <a:p>
            <a:pPr marL="0" marR="0" lvl="0">
              <a:buClrTx/>
              <a:buSzTx/>
              <a:buFontTx/>
            </a:pPr>
            <a:r>
              <a:rPr lang="zh-CN" altLang="en-US" dirty="0"/>
              <a:t>单击此处编辑母版标题样式</a:t>
            </a:r>
            <a:endParaRPr lang="zh-CN" altLang="en-US" dirty="0"/>
          </a:p>
        </p:txBody>
      </p:sp>
      <p:sp>
        <p:nvSpPr>
          <p:cNvPr id="3" name="文本占位符 2"/>
          <p:cNvSpPr>
            <a:spLocks noGrp="1"/>
          </p:cNvSpPr>
          <p:nvPr>
            <p:ph type="body" idx="1"/>
            <p:custDataLst>
              <p:tags r:id="rId86"/>
            </p:custDataLst>
          </p:nvPr>
        </p:nvSpPr>
        <p:spPr>
          <a:xfrm>
            <a:off x="697866" y="1735733"/>
            <a:ext cx="9359900" cy="4441230"/>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KSO_TEMPLATE" hidden="1"/>
          <p:cNvSpPr/>
          <p:nvPr userDrawn="1">
            <p:custDataLst>
              <p:tags r:id="rId8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5" name="图片 4"/>
          <p:cNvPicPr>
            <a:picLocks noChangeAspect="1"/>
          </p:cNvPicPr>
          <p:nvPr userDrawn="1">
            <p:custDataLst>
              <p:tags r:id="rId88"/>
            </p:custDataLst>
          </p:nvPr>
        </p:nvPicPr>
        <p:blipFill>
          <a:blip r:embed="rId89"/>
          <a:stretch>
            <a:fillRect/>
          </a:stretch>
        </p:blipFill>
        <p:spPr>
          <a:xfrm>
            <a:off x="9447530" y="0"/>
            <a:ext cx="2744470" cy="42545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txStyles>
    <p:titleStyle>
      <a:lvl1pPr algn="l" defTabSz="914400" rtl="0" eaLnBrk="1" fontAlgn="auto" latinLnBrk="0" hangingPunct="1">
        <a:lnSpc>
          <a:spcPct val="100000"/>
        </a:lnSpc>
        <a:spcBef>
          <a:spcPct val="0"/>
        </a:spcBef>
        <a:buNone/>
        <a:defRPr kumimoji="0" lang="zh-CN" altLang="en-US" sz="2400" b="1" i="0" u="none" strike="noStrike" kern="1200" cap="none" spc="300" normalizeH="0" baseline="0" smtClean="0">
          <a:ln>
            <a:noFill/>
            <a:prstDash val="sysDot"/>
          </a:ln>
          <a:solidFill>
            <a:schemeClr val="accent1"/>
          </a:solidFill>
          <a:uFillTx/>
          <a:latin typeface="+mj-ea"/>
          <a:ea typeface="+mj-ea"/>
          <a:cs typeface="微软雅黑" panose="020B0503020204020204" charset="-122"/>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ea"/>
          <a:ea typeface="+mn-ea"/>
          <a:cs typeface="微软雅黑" panose="020B0503020204020204" charset="-122"/>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ea"/>
          <a:ea typeface="+mn-ea"/>
          <a:cs typeface="微软雅黑" panose="020B0503020204020204" charset="-122"/>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ea"/>
          <a:ea typeface="+mn-ea"/>
          <a:cs typeface="微软雅黑" panose="020B0503020204020204" charset="-122"/>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ea"/>
          <a:ea typeface="+mn-ea"/>
          <a:cs typeface="微软雅黑" panose="020B0503020204020204" charset="-122"/>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ea"/>
          <a:ea typeface="+mn-ea"/>
          <a:cs typeface="微软雅黑" panose="020B0503020204020204"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838200" y="360000"/>
            <a:ext cx="10515600" cy="864000"/>
          </a:xfrm>
          <a:prstGeom prst="rect">
            <a:avLst/>
          </a:prstGeom>
        </p:spPr>
        <p:txBody>
          <a:bodyPr vert="horz" lIns="0" tIns="0" rIns="0" bIns="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838200" y="1364400"/>
            <a:ext cx="10515600" cy="4813200"/>
          </a:xfrm>
          <a:prstGeom prst="rect">
            <a:avLst/>
          </a:prstGeom>
        </p:spPr>
        <p:txBody>
          <a:bodyPr vert="horz" lIns="0" tIns="0" rIns="0" bIns="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2"/>
            <p:custDataLst>
              <p:tags r:id="rId14"/>
            </p:custDataLst>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custDataLst>
              <p:tags r:id="rId16"/>
            </p:custDataLst>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8" name="KSO_TEMPLATE" hidden="1"/>
          <p:cNvSpPr/>
          <p:nvPr userDrawn="1">
            <p:custDataLst>
              <p:tags r:id="rId17"/>
            </p:custDataLst>
          </p:nvPr>
        </p:nvSpPr>
        <p:spPr>
          <a:xfrm>
            <a:off x="0" y="0"/>
            <a:ext cx="0" cy="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txStyles>
    <p:titleStyle>
      <a:lvl1pPr algn="l" defTabSz="914400" rtl="0" eaLnBrk="1" latinLnBrk="0" hangingPunct="1">
        <a:lnSpc>
          <a:spcPct val="100000"/>
        </a:lnSpc>
        <a:spcBef>
          <a:spcPct val="0"/>
        </a:spcBef>
        <a:buNone/>
        <a:defRPr sz="3600" b="1" kern="1200">
          <a:solidFill>
            <a:schemeClr val="accent4"/>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2.xml"/><Relationship Id="rId5" Type="http://schemas.openxmlformats.org/officeDocument/2006/relationships/tags" Target="../tags/tag977.xml"/><Relationship Id="rId4" Type="http://schemas.openxmlformats.org/officeDocument/2006/relationships/image" Target="../media/image1.png"/><Relationship Id="rId3" Type="http://schemas.openxmlformats.org/officeDocument/2006/relationships/tags" Target="../tags/tag976.xml"/><Relationship Id="rId2" Type="http://schemas.openxmlformats.org/officeDocument/2006/relationships/tags" Target="../tags/tag975.xml"/><Relationship Id="rId1" Type="http://schemas.openxmlformats.org/officeDocument/2006/relationships/tags" Target="../tags/tag974.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34.xml"/></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037.xml"/><Relationship Id="rId3" Type="http://schemas.openxmlformats.org/officeDocument/2006/relationships/tags" Target="../tags/tag1036.xml"/><Relationship Id="rId2" Type="http://schemas.openxmlformats.org/officeDocument/2006/relationships/image" Target="../media/image12.png"/><Relationship Id="rId1" Type="http://schemas.openxmlformats.org/officeDocument/2006/relationships/tags" Target="../tags/tag1035.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38.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39.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40.xml"/></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tags" Target="../tags/tag1042.xml"/><Relationship Id="rId2" Type="http://schemas.openxmlformats.org/officeDocument/2006/relationships/image" Target="../media/image13.png"/><Relationship Id="rId1" Type="http://schemas.openxmlformats.org/officeDocument/2006/relationships/tags" Target="../tags/tag1041.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1043.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44.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45.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46.xml"/></Relationships>
</file>

<file path=ppt/slides/_rels/slide2.xml.rels><?xml version="1.0" encoding="UTF-8" standalone="yes"?>
<Relationships xmlns="http://schemas.openxmlformats.org/package/2006/relationships"><Relationship Id="rId9" Type="http://schemas.openxmlformats.org/officeDocument/2006/relationships/tags" Target="../tags/tag986.xml"/><Relationship Id="rId8" Type="http://schemas.openxmlformats.org/officeDocument/2006/relationships/tags" Target="../tags/tag985.xml"/><Relationship Id="rId7" Type="http://schemas.openxmlformats.org/officeDocument/2006/relationships/tags" Target="../tags/tag984.xml"/><Relationship Id="rId6" Type="http://schemas.openxmlformats.org/officeDocument/2006/relationships/tags" Target="../tags/tag983.xml"/><Relationship Id="rId5" Type="http://schemas.openxmlformats.org/officeDocument/2006/relationships/tags" Target="../tags/tag982.xml"/><Relationship Id="rId46" Type="http://schemas.openxmlformats.org/officeDocument/2006/relationships/notesSlide" Target="../notesSlides/notesSlide2.xml"/><Relationship Id="rId45" Type="http://schemas.openxmlformats.org/officeDocument/2006/relationships/slideLayout" Target="../slideLayouts/slideLayout18.xml"/><Relationship Id="rId44" Type="http://schemas.openxmlformats.org/officeDocument/2006/relationships/tags" Target="../tags/tag1021.xml"/><Relationship Id="rId43" Type="http://schemas.openxmlformats.org/officeDocument/2006/relationships/tags" Target="../tags/tag1020.xml"/><Relationship Id="rId42" Type="http://schemas.openxmlformats.org/officeDocument/2006/relationships/tags" Target="../tags/tag1019.xml"/><Relationship Id="rId41" Type="http://schemas.openxmlformats.org/officeDocument/2006/relationships/tags" Target="../tags/tag1018.xml"/><Relationship Id="rId40" Type="http://schemas.openxmlformats.org/officeDocument/2006/relationships/tags" Target="../tags/tag1017.xml"/><Relationship Id="rId4" Type="http://schemas.openxmlformats.org/officeDocument/2006/relationships/tags" Target="../tags/tag981.xml"/><Relationship Id="rId39" Type="http://schemas.openxmlformats.org/officeDocument/2006/relationships/tags" Target="../tags/tag1016.xml"/><Relationship Id="rId38" Type="http://schemas.openxmlformats.org/officeDocument/2006/relationships/tags" Target="../tags/tag1015.xml"/><Relationship Id="rId37" Type="http://schemas.openxmlformats.org/officeDocument/2006/relationships/tags" Target="../tags/tag1014.xml"/><Relationship Id="rId36" Type="http://schemas.openxmlformats.org/officeDocument/2006/relationships/tags" Target="../tags/tag1013.xml"/><Relationship Id="rId35" Type="http://schemas.openxmlformats.org/officeDocument/2006/relationships/tags" Target="../tags/tag1012.xml"/><Relationship Id="rId34" Type="http://schemas.openxmlformats.org/officeDocument/2006/relationships/tags" Target="../tags/tag1011.xml"/><Relationship Id="rId33" Type="http://schemas.openxmlformats.org/officeDocument/2006/relationships/tags" Target="../tags/tag1010.xml"/><Relationship Id="rId32" Type="http://schemas.openxmlformats.org/officeDocument/2006/relationships/tags" Target="../tags/tag1009.xml"/><Relationship Id="rId31" Type="http://schemas.openxmlformats.org/officeDocument/2006/relationships/tags" Target="../tags/tag1008.xml"/><Relationship Id="rId30" Type="http://schemas.openxmlformats.org/officeDocument/2006/relationships/tags" Target="../tags/tag1007.xml"/><Relationship Id="rId3" Type="http://schemas.openxmlformats.org/officeDocument/2006/relationships/tags" Target="../tags/tag980.xml"/><Relationship Id="rId29" Type="http://schemas.openxmlformats.org/officeDocument/2006/relationships/tags" Target="../tags/tag1006.xml"/><Relationship Id="rId28" Type="http://schemas.openxmlformats.org/officeDocument/2006/relationships/tags" Target="../tags/tag1005.xml"/><Relationship Id="rId27" Type="http://schemas.openxmlformats.org/officeDocument/2006/relationships/tags" Target="../tags/tag1004.xml"/><Relationship Id="rId26" Type="http://schemas.openxmlformats.org/officeDocument/2006/relationships/tags" Target="../tags/tag1003.xml"/><Relationship Id="rId25" Type="http://schemas.openxmlformats.org/officeDocument/2006/relationships/tags" Target="../tags/tag1002.xml"/><Relationship Id="rId24" Type="http://schemas.openxmlformats.org/officeDocument/2006/relationships/tags" Target="../tags/tag1001.xml"/><Relationship Id="rId23" Type="http://schemas.openxmlformats.org/officeDocument/2006/relationships/tags" Target="../tags/tag1000.xml"/><Relationship Id="rId22" Type="http://schemas.openxmlformats.org/officeDocument/2006/relationships/tags" Target="../tags/tag999.xml"/><Relationship Id="rId21" Type="http://schemas.openxmlformats.org/officeDocument/2006/relationships/tags" Target="../tags/tag998.xml"/><Relationship Id="rId20" Type="http://schemas.openxmlformats.org/officeDocument/2006/relationships/tags" Target="../tags/tag997.xml"/><Relationship Id="rId2" Type="http://schemas.openxmlformats.org/officeDocument/2006/relationships/tags" Target="../tags/tag979.xml"/><Relationship Id="rId19" Type="http://schemas.openxmlformats.org/officeDocument/2006/relationships/tags" Target="../tags/tag996.xml"/><Relationship Id="rId18" Type="http://schemas.openxmlformats.org/officeDocument/2006/relationships/tags" Target="../tags/tag995.xml"/><Relationship Id="rId17" Type="http://schemas.openxmlformats.org/officeDocument/2006/relationships/tags" Target="../tags/tag994.xml"/><Relationship Id="rId16" Type="http://schemas.openxmlformats.org/officeDocument/2006/relationships/tags" Target="../tags/tag993.xml"/><Relationship Id="rId15" Type="http://schemas.openxmlformats.org/officeDocument/2006/relationships/tags" Target="../tags/tag992.xml"/><Relationship Id="rId14" Type="http://schemas.openxmlformats.org/officeDocument/2006/relationships/tags" Target="../tags/tag991.xml"/><Relationship Id="rId13" Type="http://schemas.openxmlformats.org/officeDocument/2006/relationships/tags" Target="../tags/tag990.xml"/><Relationship Id="rId12" Type="http://schemas.openxmlformats.org/officeDocument/2006/relationships/tags" Target="../tags/tag989.xml"/><Relationship Id="rId11" Type="http://schemas.openxmlformats.org/officeDocument/2006/relationships/tags" Target="../tags/tag988.xml"/><Relationship Id="rId10" Type="http://schemas.openxmlformats.org/officeDocument/2006/relationships/tags" Target="../tags/tag987.xml"/><Relationship Id="rId1" Type="http://schemas.openxmlformats.org/officeDocument/2006/relationships/tags" Target="../tags/tag978.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47.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48.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49.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1050.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51.xml"/></Relationships>
</file>

<file path=ppt/slides/_rels/slide25.xml.rels><?xml version="1.0" encoding="UTF-8" standalone="yes"?>
<Relationships xmlns="http://schemas.openxmlformats.org/package/2006/relationships"><Relationship Id="rId9" Type="http://schemas.openxmlformats.org/officeDocument/2006/relationships/image" Target="../media/image17.svg"/><Relationship Id="rId8" Type="http://schemas.openxmlformats.org/officeDocument/2006/relationships/image" Target="../media/image16.png"/><Relationship Id="rId7" Type="http://schemas.openxmlformats.org/officeDocument/2006/relationships/tags" Target="../tags/tag1056.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tags" Target="../tags/tag1055.xml"/><Relationship Id="rId3" Type="http://schemas.openxmlformats.org/officeDocument/2006/relationships/tags" Target="../tags/tag1054.xml"/><Relationship Id="rId20" Type="http://schemas.openxmlformats.org/officeDocument/2006/relationships/slideLayout" Target="../slideLayouts/slideLayout13.xml"/><Relationship Id="rId2" Type="http://schemas.openxmlformats.org/officeDocument/2006/relationships/tags" Target="../tags/tag1053.xml"/><Relationship Id="rId19" Type="http://schemas.openxmlformats.org/officeDocument/2006/relationships/tags" Target="../tags/tag1064.xml"/><Relationship Id="rId18" Type="http://schemas.openxmlformats.org/officeDocument/2006/relationships/tags" Target="../tags/tag1063.xml"/><Relationship Id="rId17" Type="http://schemas.openxmlformats.org/officeDocument/2006/relationships/tags" Target="../tags/tag1062.xml"/><Relationship Id="rId16" Type="http://schemas.openxmlformats.org/officeDocument/2006/relationships/tags" Target="../tags/tag1061.xml"/><Relationship Id="rId15" Type="http://schemas.openxmlformats.org/officeDocument/2006/relationships/tags" Target="../tags/tag1060.xml"/><Relationship Id="rId14" Type="http://schemas.openxmlformats.org/officeDocument/2006/relationships/tags" Target="../tags/tag1059.xml"/><Relationship Id="rId13" Type="http://schemas.openxmlformats.org/officeDocument/2006/relationships/tags" Target="../tags/tag1058.xml"/><Relationship Id="rId12" Type="http://schemas.openxmlformats.org/officeDocument/2006/relationships/image" Target="../media/image19.svg"/><Relationship Id="rId11" Type="http://schemas.openxmlformats.org/officeDocument/2006/relationships/image" Target="../media/image18.png"/><Relationship Id="rId10" Type="http://schemas.openxmlformats.org/officeDocument/2006/relationships/tags" Target="../tags/tag1057.xml"/><Relationship Id="rId1" Type="http://schemas.openxmlformats.org/officeDocument/2006/relationships/tags" Target="../tags/tag1052.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65.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66.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67.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68.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102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69.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70.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71.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72.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73.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1074.xml"/></Relationships>
</file>

<file path=ppt/slides/_rels/slide36.xml.rels><?xml version="1.0" encoding="UTF-8" standalone="yes"?>
<Relationships xmlns="http://schemas.openxmlformats.org/package/2006/relationships"><Relationship Id="rId9" Type="http://schemas.openxmlformats.org/officeDocument/2006/relationships/tags" Target="../tags/tag1083.xml"/><Relationship Id="rId8" Type="http://schemas.openxmlformats.org/officeDocument/2006/relationships/tags" Target="../tags/tag1082.xml"/><Relationship Id="rId7" Type="http://schemas.openxmlformats.org/officeDocument/2006/relationships/tags" Target="../tags/tag1081.xml"/><Relationship Id="rId6" Type="http://schemas.openxmlformats.org/officeDocument/2006/relationships/tags" Target="../tags/tag1080.xml"/><Relationship Id="rId5" Type="http://schemas.openxmlformats.org/officeDocument/2006/relationships/tags" Target="../tags/tag1079.xml"/><Relationship Id="rId4" Type="http://schemas.openxmlformats.org/officeDocument/2006/relationships/tags" Target="../tags/tag1078.xml"/><Relationship Id="rId3" Type="http://schemas.openxmlformats.org/officeDocument/2006/relationships/tags" Target="../tags/tag1077.xml"/><Relationship Id="rId27" Type="http://schemas.openxmlformats.org/officeDocument/2006/relationships/slideLayout" Target="../slideLayouts/slideLayout13.xml"/><Relationship Id="rId26" Type="http://schemas.openxmlformats.org/officeDocument/2006/relationships/tags" Target="../tags/tag1100.xml"/><Relationship Id="rId25" Type="http://schemas.openxmlformats.org/officeDocument/2006/relationships/tags" Target="../tags/tag1099.xml"/><Relationship Id="rId24" Type="http://schemas.openxmlformats.org/officeDocument/2006/relationships/tags" Target="../tags/tag1098.xml"/><Relationship Id="rId23" Type="http://schemas.openxmlformats.org/officeDocument/2006/relationships/tags" Target="../tags/tag1097.xml"/><Relationship Id="rId22" Type="http://schemas.openxmlformats.org/officeDocument/2006/relationships/tags" Target="../tags/tag1096.xml"/><Relationship Id="rId21" Type="http://schemas.openxmlformats.org/officeDocument/2006/relationships/tags" Target="../tags/tag1095.xml"/><Relationship Id="rId20" Type="http://schemas.openxmlformats.org/officeDocument/2006/relationships/tags" Target="../tags/tag1094.xml"/><Relationship Id="rId2" Type="http://schemas.openxmlformats.org/officeDocument/2006/relationships/tags" Target="../tags/tag1076.xml"/><Relationship Id="rId19" Type="http://schemas.openxmlformats.org/officeDocument/2006/relationships/tags" Target="../tags/tag1093.xml"/><Relationship Id="rId18" Type="http://schemas.openxmlformats.org/officeDocument/2006/relationships/tags" Target="../tags/tag1092.xml"/><Relationship Id="rId17" Type="http://schemas.openxmlformats.org/officeDocument/2006/relationships/tags" Target="../tags/tag1091.xml"/><Relationship Id="rId16" Type="http://schemas.openxmlformats.org/officeDocument/2006/relationships/tags" Target="../tags/tag1090.xml"/><Relationship Id="rId15" Type="http://schemas.openxmlformats.org/officeDocument/2006/relationships/tags" Target="../tags/tag1089.xml"/><Relationship Id="rId14" Type="http://schemas.openxmlformats.org/officeDocument/2006/relationships/tags" Target="../tags/tag1088.xml"/><Relationship Id="rId13" Type="http://schemas.openxmlformats.org/officeDocument/2006/relationships/tags" Target="../tags/tag1087.xml"/><Relationship Id="rId12" Type="http://schemas.openxmlformats.org/officeDocument/2006/relationships/tags" Target="../tags/tag1086.xml"/><Relationship Id="rId11" Type="http://schemas.openxmlformats.org/officeDocument/2006/relationships/tags" Target="../tags/tag1085.xml"/><Relationship Id="rId10" Type="http://schemas.openxmlformats.org/officeDocument/2006/relationships/tags" Target="../tags/tag1084.xml"/><Relationship Id="rId1" Type="http://schemas.openxmlformats.org/officeDocument/2006/relationships/tags" Target="../tags/tag1075.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102.xml"/><Relationship Id="rId1" Type="http://schemas.openxmlformats.org/officeDocument/2006/relationships/tags" Target="../tags/tag1101.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104.xml"/><Relationship Id="rId1" Type="http://schemas.openxmlformats.org/officeDocument/2006/relationships/tags" Target="../tags/tag1103.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106.xml"/><Relationship Id="rId1" Type="http://schemas.openxmlformats.org/officeDocument/2006/relationships/tags" Target="../tags/tag1105.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1023.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108.xml"/><Relationship Id="rId1" Type="http://schemas.openxmlformats.org/officeDocument/2006/relationships/tags" Target="../tags/tag1107.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110.xml"/><Relationship Id="rId1" Type="http://schemas.openxmlformats.org/officeDocument/2006/relationships/tags" Target="../tags/tag1109.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1111.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12.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13.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14.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15.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16.xml"/></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17.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18.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24.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19.xm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20.xm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21.xm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1122.xml"/></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23.xml"/></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24.xml"/></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25.xml"/></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26.xml"/></Relationships>
</file>

<file path=ppt/slides/_rels/slide58.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8.xml"/><Relationship Id="rId3" Type="http://schemas.openxmlformats.org/officeDocument/2006/relationships/tags" Target="../tags/tag1129.xml"/><Relationship Id="rId2" Type="http://schemas.openxmlformats.org/officeDocument/2006/relationships/tags" Target="../tags/tag1128.xml"/><Relationship Id="rId1" Type="http://schemas.openxmlformats.org/officeDocument/2006/relationships/tags" Target="../tags/tag1127.xml"/></Relationships>
</file>

<file path=ppt/slides/_rels/slide59.xml.rels><?xml version="1.0" encoding="UTF-8" standalone="yes"?>
<Relationships xmlns="http://schemas.openxmlformats.org/package/2006/relationships"><Relationship Id="rId9" Type="http://schemas.openxmlformats.org/officeDocument/2006/relationships/tags" Target="../tags/tag1138.xml"/><Relationship Id="rId8" Type="http://schemas.openxmlformats.org/officeDocument/2006/relationships/tags" Target="../tags/tag1137.xml"/><Relationship Id="rId7" Type="http://schemas.openxmlformats.org/officeDocument/2006/relationships/tags" Target="../tags/tag1136.xml"/><Relationship Id="rId6" Type="http://schemas.openxmlformats.org/officeDocument/2006/relationships/tags" Target="../tags/tag1135.xml"/><Relationship Id="rId5" Type="http://schemas.openxmlformats.org/officeDocument/2006/relationships/tags" Target="../tags/tag1134.xml"/><Relationship Id="rId4" Type="http://schemas.openxmlformats.org/officeDocument/2006/relationships/tags" Target="../tags/tag1133.xml"/><Relationship Id="rId3" Type="http://schemas.openxmlformats.org/officeDocument/2006/relationships/tags" Target="../tags/tag1132.xml"/><Relationship Id="rId20" Type="http://schemas.openxmlformats.org/officeDocument/2006/relationships/notesSlide" Target="../notesSlides/notesSlide4.xml"/><Relationship Id="rId2" Type="http://schemas.openxmlformats.org/officeDocument/2006/relationships/tags" Target="../tags/tag1131.xml"/><Relationship Id="rId19" Type="http://schemas.openxmlformats.org/officeDocument/2006/relationships/slideLayout" Target="../slideLayouts/slideLayout18.xml"/><Relationship Id="rId18" Type="http://schemas.openxmlformats.org/officeDocument/2006/relationships/tags" Target="../tags/tag1147.xml"/><Relationship Id="rId17" Type="http://schemas.openxmlformats.org/officeDocument/2006/relationships/tags" Target="../tags/tag1146.xml"/><Relationship Id="rId16" Type="http://schemas.openxmlformats.org/officeDocument/2006/relationships/tags" Target="../tags/tag1145.xml"/><Relationship Id="rId15" Type="http://schemas.openxmlformats.org/officeDocument/2006/relationships/tags" Target="../tags/tag1144.xml"/><Relationship Id="rId14" Type="http://schemas.openxmlformats.org/officeDocument/2006/relationships/tags" Target="../tags/tag1143.xml"/><Relationship Id="rId13" Type="http://schemas.openxmlformats.org/officeDocument/2006/relationships/tags" Target="../tags/tag1142.xml"/><Relationship Id="rId12" Type="http://schemas.openxmlformats.org/officeDocument/2006/relationships/tags" Target="../tags/tag1141.xml"/><Relationship Id="rId11" Type="http://schemas.openxmlformats.org/officeDocument/2006/relationships/tags" Target="../tags/tag1140.xml"/><Relationship Id="rId10" Type="http://schemas.openxmlformats.org/officeDocument/2006/relationships/tags" Target="../tags/tag1139.xml"/><Relationship Id="rId1" Type="http://schemas.openxmlformats.org/officeDocument/2006/relationships/tags" Target="../tags/tag1130.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25.xml"/></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1148.xml"/></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028.xml"/><Relationship Id="rId3" Type="http://schemas.openxmlformats.org/officeDocument/2006/relationships/tags" Target="../tags/tag1027.xml"/><Relationship Id="rId2" Type="http://schemas.openxmlformats.org/officeDocument/2006/relationships/image" Target="../media/image9.png"/><Relationship Id="rId1" Type="http://schemas.openxmlformats.org/officeDocument/2006/relationships/tags" Target="../tags/tag1026.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29.xml"/></Relationships>
</file>

<file path=ppt/slides/_rels/slide9.xml.rels><?xml version="1.0" encoding="UTF-8" standalone="yes"?>
<Relationships xmlns="http://schemas.openxmlformats.org/package/2006/relationships"><Relationship Id="rId7" Type="http://schemas.openxmlformats.org/officeDocument/2006/relationships/slideLayout" Target="../slideLayouts/slideLayout13.xml"/><Relationship Id="rId6" Type="http://schemas.openxmlformats.org/officeDocument/2006/relationships/tags" Target="../tags/tag1033.xml"/><Relationship Id="rId5" Type="http://schemas.openxmlformats.org/officeDocument/2006/relationships/tags" Target="../tags/tag1032.xml"/><Relationship Id="rId4" Type="http://schemas.openxmlformats.org/officeDocument/2006/relationships/image" Target="../media/image11.png"/><Relationship Id="rId3" Type="http://schemas.openxmlformats.org/officeDocument/2006/relationships/tags" Target="../tags/tag1031.xml"/><Relationship Id="rId2" Type="http://schemas.openxmlformats.org/officeDocument/2006/relationships/image" Target="../media/image10.png"/><Relationship Id="rId1" Type="http://schemas.openxmlformats.org/officeDocument/2006/relationships/tags" Target="../tags/tag10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idx="6"/>
            <p:custDataLst>
              <p:tags r:id="rId1"/>
            </p:custDataLst>
          </p:nvPr>
        </p:nvSpPr>
        <p:spPr/>
        <p:txBody>
          <a:bodyPr>
            <a:noAutofit/>
          </a:bodyPr>
          <a:lstStyle/>
          <a:p>
            <a:r>
              <a:rPr lang="zh-CN" altLang="en-US" sz="1800" dirty="0">
                <a:solidFill>
                  <a:schemeClr val="tx1"/>
                </a:solidFill>
              </a:rPr>
              <a:t> 庞建萍，柳倩主编.</a:t>
            </a:r>
            <a:r>
              <a:rPr lang="en-US" altLang="zh-CN" sz="1800" dirty="0">
                <a:solidFill>
                  <a:schemeClr val="tx1"/>
                </a:solidFill>
              </a:rPr>
              <a:t>—</a:t>
            </a:r>
            <a:r>
              <a:rPr lang="zh-CN" altLang="en-US" sz="1800" dirty="0">
                <a:solidFill>
                  <a:schemeClr val="tx1"/>
                </a:solidFill>
              </a:rPr>
              <a:t>上海：华东师范大学出版社，2023</a:t>
            </a:r>
            <a:endParaRPr lang="zh-CN" altLang="en-US" sz="1800" dirty="0">
              <a:solidFill>
                <a:schemeClr val="tx1"/>
              </a:solidFill>
            </a:endParaRPr>
          </a:p>
          <a:p>
            <a:r>
              <a:rPr lang="zh-CN" altLang="en-US" sz="1800" dirty="0">
                <a:solidFill>
                  <a:schemeClr val="tx1"/>
                </a:solidFill>
              </a:rPr>
              <a:t>  学前教育专业系列教材</a:t>
            </a:r>
            <a:endParaRPr lang="zh-CN" altLang="en-US" sz="1800" dirty="0">
              <a:solidFill>
                <a:schemeClr val="tx1"/>
              </a:solidFill>
            </a:endParaRPr>
          </a:p>
          <a:p>
            <a:r>
              <a:rPr lang="zh-CN" altLang="en-US" sz="1800" dirty="0">
                <a:solidFill>
                  <a:schemeClr val="tx1"/>
                </a:solidFill>
              </a:rPr>
              <a:t>  ISBN 978-7-5760-3587-2</a:t>
            </a:r>
            <a:endParaRPr lang="zh-CN" altLang="en-US" sz="1800" dirty="0">
              <a:solidFill>
                <a:schemeClr val="tx1"/>
              </a:solidFill>
            </a:endParaRPr>
          </a:p>
        </p:txBody>
      </p:sp>
      <p:sp>
        <p:nvSpPr>
          <p:cNvPr id="13" name="标题 12"/>
          <p:cNvSpPr>
            <a:spLocks noGrp="1"/>
          </p:cNvSpPr>
          <p:nvPr>
            <p:ph type="title" idx="5"/>
            <p:custDataLst>
              <p:tags r:id="rId2"/>
            </p:custDataLst>
          </p:nvPr>
        </p:nvSpPr>
        <p:spPr>
          <a:xfrm>
            <a:off x="1318260" y="2026285"/>
            <a:ext cx="9824085" cy="1522730"/>
          </a:xfrm>
        </p:spPr>
        <p:txBody>
          <a:bodyPr>
            <a:normAutofit fontScale="90000"/>
            <a:scene3d>
              <a:camera prst="orthographicFront"/>
              <a:lightRig rig="threePt" dir="t"/>
            </a:scene3d>
          </a:bodyPr>
          <a:lstStyle/>
          <a:p>
            <a:r>
              <a:rPr lang="zh-CN" altLang="en-US" dirty="0">
                <a:solidFill>
                  <a:schemeClr val="tx1"/>
                </a:solidFill>
                <a:effectLst>
                  <a:outerShdw blurRad="38100" dist="19050" dir="2700000" algn="tl" rotWithShape="0">
                    <a:schemeClr val="dk1">
                      <a:alpha val="40000"/>
                    </a:schemeClr>
                  </a:outerShdw>
                </a:effectLst>
              </a:rPr>
              <a:t>第八章  </a:t>
            </a:r>
            <a:br>
              <a:rPr lang="zh-CN" altLang="en-US" dirty="0">
                <a:solidFill>
                  <a:schemeClr val="tx1"/>
                </a:solidFill>
                <a:effectLst>
                  <a:outerShdw blurRad="38100" dist="19050" dir="2700000" algn="tl" rotWithShape="0">
                    <a:schemeClr val="dk1">
                      <a:alpha val="40000"/>
                    </a:schemeClr>
                  </a:outerShdw>
                </a:effectLst>
              </a:rPr>
            </a:br>
            <a:r>
              <a:rPr lang="zh-CN" altLang="en-US" dirty="0">
                <a:solidFill>
                  <a:schemeClr val="tx1"/>
                </a:solidFill>
                <a:effectLst>
                  <a:outerShdw blurRad="38100" dist="19050" dir="2700000" algn="tl" rotWithShape="0">
                    <a:schemeClr val="dk1">
                      <a:alpha val="40000"/>
                    </a:schemeClr>
                  </a:outerShdw>
                </a:effectLst>
              </a:rPr>
              <a:t>学前儿童健康教育的评价</a:t>
            </a:r>
            <a:endParaRPr lang="zh-CN" altLang="en-US" dirty="0">
              <a:solidFill>
                <a:schemeClr val="tx1"/>
              </a:solidFill>
              <a:effectLst>
                <a:outerShdw blurRad="38100" dist="19050" dir="2700000" algn="tl" rotWithShape="0">
                  <a:schemeClr val="dk1">
                    <a:alpha val="40000"/>
                  </a:schemeClr>
                </a:outerShdw>
              </a:effectLst>
            </a:endParaRPr>
          </a:p>
        </p:txBody>
      </p:sp>
      <p:pic>
        <p:nvPicPr>
          <p:cNvPr id="2" name="图片 1"/>
          <p:cNvPicPr>
            <a:picLocks noChangeAspect="1"/>
          </p:cNvPicPr>
          <p:nvPr>
            <p:custDataLst>
              <p:tags r:id="rId3"/>
            </p:custDataLst>
          </p:nvPr>
        </p:nvPicPr>
        <p:blipFill>
          <a:blip r:embed="rId4"/>
          <a:stretch>
            <a:fillRect/>
          </a:stretch>
        </p:blipFill>
        <p:spPr>
          <a:xfrm>
            <a:off x="9447530" y="0"/>
            <a:ext cx="2744470" cy="425450"/>
          </a:xfrm>
          <a:prstGeom prst="rect">
            <a:avLst/>
          </a:prstGeom>
        </p:spPr>
      </p:pic>
    </p:spTree>
    <p:custDataLst>
      <p:tags r:id="rId5"/>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50000"/>
              </a:lnSpc>
              <a:buNone/>
            </a:pPr>
            <a:r>
              <a:rPr lang="zh-CN" altLang="en-US" sz="2400" b="1"/>
              <a:t>一、 外貌模式</a:t>
            </a:r>
            <a:endParaRPr lang="zh-CN" altLang="en-US" sz="2400" b="1"/>
          </a:p>
          <a:p>
            <a:pPr>
              <a:lnSpc>
                <a:spcPct val="150000"/>
              </a:lnSpc>
            </a:pPr>
            <a:r>
              <a:rPr lang="zh-CN" altLang="en-US" sz="2000"/>
              <a:t>在获得信息后，评价者对描述部分的评价资料主要有两种处理方式：指出前提、过程和结果三者之间可能存在的关系；考察意图和观察之间的一致性。在对描述资料的处理中，必须将意图和观察相对应的各个资料加以比较，以考察评价过程中的观察是否针对了预期的意图。判断过程是将描述性评价资料中获得的结果与某种绝对标准，或与某些其他课程相比较而得出的相对标准加以对照，然后由评价者对比较的结果进行判断，或由有关人员进行判断后由评价者集中，并处理判断结果，最后，评价者撰写书面评价报告。</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学前儿童健康教育评价的理论模式</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50000"/>
              </a:lnSpc>
              <a:buNone/>
            </a:pPr>
            <a:r>
              <a:rPr lang="zh-CN" altLang="en-US" sz="2400" b="1"/>
              <a:t>一、 外貌模式</a:t>
            </a:r>
            <a:endParaRPr lang="zh-CN" altLang="en-US" sz="2400" b="1"/>
          </a:p>
          <a:p>
            <a:pPr>
              <a:lnSpc>
                <a:spcPct val="150000"/>
              </a:lnSpc>
            </a:pPr>
            <a:r>
              <a:rPr lang="zh-CN" altLang="en-US" sz="2000"/>
              <a:t>下面，以一次口腔检查活动为例，说明外貌评价模式的运行过程。</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学前儿童健康教育评价的理论模式</a:t>
            </a:r>
            <a:endParaRPr>
              <a:solidFill>
                <a:schemeClr val="tx1">
                  <a:lumMod val="85000"/>
                  <a:lumOff val="15000"/>
                </a:schemeClr>
              </a:solidFill>
              <a:latin typeface="+mn-ea"/>
              <a:cs typeface="+mn-ea"/>
              <a:sym typeface="+mn-ea"/>
            </a:endParaRPr>
          </a:p>
        </p:txBody>
      </p:sp>
      <p:pic>
        <p:nvPicPr>
          <p:cNvPr id="4" name="图片 3"/>
          <p:cNvPicPr>
            <a:picLocks noChangeAspect="1"/>
          </p:cNvPicPr>
          <p:nvPr>
            <p:custDataLst>
              <p:tags r:id="rId1"/>
            </p:custDataLst>
          </p:nvPr>
        </p:nvPicPr>
        <p:blipFill>
          <a:blip r:embed="rId2"/>
          <a:stretch>
            <a:fillRect/>
          </a:stretch>
        </p:blipFill>
        <p:spPr>
          <a:xfrm>
            <a:off x="2260600" y="2896870"/>
            <a:ext cx="7923530" cy="3961765"/>
          </a:xfrm>
          <a:prstGeom prst="rect">
            <a:avLst/>
          </a:prstGeom>
        </p:spPr>
      </p:pic>
      <p:sp>
        <p:nvSpPr>
          <p:cNvPr id="8" name="文本框 7"/>
          <p:cNvSpPr txBox="1"/>
          <p:nvPr>
            <p:custDataLst>
              <p:tags r:id="rId3"/>
            </p:custDataLst>
          </p:nvPr>
        </p:nvSpPr>
        <p:spPr>
          <a:xfrm>
            <a:off x="6396355" y="1838960"/>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P206</a:t>
            </a:r>
            <a:endParaRPr lang="zh-CN" altLang="en-US" b="1">
              <a:solidFill>
                <a:srgbClr val="C00000"/>
              </a:solidFill>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50000"/>
              </a:lnSpc>
              <a:buNone/>
            </a:pPr>
            <a:r>
              <a:rPr lang="zh-CN" altLang="en-US" sz="2400" b="1"/>
              <a:t>二、 CIPP评价模式</a:t>
            </a:r>
            <a:endParaRPr lang="zh-CN" altLang="en-US" sz="2400" b="1"/>
          </a:p>
          <a:p>
            <a:pPr>
              <a:lnSpc>
                <a:spcPct val="150000"/>
              </a:lnSpc>
            </a:pPr>
            <a:r>
              <a:rPr lang="zh-CN" altLang="en-US" sz="2000"/>
              <a:t>CIPP评价模式是由斯塔费尔比姆提出的决策类型模式，CIPP评价模式是由背景评价(context evaluation)、输入评价（input evaluation）、过程评价(process evaluation)和成果评价(product evaluation)组成的一种评价模式。该评价模式将评价定义为判断决策时所作出的描述、获取、提供有用信息的过程。斯塔费尔比姆认为，课程评价应该为课程决策提供有用的信息，而不应该将评价局限于评定目标达成的程度。一般来说，人们将CIPP评价模式视为一种循环系统，认为它是一种不断收集和利用新信息的持续过程。</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学前儿童健康教育评价的理论模式</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50000"/>
              </a:lnSpc>
              <a:buNone/>
            </a:pPr>
            <a:r>
              <a:rPr lang="zh-CN" altLang="en-US" sz="2400" b="1"/>
              <a:t>二、 CIPP评价模式</a:t>
            </a:r>
            <a:endParaRPr lang="zh-CN" altLang="en-US" sz="2400" b="1"/>
          </a:p>
          <a:p>
            <a:pPr>
              <a:lnSpc>
                <a:spcPct val="150000"/>
              </a:lnSpc>
            </a:pPr>
            <a:r>
              <a:rPr lang="zh-CN" altLang="en-US" sz="2000"/>
              <a:t>(1) 背景评价,强调应该根据评价对象的需要,对课程目标进行评价。</a:t>
            </a:r>
            <a:endParaRPr lang="zh-CN" altLang="en-US" sz="2000"/>
          </a:p>
          <a:p>
            <a:pPr>
              <a:lnSpc>
                <a:spcPct val="150000"/>
              </a:lnSpc>
            </a:pPr>
            <a:r>
              <a:rPr lang="zh-CN" altLang="en-US" sz="2000"/>
              <a:t>(2) 输入评价,是对课程计划进行的可行性评价,是为决策服务的,旨在通过对各种可供选择的课程计划的评价,帮助课程决策者确定如何运用资源达成目标。</a:t>
            </a:r>
            <a:endParaRPr lang="zh-CN" altLang="en-US" sz="2000"/>
          </a:p>
          <a:p>
            <a:pPr>
              <a:lnSpc>
                <a:spcPct val="150000"/>
              </a:lnSpc>
            </a:pPr>
            <a:r>
              <a:rPr lang="zh-CN" altLang="en-US" sz="2000"/>
              <a:t>(3) 过程评价,是为执行决策服务的,在计划或方案设计完毕并付诸实施时便开始进行。</a:t>
            </a:r>
            <a:endParaRPr lang="zh-CN" altLang="en-US" sz="2000"/>
          </a:p>
          <a:p>
            <a:pPr>
              <a:lnSpc>
                <a:spcPct val="150000"/>
              </a:lnSpc>
            </a:pPr>
            <a:r>
              <a:rPr lang="zh-CN" altLang="en-US" sz="2000"/>
              <a:t>(4) 结果评价,是为循环决策服务的,目的是测量、揭示和评价教育系统所获取的成果,不仅仅是对课程的最后鉴定,还是对课程质量控制的一种手段。</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学前儿童健康教育评价的理论模式</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50000"/>
              </a:lnSpc>
              <a:buNone/>
            </a:pPr>
            <a:r>
              <a:rPr lang="zh-CN" altLang="en-US" sz="2400" b="1"/>
              <a:t>二、 CIPP评价模式</a:t>
            </a:r>
            <a:endParaRPr lang="zh-CN" altLang="en-US" sz="2400" b="1"/>
          </a:p>
          <a:p>
            <a:pPr>
              <a:lnSpc>
                <a:spcPct val="150000"/>
              </a:lnSpc>
            </a:pPr>
            <a:r>
              <a:rPr lang="zh-CN" altLang="en-US" sz="2000"/>
              <a:t>CIPP评价模式在学前儿童健康教育课程设计与评价中具有重要的参考价值。它强调收集关于需要、资源、课程方案的选择等方面的信息,向决策者提供有用的信息,尤其有利于制定新的课程计划。</a:t>
            </a:r>
            <a:endParaRPr lang="zh-CN" altLang="en-US" sz="2000"/>
          </a:p>
          <a:p>
            <a:pPr>
              <a:lnSpc>
                <a:spcPct val="150000"/>
              </a:lnSpc>
            </a:pPr>
            <a:endParaRPr lang="zh-CN" altLang="en-US" sz="2000"/>
          </a:p>
          <a:p>
            <a:pPr>
              <a:lnSpc>
                <a:spcPct val="150000"/>
              </a:lnSpc>
            </a:pPr>
            <a:r>
              <a:rPr lang="zh-CN" altLang="en-US" sz="2000"/>
              <a:t>在制定园本化的学前儿童健康教育课程的过程中,尤其在选择某个方案时,CIPP评价模式可以帮助教育工作者在作出新的决策时获得大量信息。</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学前儿童健康教育评价的理论模式</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50000"/>
              </a:lnSpc>
              <a:buNone/>
            </a:pPr>
            <a:r>
              <a:rPr lang="zh-CN" altLang="en-US" sz="2400" b="1"/>
              <a:t>二、 CIPP评价模式</a:t>
            </a:r>
            <a:endParaRPr lang="zh-CN" altLang="en-US" sz="2400" b="1"/>
          </a:p>
          <a:p>
            <a:pPr>
              <a:lnSpc>
                <a:spcPct val="150000"/>
              </a:lnSpc>
            </a:pP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学前儿童健康教育评价的理论模式</a:t>
            </a:r>
            <a:endParaRPr>
              <a:solidFill>
                <a:schemeClr val="tx1">
                  <a:lumMod val="85000"/>
                  <a:lumOff val="15000"/>
                </a:schemeClr>
              </a:solidFill>
              <a:latin typeface="+mn-ea"/>
              <a:cs typeface="+mn-ea"/>
              <a:sym typeface="+mn-ea"/>
            </a:endParaRPr>
          </a:p>
        </p:txBody>
      </p:sp>
      <p:pic>
        <p:nvPicPr>
          <p:cNvPr id="4" name="图片 3"/>
          <p:cNvPicPr>
            <a:picLocks noChangeAspect="1"/>
          </p:cNvPicPr>
          <p:nvPr>
            <p:custDataLst>
              <p:tags r:id="rId1"/>
            </p:custDataLst>
          </p:nvPr>
        </p:nvPicPr>
        <p:blipFill>
          <a:blip r:embed="rId2"/>
          <a:stretch>
            <a:fillRect/>
          </a:stretch>
        </p:blipFill>
        <p:spPr>
          <a:xfrm>
            <a:off x="4107815" y="2300605"/>
            <a:ext cx="4612005" cy="4177030"/>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05865" y="2739390"/>
            <a:ext cx="2879725" cy="1006475"/>
          </a:xfrm>
        </p:spPr>
        <p:txBody>
          <a:bodyPr>
            <a:scene3d>
              <a:camera prst="orthographicFront"/>
              <a:lightRig rig="threePt" dir="t"/>
            </a:scene3d>
          </a:bodyPr>
          <a:p>
            <a:r>
              <a:rPr lang="zh-CN" altLang="en-US" sz="5400">
                <a:solidFill>
                  <a:schemeClr val="tx1"/>
                </a:solidFill>
                <a:effectLst>
                  <a:outerShdw blurRad="38100" dist="19050" dir="2700000" algn="tl" rotWithShape="0">
                    <a:schemeClr val="dk1">
                      <a:alpha val="40000"/>
                    </a:schemeClr>
                  </a:outerShdw>
                </a:effectLst>
              </a:rPr>
              <a:t>第</a:t>
            </a:r>
            <a:r>
              <a:rPr lang="zh-CN" altLang="en-US" sz="5400">
                <a:solidFill>
                  <a:schemeClr val="tx1"/>
                </a:solidFill>
                <a:effectLst>
                  <a:outerShdw blurRad="38100" dist="19050" dir="2700000" algn="tl" rotWithShape="0">
                    <a:schemeClr val="dk1">
                      <a:alpha val="40000"/>
                    </a:schemeClr>
                  </a:outerShdw>
                </a:effectLst>
              </a:rPr>
              <a:t>二节</a:t>
            </a:r>
            <a:endParaRPr lang="zh-CN" altLang="en-US" sz="5400">
              <a:solidFill>
                <a:schemeClr val="tx1"/>
              </a:solidFill>
              <a:effectLst>
                <a:outerShdw blurRad="38100" dist="19050" dir="2700000" algn="tl" rotWithShape="0">
                  <a:schemeClr val="dk1">
                    <a:alpha val="40000"/>
                  </a:schemeClr>
                </a:outerShdw>
              </a:effectLst>
            </a:endParaRPr>
          </a:p>
        </p:txBody>
      </p:sp>
      <p:sp>
        <p:nvSpPr>
          <p:cNvPr id="3" name="文本占位符 2"/>
          <p:cNvSpPr>
            <a:spLocks noGrp="1"/>
          </p:cNvSpPr>
          <p:nvPr>
            <p:ph type="body" idx="1"/>
          </p:nvPr>
        </p:nvSpPr>
        <p:spPr>
          <a:xfrm>
            <a:off x="5292725" y="2303145"/>
            <a:ext cx="5887720" cy="1442720"/>
          </a:xfrm>
        </p:spPr>
        <p:txBody>
          <a:bodyPr>
            <a:noAutofit/>
            <a:scene3d>
              <a:camera prst="orthographicFront"/>
              <a:lightRig rig="threePt" dir="t"/>
            </a:scene3d>
          </a:bodyPr>
          <a:p>
            <a:pPr>
              <a:lnSpc>
                <a:spcPct val="150000"/>
              </a:lnSpc>
              <a:spcBef>
                <a:spcPct val="0"/>
              </a:spcBef>
              <a:spcAft>
                <a:spcPct val="0"/>
              </a:spcAft>
            </a:pPr>
            <a:r>
              <a:rPr lang="zh-CN" altLang="en-US" sz="4000" b="1" dirty="0">
                <a:solidFill>
                  <a:schemeClr val="tx1">
                    <a:lumMod val="85000"/>
                    <a:lumOff val="15000"/>
                  </a:schemeClr>
                </a:solidFill>
                <a:latin typeface="+mn-ea"/>
                <a:cs typeface="+mn-ea"/>
                <a:sym typeface="+mn-ea"/>
              </a:rPr>
              <a:t>学前儿童健康教育评价的原则</a:t>
            </a:r>
            <a:endParaRPr lang="zh-CN" altLang="en-US" sz="4000" b="1" dirty="0">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一、 单项评价和综合评价相结合</a:t>
            </a:r>
            <a:endParaRPr lang="zh-CN" altLang="en-US" sz="2400" b="1"/>
          </a:p>
          <a:p>
            <a:pPr>
              <a:lnSpc>
                <a:spcPct val="150000"/>
              </a:lnSpc>
            </a:pPr>
            <a:r>
              <a:rPr lang="zh-CN" altLang="en-US" sz="2000" b="1"/>
              <a:t>单项评价</a:t>
            </a:r>
            <a:r>
              <a:rPr lang="zh-CN" altLang="en-US" sz="2000"/>
              <a:t>是指对评价对象的某个侧面进行的评价判断。如对婴幼儿身体生长发育的评价，对幼儿园健康管理制度的评价，对学前儿童健康教育活动的评价。单项评价可以为改进评价对象某一方面健康教育工作的改进提供依据，为综合评价提供基础信息资料。</a:t>
            </a:r>
            <a:endParaRPr lang="zh-CN" altLang="en-US" sz="2000"/>
          </a:p>
          <a:p>
            <a:pPr>
              <a:lnSpc>
                <a:spcPct val="150000"/>
              </a:lnSpc>
            </a:pPr>
            <a:r>
              <a:rPr lang="zh-CN" altLang="en-US" sz="2000" b="1"/>
              <a:t>综合评价</a:t>
            </a:r>
            <a:r>
              <a:rPr lang="zh-CN" altLang="en-US" sz="2000"/>
              <a:t>是指对于评价对象完整性的价值判断。由于学前儿童健康教育是一个多层次的系统工程，因此，综合评价能够获得更加完整、系统的信息。</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学前儿童健康教育评价的原则</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二、 定性评价和定量评价相结合</a:t>
            </a:r>
            <a:endParaRPr lang="zh-CN" altLang="en-US" sz="2400" b="1"/>
          </a:p>
          <a:p>
            <a:pPr>
              <a:lnSpc>
                <a:spcPct val="150000"/>
              </a:lnSpc>
            </a:pPr>
            <a:r>
              <a:rPr lang="zh-CN" altLang="en-US" sz="2000" b="1"/>
              <a:t>定量评价</a:t>
            </a:r>
            <a:r>
              <a:rPr lang="zh-CN" altLang="en-US" sz="2000"/>
              <a:t>是采用数学的方法，收集和处理数据资料，对评价对象得出定量结论的价值判断。在学前儿童健康教育评价中，对于儿童身体生长发育等的评价主要采用定量的评价方法。</a:t>
            </a:r>
            <a:endParaRPr lang="zh-CN" altLang="en-US" sz="2000"/>
          </a:p>
          <a:p>
            <a:pPr>
              <a:lnSpc>
                <a:spcPct val="150000"/>
              </a:lnSpc>
            </a:pPr>
            <a:r>
              <a:rPr lang="zh-CN" altLang="en-US" sz="2000" b="1"/>
              <a:t>定性评价</a:t>
            </a:r>
            <a:r>
              <a:rPr lang="zh-CN" altLang="en-US" sz="2000"/>
              <a:t>则是不采用数学的方法，由评价者基于与评价对象的谈话及对其的观察，直接得出定性结论的价值判断。在学前儿童健康教育评价中，对学前儿童心理发展、幼儿园健康管理制度的动态性的评价，一般都采用定性评价方法。</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学前儿童健康教育评价的原则</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10000"/>
          </a:bodyPr>
          <a:p>
            <a:pPr marL="0" indent="0">
              <a:lnSpc>
                <a:spcPct val="150000"/>
              </a:lnSpc>
              <a:buNone/>
            </a:pPr>
            <a:r>
              <a:rPr lang="zh-CN" altLang="en-US" sz="2400" b="1"/>
              <a:t>三、 筛查性评价和诊断性评价相结合</a:t>
            </a:r>
            <a:endParaRPr lang="zh-CN" altLang="en-US" sz="2400" b="1"/>
          </a:p>
          <a:p>
            <a:pPr>
              <a:lnSpc>
                <a:spcPct val="150000"/>
              </a:lnSpc>
            </a:pPr>
            <a:r>
              <a:rPr lang="zh-CN" altLang="en-US" sz="2000" b="1"/>
              <a:t>筛查性评价</a:t>
            </a:r>
            <a:r>
              <a:rPr lang="zh-CN" altLang="en-US" sz="2000"/>
              <a:t>是以简单、快速的方法，对集体或者个体儿童进行评价，评价结果往往不能作为诊断性结论，对筛查性评价结果不理想的个体，可以作进一步的诊断性评价，用以确定是否存在发展问题。例如，丹佛发育筛查测验、小儿听力筛查等，均为筛查性评价。</a:t>
            </a:r>
            <a:endParaRPr lang="zh-CN" altLang="en-US" sz="2000"/>
          </a:p>
          <a:p>
            <a:pPr>
              <a:lnSpc>
                <a:spcPct val="150000"/>
              </a:lnSpc>
            </a:pPr>
            <a:r>
              <a:rPr lang="zh-CN" altLang="en-US" sz="2000" b="1"/>
              <a:t>诊断性评价</a:t>
            </a:r>
            <a:r>
              <a:rPr lang="zh-CN" altLang="en-US" sz="2000"/>
              <a:t>的结果可以作为个体或者群体发展的结论。例如，罗夏测验就是诊断性评价。</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学前儿童健康教育评价的原则</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wrap="square">
            <a:normAutofit/>
          </a:bodyPr>
          <a:lstStyle/>
          <a:p>
            <a:r>
              <a:rPr lang="zh-CN" altLang="en-US">
                <a:solidFill>
                  <a:srgbClr val="C00000"/>
                </a:solidFill>
              </a:rPr>
              <a:t>第八章  学前儿童健康教育的评价</a:t>
            </a:r>
            <a:endParaRPr lang="zh-CN" altLang="en-US">
              <a:solidFill>
                <a:srgbClr val="C00000"/>
              </a:solidFill>
            </a:endParaRPr>
          </a:p>
        </p:txBody>
      </p:sp>
      <p:sp>
        <p:nvSpPr>
          <p:cNvPr id="27" name="矩形 26"/>
          <p:cNvSpPr/>
          <p:nvPr>
            <p:custDataLst>
              <p:tags r:id="rId2"/>
            </p:custDataLst>
          </p:nvPr>
        </p:nvSpPr>
        <p:spPr>
          <a:xfrm>
            <a:off x="1117283" y="4673901"/>
            <a:ext cx="4856748" cy="1270144"/>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kumimoji="1" lang="zh-CN" altLang="en-US">
              <a:latin typeface="+mn-ea"/>
            </a:endParaRPr>
          </a:p>
        </p:txBody>
      </p:sp>
      <p:sp>
        <p:nvSpPr>
          <p:cNvPr id="33" name="矩形 32"/>
          <p:cNvSpPr/>
          <p:nvPr>
            <p:custDataLst>
              <p:tags r:id="rId3"/>
            </p:custDataLst>
          </p:nvPr>
        </p:nvSpPr>
        <p:spPr>
          <a:xfrm>
            <a:off x="1284151" y="5077595"/>
            <a:ext cx="509204" cy="69385"/>
          </a:xfrm>
          <a:prstGeom prst="rect">
            <a:avLst/>
          </a:prstGeom>
          <a:solidFill>
            <a:schemeClr val="accent5">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kumimoji="1" lang="zh-CN" altLang="en-US">
              <a:latin typeface="+mn-ea"/>
            </a:endParaRPr>
          </a:p>
        </p:txBody>
      </p:sp>
      <p:sp>
        <p:nvSpPr>
          <p:cNvPr id="35" name="矩形 34"/>
          <p:cNvSpPr/>
          <p:nvPr>
            <p:custDataLst>
              <p:tags r:id="rId4"/>
            </p:custDataLst>
          </p:nvPr>
        </p:nvSpPr>
        <p:spPr>
          <a:xfrm>
            <a:off x="1231395" y="5038028"/>
            <a:ext cx="509204" cy="6938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kumimoji="1" lang="zh-CN" altLang="en-US">
              <a:latin typeface="+mn-ea"/>
            </a:endParaRPr>
          </a:p>
        </p:txBody>
      </p:sp>
      <p:sp>
        <p:nvSpPr>
          <p:cNvPr id="37" name="文本框 36"/>
          <p:cNvSpPr txBox="1"/>
          <p:nvPr>
            <p:custDataLst>
              <p:tags r:id="rId5"/>
            </p:custDataLst>
          </p:nvPr>
        </p:nvSpPr>
        <p:spPr>
          <a:xfrm>
            <a:off x="1231969" y="5188267"/>
            <a:ext cx="4493189" cy="706059"/>
          </a:xfrm>
          <a:prstGeom prst="rect">
            <a:avLst/>
          </a:prstGeom>
          <a:noFill/>
        </p:spPr>
        <p:txBody>
          <a:bodyPr vert="horz" wrap="square" lIns="91440" tIns="45720" rIns="91440" bIns="45720" rtlCol="0" anchor="t" anchorCtr="0">
            <a:normAutofit/>
          </a:bodyPr>
          <a:p>
            <a:pPr lvl="0" algn="l">
              <a:lnSpc>
                <a:spcPct val="120000"/>
              </a:lnSpc>
              <a:spcBef>
                <a:spcPts val="0"/>
              </a:spcBef>
              <a:spcAft>
                <a:spcPts val="0"/>
              </a:spcAft>
              <a:buClrTx/>
              <a:buSzTx/>
              <a:buFontTx/>
            </a:pPr>
            <a:r>
              <a:rPr lang="zh-CN" altLang="en-US" sz="2000" b="1" spc="100" dirty="0">
                <a:solidFill>
                  <a:schemeClr val="tx1">
                    <a:lumMod val="75000"/>
                    <a:lumOff val="25000"/>
                  </a:schemeClr>
                </a:solidFill>
                <a:latin typeface="+mn-ea"/>
                <a:sym typeface="+mn-ea"/>
              </a:rPr>
              <a:t>幼儿园健康管理制度的评价</a:t>
            </a:r>
            <a:endParaRPr lang="zh-CN" altLang="en-US" sz="2000" b="1" spc="100" dirty="0">
              <a:solidFill>
                <a:schemeClr val="tx1">
                  <a:lumMod val="75000"/>
                  <a:lumOff val="25000"/>
                </a:schemeClr>
              </a:solidFill>
              <a:latin typeface="+mn-ea"/>
              <a:sym typeface="+mn-ea"/>
            </a:endParaRPr>
          </a:p>
        </p:txBody>
      </p:sp>
      <p:sp>
        <p:nvSpPr>
          <p:cNvPr id="3" name="三角形 33"/>
          <p:cNvSpPr/>
          <p:nvPr>
            <p:custDataLst>
              <p:tags r:id="rId6"/>
            </p:custDataLst>
          </p:nvPr>
        </p:nvSpPr>
        <p:spPr>
          <a:xfrm>
            <a:off x="5763200" y="5798395"/>
            <a:ext cx="100350" cy="86588"/>
          </a:xfrm>
          <a:prstGeom prst="triangle">
            <a:avLst/>
          </a:prstGeom>
          <a:solidFill>
            <a:schemeClr val="accent5">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kumimoji="1" lang="zh-CN" altLang="en-US">
              <a:latin typeface="+mn-ea"/>
            </a:endParaRPr>
          </a:p>
        </p:txBody>
      </p:sp>
      <p:sp>
        <p:nvSpPr>
          <p:cNvPr id="4" name="三角形 7"/>
          <p:cNvSpPr/>
          <p:nvPr>
            <p:custDataLst>
              <p:tags r:id="rId7"/>
            </p:custDataLst>
          </p:nvPr>
        </p:nvSpPr>
        <p:spPr>
          <a:xfrm>
            <a:off x="5725927" y="5777751"/>
            <a:ext cx="100350" cy="86588"/>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kumimoji="1" lang="zh-CN" altLang="en-US">
              <a:latin typeface="+mn-ea"/>
            </a:endParaRPr>
          </a:p>
        </p:txBody>
      </p:sp>
      <p:sp>
        <p:nvSpPr>
          <p:cNvPr id="61" name="文本框 60"/>
          <p:cNvSpPr txBox="1"/>
          <p:nvPr>
            <p:custDataLst>
              <p:tags r:id="rId8"/>
            </p:custDataLst>
          </p:nvPr>
        </p:nvSpPr>
        <p:spPr>
          <a:xfrm>
            <a:off x="1135059" y="4642363"/>
            <a:ext cx="705317" cy="584324"/>
          </a:xfrm>
          <a:prstGeom prst="rect">
            <a:avLst/>
          </a:prstGeom>
          <a:noFill/>
        </p:spPr>
        <p:txBody>
          <a:bodyPr vert="horz" wrap="square" lIns="91440" tIns="45720" rIns="91440" bIns="45720" rtlCol="0" anchor="b" anchorCtr="0">
            <a:normAutofit fontScale="62500"/>
          </a:bodyPr>
          <a:p>
            <a:pPr algn="ctr" fontAlgn="auto">
              <a:lnSpc>
                <a:spcPct val="130000"/>
              </a:lnSpc>
            </a:pPr>
            <a:r>
              <a:rPr lang="en-US" altLang="zh-CN" sz="3600" b="1" spc="150" dirty="0">
                <a:solidFill>
                  <a:schemeClr val="tx1">
                    <a:lumMod val="85000"/>
                    <a:lumOff val="15000"/>
                  </a:schemeClr>
                </a:solidFill>
                <a:latin typeface="+mn-ea"/>
                <a:cs typeface="+mj-lt"/>
              </a:rPr>
              <a:t>05</a:t>
            </a:r>
            <a:endParaRPr lang="en-US" altLang="zh-CN" sz="3600" b="1" spc="150" dirty="0">
              <a:solidFill>
                <a:schemeClr val="tx1">
                  <a:lumMod val="85000"/>
                  <a:lumOff val="15000"/>
                </a:schemeClr>
              </a:solidFill>
              <a:latin typeface="+mn-ea"/>
              <a:cs typeface="+mj-lt"/>
            </a:endParaRPr>
          </a:p>
        </p:txBody>
      </p:sp>
      <p:sp>
        <p:nvSpPr>
          <p:cNvPr id="5" name="矩形 4"/>
          <p:cNvSpPr/>
          <p:nvPr>
            <p:custDataLst>
              <p:tags r:id="rId9"/>
            </p:custDataLst>
          </p:nvPr>
        </p:nvSpPr>
        <p:spPr>
          <a:xfrm>
            <a:off x="6148544" y="4673901"/>
            <a:ext cx="4856748" cy="1270144"/>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kumimoji="1" lang="zh-CN" altLang="en-US">
              <a:latin typeface="+mn-ea"/>
            </a:endParaRPr>
          </a:p>
        </p:txBody>
      </p:sp>
      <p:sp>
        <p:nvSpPr>
          <p:cNvPr id="6" name="矩形 5"/>
          <p:cNvSpPr/>
          <p:nvPr>
            <p:custDataLst>
              <p:tags r:id="rId10"/>
            </p:custDataLst>
          </p:nvPr>
        </p:nvSpPr>
        <p:spPr>
          <a:xfrm>
            <a:off x="6315412" y="5077595"/>
            <a:ext cx="509204" cy="69385"/>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kumimoji="1" lang="zh-CN" altLang="en-US">
              <a:latin typeface="+mn-ea"/>
            </a:endParaRPr>
          </a:p>
        </p:txBody>
      </p:sp>
      <p:sp>
        <p:nvSpPr>
          <p:cNvPr id="7" name="矩形 6"/>
          <p:cNvSpPr/>
          <p:nvPr>
            <p:custDataLst>
              <p:tags r:id="rId11"/>
            </p:custDataLst>
          </p:nvPr>
        </p:nvSpPr>
        <p:spPr>
          <a:xfrm>
            <a:off x="6262656" y="5038028"/>
            <a:ext cx="509204" cy="6938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kumimoji="1" lang="zh-CN" altLang="en-US">
              <a:latin typeface="+mn-ea"/>
            </a:endParaRPr>
          </a:p>
        </p:txBody>
      </p:sp>
      <p:sp>
        <p:nvSpPr>
          <p:cNvPr id="8" name="文本框 7"/>
          <p:cNvSpPr txBox="1"/>
          <p:nvPr>
            <p:custDataLst>
              <p:tags r:id="rId12"/>
            </p:custDataLst>
          </p:nvPr>
        </p:nvSpPr>
        <p:spPr>
          <a:xfrm>
            <a:off x="6263230" y="5188267"/>
            <a:ext cx="4493189" cy="706059"/>
          </a:xfrm>
          <a:prstGeom prst="rect">
            <a:avLst/>
          </a:prstGeom>
          <a:noFill/>
        </p:spPr>
        <p:txBody>
          <a:bodyPr vert="horz" wrap="square" lIns="91440" tIns="45720" rIns="91440" bIns="45720" rtlCol="0" anchor="t" anchorCtr="0">
            <a:normAutofit/>
          </a:bodyPr>
          <a:p>
            <a:pPr lvl="0" algn="l">
              <a:lnSpc>
                <a:spcPct val="120000"/>
              </a:lnSpc>
              <a:spcBef>
                <a:spcPts val="0"/>
              </a:spcBef>
              <a:spcAft>
                <a:spcPts val="0"/>
              </a:spcAft>
              <a:buClrTx/>
              <a:buSzTx/>
              <a:buFontTx/>
            </a:pPr>
            <a:r>
              <a:rPr lang="zh-CN" altLang="en-US" sz="2000" b="1" spc="100" dirty="0">
                <a:solidFill>
                  <a:schemeClr val="tx1">
                    <a:lumMod val="75000"/>
                    <a:lumOff val="25000"/>
                  </a:schemeClr>
                </a:solidFill>
                <a:latin typeface="+mn-ea"/>
                <a:sym typeface="+mn-ea"/>
              </a:rPr>
              <a:t>学前儿童健康教育活动的评价</a:t>
            </a:r>
            <a:endParaRPr lang="zh-CN" altLang="en-US" sz="2000" b="1" spc="100" dirty="0">
              <a:solidFill>
                <a:schemeClr val="tx1">
                  <a:lumMod val="75000"/>
                  <a:lumOff val="25000"/>
                </a:schemeClr>
              </a:solidFill>
              <a:latin typeface="+mn-ea"/>
              <a:sym typeface="+mn-ea"/>
            </a:endParaRPr>
          </a:p>
        </p:txBody>
      </p:sp>
      <p:sp>
        <p:nvSpPr>
          <p:cNvPr id="9" name="三角形 33"/>
          <p:cNvSpPr/>
          <p:nvPr>
            <p:custDataLst>
              <p:tags r:id="rId13"/>
            </p:custDataLst>
          </p:nvPr>
        </p:nvSpPr>
        <p:spPr>
          <a:xfrm>
            <a:off x="10793887" y="5798395"/>
            <a:ext cx="100350" cy="86588"/>
          </a:xfrm>
          <a:prstGeom prst="triangle">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kumimoji="1" lang="zh-CN" altLang="en-US">
              <a:latin typeface="+mn-ea"/>
            </a:endParaRPr>
          </a:p>
        </p:txBody>
      </p:sp>
      <p:sp>
        <p:nvSpPr>
          <p:cNvPr id="13" name="三角形 7"/>
          <p:cNvSpPr/>
          <p:nvPr>
            <p:custDataLst>
              <p:tags r:id="rId14"/>
            </p:custDataLst>
          </p:nvPr>
        </p:nvSpPr>
        <p:spPr>
          <a:xfrm>
            <a:off x="10756041" y="5777751"/>
            <a:ext cx="100350" cy="8658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kumimoji="1" lang="zh-CN" altLang="en-US">
              <a:latin typeface="+mn-ea"/>
            </a:endParaRPr>
          </a:p>
        </p:txBody>
      </p:sp>
      <p:sp>
        <p:nvSpPr>
          <p:cNvPr id="63" name="文本框 62"/>
          <p:cNvSpPr txBox="1"/>
          <p:nvPr>
            <p:custDataLst>
              <p:tags r:id="rId15"/>
            </p:custDataLst>
          </p:nvPr>
        </p:nvSpPr>
        <p:spPr>
          <a:xfrm>
            <a:off x="6166320" y="4642363"/>
            <a:ext cx="705317" cy="584324"/>
          </a:xfrm>
          <a:prstGeom prst="rect">
            <a:avLst/>
          </a:prstGeom>
          <a:noFill/>
        </p:spPr>
        <p:txBody>
          <a:bodyPr vert="horz" wrap="square" lIns="91440" tIns="45720" rIns="91440" bIns="45720" rtlCol="0" anchor="b" anchorCtr="0">
            <a:normAutofit fontScale="62500"/>
          </a:bodyPr>
          <a:p>
            <a:pPr algn="ctr" fontAlgn="auto">
              <a:lnSpc>
                <a:spcPct val="130000"/>
              </a:lnSpc>
            </a:pPr>
            <a:r>
              <a:rPr lang="en-US" altLang="zh-CN" sz="3600" b="1" spc="150" dirty="0">
                <a:solidFill>
                  <a:schemeClr val="tx1">
                    <a:lumMod val="85000"/>
                    <a:lumOff val="15000"/>
                  </a:schemeClr>
                </a:solidFill>
                <a:latin typeface="+mn-ea"/>
                <a:cs typeface="+mj-lt"/>
              </a:rPr>
              <a:t>06</a:t>
            </a:r>
            <a:endParaRPr lang="en-US" altLang="zh-CN" sz="3600" b="1" spc="150" dirty="0">
              <a:solidFill>
                <a:schemeClr val="tx1">
                  <a:lumMod val="85000"/>
                  <a:lumOff val="15000"/>
                </a:schemeClr>
              </a:solidFill>
              <a:latin typeface="+mn-ea"/>
              <a:cs typeface="+mj-lt"/>
            </a:endParaRPr>
          </a:p>
        </p:txBody>
      </p:sp>
      <p:sp>
        <p:nvSpPr>
          <p:cNvPr id="10" name="矩形 9"/>
          <p:cNvSpPr/>
          <p:nvPr>
            <p:custDataLst>
              <p:tags r:id="rId16"/>
            </p:custDataLst>
          </p:nvPr>
        </p:nvSpPr>
        <p:spPr>
          <a:xfrm>
            <a:off x="1117283" y="3181841"/>
            <a:ext cx="4856748" cy="127014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kumimoji="1" lang="zh-CN" altLang="en-US">
              <a:latin typeface="+mn-ea"/>
            </a:endParaRPr>
          </a:p>
        </p:txBody>
      </p:sp>
      <p:sp>
        <p:nvSpPr>
          <p:cNvPr id="43" name="矩形 42"/>
          <p:cNvSpPr/>
          <p:nvPr>
            <p:custDataLst>
              <p:tags r:id="rId17"/>
            </p:custDataLst>
          </p:nvPr>
        </p:nvSpPr>
        <p:spPr>
          <a:xfrm>
            <a:off x="1284151" y="3585534"/>
            <a:ext cx="509204" cy="69385"/>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kumimoji="1" lang="zh-CN" altLang="en-US">
              <a:latin typeface="+mn-ea"/>
            </a:endParaRPr>
          </a:p>
        </p:txBody>
      </p:sp>
      <p:sp>
        <p:nvSpPr>
          <p:cNvPr id="11" name="矩形 10"/>
          <p:cNvSpPr/>
          <p:nvPr>
            <p:custDataLst>
              <p:tags r:id="rId18"/>
            </p:custDataLst>
          </p:nvPr>
        </p:nvSpPr>
        <p:spPr>
          <a:xfrm>
            <a:off x="1231395" y="3546541"/>
            <a:ext cx="509204" cy="6938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kumimoji="1" lang="zh-CN" altLang="en-US">
              <a:latin typeface="+mn-ea"/>
            </a:endParaRPr>
          </a:p>
        </p:txBody>
      </p:sp>
      <p:sp>
        <p:nvSpPr>
          <p:cNvPr id="15" name="文本框 14"/>
          <p:cNvSpPr txBox="1"/>
          <p:nvPr>
            <p:custDataLst>
              <p:tags r:id="rId19"/>
            </p:custDataLst>
          </p:nvPr>
        </p:nvSpPr>
        <p:spPr>
          <a:xfrm>
            <a:off x="1231969" y="3696206"/>
            <a:ext cx="4493189" cy="706059"/>
          </a:xfrm>
          <a:prstGeom prst="rect">
            <a:avLst/>
          </a:prstGeom>
          <a:noFill/>
        </p:spPr>
        <p:txBody>
          <a:bodyPr vert="horz" wrap="square" lIns="91440" tIns="45720" rIns="91440" bIns="45720" rtlCol="0" anchor="t" anchorCtr="0">
            <a:noAutofit/>
          </a:bodyPr>
          <a:p>
            <a:pPr lvl="0" algn="l">
              <a:lnSpc>
                <a:spcPct val="120000"/>
              </a:lnSpc>
              <a:spcBef>
                <a:spcPts val="0"/>
              </a:spcBef>
              <a:spcAft>
                <a:spcPts val="0"/>
              </a:spcAft>
              <a:buClrTx/>
              <a:buSzTx/>
              <a:buFontTx/>
            </a:pPr>
            <a:r>
              <a:rPr lang="zh-CN" altLang="en-US" sz="2000" b="1" spc="100" dirty="0">
                <a:solidFill>
                  <a:schemeClr val="tx1">
                    <a:lumMod val="75000"/>
                    <a:lumOff val="25000"/>
                  </a:schemeClr>
                </a:solidFill>
                <a:latin typeface="+mn-ea"/>
                <a:sym typeface="+mn-ea"/>
              </a:rPr>
              <a:t>学前儿童健康教育评价的实施过程</a:t>
            </a:r>
            <a:endParaRPr lang="zh-CN" altLang="en-US" sz="2000" b="1" spc="100" dirty="0">
              <a:solidFill>
                <a:schemeClr val="tx1">
                  <a:lumMod val="75000"/>
                  <a:lumOff val="25000"/>
                </a:schemeClr>
              </a:solidFill>
              <a:latin typeface="+mn-ea"/>
              <a:sym typeface="+mn-ea"/>
            </a:endParaRPr>
          </a:p>
        </p:txBody>
      </p:sp>
      <p:sp>
        <p:nvSpPr>
          <p:cNvPr id="41" name="三角形 33"/>
          <p:cNvSpPr/>
          <p:nvPr>
            <p:custDataLst>
              <p:tags r:id="rId20"/>
            </p:custDataLst>
          </p:nvPr>
        </p:nvSpPr>
        <p:spPr>
          <a:xfrm>
            <a:off x="5763200" y="4306334"/>
            <a:ext cx="100350" cy="86588"/>
          </a:xfrm>
          <a:prstGeom prst="triangle">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kumimoji="1" lang="zh-CN" altLang="en-US">
              <a:latin typeface="+mn-ea"/>
            </a:endParaRPr>
          </a:p>
        </p:txBody>
      </p:sp>
      <p:sp>
        <p:nvSpPr>
          <p:cNvPr id="17" name="三角形 7"/>
          <p:cNvSpPr/>
          <p:nvPr>
            <p:custDataLst>
              <p:tags r:id="rId21"/>
            </p:custDataLst>
          </p:nvPr>
        </p:nvSpPr>
        <p:spPr>
          <a:xfrm>
            <a:off x="5725927" y="4285690"/>
            <a:ext cx="100350" cy="86588"/>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kumimoji="1" lang="zh-CN" altLang="en-US">
              <a:latin typeface="+mn-ea"/>
            </a:endParaRPr>
          </a:p>
        </p:txBody>
      </p:sp>
      <p:sp>
        <p:nvSpPr>
          <p:cNvPr id="62" name="文本框 61"/>
          <p:cNvSpPr txBox="1"/>
          <p:nvPr>
            <p:custDataLst>
              <p:tags r:id="rId22"/>
            </p:custDataLst>
          </p:nvPr>
        </p:nvSpPr>
        <p:spPr>
          <a:xfrm>
            <a:off x="1135059" y="3150302"/>
            <a:ext cx="705317" cy="584324"/>
          </a:xfrm>
          <a:prstGeom prst="rect">
            <a:avLst/>
          </a:prstGeom>
          <a:noFill/>
        </p:spPr>
        <p:txBody>
          <a:bodyPr vert="horz" wrap="square" lIns="91440" tIns="45720" rIns="91440" bIns="45720" rtlCol="0" anchor="b" anchorCtr="0">
            <a:normAutofit fontScale="62500"/>
          </a:bodyPr>
          <a:p>
            <a:pPr algn="ctr" fontAlgn="auto">
              <a:lnSpc>
                <a:spcPct val="130000"/>
              </a:lnSpc>
            </a:pPr>
            <a:r>
              <a:rPr lang="en-US" altLang="zh-CN" sz="3600" b="1" spc="150" dirty="0">
                <a:solidFill>
                  <a:schemeClr val="tx1">
                    <a:lumMod val="85000"/>
                    <a:lumOff val="15000"/>
                  </a:schemeClr>
                </a:solidFill>
                <a:latin typeface="+mn-ea"/>
                <a:cs typeface="+mj-lt"/>
              </a:rPr>
              <a:t>03</a:t>
            </a:r>
            <a:endParaRPr lang="en-US" altLang="zh-CN" sz="3600" b="1" spc="150" dirty="0">
              <a:solidFill>
                <a:schemeClr val="tx1">
                  <a:lumMod val="85000"/>
                  <a:lumOff val="15000"/>
                </a:schemeClr>
              </a:solidFill>
              <a:latin typeface="+mn-ea"/>
              <a:cs typeface="+mj-lt"/>
            </a:endParaRPr>
          </a:p>
        </p:txBody>
      </p:sp>
      <p:sp>
        <p:nvSpPr>
          <p:cNvPr id="19" name="矩形 18"/>
          <p:cNvSpPr/>
          <p:nvPr>
            <p:custDataLst>
              <p:tags r:id="rId23"/>
            </p:custDataLst>
          </p:nvPr>
        </p:nvSpPr>
        <p:spPr>
          <a:xfrm>
            <a:off x="6148544" y="3181841"/>
            <a:ext cx="4856748" cy="1270144"/>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kumimoji="1" lang="zh-CN" altLang="en-US">
              <a:latin typeface="+mn-ea"/>
            </a:endParaRPr>
          </a:p>
        </p:txBody>
      </p:sp>
      <p:sp>
        <p:nvSpPr>
          <p:cNvPr id="21" name="矩形 20"/>
          <p:cNvSpPr/>
          <p:nvPr>
            <p:custDataLst>
              <p:tags r:id="rId24"/>
            </p:custDataLst>
          </p:nvPr>
        </p:nvSpPr>
        <p:spPr>
          <a:xfrm>
            <a:off x="6314838" y="3585534"/>
            <a:ext cx="509204" cy="69385"/>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kumimoji="1" lang="zh-CN" altLang="en-US">
              <a:latin typeface="+mn-ea"/>
            </a:endParaRPr>
          </a:p>
        </p:txBody>
      </p:sp>
      <p:sp>
        <p:nvSpPr>
          <p:cNvPr id="23" name="矩形 22"/>
          <p:cNvSpPr/>
          <p:nvPr>
            <p:custDataLst>
              <p:tags r:id="rId25"/>
            </p:custDataLst>
          </p:nvPr>
        </p:nvSpPr>
        <p:spPr>
          <a:xfrm>
            <a:off x="6262656" y="3546541"/>
            <a:ext cx="509204" cy="6938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kumimoji="1" lang="zh-CN" altLang="en-US">
              <a:latin typeface="+mn-ea"/>
            </a:endParaRPr>
          </a:p>
        </p:txBody>
      </p:sp>
      <p:sp>
        <p:nvSpPr>
          <p:cNvPr id="25" name="文本框 24"/>
          <p:cNvSpPr txBox="1"/>
          <p:nvPr>
            <p:custDataLst>
              <p:tags r:id="rId26"/>
            </p:custDataLst>
          </p:nvPr>
        </p:nvSpPr>
        <p:spPr>
          <a:xfrm>
            <a:off x="6263230" y="3696206"/>
            <a:ext cx="4493189" cy="706059"/>
          </a:xfrm>
          <a:prstGeom prst="rect">
            <a:avLst/>
          </a:prstGeom>
          <a:noFill/>
        </p:spPr>
        <p:txBody>
          <a:bodyPr vert="horz" wrap="square" lIns="91440" tIns="45720" rIns="91440" bIns="45720" rtlCol="0" anchor="t" anchorCtr="0">
            <a:normAutofit/>
          </a:bodyPr>
          <a:p>
            <a:pPr lvl="0" algn="l">
              <a:lnSpc>
                <a:spcPct val="120000"/>
              </a:lnSpc>
              <a:spcBef>
                <a:spcPts val="0"/>
              </a:spcBef>
              <a:spcAft>
                <a:spcPts val="0"/>
              </a:spcAft>
              <a:buClrTx/>
              <a:buSzTx/>
              <a:buFontTx/>
            </a:pPr>
            <a:r>
              <a:rPr lang="zh-CN" altLang="en-US" sz="2000" b="1" spc="100" dirty="0">
                <a:solidFill>
                  <a:schemeClr val="tx1">
                    <a:lumMod val="75000"/>
                    <a:lumOff val="25000"/>
                  </a:schemeClr>
                </a:solidFill>
                <a:latin typeface="+mn-ea"/>
                <a:sym typeface="+mn-ea"/>
              </a:rPr>
              <a:t>学前儿童健康状况的评价</a:t>
            </a:r>
            <a:endParaRPr lang="zh-CN" altLang="en-US" sz="2000" b="1" spc="100" dirty="0">
              <a:solidFill>
                <a:schemeClr val="tx1">
                  <a:lumMod val="75000"/>
                  <a:lumOff val="25000"/>
                </a:schemeClr>
              </a:solidFill>
              <a:latin typeface="+mn-ea"/>
              <a:sym typeface="+mn-ea"/>
            </a:endParaRPr>
          </a:p>
        </p:txBody>
      </p:sp>
      <p:sp>
        <p:nvSpPr>
          <p:cNvPr id="29" name="三角形 33"/>
          <p:cNvSpPr/>
          <p:nvPr>
            <p:custDataLst>
              <p:tags r:id="rId27"/>
            </p:custDataLst>
          </p:nvPr>
        </p:nvSpPr>
        <p:spPr>
          <a:xfrm>
            <a:off x="10793887" y="4306334"/>
            <a:ext cx="100350" cy="86588"/>
          </a:xfrm>
          <a:prstGeom prst="triangle">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kumimoji="1" lang="zh-CN" altLang="en-US">
              <a:latin typeface="+mn-ea"/>
            </a:endParaRPr>
          </a:p>
        </p:txBody>
      </p:sp>
      <p:sp>
        <p:nvSpPr>
          <p:cNvPr id="31" name="三角形 7"/>
          <p:cNvSpPr/>
          <p:nvPr>
            <p:custDataLst>
              <p:tags r:id="rId28"/>
            </p:custDataLst>
          </p:nvPr>
        </p:nvSpPr>
        <p:spPr>
          <a:xfrm>
            <a:off x="10756041" y="4285690"/>
            <a:ext cx="100350" cy="8658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kumimoji="1" lang="zh-CN" altLang="en-US">
              <a:latin typeface="+mn-ea"/>
            </a:endParaRPr>
          </a:p>
        </p:txBody>
      </p:sp>
      <p:sp>
        <p:nvSpPr>
          <p:cNvPr id="39" name="文本框 38"/>
          <p:cNvSpPr txBox="1"/>
          <p:nvPr>
            <p:custDataLst>
              <p:tags r:id="rId29"/>
            </p:custDataLst>
          </p:nvPr>
        </p:nvSpPr>
        <p:spPr>
          <a:xfrm>
            <a:off x="6166320" y="3150302"/>
            <a:ext cx="705317" cy="584324"/>
          </a:xfrm>
          <a:prstGeom prst="rect">
            <a:avLst/>
          </a:prstGeom>
          <a:noFill/>
        </p:spPr>
        <p:txBody>
          <a:bodyPr vert="horz" wrap="square" lIns="91440" tIns="45720" rIns="91440" bIns="45720" rtlCol="0" anchor="b" anchorCtr="0">
            <a:normAutofit fontScale="62500"/>
          </a:bodyPr>
          <a:p>
            <a:pPr algn="ctr" fontAlgn="auto">
              <a:lnSpc>
                <a:spcPct val="130000"/>
              </a:lnSpc>
            </a:pPr>
            <a:r>
              <a:rPr lang="en-US" altLang="zh-CN" sz="3600" b="1" spc="150" dirty="0">
                <a:solidFill>
                  <a:schemeClr val="tx1">
                    <a:lumMod val="85000"/>
                    <a:lumOff val="15000"/>
                  </a:schemeClr>
                </a:solidFill>
                <a:latin typeface="+mn-ea"/>
                <a:cs typeface="+mj-lt"/>
              </a:rPr>
              <a:t>04</a:t>
            </a:r>
            <a:endParaRPr lang="en-US" altLang="zh-CN" sz="3600" b="1" spc="150" dirty="0">
              <a:solidFill>
                <a:schemeClr val="tx1">
                  <a:lumMod val="85000"/>
                  <a:lumOff val="15000"/>
                </a:schemeClr>
              </a:solidFill>
              <a:latin typeface="+mn-ea"/>
              <a:cs typeface="+mj-lt"/>
            </a:endParaRPr>
          </a:p>
        </p:txBody>
      </p:sp>
      <p:sp>
        <p:nvSpPr>
          <p:cNvPr id="45" name="矩形 44"/>
          <p:cNvSpPr/>
          <p:nvPr>
            <p:custDataLst>
              <p:tags r:id="rId30"/>
            </p:custDataLst>
          </p:nvPr>
        </p:nvSpPr>
        <p:spPr>
          <a:xfrm>
            <a:off x="1117283" y="1689207"/>
            <a:ext cx="4856748" cy="127014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kumimoji="1" lang="zh-CN" altLang="en-US">
              <a:latin typeface="+mn-ea"/>
            </a:endParaRPr>
          </a:p>
        </p:txBody>
      </p:sp>
      <p:sp>
        <p:nvSpPr>
          <p:cNvPr id="47" name="矩形 46"/>
          <p:cNvSpPr/>
          <p:nvPr>
            <p:custDataLst>
              <p:tags r:id="rId31"/>
            </p:custDataLst>
          </p:nvPr>
        </p:nvSpPr>
        <p:spPr>
          <a:xfrm>
            <a:off x="1284151" y="2093474"/>
            <a:ext cx="509204" cy="69385"/>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kumimoji="1" lang="zh-CN" altLang="en-US">
              <a:latin typeface="+mn-ea"/>
            </a:endParaRPr>
          </a:p>
        </p:txBody>
      </p:sp>
      <p:sp>
        <p:nvSpPr>
          <p:cNvPr id="49" name="矩形 48"/>
          <p:cNvSpPr/>
          <p:nvPr>
            <p:custDataLst>
              <p:tags r:id="rId32"/>
            </p:custDataLst>
          </p:nvPr>
        </p:nvSpPr>
        <p:spPr>
          <a:xfrm>
            <a:off x="1231395" y="2053907"/>
            <a:ext cx="509204" cy="693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kumimoji="1" lang="zh-CN" altLang="en-US">
              <a:latin typeface="+mn-ea"/>
            </a:endParaRPr>
          </a:p>
        </p:txBody>
      </p:sp>
      <p:sp>
        <p:nvSpPr>
          <p:cNvPr id="51" name="文本框 50"/>
          <p:cNvSpPr txBox="1"/>
          <p:nvPr>
            <p:custDataLst>
              <p:tags r:id="rId33"/>
            </p:custDataLst>
          </p:nvPr>
        </p:nvSpPr>
        <p:spPr>
          <a:xfrm>
            <a:off x="1231969" y="2204145"/>
            <a:ext cx="4493189" cy="706059"/>
          </a:xfrm>
          <a:prstGeom prst="rect">
            <a:avLst/>
          </a:prstGeom>
          <a:noFill/>
        </p:spPr>
        <p:txBody>
          <a:bodyPr vert="horz" wrap="square" lIns="91440" tIns="45720" rIns="91440" bIns="45720" rtlCol="0" anchor="t" anchorCtr="0">
            <a:noAutofit/>
          </a:bodyPr>
          <a:p>
            <a:pPr lvl="0" algn="l">
              <a:lnSpc>
                <a:spcPct val="120000"/>
              </a:lnSpc>
              <a:spcBef>
                <a:spcPts val="0"/>
              </a:spcBef>
              <a:spcAft>
                <a:spcPts val="0"/>
              </a:spcAft>
              <a:buClrTx/>
              <a:buSzTx/>
              <a:buFontTx/>
            </a:pPr>
            <a:r>
              <a:rPr lang="zh-CN" altLang="en-US" sz="2000" b="1" spc="100" dirty="0">
                <a:solidFill>
                  <a:schemeClr val="tx1">
                    <a:lumMod val="75000"/>
                    <a:lumOff val="25000"/>
                  </a:schemeClr>
                </a:solidFill>
                <a:latin typeface="+mn-ea"/>
                <a:sym typeface="+mn-ea"/>
              </a:rPr>
              <a:t>学前儿童健康教育评价的理论模式</a:t>
            </a:r>
            <a:endParaRPr lang="zh-CN" altLang="en-US" sz="2000" b="1" spc="100" dirty="0">
              <a:solidFill>
                <a:schemeClr val="tx1">
                  <a:lumMod val="75000"/>
                  <a:lumOff val="25000"/>
                </a:schemeClr>
              </a:solidFill>
              <a:latin typeface="+mn-ea"/>
              <a:sym typeface="+mn-ea"/>
            </a:endParaRPr>
          </a:p>
        </p:txBody>
      </p:sp>
      <p:sp>
        <p:nvSpPr>
          <p:cNvPr id="53" name="三角形 33"/>
          <p:cNvSpPr/>
          <p:nvPr>
            <p:custDataLst>
              <p:tags r:id="rId34"/>
            </p:custDataLst>
          </p:nvPr>
        </p:nvSpPr>
        <p:spPr>
          <a:xfrm>
            <a:off x="5763200" y="2814273"/>
            <a:ext cx="100350" cy="86588"/>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kumimoji="1" lang="zh-CN" altLang="en-US">
              <a:latin typeface="+mn-ea"/>
            </a:endParaRPr>
          </a:p>
        </p:txBody>
      </p:sp>
      <p:sp>
        <p:nvSpPr>
          <p:cNvPr id="55" name="三角形 7"/>
          <p:cNvSpPr/>
          <p:nvPr>
            <p:custDataLst>
              <p:tags r:id="rId35"/>
            </p:custDataLst>
          </p:nvPr>
        </p:nvSpPr>
        <p:spPr>
          <a:xfrm>
            <a:off x="5725927" y="2793630"/>
            <a:ext cx="100350" cy="8658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kumimoji="1" lang="zh-CN" altLang="en-US">
              <a:latin typeface="+mn-ea"/>
            </a:endParaRPr>
          </a:p>
        </p:txBody>
      </p:sp>
      <p:sp>
        <p:nvSpPr>
          <p:cNvPr id="57" name="文本框 56"/>
          <p:cNvSpPr txBox="1"/>
          <p:nvPr>
            <p:custDataLst>
              <p:tags r:id="rId36"/>
            </p:custDataLst>
          </p:nvPr>
        </p:nvSpPr>
        <p:spPr>
          <a:xfrm>
            <a:off x="1135059" y="1657668"/>
            <a:ext cx="705317" cy="584324"/>
          </a:xfrm>
          <a:prstGeom prst="rect">
            <a:avLst/>
          </a:prstGeom>
          <a:noFill/>
        </p:spPr>
        <p:txBody>
          <a:bodyPr vert="horz" wrap="square" lIns="91440" tIns="45720" rIns="91440" bIns="45720" rtlCol="0" anchor="b" anchorCtr="0">
            <a:normAutofit fontScale="62500"/>
          </a:bodyPr>
          <a:p>
            <a:pPr algn="ctr" fontAlgn="auto">
              <a:lnSpc>
                <a:spcPct val="130000"/>
              </a:lnSpc>
            </a:pPr>
            <a:r>
              <a:rPr lang="en-US" altLang="zh-CN" sz="3600" b="1" spc="150" dirty="0">
                <a:solidFill>
                  <a:schemeClr val="tx1">
                    <a:lumMod val="85000"/>
                    <a:lumOff val="15000"/>
                  </a:schemeClr>
                </a:solidFill>
                <a:latin typeface="+mn-ea"/>
                <a:cs typeface="+mj-lt"/>
              </a:rPr>
              <a:t>01</a:t>
            </a:r>
            <a:endParaRPr lang="en-US" altLang="zh-CN" sz="3600" b="1" spc="150" dirty="0">
              <a:solidFill>
                <a:schemeClr val="tx1">
                  <a:lumMod val="85000"/>
                  <a:lumOff val="15000"/>
                </a:schemeClr>
              </a:solidFill>
              <a:latin typeface="+mn-ea"/>
              <a:cs typeface="+mj-lt"/>
            </a:endParaRPr>
          </a:p>
        </p:txBody>
      </p:sp>
      <p:sp>
        <p:nvSpPr>
          <p:cNvPr id="59" name="矩形 58"/>
          <p:cNvSpPr/>
          <p:nvPr>
            <p:custDataLst>
              <p:tags r:id="rId37"/>
            </p:custDataLst>
          </p:nvPr>
        </p:nvSpPr>
        <p:spPr>
          <a:xfrm>
            <a:off x="6148544" y="1689207"/>
            <a:ext cx="4856748" cy="1270144"/>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kumimoji="1" lang="zh-CN" altLang="en-US">
              <a:latin typeface="+mn-ea"/>
            </a:endParaRPr>
          </a:p>
        </p:txBody>
      </p:sp>
      <p:sp>
        <p:nvSpPr>
          <p:cNvPr id="64" name="矩形 63"/>
          <p:cNvSpPr/>
          <p:nvPr>
            <p:custDataLst>
              <p:tags r:id="rId38"/>
            </p:custDataLst>
          </p:nvPr>
        </p:nvSpPr>
        <p:spPr>
          <a:xfrm>
            <a:off x="6314838" y="2093474"/>
            <a:ext cx="509204" cy="69385"/>
          </a:xfrm>
          <a:prstGeom prst="rect">
            <a:avLst/>
          </a:prstGeom>
          <a:solidFill>
            <a:schemeClr val="accent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kumimoji="1" lang="zh-CN" altLang="en-US">
              <a:latin typeface="+mn-ea"/>
            </a:endParaRPr>
          </a:p>
        </p:txBody>
      </p:sp>
      <p:sp>
        <p:nvSpPr>
          <p:cNvPr id="65" name="矩形 64"/>
          <p:cNvSpPr/>
          <p:nvPr>
            <p:custDataLst>
              <p:tags r:id="rId39"/>
            </p:custDataLst>
          </p:nvPr>
        </p:nvSpPr>
        <p:spPr>
          <a:xfrm>
            <a:off x="6262656" y="2053907"/>
            <a:ext cx="509204" cy="6938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kumimoji="1" lang="zh-CN" altLang="en-US">
              <a:latin typeface="+mn-ea"/>
            </a:endParaRPr>
          </a:p>
        </p:txBody>
      </p:sp>
      <p:sp>
        <p:nvSpPr>
          <p:cNvPr id="66" name="文本框 65"/>
          <p:cNvSpPr txBox="1"/>
          <p:nvPr>
            <p:custDataLst>
              <p:tags r:id="rId40"/>
            </p:custDataLst>
          </p:nvPr>
        </p:nvSpPr>
        <p:spPr>
          <a:xfrm>
            <a:off x="6263230" y="2204145"/>
            <a:ext cx="4493189" cy="706059"/>
          </a:xfrm>
          <a:prstGeom prst="rect">
            <a:avLst/>
          </a:prstGeom>
          <a:noFill/>
        </p:spPr>
        <p:txBody>
          <a:bodyPr vert="horz" wrap="square" lIns="91440" tIns="45720" rIns="91440" bIns="45720" rtlCol="0" anchor="t" anchorCtr="0">
            <a:normAutofit/>
          </a:bodyPr>
          <a:p>
            <a:pPr lvl="0" algn="l">
              <a:lnSpc>
                <a:spcPct val="120000"/>
              </a:lnSpc>
              <a:spcBef>
                <a:spcPts val="0"/>
              </a:spcBef>
              <a:spcAft>
                <a:spcPts val="0"/>
              </a:spcAft>
              <a:buClrTx/>
              <a:buSzTx/>
              <a:buFontTx/>
            </a:pPr>
            <a:r>
              <a:rPr lang="zh-CN" altLang="en-US" sz="2000" b="1" spc="100" dirty="0">
                <a:solidFill>
                  <a:schemeClr val="tx1">
                    <a:lumMod val="75000"/>
                    <a:lumOff val="25000"/>
                  </a:schemeClr>
                </a:solidFill>
                <a:latin typeface="+mn-ea"/>
                <a:sym typeface="+mn-ea"/>
              </a:rPr>
              <a:t>学前儿童健康教育评价的原则</a:t>
            </a:r>
            <a:endParaRPr lang="zh-CN" altLang="en-US" sz="2000" b="1" spc="100" dirty="0">
              <a:solidFill>
                <a:schemeClr val="tx1">
                  <a:lumMod val="75000"/>
                  <a:lumOff val="25000"/>
                </a:schemeClr>
              </a:solidFill>
              <a:latin typeface="+mn-ea"/>
              <a:sym typeface="+mn-ea"/>
            </a:endParaRPr>
          </a:p>
        </p:txBody>
      </p:sp>
      <p:sp>
        <p:nvSpPr>
          <p:cNvPr id="67" name="三角形 33"/>
          <p:cNvSpPr/>
          <p:nvPr>
            <p:custDataLst>
              <p:tags r:id="rId41"/>
            </p:custDataLst>
          </p:nvPr>
        </p:nvSpPr>
        <p:spPr>
          <a:xfrm>
            <a:off x="10793887" y="2814273"/>
            <a:ext cx="100350" cy="86588"/>
          </a:xfrm>
          <a:prstGeom prst="triangle">
            <a:avLst/>
          </a:prstGeom>
          <a:solidFill>
            <a:schemeClr val="accent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kumimoji="1" lang="zh-CN" altLang="en-US">
              <a:latin typeface="+mn-ea"/>
            </a:endParaRPr>
          </a:p>
        </p:txBody>
      </p:sp>
      <p:sp>
        <p:nvSpPr>
          <p:cNvPr id="68" name="三角形 7"/>
          <p:cNvSpPr/>
          <p:nvPr>
            <p:custDataLst>
              <p:tags r:id="rId42"/>
            </p:custDataLst>
          </p:nvPr>
        </p:nvSpPr>
        <p:spPr>
          <a:xfrm>
            <a:off x="10756041" y="2793630"/>
            <a:ext cx="100350" cy="86588"/>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kumimoji="1" lang="zh-CN" altLang="en-US">
              <a:latin typeface="+mn-ea"/>
            </a:endParaRPr>
          </a:p>
        </p:txBody>
      </p:sp>
      <p:sp>
        <p:nvSpPr>
          <p:cNvPr id="69" name="文本框 68"/>
          <p:cNvSpPr txBox="1"/>
          <p:nvPr>
            <p:custDataLst>
              <p:tags r:id="rId43"/>
            </p:custDataLst>
          </p:nvPr>
        </p:nvSpPr>
        <p:spPr>
          <a:xfrm>
            <a:off x="6166320" y="1657668"/>
            <a:ext cx="705317" cy="584324"/>
          </a:xfrm>
          <a:prstGeom prst="rect">
            <a:avLst/>
          </a:prstGeom>
          <a:noFill/>
        </p:spPr>
        <p:txBody>
          <a:bodyPr vert="horz" wrap="square" lIns="91440" tIns="45720" rIns="91440" bIns="45720" rtlCol="0" anchor="b" anchorCtr="0">
            <a:normAutofit fontScale="62500"/>
          </a:bodyPr>
          <a:p>
            <a:pPr algn="ctr" fontAlgn="auto">
              <a:lnSpc>
                <a:spcPct val="130000"/>
              </a:lnSpc>
            </a:pPr>
            <a:r>
              <a:rPr lang="en-US" altLang="zh-CN" sz="3600" b="1" spc="150" dirty="0">
                <a:solidFill>
                  <a:schemeClr val="tx1">
                    <a:lumMod val="85000"/>
                    <a:lumOff val="15000"/>
                  </a:schemeClr>
                </a:solidFill>
                <a:latin typeface="+mn-ea"/>
                <a:cs typeface="+mj-lt"/>
              </a:rPr>
              <a:t>02</a:t>
            </a:r>
            <a:endParaRPr lang="en-US" altLang="zh-CN" sz="3600" b="1" spc="150" dirty="0">
              <a:solidFill>
                <a:schemeClr val="tx1">
                  <a:lumMod val="85000"/>
                  <a:lumOff val="15000"/>
                </a:schemeClr>
              </a:solidFill>
              <a:latin typeface="+mn-ea"/>
              <a:cs typeface="+mj-lt"/>
            </a:endParaRPr>
          </a:p>
        </p:txBody>
      </p:sp>
    </p:spTree>
    <p:custDataLst>
      <p:tags r:id="rId4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10000"/>
          </a:bodyPr>
          <a:p>
            <a:pPr marL="0" indent="0">
              <a:lnSpc>
                <a:spcPct val="150000"/>
              </a:lnSpc>
              <a:buNone/>
            </a:pPr>
            <a:r>
              <a:rPr lang="zh-CN" altLang="en-US" sz="2400" b="1"/>
              <a:t>四、 形成性评价和终结性评价相结合</a:t>
            </a:r>
            <a:endParaRPr lang="zh-CN" altLang="en-US" sz="2400" b="1"/>
          </a:p>
          <a:p>
            <a:pPr>
              <a:lnSpc>
                <a:spcPct val="150000"/>
              </a:lnSpc>
            </a:pPr>
            <a:r>
              <a:rPr lang="zh-CN" altLang="en-US" sz="2000" b="1"/>
              <a:t>形成性评价</a:t>
            </a:r>
            <a:r>
              <a:rPr lang="zh-CN" altLang="en-US" sz="2000"/>
              <a:t>针对学前儿童健康教育过程中活动本身的效果进行评价，以调节活动过程、保证保育目标实施为目标进行价值判断，旨在及时把握健康教育的状态并作出调整。例如，在安全制度评价过程中，形成性评价就是为了保证评价安全制度本身的完备性、合理性和执行性。</a:t>
            </a:r>
            <a:endParaRPr lang="zh-CN" altLang="en-US" sz="2000"/>
          </a:p>
          <a:p>
            <a:pPr>
              <a:lnSpc>
                <a:spcPct val="150000"/>
              </a:lnSpc>
            </a:pPr>
            <a:r>
              <a:rPr lang="zh-CN" altLang="en-US" sz="2000" b="1"/>
              <a:t>终结性评价</a:t>
            </a:r>
            <a:r>
              <a:rPr lang="zh-CN" altLang="en-US" sz="2000"/>
              <a:t>是在某一项健康教育活动告一段落时，对最终结果进行的价值判断。例如，对于入园一年后的幼儿进行身心发展的终结性评价，就是检验幼儿园健康教育工作质量的重要指标之一。</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学前儿童健康教育评价的原则</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10000"/>
          </a:bodyPr>
          <a:p>
            <a:pPr marL="0" indent="0">
              <a:lnSpc>
                <a:spcPct val="150000"/>
              </a:lnSpc>
              <a:buNone/>
            </a:pPr>
            <a:r>
              <a:rPr lang="zh-CN" altLang="en-US" sz="2400" b="1"/>
              <a:t>五、 绝对评价与个体间差异评价相结合</a:t>
            </a:r>
            <a:endParaRPr lang="zh-CN" altLang="en-US" sz="2400" b="1"/>
          </a:p>
          <a:p>
            <a:pPr>
              <a:lnSpc>
                <a:spcPct val="150000"/>
              </a:lnSpc>
            </a:pPr>
            <a:r>
              <a:rPr lang="zh-CN" altLang="en-US" sz="2000" b="1"/>
              <a:t>绝对评价</a:t>
            </a:r>
            <a:r>
              <a:rPr lang="zh-CN" altLang="en-US" sz="2000"/>
              <a:t>是在被评价对象的集合外，预先确定一个客观标准，将评价对象与该客观标准进行比较，判断其是否达到标准程度的评价。在学前儿童健康教育评价中，绝对评价的客观标准往往并不是一个点，而是一个范围。例如，在学前儿童生长发育评价中运用发育百分位评价法。</a:t>
            </a:r>
            <a:endParaRPr lang="zh-CN" altLang="en-US" sz="2000"/>
          </a:p>
          <a:p>
            <a:pPr>
              <a:lnSpc>
                <a:spcPct val="150000"/>
              </a:lnSpc>
            </a:pPr>
            <a:r>
              <a:rPr lang="zh-CN" altLang="en-US" sz="2000" b="1"/>
              <a:t>个体间差异评价</a:t>
            </a:r>
            <a:r>
              <a:rPr lang="zh-CN" altLang="en-US" sz="2000"/>
              <a:t>是把被评价对象集合总体中的每个个体的过去和现在相比较。例如生长发育图的运用，通过对个体生长发育状况的今昔比较，看到个体的变化发展趋势。</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学前儿童健康教育评价的原则</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fontScale="90000"/>
          </a:bodyPr>
          <a:p>
            <a:pPr marL="0" indent="0">
              <a:lnSpc>
                <a:spcPct val="150000"/>
              </a:lnSpc>
              <a:buNone/>
            </a:pPr>
            <a:r>
              <a:rPr lang="zh-CN" altLang="en-US" sz="2700" b="1"/>
              <a:t>六、 自我评价和他人评价相结合</a:t>
            </a:r>
            <a:endParaRPr lang="zh-CN" altLang="en-US" sz="2700" b="1"/>
          </a:p>
          <a:p>
            <a:pPr>
              <a:lnSpc>
                <a:spcPct val="150000"/>
              </a:lnSpc>
            </a:pPr>
            <a:r>
              <a:rPr lang="zh-CN" altLang="en-US" sz="2200" b="1"/>
              <a:t>自我评价</a:t>
            </a:r>
            <a:r>
              <a:rPr lang="zh-CN" altLang="en-US" sz="2200"/>
              <a:t>是评价者根据一定的标准对自己进行评价。例如，教师对自己健康教育活动的设计、实施的评价和反思，管理者对于健康管理制度执行状况的评价。自我评价能够减轻教师的心理压力，如果能够端正评价的目的和意义，自我评价往往更加有利于学前儿童健康教育工作的改进。</a:t>
            </a:r>
            <a:endParaRPr lang="zh-CN" altLang="en-US" sz="2200"/>
          </a:p>
          <a:p>
            <a:pPr>
              <a:lnSpc>
                <a:spcPct val="150000"/>
              </a:lnSpc>
            </a:pPr>
            <a:r>
              <a:rPr lang="zh-CN" altLang="en-US" sz="2200" b="1"/>
              <a:t>他人评价</a:t>
            </a:r>
            <a:r>
              <a:rPr lang="zh-CN" altLang="en-US" sz="2200"/>
              <a:t>是由教师之外的他人进行的评价。例如，卫生部门、教育部门的相关管理者对幼儿园健康教育状况进行的评价、园长对教师进行的评价或者家长对教师健康教育工作进行的评价。严格的他人评价能够得到比较客观的信息。</a:t>
            </a:r>
            <a:endParaRPr lang="zh-CN" altLang="en-US" sz="22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学前儿童健康教育评价的原则</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05865" y="2739390"/>
            <a:ext cx="2879725" cy="1006475"/>
          </a:xfrm>
        </p:spPr>
        <p:txBody>
          <a:bodyPr>
            <a:scene3d>
              <a:camera prst="orthographicFront"/>
              <a:lightRig rig="threePt" dir="t"/>
            </a:scene3d>
          </a:bodyPr>
          <a:p>
            <a:r>
              <a:rPr lang="zh-CN" altLang="en-US" sz="5400">
                <a:solidFill>
                  <a:schemeClr val="tx1"/>
                </a:solidFill>
                <a:effectLst>
                  <a:outerShdw blurRad="38100" dist="19050" dir="2700000" algn="tl" rotWithShape="0">
                    <a:schemeClr val="dk1">
                      <a:alpha val="40000"/>
                    </a:schemeClr>
                  </a:outerShdw>
                </a:effectLst>
              </a:rPr>
              <a:t>第</a:t>
            </a:r>
            <a:r>
              <a:rPr lang="zh-CN" altLang="en-US" sz="5400">
                <a:solidFill>
                  <a:schemeClr val="tx1"/>
                </a:solidFill>
                <a:effectLst>
                  <a:outerShdw blurRad="38100" dist="19050" dir="2700000" algn="tl" rotWithShape="0">
                    <a:schemeClr val="dk1">
                      <a:alpha val="40000"/>
                    </a:schemeClr>
                  </a:outerShdw>
                </a:effectLst>
              </a:rPr>
              <a:t>三节</a:t>
            </a:r>
            <a:endParaRPr lang="zh-CN" altLang="en-US" sz="5400">
              <a:solidFill>
                <a:schemeClr val="tx1"/>
              </a:solidFill>
              <a:effectLst>
                <a:outerShdw blurRad="38100" dist="19050" dir="2700000" algn="tl" rotWithShape="0">
                  <a:schemeClr val="dk1">
                    <a:alpha val="40000"/>
                  </a:schemeClr>
                </a:outerShdw>
              </a:effectLst>
            </a:endParaRPr>
          </a:p>
        </p:txBody>
      </p:sp>
      <p:sp>
        <p:nvSpPr>
          <p:cNvPr id="3" name="文本占位符 2"/>
          <p:cNvSpPr>
            <a:spLocks noGrp="1"/>
          </p:cNvSpPr>
          <p:nvPr>
            <p:ph type="body" idx="1"/>
          </p:nvPr>
        </p:nvSpPr>
        <p:spPr>
          <a:xfrm>
            <a:off x="5292725" y="2303145"/>
            <a:ext cx="5887720" cy="1442720"/>
          </a:xfrm>
        </p:spPr>
        <p:txBody>
          <a:bodyPr>
            <a:noAutofit/>
            <a:scene3d>
              <a:camera prst="orthographicFront"/>
              <a:lightRig rig="threePt" dir="t"/>
            </a:scene3d>
          </a:bodyPr>
          <a:p>
            <a:pPr>
              <a:lnSpc>
                <a:spcPct val="150000"/>
              </a:lnSpc>
              <a:spcBef>
                <a:spcPct val="0"/>
              </a:spcBef>
              <a:spcAft>
                <a:spcPct val="0"/>
              </a:spcAft>
            </a:pPr>
            <a:r>
              <a:rPr lang="zh-CN" altLang="en-US" sz="4000" b="1" dirty="0">
                <a:solidFill>
                  <a:schemeClr val="tx1">
                    <a:lumMod val="85000"/>
                    <a:lumOff val="15000"/>
                  </a:schemeClr>
                </a:solidFill>
                <a:latin typeface="+mn-ea"/>
                <a:cs typeface="+mn-ea"/>
                <a:sym typeface="+mn-ea"/>
              </a:rPr>
              <a:t>学前儿童健康教育评价的实施过程 </a:t>
            </a:r>
            <a:endParaRPr lang="zh-CN" altLang="en-US" sz="4000" b="1" dirty="0">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endParaRPr lang="zh-CN" altLang="en-US" sz="2400"/>
          </a:p>
          <a:p>
            <a:pPr marL="0" indent="0">
              <a:lnSpc>
                <a:spcPct val="150000"/>
              </a:lnSpc>
              <a:buNone/>
            </a:pPr>
            <a:r>
              <a:rPr lang="zh-CN" altLang="en-US" sz="2400"/>
              <a:t> </a:t>
            </a:r>
            <a:r>
              <a:rPr lang="en-US" altLang="zh-CN" sz="2400"/>
              <a:t>     </a:t>
            </a:r>
            <a:r>
              <a:rPr lang="zh-CN" altLang="en-US" sz="2400"/>
              <a:t>学前儿童健康教育的评价过程包括熟悉方案、确定评价目的，设计评价指标，确定资料收集的方案，实施评价、收集资料，分析整理资料，编制评价小结，及时反馈信息并修订原有计划或方案等七个环节。</a:t>
            </a:r>
            <a:endParaRPr lang="zh-CN" altLang="en-US" sz="24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学前儿童健康教育评价的实施过程</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sz="2400" b="1"/>
              <a:t>一、 熟悉方案、确定评价目的</a:t>
            </a:r>
            <a:endParaRPr sz="2400" b="1"/>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学前儿童健康教育评价的实施过程</a:t>
            </a:r>
            <a:endParaRPr lang="zh-CN" altLang="en-US">
              <a:solidFill>
                <a:schemeClr val="tx1"/>
              </a:solidFill>
            </a:endParaRPr>
          </a:p>
        </p:txBody>
      </p:sp>
      <p:sp>
        <p:nvSpPr>
          <p:cNvPr id="26" name="任意多边形: 形状 25"/>
          <p:cNvSpPr/>
          <p:nvPr>
            <p:custDataLst>
              <p:tags r:id="rId1"/>
            </p:custDataLst>
          </p:nvPr>
        </p:nvSpPr>
        <p:spPr>
          <a:xfrm rot="1800000">
            <a:off x="5316538" y="3062288"/>
            <a:ext cx="1407795" cy="1403985"/>
          </a:xfrm>
          <a:custGeom>
            <a:avLst/>
            <a:gdLst>
              <a:gd name="connsiteX0" fmla="*/ 391846 w 1566997"/>
              <a:gd name="connsiteY0" fmla="*/ 105136 h 1562312"/>
              <a:gd name="connsiteX1" fmla="*/ 986232 w 1566997"/>
              <a:gd name="connsiteY1" fmla="*/ 26884 h 1562312"/>
              <a:gd name="connsiteX2" fmla="*/ 1540113 w 1566997"/>
              <a:gd name="connsiteY2" fmla="*/ 986232 h 1562312"/>
              <a:gd name="connsiteX3" fmla="*/ 1507033 w 1566997"/>
              <a:gd name="connsiteY3" fmla="*/ 1086688 h 1562312"/>
              <a:gd name="connsiteX4" fmla="*/ 1232431 w 1566997"/>
              <a:gd name="connsiteY4" fmla="*/ 1562312 h 1562312"/>
              <a:gd name="connsiteX5" fmla="*/ 704554 w 1566997"/>
              <a:gd name="connsiteY5" fmla="*/ 1562312 h 1562312"/>
              <a:gd name="connsiteX6" fmla="*/ 580764 w 1566997"/>
              <a:gd name="connsiteY6" fmla="*/ 1540113 h 1562312"/>
              <a:gd name="connsiteX7" fmla="*/ 26884 w 1566997"/>
              <a:gd name="connsiteY7" fmla="*/ 580764 h 1562312"/>
              <a:gd name="connsiteX8" fmla="*/ 391846 w 1566997"/>
              <a:gd name="connsiteY8" fmla="*/ 105136 h 1562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6997" h="1562312">
                <a:moveTo>
                  <a:pt x="391846" y="105136"/>
                </a:moveTo>
                <a:cubicBezTo>
                  <a:pt x="565453" y="4904"/>
                  <a:pt x="777299" y="-29099"/>
                  <a:pt x="986232" y="26884"/>
                </a:cubicBezTo>
                <a:cubicBezTo>
                  <a:pt x="1404099" y="138851"/>
                  <a:pt x="1652080" y="568366"/>
                  <a:pt x="1540113" y="986232"/>
                </a:cubicBezTo>
                <a:lnTo>
                  <a:pt x="1507033" y="1086688"/>
                </a:lnTo>
                <a:lnTo>
                  <a:pt x="1232431" y="1562312"/>
                </a:lnTo>
                <a:lnTo>
                  <a:pt x="704554" y="1562312"/>
                </a:lnTo>
                <a:lnTo>
                  <a:pt x="580764" y="1540113"/>
                </a:lnTo>
                <a:cubicBezTo>
                  <a:pt x="162897" y="1428146"/>
                  <a:pt x="-85083" y="998630"/>
                  <a:pt x="26884" y="580764"/>
                </a:cubicBezTo>
                <a:cubicBezTo>
                  <a:pt x="82867" y="371831"/>
                  <a:pt x="218237" y="205368"/>
                  <a:pt x="391846" y="105136"/>
                </a:cubicBezTo>
                <a:close/>
              </a:path>
            </a:pathLst>
          </a:custGeom>
          <a:gradFill>
            <a:gsLst>
              <a:gs pos="25000">
                <a:schemeClr val="accent1">
                  <a:lumMod val="60000"/>
                  <a:lumOff val="40000"/>
                </a:schemeClr>
              </a:gs>
              <a:gs pos="90000">
                <a:schemeClr val="accent1">
                  <a:alpha val="100000"/>
                </a:schemeClr>
              </a:gs>
            </a:gsLst>
            <a:lin ang="2700000" scaled="0"/>
          </a:gradFill>
          <a:ln>
            <a:noFill/>
          </a:ln>
          <a:effectLst>
            <a:outerShdw blurRad="50800" dist="38100" dir="8100000" algn="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323850" bIns="39624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b="1">
              <a:latin typeface="+mj-ea"/>
              <a:ea typeface="+mj-ea"/>
              <a:sym typeface="+mn-ea"/>
            </a:endParaRPr>
          </a:p>
        </p:txBody>
      </p:sp>
      <p:sp>
        <p:nvSpPr>
          <p:cNvPr id="28" name="任意多边形: 形状 27"/>
          <p:cNvSpPr/>
          <p:nvPr>
            <p:custDataLst>
              <p:tags r:id="rId2"/>
            </p:custDataLst>
          </p:nvPr>
        </p:nvSpPr>
        <p:spPr>
          <a:xfrm rot="9000000">
            <a:off x="6026468" y="4301173"/>
            <a:ext cx="1407795" cy="1403985"/>
          </a:xfrm>
          <a:custGeom>
            <a:avLst/>
            <a:gdLst>
              <a:gd name="connsiteX0" fmla="*/ 391846 w 1566997"/>
              <a:gd name="connsiteY0" fmla="*/ 105136 h 1562312"/>
              <a:gd name="connsiteX1" fmla="*/ 986232 w 1566997"/>
              <a:gd name="connsiteY1" fmla="*/ 26884 h 1562312"/>
              <a:gd name="connsiteX2" fmla="*/ 1540113 w 1566997"/>
              <a:gd name="connsiteY2" fmla="*/ 986232 h 1562312"/>
              <a:gd name="connsiteX3" fmla="*/ 1507033 w 1566997"/>
              <a:gd name="connsiteY3" fmla="*/ 1086688 h 1562312"/>
              <a:gd name="connsiteX4" fmla="*/ 1232431 w 1566997"/>
              <a:gd name="connsiteY4" fmla="*/ 1562312 h 1562312"/>
              <a:gd name="connsiteX5" fmla="*/ 704554 w 1566997"/>
              <a:gd name="connsiteY5" fmla="*/ 1562312 h 1562312"/>
              <a:gd name="connsiteX6" fmla="*/ 580764 w 1566997"/>
              <a:gd name="connsiteY6" fmla="*/ 1540113 h 1562312"/>
              <a:gd name="connsiteX7" fmla="*/ 26884 w 1566997"/>
              <a:gd name="connsiteY7" fmla="*/ 580764 h 1562312"/>
              <a:gd name="connsiteX8" fmla="*/ 391846 w 1566997"/>
              <a:gd name="connsiteY8" fmla="*/ 105136 h 1562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6997" h="1562312">
                <a:moveTo>
                  <a:pt x="391846" y="105136"/>
                </a:moveTo>
                <a:cubicBezTo>
                  <a:pt x="565453" y="4904"/>
                  <a:pt x="777299" y="-29099"/>
                  <a:pt x="986232" y="26884"/>
                </a:cubicBezTo>
                <a:cubicBezTo>
                  <a:pt x="1404099" y="138851"/>
                  <a:pt x="1652080" y="568366"/>
                  <a:pt x="1540113" y="986232"/>
                </a:cubicBezTo>
                <a:lnTo>
                  <a:pt x="1507033" y="1086688"/>
                </a:lnTo>
                <a:lnTo>
                  <a:pt x="1232431" y="1562312"/>
                </a:lnTo>
                <a:lnTo>
                  <a:pt x="704554" y="1562312"/>
                </a:lnTo>
                <a:lnTo>
                  <a:pt x="580764" y="1540113"/>
                </a:lnTo>
                <a:cubicBezTo>
                  <a:pt x="162897" y="1428146"/>
                  <a:pt x="-85083" y="998630"/>
                  <a:pt x="26884" y="580764"/>
                </a:cubicBezTo>
                <a:cubicBezTo>
                  <a:pt x="82867" y="371831"/>
                  <a:pt x="218237" y="205368"/>
                  <a:pt x="391846" y="105136"/>
                </a:cubicBezTo>
                <a:close/>
              </a:path>
            </a:pathLst>
          </a:custGeom>
          <a:gradFill>
            <a:gsLst>
              <a:gs pos="25000">
                <a:schemeClr val="accent2">
                  <a:lumMod val="60000"/>
                  <a:lumOff val="40000"/>
                </a:schemeClr>
              </a:gs>
              <a:gs pos="90000">
                <a:schemeClr val="accent2"/>
              </a:gs>
            </a:gsLst>
            <a:lin ang="2700000" scaled="0"/>
          </a:gradFill>
          <a:ln>
            <a:noFill/>
          </a:ln>
          <a:effectLst>
            <a:outerShdw blurRad="50800" dist="38100" dir="8100000" algn="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323850" bIns="39624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b="1">
              <a:latin typeface="+mj-ea"/>
              <a:ea typeface="+mj-ea"/>
              <a:sym typeface="+mn-ea"/>
            </a:endParaRPr>
          </a:p>
        </p:txBody>
      </p:sp>
      <p:sp>
        <p:nvSpPr>
          <p:cNvPr id="29" name="任意多边形: 形状 28"/>
          <p:cNvSpPr/>
          <p:nvPr>
            <p:custDataLst>
              <p:tags r:id="rId3"/>
            </p:custDataLst>
          </p:nvPr>
        </p:nvSpPr>
        <p:spPr>
          <a:xfrm rot="16200000">
            <a:off x="4604703" y="4299268"/>
            <a:ext cx="1408430" cy="1403985"/>
          </a:xfrm>
          <a:custGeom>
            <a:avLst/>
            <a:gdLst>
              <a:gd name="connsiteX0" fmla="*/ 391846 w 1566997"/>
              <a:gd name="connsiteY0" fmla="*/ 105136 h 1562312"/>
              <a:gd name="connsiteX1" fmla="*/ 986232 w 1566997"/>
              <a:gd name="connsiteY1" fmla="*/ 26884 h 1562312"/>
              <a:gd name="connsiteX2" fmla="*/ 1540113 w 1566997"/>
              <a:gd name="connsiteY2" fmla="*/ 986232 h 1562312"/>
              <a:gd name="connsiteX3" fmla="*/ 1507033 w 1566997"/>
              <a:gd name="connsiteY3" fmla="*/ 1086688 h 1562312"/>
              <a:gd name="connsiteX4" fmla="*/ 1232431 w 1566997"/>
              <a:gd name="connsiteY4" fmla="*/ 1562312 h 1562312"/>
              <a:gd name="connsiteX5" fmla="*/ 704554 w 1566997"/>
              <a:gd name="connsiteY5" fmla="*/ 1562312 h 1562312"/>
              <a:gd name="connsiteX6" fmla="*/ 580764 w 1566997"/>
              <a:gd name="connsiteY6" fmla="*/ 1540113 h 1562312"/>
              <a:gd name="connsiteX7" fmla="*/ 26884 w 1566997"/>
              <a:gd name="connsiteY7" fmla="*/ 580764 h 1562312"/>
              <a:gd name="connsiteX8" fmla="*/ 391846 w 1566997"/>
              <a:gd name="connsiteY8" fmla="*/ 105136 h 1562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6997" h="1562312">
                <a:moveTo>
                  <a:pt x="391846" y="105136"/>
                </a:moveTo>
                <a:cubicBezTo>
                  <a:pt x="565453" y="4904"/>
                  <a:pt x="777299" y="-29099"/>
                  <a:pt x="986232" y="26884"/>
                </a:cubicBezTo>
                <a:cubicBezTo>
                  <a:pt x="1404099" y="138851"/>
                  <a:pt x="1652080" y="568366"/>
                  <a:pt x="1540113" y="986232"/>
                </a:cubicBezTo>
                <a:lnTo>
                  <a:pt x="1507033" y="1086688"/>
                </a:lnTo>
                <a:lnTo>
                  <a:pt x="1232431" y="1562312"/>
                </a:lnTo>
                <a:lnTo>
                  <a:pt x="704554" y="1562312"/>
                </a:lnTo>
                <a:lnTo>
                  <a:pt x="580764" y="1540113"/>
                </a:lnTo>
                <a:cubicBezTo>
                  <a:pt x="162897" y="1428146"/>
                  <a:pt x="-85083" y="998630"/>
                  <a:pt x="26884" y="580764"/>
                </a:cubicBezTo>
                <a:cubicBezTo>
                  <a:pt x="82867" y="371831"/>
                  <a:pt x="218237" y="205368"/>
                  <a:pt x="391846" y="105136"/>
                </a:cubicBezTo>
                <a:close/>
              </a:path>
            </a:pathLst>
          </a:custGeom>
          <a:gradFill>
            <a:gsLst>
              <a:gs pos="25000">
                <a:schemeClr val="accent3">
                  <a:lumMod val="60000"/>
                  <a:lumOff val="40000"/>
                </a:schemeClr>
              </a:gs>
              <a:gs pos="90000">
                <a:schemeClr val="accent3"/>
              </a:gs>
            </a:gsLst>
            <a:lin ang="2700000" scaled="0"/>
          </a:gradFill>
          <a:ln>
            <a:noFill/>
          </a:ln>
          <a:effectLst>
            <a:outerShdw blurRad="50800" dist="38100" dir="8100000" algn="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323850" bIns="39624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b="1">
              <a:latin typeface="+mj-ea"/>
              <a:ea typeface="+mj-ea"/>
              <a:sym typeface="+mn-ea"/>
            </a:endParaRPr>
          </a:p>
        </p:txBody>
      </p:sp>
      <p:pic>
        <p:nvPicPr>
          <p:cNvPr id="4" name="图形 50" descr="343439383331313b343532303033313bd3a6d3c3c9ccb3c7"/>
          <p:cNvPicPr>
            <a:picLocks noChangeAspect="1"/>
          </p:cNvPicPr>
          <p:nvPr>
            <p:custDataLst>
              <p:tags r:id="rId4"/>
            </p:custDataLst>
          </p:nvPr>
        </p:nvPicPr>
        <p:blipFill>
          <a:blip r:embed="rId5">
            <a:extLst>
              <a:ext uri="{96DAC541-7B7A-43D3-8B79-37D633B846F1}">
                <asvg:svgBlip xmlns:asvg="http://schemas.microsoft.com/office/drawing/2016/SVG/main" r:embed="rId6"/>
              </a:ext>
            </a:extLst>
          </a:blip>
          <a:stretch>
            <a:fillRect/>
          </a:stretch>
        </p:blipFill>
        <p:spPr>
          <a:xfrm>
            <a:off x="5167948" y="4859973"/>
            <a:ext cx="281940" cy="283210"/>
          </a:xfrm>
          <a:prstGeom prst="rect">
            <a:avLst/>
          </a:prstGeom>
          <a:effectLst>
            <a:outerShdw blurRad="50800" dist="38100" dir="5400000" algn="t" rotWithShape="0">
              <a:schemeClr val="accent3">
                <a:lumMod val="75000"/>
                <a:alpha val="20000"/>
              </a:schemeClr>
            </a:outerShdw>
          </a:effectLst>
        </p:spPr>
      </p:pic>
      <p:pic>
        <p:nvPicPr>
          <p:cNvPr id="7" name="图片 6" descr="343439383331313b343532303033323bd3a6d3c3b9dcc0ed"/>
          <p:cNvPicPr>
            <a:picLocks noChangeAspect="1"/>
          </p:cNvPicPr>
          <p:nvPr>
            <p:custDataLst>
              <p:tags r:id="rId7"/>
            </p:custDataLst>
          </p:nvPr>
        </p:nvPicPr>
        <p:blipFill>
          <a:blip r:embed="rId8">
            <a:extLst>
              <a:ext uri="{96DAC541-7B7A-43D3-8B79-37D633B846F1}">
                <asvg:svgBlip xmlns:asvg="http://schemas.microsoft.com/office/drawing/2016/SVG/main" r:embed="rId9"/>
              </a:ext>
            </a:extLst>
          </a:blip>
          <a:stretch>
            <a:fillRect/>
          </a:stretch>
        </p:blipFill>
        <p:spPr>
          <a:xfrm>
            <a:off x="6589078" y="4861878"/>
            <a:ext cx="283210" cy="283210"/>
          </a:xfrm>
          <a:prstGeom prst="rect">
            <a:avLst/>
          </a:prstGeom>
          <a:effectLst>
            <a:outerShdw blurRad="50800" dist="38100" dir="5400000" algn="t" rotWithShape="0">
              <a:schemeClr val="accent2">
                <a:lumMod val="75000"/>
                <a:alpha val="20000"/>
              </a:schemeClr>
            </a:outerShdw>
          </a:effectLst>
        </p:spPr>
      </p:pic>
      <p:pic>
        <p:nvPicPr>
          <p:cNvPr id="8" name="图片 7" descr="343439383331313b343532303034303bcffacadbb9dcc0ed"/>
          <p:cNvPicPr>
            <a:picLocks noChangeAspect="1"/>
          </p:cNvPicPr>
          <p:nvPr>
            <p:custDataLst>
              <p:tags r:id="rId10"/>
            </p:custDataLst>
          </p:nvPr>
        </p:nvPicPr>
        <p:blipFill>
          <a:blip r:embed="rId11">
            <a:extLst>
              <a:ext uri="{96DAC541-7B7A-43D3-8B79-37D633B846F1}">
                <asvg:svgBlip xmlns:asvg="http://schemas.microsoft.com/office/drawing/2016/SVG/main" r:embed="rId12"/>
              </a:ext>
            </a:extLst>
          </a:blip>
          <a:stretch>
            <a:fillRect/>
          </a:stretch>
        </p:blipFill>
        <p:spPr>
          <a:xfrm>
            <a:off x="5879148" y="3622993"/>
            <a:ext cx="283210" cy="283210"/>
          </a:xfrm>
          <a:prstGeom prst="rect">
            <a:avLst/>
          </a:prstGeom>
          <a:effectLst>
            <a:outerShdw blurRad="50800" dist="38100" dir="5400000" algn="t" rotWithShape="0">
              <a:schemeClr val="accent1">
                <a:lumMod val="75000"/>
                <a:alpha val="20000"/>
              </a:schemeClr>
            </a:outerShdw>
          </a:effectLst>
        </p:spPr>
      </p:pic>
      <p:sp>
        <p:nvSpPr>
          <p:cNvPr id="10" name="弧形 9"/>
          <p:cNvSpPr/>
          <p:nvPr>
            <p:custDataLst>
              <p:tags r:id="rId13"/>
            </p:custDataLst>
          </p:nvPr>
        </p:nvSpPr>
        <p:spPr>
          <a:xfrm rot="8396489">
            <a:off x="5214938" y="2911793"/>
            <a:ext cx="1600200" cy="1600200"/>
          </a:xfrm>
          <a:prstGeom prst="arc">
            <a:avLst>
              <a:gd name="adj1" fmla="val 21295306"/>
              <a:gd name="adj2" fmla="val 10336717"/>
            </a:avLst>
          </a:prstGeom>
          <a:ln w="12700">
            <a:gradFill>
              <a:gsLst>
                <a:gs pos="79000">
                  <a:schemeClr val="accent1">
                    <a:alpha val="0"/>
                  </a:schemeClr>
                </a:gs>
                <a:gs pos="0">
                  <a:schemeClr val="accent1">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1" name="弧形 10"/>
          <p:cNvSpPr/>
          <p:nvPr>
            <p:custDataLst>
              <p:tags r:id="rId14"/>
            </p:custDataLst>
          </p:nvPr>
        </p:nvSpPr>
        <p:spPr>
          <a:xfrm rot="15600000">
            <a:off x="5983923" y="4291648"/>
            <a:ext cx="1600200" cy="1600200"/>
          </a:xfrm>
          <a:prstGeom prst="arc">
            <a:avLst>
              <a:gd name="adj1" fmla="val 3248781"/>
              <a:gd name="adj2" fmla="val 9734539"/>
            </a:avLst>
          </a:prstGeom>
          <a:ln w="12700">
            <a:gradFill>
              <a:gsLst>
                <a:gs pos="79000">
                  <a:schemeClr val="accent2">
                    <a:alpha val="0"/>
                  </a:schemeClr>
                </a:gs>
                <a:gs pos="0">
                  <a:schemeClr val="accent2">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a:sym typeface="+mn-ea"/>
            </a:endParaRPr>
          </a:p>
        </p:txBody>
      </p:sp>
      <p:sp>
        <p:nvSpPr>
          <p:cNvPr id="13" name="弧形 12"/>
          <p:cNvSpPr/>
          <p:nvPr>
            <p:custDataLst>
              <p:tags r:id="rId15"/>
            </p:custDataLst>
          </p:nvPr>
        </p:nvSpPr>
        <p:spPr>
          <a:xfrm>
            <a:off x="4411028" y="4297363"/>
            <a:ext cx="1600200" cy="1600200"/>
          </a:xfrm>
          <a:prstGeom prst="arc">
            <a:avLst>
              <a:gd name="adj1" fmla="val 3248781"/>
              <a:gd name="adj2" fmla="val 9734539"/>
            </a:avLst>
          </a:prstGeom>
          <a:ln w="12700">
            <a:gradFill>
              <a:gsLst>
                <a:gs pos="79000">
                  <a:schemeClr val="accent3">
                    <a:alpha val="0"/>
                  </a:schemeClr>
                </a:gs>
                <a:gs pos="0">
                  <a:schemeClr val="accent3">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a:sym typeface="+mn-ea"/>
            </a:endParaRPr>
          </a:p>
        </p:txBody>
      </p:sp>
      <p:sp>
        <p:nvSpPr>
          <p:cNvPr id="14" name="文本框 13"/>
          <p:cNvSpPr txBox="1"/>
          <p:nvPr>
            <p:custDataLst>
              <p:tags r:id="rId16"/>
            </p:custDataLst>
          </p:nvPr>
        </p:nvSpPr>
        <p:spPr>
          <a:xfrm>
            <a:off x="6980873" y="2432368"/>
            <a:ext cx="3135600" cy="407035"/>
          </a:xfrm>
          <a:prstGeom prst="rect">
            <a:avLst/>
          </a:prstGeom>
          <a:noFill/>
        </p:spPr>
        <p:txBody>
          <a:bodyPr wrap="square" lIns="0" tIns="0" rIns="0" bIns="0" rtlCol="0" anchor="b" anchorCtr="0">
            <a:noAutofit/>
          </a:bodyPr>
          <a:lstStyle/>
          <a:p>
            <a:pPr lvl="0">
              <a:spcBef>
                <a:spcPct val="0"/>
              </a:spcBef>
              <a:spcAft>
                <a:spcPct val="0"/>
              </a:spcAft>
              <a:buClrTx/>
              <a:buSzTx/>
              <a:buFontTx/>
            </a:pPr>
            <a:r>
              <a:rPr lang="zh-CN" altLang="en-US" sz="2000" b="1" dirty="0">
                <a:solidFill>
                  <a:schemeClr val="accent1"/>
                </a:solidFill>
                <a:latin typeface="+mn-ea"/>
                <a:cs typeface="+mn-ea"/>
                <a:sym typeface="+mn-ea"/>
              </a:rPr>
              <a:t>（一） 为什么要评价</a:t>
            </a:r>
            <a:endParaRPr lang="zh-CN" altLang="en-US" sz="2000" b="1" dirty="0">
              <a:solidFill>
                <a:schemeClr val="accent1"/>
              </a:solidFill>
              <a:latin typeface="+mn-ea"/>
              <a:cs typeface="+mn-ea"/>
              <a:sym typeface="+mn-ea"/>
            </a:endParaRPr>
          </a:p>
        </p:txBody>
      </p:sp>
      <p:sp>
        <p:nvSpPr>
          <p:cNvPr id="23" name="标题"/>
          <p:cNvSpPr txBox="1"/>
          <p:nvPr>
            <p:custDataLst>
              <p:tags r:id="rId17"/>
            </p:custDataLst>
          </p:nvPr>
        </p:nvSpPr>
        <p:spPr>
          <a:xfrm>
            <a:off x="7887653" y="4615498"/>
            <a:ext cx="3135600" cy="447969"/>
          </a:xfrm>
          <a:prstGeom prst="rect">
            <a:avLst/>
          </a:prstGeom>
          <a:noFill/>
        </p:spPr>
        <p:txBody>
          <a:bodyPr wrap="square" lIns="0" tIns="0" rIns="0" bIns="0" rtlCol="0" anchor="b" anchorCtr="0">
            <a:noAutofit/>
          </a:bodyPr>
          <a:lstStyle/>
          <a:p>
            <a:pPr>
              <a:spcBef>
                <a:spcPct val="0"/>
              </a:spcBef>
              <a:spcAft>
                <a:spcPct val="0"/>
              </a:spcAft>
            </a:pPr>
            <a:r>
              <a:rPr lang="zh-CN" altLang="en-US" sz="2000" b="1" dirty="0">
                <a:solidFill>
                  <a:schemeClr val="accent2"/>
                </a:solidFill>
                <a:latin typeface="+mn-ea"/>
                <a:cs typeface="+mn-ea"/>
                <a:sym typeface="+mn-ea"/>
              </a:rPr>
              <a:t>（三） 评价什么</a:t>
            </a:r>
            <a:endParaRPr lang="zh-CN" altLang="en-US" sz="2000" b="1" dirty="0">
              <a:solidFill>
                <a:schemeClr val="accent2"/>
              </a:solidFill>
              <a:latin typeface="+mn-ea"/>
              <a:cs typeface="+mn-ea"/>
              <a:sym typeface="+mn-ea"/>
            </a:endParaRPr>
          </a:p>
        </p:txBody>
      </p:sp>
      <p:sp>
        <p:nvSpPr>
          <p:cNvPr id="17" name="标题"/>
          <p:cNvSpPr txBox="1"/>
          <p:nvPr>
            <p:custDataLst>
              <p:tags r:id="rId18"/>
            </p:custDataLst>
          </p:nvPr>
        </p:nvSpPr>
        <p:spPr>
          <a:xfrm>
            <a:off x="992188" y="4043363"/>
            <a:ext cx="3135600" cy="447969"/>
          </a:xfrm>
          <a:prstGeom prst="rect">
            <a:avLst/>
          </a:prstGeom>
          <a:noFill/>
        </p:spPr>
        <p:txBody>
          <a:bodyPr wrap="square" lIns="0" tIns="0" rIns="0" bIns="0" rtlCol="0" anchor="b" anchorCtr="0">
            <a:noAutofit/>
          </a:bodyPr>
          <a:lstStyle/>
          <a:p>
            <a:pPr algn="r">
              <a:spcBef>
                <a:spcPct val="0"/>
              </a:spcBef>
              <a:spcAft>
                <a:spcPct val="0"/>
              </a:spcAft>
            </a:pPr>
            <a:r>
              <a:rPr lang="zh-CN" altLang="en-US" sz="2000" b="1" dirty="0">
                <a:solidFill>
                  <a:schemeClr val="accent3"/>
                </a:solidFill>
                <a:latin typeface="+mn-ea"/>
                <a:cs typeface="+mn-ea"/>
                <a:sym typeface="+mn-ea"/>
              </a:rPr>
              <a:t>（二） 评价人员是谁</a:t>
            </a:r>
            <a:endParaRPr lang="zh-CN" altLang="en-US" sz="2000" b="1" dirty="0">
              <a:solidFill>
                <a:schemeClr val="accent3"/>
              </a:solidFill>
              <a:latin typeface="+mn-ea"/>
              <a:cs typeface="+mn-ea"/>
              <a:sym typeface="+mn-ea"/>
            </a:endParaRPr>
          </a:p>
        </p:txBody>
      </p:sp>
    </p:spTree>
    <p:custDataLst>
      <p:tags r:id="rId19"/>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fontScale="90000"/>
          </a:bodyPr>
          <a:p>
            <a:pPr marL="0" indent="0">
              <a:lnSpc>
                <a:spcPct val="150000"/>
              </a:lnSpc>
              <a:buNone/>
            </a:pPr>
            <a:r>
              <a:rPr lang="zh-CN" altLang="en-US" sz="2700" b="1"/>
              <a:t>二、 设计评价指标</a:t>
            </a:r>
            <a:endParaRPr lang="zh-CN" altLang="en-US" sz="2700" b="1"/>
          </a:p>
          <a:p>
            <a:pPr>
              <a:lnSpc>
                <a:spcPct val="150000"/>
              </a:lnSpc>
            </a:pPr>
            <a:r>
              <a:rPr lang="zh-CN" altLang="en-US" sz="2200" b="1"/>
              <a:t>直接指标</a:t>
            </a:r>
            <a:r>
              <a:rPr lang="zh-CN" altLang="en-US" sz="2200"/>
              <a:t>是指通过健康教育的实施而直接产生的作用或效果，包括个体学前儿童或群体学前儿童的相关能力和水平（卫生知识水平、卫生信念和态度、卫生习惯和自我保护能力等）、幼儿园健康管理制度、学前儿童健康教育课程等。</a:t>
            </a:r>
            <a:endParaRPr lang="zh-CN" altLang="en-US" sz="2200"/>
          </a:p>
          <a:p>
            <a:pPr>
              <a:lnSpc>
                <a:spcPct val="150000"/>
              </a:lnSpc>
            </a:pPr>
            <a:r>
              <a:rPr lang="zh-CN" altLang="en-US" sz="2200" b="1"/>
              <a:t>间接指标</a:t>
            </a:r>
            <a:r>
              <a:rPr lang="zh-CN" altLang="en-US" sz="2200"/>
              <a:t>是指通过健康教育，在提高群体学前儿童健康水平和观念的基础上，学前儿童通过一系列卫生习惯和自我保健措施而得到的健康效益的指标，这些指标所反映的效果，可能是受健康教育影响的结果，但也可能只是儿童发展在某一方面的反映。</a:t>
            </a:r>
            <a:endParaRPr lang="zh-CN" altLang="en-US" sz="22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学前儿童健康教育评价的实施过程</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fontScale="70000"/>
          </a:bodyPr>
          <a:p>
            <a:pPr marL="0" indent="0">
              <a:lnSpc>
                <a:spcPct val="100000"/>
              </a:lnSpc>
              <a:buNone/>
            </a:pPr>
            <a:r>
              <a:rPr lang="zh-CN" altLang="en-US" sz="3400" b="1"/>
              <a:t>二、 设计评价指标</a:t>
            </a:r>
            <a:endParaRPr lang="zh-CN" altLang="en-US" sz="3400" b="1"/>
          </a:p>
          <a:p>
            <a:pPr marL="0" indent="0">
              <a:lnSpc>
                <a:spcPct val="100000"/>
              </a:lnSpc>
              <a:buNone/>
            </a:pPr>
            <a:r>
              <a:rPr lang="zh-CN" altLang="en-US" sz="3400"/>
              <a:t>（一） 常用的学前儿童健康状况的评价指标</a:t>
            </a:r>
            <a:endParaRPr lang="zh-CN" altLang="en-US" sz="3400"/>
          </a:p>
          <a:p>
            <a:pPr>
              <a:lnSpc>
                <a:spcPct val="100000"/>
              </a:lnSpc>
            </a:pPr>
            <a:r>
              <a:rPr lang="zh-CN" altLang="en-US" sz="2600"/>
              <a:t>(1) 儿童抵抗疾病能力指标：患病率（含龋齿率）。</a:t>
            </a:r>
            <a:endParaRPr lang="zh-CN" altLang="en-US" sz="2600"/>
          </a:p>
          <a:p>
            <a:pPr>
              <a:lnSpc>
                <a:spcPct val="100000"/>
              </a:lnSpc>
            </a:pPr>
            <a:r>
              <a:rPr lang="zh-CN" altLang="en-US" sz="2600"/>
              <a:t>(2) 儿童的生理健康发育指标：身高、体重、视力、听力，以及平衡能力、协调能力、灵敏度、力量、耐力和精细动作能力等。</a:t>
            </a:r>
            <a:endParaRPr lang="zh-CN" altLang="en-US" sz="2600"/>
          </a:p>
          <a:p>
            <a:pPr>
              <a:lnSpc>
                <a:spcPct val="100000"/>
              </a:lnSpc>
            </a:pPr>
            <a:r>
              <a:rPr lang="zh-CN" altLang="en-US" sz="2600"/>
              <a:t>(3) 儿童心理健康发展指标：智力发展、情意发展和性格发展。</a:t>
            </a:r>
            <a:endParaRPr lang="zh-CN" altLang="en-US" sz="2600"/>
          </a:p>
          <a:p>
            <a:pPr>
              <a:lnSpc>
                <a:spcPct val="100000"/>
              </a:lnSpc>
            </a:pPr>
            <a:r>
              <a:rPr lang="zh-CN" altLang="en-US" sz="2600"/>
              <a:t>(4) 儿童健康态度指标：儿童对现实中与卫生、安全、营养、运动有关的健康问题所反映出的态度特征。</a:t>
            </a:r>
            <a:endParaRPr lang="zh-CN" altLang="en-US" sz="2600"/>
          </a:p>
          <a:p>
            <a:pPr>
              <a:lnSpc>
                <a:spcPct val="100000"/>
              </a:lnSpc>
            </a:pPr>
            <a:r>
              <a:rPr lang="zh-CN" altLang="en-US" sz="2600"/>
              <a:t>(5) 儿童自主健康行为指标：儿童是否形成了自主的健康行为。自主的健康行为即儿童已经掌握，但可在教师或成人的提醒下自己完成的健康行为。</a:t>
            </a:r>
            <a:endParaRPr lang="zh-CN" altLang="en-US" sz="2600"/>
          </a:p>
          <a:p>
            <a:pPr>
              <a:lnSpc>
                <a:spcPct val="100000"/>
              </a:lnSpc>
            </a:pPr>
            <a:r>
              <a:rPr lang="zh-CN" altLang="en-US" sz="2600"/>
              <a:t>(6) 儿童健康习惯指标：儿童是否已经养成相对稳定、不需他人提示，在一定时间、地点、情境条件下自动表现的健康行为习惯。</a:t>
            </a:r>
            <a:endParaRPr lang="zh-CN" altLang="en-US" sz="26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学前儿童健康教育评价的实施过程</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二、 设计评价指标</a:t>
            </a:r>
            <a:endParaRPr lang="zh-CN" altLang="en-US" sz="2400" b="1"/>
          </a:p>
          <a:p>
            <a:pPr marL="0" indent="0">
              <a:lnSpc>
                <a:spcPct val="150000"/>
              </a:lnSpc>
              <a:buNone/>
            </a:pPr>
            <a:r>
              <a:rPr lang="en-US" altLang="zh-CN" sz="2000"/>
              <a:t>      </a:t>
            </a:r>
            <a:r>
              <a:rPr lang="zh-CN" altLang="en-US" sz="2000"/>
              <a:t>幼儿园的各项健康管理制度是否健全、贯彻执行的情况是否良好，是衡量幼儿园健康教育工作质量高低的重要依据。衡量幼儿园健康管理制度的标准主要是：制度的健全性、制度执行的实效性和制度调整的动态性。</a:t>
            </a:r>
            <a:endParaRPr lang="zh-CN" altLang="en-US" sz="2000"/>
          </a:p>
          <a:p>
            <a:pPr marL="0" indent="0">
              <a:lnSpc>
                <a:spcPct val="150000"/>
              </a:lnSpc>
              <a:buNone/>
            </a:pPr>
            <a:r>
              <a:rPr lang="en-US" altLang="zh-CN" sz="2000"/>
              <a:t>      </a:t>
            </a:r>
            <a:r>
              <a:rPr lang="zh-CN" altLang="en-US" sz="2000"/>
              <a:t>幼儿园健康管理制度主要包括以下几个方面：</a:t>
            </a:r>
            <a:endParaRPr lang="zh-CN" altLang="en-US" sz="2000"/>
          </a:p>
          <a:p>
            <a:pPr marL="0" indent="0">
              <a:lnSpc>
                <a:spcPct val="150000"/>
              </a:lnSpc>
              <a:buNone/>
            </a:pPr>
            <a:r>
              <a:rPr lang="zh-CN" altLang="en-US" sz="2000" u="sng"/>
              <a:t>生活作息制度、健康检查制度、膳食调查和营养评价制度、常见疾病管理制度、传染病管理制度、体弱儿健康管理制度、日常消毒制度、安全制度。</a:t>
            </a:r>
            <a:endParaRPr lang="zh-CN" altLang="en-US" sz="2000" u="sng"/>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学前儿童健康教育评价的实施过程</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二、 设计评价指标</a:t>
            </a:r>
            <a:endParaRPr lang="zh-CN" altLang="en-US" sz="2400" b="1"/>
          </a:p>
          <a:p>
            <a:pPr>
              <a:lnSpc>
                <a:spcPct val="150000"/>
              </a:lnSpc>
            </a:pPr>
            <a:r>
              <a:rPr lang="zh-CN" altLang="en-US" sz="2000"/>
              <a:t>学前儿童健康教育活动是否适应学前儿童的需要、兴趣、接受能力以及儿童参与学前儿童健康教育活动的程度等；学前儿童健康教育活动所选定的目标和各级目标的合适程度，各级目标轻重缓急安排的顺序的合理程度；学前儿童健康教育活动的策略和实施措施是否正确与合理，是否适合教育对象以及其他各方面的客观情况。</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学前儿童健康教育评价的实施过程</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占位符 1"/>
          <p:cNvSpPr>
            <a:spLocks noGrp="1"/>
          </p:cNvSpPr>
          <p:nvPr>
            <p:ph type="body" idx="2"/>
          </p:nvPr>
        </p:nvSpPr>
        <p:spPr>
          <a:xfrm>
            <a:off x="575945" y="2212340"/>
            <a:ext cx="7719695" cy="3679825"/>
          </a:xfrm>
        </p:spPr>
        <p:txBody>
          <a:bodyPr>
            <a:noAutofit/>
            <a:scene3d>
              <a:camera prst="orthographicFront"/>
              <a:lightRig rig="threePt" dir="t"/>
            </a:scene3d>
          </a:bodyPr>
          <a:p>
            <a:pPr algn="l">
              <a:lnSpc>
                <a:spcPct val="150000"/>
              </a:lnSpc>
            </a:pPr>
            <a:r>
              <a:rPr lang="en-US" altLang="zh-CN" sz="2400">
                <a:solidFill>
                  <a:schemeClr val="tx1"/>
                </a:solidFill>
                <a:effectLst>
                  <a:outerShdw blurRad="38100" dist="19050" dir="2700000" algn="tl" rotWithShape="0">
                    <a:schemeClr val="dk1">
                      <a:alpha val="40000"/>
                    </a:schemeClr>
                  </a:outerShdw>
                </a:effectLst>
              </a:rPr>
              <a:t>      </a:t>
            </a:r>
            <a:r>
              <a:rPr sz="2400">
                <a:solidFill>
                  <a:schemeClr val="tx1"/>
                </a:solidFill>
                <a:effectLst>
                  <a:outerShdw blurRad="38100" dist="19050" dir="2700000" algn="tl" rotWithShape="0">
                    <a:schemeClr val="dk1">
                      <a:alpha val="40000"/>
                    </a:schemeClr>
                  </a:outerShdw>
                </a:effectLst>
              </a:rPr>
              <a:t>学前儿童健康教育评价是依据一定的标准和程序，选择有代表性的评价参数，有计划、有目的地进行科学调查和作出价值判断，考核学前儿童健康教育的重要方面，是科学制定学前儿童健康教育计划的基础和依据。评价能够帮助教育者把握学前儿童健康教育的客观现状，准确地发现存在的问题，及早采取干预措施，从而改善群体儿童健康水平，促进婴幼儿健康发展。</a:t>
            </a:r>
            <a:endParaRPr sz="2400">
              <a:solidFill>
                <a:schemeClr val="tx1"/>
              </a:solidFill>
              <a:effectLst>
                <a:outerShdw blurRad="38100" dist="19050" dir="2700000" algn="tl" rotWithShape="0">
                  <a:schemeClr val="dk1">
                    <a:alpha val="40000"/>
                  </a:schemeClr>
                </a:outerShdw>
              </a:effectLst>
            </a:endParaRPr>
          </a:p>
        </p:txBody>
      </p:sp>
      <p:sp>
        <p:nvSpPr>
          <p:cNvPr id="3" name="标题 2"/>
          <p:cNvSpPr>
            <a:spLocks noGrp="1"/>
          </p:cNvSpPr>
          <p:nvPr>
            <p:ph type="title" idx="1"/>
          </p:nvPr>
        </p:nvSpPr>
        <p:spPr/>
        <p:txBody>
          <a:bodyPr/>
          <a:p>
            <a:r>
              <a:rPr lang="zh-CN" altLang="en-US" sz="4000"/>
              <a:t>知识要点</a:t>
            </a:r>
            <a:endParaRPr lang="zh-CN" altLang="en-US" sz="4000"/>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三、 确定资料收集的方案</a:t>
            </a:r>
            <a:endParaRPr lang="zh-CN" altLang="en-US" sz="2400"/>
          </a:p>
          <a:p>
            <a:pPr>
              <a:lnSpc>
                <a:spcPct val="150000"/>
              </a:lnSpc>
            </a:pPr>
            <a:r>
              <a:rPr lang="zh-CN" altLang="en-US" sz="2000"/>
              <a:t>调查法、比较法、观察法、统计分析法等是收集评价相关资料的基本方法，其中调查法是收集资料的最基本的方法，它包括问卷法、测验法、访谈法以及专题调查法等。在确定资料收集方法时，应该根据评价目的、需要和客观情况，灵活、准确地进行选择和确定，有时可以多种方法结合进行，并相互考察。为了验证所获资料的一致性，也可以运用三角验证法进行验证。在设计方案时就确定好方法和步骤，以保证评价的实际过程按照评价目的有计划地进行。</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学前儿童健康教育评价的实施过程</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四、 实施评价、收集资料</a:t>
            </a:r>
            <a:endParaRPr lang="zh-CN" altLang="en-US" sz="2400" b="1"/>
          </a:p>
          <a:p>
            <a:pPr>
              <a:lnSpc>
                <a:spcPct val="150000"/>
              </a:lnSpc>
            </a:pPr>
            <a:r>
              <a:rPr lang="zh-CN" altLang="en-US" sz="2000"/>
              <a:t>在实施评价前，应该进行相应的准备工作，例如确定评价小组成员、建立评价表格。应该使评价对象理解评价工作的目的，并按照评价方案进行，收集资料既要有熟练的技术，更要有认真的态度，根据已经确定的资料收集的方法，按照规定进行操作。在资料收集的过程中，对学前儿童健康态度的资料收集最为困难，需要运用观察法或者日常行为记录法进行补充。</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学前儿童健康教育评价的实施过程</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633220"/>
            <a:ext cx="10340340" cy="4527550"/>
          </a:xfrm>
          <a:prstGeom prst="rect">
            <a:avLst/>
          </a:prstGeom>
        </p:spPr>
        <p:txBody>
          <a:bodyPr/>
          <a:p>
            <a:pPr marL="0" indent="0">
              <a:lnSpc>
                <a:spcPct val="150000"/>
              </a:lnSpc>
              <a:buNone/>
            </a:pPr>
            <a:r>
              <a:rPr lang="zh-CN" altLang="en-US" sz="2400" b="1"/>
              <a:t> 五、 分析整理资料</a:t>
            </a:r>
            <a:endParaRPr lang="zh-CN" altLang="en-US" sz="2400" b="1"/>
          </a:p>
          <a:p>
            <a:pPr marL="0" indent="0">
              <a:lnSpc>
                <a:spcPct val="150000"/>
              </a:lnSpc>
              <a:buNone/>
            </a:pPr>
            <a:r>
              <a:rPr lang="en-US" altLang="zh-CN" sz="2000"/>
              <a:t>      </a:t>
            </a:r>
            <a:r>
              <a:rPr lang="zh-CN" altLang="en-US" sz="2000"/>
              <a:t>运用各种方法收集的资料和数据需要经过整理、加工、分析、统计处理以后，才能说明健康教育评价所要阐述的问题。评价者可以采用定量、定性的方法进行全面分析。例如，将学前儿童定期测查的生理形态指标和相关个案资料结合起来进行整理、加工、分析。</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学前儿童健康教育评价的实施过程</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633220"/>
            <a:ext cx="10340340" cy="4527550"/>
          </a:xfrm>
          <a:prstGeom prst="rect">
            <a:avLst/>
          </a:prstGeom>
        </p:spPr>
        <p:txBody>
          <a:bodyPr/>
          <a:p>
            <a:pPr marL="0" indent="0">
              <a:lnSpc>
                <a:spcPct val="150000"/>
              </a:lnSpc>
              <a:buNone/>
            </a:pPr>
            <a:r>
              <a:rPr lang="zh-CN" altLang="en-US" sz="2400" b="1"/>
              <a:t> </a:t>
            </a:r>
            <a:r>
              <a:rPr lang="en-US" altLang="zh-CN" sz="2400" b="1">
                <a:sym typeface="+mn-ea"/>
              </a:rPr>
              <a:t>六、 编制评价小结</a:t>
            </a:r>
            <a:r>
              <a:rPr lang="en-US" altLang="zh-CN" sz="2000" b="1"/>
              <a:t> </a:t>
            </a:r>
            <a:r>
              <a:rPr lang="en-US" altLang="zh-CN" sz="2000"/>
              <a:t>    </a:t>
            </a:r>
            <a:endParaRPr lang="en-US" altLang="zh-CN" sz="2000"/>
          </a:p>
          <a:p>
            <a:pPr marL="0" indent="0">
              <a:lnSpc>
                <a:spcPct val="150000"/>
              </a:lnSpc>
              <a:buNone/>
            </a:pPr>
            <a:r>
              <a:rPr lang="en-US" altLang="zh-CN" sz="2000"/>
              <a:t>      在全面分析资料，将零散的经验教训和发展的问题整合在一起，进行提抽和理性化，并检查与限定本次评价的效度和信度之后，就能够形成对评价对象的综合性结论。评价结论是以评价目的为出发点的，评价小结将现象和经验进行归纳与综合，找出规律性的东西，发现、分析与诊断学前儿童健康教育工作中的问题和不足。例如，以班级为单位制定学前儿童健康状况评估表。</a:t>
            </a:r>
            <a:endParaRPr lang="en-US" altLang="zh-CN" sz="20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学前儿童健康教育评价的实施过程</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633220"/>
            <a:ext cx="10340340" cy="4527550"/>
          </a:xfrm>
          <a:prstGeom prst="rect">
            <a:avLst/>
          </a:prstGeom>
        </p:spPr>
        <p:txBody>
          <a:bodyPr/>
          <a:p>
            <a:pPr marL="0" indent="0">
              <a:lnSpc>
                <a:spcPct val="150000"/>
              </a:lnSpc>
              <a:buNone/>
            </a:pPr>
            <a:r>
              <a:rPr lang="zh-CN" altLang="en-US" sz="2400" b="1"/>
              <a:t> </a:t>
            </a:r>
            <a:r>
              <a:rPr lang="en-US" altLang="zh-CN" sz="2400" b="1">
                <a:sym typeface="+mn-ea"/>
              </a:rPr>
              <a:t>七、 及时反馈信息并修订原有计划或方案</a:t>
            </a:r>
            <a:r>
              <a:rPr lang="en-US" altLang="zh-CN" sz="2000" b="1"/>
              <a:t>    </a:t>
            </a:r>
            <a:endParaRPr lang="en-US" altLang="zh-CN" sz="2000" b="1"/>
          </a:p>
          <a:p>
            <a:pPr marL="0" indent="0">
              <a:lnSpc>
                <a:spcPct val="150000"/>
              </a:lnSpc>
              <a:buNone/>
            </a:pPr>
            <a:r>
              <a:rPr lang="en-US" altLang="zh-CN" sz="2000"/>
              <a:t>      </a:t>
            </a:r>
            <a:endParaRPr lang="en-US" altLang="zh-CN" sz="2000"/>
          </a:p>
          <a:p>
            <a:pPr marL="0" indent="0">
              <a:lnSpc>
                <a:spcPct val="150000"/>
              </a:lnSpc>
              <a:buNone/>
            </a:pPr>
            <a:r>
              <a:rPr lang="en-US" altLang="zh-CN" sz="2000"/>
              <a:t>      根据评价结论，可以发现问题，进行信息反馈，及时对学前健康教育计划或者方案提出修改意见，整个评价过程到此告一个段落，并通往下一个循环，这样可以将健康教育推向更高层次和水平。例如，将学前儿童健康状况评价结果定期向家长反馈，进一步了解影响幼儿健康状况的原因，及时采取措施，做好幼儿健康的保护工作，对于突发健康问题应该及时采取措施。</a:t>
            </a:r>
            <a:endParaRPr lang="en-US" altLang="zh-CN" sz="20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学前儿童健康教育评价的实施过程</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05865" y="2739390"/>
            <a:ext cx="2879725" cy="1006475"/>
          </a:xfrm>
        </p:spPr>
        <p:txBody>
          <a:bodyPr>
            <a:scene3d>
              <a:camera prst="orthographicFront"/>
              <a:lightRig rig="threePt" dir="t"/>
            </a:scene3d>
          </a:bodyPr>
          <a:p>
            <a:r>
              <a:rPr lang="zh-CN" altLang="en-US" sz="5400">
                <a:solidFill>
                  <a:schemeClr val="tx1"/>
                </a:solidFill>
                <a:effectLst>
                  <a:outerShdw blurRad="38100" dist="19050" dir="2700000" algn="tl" rotWithShape="0">
                    <a:schemeClr val="dk1">
                      <a:alpha val="40000"/>
                    </a:schemeClr>
                  </a:outerShdw>
                </a:effectLst>
              </a:rPr>
              <a:t>第</a:t>
            </a:r>
            <a:r>
              <a:rPr lang="zh-CN" altLang="en-US" sz="5400">
                <a:solidFill>
                  <a:schemeClr val="tx1"/>
                </a:solidFill>
                <a:effectLst>
                  <a:outerShdw blurRad="38100" dist="19050" dir="2700000" algn="tl" rotWithShape="0">
                    <a:schemeClr val="dk1">
                      <a:alpha val="40000"/>
                    </a:schemeClr>
                  </a:outerShdw>
                </a:effectLst>
              </a:rPr>
              <a:t>四节</a:t>
            </a:r>
            <a:endParaRPr lang="zh-CN" altLang="en-US" sz="5400">
              <a:solidFill>
                <a:schemeClr val="tx1"/>
              </a:solidFill>
              <a:effectLst>
                <a:outerShdw blurRad="38100" dist="19050" dir="2700000" algn="tl" rotWithShape="0">
                  <a:schemeClr val="dk1">
                    <a:alpha val="40000"/>
                  </a:schemeClr>
                </a:outerShdw>
              </a:effectLst>
            </a:endParaRPr>
          </a:p>
        </p:txBody>
      </p:sp>
      <p:sp>
        <p:nvSpPr>
          <p:cNvPr id="3" name="文本占位符 2"/>
          <p:cNvSpPr>
            <a:spLocks noGrp="1"/>
          </p:cNvSpPr>
          <p:nvPr>
            <p:ph type="body" idx="1"/>
          </p:nvPr>
        </p:nvSpPr>
        <p:spPr>
          <a:xfrm>
            <a:off x="5292725" y="2739390"/>
            <a:ext cx="5887720" cy="1006475"/>
          </a:xfrm>
        </p:spPr>
        <p:txBody>
          <a:bodyPr>
            <a:noAutofit/>
            <a:scene3d>
              <a:camera prst="orthographicFront"/>
              <a:lightRig rig="threePt" dir="t"/>
            </a:scene3d>
          </a:bodyPr>
          <a:p>
            <a:pPr>
              <a:lnSpc>
                <a:spcPct val="150000"/>
              </a:lnSpc>
              <a:spcBef>
                <a:spcPct val="0"/>
              </a:spcBef>
              <a:spcAft>
                <a:spcPct val="0"/>
              </a:spcAft>
            </a:pPr>
            <a:r>
              <a:rPr lang="zh-CN" altLang="en-US" sz="4000" b="1" dirty="0">
                <a:solidFill>
                  <a:schemeClr val="tx1">
                    <a:lumMod val="85000"/>
                    <a:lumOff val="15000"/>
                  </a:schemeClr>
                </a:solidFill>
                <a:latin typeface="+mn-ea"/>
                <a:cs typeface="+mn-ea"/>
                <a:sym typeface="+mn-ea"/>
              </a:rPr>
              <a:t>学前儿童健康状况的评价</a:t>
            </a:r>
            <a:endParaRPr lang="zh-CN" altLang="en-US" sz="4000" b="1" dirty="0">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一、 婴幼儿身体生长发育评价</a:t>
            </a:r>
            <a:endParaRPr lang="zh-CN" altLang="en-US" sz="2400" b="1"/>
          </a:p>
          <a:p>
            <a:pPr marL="0" indent="0">
              <a:lnSpc>
                <a:spcPct val="150000"/>
              </a:lnSpc>
              <a:buNone/>
            </a:pPr>
            <a:r>
              <a:rPr lang="zh-CN" altLang="en-US" sz="2000"/>
              <a:t>    （一） 身体生长发育的衡量指标和测量方法</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第四节 </a:t>
            </a:r>
            <a:r>
              <a:rPr>
                <a:solidFill>
                  <a:schemeClr val="tx1">
                    <a:lumMod val="85000"/>
                    <a:lumOff val="15000"/>
                  </a:schemeClr>
                </a:solidFill>
                <a:latin typeface="+mn-ea"/>
                <a:cs typeface="+mn-ea"/>
                <a:sym typeface="+mn-ea"/>
              </a:rPr>
              <a:t>学前儿童健康状况的评价</a:t>
            </a:r>
            <a:endParaRPr>
              <a:solidFill>
                <a:schemeClr val="tx1">
                  <a:lumMod val="85000"/>
                  <a:lumOff val="15000"/>
                </a:schemeClr>
              </a:solidFill>
              <a:latin typeface="+mn-ea"/>
              <a:cs typeface="+mn-ea"/>
              <a:sym typeface="+mn-ea"/>
            </a:endParaRPr>
          </a:p>
        </p:txBody>
      </p:sp>
      <p:sp>
        <p:nvSpPr>
          <p:cNvPr id="13" name="任意多边形 12"/>
          <p:cNvSpPr/>
          <p:nvPr>
            <p:custDataLst>
              <p:tags r:id="rId1"/>
            </p:custDataLst>
          </p:nvPr>
        </p:nvSpPr>
        <p:spPr>
          <a:xfrm rot="2700000">
            <a:off x="4609645" y="3157388"/>
            <a:ext cx="114346" cy="1049870"/>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0">
                <a:srgbClr val="376FFF">
                  <a:alpha val="0"/>
                </a:srgbClr>
              </a:gs>
              <a:gs pos="59000">
                <a:schemeClr val="accent1">
                  <a:alpha val="0"/>
                </a:schemeClr>
              </a:gs>
              <a:gs pos="100000">
                <a:schemeClr val="accent1">
                  <a:alpha val="12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9" name="文本框 25"/>
          <p:cNvSpPr txBox="1"/>
          <p:nvPr>
            <p:custDataLst>
              <p:tags r:id="rId2"/>
            </p:custDataLst>
          </p:nvPr>
        </p:nvSpPr>
        <p:spPr>
          <a:xfrm>
            <a:off x="4901864" y="3785023"/>
            <a:ext cx="1008367" cy="794496"/>
          </a:xfrm>
          <a:prstGeom prst="rect">
            <a:avLst/>
          </a:prstGeom>
          <a:noFill/>
        </p:spPr>
        <p:txBody>
          <a:bodyPr wrap="square" lIns="0" tIns="0" rIns="0" bIns="0" rtlCol="0" anchor="t" anchorCtr="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a:lnSpc>
                <a:spcPct val="130000"/>
              </a:lnSpc>
              <a:buClrTx/>
              <a:buSzTx/>
              <a:buFontTx/>
            </a:pPr>
            <a:r>
              <a:rPr lang="zh-CN" altLang="en-US" sz="2400" b="1" spc="150">
                <a:solidFill>
                  <a:schemeClr val="tx1">
                    <a:lumMod val="65000"/>
                    <a:lumOff val="35000"/>
                  </a:schemeClr>
                </a:solidFill>
                <a:uFillTx/>
                <a:latin typeface="+mn-ea"/>
                <a:cs typeface="+mn-ea"/>
                <a:sym typeface="+mn-ea"/>
              </a:rPr>
              <a:t>身高（长）</a:t>
            </a:r>
            <a:endParaRPr lang="zh-CN" altLang="en-US" sz="2400" b="1" spc="150">
              <a:solidFill>
                <a:schemeClr val="tx1">
                  <a:lumMod val="65000"/>
                  <a:lumOff val="35000"/>
                </a:schemeClr>
              </a:solidFill>
              <a:uFillTx/>
              <a:latin typeface="+mn-ea"/>
              <a:cs typeface="+mn-ea"/>
              <a:sym typeface="+mn-ea"/>
            </a:endParaRPr>
          </a:p>
        </p:txBody>
      </p:sp>
      <p:sp>
        <p:nvSpPr>
          <p:cNvPr id="23" name="任意多边形 22"/>
          <p:cNvSpPr/>
          <p:nvPr>
            <p:custDataLst>
              <p:tags r:id="rId3"/>
            </p:custDataLst>
          </p:nvPr>
        </p:nvSpPr>
        <p:spPr>
          <a:xfrm rot="2700000">
            <a:off x="2878778" y="3157388"/>
            <a:ext cx="114346" cy="1049870"/>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0">
                <a:srgbClr val="376FFF">
                  <a:alpha val="0"/>
                </a:srgbClr>
              </a:gs>
              <a:gs pos="59000">
                <a:schemeClr val="accent1">
                  <a:alpha val="0"/>
                </a:schemeClr>
              </a:gs>
              <a:gs pos="100000">
                <a:schemeClr val="accent1">
                  <a:alpha val="12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6" name="文本框 25"/>
          <p:cNvSpPr txBox="1"/>
          <p:nvPr>
            <p:custDataLst>
              <p:tags r:id="rId4"/>
            </p:custDataLst>
          </p:nvPr>
        </p:nvSpPr>
        <p:spPr>
          <a:xfrm>
            <a:off x="3170997" y="3785023"/>
            <a:ext cx="1008367" cy="794496"/>
          </a:xfrm>
          <a:prstGeom prst="rect">
            <a:avLst/>
          </a:prstGeom>
          <a:noFill/>
        </p:spPr>
        <p:txBody>
          <a:bodyPr wrap="square" lIns="0" tIns="0" rIns="0" bIns="0" rtlCol="0" anchor="t" anchorCtr="0">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a:lnSpc>
                <a:spcPct val="130000"/>
              </a:lnSpc>
              <a:buClrTx/>
              <a:buSzTx/>
              <a:buFontTx/>
            </a:pPr>
            <a:r>
              <a:rPr lang="zh-CN" altLang="en-US" sz="2400" b="1" spc="150">
                <a:solidFill>
                  <a:schemeClr val="tx1">
                    <a:lumMod val="65000"/>
                    <a:lumOff val="35000"/>
                  </a:schemeClr>
                </a:solidFill>
                <a:uFillTx/>
                <a:latin typeface="+mn-ea"/>
                <a:cs typeface="+mn-ea"/>
                <a:sym typeface="+mn-ea"/>
              </a:rPr>
              <a:t>体重</a:t>
            </a:r>
            <a:endParaRPr lang="zh-CN" altLang="en-US" sz="2400" b="1" spc="150">
              <a:solidFill>
                <a:schemeClr val="tx1">
                  <a:lumMod val="65000"/>
                  <a:lumOff val="35000"/>
                </a:schemeClr>
              </a:solidFill>
              <a:uFillTx/>
              <a:latin typeface="+mn-ea"/>
              <a:cs typeface="+mn-ea"/>
              <a:sym typeface="+mn-ea"/>
            </a:endParaRPr>
          </a:p>
        </p:txBody>
      </p:sp>
      <p:sp>
        <p:nvSpPr>
          <p:cNvPr id="28" name="任意多边形 27"/>
          <p:cNvSpPr/>
          <p:nvPr>
            <p:custDataLst>
              <p:tags r:id="rId5"/>
            </p:custDataLst>
          </p:nvPr>
        </p:nvSpPr>
        <p:spPr>
          <a:xfrm rot="2700000">
            <a:off x="8071379" y="3157388"/>
            <a:ext cx="114346" cy="1049870"/>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0">
                <a:srgbClr val="376FFF">
                  <a:alpha val="0"/>
                </a:srgbClr>
              </a:gs>
              <a:gs pos="59000">
                <a:schemeClr val="accent1">
                  <a:alpha val="0"/>
                </a:schemeClr>
              </a:gs>
              <a:gs pos="100000">
                <a:schemeClr val="accent1">
                  <a:alpha val="12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1" name="文本框 25"/>
          <p:cNvSpPr txBox="1"/>
          <p:nvPr>
            <p:custDataLst>
              <p:tags r:id="rId6"/>
            </p:custDataLst>
          </p:nvPr>
        </p:nvSpPr>
        <p:spPr>
          <a:xfrm>
            <a:off x="8363598" y="3785023"/>
            <a:ext cx="1008367" cy="794496"/>
          </a:xfrm>
          <a:prstGeom prst="rect">
            <a:avLst/>
          </a:prstGeom>
          <a:noFill/>
        </p:spPr>
        <p:txBody>
          <a:bodyPr wrap="square" lIns="0" tIns="0" rIns="0" bIns="0" rtlCol="0" anchor="t" anchorCtr="0">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a:lnSpc>
                <a:spcPct val="130000"/>
              </a:lnSpc>
              <a:buClrTx/>
              <a:buSzTx/>
              <a:buFontTx/>
            </a:pPr>
            <a:r>
              <a:rPr lang="zh-CN" altLang="en-US" sz="2400" b="1" spc="150">
                <a:solidFill>
                  <a:schemeClr val="tx1">
                    <a:lumMod val="65000"/>
                    <a:lumOff val="35000"/>
                  </a:schemeClr>
                </a:solidFill>
                <a:uFillTx/>
                <a:latin typeface="+mn-ea"/>
                <a:cs typeface="+mn-ea"/>
                <a:sym typeface="+mn-ea"/>
              </a:rPr>
              <a:t>胸围</a:t>
            </a:r>
            <a:endParaRPr lang="zh-CN" altLang="en-US" sz="2400" b="1" spc="150">
              <a:solidFill>
                <a:schemeClr val="tx1">
                  <a:lumMod val="65000"/>
                  <a:lumOff val="35000"/>
                </a:schemeClr>
              </a:solidFill>
              <a:uFillTx/>
              <a:latin typeface="+mn-ea"/>
              <a:cs typeface="+mn-ea"/>
              <a:sym typeface="+mn-ea"/>
            </a:endParaRPr>
          </a:p>
        </p:txBody>
      </p:sp>
      <p:sp>
        <p:nvSpPr>
          <p:cNvPr id="33" name="任意多边形 32"/>
          <p:cNvSpPr/>
          <p:nvPr>
            <p:custDataLst>
              <p:tags r:id="rId7"/>
            </p:custDataLst>
          </p:nvPr>
        </p:nvSpPr>
        <p:spPr>
          <a:xfrm rot="2700000">
            <a:off x="6340512" y="3157388"/>
            <a:ext cx="114346" cy="1049870"/>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0">
                <a:srgbClr val="376FFF">
                  <a:alpha val="0"/>
                </a:srgbClr>
              </a:gs>
              <a:gs pos="59000">
                <a:schemeClr val="accent1">
                  <a:alpha val="0"/>
                </a:schemeClr>
              </a:gs>
              <a:gs pos="100000">
                <a:schemeClr val="accent1">
                  <a:alpha val="12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7" name="文本框 36"/>
          <p:cNvSpPr txBox="1"/>
          <p:nvPr>
            <p:custDataLst>
              <p:tags r:id="rId8"/>
            </p:custDataLst>
          </p:nvPr>
        </p:nvSpPr>
        <p:spPr>
          <a:xfrm>
            <a:off x="6632731" y="3785023"/>
            <a:ext cx="1008367" cy="794496"/>
          </a:xfrm>
          <a:prstGeom prst="rect">
            <a:avLst/>
          </a:prstGeom>
          <a:noFill/>
        </p:spPr>
        <p:txBody>
          <a:bodyPr wrap="square" lIns="0" tIns="0" rIns="0" bIns="0" rtlCol="0" anchor="t" anchorCtr="0">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a:lnSpc>
                <a:spcPct val="130000"/>
              </a:lnSpc>
              <a:buClrTx/>
              <a:buSzTx/>
              <a:buFontTx/>
            </a:pPr>
            <a:r>
              <a:rPr lang="zh-CN" altLang="en-US" sz="2400" b="1" spc="150">
                <a:solidFill>
                  <a:schemeClr val="tx1">
                    <a:lumMod val="65000"/>
                    <a:lumOff val="35000"/>
                  </a:schemeClr>
                </a:solidFill>
                <a:uFillTx/>
                <a:latin typeface="+mn-ea"/>
                <a:cs typeface="+mn-ea"/>
                <a:sym typeface="+mn-ea"/>
              </a:rPr>
              <a:t>头围</a:t>
            </a:r>
            <a:endParaRPr lang="zh-CN" altLang="en-US" sz="2400" b="1" spc="150">
              <a:solidFill>
                <a:schemeClr val="tx1">
                  <a:lumMod val="65000"/>
                  <a:lumOff val="35000"/>
                </a:schemeClr>
              </a:solidFill>
              <a:uFillTx/>
              <a:latin typeface="+mn-ea"/>
              <a:cs typeface="+mn-ea"/>
              <a:sym typeface="+mn-ea"/>
            </a:endParaRPr>
          </a:p>
        </p:txBody>
      </p:sp>
      <p:sp>
        <p:nvSpPr>
          <p:cNvPr id="10" name="标题"/>
          <p:cNvSpPr txBox="1"/>
          <p:nvPr>
            <p:custDataLst>
              <p:tags r:id="rId9"/>
            </p:custDataLst>
          </p:nvPr>
        </p:nvSpPr>
        <p:spPr>
          <a:xfrm>
            <a:off x="4335637" y="3141295"/>
            <a:ext cx="547593" cy="1026154"/>
          </a:xfrm>
          <a:prstGeom prst="rect">
            <a:avLst/>
          </a:prstGeom>
          <a:noFill/>
        </p:spPr>
        <p:txBody>
          <a:bodyPr wrap="square" lIns="0" tIns="0" rIns="0" bIns="0" rtlCol="0" anchor="t" anchorCtr="0">
            <a:normAutofit fontScale="60000"/>
          </a:bodyPr>
          <a:lstStyle/>
          <a:p>
            <a:pPr lvl="0" algn="r">
              <a:buClrTx/>
              <a:buSzTx/>
              <a:buFontTx/>
            </a:pPr>
            <a:r>
              <a:rPr lang="en-US" altLang="zh-CN" sz="9000" b="1" spc="300" dirty="0">
                <a:gradFill>
                  <a:gsLst>
                    <a:gs pos="22000">
                      <a:schemeClr val="accent1"/>
                    </a:gs>
                    <a:gs pos="62000">
                      <a:schemeClr val="accent1">
                        <a:alpha val="50000"/>
                      </a:schemeClr>
                    </a:gs>
                    <a:gs pos="64000">
                      <a:schemeClr val="accent1">
                        <a:alpha val="0"/>
                      </a:schemeClr>
                    </a:gs>
                  </a:gsLst>
                  <a:lin ang="2700000" scaled="0"/>
                </a:gradFill>
                <a:latin typeface="+mj-ea"/>
                <a:ea typeface="+mj-ea"/>
                <a:cs typeface="微软雅黑" panose="020B0503020204020204" charset="-122"/>
                <a:sym typeface="+mn-ea"/>
              </a:rPr>
              <a:t>2</a:t>
            </a:r>
            <a:endParaRPr lang="en-US" altLang="zh-CN" sz="9000" b="1" spc="300" dirty="0">
              <a:gradFill>
                <a:gsLst>
                  <a:gs pos="22000">
                    <a:schemeClr val="accent1"/>
                  </a:gs>
                  <a:gs pos="62000">
                    <a:schemeClr val="accent1">
                      <a:alpha val="50000"/>
                    </a:schemeClr>
                  </a:gs>
                  <a:gs pos="64000">
                    <a:schemeClr val="accent1">
                      <a:alpha val="0"/>
                    </a:schemeClr>
                  </a:gs>
                </a:gsLst>
                <a:lin ang="2700000" scaled="0"/>
              </a:gradFill>
              <a:latin typeface="+mj-ea"/>
              <a:ea typeface="+mj-ea"/>
              <a:cs typeface="微软雅黑" panose="020B0503020204020204" charset="-122"/>
              <a:sym typeface="+mn-ea"/>
            </a:endParaRPr>
          </a:p>
        </p:txBody>
      </p:sp>
      <p:sp>
        <p:nvSpPr>
          <p:cNvPr id="24" name="标题"/>
          <p:cNvSpPr txBox="1"/>
          <p:nvPr>
            <p:custDataLst>
              <p:tags r:id="rId10"/>
            </p:custDataLst>
          </p:nvPr>
        </p:nvSpPr>
        <p:spPr>
          <a:xfrm>
            <a:off x="2604770" y="3141295"/>
            <a:ext cx="547593" cy="1026154"/>
          </a:xfrm>
          <a:prstGeom prst="rect">
            <a:avLst/>
          </a:prstGeom>
          <a:noFill/>
        </p:spPr>
        <p:txBody>
          <a:bodyPr wrap="square" lIns="0" tIns="0" rIns="0" bIns="0" rtlCol="0" anchor="t" anchorCtr="0">
            <a:normAutofit fontScale="60000"/>
          </a:bodyPr>
          <a:lstStyle/>
          <a:p>
            <a:pPr lvl="0" algn="r">
              <a:buClrTx/>
              <a:buSzTx/>
              <a:buFontTx/>
            </a:pPr>
            <a:r>
              <a:rPr lang="en-US" altLang="zh-CN" sz="9000" b="1" spc="300" dirty="0">
                <a:gradFill>
                  <a:gsLst>
                    <a:gs pos="22000">
                      <a:schemeClr val="accent1"/>
                    </a:gs>
                    <a:gs pos="62000">
                      <a:schemeClr val="accent1">
                        <a:alpha val="50000"/>
                      </a:schemeClr>
                    </a:gs>
                    <a:gs pos="64000">
                      <a:schemeClr val="accent1">
                        <a:alpha val="0"/>
                      </a:schemeClr>
                    </a:gs>
                  </a:gsLst>
                  <a:lin ang="2700000" scaled="0"/>
                </a:gradFill>
                <a:latin typeface="+mj-ea"/>
                <a:ea typeface="+mj-ea"/>
                <a:cs typeface="微软雅黑" panose="020B0503020204020204" charset="-122"/>
                <a:sym typeface="+mn-ea"/>
              </a:rPr>
              <a:t>1</a:t>
            </a:r>
            <a:endParaRPr lang="en-US" altLang="zh-CN" sz="9000" b="1" spc="300" dirty="0">
              <a:gradFill>
                <a:gsLst>
                  <a:gs pos="22000">
                    <a:schemeClr val="accent1"/>
                  </a:gs>
                  <a:gs pos="62000">
                    <a:schemeClr val="accent1">
                      <a:alpha val="50000"/>
                    </a:schemeClr>
                  </a:gs>
                  <a:gs pos="64000">
                    <a:schemeClr val="accent1">
                      <a:alpha val="0"/>
                    </a:schemeClr>
                  </a:gs>
                </a:gsLst>
                <a:lin ang="2700000" scaled="0"/>
              </a:gradFill>
              <a:latin typeface="+mj-ea"/>
              <a:ea typeface="+mj-ea"/>
              <a:cs typeface="微软雅黑" panose="020B0503020204020204" charset="-122"/>
              <a:sym typeface="+mn-ea"/>
            </a:endParaRPr>
          </a:p>
        </p:txBody>
      </p:sp>
      <p:sp>
        <p:nvSpPr>
          <p:cNvPr id="29" name="标题"/>
          <p:cNvSpPr txBox="1"/>
          <p:nvPr>
            <p:custDataLst>
              <p:tags r:id="rId11"/>
            </p:custDataLst>
          </p:nvPr>
        </p:nvSpPr>
        <p:spPr>
          <a:xfrm>
            <a:off x="7797371" y="3141295"/>
            <a:ext cx="547593" cy="1026154"/>
          </a:xfrm>
          <a:prstGeom prst="rect">
            <a:avLst/>
          </a:prstGeom>
          <a:noFill/>
        </p:spPr>
        <p:txBody>
          <a:bodyPr wrap="square" lIns="0" tIns="0" rIns="0" bIns="0" rtlCol="0" anchor="t" anchorCtr="0">
            <a:normAutofit fontScale="60000"/>
          </a:bodyPr>
          <a:lstStyle/>
          <a:p>
            <a:pPr lvl="0" algn="r">
              <a:buClrTx/>
              <a:buSzTx/>
              <a:buFontTx/>
            </a:pPr>
            <a:r>
              <a:rPr lang="en-US" altLang="zh-CN" sz="9000" b="1" spc="300" dirty="0">
                <a:gradFill>
                  <a:gsLst>
                    <a:gs pos="22000">
                      <a:schemeClr val="accent1"/>
                    </a:gs>
                    <a:gs pos="62000">
                      <a:schemeClr val="accent1">
                        <a:alpha val="50000"/>
                      </a:schemeClr>
                    </a:gs>
                    <a:gs pos="64000">
                      <a:schemeClr val="accent1">
                        <a:alpha val="0"/>
                      </a:schemeClr>
                    </a:gs>
                  </a:gsLst>
                  <a:lin ang="2700000" scaled="0"/>
                </a:gradFill>
                <a:latin typeface="+mj-ea"/>
                <a:ea typeface="+mj-ea"/>
                <a:cs typeface="微软雅黑" panose="020B0503020204020204" charset="-122"/>
                <a:sym typeface="+mn-ea"/>
              </a:rPr>
              <a:t>4</a:t>
            </a:r>
            <a:endParaRPr lang="en-US" altLang="zh-CN" sz="9000" b="1" spc="300" dirty="0">
              <a:gradFill>
                <a:gsLst>
                  <a:gs pos="22000">
                    <a:schemeClr val="accent1"/>
                  </a:gs>
                  <a:gs pos="62000">
                    <a:schemeClr val="accent1">
                      <a:alpha val="50000"/>
                    </a:schemeClr>
                  </a:gs>
                  <a:gs pos="64000">
                    <a:schemeClr val="accent1">
                      <a:alpha val="0"/>
                    </a:schemeClr>
                  </a:gs>
                </a:gsLst>
                <a:lin ang="2700000" scaled="0"/>
              </a:gradFill>
              <a:latin typeface="+mj-ea"/>
              <a:ea typeface="+mj-ea"/>
              <a:cs typeface="微软雅黑" panose="020B0503020204020204" charset="-122"/>
              <a:sym typeface="+mn-ea"/>
            </a:endParaRPr>
          </a:p>
        </p:txBody>
      </p:sp>
      <p:sp>
        <p:nvSpPr>
          <p:cNvPr id="34" name="标题"/>
          <p:cNvSpPr txBox="1"/>
          <p:nvPr>
            <p:custDataLst>
              <p:tags r:id="rId12"/>
            </p:custDataLst>
          </p:nvPr>
        </p:nvSpPr>
        <p:spPr>
          <a:xfrm>
            <a:off x="6066504" y="3141295"/>
            <a:ext cx="547593" cy="1026154"/>
          </a:xfrm>
          <a:prstGeom prst="rect">
            <a:avLst/>
          </a:prstGeom>
          <a:noFill/>
        </p:spPr>
        <p:txBody>
          <a:bodyPr wrap="square" lIns="0" tIns="0" rIns="0" bIns="0" rtlCol="0" anchor="t" anchorCtr="0">
            <a:normAutofit fontScale="60000"/>
          </a:bodyPr>
          <a:lstStyle/>
          <a:p>
            <a:pPr lvl="0" algn="r">
              <a:buClrTx/>
              <a:buSzTx/>
              <a:buFontTx/>
            </a:pPr>
            <a:r>
              <a:rPr lang="en-US" altLang="zh-CN" sz="9000" b="1" spc="300" dirty="0">
                <a:gradFill>
                  <a:gsLst>
                    <a:gs pos="22000">
                      <a:schemeClr val="accent1"/>
                    </a:gs>
                    <a:gs pos="62000">
                      <a:schemeClr val="accent1">
                        <a:alpha val="50000"/>
                      </a:schemeClr>
                    </a:gs>
                    <a:gs pos="64000">
                      <a:schemeClr val="accent1">
                        <a:alpha val="0"/>
                      </a:schemeClr>
                    </a:gs>
                  </a:gsLst>
                  <a:lin ang="2700000" scaled="0"/>
                </a:gradFill>
                <a:latin typeface="+mj-ea"/>
                <a:ea typeface="+mj-ea"/>
                <a:cs typeface="微软雅黑" panose="020B0503020204020204" charset="-122"/>
                <a:sym typeface="+mn-ea"/>
              </a:rPr>
              <a:t>3</a:t>
            </a:r>
            <a:endParaRPr lang="en-US" altLang="zh-CN" sz="9000" b="1" spc="300" dirty="0">
              <a:gradFill>
                <a:gsLst>
                  <a:gs pos="22000">
                    <a:schemeClr val="accent1"/>
                  </a:gs>
                  <a:gs pos="62000">
                    <a:schemeClr val="accent1">
                      <a:alpha val="50000"/>
                    </a:schemeClr>
                  </a:gs>
                  <a:gs pos="64000">
                    <a:schemeClr val="accent1">
                      <a:alpha val="0"/>
                    </a:schemeClr>
                  </a:gs>
                </a:gsLst>
                <a:lin ang="2700000" scaled="0"/>
              </a:gradFill>
              <a:latin typeface="+mj-ea"/>
              <a:ea typeface="+mj-ea"/>
              <a:cs typeface="微软雅黑" panose="020B0503020204020204" charset="-122"/>
              <a:sym typeface="+mn-ea"/>
            </a:endParaRPr>
          </a:p>
        </p:txBody>
      </p:sp>
      <p:sp>
        <p:nvSpPr>
          <p:cNvPr id="4" name="任意多边形 3"/>
          <p:cNvSpPr/>
          <p:nvPr>
            <p:custDataLst>
              <p:tags r:id="rId13"/>
            </p:custDataLst>
          </p:nvPr>
        </p:nvSpPr>
        <p:spPr>
          <a:xfrm rot="2700000">
            <a:off x="4609645" y="4706571"/>
            <a:ext cx="114346" cy="1049870"/>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0">
                <a:srgbClr val="376FFF">
                  <a:alpha val="0"/>
                </a:srgbClr>
              </a:gs>
              <a:gs pos="59000">
                <a:schemeClr val="accent1">
                  <a:alpha val="0"/>
                </a:schemeClr>
              </a:gs>
              <a:gs pos="100000">
                <a:schemeClr val="accent1">
                  <a:alpha val="12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 name="文本框 25"/>
          <p:cNvSpPr txBox="1"/>
          <p:nvPr>
            <p:custDataLst>
              <p:tags r:id="rId14"/>
            </p:custDataLst>
          </p:nvPr>
        </p:nvSpPr>
        <p:spPr>
          <a:xfrm>
            <a:off x="4901864" y="5334207"/>
            <a:ext cx="1008367" cy="794496"/>
          </a:xfrm>
          <a:prstGeom prst="rect">
            <a:avLst/>
          </a:prstGeom>
          <a:noFill/>
        </p:spPr>
        <p:txBody>
          <a:bodyPr wrap="square" lIns="0" tIns="0" rIns="0" bIns="0" rtlCol="0" anchor="t" anchorCtr="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a:lnSpc>
                <a:spcPct val="130000"/>
              </a:lnSpc>
              <a:buClrTx/>
              <a:buSzTx/>
              <a:buFontTx/>
            </a:pPr>
            <a:r>
              <a:rPr lang="zh-CN" altLang="en-US" sz="2400" b="1" spc="150">
                <a:solidFill>
                  <a:schemeClr val="tx1">
                    <a:lumMod val="65000"/>
                    <a:lumOff val="35000"/>
                  </a:schemeClr>
                </a:solidFill>
                <a:uFillTx/>
                <a:latin typeface="+mn-ea"/>
                <a:cs typeface="+mn-ea"/>
                <a:sym typeface="+mn-ea"/>
              </a:rPr>
              <a:t>皮下脂肪厚度</a:t>
            </a:r>
            <a:endParaRPr lang="zh-CN" altLang="en-US" sz="2400" b="1" spc="150">
              <a:solidFill>
                <a:schemeClr val="tx1">
                  <a:lumMod val="65000"/>
                  <a:lumOff val="35000"/>
                </a:schemeClr>
              </a:solidFill>
              <a:uFillTx/>
              <a:latin typeface="+mn-ea"/>
              <a:cs typeface="+mn-ea"/>
              <a:sym typeface="+mn-ea"/>
            </a:endParaRPr>
          </a:p>
        </p:txBody>
      </p:sp>
      <p:sp>
        <p:nvSpPr>
          <p:cNvPr id="7" name="任意多边形 6"/>
          <p:cNvSpPr/>
          <p:nvPr>
            <p:custDataLst>
              <p:tags r:id="rId15"/>
            </p:custDataLst>
          </p:nvPr>
        </p:nvSpPr>
        <p:spPr>
          <a:xfrm rot="2700000">
            <a:off x="2878778" y="4706571"/>
            <a:ext cx="114346" cy="1049870"/>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0">
                <a:srgbClr val="376FFF">
                  <a:alpha val="0"/>
                </a:srgbClr>
              </a:gs>
              <a:gs pos="59000">
                <a:schemeClr val="accent1">
                  <a:alpha val="0"/>
                </a:schemeClr>
              </a:gs>
              <a:gs pos="100000">
                <a:schemeClr val="accent1">
                  <a:alpha val="12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文本框 8"/>
          <p:cNvSpPr txBox="1"/>
          <p:nvPr>
            <p:custDataLst>
              <p:tags r:id="rId16"/>
            </p:custDataLst>
          </p:nvPr>
        </p:nvSpPr>
        <p:spPr>
          <a:xfrm>
            <a:off x="3170997" y="5334207"/>
            <a:ext cx="1008367" cy="794496"/>
          </a:xfrm>
          <a:prstGeom prst="rect">
            <a:avLst/>
          </a:prstGeom>
          <a:noFill/>
        </p:spPr>
        <p:txBody>
          <a:bodyPr wrap="square" lIns="0" tIns="0" rIns="0" bIns="0" rtlCol="0" anchor="t" anchorCtr="0">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a:lnSpc>
                <a:spcPct val="130000"/>
              </a:lnSpc>
              <a:buClrTx/>
              <a:buSzTx/>
              <a:buFontTx/>
            </a:pPr>
            <a:r>
              <a:rPr lang="zh-CN" altLang="en-US" sz="2400" b="1" spc="150">
                <a:solidFill>
                  <a:schemeClr val="tx1">
                    <a:lumMod val="65000"/>
                    <a:lumOff val="35000"/>
                  </a:schemeClr>
                </a:solidFill>
                <a:uFillTx/>
                <a:latin typeface="+mn-ea"/>
                <a:cs typeface="+mn-ea"/>
                <a:sym typeface="+mn-ea"/>
              </a:rPr>
              <a:t>坐高</a:t>
            </a:r>
            <a:endParaRPr lang="zh-CN" altLang="en-US" sz="2400" b="1" spc="150">
              <a:solidFill>
                <a:schemeClr val="tx1">
                  <a:lumMod val="65000"/>
                  <a:lumOff val="35000"/>
                </a:schemeClr>
              </a:solidFill>
              <a:uFillTx/>
              <a:latin typeface="+mn-ea"/>
              <a:cs typeface="+mn-ea"/>
              <a:sym typeface="+mn-ea"/>
            </a:endParaRPr>
          </a:p>
        </p:txBody>
      </p:sp>
      <p:sp>
        <p:nvSpPr>
          <p:cNvPr id="11" name="任意多边形 10"/>
          <p:cNvSpPr/>
          <p:nvPr>
            <p:custDataLst>
              <p:tags r:id="rId17"/>
            </p:custDataLst>
          </p:nvPr>
        </p:nvSpPr>
        <p:spPr>
          <a:xfrm rot="2700000">
            <a:off x="8071379" y="4706571"/>
            <a:ext cx="114346" cy="1049870"/>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0">
                <a:srgbClr val="376FFF">
                  <a:alpha val="0"/>
                </a:srgbClr>
              </a:gs>
              <a:gs pos="59000">
                <a:schemeClr val="accent1">
                  <a:alpha val="0"/>
                </a:schemeClr>
              </a:gs>
              <a:gs pos="100000">
                <a:schemeClr val="accent1">
                  <a:alpha val="12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4" name="文本框 25"/>
          <p:cNvSpPr txBox="1"/>
          <p:nvPr>
            <p:custDataLst>
              <p:tags r:id="rId18"/>
            </p:custDataLst>
          </p:nvPr>
        </p:nvSpPr>
        <p:spPr>
          <a:xfrm>
            <a:off x="8363585" y="5334000"/>
            <a:ext cx="1627505" cy="794385"/>
          </a:xfrm>
          <a:prstGeom prst="rect">
            <a:avLst/>
          </a:prstGeom>
          <a:noFill/>
        </p:spPr>
        <p:txBody>
          <a:bodyPr wrap="square" lIns="0" tIns="0" rIns="0" bIns="0" rtlCol="0" anchor="t" anchorCtr="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a:lnSpc>
                <a:spcPct val="130000"/>
              </a:lnSpc>
              <a:buClrTx/>
              <a:buSzTx/>
              <a:buFontTx/>
            </a:pPr>
            <a:r>
              <a:rPr lang="zh-CN" altLang="en-US" sz="2400" b="1" spc="150">
                <a:solidFill>
                  <a:schemeClr val="tx1">
                    <a:lumMod val="65000"/>
                    <a:lumOff val="35000"/>
                  </a:schemeClr>
                </a:solidFill>
                <a:uFillTx/>
                <a:latin typeface="+mn-ea"/>
                <a:cs typeface="+mn-ea"/>
                <a:sym typeface="+mn-ea"/>
              </a:rPr>
              <a:t>牙齿状况</a:t>
            </a:r>
            <a:endParaRPr lang="zh-CN" altLang="en-US" sz="2400" b="1" spc="150">
              <a:solidFill>
                <a:schemeClr val="tx1">
                  <a:lumMod val="65000"/>
                  <a:lumOff val="35000"/>
                </a:schemeClr>
              </a:solidFill>
              <a:uFillTx/>
              <a:latin typeface="+mn-ea"/>
              <a:cs typeface="+mn-ea"/>
              <a:sym typeface="+mn-ea"/>
            </a:endParaRPr>
          </a:p>
        </p:txBody>
      </p:sp>
      <p:sp>
        <p:nvSpPr>
          <p:cNvPr id="16" name="任意多边形 15"/>
          <p:cNvSpPr/>
          <p:nvPr>
            <p:custDataLst>
              <p:tags r:id="rId19"/>
            </p:custDataLst>
          </p:nvPr>
        </p:nvSpPr>
        <p:spPr>
          <a:xfrm rot="2700000">
            <a:off x="6340512" y="4706571"/>
            <a:ext cx="114346" cy="1049870"/>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0">
                <a:srgbClr val="376FFF">
                  <a:alpha val="0"/>
                </a:srgbClr>
              </a:gs>
              <a:gs pos="59000">
                <a:schemeClr val="accent1">
                  <a:alpha val="0"/>
                </a:schemeClr>
              </a:gs>
              <a:gs pos="100000">
                <a:schemeClr val="accent1">
                  <a:alpha val="12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0" name="文本框 19"/>
          <p:cNvSpPr txBox="1"/>
          <p:nvPr>
            <p:custDataLst>
              <p:tags r:id="rId20"/>
            </p:custDataLst>
          </p:nvPr>
        </p:nvSpPr>
        <p:spPr>
          <a:xfrm>
            <a:off x="6464935" y="5334000"/>
            <a:ext cx="1343660" cy="794385"/>
          </a:xfrm>
          <a:prstGeom prst="rect">
            <a:avLst/>
          </a:prstGeom>
          <a:noFill/>
        </p:spPr>
        <p:txBody>
          <a:bodyPr wrap="square" lIns="0" tIns="0" rIns="0" bIns="0" rtlCol="0" anchor="t" anchorCtr="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a:lnSpc>
                <a:spcPct val="130000"/>
              </a:lnSpc>
              <a:buClrTx/>
              <a:buSzTx/>
              <a:buFontTx/>
            </a:pPr>
            <a:r>
              <a:rPr lang="zh-CN" altLang="en-US" sz="2400" b="1" spc="150">
                <a:solidFill>
                  <a:schemeClr val="tx1">
                    <a:lumMod val="65000"/>
                    <a:lumOff val="35000"/>
                  </a:schemeClr>
                </a:solidFill>
                <a:uFillTx/>
                <a:latin typeface="+mn-ea"/>
                <a:cs typeface="+mn-ea"/>
                <a:sym typeface="+mn-ea"/>
              </a:rPr>
              <a:t>视力功能</a:t>
            </a:r>
            <a:endParaRPr lang="zh-CN" altLang="en-US" sz="2400" b="1" spc="150">
              <a:solidFill>
                <a:schemeClr val="tx1">
                  <a:lumMod val="65000"/>
                  <a:lumOff val="35000"/>
                </a:schemeClr>
              </a:solidFill>
              <a:uFillTx/>
              <a:latin typeface="+mn-ea"/>
              <a:cs typeface="+mn-ea"/>
              <a:sym typeface="+mn-ea"/>
            </a:endParaRPr>
          </a:p>
        </p:txBody>
      </p:sp>
      <p:sp>
        <p:nvSpPr>
          <p:cNvPr id="21" name="标题"/>
          <p:cNvSpPr txBox="1"/>
          <p:nvPr>
            <p:custDataLst>
              <p:tags r:id="rId21"/>
            </p:custDataLst>
          </p:nvPr>
        </p:nvSpPr>
        <p:spPr>
          <a:xfrm>
            <a:off x="4335637" y="4690478"/>
            <a:ext cx="547593" cy="1026154"/>
          </a:xfrm>
          <a:prstGeom prst="rect">
            <a:avLst/>
          </a:prstGeom>
          <a:noFill/>
        </p:spPr>
        <p:txBody>
          <a:bodyPr wrap="square" lIns="0" tIns="0" rIns="0" bIns="0" rtlCol="0" anchor="t" anchorCtr="0">
            <a:normAutofit fontScale="60000"/>
          </a:bodyPr>
          <a:lstStyle/>
          <a:p>
            <a:pPr lvl="0" algn="r">
              <a:buClrTx/>
              <a:buSzTx/>
              <a:buFontTx/>
            </a:pPr>
            <a:r>
              <a:rPr lang="en-US" altLang="zh-CN" sz="9000" b="1" spc="300" dirty="0">
                <a:gradFill>
                  <a:gsLst>
                    <a:gs pos="22000">
                      <a:schemeClr val="accent1"/>
                    </a:gs>
                    <a:gs pos="62000">
                      <a:schemeClr val="accent1">
                        <a:alpha val="50000"/>
                      </a:schemeClr>
                    </a:gs>
                    <a:gs pos="64000">
                      <a:schemeClr val="accent1">
                        <a:alpha val="0"/>
                      </a:schemeClr>
                    </a:gs>
                  </a:gsLst>
                  <a:lin ang="2700000" scaled="0"/>
                </a:gradFill>
                <a:latin typeface="+mj-ea"/>
                <a:ea typeface="+mj-ea"/>
                <a:cs typeface="微软雅黑" panose="020B0503020204020204" charset="-122"/>
                <a:sym typeface="+mn-ea"/>
              </a:rPr>
              <a:t>6</a:t>
            </a:r>
            <a:endParaRPr lang="en-US" altLang="zh-CN" sz="9000" b="1" spc="300" dirty="0">
              <a:gradFill>
                <a:gsLst>
                  <a:gs pos="22000">
                    <a:schemeClr val="accent1"/>
                  </a:gs>
                  <a:gs pos="62000">
                    <a:schemeClr val="accent1">
                      <a:alpha val="50000"/>
                    </a:schemeClr>
                  </a:gs>
                  <a:gs pos="64000">
                    <a:schemeClr val="accent1">
                      <a:alpha val="0"/>
                    </a:schemeClr>
                  </a:gs>
                </a:gsLst>
                <a:lin ang="2700000" scaled="0"/>
              </a:gradFill>
              <a:latin typeface="+mj-ea"/>
              <a:ea typeface="+mj-ea"/>
              <a:cs typeface="微软雅黑" panose="020B0503020204020204" charset="-122"/>
              <a:sym typeface="+mn-ea"/>
            </a:endParaRPr>
          </a:p>
        </p:txBody>
      </p:sp>
      <p:sp>
        <p:nvSpPr>
          <p:cNvPr id="22" name="标题"/>
          <p:cNvSpPr txBox="1"/>
          <p:nvPr>
            <p:custDataLst>
              <p:tags r:id="rId22"/>
            </p:custDataLst>
          </p:nvPr>
        </p:nvSpPr>
        <p:spPr>
          <a:xfrm>
            <a:off x="2604770" y="4690478"/>
            <a:ext cx="547593" cy="1026154"/>
          </a:xfrm>
          <a:prstGeom prst="rect">
            <a:avLst/>
          </a:prstGeom>
          <a:noFill/>
        </p:spPr>
        <p:txBody>
          <a:bodyPr wrap="square" lIns="0" tIns="0" rIns="0" bIns="0" rtlCol="0" anchor="t" anchorCtr="0">
            <a:normAutofit fontScale="60000"/>
          </a:bodyPr>
          <a:lstStyle/>
          <a:p>
            <a:pPr lvl="0" algn="r">
              <a:buClrTx/>
              <a:buSzTx/>
              <a:buFontTx/>
            </a:pPr>
            <a:r>
              <a:rPr lang="en-US" altLang="zh-CN" sz="9000" b="1" spc="300" dirty="0">
                <a:gradFill>
                  <a:gsLst>
                    <a:gs pos="22000">
                      <a:schemeClr val="accent1"/>
                    </a:gs>
                    <a:gs pos="62000">
                      <a:schemeClr val="accent1">
                        <a:alpha val="50000"/>
                      </a:schemeClr>
                    </a:gs>
                    <a:gs pos="64000">
                      <a:schemeClr val="accent1">
                        <a:alpha val="0"/>
                      </a:schemeClr>
                    </a:gs>
                  </a:gsLst>
                  <a:lin ang="2700000" scaled="0"/>
                </a:gradFill>
                <a:latin typeface="+mj-ea"/>
                <a:ea typeface="+mj-ea"/>
                <a:cs typeface="微软雅黑" panose="020B0503020204020204" charset="-122"/>
                <a:sym typeface="+mn-ea"/>
              </a:rPr>
              <a:t>5</a:t>
            </a:r>
            <a:endParaRPr lang="en-US" altLang="zh-CN" sz="9000" b="1" spc="300" dirty="0">
              <a:gradFill>
                <a:gsLst>
                  <a:gs pos="22000">
                    <a:schemeClr val="accent1"/>
                  </a:gs>
                  <a:gs pos="62000">
                    <a:schemeClr val="accent1">
                      <a:alpha val="50000"/>
                    </a:schemeClr>
                  </a:gs>
                  <a:gs pos="64000">
                    <a:schemeClr val="accent1">
                      <a:alpha val="0"/>
                    </a:schemeClr>
                  </a:gs>
                </a:gsLst>
                <a:lin ang="2700000" scaled="0"/>
              </a:gradFill>
              <a:latin typeface="+mj-ea"/>
              <a:ea typeface="+mj-ea"/>
              <a:cs typeface="微软雅黑" panose="020B0503020204020204" charset="-122"/>
              <a:sym typeface="+mn-ea"/>
            </a:endParaRPr>
          </a:p>
        </p:txBody>
      </p:sp>
      <p:sp>
        <p:nvSpPr>
          <p:cNvPr id="27" name="标题"/>
          <p:cNvSpPr txBox="1"/>
          <p:nvPr>
            <p:custDataLst>
              <p:tags r:id="rId23"/>
            </p:custDataLst>
          </p:nvPr>
        </p:nvSpPr>
        <p:spPr>
          <a:xfrm>
            <a:off x="7797371" y="4690478"/>
            <a:ext cx="547593" cy="1026154"/>
          </a:xfrm>
          <a:prstGeom prst="rect">
            <a:avLst/>
          </a:prstGeom>
          <a:noFill/>
        </p:spPr>
        <p:txBody>
          <a:bodyPr wrap="square" lIns="0" tIns="0" rIns="0" bIns="0" rtlCol="0" anchor="t" anchorCtr="0">
            <a:normAutofit fontScale="60000"/>
          </a:bodyPr>
          <a:lstStyle/>
          <a:p>
            <a:pPr lvl="0" algn="r">
              <a:buClrTx/>
              <a:buSzTx/>
              <a:buFontTx/>
            </a:pPr>
            <a:r>
              <a:rPr lang="en-US" altLang="zh-CN" sz="9000" b="1" spc="300" dirty="0">
                <a:gradFill>
                  <a:gsLst>
                    <a:gs pos="22000">
                      <a:schemeClr val="accent1"/>
                    </a:gs>
                    <a:gs pos="62000">
                      <a:schemeClr val="accent1">
                        <a:alpha val="50000"/>
                      </a:schemeClr>
                    </a:gs>
                    <a:gs pos="64000">
                      <a:schemeClr val="accent1">
                        <a:alpha val="0"/>
                      </a:schemeClr>
                    </a:gs>
                  </a:gsLst>
                  <a:lin ang="2700000" scaled="0"/>
                </a:gradFill>
                <a:latin typeface="+mj-ea"/>
                <a:ea typeface="+mj-ea"/>
                <a:cs typeface="微软雅黑" panose="020B0503020204020204" charset="-122"/>
                <a:sym typeface="+mn-ea"/>
              </a:rPr>
              <a:t>8</a:t>
            </a:r>
            <a:endParaRPr lang="en-US" altLang="zh-CN" sz="9000" b="1" spc="300" dirty="0">
              <a:gradFill>
                <a:gsLst>
                  <a:gs pos="22000">
                    <a:schemeClr val="accent1"/>
                  </a:gs>
                  <a:gs pos="62000">
                    <a:schemeClr val="accent1">
                      <a:alpha val="50000"/>
                    </a:schemeClr>
                  </a:gs>
                  <a:gs pos="64000">
                    <a:schemeClr val="accent1">
                      <a:alpha val="0"/>
                    </a:schemeClr>
                  </a:gs>
                </a:gsLst>
                <a:lin ang="2700000" scaled="0"/>
              </a:gradFill>
              <a:latin typeface="+mj-ea"/>
              <a:ea typeface="+mj-ea"/>
              <a:cs typeface="微软雅黑" panose="020B0503020204020204" charset="-122"/>
              <a:sym typeface="+mn-ea"/>
            </a:endParaRPr>
          </a:p>
        </p:txBody>
      </p:sp>
      <p:sp>
        <p:nvSpPr>
          <p:cNvPr id="32" name="标题"/>
          <p:cNvSpPr txBox="1"/>
          <p:nvPr>
            <p:custDataLst>
              <p:tags r:id="rId24"/>
            </p:custDataLst>
          </p:nvPr>
        </p:nvSpPr>
        <p:spPr>
          <a:xfrm>
            <a:off x="6066504" y="4690478"/>
            <a:ext cx="547593" cy="1026154"/>
          </a:xfrm>
          <a:prstGeom prst="rect">
            <a:avLst/>
          </a:prstGeom>
          <a:noFill/>
        </p:spPr>
        <p:txBody>
          <a:bodyPr wrap="square" lIns="0" tIns="0" rIns="0" bIns="0" rtlCol="0" anchor="t" anchorCtr="0">
            <a:normAutofit fontScale="60000"/>
          </a:bodyPr>
          <a:lstStyle/>
          <a:p>
            <a:pPr lvl="0" algn="r">
              <a:buClrTx/>
              <a:buSzTx/>
              <a:buFontTx/>
            </a:pPr>
            <a:r>
              <a:rPr lang="en-US" altLang="zh-CN" sz="9000" b="1" spc="300" dirty="0">
                <a:gradFill>
                  <a:gsLst>
                    <a:gs pos="22000">
                      <a:schemeClr val="accent1"/>
                    </a:gs>
                    <a:gs pos="62000">
                      <a:schemeClr val="accent1">
                        <a:alpha val="50000"/>
                      </a:schemeClr>
                    </a:gs>
                    <a:gs pos="64000">
                      <a:schemeClr val="accent1">
                        <a:alpha val="0"/>
                      </a:schemeClr>
                    </a:gs>
                  </a:gsLst>
                  <a:lin ang="2700000" scaled="0"/>
                </a:gradFill>
                <a:latin typeface="+mj-ea"/>
                <a:ea typeface="+mj-ea"/>
                <a:cs typeface="微软雅黑" panose="020B0503020204020204" charset="-122"/>
                <a:sym typeface="+mn-ea"/>
              </a:rPr>
              <a:t>7</a:t>
            </a:r>
            <a:endParaRPr lang="en-US" altLang="zh-CN" sz="9000" b="1" spc="300" dirty="0">
              <a:gradFill>
                <a:gsLst>
                  <a:gs pos="22000">
                    <a:schemeClr val="accent1"/>
                  </a:gs>
                  <a:gs pos="62000">
                    <a:schemeClr val="accent1">
                      <a:alpha val="50000"/>
                    </a:schemeClr>
                  </a:gs>
                  <a:gs pos="64000">
                    <a:schemeClr val="accent1">
                      <a:alpha val="0"/>
                    </a:schemeClr>
                  </a:gs>
                </a:gsLst>
                <a:lin ang="2700000" scaled="0"/>
              </a:gradFill>
              <a:latin typeface="+mj-ea"/>
              <a:ea typeface="+mj-ea"/>
              <a:cs typeface="微软雅黑" panose="020B0503020204020204" charset="-122"/>
              <a:sym typeface="+mn-ea"/>
            </a:endParaRPr>
          </a:p>
        </p:txBody>
      </p:sp>
      <p:sp>
        <p:nvSpPr>
          <p:cNvPr id="36" name="文本框 35"/>
          <p:cNvSpPr txBox="1"/>
          <p:nvPr>
            <p:custDataLst>
              <p:tags r:id="rId25"/>
            </p:custDataLst>
          </p:nvPr>
        </p:nvSpPr>
        <p:spPr>
          <a:xfrm>
            <a:off x="6464935" y="1662430"/>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P216-222</a:t>
            </a:r>
            <a:endParaRPr lang="zh-CN" altLang="en-US" b="1">
              <a:solidFill>
                <a:srgbClr val="C00000"/>
              </a:solidFill>
            </a:endParaRPr>
          </a:p>
        </p:txBody>
      </p:sp>
    </p:spTree>
    <p:custDataLst>
      <p:tags r:id="rId26"/>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一、 婴幼儿身体生长发育评价</a:t>
            </a:r>
            <a:endParaRPr lang="zh-CN" altLang="en-US" sz="2400" b="1"/>
          </a:p>
          <a:p>
            <a:pPr marL="0" indent="0">
              <a:lnSpc>
                <a:spcPct val="150000"/>
              </a:lnSpc>
              <a:buNone/>
            </a:pPr>
            <a:r>
              <a:rPr lang="zh-CN" altLang="en-US" sz="2000"/>
              <a:t>    （二） 身体生长发育评价标准</a:t>
            </a:r>
            <a:endParaRPr lang="zh-CN" altLang="en-US" sz="2000"/>
          </a:p>
          <a:p>
            <a:pPr marL="0" indent="0">
              <a:lnSpc>
                <a:spcPct val="150000"/>
              </a:lnSpc>
              <a:buNone/>
            </a:pPr>
            <a:r>
              <a:rPr lang="zh-CN" altLang="en-US" sz="2000"/>
              <a:t>  1. 单项指标评价法</a:t>
            </a:r>
            <a:endParaRPr lang="zh-CN" altLang="en-US" sz="2000"/>
          </a:p>
          <a:p>
            <a:pPr marL="0" indent="0">
              <a:lnSpc>
                <a:spcPct val="150000"/>
              </a:lnSpc>
              <a:buNone/>
            </a:pPr>
            <a:r>
              <a:rPr lang="zh-CN" altLang="en-US" sz="2000"/>
              <a:t>（1） 标准差评价法</a:t>
            </a:r>
            <a:endParaRPr lang="zh-CN" altLang="en-US" sz="2000"/>
          </a:p>
          <a:p>
            <a:pPr marL="0" indent="0">
              <a:lnSpc>
                <a:spcPct val="150000"/>
              </a:lnSpc>
              <a:buNone/>
            </a:pPr>
            <a:r>
              <a:rPr lang="zh-CN" altLang="en-US" sz="2000"/>
              <a:t>（2） 百分位数评价法</a:t>
            </a:r>
            <a:endParaRPr lang="zh-CN" altLang="en-US" sz="2000"/>
          </a:p>
          <a:p>
            <a:pPr marL="0" indent="0">
              <a:lnSpc>
                <a:spcPct val="150000"/>
              </a:lnSpc>
              <a:buNone/>
            </a:pPr>
            <a:r>
              <a:rPr lang="zh-CN" altLang="en-US" sz="2000"/>
              <a:t>（3） 曲线图法</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第四节 </a:t>
            </a:r>
            <a:r>
              <a:rPr>
                <a:solidFill>
                  <a:schemeClr val="tx1">
                    <a:lumMod val="85000"/>
                    <a:lumOff val="15000"/>
                  </a:schemeClr>
                </a:solidFill>
                <a:latin typeface="+mn-ea"/>
                <a:cs typeface="+mn-ea"/>
                <a:sym typeface="+mn-ea"/>
              </a:rPr>
              <a:t>学前儿童健康状况的评价</a:t>
            </a:r>
            <a:endParaRPr>
              <a:solidFill>
                <a:schemeClr val="tx1">
                  <a:lumMod val="85000"/>
                  <a:lumOff val="15000"/>
                </a:schemeClr>
              </a:solidFill>
              <a:latin typeface="+mn-ea"/>
              <a:cs typeface="+mn-ea"/>
              <a:sym typeface="+mn-ea"/>
            </a:endParaRPr>
          </a:p>
        </p:txBody>
      </p:sp>
      <p:sp>
        <p:nvSpPr>
          <p:cNvPr id="36" name="文本框 35"/>
          <p:cNvSpPr txBox="1"/>
          <p:nvPr>
            <p:custDataLst>
              <p:tags r:id="rId1"/>
            </p:custDataLst>
          </p:nvPr>
        </p:nvSpPr>
        <p:spPr>
          <a:xfrm>
            <a:off x="6464935" y="1662430"/>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P216-222</a:t>
            </a:r>
            <a:endParaRPr lang="zh-CN" altLang="en-US"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一、 婴幼儿身体生长发育评价</a:t>
            </a:r>
            <a:endParaRPr lang="zh-CN" altLang="en-US" sz="2400" b="1"/>
          </a:p>
          <a:p>
            <a:pPr marL="0" indent="0">
              <a:lnSpc>
                <a:spcPct val="150000"/>
              </a:lnSpc>
              <a:buNone/>
            </a:pPr>
            <a:r>
              <a:rPr lang="zh-CN" altLang="en-US" sz="2000"/>
              <a:t>    （二） 身体生长发育评价标准</a:t>
            </a:r>
            <a:endParaRPr lang="zh-CN" altLang="en-US" sz="2000"/>
          </a:p>
          <a:p>
            <a:pPr marL="0" indent="0">
              <a:lnSpc>
                <a:spcPct val="150000"/>
              </a:lnSpc>
              <a:buNone/>
            </a:pPr>
            <a:r>
              <a:rPr lang="zh-CN" altLang="en-US" sz="2000"/>
              <a:t>   2. 多项指标综合评价法</a:t>
            </a:r>
            <a:endParaRPr lang="zh-CN" altLang="en-US" sz="2000"/>
          </a:p>
          <a:p>
            <a:pPr marL="0" indent="0">
              <a:lnSpc>
                <a:spcPct val="150000"/>
              </a:lnSpc>
              <a:buNone/>
            </a:pPr>
            <a:r>
              <a:rPr lang="zh-CN" altLang="en-US" sz="2000"/>
              <a:t>（1） 相关回归评价法。</a:t>
            </a:r>
            <a:endParaRPr lang="zh-CN" altLang="en-US" sz="2000"/>
          </a:p>
          <a:p>
            <a:pPr marL="0" indent="0">
              <a:lnSpc>
                <a:spcPct val="150000"/>
              </a:lnSpc>
              <a:buNone/>
            </a:pPr>
            <a:r>
              <a:rPr lang="zh-CN" altLang="en-US" sz="2000"/>
              <a:t>（2） 身体指数评价法。</a:t>
            </a:r>
            <a:endParaRPr lang="zh-CN" altLang="en-US" sz="2000"/>
          </a:p>
          <a:p>
            <a:pPr marL="0" indent="0">
              <a:lnSpc>
                <a:spcPct val="150000"/>
              </a:lnSpc>
              <a:buNone/>
            </a:pPr>
            <a:r>
              <a:rPr lang="zh-CN" altLang="en-US" sz="2000"/>
              <a:t>（3） 发育年龄评价法。</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第四节 </a:t>
            </a:r>
            <a:r>
              <a:rPr>
                <a:solidFill>
                  <a:schemeClr val="tx1">
                    <a:lumMod val="85000"/>
                    <a:lumOff val="15000"/>
                  </a:schemeClr>
                </a:solidFill>
                <a:latin typeface="+mn-ea"/>
                <a:cs typeface="+mn-ea"/>
                <a:sym typeface="+mn-ea"/>
              </a:rPr>
              <a:t>学前儿童健康状况的评价</a:t>
            </a:r>
            <a:endParaRPr>
              <a:solidFill>
                <a:schemeClr val="tx1">
                  <a:lumMod val="85000"/>
                  <a:lumOff val="15000"/>
                </a:schemeClr>
              </a:solidFill>
              <a:latin typeface="+mn-ea"/>
              <a:cs typeface="+mn-ea"/>
              <a:sym typeface="+mn-ea"/>
            </a:endParaRPr>
          </a:p>
        </p:txBody>
      </p:sp>
      <p:sp>
        <p:nvSpPr>
          <p:cNvPr id="36" name="文本框 35"/>
          <p:cNvSpPr txBox="1"/>
          <p:nvPr>
            <p:custDataLst>
              <p:tags r:id="rId1"/>
            </p:custDataLst>
          </p:nvPr>
        </p:nvSpPr>
        <p:spPr>
          <a:xfrm>
            <a:off x="6464935" y="1662430"/>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P216-222</a:t>
            </a:r>
            <a:endParaRPr lang="zh-CN" altLang="en-US"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00000"/>
              </a:lnSpc>
              <a:buNone/>
            </a:pPr>
            <a:r>
              <a:rPr lang="zh-CN" altLang="en-US" sz="2400" b="1">
                <a:solidFill>
                  <a:srgbClr val="C00000"/>
                </a:solidFill>
              </a:rPr>
              <a:t>有关学前儿童消瘦问题的健康教育</a:t>
            </a:r>
            <a:endParaRPr lang="zh-CN" altLang="en-US" sz="2400" b="1">
              <a:solidFill>
                <a:srgbClr val="C00000"/>
              </a:solidFill>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（1） 定期进行健康检查（测量体格生长发育指标）：发现个体儿童存在消瘦问题。</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（2） 寻找原因：将健康检查结果及其评估告知家长，共同寻找可能的原因，如由营养摄入不足、厌食、睡眠不足以及某些疾病所致。如果通过营养调查分析，发现主要为供给营养素不足，可以进一步调查家庭膳食，以了解是什么引起营养不良，例如是否由饮食安排不当、烹饪方法不合理所致，还是由挑食、偏食等不良的饮食习惯所致。</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（3） 健康教育：向家长宣传营养科学知识，可以让年长幼儿和家长一起讨论；帮助年轻父母制定合理食谱，并且引导其建立良好的饮食习惯，督促执行。</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（4） 评估实施结果：2—3个月后通过对体格生长发育指标的测量、评估，复查健康教育和干预效果，执行良好者使儿童体重增长，效果显著；未执行者，要进一步寻找原因，并且协调解决可能存在的问题。</a:t>
            </a:r>
            <a:endParaRPr lang="zh-CN" altLang="en-US" sz="2000" b="1">
              <a:latin typeface="华文楷体" panose="02010600040101010101" charset="-122"/>
              <a:ea typeface="华文楷体" panose="02010600040101010101" charset="-122"/>
              <a:cs typeface="华文楷体" panose="02010600040101010101" charset="-122"/>
            </a:endParaRPr>
          </a:p>
        </p:txBody>
      </p:sp>
      <p:sp>
        <p:nvSpPr>
          <p:cNvPr id="3" name="标题 2"/>
          <p:cNvSpPr>
            <a:spLocks noGrp="1"/>
          </p:cNvSpPr>
          <p:nvPr>
            <p:ph type="title" idx="1"/>
          </p:nvPr>
        </p:nvSpPr>
        <p:spPr>
          <a:xfrm>
            <a:off x="798830" y="781685"/>
            <a:ext cx="5297170" cy="538480"/>
          </a:xfrm>
          <a:ln w="6350" cap="flat" cmpd="sng" algn="ctr">
            <a:solidFill>
              <a:schemeClr val="accent1"/>
            </a:solidFill>
            <a:prstDash val="dash"/>
            <a:miter lim="800000"/>
          </a:ln>
        </p:spPr>
        <p:style>
          <a:lnRef idx="0">
            <a:schemeClr val="accent3"/>
          </a:lnRef>
          <a:fillRef idx="0">
            <a:srgbClr val="FFFFFF"/>
          </a:fillRef>
          <a:effectRef idx="0">
            <a:srgbClr val="FFFFFF"/>
          </a:effectRef>
          <a:fontRef idx="minor">
            <a:schemeClr val="tx1"/>
          </a:fontRef>
        </p:style>
        <p:txBody>
          <a:bodyPr>
            <a:noAutofit/>
          </a:bodyPr>
          <a:p>
            <a:r>
              <a:rPr>
                <a:highlight>
                  <a:srgbClr val="FFFF00"/>
                </a:highlight>
              </a:rPr>
              <a:t>拓展阅读</a:t>
            </a:r>
            <a:endParaRPr>
              <a:highlight>
                <a:srgbClr val="FFFF00"/>
              </a:highlight>
            </a:endParaRPr>
          </a:p>
        </p:txBody>
      </p:sp>
      <p:sp>
        <p:nvSpPr>
          <p:cNvPr id="8" name="文本框 7"/>
          <p:cNvSpPr txBox="1"/>
          <p:nvPr>
            <p:custDataLst>
              <p:tags r:id="rId1"/>
            </p:custDataLst>
          </p:nvPr>
        </p:nvSpPr>
        <p:spPr>
          <a:xfrm>
            <a:off x="6672580" y="78168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P227</a:t>
            </a:r>
            <a:endParaRPr lang="zh-CN" altLang="en-US"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05865" y="2739390"/>
            <a:ext cx="2879725" cy="1006475"/>
          </a:xfrm>
        </p:spPr>
        <p:txBody>
          <a:bodyPr>
            <a:scene3d>
              <a:camera prst="orthographicFront"/>
              <a:lightRig rig="threePt" dir="t"/>
            </a:scene3d>
          </a:bodyPr>
          <a:p>
            <a:r>
              <a:rPr lang="zh-CN" altLang="en-US" sz="5400">
                <a:solidFill>
                  <a:schemeClr val="tx1"/>
                </a:solidFill>
                <a:effectLst>
                  <a:outerShdw blurRad="38100" dist="19050" dir="2700000" algn="tl" rotWithShape="0">
                    <a:schemeClr val="dk1">
                      <a:alpha val="40000"/>
                    </a:schemeClr>
                  </a:outerShdw>
                </a:effectLst>
              </a:rPr>
              <a:t>第一节</a:t>
            </a:r>
            <a:endParaRPr lang="zh-CN" altLang="en-US" sz="5400">
              <a:solidFill>
                <a:schemeClr val="tx1"/>
              </a:solidFill>
              <a:effectLst>
                <a:outerShdw blurRad="38100" dist="19050" dir="2700000" algn="tl" rotWithShape="0">
                  <a:schemeClr val="dk1">
                    <a:alpha val="40000"/>
                  </a:schemeClr>
                </a:outerShdw>
              </a:effectLst>
            </a:endParaRPr>
          </a:p>
        </p:txBody>
      </p:sp>
      <p:sp>
        <p:nvSpPr>
          <p:cNvPr id="3" name="文本占位符 2"/>
          <p:cNvSpPr>
            <a:spLocks noGrp="1"/>
          </p:cNvSpPr>
          <p:nvPr>
            <p:ph type="body" idx="1"/>
          </p:nvPr>
        </p:nvSpPr>
        <p:spPr>
          <a:xfrm>
            <a:off x="5221605" y="2303145"/>
            <a:ext cx="5835015" cy="1442720"/>
          </a:xfrm>
        </p:spPr>
        <p:txBody>
          <a:bodyPr>
            <a:noAutofit/>
            <a:scene3d>
              <a:camera prst="orthographicFront"/>
              <a:lightRig rig="threePt" dir="t"/>
            </a:scene3d>
          </a:bodyPr>
          <a:p>
            <a:r>
              <a:rPr lang="zh-CN" altLang="en-US" sz="4000" b="1" dirty="0">
                <a:solidFill>
                  <a:schemeClr val="tx1">
                    <a:lumMod val="85000"/>
                    <a:lumOff val="15000"/>
                  </a:schemeClr>
                </a:solidFill>
                <a:latin typeface="+mn-ea"/>
                <a:cs typeface="+mn-ea"/>
                <a:sym typeface="+mn-ea"/>
              </a:rPr>
              <a:t>学前儿童健康教育评价的理论模式</a:t>
            </a:r>
            <a:endParaRPr lang="zh-CN" altLang="en-US" sz="4000" b="1" dirty="0">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10000"/>
          </a:bodyPr>
          <a:p>
            <a:pPr marL="0" indent="0">
              <a:lnSpc>
                <a:spcPct val="150000"/>
              </a:lnSpc>
              <a:buNone/>
            </a:pPr>
            <a:r>
              <a:rPr lang="zh-CN" altLang="en-US" sz="2400" b="1"/>
              <a:t>二、 婴幼儿心理发育评价</a:t>
            </a:r>
            <a:endParaRPr lang="zh-CN" altLang="en-US" sz="2400" b="1"/>
          </a:p>
          <a:p>
            <a:pPr marL="0" indent="0">
              <a:lnSpc>
                <a:spcPct val="150000"/>
              </a:lnSpc>
              <a:buNone/>
            </a:pPr>
            <a:r>
              <a:rPr lang="zh-CN" altLang="en-US" sz="2000"/>
              <a:t>（一） 谈话法</a:t>
            </a:r>
            <a:endParaRPr lang="zh-CN" altLang="en-US" sz="2000"/>
          </a:p>
          <a:p>
            <a:pPr marL="0" indent="0">
              <a:lnSpc>
                <a:spcPct val="150000"/>
              </a:lnSpc>
              <a:buNone/>
            </a:pPr>
            <a:r>
              <a:rPr lang="zh-CN" altLang="en-US" sz="2000"/>
              <a:t>（二） 观察法</a:t>
            </a:r>
            <a:endParaRPr lang="zh-CN" altLang="en-US" sz="2000"/>
          </a:p>
          <a:p>
            <a:pPr marL="0" indent="0">
              <a:lnSpc>
                <a:spcPct val="150000"/>
              </a:lnSpc>
              <a:buNone/>
            </a:pPr>
            <a:r>
              <a:rPr lang="zh-CN" altLang="en-US" sz="2000"/>
              <a:t>（三） 筛选检查法</a:t>
            </a:r>
            <a:endParaRPr lang="zh-CN" altLang="en-US" sz="2000"/>
          </a:p>
          <a:p>
            <a:pPr marL="0" indent="0">
              <a:lnSpc>
                <a:spcPct val="150000"/>
              </a:lnSpc>
              <a:buNone/>
            </a:pPr>
            <a:r>
              <a:rPr lang="zh-CN" altLang="en-US" sz="2000"/>
              <a:t> 1. 听力筛查</a:t>
            </a:r>
            <a:endParaRPr lang="zh-CN" altLang="en-US" sz="2000"/>
          </a:p>
          <a:p>
            <a:pPr marL="0" indent="0">
              <a:lnSpc>
                <a:spcPct val="150000"/>
              </a:lnSpc>
              <a:buNone/>
            </a:pPr>
            <a:r>
              <a:rPr lang="zh-CN" altLang="en-US" sz="2000"/>
              <a:t> 2. 发育筛查</a:t>
            </a:r>
            <a:endParaRPr lang="zh-CN" altLang="en-US" sz="2000"/>
          </a:p>
          <a:p>
            <a:pPr marL="0" indent="0">
              <a:lnSpc>
                <a:spcPct val="150000"/>
              </a:lnSpc>
              <a:buNone/>
            </a:pPr>
            <a:r>
              <a:rPr lang="en-US" altLang="zh-CN" sz="2000"/>
              <a:t> </a:t>
            </a:r>
            <a:r>
              <a:rPr lang="zh-CN" altLang="en-US" sz="2000"/>
              <a:t>3. NYLS 3—7岁儿童气质问卷</a:t>
            </a:r>
            <a:endParaRPr lang="zh-CN" altLang="en-US" sz="2000"/>
          </a:p>
          <a:p>
            <a:pPr marL="0" indent="0">
              <a:lnSpc>
                <a:spcPct val="150000"/>
              </a:lnSpc>
              <a:buNone/>
            </a:pPr>
            <a:r>
              <a:rPr lang="zh-CN" altLang="en-US" sz="2000"/>
              <a:t> 4. Achenbach儿童行为筛查量表</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第四节 </a:t>
            </a:r>
            <a:r>
              <a:rPr>
                <a:solidFill>
                  <a:schemeClr val="tx1">
                    <a:lumMod val="85000"/>
                    <a:lumOff val="15000"/>
                  </a:schemeClr>
                </a:solidFill>
                <a:latin typeface="+mn-ea"/>
                <a:cs typeface="+mn-ea"/>
                <a:sym typeface="+mn-ea"/>
              </a:rPr>
              <a:t>学前儿童健康状况的评价</a:t>
            </a:r>
            <a:endParaRPr>
              <a:solidFill>
                <a:schemeClr val="tx1">
                  <a:lumMod val="85000"/>
                  <a:lumOff val="15000"/>
                </a:schemeClr>
              </a:solidFill>
              <a:latin typeface="+mn-ea"/>
              <a:cs typeface="+mn-ea"/>
              <a:sym typeface="+mn-ea"/>
            </a:endParaRPr>
          </a:p>
        </p:txBody>
      </p:sp>
      <p:sp>
        <p:nvSpPr>
          <p:cNvPr id="36" name="文本框 35"/>
          <p:cNvSpPr txBox="1"/>
          <p:nvPr>
            <p:custDataLst>
              <p:tags r:id="rId1"/>
            </p:custDataLst>
          </p:nvPr>
        </p:nvSpPr>
        <p:spPr>
          <a:xfrm>
            <a:off x="6464935" y="1662430"/>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P228-233</a:t>
            </a:r>
            <a:endParaRPr lang="zh-CN" altLang="en-US"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10000"/>
          </a:bodyPr>
          <a:p>
            <a:pPr marL="0" indent="0">
              <a:lnSpc>
                <a:spcPct val="150000"/>
              </a:lnSpc>
              <a:buNone/>
            </a:pPr>
            <a:r>
              <a:rPr lang="zh-CN" altLang="en-US" sz="2400" b="1"/>
              <a:t>二、 婴幼儿心理发育评价</a:t>
            </a:r>
            <a:endParaRPr lang="zh-CN" altLang="en-US" sz="2400" b="1"/>
          </a:p>
          <a:p>
            <a:pPr marL="0" indent="0">
              <a:lnSpc>
                <a:spcPct val="150000"/>
              </a:lnSpc>
              <a:buNone/>
            </a:pPr>
            <a:r>
              <a:rPr lang="zh-CN" altLang="en-US" sz="2000"/>
              <a:t>（四） 诊断性测验</a:t>
            </a:r>
            <a:endParaRPr lang="zh-CN" altLang="en-US" sz="2000"/>
          </a:p>
          <a:p>
            <a:pPr marL="0" indent="0">
              <a:lnSpc>
                <a:spcPct val="150000"/>
              </a:lnSpc>
              <a:buNone/>
            </a:pPr>
            <a:r>
              <a:rPr lang="zh-CN" altLang="en-US" sz="2000"/>
              <a:t>1. 格塞尔发展量表（Gesell Developmental Scales，简称GDS）</a:t>
            </a:r>
            <a:endParaRPr lang="zh-CN" altLang="en-US" sz="2000"/>
          </a:p>
          <a:p>
            <a:pPr marL="0" indent="0">
              <a:lnSpc>
                <a:spcPct val="150000"/>
              </a:lnSpc>
              <a:buNone/>
            </a:pPr>
            <a:r>
              <a:rPr lang="zh-CN" altLang="en-US" sz="2000"/>
              <a:t>2. 贝利婴儿发展量表（Bayley Scales of Infant Development，简称BSID）</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第四节 </a:t>
            </a:r>
            <a:r>
              <a:rPr>
                <a:solidFill>
                  <a:schemeClr val="tx1">
                    <a:lumMod val="85000"/>
                    <a:lumOff val="15000"/>
                  </a:schemeClr>
                </a:solidFill>
                <a:latin typeface="+mn-ea"/>
                <a:cs typeface="+mn-ea"/>
                <a:sym typeface="+mn-ea"/>
              </a:rPr>
              <a:t>学前儿童健康状况的评价</a:t>
            </a:r>
            <a:endParaRPr>
              <a:solidFill>
                <a:schemeClr val="tx1">
                  <a:lumMod val="85000"/>
                  <a:lumOff val="15000"/>
                </a:schemeClr>
              </a:solidFill>
              <a:latin typeface="+mn-ea"/>
              <a:cs typeface="+mn-ea"/>
              <a:sym typeface="+mn-ea"/>
            </a:endParaRPr>
          </a:p>
        </p:txBody>
      </p:sp>
      <p:sp>
        <p:nvSpPr>
          <p:cNvPr id="36" name="文本框 35"/>
          <p:cNvSpPr txBox="1"/>
          <p:nvPr>
            <p:custDataLst>
              <p:tags r:id="rId1"/>
            </p:custDataLst>
          </p:nvPr>
        </p:nvSpPr>
        <p:spPr>
          <a:xfrm>
            <a:off x="6464935" y="1662430"/>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P233-234</a:t>
            </a:r>
            <a:endParaRPr lang="zh-CN" altLang="en-US"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05865" y="2739390"/>
            <a:ext cx="2879725" cy="1006475"/>
          </a:xfrm>
        </p:spPr>
        <p:txBody>
          <a:bodyPr>
            <a:scene3d>
              <a:camera prst="orthographicFront"/>
              <a:lightRig rig="threePt" dir="t"/>
            </a:scene3d>
          </a:bodyPr>
          <a:p>
            <a:r>
              <a:rPr lang="zh-CN" altLang="en-US" sz="5400">
                <a:solidFill>
                  <a:schemeClr val="tx1"/>
                </a:solidFill>
                <a:effectLst>
                  <a:outerShdw blurRad="38100" dist="19050" dir="2700000" algn="tl" rotWithShape="0">
                    <a:schemeClr val="dk1">
                      <a:alpha val="40000"/>
                    </a:schemeClr>
                  </a:outerShdw>
                </a:effectLst>
              </a:rPr>
              <a:t>第</a:t>
            </a:r>
            <a:r>
              <a:rPr lang="zh-CN" altLang="en-US" sz="5400">
                <a:solidFill>
                  <a:schemeClr val="tx1"/>
                </a:solidFill>
                <a:effectLst>
                  <a:outerShdw blurRad="38100" dist="19050" dir="2700000" algn="tl" rotWithShape="0">
                    <a:schemeClr val="dk1">
                      <a:alpha val="40000"/>
                    </a:schemeClr>
                  </a:outerShdw>
                </a:effectLst>
              </a:rPr>
              <a:t>五节</a:t>
            </a:r>
            <a:endParaRPr lang="zh-CN" altLang="en-US" sz="5400">
              <a:solidFill>
                <a:schemeClr val="tx1"/>
              </a:solidFill>
              <a:effectLst>
                <a:outerShdw blurRad="38100" dist="19050" dir="2700000" algn="tl" rotWithShape="0">
                  <a:schemeClr val="dk1">
                    <a:alpha val="40000"/>
                  </a:schemeClr>
                </a:outerShdw>
              </a:effectLst>
            </a:endParaRPr>
          </a:p>
        </p:txBody>
      </p:sp>
      <p:sp>
        <p:nvSpPr>
          <p:cNvPr id="3" name="文本占位符 2"/>
          <p:cNvSpPr>
            <a:spLocks noGrp="1"/>
          </p:cNvSpPr>
          <p:nvPr>
            <p:ph type="body" idx="1"/>
          </p:nvPr>
        </p:nvSpPr>
        <p:spPr>
          <a:xfrm>
            <a:off x="5292725" y="2739390"/>
            <a:ext cx="6382385" cy="1006475"/>
          </a:xfrm>
        </p:spPr>
        <p:txBody>
          <a:bodyPr>
            <a:noAutofit/>
            <a:scene3d>
              <a:camera prst="orthographicFront"/>
              <a:lightRig rig="threePt" dir="t"/>
            </a:scene3d>
          </a:bodyPr>
          <a:p>
            <a:pPr>
              <a:lnSpc>
                <a:spcPct val="150000"/>
              </a:lnSpc>
              <a:spcBef>
                <a:spcPct val="0"/>
              </a:spcBef>
              <a:spcAft>
                <a:spcPct val="0"/>
              </a:spcAft>
            </a:pPr>
            <a:r>
              <a:rPr lang="zh-CN" altLang="en-US" sz="4000" b="1" dirty="0">
                <a:solidFill>
                  <a:schemeClr val="tx1">
                    <a:lumMod val="85000"/>
                    <a:lumOff val="15000"/>
                  </a:schemeClr>
                </a:solidFill>
                <a:latin typeface="+mn-ea"/>
                <a:cs typeface="+mn-ea"/>
                <a:sym typeface="+mn-ea"/>
              </a:rPr>
              <a:t>幼儿园健康管理制度的评价</a:t>
            </a:r>
            <a:endParaRPr lang="zh-CN" altLang="en-US" sz="4000" b="1" dirty="0">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 一、 生活作息制度</a:t>
            </a:r>
            <a:endParaRPr lang="zh-CN" altLang="en-US" sz="2400" b="1"/>
          </a:p>
          <a:p>
            <a:pPr marL="0" indent="0">
              <a:lnSpc>
                <a:spcPct val="150000"/>
              </a:lnSpc>
              <a:buNone/>
            </a:pPr>
            <a:r>
              <a:rPr lang="en-US" altLang="zh-CN" sz="2000"/>
              <a:t>      </a:t>
            </a:r>
            <a:r>
              <a:rPr lang="zh-CN" altLang="en-US" sz="2000"/>
              <a:t>幼儿园的生活作息制度包括一日生活制度、一周生活制度、学期生活制度和学年生活制度。其中最主要的是一日生活制度。幼儿一日生活中的环节有：晨（午、晚）检、进餐、睡眠、盥洗、如厕、上课、游戏和户外活动。因此，生活作息制度的评价也是围绕这些方面来进行的。</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第五节 </a:t>
            </a:r>
            <a:r>
              <a:rPr>
                <a:solidFill>
                  <a:schemeClr val="tx1">
                    <a:lumMod val="85000"/>
                    <a:lumOff val="15000"/>
                  </a:schemeClr>
                </a:solidFill>
                <a:latin typeface="+mn-ea"/>
                <a:cs typeface="+mn-ea"/>
                <a:sym typeface="+mn-ea"/>
              </a:rPr>
              <a:t>幼儿园健康管理制度的评价</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925830" y="1668780"/>
            <a:ext cx="10340340" cy="4527550"/>
          </a:xfrm>
          <a:prstGeom prst="rect">
            <a:avLst/>
          </a:prstGeom>
        </p:spPr>
        <p:txBody>
          <a:bodyPr>
            <a:normAutofit fontScale="90000"/>
          </a:bodyPr>
          <a:p>
            <a:pPr marL="0" indent="0">
              <a:lnSpc>
                <a:spcPct val="150000"/>
              </a:lnSpc>
              <a:buNone/>
            </a:pPr>
            <a:r>
              <a:rPr sz="2400" b="1">
                <a:sym typeface="+mn-ea"/>
              </a:rPr>
              <a:t>二、 健康检查制度</a:t>
            </a:r>
            <a:endParaRPr lang="zh-CN" altLang="en-US" sz="2400" b="1"/>
          </a:p>
          <a:p>
            <a:pPr marL="0" indent="0">
              <a:lnSpc>
                <a:spcPct val="150000"/>
              </a:lnSpc>
              <a:buNone/>
            </a:pPr>
            <a:r>
              <a:rPr sz="2000"/>
              <a:t>健康检查是指对幼儿和工作人员进行的定期或不定期的体格检查。</a:t>
            </a:r>
            <a:endParaRPr sz="2000"/>
          </a:p>
          <a:p>
            <a:pPr marL="0" indent="0">
              <a:lnSpc>
                <a:spcPct val="150000"/>
              </a:lnSpc>
              <a:buNone/>
            </a:pPr>
            <a:r>
              <a:rPr sz="2000"/>
              <a:t>（一） 幼儿园工作人员</a:t>
            </a:r>
            <a:endParaRPr sz="2000"/>
          </a:p>
          <a:p>
            <a:pPr marL="0" indent="0">
              <a:lnSpc>
                <a:spcPct val="150000"/>
              </a:lnSpc>
              <a:buNone/>
            </a:pPr>
            <a:r>
              <a:rPr sz="2000"/>
              <a:t>（二） 幼儿</a:t>
            </a:r>
            <a:endParaRPr sz="2000"/>
          </a:p>
          <a:p>
            <a:pPr marL="0" indent="0">
              <a:lnSpc>
                <a:spcPct val="150000"/>
              </a:lnSpc>
              <a:buNone/>
            </a:pPr>
            <a:r>
              <a:rPr sz="2000"/>
              <a:t> 1. 健康检查的类型</a:t>
            </a:r>
            <a:endParaRPr sz="2000"/>
          </a:p>
          <a:p>
            <a:pPr marL="0" indent="0">
              <a:lnSpc>
                <a:spcPct val="150000"/>
              </a:lnSpc>
              <a:buNone/>
            </a:pPr>
            <a:r>
              <a:rPr sz="2000"/>
              <a:t>（1） 入园前的健康检查。</a:t>
            </a:r>
            <a:endParaRPr sz="2000"/>
          </a:p>
          <a:p>
            <a:pPr marL="0" indent="0">
              <a:lnSpc>
                <a:spcPct val="150000"/>
              </a:lnSpc>
              <a:buNone/>
            </a:pPr>
            <a:r>
              <a:rPr sz="2000"/>
              <a:t>（2） 定期的健康检查。</a:t>
            </a:r>
            <a:endParaRPr sz="2000"/>
          </a:p>
          <a:p>
            <a:pPr marL="0" indent="0">
              <a:lnSpc>
                <a:spcPct val="150000"/>
              </a:lnSpc>
              <a:buNone/>
            </a:pPr>
            <a:r>
              <a:rPr sz="2000"/>
              <a:t>（3） 每日的健康观察。</a:t>
            </a:r>
            <a:endParaRPr sz="2000"/>
          </a:p>
        </p:txBody>
      </p:sp>
      <p:sp>
        <p:nvSpPr>
          <p:cNvPr id="3" name="标题 2"/>
          <p:cNvSpPr>
            <a:spLocks noGrp="1"/>
          </p:cNvSpPr>
          <p:nvPr>
            <p:ph type="title" idx="1"/>
          </p:nvPr>
        </p:nvSpPr>
        <p:spPr/>
        <p:txBody>
          <a:bodyPr>
            <a:normAutofit/>
          </a:bodyPr>
          <a:p>
            <a:r>
              <a:rPr lang="zh-CN" altLang="en-US">
                <a:solidFill>
                  <a:schemeClr val="tx1"/>
                </a:solidFill>
              </a:rPr>
              <a:t>第五节 </a:t>
            </a:r>
            <a:r>
              <a:rPr>
                <a:solidFill>
                  <a:schemeClr val="tx1">
                    <a:lumMod val="85000"/>
                    <a:lumOff val="15000"/>
                  </a:schemeClr>
                </a:solidFill>
                <a:latin typeface="+mn-ea"/>
                <a:cs typeface="+mn-ea"/>
                <a:sym typeface="+mn-ea"/>
              </a:rPr>
              <a:t>幼儿园健康管理制度的评价</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925830" y="1668780"/>
            <a:ext cx="10340340" cy="5189855"/>
          </a:xfrm>
          <a:prstGeom prst="rect">
            <a:avLst/>
          </a:prstGeom>
        </p:spPr>
        <p:txBody>
          <a:bodyPr>
            <a:normAutofit/>
          </a:bodyPr>
          <a:p>
            <a:pPr marL="0" indent="0">
              <a:lnSpc>
                <a:spcPct val="150000"/>
              </a:lnSpc>
              <a:buNone/>
            </a:pPr>
            <a:r>
              <a:rPr sz="2400" b="1">
                <a:sym typeface="+mn-ea"/>
              </a:rPr>
              <a:t>二、 健康检查制度</a:t>
            </a:r>
            <a:endParaRPr lang="zh-CN" altLang="en-US" sz="2400" b="1"/>
          </a:p>
          <a:p>
            <a:pPr marL="0" indent="0">
              <a:lnSpc>
                <a:spcPct val="150000"/>
              </a:lnSpc>
              <a:buNone/>
            </a:pPr>
            <a:r>
              <a:rPr sz="2000"/>
              <a:t>（二） 幼儿</a:t>
            </a:r>
            <a:endParaRPr sz="2000"/>
          </a:p>
          <a:p>
            <a:pPr marL="0" indent="0">
              <a:lnSpc>
                <a:spcPct val="150000"/>
              </a:lnSpc>
              <a:buNone/>
            </a:pPr>
            <a:r>
              <a:rPr sz="2000"/>
              <a:t>  2. 健康检查的内容</a:t>
            </a:r>
            <a:endParaRPr sz="2000"/>
          </a:p>
          <a:p>
            <a:pPr marL="0" indent="0">
              <a:lnSpc>
                <a:spcPct val="150000"/>
              </a:lnSpc>
              <a:buNone/>
            </a:pPr>
            <a:r>
              <a:rPr sz="2000"/>
              <a:t>（1） 询问个人现状及既往病史。</a:t>
            </a:r>
            <a:endParaRPr sz="2000"/>
          </a:p>
          <a:p>
            <a:pPr marL="0" indent="0">
              <a:lnSpc>
                <a:spcPct val="150000"/>
              </a:lnSpc>
              <a:buNone/>
            </a:pPr>
            <a:r>
              <a:rPr sz="2000"/>
              <a:t>（2） 体格测量及评价。</a:t>
            </a:r>
            <a:endParaRPr sz="2000"/>
          </a:p>
          <a:p>
            <a:pPr marL="0" indent="0">
              <a:lnSpc>
                <a:spcPct val="150000"/>
              </a:lnSpc>
              <a:buNone/>
            </a:pPr>
            <a:r>
              <a:rPr sz="2000"/>
              <a:t>（3） 全身体检。</a:t>
            </a:r>
            <a:endParaRPr sz="2000"/>
          </a:p>
          <a:p>
            <a:pPr marL="0" indent="0">
              <a:lnSpc>
                <a:spcPct val="150000"/>
              </a:lnSpc>
              <a:buNone/>
            </a:pPr>
            <a:r>
              <a:rPr sz="2000"/>
              <a:t>（4） 实验室检查。</a:t>
            </a:r>
            <a:endParaRPr sz="2000"/>
          </a:p>
          <a:p>
            <a:pPr marL="0" indent="0">
              <a:lnSpc>
                <a:spcPct val="150000"/>
              </a:lnSpc>
              <a:buNone/>
            </a:pPr>
            <a:r>
              <a:rPr sz="2000"/>
              <a:t>（5） 心理筛查。</a:t>
            </a:r>
            <a:endParaRPr sz="2000"/>
          </a:p>
        </p:txBody>
      </p:sp>
      <p:sp>
        <p:nvSpPr>
          <p:cNvPr id="3" name="标题 2"/>
          <p:cNvSpPr>
            <a:spLocks noGrp="1"/>
          </p:cNvSpPr>
          <p:nvPr>
            <p:ph type="title" idx="1"/>
          </p:nvPr>
        </p:nvSpPr>
        <p:spPr/>
        <p:txBody>
          <a:bodyPr>
            <a:normAutofit/>
          </a:bodyPr>
          <a:p>
            <a:r>
              <a:rPr lang="zh-CN" altLang="en-US">
                <a:solidFill>
                  <a:schemeClr val="tx1"/>
                </a:solidFill>
              </a:rPr>
              <a:t>第五节 </a:t>
            </a:r>
            <a:r>
              <a:rPr>
                <a:solidFill>
                  <a:schemeClr val="tx1">
                    <a:lumMod val="85000"/>
                    <a:lumOff val="15000"/>
                  </a:schemeClr>
                </a:solidFill>
                <a:latin typeface="+mn-ea"/>
                <a:cs typeface="+mn-ea"/>
                <a:sym typeface="+mn-ea"/>
              </a:rPr>
              <a:t>幼儿园健康管理制度的评价</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925830" y="1668780"/>
            <a:ext cx="10340340" cy="4527550"/>
          </a:xfrm>
          <a:prstGeom prst="rect">
            <a:avLst/>
          </a:prstGeom>
        </p:spPr>
        <p:txBody>
          <a:bodyPr>
            <a:normAutofit/>
          </a:bodyPr>
          <a:p>
            <a:pPr marL="0" indent="0">
              <a:lnSpc>
                <a:spcPct val="150000"/>
              </a:lnSpc>
              <a:buNone/>
            </a:pPr>
            <a:r>
              <a:rPr sz="2400" b="1">
                <a:sym typeface="+mn-ea"/>
              </a:rPr>
              <a:t>三、 膳食调查和营养评价制度</a:t>
            </a:r>
            <a:endParaRPr sz="2400" b="1">
              <a:sym typeface="+mn-ea"/>
            </a:endParaRPr>
          </a:p>
          <a:p>
            <a:pPr marL="0" indent="0">
              <a:lnSpc>
                <a:spcPct val="150000"/>
              </a:lnSpc>
              <a:buNone/>
            </a:pPr>
            <a:r>
              <a:rPr sz="2000"/>
              <a:t>（一） 膳食调查</a:t>
            </a:r>
            <a:endParaRPr sz="2000"/>
          </a:p>
          <a:p>
            <a:pPr marL="0" indent="0">
              <a:lnSpc>
                <a:spcPct val="150000"/>
              </a:lnSpc>
              <a:buNone/>
            </a:pPr>
            <a:r>
              <a:rPr sz="2000"/>
              <a:t>（二） 体格检查</a:t>
            </a:r>
            <a:endParaRPr sz="2000"/>
          </a:p>
        </p:txBody>
      </p:sp>
      <p:sp>
        <p:nvSpPr>
          <p:cNvPr id="3" name="标题 2"/>
          <p:cNvSpPr>
            <a:spLocks noGrp="1"/>
          </p:cNvSpPr>
          <p:nvPr>
            <p:ph type="title" idx="1"/>
          </p:nvPr>
        </p:nvSpPr>
        <p:spPr/>
        <p:txBody>
          <a:bodyPr>
            <a:normAutofit/>
          </a:bodyPr>
          <a:p>
            <a:r>
              <a:rPr lang="zh-CN" altLang="en-US">
                <a:solidFill>
                  <a:schemeClr val="tx1"/>
                </a:solidFill>
              </a:rPr>
              <a:t>第五节 </a:t>
            </a:r>
            <a:r>
              <a:rPr>
                <a:solidFill>
                  <a:schemeClr val="tx1">
                    <a:lumMod val="85000"/>
                    <a:lumOff val="15000"/>
                  </a:schemeClr>
                </a:solidFill>
                <a:latin typeface="+mn-ea"/>
                <a:cs typeface="+mn-ea"/>
                <a:sym typeface="+mn-ea"/>
              </a:rPr>
              <a:t>幼儿园健康管理制度的评价</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925830" y="1668780"/>
            <a:ext cx="10340340" cy="4527550"/>
          </a:xfrm>
          <a:prstGeom prst="rect">
            <a:avLst/>
          </a:prstGeom>
        </p:spPr>
        <p:txBody>
          <a:bodyPr>
            <a:normAutofit/>
          </a:bodyPr>
          <a:p>
            <a:pPr marL="0" indent="0">
              <a:lnSpc>
                <a:spcPct val="150000"/>
              </a:lnSpc>
              <a:buNone/>
            </a:pPr>
            <a:r>
              <a:rPr sz="2400" b="1">
                <a:sym typeface="+mn-ea"/>
              </a:rPr>
              <a:t>四、 常见疾病管理制度</a:t>
            </a:r>
            <a:endParaRPr sz="2400" b="1">
              <a:sym typeface="+mn-ea"/>
            </a:endParaRPr>
          </a:p>
          <a:p>
            <a:pPr marL="0" indent="0">
              <a:lnSpc>
                <a:spcPct val="150000"/>
              </a:lnSpc>
              <a:buNone/>
            </a:pPr>
            <a:r>
              <a:rPr lang="en-US" sz="2000"/>
              <a:t>      </a:t>
            </a:r>
            <a:r>
              <a:rPr sz="2000"/>
              <a:t>常见疾病管理制度主要是指对呼吸系统疾病、消化系统疾病、营养性疾病、五官常见疾病和寄生虫病等的预防、检查、登记、治疗。对于反复呼吸道感染、佝偻病、营养不良、贫血等患儿，应将其作为体弱儿，建立专门档案，加强管理。</a:t>
            </a:r>
            <a:endParaRPr sz="2000"/>
          </a:p>
        </p:txBody>
      </p:sp>
      <p:sp>
        <p:nvSpPr>
          <p:cNvPr id="3" name="标题 2"/>
          <p:cNvSpPr>
            <a:spLocks noGrp="1"/>
          </p:cNvSpPr>
          <p:nvPr>
            <p:ph type="title" idx="1"/>
          </p:nvPr>
        </p:nvSpPr>
        <p:spPr/>
        <p:txBody>
          <a:bodyPr>
            <a:normAutofit/>
          </a:bodyPr>
          <a:p>
            <a:r>
              <a:rPr lang="zh-CN" altLang="en-US">
                <a:solidFill>
                  <a:schemeClr val="tx1"/>
                </a:solidFill>
              </a:rPr>
              <a:t>第五节 </a:t>
            </a:r>
            <a:r>
              <a:rPr>
                <a:solidFill>
                  <a:schemeClr val="tx1">
                    <a:lumMod val="85000"/>
                    <a:lumOff val="15000"/>
                  </a:schemeClr>
                </a:solidFill>
                <a:latin typeface="+mn-ea"/>
                <a:cs typeface="+mn-ea"/>
                <a:sym typeface="+mn-ea"/>
              </a:rPr>
              <a:t>幼儿园健康管理制度的评价</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925830" y="1668780"/>
            <a:ext cx="10340340" cy="4527550"/>
          </a:xfrm>
          <a:prstGeom prst="rect">
            <a:avLst/>
          </a:prstGeom>
        </p:spPr>
        <p:txBody>
          <a:bodyPr>
            <a:normAutofit/>
          </a:bodyPr>
          <a:p>
            <a:pPr marL="0" indent="0">
              <a:lnSpc>
                <a:spcPct val="150000"/>
              </a:lnSpc>
              <a:buNone/>
            </a:pPr>
            <a:r>
              <a:rPr sz="2400" b="1">
                <a:sym typeface="+mn-ea"/>
              </a:rPr>
              <a:t>五、 传染病管理制度</a:t>
            </a:r>
            <a:endParaRPr sz="2400" b="1">
              <a:sym typeface="+mn-ea"/>
            </a:endParaRPr>
          </a:p>
          <a:p>
            <a:pPr marL="0" indent="0">
              <a:lnSpc>
                <a:spcPct val="150000"/>
              </a:lnSpc>
              <a:buNone/>
            </a:pPr>
            <a:r>
              <a:rPr lang="en-US" sz="2000"/>
              <a:t>    </a:t>
            </a:r>
            <a:r>
              <a:rPr sz="2000"/>
              <a:t>（一） 预防制度</a:t>
            </a:r>
            <a:endParaRPr sz="2000"/>
          </a:p>
          <a:p>
            <a:pPr marL="0" indent="0">
              <a:lnSpc>
                <a:spcPct val="150000"/>
              </a:lnSpc>
              <a:buNone/>
            </a:pPr>
            <a:r>
              <a:rPr lang="en-US" sz="2000"/>
              <a:t>      </a:t>
            </a:r>
            <a:r>
              <a:rPr sz="2000"/>
              <a:t>预防制度包括建立并实施科学规范的健康检查制度、消毒制度、预防接种制度。健康检查制度旨在尽早发现幼儿的患病情况，若有传染病及时隔离。消毒制度能够消灭外界环境中的病原体，切断传播途径。</a:t>
            </a:r>
            <a:endParaRPr sz="2000"/>
          </a:p>
        </p:txBody>
      </p:sp>
      <p:sp>
        <p:nvSpPr>
          <p:cNvPr id="3" name="标题 2"/>
          <p:cNvSpPr>
            <a:spLocks noGrp="1"/>
          </p:cNvSpPr>
          <p:nvPr>
            <p:ph type="title" idx="1"/>
          </p:nvPr>
        </p:nvSpPr>
        <p:spPr/>
        <p:txBody>
          <a:bodyPr>
            <a:normAutofit/>
          </a:bodyPr>
          <a:p>
            <a:r>
              <a:rPr lang="zh-CN" altLang="en-US">
                <a:solidFill>
                  <a:schemeClr val="tx1"/>
                </a:solidFill>
              </a:rPr>
              <a:t>第五节 </a:t>
            </a:r>
            <a:r>
              <a:rPr>
                <a:solidFill>
                  <a:schemeClr val="tx1">
                    <a:lumMod val="85000"/>
                    <a:lumOff val="15000"/>
                  </a:schemeClr>
                </a:solidFill>
                <a:latin typeface="+mn-ea"/>
                <a:cs typeface="+mn-ea"/>
                <a:sym typeface="+mn-ea"/>
              </a:rPr>
              <a:t>幼儿园健康管理制度的评价</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925830" y="1668780"/>
            <a:ext cx="10340340" cy="4527550"/>
          </a:xfrm>
          <a:prstGeom prst="rect">
            <a:avLst/>
          </a:prstGeom>
        </p:spPr>
        <p:txBody>
          <a:bodyPr>
            <a:normAutofit/>
          </a:bodyPr>
          <a:p>
            <a:pPr marL="0" indent="0">
              <a:lnSpc>
                <a:spcPct val="150000"/>
              </a:lnSpc>
              <a:buNone/>
            </a:pPr>
            <a:r>
              <a:rPr sz="2400" b="1">
                <a:sym typeface="+mn-ea"/>
              </a:rPr>
              <a:t>五、 传染病管理制度</a:t>
            </a:r>
            <a:endParaRPr sz="2400" b="1">
              <a:sym typeface="+mn-ea"/>
            </a:endParaRPr>
          </a:p>
          <a:p>
            <a:pPr marL="0" indent="0">
              <a:lnSpc>
                <a:spcPct val="150000"/>
              </a:lnSpc>
              <a:buNone/>
            </a:pPr>
            <a:r>
              <a:rPr lang="en-US" sz="2000"/>
              <a:t>    </a:t>
            </a:r>
            <a:r>
              <a:rPr sz="2000"/>
              <a:t>（二） 预后制度</a:t>
            </a:r>
            <a:endParaRPr sz="2000"/>
          </a:p>
          <a:p>
            <a:pPr marL="0" indent="0">
              <a:lnSpc>
                <a:spcPct val="150000"/>
              </a:lnSpc>
              <a:buNone/>
            </a:pPr>
            <a:r>
              <a:rPr lang="en-US" sz="2000"/>
              <a:t>      </a:t>
            </a:r>
            <a:r>
              <a:rPr sz="2000"/>
              <a:t>预后制度指传染病发生后的措施。首先对传染病患者所在班的环境应彻底消毒。同时有专人（保健教师）负责园所传染病的报告、登记、统计、分析和管理工作。发现《中华人民共和国传染病防治法》中甲类传染病或疑似病人，应立即先用电话报告市、区（县）卫生局、防疫部门、妇幼保健所，然后填写传染病报告单并在规定时间内报至有关单位。发现乙类传染病、丙类传染病病人，应及时填写传染病报告单并在规定时间内报告。</a:t>
            </a:r>
            <a:endParaRPr sz="2000"/>
          </a:p>
        </p:txBody>
      </p:sp>
      <p:sp>
        <p:nvSpPr>
          <p:cNvPr id="3" name="标题 2"/>
          <p:cNvSpPr>
            <a:spLocks noGrp="1"/>
          </p:cNvSpPr>
          <p:nvPr>
            <p:ph type="title" idx="1"/>
          </p:nvPr>
        </p:nvSpPr>
        <p:spPr/>
        <p:txBody>
          <a:bodyPr>
            <a:normAutofit/>
          </a:bodyPr>
          <a:p>
            <a:r>
              <a:rPr lang="zh-CN" altLang="en-US">
                <a:solidFill>
                  <a:schemeClr val="tx1"/>
                </a:solidFill>
              </a:rPr>
              <a:t>第五节 </a:t>
            </a:r>
            <a:r>
              <a:rPr>
                <a:solidFill>
                  <a:schemeClr val="tx1">
                    <a:lumMod val="85000"/>
                    <a:lumOff val="15000"/>
                  </a:schemeClr>
                </a:solidFill>
                <a:latin typeface="+mn-ea"/>
                <a:cs typeface="+mn-ea"/>
                <a:sym typeface="+mn-ea"/>
              </a:rPr>
              <a:t>幼儿园健康管理制度的评价</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2028190"/>
            <a:ext cx="10587990" cy="3996690"/>
          </a:xfrm>
          <a:prstGeom prst="rect">
            <a:avLst/>
          </a:prstGeom>
        </p:spPr>
        <p:txBody>
          <a:bodyPr>
            <a:noAutofit/>
          </a:bodyPr>
          <a:p>
            <a:pPr marL="0" indent="0">
              <a:lnSpc>
                <a:spcPct val="150000"/>
              </a:lnSpc>
              <a:buNone/>
            </a:pPr>
            <a:r>
              <a:rPr lang="zh-CN" altLang="en-US" sz="2400" b="1"/>
              <a:t>一、 外貌模式</a:t>
            </a:r>
            <a:endParaRPr lang="zh-CN" altLang="en-US" sz="2400" b="1"/>
          </a:p>
          <a:p>
            <a:pPr>
              <a:lnSpc>
                <a:spcPct val="150000"/>
              </a:lnSpc>
            </a:pPr>
            <a:r>
              <a:rPr lang="zh-CN" altLang="en-US" sz="2000"/>
              <a:t>外貌模式是由斯塔克提出的，强调考查评价的全貌，主张适宜的评价必须包含详尽的描述，并基于此进行适宜的判断，只有把描述和判断相互结合，才能完成对课程的全面、完整的评价。外貌模式需要评价者收集前提因素、过程因素和结果因素等三方面的材料。</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学前儿童健康教育评价的理论模式</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925830" y="1668780"/>
            <a:ext cx="10340340" cy="4527550"/>
          </a:xfrm>
          <a:prstGeom prst="rect">
            <a:avLst/>
          </a:prstGeom>
        </p:spPr>
        <p:txBody>
          <a:bodyPr>
            <a:normAutofit/>
          </a:bodyPr>
          <a:p>
            <a:pPr marL="0" indent="0">
              <a:lnSpc>
                <a:spcPct val="150000"/>
              </a:lnSpc>
              <a:buNone/>
            </a:pPr>
            <a:r>
              <a:rPr sz="2400" b="1">
                <a:sym typeface="+mn-ea"/>
              </a:rPr>
              <a:t> 六、 体弱儿健康管理制度</a:t>
            </a:r>
            <a:endParaRPr sz="2400" b="1">
              <a:sym typeface="+mn-ea"/>
            </a:endParaRPr>
          </a:p>
          <a:p>
            <a:pPr marL="0" indent="0">
              <a:lnSpc>
                <a:spcPct val="150000"/>
              </a:lnSpc>
              <a:buNone/>
            </a:pPr>
            <a:r>
              <a:rPr lang="en-US" sz="2000"/>
              <a:t>    </a:t>
            </a:r>
            <a:r>
              <a:rPr sz="2000"/>
              <a:t>（二） 预后制度</a:t>
            </a:r>
            <a:endParaRPr sz="2000"/>
          </a:p>
          <a:p>
            <a:pPr marL="0" indent="0">
              <a:lnSpc>
                <a:spcPct val="150000"/>
              </a:lnSpc>
              <a:buNone/>
            </a:pPr>
            <a:r>
              <a:rPr lang="en-US" sz="2000"/>
              <a:t>      </a:t>
            </a:r>
            <a:r>
              <a:rPr sz="2000"/>
              <a:t>对于这些儿童，其健康管理工作必须建立园长、保健教师的专人负责制度，建立个人档案、随访制度、个案记录和小结分析制度，通过家长访谈、病史资料收集和日常活动观察记录等方式开展。与此同时，保教人员应该建立有针对性的生活、保健、护理、治疗等保育工作制度；注意活动室、寝室的通风换气；注意户外活动时运动量的调整、衣服的及时增减；膳食结构的适当调整等。</a:t>
            </a:r>
            <a:endParaRPr sz="2000"/>
          </a:p>
        </p:txBody>
      </p:sp>
      <p:sp>
        <p:nvSpPr>
          <p:cNvPr id="3" name="标题 2"/>
          <p:cNvSpPr>
            <a:spLocks noGrp="1"/>
          </p:cNvSpPr>
          <p:nvPr>
            <p:ph type="title" idx="1"/>
          </p:nvPr>
        </p:nvSpPr>
        <p:spPr/>
        <p:txBody>
          <a:bodyPr>
            <a:normAutofit/>
          </a:bodyPr>
          <a:p>
            <a:r>
              <a:rPr lang="zh-CN" altLang="en-US">
                <a:solidFill>
                  <a:schemeClr val="tx1"/>
                </a:solidFill>
              </a:rPr>
              <a:t>第五节 </a:t>
            </a:r>
            <a:r>
              <a:rPr>
                <a:solidFill>
                  <a:schemeClr val="tx1">
                    <a:lumMod val="85000"/>
                    <a:lumOff val="15000"/>
                  </a:schemeClr>
                </a:solidFill>
                <a:latin typeface="+mn-ea"/>
                <a:cs typeface="+mn-ea"/>
                <a:sym typeface="+mn-ea"/>
              </a:rPr>
              <a:t>幼儿园健康管理制度的评价</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925830" y="1668780"/>
            <a:ext cx="10340340" cy="4527550"/>
          </a:xfrm>
          <a:prstGeom prst="rect">
            <a:avLst/>
          </a:prstGeom>
        </p:spPr>
        <p:txBody>
          <a:bodyPr>
            <a:normAutofit/>
          </a:bodyPr>
          <a:p>
            <a:pPr marL="0" indent="0">
              <a:lnSpc>
                <a:spcPct val="150000"/>
              </a:lnSpc>
              <a:buNone/>
            </a:pPr>
            <a:r>
              <a:rPr sz="2400" b="1">
                <a:sym typeface="+mn-ea"/>
              </a:rPr>
              <a:t> 七、 日常消毒制度</a:t>
            </a:r>
            <a:endParaRPr sz="2400" b="1">
              <a:sym typeface="+mn-ea"/>
            </a:endParaRPr>
          </a:p>
          <a:p>
            <a:pPr marL="0" indent="0">
              <a:lnSpc>
                <a:spcPct val="150000"/>
              </a:lnSpc>
              <a:buNone/>
            </a:pPr>
            <a:r>
              <a:rPr lang="en-US" sz="2000"/>
              <a:t>      </a:t>
            </a:r>
            <a:r>
              <a:rPr sz="2000"/>
              <a:t>日常消毒是预防疾病发生的一项重要措施，包含了餐具、毛巾、玩具和室内空气等的消毒工作。幼儿园按照消毒常规要求建立并严格执行消毒制度，由保健教师负责消毒工作的技术指导和检查执行工作。保健教师必须接受卫生防疫机构的消毒灭菌技术培训并获得合格证书。</a:t>
            </a:r>
            <a:endParaRPr sz="2000"/>
          </a:p>
        </p:txBody>
      </p:sp>
      <p:sp>
        <p:nvSpPr>
          <p:cNvPr id="3" name="标题 2"/>
          <p:cNvSpPr>
            <a:spLocks noGrp="1"/>
          </p:cNvSpPr>
          <p:nvPr>
            <p:ph type="title" idx="1"/>
          </p:nvPr>
        </p:nvSpPr>
        <p:spPr/>
        <p:txBody>
          <a:bodyPr>
            <a:normAutofit/>
          </a:bodyPr>
          <a:p>
            <a:r>
              <a:rPr lang="zh-CN" altLang="en-US">
                <a:solidFill>
                  <a:schemeClr val="tx1"/>
                </a:solidFill>
              </a:rPr>
              <a:t>第五节 </a:t>
            </a:r>
            <a:r>
              <a:rPr>
                <a:solidFill>
                  <a:schemeClr val="tx1">
                    <a:lumMod val="85000"/>
                    <a:lumOff val="15000"/>
                  </a:schemeClr>
                </a:solidFill>
                <a:latin typeface="+mn-ea"/>
                <a:cs typeface="+mn-ea"/>
                <a:sym typeface="+mn-ea"/>
              </a:rPr>
              <a:t>幼儿园健康管理制度的评价</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925830" y="1668780"/>
            <a:ext cx="10340340" cy="4527550"/>
          </a:xfrm>
          <a:prstGeom prst="rect">
            <a:avLst/>
          </a:prstGeom>
        </p:spPr>
        <p:txBody>
          <a:bodyPr>
            <a:normAutofit/>
          </a:bodyPr>
          <a:p>
            <a:pPr marL="0" indent="0">
              <a:lnSpc>
                <a:spcPct val="150000"/>
              </a:lnSpc>
              <a:buNone/>
            </a:pPr>
            <a:r>
              <a:rPr sz="2400" b="1">
                <a:sym typeface="+mn-ea"/>
              </a:rPr>
              <a:t> 八、 安全制度</a:t>
            </a:r>
            <a:endParaRPr sz="2400" b="1">
              <a:sym typeface="+mn-ea"/>
            </a:endParaRPr>
          </a:p>
          <a:p>
            <a:pPr marL="0" indent="0">
              <a:lnSpc>
                <a:spcPct val="150000"/>
              </a:lnSpc>
              <a:buNone/>
            </a:pPr>
            <a:r>
              <a:rPr lang="en-US" sz="2000"/>
              <a:t>      </a:t>
            </a:r>
            <a:r>
              <a:rPr sz="2000"/>
              <a:t>幼儿园应该建立健全的安全制度，明确各项安全规则，做到有章可循，同时定期进行安全检查并记录，以确保安全措施的落实。幼儿园的安全制度，包括意外伤害发生前的预防制度和意外伤害发生后的急救措施处理制度。</a:t>
            </a:r>
            <a:endParaRPr sz="2000"/>
          </a:p>
          <a:p>
            <a:pPr marL="0" indent="0">
              <a:lnSpc>
                <a:spcPct val="150000"/>
              </a:lnSpc>
              <a:buNone/>
            </a:pPr>
            <a:r>
              <a:rPr lang="en-US" sz="2000"/>
              <a:t>      </a:t>
            </a:r>
            <a:r>
              <a:rPr sz="2000"/>
              <a:t>预防制度包括门卫制度，饮食卫生制度，交接班制度，房屋、设备、消防、交通等安全防护和检查制度，食品、药物等管理制度，幼儿接送制度，保教人员急救培训制度，保教人员安全教育制度，保教人员安全守则等。</a:t>
            </a:r>
            <a:endParaRPr sz="2000"/>
          </a:p>
        </p:txBody>
      </p:sp>
      <p:sp>
        <p:nvSpPr>
          <p:cNvPr id="3" name="标题 2"/>
          <p:cNvSpPr>
            <a:spLocks noGrp="1"/>
          </p:cNvSpPr>
          <p:nvPr>
            <p:ph type="title" idx="1"/>
          </p:nvPr>
        </p:nvSpPr>
        <p:spPr/>
        <p:txBody>
          <a:bodyPr>
            <a:normAutofit/>
          </a:bodyPr>
          <a:p>
            <a:r>
              <a:rPr lang="zh-CN" altLang="en-US">
                <a:solidFill>
                  <a:schemeClr val="tx1"/>
                </a:solidFill>
              </a:rPr>
              <a:t>第五节 </a:t>
            </a:r>
            <a:r>
              <a:rPr>
                <a:solidFill>
                  <a:schemeClr val="tx1">
                    <a:lumMod val="85000"/>
                    <a:lumOff val="15000"/>
                  </a:schemeClr>
                </a:solidFill>
                <a:latin typeface="+mn-ea"/>
                <a:cs typeface="+mn-ea"/>
                <a:sym typeface="+mn-ea"/>
              </a:rPr>
              <a:t>幼儿园健康管理制度的评价</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05865" y="2739390"/>
            <a:ext cx="2879725" cy="1006475"/>
          </a:xfrm>
        </p:spPr>
        <p:txBody>
          <a:bodyPr>
            <a:scene3d>
              <a:camera prst="orthographicFront"/>
              <a:lightRig rig="threePt" dir="t"/>
            </a:scene3d>
          </a:bodyPr>
          <a:p>
            <a:r>
              <a:rPr lang="zh-CN" altLang="en-US" sz="5400">
                <a:solidFill>
                  <a:schemeClr val="tx1"/>
                </a:solidFill>
                <a:effectLst>
                  <a:outerShdw blurRad="38100" dist="19050" dir="2700000" algn="tl" rotWithShape="0">
                    <a:schemeClr val="dk1">
                      <a:alpha val="40000"/>
                    </a:schemeClr>
                  </a:outerShdw>
                </a:effectLst>
              </a:rPr>
              <a:t>第</a:t>
            </a:r>
            <a:r>
              <a:rPr lang="zh-CN" altLang="en-US" sz="5400">
                <a:solidFill>
                  <a:schemeClr val="tx1"/>
                </a:solidFill>
                <a:effectLst>
                  <a:outerShdw blurRad="38100" dist="19050" dir="2700000" algn="tl" rotWithShape="0">
                    <a:schemeClr val="dk1">
                      <a:alpha val="40000"/>
                    </a:schemeClr>
                  </a:outerShdw>
                </a:effectLst>
              </a:rPr>
              <a:t>六节</a:t>
            </a:r>
            <a:endParaRPr lang="zh-CN" altLang="en-US" sz="5400">
              <a:solidFill>
                <a:schemeClr val="tx1"/>
              </a:solidFill>
              <a:effectLst>
                <a:outerShdw blurRad="38100" dist="19050" dir="2700000" algn="tl" rotWithShape="0">
                  <a:schemeClr val="dk1">
                    <a:alpha val="40000"/>
                  </a:schemeClr>
                </a:outerShdw>
              </a:effectLst>
            </a:endParaRPr>
          </a:p>
        </p:txBody>
      </p:sp>
      <p:sp>
        <p:nvSpPr>
          <p:cNvPr id="3" name="文本占位符 2"/>
          <p:cNvSpPr>
            <a:spLocks noGrp="1"/>
          </p:cNvSpPr>
          <p:nvPr>
            <p:ph type="body" idx="1"/>
          </p:nvPr>
        </p:nvSpPr>
        <p:spPr>
          <a:xfrm>
            <a:off x="5292725" y="2550160"/>
            <a:ext cx="6789420" cy="1195705"/>
          </a:xfrm>
        </p:spPr>
        <p:txBody>
          <a:bodyPr>
            <a:noAutofit/>
            <a:scene3d>
              <a:camera prst="orthographicFront"/>
              <a:lightRig rig="threePt" dir="t"/>
            </a:scene3d>
          </a:bodyPr>
          <a:p>
            <a:pPr>
              <a:lnSpc>
                <a:spcPct val="150000"/>
              </a:lnSpc>
              <a:spcBef>
                <a:spcPct val="0"/>
              </a:spcBef>
              <a:spcAft>
                <a:spcPct val="0"/>
              </a:spcAft>
            </a:pPr>
            <a:r>
              <a:rPr lang="zh-CN" altLang="en-US" sz="4000" b="1" dirty="0">
                <a:solidFill>
                  <a:schemeClr val="tx1">
                    <a:lumMod val="85000"/>
                    <a:lumOff val="15000"/>
                  </a:schemeClr>
                </a:solidFill>
                <a:latin typeface="+mn-ea"/>
                <a:cs typeface="+mn-ea"/>
                <a:sym typeface="+mn-ea"/>
              </a:rPr>
              <a:t>学前儿童健康教育活动的评价</a:t>
            </a:r>
            <a:endParaRPr lang="zh-CN" altLang="en-US" sz="4000" b="1" dirty="0">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一、 对学前儿童健康教育活动准备工作的评价</a:t>
            </a:r>
            <a:endParaRPr lang="zh-CN" altLang="en-US" sz="2400" b="1"/>
          </a:p>
          <a:p>
            <a:pPr>
              <a:lnSpc>
                <a:spcPct val="150000"/>
              </a:lnSpc>
            </a:pPr>
            <a:r>
              <a:rPr lang="zh-CN" altLang="en-US" sz="2000"/>
              <a:t>第一，评价学前儿童健康教育活动是否适应不同年龄和发展水平的儿童的需要、兴趣、接受能力，以及学生参与学前儿童健康教育活动的程度等。</a:t>
            </a:r>
            <a:endParaRPr lang="zh-CN" altLang="en-US" sz="2000"/>
          </a:p>
          <a:p>
            <a:pPr>
              <a:lnSpc>
                <a:spcPct val="150000"/>
              </a:lnSpc>
            </a:pPr>
            <a:r>
              <a:rPr lang="zh-CN" altLang="en-US" sz="2000"/>
              <a:t>第二，评价学前儿童健康教育活动计划所选定的目标和各级分目标的合适程度，各级目标轻重缓急安排的顺序的合理程度。</a:t>
            </a:r>
            <a:endParaRPr lang="zh-CN" altLang="en-US" sz="2000"/>
          </a:p>
          <a:p>
            <a:pPr>
              <a:lnSpc>
                <a:spcPct val="150000"/>
              </a:lnSpc>
            </a:pPr>
            <a:r>
              <a:rPr lang="zh-CN" altLang="en-US" sz="2000"/>
              <a:t>第三， 评价学前儿童健康教育活动所确定的策略和实施措施是否正确与合理! 是否适合教育对象以及其他各方面的客观情况。</a:t>
            </a:r>
            <a:endParaRPr lang="zh-CN" altLang="en-US" sz="2000"/>
          </a:p>
          <a:p>
            <a:pPr>
              <a:lnSpc>
                <a:spcPct val="150000"/>
              </a:lnSpc>
            </a:pP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第六节 </a:t>
            </a:r>
            <a:r>
              <a:rPr>
                <a:solidFill>
                  <a:schemeClr val="tx1">
                    <a:lumMod val="85000"/>
                    <a:lumOff val="15000"/>
                  </a:schemeClr>
                </a:solidFill>
                <a:latin typeface="+mn-ea"/>
                <a:cs typeface="+mn-ea"/>
                <a:sym typeface="+mn-ea"/>
              </a:rPr>
              <a:t>学前儿童健康教育活动的评价</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50000"/>
              </a:lnSpc>
              <a:buNone/>
            </a:pPr>
            <a:r>
              <a:rPr lang="zh-CN" altLang="en-US" sz="2400" b="1"/>
              <a:t>二、 对学前儿童健康教育活动设计和实施过程的评价</a:t>
            </a:r>
            <a:endParaRPr lang="zh-CN" altLang="en-US" sz="2400" b="1"/>
          </a:p>
          <a:p>
            <a:pPr>
              <a:lnSpc>
                <a:spcPct val="150000"/>
              </a:lnSpc>
            </a:pPr>
            <a:r>
              <a:rPr lang="zh-CN" altLang="en-US" sz="2000"/>
              <a:t>第一，评价学前儿童健康教育活动的设计质量。</a:t>
            </a:r>
            <a:endParaRPr lang="zh-CN" altLang="en-US" sz="2000"/>
          </a:p>
          <a:p>
            <a:pPr>
              <a:lnSpc>
                <a:spcPct val="150000"/>
              </a:lnSpc>
            </a:pPr>
            <a:r>
              <a:rPr lang="zh-CN" altLang="en-US" sz="2000"/>
              <a:t>第二，评价学前儿童健康教育活动实施过程中组织、领导、分工和协调的情况。学前儿童健康教育活动的实施往往需要教师、保育员协作完成。</a:t>
            </a:r>
            <a:endParaRPr lang="zh-CN" altLang="en-US" sz="2000"/>
          </a:p>
          <a:p>
            <a:pPr>
              <a:lnSpc>
                <a:spcPct val="150000"/>
              </a:lnSpc>
            </a:pPr>
            <a:r>
              <a:rPr lang="zh-CN" altLang="en-US" sz="2000"/>
              <a:t>第三，评价学前儿童健康教育活动实施过程中所选择和组织的教学内容与材料、运用的方法与技术、采用的教育途径与组织形式等方面的质量及效果。</a:t>
            </a:r>
            <a:endParaRPr lang="zh-CN" altLang="en-US" sz="2000"/>
          </a:p>
          <a:p>
            <a:pPr>
              <a:lnSpc>
                <a:spcPct val="150000"/>
              </a:lnSpc>
            </a:pPr>
            <a:r>
              <a:rPr lang="zh-CN" altLang="en-US" sz="2000"/>
              <a:t>第四，评价学前儿童健康教育活动实施过程的效率和成本效益等方面的问题。</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第六节 </a:t>
            </a:r>
            <a:r>
              <a:rPr>
                <a:solidFill>
                  <a:schemeClr val="tx1">
                    <a:lumMod val="85000"/>
                    <a:lumOff val="15000"/>
                  </a:schemeClr>
                </a:solidFill>
                <a:latin typeface="+mn-ea"/>
                <a:cs typeface="+mn-ea"/>
                <a:sym typeface="+mn-ea"/>
              </a:rPr>
              <a:t>学前儿童健康教育活动的评价</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50000"/>
              </a:lnSpc>
              <a:buNone/>
            </a:pPr>
            <a:r>
              <a:rPr lang="zh-CN" altLang="en-US" sz="2400" b="1"/>
              <a:t>三、 对学前儿童健康教育活动所产生的影响或近期效果的评价</a:t>
            </a:r>
            <a:endParaRPr lang="zh-CN" altLang="en-US" sz="2400" b="1"/>
          </a:p>
          <a:p>
            <a:pPr>
              <a:lnSpc>
                <a:spcPct val="150000"/>
              </a:lnSpc>
            </a:pPr>
            <a:r>
              <a:rPr lang="zh-CN" altLang="en-US" sz="2000"/>
              <a:t>近期影响指在健康教育活动实施基本结束后的一年之内，通过观察、调查或者测量而得到的结果。包括学前儿童对有关健康知识和技能的掌握状况；学前儿童对健康问题的价值观、态度和信念的变化状况；学前儿童卫生习惯和行为的变化状况。对于幼儿园而言，学前儿童的健康状况是衡量健康教育影响力的根本因素，即通过婴幼儿的生长发育、患病率和死亡率等指标进行判断。</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第六节 </a:t>
            </a:r>
            <a:r>
              <a:rPr>
                <a:solidFill>
                  <a:schemeClr val="tx1">
                    <a:lumMod val="85000"/>
                    <a:lumOff val="15000"/>
                  </a:schemeClr>
                </a:solidFill>
                <a:latin typeface="+mn-ea"/>
                <a:cs typeface="+mn-ea"/>
                <a:sym typeface="+mn-ea"/>
              </a:rPr>
              <a:t>学前儿童健康教育活动的评价</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689610" y="1673860"/>
            <a:ext cx="10340340" cy="4527550"/>
          </a:xfrm>
          <a:prstGeom prst="rect">
            <a:avLst/>
          </a:prstGeom>
        </p:spPr>
        <p:txBody>
          <a:bodyPr>
            <a:normAutofit/>
          </a:bodyPr>
          <a:p>
            <a:pPr marL="0" indent="0">
              <a:lnSpc>
                <a:spcPct val="150000"/>
              </a:lnSpc>
              <a:buNone/>
            </a:pPr>
            <a:r>
              <a:rPr lang="zh-CN" altLang="en-US" sz="2400" b="1"/>
              <a:t>四、 对学前儿童健康教育活动总目标的评价</a:t>
            </a:r>
            <a:endParaRPr lang="zh-CN" altLang="en-US" sz="2400" b="1"/>
          </a:p>
          <a:p>
            <a:pPr>
              <a:lnSpc>
                <a:spcPct val="150000"/>
              </a:lnSpc>
            </a:pPr>
            <a:r>
              <a:rPr lang="zh-CN" altLang="en-US" sz="2000"/>
              <a:t>从宏观上评价学前儿童健康教育活动所产生的社会价值和效益，评价社会对幼儿园健康教育的参与和支持程度等。</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第六节 </a:t>
            </a:r>
            <a:r>
              <a:rPr>
                <a:solidFill>
                  <a:schemeClr val="tx1">
                    <a:lumMod val="85000"/>
                    <a:lumOff val="15000"/>
                  </a:schemeClr>
                </a:solidFill>
                <a:latin typeface="+mn-ea"/>
                <a:cs typeface="+mn-ea"/>
                <a:sym typeface="+mn-ea"/>
              </a:rPr>
              <a:t>学前儿童健康教育活动的评价</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idx="1"/>
            <p:custDataLst>
              <p:tags r:id="rId1"/>
            </p:custDataLst>
          </p:nvPr>
        </p:nvSpPr>
        <p:spPr/>
        <p:txBody>
          <a:bodyPr>
            <a:normAutofit/>
          </a:bodyPr>
          <a:p>
            <a:r>
              <a:rPr lang="zh-CN" altLang="en-US" sz="3100">
                <a:solidFill>
                  <a:srgbClr val="C00000"/>
                </a:solidFill>
              </a:rPr>
              <a:t>教与学的建议</a:t>
            </a:r>
            <a:r>
              <a:rPr lang="zh-CN" altLang="en-US">
                <a:solidFill>
                  <a:schemeClr val="tx1"/>
                </a:solidFill>
              </a:rPr>
              <a:t>  </a:t>
            </a:r>
            <a:endParaRPr lang="zh-CN" altLang="en-US">
              <a:solidFill>
                <a:schemeClr val="tx1"/>
              </a:solidFill>
            </a:endParaRPr>
          </a:p>
        </p:txBody>
      </p:sp>
      <p:sp>
        <p:nvSpPr>
          <p:cNvPr id="2" name="内容占位符 1"/>
          <p:cNvSpPr>
            <a:spLocks noGrp="1"/>
          </p:cNvSpPr>
          <p:nvPr>
            <p:ph idx="4294967295"/>
            <p:custDataLst>
              <p:tags r:id="rId2"/>
            </p:custDataLst>
          </p:nvPr>
        </p:nvSpPr>
        <p:spPr>
          <a:xfrm>
            <a:off x="880745" y="2110740"/>
            <a:ext cx="10340340" cy="3961765"/>
          </a:xfrm>
          <a:prstGeom prst="rect">
            <a:avLst/>
          </a:prstGeom>
        </p:spPr>
        <p:txBody>
          <a:bodyPr>
            <a:noAutofit/>
          </a:bodyPr>
          <a:p>
            <a:pPr marL="0" indent="0">
              <a:buNone/>
            </a:pPr>
            <a:r>
              <a:rPr lang="zh-CN" altLang="en-US" sz="2400"/>
              <a:t>1. 观摩一次学前儿童健康教育活动,对其教育设计和实施过程进行评价。</a:t>
            </a:r>
            <a:endParaRPr lang="zh-CN" altLang="en-US" sz="2400"/>
          </a:p>
          <a:p>
            <a:pPr marL="0" indent="0">
              <a:buNone/>
            </a:pPr>
            <a:endParaRPr lang="zh-CN" altLang="en-US" sz="2400"/>
          </a:p>
          <a:p>
            <a:pPr marL="0" indent="0">
              <a:buNone/>
            </a:pPr>
            <a:r>
              <a:rPr lang="zh-CN" altLang="en-US" sz="2400"/>
              <a:t>2. 学生自主学习教育部颁发的《幼儿园办园行为督导评估办法》，了解涉及健康教育的评估内容、评估办法。</a:t>
            </a:r>
            <a:endParaRPr lang="zh-CN" altLang="en-US" sz="2400"/>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idx="1"/>
            <p:custDataLst>
              <p:tags r:id="rId1"/>
            </p:custDataLst>
          </p:nvPr>
        </p:nvSpPr>
        <p:spPr/>
        <p:txBody>
          <a:bodyPr>
            <a:normAutofit/>
          </a:bodyPr>
          <a:p>
            <a:r>
              <a:rPr lang="zh-CN" altLang="en-US" sz="3100">
                <a:solidFill>
                  <a:schemeClr val="tx1"/>
                </a:solidFill>
              </a:rPr>
              <a:t>本章思考题</a:t>
            </a:r>
            <a:r>
              <a:rPr lang="zh-CN" altLang="en-US">
                <a:solidFill>
                  <a:schemeClr val="tx1"/>
                </a:solidFill>
              </a:rPr>
              <a:t>    </a:t>
            </a:r>
            <a:endParaRPr lang="zh-CN" altLang="en-US">
              <a:solidFill>
                <a:schemeClr val="tx1"/>
              </a:solidFill>
            </a:endParaRPr>
          </a:p>
        </p:txBody>
      </p:sp>
      <p:sp>
        <p:nvSpPr>
          <p:cNvPr id="16" name="对角圆角矩形 15"/>
          <p:cNvSpPr/>
          <p:nvPr>
            <p:custDataLst>
              <p:tags r:id="rId2"/>
            </p:custDataLst>
          </p:nvPr>
        </p:nvSpPr>
        <p:spPr>
          <a:xfrm>
            <a:off x="1668426" y="4241154"/>
            <a:ext cx="8419649" cy="709655"/>
          </a:xfrm>
          <a:prstGeom prst="round2DiagRect">
            <a:avLst>
              <a:gd name="adj1" fmla="val 26654"/>
              <a:gd name="adj2" fmla="val 20751"/>
            </a:avLst>
          </a:prstGeom>
          <a:solidFill>
            <a:srgbClr val="F2F2F2"/>
          </a:solidFill>
          <a:ln>
            <a:noFill/>
          </a:ln>
          <a:effectLst>
            <a:outerShdw blurRad="254000" dist="38100" dir="6420000" algn="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n-ea"/>
            </a:endParaRPr>
          </a:p>
        </p:txBody>
      </p:sp>
      <p:sp>
        <p:nvSpPr>
          <p:cNvPr id="17" name="对角圆角矩形 16"/>
          <p:cNvSpPr/>
          <p:nvPr>
            <p:custDataLst>
              <p:tags r:id="rId3"/>
            </p:custDataLst>
          </p:nvPr>
        </p:nvSpPr>
        <p:spPr>
          <a:xfrm>
            <a:off x="1668426" y="4112278"/>
            <a:ext cx="512434" cy="488973"/>
          </a:xfrm>
          <a:prstGeom prst="round2DiagRect">
            <a:avLst>
              <a:gd name="adj1" fmla="val 26654"/>
              <a:gd name="adj2" fmla="val 0"/>
            </a:avLst>
          </a:prstGeom>
          <a:solidFill>
            <a:schemeClr val="accent3"/>
          </a:solidFill>
          <a:ln>
            <a:noFill/>
          </a:ln>
          <a:effectLst>
            <a:outerShdw blurRad="165100" dist="25400" dir="2700000" sx="102000" sy="102000" algn="tl" rotWithShape="0">
              <a:schemeClr val="accent3">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n-ea"/>
            </a:endParaRPr>
          </a:p>
        </p:txBody>
      </p:sp>
      <p:sp>
        <p:nvSpPr>
          <p:cNvPr id="18" name="直角三角形 17"/>
          <p:cNvSpPr/>
          <p:nvPr>
            <p:custDataLst>
              <p:tags r:id="rId4"/>
            </p:custDataLst>
          </p:nvPr>
        </p:nvSpPr>
        <p:spPr>
          <a:xfrm>
            <a:off x="2180974" y="4112869"/>
            <a:ext cx="77207" cy="128677"/>
          </a:xfrm>
          <a:prstGeom prst="rtTriangl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lang="zh-CN" altLang="en-US">
              <a:latin typeface="+mn-ea"/>
            </a:endParaRPr>
          </a:p>
        </p:txBody>
      </p:sp>
      <p:sp>
        <p:nvSpPr>
          <p:cNvPr id="28" name="文本框 27"/>
          <p:cNvSpPr txBox="1"/>
          <p:nvPr>
            <p:custDataLst>
              <p:tags r:id="rId5"/>
            </p:custDataLst>
          </p:nvPr>
        </p:nvSpPr>
        <p:spPr>
          <a:xfrm>
            <a:off x="2214080" y="4251204"/>
            <a:ext cx="7607396" cy="697431"/>
          </a:xfrm>
          <a:prstGeom prst="rect">
            <a:avLst/>
          </a:prstGeom>
          <a:noFill/>
        </p:spPr>
        <p:txBody>
          <a:bodyPr wrap="square" tIns="0" bIns="107950" rtlCol="0" anchor="ctr" anchorCtr="0">
            <a:normAutofit/>
          </a:bodyPr>
          <a:p>
            <a:pPr>
              <a:lnSpc>
                <a:spcPct val="150000"/>
              </a:lnSpc>
            </a:pPr>
            <a:r>
              <a:rPr lang="en-US" altLang="zh-CN" sz="2400" b="1" dirty="0">
                <a:solidFill>
                  <a:schemeClr val="dk1">
                    <a:lumMod val="80000"/>
                    <a:lumOff val="20000"/>
                  </a:schemeClr>
                </a:solidFill>
                <a:latin typeface="+mn-ea"/>
                <a:sym typeface="+mn-ea"/>
              </a:rPr>
              <a:t>3. 列举学前儿童健康状况的常用评价指标及其评价目标。</a:t>
            </a:r>
            <a:endParaRPr lang="en-US" altLang="zh-CN" sz="2400" b="1" dirty="0">
              <a:solidFill>
                <a:schemeClr val="dk1">
                  <a:lumMod val="80000"/>
                  <a:lumOff val="20000"/>
                </a:schemeClr>
              </a:solidFill>
              <a:latin typeface="+mn-ea"/>
              <a:sym typeface="+mn-ea"/>
            </a:endParaRPr>
          </a:p>
        </p:txBody>
      </p:sp>
      <p:sp>
        <p:nvSpPr>
          <p:cNvPr id="53" name="对角圆角矩形 52"/>
          <p:cNvSpPr/>
          <p:nvPr>
            <p:custDataLst>
              <p:tags r:id="rId6"/>
            </p:custDataLst>
          </p:nvPr>
        </p:nvSpPr>
        <p:spPr>
          <a:xfrm>
            <a:off x="1668426" y="1893007"/>
            <a:ext cx="8419649" cy="709655"/>
          </a:xfrm>
          <a:prstGeom prst="round2DiagRect">
            <a:avLst>
              <a:gd name="adj1" fmla="val 26654"/>
              <a:gd name="adj2" fmla="val 20751"/>
            </a:avLst>
          </a:prstGeom>
          <a:solidFill>
            <a:srgbClr val="F2F2F2"/>
          </a:solidFill>
          <a:ln>
            <a:noFill/>
          </a:ln>
          <a:effectLst>
            <a:outerShdw blurRad="254000" dist="38100" dir="6420000" algn="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n-ea"/>
            </a:endParaRPr>
          </a:p>
        </p:txBody>
      </p:sp>
      <p:sp>
        <p:nvSpPr>
          <p:cNvPr id="54" name="对角圆角矩形 53"/>
          <p:cNvSpPr/>
          <p:nvPr>
            <p:custDataLst>
              <p:tags r:id="rId7"/>
            </p:custDataLst>
          </p:nvPr>
        </p:nvSpPr>
        <p:spPr>
          <a:xfrm>
            <a:off x="1668426" y="1763540"/>
            <a:ext cx="512434" cy="488973"/>
          </a:xfrm>
          <a:prstGeom prst="round2DiagRect">
            <a:avLst>
              <a:gd name="adj1" fmla="val 26654"/>
              <a:gd name="adj2" fmla="val 0"/>
            </a:avLst>
          </a:prstGeom>
          <a:solidFill>
            <a:schemeClr val="accent1"/>
          </a:solidFill>
          <a:ln>
            <a:noFill/>
          </a:ln>
          <a:effectLst>
            <a:outerShdw blurRad="165100" dist="25400" dir="2700000" sx="102000" sy="102000" algn="tl" rotWithShape="0">
              <a:schemeClr val="accent1">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n-ea"/>
            </a:endParaRPr>
          </a:p>
        </p:txBody>
      </p:sp>
      <p:sp>
        <p:nvSpPr>
          <p:cNvPr id="55" name="直角三角形 54"/>
          <p:cNvSpPr/>
          <p:nvPr>
            <p:custDataLst>
              <p:tags r:id="rId8"/>
            </p:custDataLst>
          </p:nvPr>
        </p:nvSpPr>
        <p:spPr>
          <a:xfrm>
            <a:off x="2180974" y="1764131"/>
            <a:ext cx="77207" cy="128677"/>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lang="zh-CN" altLang="en-US">
              <a:latin typeface="+mn-ea"/>
            </a:endParaRPr>
          </a:p>
        </p:txBody>
      </p:sp>
      <p:sp>
        <p:nvSpPr>
          <p:cNvPr id="57" name="文本框 56"/>
          <p:cNvSpPr txBox="1"/>
          <p:nvPr>
            <p:custDataLst>
              <p:tags r:id="rId9"/>
            </p:custDataLst>
          </p:nvPr>
        </p:nvSpPr>
        <p:spPr>
          <a:xfrm>
            <a:off x="2214080" y="1895963"/>
            <a:ext cx="7607396" cy="697431"/>
          </a:xfrm>
          <a:prstGeom prst="rect">
            <a:avLst/>
          </a:prstGeom>
          <a:noFill/>
        </p:spPr>
        <p:txBody>
          <a:bodyPr wrap="square" tIns="0" bIns="107950" rtlCol="0" anchor="ctr" anchorCtr="0">
            <a:normAutofit/>
          </a:bodyPr>
          <a:p>
            <a:pPr>
              <a:lnSpc>
                <a:spcPct val="150000"/>
              </a:lnSpc>
            </a:pPr>
            <a:r>
              <a:rPr lang="zh-CN" altLang="en-US" sz="2400" b="1" dirty="0">
                <a:solidFill>
                  <a:schemeClr val="dk1">
                    <a:lumMod val="80000"/>
                    <a:lumOff val="20000"/>
                  </a:schemeClr>
                </a:solidFill>
                <a:latin typeface="+mn-ea"/>
                <a:sym typeface="+mn-ea"/>
              </a:rPr>
              <a:t>1. 试述学前儿童健康教育评价的几种理论模式。</a:t>
            </a:r>
            <a:endParaRPr lang="zh-CN" altLang="en-US" sz="2400" b="1" dirty="0">
              <a:solidFill>
                <a:schemeClr val="dk1">
                  <a:lumMod val="80000"/>
                  <a:lumOff val="20000"/>
                </a:schemeClr>
              </a:solidFill>
              <a:latin typeface="+mn-ea"/>
              <a:sym typeface="+mn-ea"/>
            </a:endParaRPr>
          </a:p>
        </p:txBody>
      </p:sp>
      <p:sp>
        <p:nvSpPr>
          <p:cNvPr id="6" name="对角圆角矩形 5"/>
          <p:cNvSpPr/>
          <p:nvPr>
            <p:custDataLst>
              <p:tags r:id="rId10"/>
            </p:custDataLst>
          </p:nvPr>
        </p:nvSpPr>
        <p:spPr>
          <a:xfrm>
            <a:off x="1668426" y="3067081"/>
            <a:ext cx="8419649" cy="709655"/>
          </a:xfrm>
          <a:prstGeom prst="round2DiagRect">
            <a:avLst>
              <a:gd name="adj1" fmla="val 26654"/>
              <a:gd name="adj2" fmla="val 20751"/>
            </a:avLst>
          </a:prstGeom>
          <a:solidFill>
            <a:srgbClr val="F2F2F2"/>
          </a:solidFill>
          <a:ln>
            <a:noFill/>
          </a:ln>
          <a:effectLst>
            <a:outerShdw blurRad="254000" dist="38100" dir="6420000" algn="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n-ea"/>
            </a:endParaRPr>
          </a:p>
        </p:txBody>
      </p:sp>
      <p:sp>
        <p:nvSpPr>
          <p:cNvPr id="2" name="对角圆角矩形 1"/>
          <p:cNvSpPr/>
          <p:nvPr>
            <p:custDataLst>
              <p:tags r:id="rId11"/>
            </p:custDataLst>
          </p:nvPr>
        </p:nvSpPr>
        <p:spPr>
          <a:xfrm>
            <a:off x="1668426" y="2937613"/>
            <a:ext cx="512434" cy="488973"/>
          </a:xfrm>
          <a:prstGeom prst="round2DiagRect">
            <a:avLst>
              <a:gd name="adj1" fmla="val 26654"/>
              <a:gd name="adj2" fmla="val 0"/>
            </a:avLst>
          </a:prstGeom>
          <a:solidFill>
            <a:schemeClr val="accent2"/>
          </a:solidFill>
          <a:ln>
            <a:noFill/>
          </a:ln>
          <a:effectLst>
            <a:outerShdw blurRad="165100" dist="25400" dir="2700000" sx="102000" sy="102000" algn="tl" rotWithShape="0">
              <a:schemeClr val="accent2">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n-ea"/>
            </a:endParaRPr>
          </a:p>
        </p:txBody>
      </p:sp>
      <p:sp>
        <p:nvSpPr>
          <p:cNvPr id="8" name="直角三角形 7"/>
          <p:cNvSpPr/>
          <p:nvPr>
            <p:custDataLst>
              <p:tags r:id="rId12"/>
            </p:custDataLst>
          </p:nvPr>
        </p:nvSpPr>
        <p:spPr>
          <a:xfrm>
            <a:off x="2180974" y="2938796"/>
            <a:ext cx="77207" cy="128677"/>
          </a:xfrm>
          <a:prstGeom prst="r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lang="zh-CN" altLang="en-US">
              <a:latin typeface="+mn-ea"/>
            </a:endParaRPr>
          </a:p>
        </p:txBody>
      </p:sp>
      <p:sp>
        <p:nvSpPr>
          <p:cNvPr id="9" name="文本框 8"/>
          <p:cNvSpPr txBox="1"/>
          <p:nvPr>
            <p:custDataLst>
              <p:tags r:id="rId13"/>
            </p:custDataLst>
          </p:nvPr>
        </p:nvSpPr>
        <p:spPr>
          <a:xfrm>
            <a:off x="2214080" y="3077131"/>
            <a:ext cx="7607396" cy="697431"/>
          </a:xfrm>
          <a:prstGeom prst="rect">
            <a:avLst/>
          </a:prstGeom>
          <a:noFill/>
        </p:spPr>
        <p:txBody>
          <a:bodyPr wrap="square" tIns="0" bIns="107950" rtlCol="0" anchor="ctr" anchorCtr="0">
            <a:normAutofit/>
          </a:bodyPr>
          <a:p>
            <a:pPr>
              <a:lnSpc>
                <a:spcPct val="150000"/>
              </a:lnSpc>
            </a:pPr>
            <a:r>
              <a:rPr lang="zh-CN" altLang="en-US" sz="2400" b="1" dirty="0">
                <a:solidFill>
                  <a:schemeClr val="dk1">
                    <a:lumMod val="80000"/>
                    <a:lumOff val="20000"/>
                  </a:schemeClr>
                </a:solidFill>
                <a:latin typeface="+mn-ea"/>
                <a:sym typeface="+mn-ea"/>
              </a:rPr>
              <a:t>2. 试述学前儿童健康教育的原则。</a:t>
            </a:r>
            <a:endParaRPr lang="zh-CN" altLang="en-US" sz="2400" b="1" dirty="0">
              <a:solidFill>
                <a:schemeClr val="dk1">
                  <a:lumMod val="80000"/>
                  <a:lumOff val="20000"/>
                </a:schemeClr>
              </a:solidFill>
              <a:latin typeface="+mn-ea"/>
              <a:sym typeface="+mn-ea"/>
            </a:endParaRPr>
          </a:p>
        </p:txBody>
      </p:sp>
      <p:sp>
        <p:nvSpPr>
          <p:cNvPr id="10" name="对角圆角矩形 9"/>
          <p:cNvSpPr/>
          <p:nvPr>
            <p:custDataLst>
              <p:tags r:id="rId14"/>
            </p:custDataLst>
          </p:nvPr>
        </p:nvSpPr>
        <p:spPr>
          <a:xfrm>
            <a:off x="1668426" y="5415818"/>
            <a:ext cx="8419649" cy="709655"/>
          </a:xfrm>
          <a:prstGeom prst="round2DiagRect">
            <a:avLst>
              <a:gd name="adj1" fmla="val 26654"/>
              <a:gd name="adj2" fmla="val 20751"/>
            </a:avLst>
          </a:prstGeom>
          <a:solidFill>
            <a:srgbClr val="F2F2F2"/>
          </a:solidFill>
          <a:ln>
            <a:noFill/>
          </a:ln>
          <a:effectLst>
            <a:outerShdw blurRad="254000" dist="38100" dir="6420000" algn="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n-ea"/>
            </a:endParaRPr>
          </a:p>
        </p:txBody>
      </p:sp>
      <p:sp>
        <p:nvSpPr>
          <p:cNvPr id="11" name="对角圆角矩形 10"/>
          <p:cNvSpPr/>
          <p:nvPr>
            <p:custDataLst>
              <p:tags r:id="rId15"/>
            </p:custDataLst>
          </p:nvPr>
        </p:nvSpPr>
        <p:spPr>
          <a:xfrm>
            <a:off x="1668426" y="5286351"/>
            <a:ext cx="512434" cy="488973"/>
          </a:xfrm>
          <a:prstGeom prst="round2DiagRect">
            <a:avLst>
              <a:gd name="adj1" fmla="val 26654"/>
              <a:gd name="adj2" fmla="val 0"/>
            </a:avLst>
          </a:prstGeom>
          <a:solidFill>
            <a:schemeClr val="accent4"/>
          </a:solidFill>
          <a:ln>
            <a:noFill/>
          </a:ln>
          <a:effectLst>
            <a:outerShdw blurRad="165100" dist="25400" dir="2700000" sx="102000" sy="102000" algn="tl" rotWithShape="0">
              <a:schemeClr val="accent4">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n-ea"/>
            </a:endParaRPr>
          </a:p>
        </p:txBody>
      </p:sp>
      <p:sp>
        <p:nvSpPr>
          <p:cNvPr id="12" name="直角三角形 11"/>
          <p:cNvSpPr/>
          <p:nvPr>
            <p:custDataLst>
              <p:tags r:id="rId16"/>
            </p:custDataLst>
          </p:nvPr>
        </p:nvSpPr>
        <p:spPr>
          <a:xfrm>
            <a:off x="2180974" y="5286942"/>
            <a:ext cx="77207" cy="128677"/>
          </a:xfrm>
          <a:prstGeom prst="rtTriangl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lang="zh-CN" altLang="en-US">
              <a:latin typeface="+mn-ea"/>
            </a:endParaRPr>
          </a:p>
        </p:txBody>
      </p:sp>
      <p:sp>
        <p:nvSpPr>
          <p:cNvPr id="13" name="文本框 12"/>
          <p:cNvSpPr txBox="1"/>
          <p:nvPr>
            <p:custDataLst>
              <p:tags r:id="rId17"/>
            </p:custDataLst>
          </p:nvPr>
        </p:nvSpPr>
        <p:spPr>
          <a:xfrm>
            <a:off x="2214080" y="5425277"/>
            <a:ext cx="7607396" cy="697431"/>
          </a:xfrm>
          <a:prstGeom prst="rect">
            <a:avLst/>
          </a:prstGeom>
          <a:noFill/>
        </p:spPr>
        <p:txBody>
          <a:bodyPr wrap="square" tIns="0" bIns="107950" rtlCol="0" anchor="ctr" anchorCtr="0">
            <a:normAutofit/>
          </a:bodyPr>
          <a:p>
            <a:pPr>
              <a:lnSpc>
                <a:spcPct val="150000"/>
              </a:lnSpc>
            </a:pPr>
            <a:r>
              <a:rPr lang="en-US" altLang="zh-CN" sz="2400" b="1" dirty="0">
                <a:solidFill>
                  <a:schemeClr val="dk1">
                    <a:lumMod val="80000"/>
                    <a:lumOff val="20000"/>
                  </a:schemeClr>
                </a:solidFill>
                <a:latin typeface="+mn-ea"/>
                <a:sym typeface="+mn-ea"/>
              </a:rPr>
              <a:t>4. 阐述幼儿园健康管理制度的内涵及其评价指标。</a:t>
            </a:r>
            <a:endParaRPr lang="en-US" altLang="zh-CN" sz="2400" b="1" dirty="0">
              <a:solidFill>
                <a:schemeClr val="dk1">
                  <a:lumMod val="80000"/>
                  <a:lumOff val="20000"/>
                </a:schemeClr>
              </a:solidFill>
              <a:latin typeface="+mn-ea"/>
              <a:sym typeface="+mn-ea"/>
            </a:endParaRPr>
          </a:p>
        </p:txBody>
      </p:sp>
    </p:spTree>
    <p:custDataLst>
      <p:tags r:id="rId18"/>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50000"/>
              </a:lnSpc>
              <a:buNone/>
            </a:pPr>
            <a:r>
              <a:rPr lang="zh-CN" altLang="en-US" sz="2400" b="1"/>
              <a:t>一、 外貌模式</a:t>
            </a:r>
            <a:endParaRPr lang="zh-CN" altLang="en-US" sz="2400" b="1"/>
          </a:p>
          <a:p>
            <a:pPr>
              <a:lnSpc>
                <a:spcPct val="150000"/>
              </a:lnSpc>
            </a:pPr>
            <a:r>
              <a:rPr lang="zh-CN" altLang="en-US" sz="2000" b="1" u="sng"/>
              <a:t>前提因素</a:t>
            </a:r>
            <a:r>
              <a:rPr lang="zh-CN" altLang="en-US" sz="2000"/>
              <a:t>是指教育实施之前任何可能与教育结果有关的因素或条件，例如儿童年龄、健康知识经验、幼儿园的资源条件、师资条件等；</a:t>
            </a:r>
            <a:endParaRPr lang="zh-CN" altLang="en-US" sz="2000"/>
          </a:p>
          <a:p>
            <a:pPr>
              <a:lnSpc>
                <a:spcPct val="150000"/>
              </a:lnSpc>
            </a:pPr>
            <a:r>
              <a:rPr lang="zh-CN" altLang="en-US" sz="2000" b="1" u="sng"/>
              <a:t>过程因素</a:t>
            </a:r>
            <a:r>
              <a:rPr lang="zh-CN" altLang="en-US" sz="2000"/>
              <a:t>是指教育过程中有关对象的活动、交往、相互作用，如各类教育活动、游戏以及有关的人际关系（师生关系、同伴关系、亲子关系等），人与物之间的关系（儿童与材料的相互作用等），这类因素是动态的；</a:t>
            </a:r>
            <a:endParaRPr lang="zh-CN" altLang="en-US" sz="2000"/>
          </a:p>
          <a:p>
            <a:pPr>
              <a:lnSpc>
                <a:spcPct val="150000"/>
              </a:lnSpc>
            </a:pPr>
            <a:r>
              <a:rPr lang="zh-CN" altLang="en-US" sz="2000" b="1" u="sng"/>
              <a:t>结果因素</a:t>
            </a:r>
            <a:r>
              <a:rPr lang="zh-CN" altLang="en-US" sz="2000"/>
              <a:t>是指健康教育所产生的影响，表现在儿童的学习效果、态度、动机水平、能力上，以及课程实施对于儿童的学习环境、材料等方面的影响。</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学前儿童健康教育评价的理论模式</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占位符 1"/>
          <p:cNvSpPr>
            <a:spLocks noGrp="1"/>
          </p:cNvSpPr>
          <p:nvPr>
            <p:ph type="body" idx="2"/>
          </p:nvPr>
        </p:nvSpPr>
        <p:spPr>
          <a:xfrm>
            <a:off x="3165158" y="1667510"/>
            <a:ext cx="5869305" cy="1472565"/>
          </a:xfrm>
        </p:spPr>
        <p:txBody>
          <a:bodyPr/>
          <a:p>
            <a:r>
              <a:rPr lang="zh-CN" altLang="en-US"/>
              <a:t>谢</a:t>
            </a:r>
            <a:r>
              <a:t> </a:t>
            </a:r>
            <a:r>
              <a:rPr lang="zh-CN" altLang="en-US"/>
              <a:t>谢</a:t>
            </a:r>
            <a:endParaRPr lang="zh-CN" altLang="en-US"/>
          </a:p>
        </p:txBody>
      </p:sp>
      <p:sp>
        <p:nvSpPr>
          <p:cNvPr id="3" name="标题 2"/>
          <p:cNvSpPr>
            <a:spLocks noGrp="1"/>
          </p:cNvSpPr>
          <p:nvPr>
            <p:ph type="title" idx="1"/>
          </p:nvPr>
        </p:nvSpPr>
        <p:spPr>
          <a:xfrm>
            <a:off x="1986915" y="3451860"/>
            <a:ext cx="7498080" cy="1621155"/>
          </a:xfrm>
        </p:spPr>
        <p:txBody>
          <a:bodyPr>
            <a:noAutofit/>
          </a:bodyPr>
          <a:p>
            <a:r>
              <a:rPr lang="zh-CN" altLang="en-US" sz="2000">
                <a:solidFill>
                  <a:schemeClr val="tx1"/>
                </a:solidFill>
              </a:rPr>
              <a:t> 学前儿童健康教育与活动指导/庞建萍，柳倩主编.—3版.—上海：华东师范大学出版社，2023</a:t>
            </a:r>
            <a:br>
              <a:rPr lang="zh-CN" altLang="en-US" sz="2000">
                <a:solidFill>
                  <a:schemeClr val="tx1"/>
                </a:solidFill>
              </a:rPr>
            </a:br>
            <a:r>
              <a:rPr lang="zh-CN" altLang="en-US" sz="2000">
                <a:solidFill>
                  <a:schemeClr val="tx1"/>
                </a:solidFill>
              </a:rPr>
              <a:t>  学前教育专业系列教材</a:t>
            </a:r>
            <a:br>
              <a:rPr lang="zh-CN" altLang="en-US" sz="2000">
                <a:solidFill>
                  <a:schemeClr val="tx1"/>
                </a:solidFill>
              </a:rPr>
            </a:br>
            <a:r>
              <a:rPr lang="zh-CN" altLang="en-US" sz="2000">
                <a:solidFill>
                  <a:schemeClr val="tx1"/>
                </a:solidFill>
              </a:rPr>
              <a:t>  ISBN 978-7-5760-3587-2</a:t>
            </a:r>
            <a:endParaRPr lang="zh-CN" altLang="en-US" sz="2000">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50000"/>
              </a:lnSpc>
              <a:buNone/>
            </a:pPr>
            <a:r>
              <a:rPr lang="zh-CN" altLang="en-US" sz="2400" b="1"/>
              <a:t>一、 外貌模式</a:t>
            </a:r>
            <a:endParaRPr lang="zh-CN" altLang="en-US" sz="2400" b="1"/>
          </a:p>
          <a:p>
            <a:pPr marL="0" indent="0">
              <a:lnSpc>
                <a:spcPct val="150000"/>
              </a:lnSpc>
              <a:buNone/>
            </a:pPr>
            <a:endParaRPr lang="zh-CN" altLang="en-US" sz="2400" b="1"/>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学前儿童健康教育评价的理论模式</a:t>
            </a:r>
            <a:endParaRPr>
              <a:solidFill>
                <a:schemeClr val="tx1">
                  <a:lumMod val="85000"/>
                  <a:lumOff val="15000"/>
                </a:schemeClr>
              </a:solidFill>
              <a:latin typeface="+mn-ea"/>
              <a:cs typeface="+mn-ea"/>
              <a:sym typeface="+mn-ea"/>
            </a:endParaRPr>
          </a:p>
        </p:txBody>
      </p:sp>
      <p:pic>
        <p:nvPicPr>
          <p:cNvPr id="4" name="图片 3"/>
          <p:cNvPicPr>
            <a:picLocks noChangeAspect="1"/>
          </p:cNvPicPr>
          <p:nvPr>
            <p:custDataLst>
              <p:tags r:id="rId1"/>
            </p:custDataLst>
          </p:nvPr>
        </p:nvPicPr>
        <p:blipFill>
          <a:blip r:embed="rId2"/>
          <a:stretch>
            <a:fillRect/>
          </a:stretch>
        </p:blipFill>
        <p:spPr>
          <a:xfrm>
            <a:off x="1312545" y="2401570"/>
            <a:ext cx="9940925" cy="4225925"/>
          </a:xfrm>
          <a:prstGeom prst="rect">
            <a:avLst/>
          </a:prstGeom>
        </p:spPr>
      </p:pic>
      <p:sp>
        <p:nvSpPr>
          <p:cNvPr id="8" name="文本框 7"/>
          <p:cNvSpPr txBox="1"/>
          <p:nvPr>
            <p:custDataLst>
              <p:tags r:id="rId3"/>
            </p:custDataLst>
          </p:nvPr>
        </p:nvSpPr>
        <p:spPr>
          <a:xfrm>
            <a:off x="3597275" y="167703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P205</a:t>
            </a:r>
            <a:endParaRPr lang="zh-CN" altLang="en-US" b="1">
              <a:solidFill>
                <a:srgbClr val="C00000"/>
              </a:solidFill>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50000"/>
              </a:lnSpc>
              <a:buNone/>
            </a:pPr>
            <a:r>
              <a:rPr lang="zh-CN" altLang="en-US" sz="2400" b="1"/>
              <a:t>一、 外貌模式</a:t>
            </a:r>
            <a:endParaRPr lang="zh-CN" altLang="en-US" sz="2400" b="1"/>
          </a:p>
          <a:p>
            <a:pPr>
              <a:lnSpc>
                <a:spcPct val="150000"/>
              </a:lnSpc>
            </a:pPr>
            <a:r>
              <a:rPr lang="zh-CN" altLang="en-US" sz="2000" b="1"/>
              <a:t>意图</a:t>
            </a:r>
            <a:r>
              <a:rPr lang="zh-CN" altLang="en-US" sz="2000"/>
              <a:t>代表课程设计者、执行者和参与者等的目标或目的。在这一项上，各类人员的意图应该一一列出。</a:t>
            </a:r>
            <a:endParaRPr lang="zh-CN" altLang="en-US" sz="2000"/>
          </a:p>
          <a:p>
            <a:pPr>
              <a:lnSpc>
                <a:spcPct val="150000"/>
              </a:lnSpc>
            </a:pPr>
            <a:r>
              <a:rPr lang="zh-CN" altLang="en-US" sz="2000" b="1"/>
              <a:t>观察</a:t>
            </a:r>
            <a:r>
              <a:rPr lang="zh-CN" altLang="en-US" sz="2000"/>
              <a:t>包括为达到评价目的而采用的测查，评价者应该对前提、过程和结果因素进行观测。通常，评价者可自行设计观察与测量工具。</a:t>
            </a:r>
            <a:endParaRPr lang="zh-CN" altLang="en-US" sz="2000"/>
          </a:p>
          <a:p>
            <a:pPr>
              <a:lnSpc>
                <a:spcPct val="150000"/>
              </a:lnSpc>
            </a:pPr>
            <a:r>
              <a:rPr lang="zh-CN" altLang="en-US" sz="2000" b="1"/>
              <a:t>标准</a:t>
            </a:r>
            <a:r>
              <a:rPr lang="zh-CN" altLang="en-US" sz="2000"/>
              <a:t>通常指可供参考的行为标准，可以分为绝对标准和相对标准两种，绝对标准是由专家或有关人员制定的，被视为理想的行为水平、环境状况。相对标准是将被评机构的特征、结果与其他机构加以比较之后得出的。</a:t>
            </a:r>
            <a:endParaRPr lang="zh-CN" altLang="en-US" sz="2000"/>
          </a:p>
          <a:p>
            <a:pPr>
              <a:lnSpc>
                <a:spcPct val="150000"/>
              </a:lnSpc>
            </a:pPr>
            <a:r>
              <a:rPr lang="zh-CN" altLang="en-US" sz="2000" b="1"/>
              <a:t>判断</a:t>
            </a:r>
            <a:r>
              <a:rPr lang="zh-CN" altLang="en-US" sz="2000"/>
              <a:t>指决定某些标准是否达到。评价者可以自行建立标准或在几种不同的标准中决定如何权衡并加以选择。最终将用各种方法收集来的信息汇总，作出全面综合性的判断。</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学前儿童健康教育评价的理论模式</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50000"/>
              </a:lnSpc>
              <a:buNone/>
            </a:pPr>
            <a:r>
              <a:rPr lang="zh-CN" altLang="en-US" sz="2400" b="1"/>
              <a:t>一、 外貌模式</a:t>
            </a:r>
            <a:endParaRPr lang="zh-CN" altLang="en-US" sz="2400" b="1"/>
          </a:p>
          <a:p>
            <a:pPr>
              <a:lnSpc>
                <a:spcPct val="150000"/>
              </a:lnSpc>
            </a:pP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学前儿童健康教育评价的理论模式</a:t>
            </a:r>
            <a:endParaRPr>
              <a:solidFill>
                <a:schemeClr val="tx1">
                  <a:lumMod val="85000"/>
                  <a:lumOff val="15000"/>
                </a:schemeClr>
              </a:solidFill>
              <a:latin typeface="+mn-ea"/>
              <a:cs typeface="+mn-ea"/>
              <a:sym typeface="+mn-ea"/>
            </a:endParaRPr>
          </a:p>
        </p:txBody>
      </p:sp>
      <p:pic>
        <p:nvPicPr>
          <p:cNvPr id="4" name="图片 3"/>
          <p:cNvPicPr>
            <a:picLocks noChangeAspect="1"/>
          </p:cNvPicPr>
          <p:nvPr>
            <p:custDataLst>
              <p:tags r:id="rId1"/>
            </p:custDataLst>
          </p:nvPr>
        </p:nvPicPr>
        <p:blipFill>
          <a:blip r:embed="rId2"/>
          <a:stretch>
            <a:fillRect/>
          </a:stretch>
        </p:blipFill>
        <p:spPr>
          <a:xfrm>
            <a:off x="1635125" y="2352675"/>
            <a:ext cx="7607935" cy="1835150"/>
          </a:xfrm>
          <a:prstGeom prst="rect">
            <a:avLst/>
          </a:prstGeom>
        </p:spPr>
      </p:pic>
      <p:pic>
        <p:nvPicPr>
          <p:cNvPr id="5" name="图片 4"/>
          <p:cNvPicPr>
            <a:picLocks noChangeAspect="1"/>
          </p:cNvPicPr>
          <p:nvPr>
            <p:custDataLst>
              <p:tags r:id="rId3"/>
            </p:custDataLst>
          </p:nvPr>
        </p:nvPicPr>
        <p:blipFill>
          <a:blip r:embed="rId4"/>
          <a:stretch>
            <a:fillRect/>
          </a:stretch>
        </p:blipFill>
        <p:spPr>
          <a:xfrm>
            <a:off x="1634490" y="4389755"/>
            <a:ext cx="7498080" cy="2468245"/>
          </a:xfrm>
          <a:prstGeom prst="rect">
            <a:avLst/>
          </a:prstGeom>
        </p:spPr>
      </p:pic>
      <p:sp>
        <p:nvSpPr>
          <p:cNvPr id="8" name="文本框 7"/>
          <p:cNvSpPr txBox="1"/>
          <p:nvPr>
            <p:custDataLst>
              <p:tags r:id="rId5"/>
            </p:custDataLst>
          </p:nvPr>
        </p:nvSpPr>
        <p:spPr>
          <a:xfrm>
            <a:off x="4761230" y="1652270"/>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P205-206</a:t>
            </a:r>
            <a:endParaRPr lang="zh-CN" altLang="en-US" b="1">
              <a:solidFill>
                <a:srgbClr val="C00000"/>
              </a:solidFill>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9"/>
  <p:tag name="KSO_WM_UNIT_ID" val="_1*i*9"/>
  <p:tag name="KSO_WM_UNIT_LAYERLEVEL" val="1"/>
  <p:tag name="KSO_WM_TAG_VERSION" val="1.0"/>
</p:tagLst>
</file>

<file path=ppt/tags/tag10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3"/>
  <p:tag name="KSO_WM_UNIT_LAYERLEVEL" val="1"/>
  <p:tag name="KSO_WM_TAG_VERSION" val="1.0"/>
  <p:tag name="KSO_WM_UNIT_TYPE" val="i"/>
  <p:tag name="KSO_WM_UNIT_INDEX" val="53"/>
</p:tagLst>
</file>

<file path=ppt/tags/tag10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31305_5*l_h_i*1_4_2"/>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LINE_FORE_SCHEMECOLOR_INDEX" val="8"/>
  <p:tag name="KSO_WM_DIAGRAM_MAX_ITEMCNT" val="6"/>
  <p:tag name="KSO_WM_DIAGRAM_MIN_ITEMCNT" val="2"/>
  <p:tag name="KSO_WM_DIAGRAM_VIRTUALLY_FRAME" val="{&quot;height&quot;:373.7506408691406,&quot;width&quot;:862.1668701171875}"/>
  <p:tag name="KSO_WM_DIAGRAM_COLOR_MATCH_VALUE" val="{&quot;shape&quot;:{&quot;fill&quot;:{&quot;type&quot;:0},&quot;glow&quot;:{&quot;colorType&quot;:0},&quot;line&quot;:{&quot;solidLine&quot;:{&quot;brightness&quot;:0,&quot;colorType&quot;:1,&quot;foreColorIndex&quot;:8,&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31305_5*l_h_i*1_4_3"/>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FILL_FORE_SCHEMECOLOR_INDEX" val="8"/>
  <p:tag name="KSO_WM_DIAGRAM_MAX_ITEMCNT" val="6"/>
  <p:tag name="KSO_WM_DIAGRAM_MIN_ITEMCNT" val="2"/>
  <p:tag name="KSO_WM_DIAGRAM_VIRTUALLY_FRAME" val="{&quot;height&quot;:373.7506408691406,&quot;width&quot;:862.1668701171875}"/>
  <p:tag name="KSO_WM_DIAGRAM_COLOR_MATCH_VALUE" val="{&quot;shape&quot;:{&quot;fill&quot;:{&quot;solid&quot;:{&quot;brightness&quot;:0,&quot;colorType&quot;:1,&quot;foreColorIndex&quot;:8,&quot;transparency&quot;:0.69999998807907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31305_5*l_h_i*1_4_4"/>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FILL_FORE_SCHEMECOLOR_INDEX" val="8"/>
  <p:tag name="KSO_WM_DIAGRAM_MAX_ITEMCNT" val="6"/>
  <p:tag name="KSO_WM_DIAGRAM_MIN_ITEMCNT" val="2"/>
  <p:tag name="KSO_WM_DIAGRAM_VIRTUALLY_FRAME" val="{&quot;height&quot;:373.7506408691406,&quot;width&quot;:862.1668701171875}"/>
  <p:tag name="KSO_WM_DIAGRAM_COLOR_MATCH_VALUE" val="{&quot;shape&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03.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31305_5*l_h_f*1_4_1"/>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PRESET_TEXT" val="单击此处输入你的正文，文字是您思想的提炼，为了最终演示发布的良好效果"/>
  <p:tag name="KSO_WM_DIAGRAM_MAX_ITEMCNT" val="6"/>
  <p:tag name="KSO_WM_DIAGRAM_MIN_ITEMCNT" val="2"/>
  <p:tag name="KSO_WM_DIAGRAM_VIRTUALLY_FRAME" val="{&quot;height&quot;:373.7506408691406,&quot;width&quot;:862.166870117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6"/>
  <p:tag name="KSO_WM_UNIT_ID" val="diagram20231305_5*l_h_i*1_4_6"/>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FILL_FORE_SCHEMECOLOR_INDEX" val="8"/>
  <p:tag name="KSO_WM_DIAGRAM_MAX_ITEMCNT" val="6"/>
  <p:tag name="KSO_WM_DIAGRAM_MIN_ITEMCNT" val="2"/>
  <p:tag name="KSO_WM_DIAGRAM_VIRTUALLY_FRAME" val="{&quot;height&quot;:373.7506408691406,&quot;width&quot;:862.1668701171875}"/>
  <p:tag name="KSO_WM_DIAGRAM_COLOR_MATCH_VALUE" val="{&quot;shape&quot;:{&quot;fill&quot;:{&quot;solid&quot;:{&quot;brightness&quot;:0,&quot;colorType&quot;:1,&quot;foreColorIndex&quot;:8,&quot;transparency&quot;:0.69999998807907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5"/>
  <p:tag name="KSO_WM_UNIT_ID" val="diagram20231305_5*l_h_i*1_4_5"/>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FILL_FORE_SCHEMECOLOR_INDEX" val="8"/>
  <p:tag name="KSO_WM_DIAGRAM_MAX_ITEMCNT" val="6"/>
  <p:tag name="KSO_WM_DIAGRAM_MIN_ITEMCNT" val="2"/>
  <p:tag name="KSO_WM_DIAGRAM_VIRTUALLY_FRAME" val="{&quot;height&quot;:373.7506408691406,&quot;width&quot;:862.1668701171875}"/>
  <p:tag name="KSO_WM_DIAGRAM_COLOR_MATCH_VALUE" val="{&quot;shape&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20231305_5*l_h_i*1_4_1"/>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DIAGRAM_MAX_ITEMCNT" val="6"/>
  <p:tag name="KSO_WM_DIAGRAM_MIN_ITEMCNT" val="2"/>
  <p:tag name="KSO_WM_DIAGRAM_VIRTUALLY_FRAME" val="{&quot;height&quot;:373.7506408691406,&quot;width&quot;:862.166870117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305_5*l_h_i*1_1_2"/>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LINE_FORE_SCHEMECOLOR_INDEX" val="5"/>
  <p:tag name="KSO_WM_DIAGRAM_MAX_ITEMCNT" val="6"/>
  <p:tag name="KSO_WM_DIAGRAM_MIN_ITEMCNT" val="2"/>
  <p:tag name="KSO_WM_DIAGRAM_VIRTUALLY_FRAME" val="{&quot;height&quot;:373.7506408691406,&quot;width&quot;:862.166870117187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31305_5*l_h_i*1_1_3"/>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FILL_FORE_SCHEMECOLOR_INDEX" val="5"/>
  <p:tag name="KSO_WM_DIAGRAM_MAX_ITEMCNT" val="6"/>
  <p:tag name="KSO_WM_DIAGRAM_MIN_ITEMCNT" val="2"/>
  <p:tag name="KSO_WM_DIAGRAM_VIRTUALLY_FRAME" val="{&quot;height&quot;:373.7506408691406,&quot;width&quot;:862.1668701171875}"/>
  <p:tag name="KSO_WM_DIAGRAM_COLOR_MATCH_VALUE" val="{&quot;shape&quot;:{&quot;fill&quot;:{&quot;solid&quot;:{&quot;brightness&quot;:0,&quot;colorType&quot;:1,&quot;foreColorIndex&quot;:5,&quot;transparency&quot;:0.69999998807907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31305_5*l_h_i*1_1_4"/>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FILL_FORE_SCHEMECOLOR_INDEX" val="5"/>
  <p:tag name="KSO_WM_DIAGRAM_MAX_ITEMCNT" val="6"/>
  <p:tag name="KSO_WM_DIAGRAM_MIN_ITEMCNT" val="2"/>
  <p:tag name="KSO_WM_DIAGRAM_VIRTUALLY_FRAME" val="{&quot;height&quot;:373.7506408691406,&quot;width&quot;:862.16687011718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4"/>
  <p:tag name="KSO_WM_UNIT_LAYERLEVEL" val="1"/>
  <p:tag name="KSO_WM_TAG_VERSION" val="1.0"/>
  <p:tag name="KSO_WM_UNIT_TYPE" val="i"/>
  <p:tag name="KSO_WM_UNIT_INDEX" val="54"/>
</p:tagLst>
</file>

<file path=ppt/tags/tag1010.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1305_5*l_h_f*1_1_1"/>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PRESET_TEXT" val="单击此处输入你的正文，文字是您思想的提炼，为了最终演示发布的良好效果"/>
  <p:tag name="KSO_WM_DIAGRAM_MAX_ITEMCNT" val="6"/>
  <p:tag name="KSO_WM_DIAGRAM_MIN_ITEMCNT" val="2"/>
  <p:tag name="KSO_WM_DIAGRAM_VIRTUALLY_FRAME" val="{&quot;height&quot;:373.7506408691406,&quot;width&quot;:862.166870117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6"/>
  <p:tag name="KSO_WM_UNIT_ID" val="diagram20231305_5*l_h_i*1_1_6"/>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FILL_FORE_SCHEMECOLOR_INDEX" val="5"/>
  <p:tag name="KSO_WM_DIAGRAM_MAX_ITEMCNT" val="6"/>
  <p:tag name="KSO_WM_DIAGRAM_MIN_ITEMCNT" val="2"/>
  <p:tag name="KSO_WM_DIAGRAM_VIRTUALLY_FRAME" val="{&quot;height&quot;:373.7506408691406,&quot;width&quot;:862.1668701171875}"/>
  <p:tag name="KSO_WM_DIAGRAM_COLOR_MATCH_VALUE" val="{&quot;shape&quot;:{&quot;fill&quot;:{&quot;solid&quot;:{&quot;brightness&quot;:0,&quot;colorType&quot;:1,&quot;foreColorIndex&quot;:5,&quot;transparency&quot;:0.69999998807907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31305_5*l_h_i*1_1_5"/>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FILL_FORE_SCHEMECOLOR_INDEX" val="5"/>
  <p:tag name="KSO_WM_DIAGRAM_MAX_ITEMCNT" val="6"/>
  <p:tag name="KSO_WM_DIAGRAM_MIN_ITEMCNT" val="2"/>
  <p:tag name="KSO_WM_DIAGRAM_VIRTUALLY_FRAME" val="{&quot;height&quot;:373.7506408691406,&quot;width&quot;:862.16687011718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31305_5*l_h_i*1_1_1"/>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DIAGRAM_MAX_ITEMCNT" val="6"/>
  <p:tag name="KSO_WM_DIAGRAM_MIN_ITEMCNT" val="2"/>
  <p:tag name="KSO_WM_DIAGRAM_VIRTUALLY_FRAME" val="{&quot;height&quot;:373.7506408691406,&quot;width&quot;:862.166870117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1305_5*l_h_i*1_2_2"/>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LINE_FORE_SCHEMECOLOR_INDEX" val="6"/>
  <p:tag name="KSO_WM_DIAGRAM_MAX_ITEMCNT" val="6"/>
  <p:tag name="KSO_WM_DIAGRAM_MIN_ITEMCNT" val="2"/>
  <p:tag name="KSO_WM_DIAGRAM_VIRTUALLY_FRAME" val="{&quot;height&quot;:373.7506408691406,&quot;width&quot;:862.1668701171875}"/>
  <p:tag name="KSO_WM_DIAGRAM_COLOR_MATCH_VALUE" val="{&quot;shape&quot;:{&quot;fill&quot;:{&quot;type&quot;:0},&quot;glow&quot;:{&quot;colorType&quot;:0},&quot;line&quot;:{&quot;solidLine&quot;:{&quot;brightness&quot;:0,&quot;colorType&quot;:1,&quot;foreColorIndex&quot;:6,&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31305_5*l_h_i*1_2_4"/>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FILL_FORE_SCHEMECOLOR_INDEX" val="6"/>
  <p:tag name="KSO_WM_DIAGRAM_MAX_ITEMCNT" val="6"/>
  <p:tag name="KSO_WM_DIAGRAM_MIN_ITEMCNT" val="2"/>
  <p:tag name="KSO_WM_DIAGRAM_VIRTUALLY_FRAME" val="{&quot;height&quot;:373.7506408691406,&quot;width&quot;:862.1668701171875}"/>
  <p:tag name="KSO_WM_DIAGRAM_COLOR_MATCH_VALUE" val="{&quot;shape&quot;:{&quot;fill&quot;:{&quot;solid&quot;:{&quot;brightness&quot;:0,&quot;colorType&quot;:1,&quot;foreColorIndex&quot;:6,&quot;transparency&quot;:0.69999998807907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31305_5*l_h_i*1_2_3"/>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FILL_FORE_SCHEMECOLOR_INDEX" val="6"/>
  <p:tag name="KSO_WM_DIAGRAM_MAX_ITEMCNT" val="6"/>
  <p:tag name="KSO_WM_DIAGRAM_MIN_ITEMCNT" val="2"/>
  <p:tag name="KSO_WM_DIAGRAM_VIRTUALLY_FRAME" val="{&quot;height&quot;:373.7506408691406,&quot;width&quot;:862.1668701171875}"/>
  <p:tag name="KSO_WM_DIAGRAM_COLOR_MATCH_VALUE" val="{&quot;shape&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17.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1305_5*l_h_f*1_2_1"/>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PRESET_TEXT" val="单击此处输入你的正文，文字是您思想的提炼，为了最终演示发布的良好效果"/>
  <p:tag name="KSO_WM_DIAGRAM_MAX_ITEMCNT" val="6"/>
  <p:tag name="KSO_WM_DIAGRAM_MIN_ITEMCNT" val="2"/>
  <p:tag name="KSO_WM_DIAGRAM_VIRTUALLY_FRAME" val="{&quot;height&quot;:373.7506408691406,&quot;width&quot;:862.166870117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6"/>
  <p:tag name="KSO_WM_UNIT_ID" val="diagram20231305_5*l_h_i*1_2_6"/>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FILL_FORE_SCHEMECOLOR_INDEX" val="6"/>
  <p:tag name="KSO_WM_DIAGRAM_MAX_ITEMCNT" val="6"/>
  <p:tag name="KSO_WM_DIAGRAM_MIN_ITEMCNT" val="2"/>
  <p:tag name="KSO_WM_DIAGRAM_VIRTUALLY_FRAME" val="{&quot;height&quot;:373.7506408691406,&quot;width&quot;:862.1668701171875}"/>
  <p:tag name="KSO_WM_DIAGRAM_COLOR_MATCH_VALUE" val="{&quot;shape&quot;:{&quot;fill&quot;:{&quot;solid&quot;:{&quot;brightness&quot;:0,&quot;colorType&quot;:1,&quot;foreColorIndex&quot;:6,&quot;transparency&quot;:0.69999998807907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31305_5*l_h_i*1_2_5"/>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FILL_FORE_SCHEMECOLOR_INDEX" val="6"/>
  <p:tag name="KSO_WM_DIAGRAM_MAX_ITEMCNT" val="6"/>
  <p:tag name="KSO_WM_DIAGRAM_MIN_ITEMCNT" val="2"/>
  <p:tag name="KSO_WM_DIAGRAM_VIRTUALLY_FRAME" val="{&quot;height&quot;:373.7506408691406,&quot;width&quot;:862.1668701171875}"/>
  <p:tag name="KSO_WM_DIAGRAM_COLOR_MATCH_VALUE" val="{&quot;shape&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5"/>
  <p:tag name="KSO_WM_UNIT_LAYERLEVEL" val="1"/>
  <p:tag name="KSO_WM_TAG_VERSION" val="1.0"/>
  <p:tag name="KSO_WM_UNIT_TYPE" val="i"/>
  <p:tag name="KSO_WM_UNIT_INDEX" val="55"/>
</p:tagLst>
</file>

<file path=ppt/tags/tag10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31305_5*l_h_i*1_2_1"/>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DIAGRAM_MAX_ITEMCNT" val="6"/>
  <p:tag name="KSO_WM_DIAGRAM_MIN_ITEMCNT" val="2"/>
  <p:tag name="KSO_WM_DIAGRAM_VIRTUALLY_FRAME" val="{&quot;height&quot;:373.7506408691406,&quot;width&quot;:862.166870117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1.xml><?xml version="1.0" encoding="utf-8"?>
<p:tagLst xmlns:p="http://schemas.openxmlformats.org/presentationml/2006/main">
  <p:tag name="KSO_WM_SLIDE_ID" val="diagram20231375_5"/>
  <p:tag name="KSO_WM_TEMPLATE_SUBCATEGORY" val="0"/>
  <p:tag name="KSO_WM_TEMPLATE_MASTER_TYPE" val="0"/>
  <p:tag name="KSO_WM_TEMPLATE_COLOR_TYPE" val="0"/>
  <p:tag name="KSO_WM_SLIDE_TYPE" val="text"/>
  <p:tag name="KSO_WM_SLIDE_SUBTYPE" val="diag"/>
  <p:tag name="KSO_WM_SLIDE_ITEM_CNT" val="6"/>
  <p:tag name="KSO_WM_SLIDE_INDEX" val="5"/>
  <p:tag name="KSO_WM_SLIDE_SIZE" val="863*397.45"/>
  <p:tag name="KSO_WM_SLIDE_POSITION" val="48.85*81.35"/>
  <p:tag name="KSO_WM_DIAGRAM_GROUP_CODE" val="l1-1"/>
  <p:tag name="KSO_WM_SLIDE_DIAGTYPE" val="l"/>
  <p:tag name="KSO_WM_TAG_VERSION" val="3.0"/>
  <p:tag name="KSO_WM_BEAUTIFY_FLAG" val="#wm#"/>
  <p:tag name="KSO_WM_TEMPLATE_CATEGORY" val="diagram"/>
  <p:tag name="KSO_WM_TEMPLATE_INDEX" val="20231375"/>
  <p:tag name="KSO_WM_SLIDE_LAYOUT" val="a_l"/>
  <p:tag name="KSO_WM_SLIDE_LAYOUT_CNT" val="1_1"/>
</p:tagLst>
</file>

<file path=ppt/tags/tag1022.xml><?xml version="1.0" encoding="utf-8"?>
<p:tagLst xmlns:p="http://schemas.openxmlformats.org/presentationml/2006/main">
  <p:tag name="KSO_WM_BEAUTIFY_FLAG" val="#wm#"/>
  <p:tag name="KSO_WM_TEMPLATE_CATEGORY" val="diagram"/>
  <p:tag name="KSO_WM_TEMPLATE_INDEX" val="20230321"/>
</p:tagLst>
</file>

<file path=ppt/tags/tag1023.xml><?xml version="1.0" encoding="utf-8"?>
<p:tagLst xmlns:p="http://schemas.openxmlformats.org/presentationml/2006/main">
  <p:tag name="KSO_WM_BEAUTIFY_FLAG" val="#wm#"/>
  <p:tag name="KSO_WM_TEMPLATE_CATEGORY" val="custom"/>
  <p:tag name="KSO_WM_TEMPLATE_INDEX" val="20230979"/>
</p:tagLst>
</file>

<file path=ppt/tags/tag1024.xml><?xml version="1.0" encoding="utf-8"?>
<p:tagLst xmlns:p="http://schemas.openxmlformats.org/presentationml/2006/main">
  <p:tag name="KSO_WM_BEAUTIFY_FLAG" val="#wm#"/>
  <p:tag name="KSO_WM_TEMPLATE_CATEGORY" val="diagram"/>
  <p:tag name="KSO_WM_TEMPLATE_INDEX" val="20231636"/>
</p:tagLst>
</file>

<file path=ppt/tags/tag1025.xml><?xml version="1.0" encoding="utf-8"?>
<p:tagLst xmlns:p="http://schemas.openxmlformats.org/presentationml/2006/main">
  <p:tag name="KSO_WM_BEAUTIFY_FLAG" val="#wm#"/>
  <p:tag name="KSO_WM_TEMPLATE_CATEGORY" val="diagram"/>
  <p:tag name="KSO_WM_TEMPLATE_INDEX" val="20231636"/>
</p:tagLst>
</file>

<file path=ppt/tags/tag1026.xml><?xml version="1.0" encoding="utf-8"?>
<p:tagLst xmlns:p="http://schemas.openxmlformats.org/presentationml/2006/main">
  <p:tag name="KSO_WM_BEAUTIFY_FLAG" val=""/>
</p:tagLst>
</file>

<file path=ppt/tags/tag1027.xml><?xml version="1.0" encoding="utf-8"?>
<p:tagLst xmlns:p="http://schemas.openxmlformats.org/presentationml/2006/main">
  <p:tag name="KSO_WM_BEAUTIFY_FLAG" val=""/>
</p:tagLst>
</file>

<file path=ppt/tags/tag1028.xml><?xml version="1.0" encoding="utf-8"?>
<p:tagLst xmlns:p="http://schemas.openxmlformats.org/presentationml/2006/main">
  <p:tag name="KSO_WM_BEAUTIFY_FLAG" val="#wm#"/>
  <p:tag name="KSO_WM_TEMPLATE_CATEGORY" val="diagram"/>
  <p:tag name="KSO_WM_TEMPLATE_INDEX" val="20231636"/>
</p:tagLst>
</file>

<file path=ppt/tags/tag1029.xml><?xml version="1.0" encoding="utf-8"?>
<p:tagLst xmlns:p="http://schemas.openxmlformats.org/presentationml/2006/main">
  <p:tag name="KSO_WM_BEAUTIFY_FLAG" val="#wm#"/>
  <p:tag name="KSO_WM_TEMPLATE_CATEGORY" val="diagram"/>
  <p:tag name="KSO_WM_TEMPLATE_INDEX" val="20231636"/>
</p:tagLst>
</file>

<file path=ppt/tags/tag10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6"/>
  <p:tag name="KSO_WM_UNIT_LAYERLEVEL" val="1"/>
  <p:tag name="KSO_WM_TAG_VERSION" val="1.0"/>
  <p:tag name="KSO_WM_UNIT_TYPE" val="i"/>
  <p:tag name="KSO_WM_UNIT_INDEX" val="56"/>
</p:tagLst>
</file>

<file path=ppt/tags/tag1030.xml><?xml version="1.0" encoding="utf-8"?>
<p:tagLst xmlns:p="http://schemas.openxmlformats.org/presentationml/2006/main">
  <p:tag name="KSO_WM_BEAUTIFY_FLAG" val=""/>
</p:tagLst>
</file>

<file path=ppt/tags/tag1031.xml><?xml version="1.0" encoding="utf-8"?>
<p:tagLst xmlns:p="http://schemas.openxmlformats.org/presentationml/2006/main">
  <p:tag name="KSO_WM_BEAUTIFY_FLAG" val=""/>
</p:tagLst>
</file>

<file path=ppt/tags/tag1032.xml><?xml version="1.0" encoding="utf-8"?>
<p:tagLst xmlns:p="http://schemas.openxmlformats.org/presentationml/2006/main">
  <p:tag name="KSO_WM_BEAUTIFY_FLAG" val=""/>
</p:tagLst>
</file>

<file path=ppt/tags/tag1033.xml><?xml version="1.0" encoding="utf-8"?>
<p:tagLst xmlns:p="http://schemas.openxmlformats.org/presentationml/2006/main">
  <p:tag name="KSO_WM_BEAUTIFY_FLAG" val="#wm#"/>
  <p:tag name="KSO_WM_TEMPLATE_CATEGORY" val="diagram"/>
  <p:tag name="KSO_WM_TEMPLATE_INDEX" val="20231636"/>
</p:tagLst>
</file>

<file path=ppt/tags/tag1034.xml><?xml version="1.0" encoding="utf-8"?>
<p:tagLst xmlns:p="http://schemas.openxmlformats.org/presentationml/2006/main">
  <p:tag name="KSO_WM_BEAUTIFY_FLAG" val="#wm#"/>
  <p:tag name="KSO_WM_TEMPLATE_CATEGORY" val="diagram"/>
  <p:tag name="KSO_WM_TEMPLATE_INDEX" val="20231636"/>
</p:tagLst>
</file>

<file path=ppt/tags/tag1035.xml><?xml version="1.0" encoding="utf-8"?>
<p:tagLst xmlns:p="http://schemas.openxmlformats.org/presentationml/2006/main">
  <p:tag name="KSO_WM_BEAUTIFY_FLAG" val=""/>
</p:tagLst>
</file>

<file path=ppt/tags/tag1036.xml><?xml version="1.0" encoding="utf-8"?>
<p:tagLst xmlns:p="http://schemas.openxmlformats.org/presentationml/2006/main">
  <p:tag name="KSO_WM_BEAUTIFY_FLAG" val=""/>
</p:tagLst>
</file>

<file path=ppt/tags/tag1037.xml><?xml version="1.0" encoding="utf-8"?>
<p:tagLst xmlns:p="http://schemas.openxmlformats.org/presentationml/2006/main">
  <p:tag name="KSO_WM_BEAUTIFY_FLAG" val="#wm#"/>
  <p:tag name="KSO_WM_TEMPLATE_CATEGORY" val="diagram"/>
  <p:tag name="KSO_WM_TEMPLATE_INDEX" val="20231636"/>
</p:tagLst>
</file>

<file path=ppt/tags/tag1038.xml><?xml version="1.0" encoding="utf-8"?>
<p:tagLst xmlns:p="http://schemas.openxmlformats.org/presentationml/2006/main">
  <p:tag name="KSO_WM_BEAUTIFY_FLAG" val="#wm#"/>
  <p:tag name="KSO_WM_TEMPLATE_CATEGORY" val="diagram"/>
  <p:tag name="KSO_WM_TEMPLATE_INDEX" val="20231636"/>
</p:tagLst>
</file>

<file path=ppt/tags/tag1039.xml><?xml version="1.0" encoding="utf-8"?>
<p:tagLst xmlns:p="http://schemas.openxmlformats.org/presentationml/2006/main">
  <p:tag name="KSO_WM_BEAUTIFY_FLAG" val="#wm#"/>
  <p:tag name="KSO_WM_TEMPLATE_CATEGORY" val="diagram"/>
  <p:tag name="KSO_WM_TEMPLATE_INDEX" val="20231636"/>
</p:tagLst>
</file>

<file path=ppt/tags/tag10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7"/>
  <p:tag name="KSO_WM_UNIT_LAYERLEVEL" val="1"/>
  <p:tag name="KSO_WM_TAG_VERSION" val="1.0"/>
  <p:tag name="KSO_WM_UNIT_TYPE" val="i"/>
  <p:tag name="KSO_WM_UNIT_INDEX" val="57"/>
</p:tagLst>
</file>

<file path=ppt/tags/tag1040.xml><?xml version="1.0" encoding="utf-8"?>
<p:tagLst xmlns:p="http://schemas.openxmlformats.org/presentationml/2006/main">
  <p:tag name="KSO_WM_BEAUTIFY_FLAG" val="#wm#"/>
  <p:tag name="KSO_WM_TEMPLATE_CATEGORY" val="diagram"/>
  <p:tag name="KSO_WM_TEMPLATE_INDEX" val="20231636"/>
</p:tagLst>
</file>

<file path=ppt/tags/tag1041.xml><?xml version="1.0" encoding="utf-8"?>
<p:tagLst xmlns:p="http://schemas.openxmlformats.org/presentationml/2006/main">
  <p:tag name="KSO_WM_BEAUTIFY_FLAG" val=""/>
</p:tagLst>
</file>

<file path=ppt/tags/tag1042.xml><?xml version="1.0" encoding="utf-8"?>
<p:tagLst xmlns:p="http://schemas.openxmlformats.org/presentationml/2006/main">
  <p:tag name="KSO_WM_BEAUTIFY_FLAG" val="#wm#"/>
  <p:tag name="KSO_WM_TEMPLATE_CATEGORY" val="diagram"/>
  <p:tag name="KSO_WM_TEMPLATE_INDEX" val="20231636"/>
</p:tagLst>
</file>

<file path=ppt/tags/tag1043.xml><?xml version="1.0" encoding="utf-8"?>
<p:tagLst xmlns:p="http://schemas.openxmlformats.org/presentationml/2006/main">
  <p:tag name="KSO_WM_BEAUTIFY_FLAG" val="#wm#"/>
  <p:tag name="KSO_WM_TEMPLATE_CATEGORY" val="custom"/>
  <p:tag name="KSO_WM_TEMPLATE_INDEX" val="20230979"/>
</p:tagLst>
</file>

<file path=ppt/tags/tag1044.xml><?xml version="1.0" encoding="utf-8"?>
<p:tagLst xmlns:p="http://schemas.openxmlformats.org/presentationml/2006/main">
  <p:tag name="KSO_WM_BEAUTIFY_FLAG" val="#wm#"/>
  <p:tag name="KSO_WM_TEMPLATE_CATEGORY" val="diagram"/>
  <p:tag name="KSO_WM_TEMPLATE_INDEX" val="20231636"/>
</p:tagLst>
</file>

<file path=ppt/tags/tag1045.xml><?xml version="1.0" encoding="utf-8"?>
<p:tagLst xmlns:p="http://schemas.openxmlformats.org/presentationml/2006/main">
  <p:tag name="KSO_WM_BEAUTIFY_FLAG" val="#wm#"/>
  <p:tag name="KSO_WM_TEMPLATE_CATEGORY" val="diagram"/>
  <p:tag name="KSO_WM_TEMPLATE_INDEX" val="20231636"/>
</p:tagLst>
</file>

<file path=ppt/tags/tag1046.xml><?xml version="1.0" encoding="utf-8"?>
<p:tagLst xmlns:p="http://schemas.openxmlformats.org/presentationml/2006/main">
  <p:tag name="KSO_WM_BEAUTIFY_FLAG" val="#wm#"/>
  <p:tag name="KSO_WM_TEMPLATE_CATEGORY" val="diagram"/>
  <p:tag name="KSO_WM_TEMPLATE_INDEX" val="20231636"/>
</p:tagLst>
</file>

<file path=ppt/tags/tag1047.xml><?xml version="1.0" encoding="utf-8"?>
<p:tagLst xmlns:p="http://schemas.openxmlformats.org/presentationml/2006/main">
  <p:tag name="KSO_WM_BEAUTIFY_FLAG" val="#wm#"/>
  <p:tag name="KSO_WM_TEMPLATE_CATEGORY" val="diagram"/>
  <p:tag name="KSO_WM_TEMPLATE_INDEX" val="20231636"/>
</p:tagLst>
</file>

<file path=ppt/tags/tag1048.xml><?xml version="1.0" encoding="utf-8"?>
<p:tagLst xmlns:p="http://schemas.openxmlformats.org/presentationml/2006/main">
  <p:tag name="KSO_WM_BEAUTIFY_FLAG" val="#wm#"/>
  <p:tag name="KSO_WM_TEMPLATE_CATEGORY" val="diagram"/>
  <p:tag name="KSO_WM_TEMPLATE_INDEX" val="20231636"/>
</p:tagLst>
</file>

<file path=ppt/tags/tag1049.xml><?xml version="1.0" encoding="utf-8"?>
<p:tagLst xmlns:p="http://schemas.openxmlformats.org/presentationml/2006/main">
  <p:tag name="KSO_WM_BEAUTIFY_FLAG" val="#wm#"/>
  <p:tag name="KSO_WM_TEMPLATE_CATEGORY" val="diagram"/>
  <p:tag name="KSO_WM_TEMPLATE_INDEX" val="20231636"/>
</p:tagLst>
</file>

<file path=ppt/tags/tag10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8"/>
  <p:tag name="KSO_WM_UNIT_LAYERLEVEL" val="1"/>
  <p:tag name="KSO_WM_TAG_VERSION" val="1.0"/>
  <p:tag name="KSO_WM_UNIT_TYPE" val="i"/>
  <p:tag name="KSO_WM_UNIT_INDEX" val="58"/>
</p:tagLst>
</file>

<file path=ppt/tags/tag1050.xml><?xml version="1.0" encoding="utf-8"?>
<p:tagLst xmlns:p="http://schemas.openxmlformats.org/presentationml/2006/main">
  <p:tag name="KSO_WM_BEAUTIFY_FLAG" val="#wm#"/>
  <p:tag name="KSO_WM_TEMPLATE_CATEGORY" val="custom"/>
  <p:tag name="KSO_WM_TEMPLATE_INDEX" val="20230979"/>
</p:tagLst>
</file>

<file path=ppt/tags/tag1051.xml><?xml version="1.0" encoding="utf-8"?>
<p:tagLst xmlns:p="http://schemas.openxmlformats.org/presentationml/2006/main">
  <p:tag name="KSO_WM_BEAUTIFY_FLAG" val="#wm#"/>
  <p:tag name="KSO_WM_TEMPLATE_CATEGORY" val="diagram"/>
  <p:tag name="KSO_WM_TEMPLATE_INDEX" val="20231636"/>
</p:tagLst>
</file>

<file path=ppt/tags/tag10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TYPE" val="q_h_i"/>
  <p:tag name="KSO_WM_UNIT_INDEX" val="1_1_2"/>
  <p:tag name="KSO_WM_UNIT_ID" val="diagram20231080_1*q_h_i*1_1_2"/>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UNIT_FILL_TYPE" val="3"/>
  <p:tag name="KSO_WM_DIAGRAM_MAX_ITEMCNT" val="6"/>
  <p:tag name="KSO_WM_DIAGRAM_MIN_ITEMCNT" val="3"/>
  <p:tag name="KSO_WM_DIAGRAM_VIRTUALLY_FRAME" val="{&quot;height&quot;:383.8639221191406,&quot;width&quot;:849.7821044921875}"/>
  <p:tag name="KSO_WM_DIAGRAM_COLOR_MATCH_VALUE" val="{&quot;shape&quot;:{&quot;fill&quot;:{&quot;gradient&quot;:[{&quot;brightness&quot;:0.4000000059604645,&quot;colorType&quot;:1,&quot;foreColorIndex&quot;:5,&quot;pos&quot;:0.25,&quot;transparency&quot;:0},{&quot;brightness&quot;:0,&quot;colorType&quot;:1,&quot;foreColorIndex&quot;:5,&quot;pos&quot;:0.899999976158142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231080_1*q_h_i*1_2_1"/>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UNIT_FILL_TYPE" val="3"/>
  <p:tag name="KSO_WM_DIAGRAM_MAX_ITEMCNT" val="6"/>
  <p:tag name="KSO_WM_DIAGRAM_MIN_ITEMCNT" val="3"/>
  <p:tag name="KSO_WM_DIAGRAM_VIRTUALLY_FRAME" val="{&quot;height&quot;:383.8639221191406,&quot;width&quot;:849.7821044921875}"/>
  <p:tag name="KSO_WM_DIAGRAM_COLOR_MATCH_VALUE" val="{&quot;shape&quot;:{&quot;fill&quot;:{&quot;gradient&quot;:[{&quot;brightness&quot;:0.4000000059604645,&quot;colorType&quot;:1,&quot;foreColorIndex&quot;:6,&quot;pos&quot;:0.25,&quot;transparency&quot;:0},{&quot;brightness&quot;:0,&quot;colorType&quot;:1,&quot;foreColorIndex&quot;:6,&quot;pos&quot;:0.8999999761581421,&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231080_1*q_h_i*1_3_1"/>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UNIT_FILL_TYPE" val="3"/>
  <p:tag name="KSO_WM_DIAGRAM_MAX_ITEMCNT" val="6"/>
  <p:tag name="KSO_WM_DIAGRAM_MIN_ITEMCNT" val="3"/>
  <p:tag name="KSO_WM_DIAGRAM_VIRTUALLY_FRAME" val="{&quot;height&quot;:383.8639221191406,&quot;width&quot;:849.7821044921875}"/>
  <p:tag name="KSO_WM_DIAGRAM_COLOR_MATCH_VALUE" val="{&quot;shape&quot;:{&quot;fill&quot;:{&quot;gradient&quot;:[{&quot;brightness&quot;:0.4000000059604645,&quot;colorType&quot;:1,&quot;foreColorIndex&quot;:7,&quot;pos&quot;:0.25,&quot;transparency&quot;:0},{&quot;brightness&quot;:0,&quot;colorType&quot;:1,&quot;foreColorIndex&quot;:7,&quot;pos&quot;:0.8999999761581421,&quot;transparency&quot;:0}],&quot;type&quot;:3},&quot;glow&quot;:{&quot;colorType&quot;:0},&quot;line&quot;:{&quot;type&quot;:0},&quot;shadow&quot;:{&quot;brightness&quot;:0,&quot;colorType&quot;:1,&quot;foreColorIndex&quot;:7,&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5.xml><?xml version="1.0" encoding="utf-8"?>
<p:tagLst xmlns:p="http://schemas.openxmlformats.org/presentationml/2006/main">
  <p:tag name="KSO_WM_BEAUTIFY_FLAG" val="#wm#"/>
  <p:tag name="KSO_WM_UNIT_VALUE" val="79*78"/>
  <p:tag name="KSO_WM_UNIT_HIGHLIGHT" val="0"/>
  <p:tag name="KSO_WM_UNIT_COMPATIBLE" val="0"/>
  <p:tag name="KSO_WM_UNIT_DIAGRAM_ISNUMVISUAL" val="0"/>
  <p:tag name="KSO_WM_UNIT_DIAGRAM_ISREFERUNIT" val="0"/>
  <p:tag name="KSO_WM_DIAGRAM_GROUP_CODE" val="q1-1"/>
  <p:tag name="KSO_WM_UNIT_TYPE" val="q_h_x"/>
  <p:tag name="KSO_WM_UNIT_INDEX" val="1_3_1"/>
  <p:tag name="KSO_WM_UNIT_ID" val="diagram20231080_1*q_h_x*1_3_1"/>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DIAGRAM_MAX_ITEMCNT" val="6"/>
  <p:tag name="KSO_WM_DIAGRAM_MIN_ITEMCNT" val="3"/>
  <p:tag name="KSO_WM_DIAGRAM_VIRTUALLY_FRAME" val="{&quot;height&quot;:383.8639221191406,&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brightness&quot;:-0.25,&quot;colorType&quot;:1,&quot;foreColorIndex&quot;:7,&quot;transparency&quot;:0.800000011920929},&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56.xml><?xml version="1.0" encoding="utf-8"?>
<p:tagLst xmlns:p="http://schemas.openxmlformats.org/presentationml/2006/main">
  <p:tag name="KSO_WM_BEAUTIFY_FLAG" val="#wm#"/>
  <p:tag name="KSO_WM_UNIT_VALUE" val="79*79"/>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231080_1*q_h_x*1_2_1"/>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DIAGRAM_MAX_ITEMCNT" val="6"/>
  <p:tag name="KSO_WM_DIAGRAM_MIN_ITEMCNT" val="3"/>
  <p:tag name="KSO_WM_DIAGRAM_VIRTUALLY_FRAME" val="{&quot;height&quot;:383.8639221191406,&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brightness&quot;:-0.25,&quot;colorType&quot;:1,&quot;foreColorIndex&quot;:6,&quot;transparency&quot;:0.800000011920929},&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57.xml><?xml version="1.0" encoding="utf-8"?>
<p:tagLst xmlns:p="http://schemas.openxmlformats.org/presentationml/2006/main">
  <p:tag name="KSO_WM_BEAUTIFY_FLAG" val="#wm#"/>
  <p:tag name="KSO_WM_UNIT_VALUE" val="79*79"/>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231080_1*q_h_x*1_1_1"/>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DIAGRAM_MAX_ITEMCNT" val="6"/>
  <p:tag name="KSO_WM_DIAGRAM_MIN_ITEMCNT" val="3"/>
  <p:tag name="KSO_WM_DIAGRAM_VIRTUALLY_FRAME" val="{&quot;height&quot;:383.8639221191406,&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231080_1*q_h_i*1_1_1"/>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DIAGRAM_MAX_ITEMCNT" val="6"/>
  <p:tag name="KSO_WM_DIAGRAM_MIN_ITEMCNT" val="3"/>
  <p:tag name="KSO_WM_DIAGRAM_VIRTUALLY_FRAME" val="{&quot;height&quot;:383.8639221191406,&quot;width&quot;:849.7821044921875}"/>
  <p:tag name="KSO_WM_DIAGRAM_COLOR_MATCH_VALUE" val="{&quot;shape&quot;:{&quot;fill&quot;:{&quot;type&quot;:0},&quot;glow&quot;:{&quot;colorType&quot;:0},&quot;line&quot;:{&quot;gradient&quot;:[{&quot;brightness&quot;:0,&quot;colorType&quot;:1,&quot;foreColorIndex&quot;:5,&quot;pos&quot;:0.7900000214576721,&quot;transparency&quot;:1},{&quot;brightness&quot;:0,&quot;colorType&quot;:1,&quot;foreColorIndex&quot;:5,&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TYPE" val="q_h_i"/>
  <p:tag name="KSO_WM_UNIT_INDEX" val="1_2_2"/>
  <p:tag name="KSO_WM_UNIT_ID" val="diagram20231080_1*q_h_i*1_2_2"/>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DIAGRAM_MAX_ITEMCNT" val="6"/>
  <p:tag name="KSO_WM_DIAGRAM_MIN_ITEMCNT" val="3"/>
  <p:tag name="KSO_WM_DIAGRAM_VIRTUALLY_FRAME" val="{&quot;height&quot;:383.8639221191406,&quot;width&quot;:849.7821044921875}"/>
  <p:tag name="KSO_WM_DIAGRAM_COLOR_MATCH_VALUE" val="{&quot;shape&quot;:{&quot;fill&quot;:{&quot;type&quot;:0},&quot;glow&quot;:{&quot;colorType&quot;:0},&quot;line&quot;:{&quot;gradient&quot;:[{&quot;brightness&quot;:0,&quot;colorType&quot;:1,&quot;foreColorIndex&quot;:6,&quot;pos&quot;:0.7900000214576721,&quot;transparency&quot;:1},{&quot;brightness&quot;:0,&quot;colorType&quot;:1,&quot;foreColorIndex&quot;:6,&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9"/>
  <p:tag name="KSO_WM_UNIT_LAYERLEVEL" val="1"/>
  <p:tag name="KSO_WM_TAG_VERSION" val="1.0"/>
  <p:tag name="KSO_WM_UNIT_TYPE" val="i"/>
  <p:tag name="KSO_WM_UNIT_INDEX" val="59"/>
</p:tagLst>
</file>

<file path=ppt/tags/tag10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TYPE" val="q_h_i"/>
  <p:tag name="KSO_WM_UNIT_INDEX" val="1_3_2"/>
  <p:tag name="KSO_WM_UNIT_ID" val="diagram20231080_1*q_h_i*1_3_2"/>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DIAGRAM_MAX_ITEMCNT" val="6"/>
  <p:tag name="KSO_WM_DIAGRAM_MIN_ITEMCNT" val="3"/>
  <p:tag name="KSO_WM_DIAGRAM_VIRTUALLY_FRAME" val="{&quot;height&quot;:383.8639221191406,&quot;width&quot;:849.7821044921875}"/>
  <p:tag name="KSO_WM_DIAGRAM_COLOR_MATCH_VALUE" val="{&quot;shape&quot;:{&quot;fill&quot;:{&quot;type&quot;:0},&quot;glow&quot;:{&quot;colorType&quot;:0},&quot;line&quot;:{&quot;gradient&quot;:[{&quot;brightness&quot;:0,&quot;colorType&quot;:1,&quot;foreColorIndex&quot;:7,&quot;pos&quot;:0.7900000214576721,&quot;transparency&quot;:1},{&quot;brightness&quot;:0,&quot;colorType&quot;:1,&quot;foreColorIndex&quot;:7,&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1.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231080_1*q_h_a*1_1_1"/>
  <p:tag name="KSO_WM_TEMPLATE_CATEGORY" val="diagram"/>
  <p:tag name="KSO_WM_TEMPLATE_INDEX" val="20231080"/>
  <p:tag name="KSO_WM_UNIT_LAYERLEVEL" val="1_1_1"/>
  <p:tag name="KSO_WM_TAG_VERSION" val="3.0"/>
  <p:tag name="KSO_WM_BEAUTIFY_FLAG" val="#wm#"/>
  <p:tag name="KSO_WM_UNIT_PLACING_PICTURE_USER_VIEWPORT" val="{&quot;height&quot;:1133.8582677165355,&quot;width&quot;:4423}"/>
  <p:tag name="KSO_WM_UNIT_VALUE" val="10"/>
  <p:tag name="KSO_WM_DIAGRAM_VERSION" val="3"/>
  <p:tag name="KSO_WM_DIAGRAM_COLOR_TRICK" val="4"/>
  <p:tag name="KSO_WM_DIAGRAM_COLOR_TEXT_CAN_REMOVE" val="n"/>
  <p:tag name="KSO_WM_UNIT_PRESET_TEXT" val="此处添加标题"/>
  <p:tag name="KSO_WM_UNIT_TEXT_FILL_FORE_SCHEMECOLOR_INDEX" val="1"/>
  <p:tag name="KSO_WM_UNIT_TEXT_FILL_TYPE" val="1"/>
  <p:tag name="KSO_WM_DIAGRAM_MAX_ITEMCNT" val="6"/>
  <p:tag name="KSO_WM_DIAGRAM_MIN_ITEMCNT" val="3"/>
  <p:tag name="KSO_WM_DIAGRAM_VIRTUALLY_FRAME" val="{&quot;height&quot;:383.8639221191406,&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2_1"/>
  <p:tag name="KSO_WM_UNIT_ID" val="diagram20231080_1*q_h_a*1_2_1"/>
  <p:tag name="KSO_WM_TEMPLATE_CATEGORY" val="diagram"/>
  <p:tag name="KSO_WM_TEMPLATE_INDEX" val="20231080"/>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此处添加标题"/>
  <p:tag name="KSO_WM_UNIT_TEXT_FILL_FORE_SCHEMECOLOR_INDEX" val="1"/>
  <p:tag name="KSO_WM_UNIT_TEXT_FILL_TYPE" val="1"/>
  <p:tag name="KSO_WM_DIAGRAM_MAX_ITEMCNT" val="6"/>
  <p:tag name="KSO_WM_DIAGRAM_MIN_ITEMCNT" val="3"/>
  <p:tag name="KSO_WM_DIAGRAM_VIRTUALLY_FRAME" val="{&quot;height&quot;:383.8639221191406,&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3_1"/>
  <p:tag name="KSO_WM_UNIT_ID" val="diagram20231080_1*q_h_a*1_3_1"/>
  <p:tag name="KSO_WM_TEMPLATE_CATEGORY" val="diagram"/>
  <p:tag name="KSO_WM_TEMPLATE_INDEX" val="20231080"/>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此处添加标题"/>
  <p:tag name="KSO_WM_UNIT_TEXT_FILL_FORE_SCHEMECOLOR_INDEX" val="1"/>
  <p:tag name="KSO_WM_UNIT_TEXT_FILL_TYPE" val="1"/>
  <p:tag name="KSO_WM_DIAGRAM_MAX_ITEMCNT" val="6"/>
  <p:tag name="KSO_WM_DIAGRAM_MIN_ITEMCNT" val="3"/>
  <p:tag name="KSO_WM_DIAGRAM_VIRTUALLY_FRAME" val="{&quot;height&quot;:383.8639221191406,&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4.xml><?xml version="1.0" encoding="utf-8"?>
<p:tagLst xmlns:p="http://schemas.openxmlformats.org/presentationml/2006/main">
  <p:tag name="KSO_WM_BEAUTIFY_FLAG" val="#wm#"/>
  <p:tag name="KSO_WM_TEMPLATE_CATEGORY" val="diagram"/>
  <p:tag name="KSO_WM_TEMPLATE_INDEX" val="20231636"/>
</p:tagLst>
</file>

<file path=ppt/tags/tag1065.xml><?xml version="1.0" encoding="utf-8"?>
<p:tagLst xmlns:p="http://schemas.openxmlformats.org/presentationml/2006/main">
  <p:tag name="KSO_WM_BEAUTIFY_FLAG" val="#wm#"/>
  <p:tag name="KSO_WM_TEMPLATE_CATEGORY" val="diagram"/>
  <p:tag name="KSO_WM_TEMPLATE_INDEX" val="20231636"/>
</p:tagLst>
</file>

<file path=ppt/tags/tag1066.xml><?xml version="1.0" encoding="utf-8"?>
<p:tagLst xmlns:p="http://schemas.openxmlformats.org/presentationml/2006/main">
  <p:tag name="KSO_WM_BEAUTIFY_FLAG" val="#wm#"/>
  <p:tag name="KSO_WM_TEMPLATE_CATEGORY" val="diagram"/>
  <p:tag name="KSO_WM_TEMPLATE_INDEX" val="20231636"/>
</p:tagLst>
</file>

<file path=ppt/tags/tag1067.xml><?xml version="1.0" encoding="utf-8"?>
<p:tagLst xmlns:p="http://schemas.openxmlformats.org/presentationml/2006/main">
  <p:tag name="KSO_WM_BEAUTIFY_FLAG" val="#wm#"/>
  <p:tag name="KSO_WM_TEMPLATE_CATEGORY" val="diagram"/>
  <p:tag name="KSO_WM_TEMPLATE_INDEX" val="20231636"/>
</p:tagLst>
</file>

<file path=ppt/tags/tag1068.xml><?xml version="1.0" encoding="utf-8"?>
<p:tagLst xmlns:p="http://schemas.openxmlformats.org/presentationml/2006/main">
  <p:tag name="KSO_WM_BEAUTIFY_FLAG" val="#wm#"/>
  <p:tag name="KSO_WM_TEMPLATE_CATEGORY" val="diagram"/>
  <p:tag name="KSO_WM_TEMPLATE_INDEX" val="20231636"/>
</p:tagLst>
</file>

<file path=ppt/tags/tag1069.xml><?xml version="1.0" encoding="utf-8"?>
<p:tagLst xmlns:p="http://schemas.openxmlformats.org/presentationml/2006/main">
  <p:tag name="KSO_WM_BEAUTIFY_FLAG" val="#wm#"/>
  <p:tag name="KSO_WM_TEMPLATE_CATEGORY" val="diagram"/>
  <p:tag name="KSO_WM_TEMPLATE_INDEX" val="20231636"/>
</p:tagLst>
</file>

<file path=ppt/tags/tag10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0"/>
  <p:tag name="KSO_WM_UNIT_LAYERLEVEL" val="1"/>
  <p:tag name="KSO_WM_TAG_VERSION" val="1.0"/>
  <p:tag name="KSO_WM_UNIT_TYPE" val="i"/>
  <p:tag name="KSO_WM_UNIT_INDEX" val="60"/>
</p:tagLst>
</file>

<file path=ppt/tags/tag1070.xml><?xml version="1.0" encoding="utf-8"?>
<p:tagLst xmlns:p="http://schemas.openxmlformats.org/presentationml/2006/main">
  <p:tag name="KSO_WM_BEAUTIFY_FLAG" val="#wm#"/>
  <p:tag name="KSO_WM_TEMPLATE_CATEGORY" val="diagram"/>
  <p:tag name="KSO_WM_TEMPLATE_INDEX" val="20231636"/>
</p:tagLst>
</file>

<file path=ppt/tags/tag1071.xml><?xml version="1.0" encoding="utf-8"?>
<p:tagLst xmlns:p="http://schemas.openxmlformats.org/presentationml/2006/main">
  <p:tag name="KSO_WM_BEAUTIFY_FLAG" val="#wm#"/>
  <p:tag name="KSO_WM_TEMPLATE_CATEGORY" val="diagram"/>
  <p:tag name="KSO_WM_TEMPLATE_INDEX" val="20231636"/>
</p:tagLst>
</file>

<file path=ppt/tags/tag1072.xml><?xml version="1.0" encoding="utf-8"?>
<p:tagLst xmlns:p="http://schemas.openxmlformats.org/presentationml/2006/main">
  <p:tag name="KSO_WM_BEAUTIFY_FLAG" val="#wm#"/>
  <p:tag name="KSO_WM_TEMPLATE_CATEGORY" val="diagram"/>
  <p:tag name="KSO_WM_TEMPLATE_INDEX" val="20231636"/>
</p:tagLst>
</file>

<file path=ppt/tags/tag1073.xml><?xml version="1.0" encoding="utf-8"?>
<p:tagLst xmlns:p="http://schemas.openxmlformats.org/presentationml/2006/main">
  <p:tag name="KSO_WM_BEAUTIFY_FLAG" val="#wm#"/>
  <p:tag name="KSO_WM_TEMPLATE_CATEGORY" val="diagram"/>
  <p:tag name="KSO_WM_TEMPLATE_INDEX" val="20231636"/>
</p:tagLst>
</file>

<file path=ppt/tags/tag1074.xml><?xml version="1.0" encoding="utf-8"?>
<p:tagLst xmlns:p="http://schemas.openxmlformats.org/presentationml/2006/main">
  <p:tag name="KSO_WM_BEAUTIFY_FLAG" val="#wm#"/>
  <p:tag name="KSO_WM_TEMPLATE_CATEGORY" val="custom"/>
  <p:tag name="KSO_WM_TEMPLATE_INDEX" val="20230979"/>
</p:tagLst>
</file>

<file path=ppt/tags/tag107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2_7*l_h_i*1_2_2"/>
  <p:tag name="KSO_WM_TEMPLATE_CATEGORY" val="diagram"/>
  <p:tag name="KSO_WM_TEMPLATE_INDEX" val="20230922"/>
  <p:tag name="KSO_WM_UNIT_LAYERLEVEL" val="1_1_1"/>
  <p:tag name="KSO_WM_TAG_VERSION" val="3.0"/>
  <p:tag name="KSO_WM_DIAGRAM_GROUP_CODE" val="l1-1"/>
  <p:tag name="KSO_WM_UNIT_TYPE" val="l_h_i"/>
  <p:tag name="KSO_WM_UNIT_INDEX" val="1_2_2"/>
  <p:tag name="KSO_WM_DIAGRAM_VERSION" val="3"/>
  <p:tag name="KSO_WM_DIAGRAM_COLOR_TRICK" val="1"/>
  <p:tag name="KSO_WM_DIAGRAM_COLOR_TEXT_CAN_REMOVE" val="n"/>
  <p:tag name="KSO_WM_UNIT_FILL_FORE_SCHEMECOLOR_INDEX" val="5"/>
  <p:tag name="KSO_WM_DIAGRAM_MAX_ITEMCNT" val="8"/>
  <p:tag name="KSO_WM_DIAGRAM_MIN_ITEMCNT" val="2"/>
  <p:tag name="KSO_WM_DIAGRAM_VIRTUALLY_FRAME" val="{&quot;height&quot;:354.54998779296875,&quot;width&quot;:808.4459228515625}"/>
  <p:tag name="KSO_WM_DIAGRAM_COLOR_MATCH_VALUE" val="{&quot;shape&quot;:{&quot;fill&quot;:{&quot;gradient&quot;:[{&quot;brightness&quot;:0,&quot;colorType&quot;:2,&quot;pos&quot;:0,&quot;rgb&quot;:&quot;#376fff&quot;,&quot;transparency&quot;:1},{&quot;brightness&quot;:0,&quot;colorType&quot;:1,&quot;foreColorIndex&quot;:5,&quot;pos&quot;:0.5899999737739563,&quot;transparency&quot;:1},{&quot;brightness&quot;:0,&quot;colorType&quot;:1,&quot;foreColorIndex&quot;:5,&quot;pos&quot;:1,&quot;transparency&quot;:0.8799999952316284}],&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2_7*l_h_f*1_2_1"/>
  <p:tag name="KSO_WM_TEMPLATE_CATEGORY" val="diagram"/>
  <p:tag name="KSO_WM_TEMPLATE_INDEX" val="20230922"/>
  <p:tag name="KSO_WM_UNIT_LAYERLEVEL" val="1_1_1"/>
  <p:tag name="KSO_WM_TAG_VERSION" val="3.0"/>
  <p:tag name="KSO_WM_UNIT_SUBTYPE" val="a"/>
  <p:tag name="KSO_WM_UNIT_NOCLEAR" val="0"/>
  <p:tag name="KSO_WM_DIAGRAM_GROUP_CODE" val="l1-1"/>
  <p:tag name="KSO_WM_UNIT_TYPE" val="l_h_f"/>
  <p:tag name="KSO_WM_UNIT_INDEX" val="1_2_1"/>
  <p:tag name="KSO_WM_DIAGRAM_VERSION" val="3"/>
  <p:tag name="KSO_WM_DIAGRAM_COLOR_TRICK" val="1"/>
  <p:tag name="KSO_WM_DIAGRAM_COLOR_TEXT_CAN_REMOVE" val="n"/>
  <p:tag name="KSO_WM_UNIT_PRESET_TEXT" val="此处输入你的智能图形项正文"/>
  <p:tag name="KSO_WM_DIAGRAM_MAX_ITEMCNT" val="8"/>
  <p:tag name="KSO_WM_DIAGRAM_MIN_ITEMCNT" val="2"/>
  <p:tag name="KSO_WM_DIAGRAM_VIRTUALLY_FRAME" val="{&quot;height&quot;:354.54998779296875,&quot;width&quot;:808.44592285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2_7*l_h_i*1_1_2"/>
  <p:tag name="KSO_WM_TEMPLATE_CATEGORY" val="diagram"/>
  <p:tag name="KSO_WM_TEMPLATE_INDEX" val="20230922"/>
  <p:tag name="KSO_WM_UNIT_LAYERLEVEL" val="1_1_1"/>
  <p:tag name="KSO_WM_TAG_VERSION" val="3.0"/>
  <p:tag name="KSO_WM_DIAGRAM_GROUP_CODE" val="l1-1"/>
  <p:tag name="KSO_WM_UNIT_TYPE" val="l_h_i"/>
  <p:tag name="KSO_WM_UNIT_INDEX" val="1_1_2"/>
  <p:tag name="KSO_WM_DIAGRAM_VERSION" val="3"/>
  <p:tag name="KSO_WM_DIAGRAM_COLOR_TRICK" val="1"/>
  <p:tag name="KSO_WM_DIAGRAM_COLOR_TEXT_CAN_REMOVE" val="n"/>
  <p:tag name="KSO_WM_UNIT_FILL_FORE_SCHEMECOLOR_INDEX" val="5"/>
  <p:tag name="KSO_WM_DIAGRAM_MAX_ITEMCNT" val="8"/>
  <p:tag name="KSO_WM_DIAGRAM_MIN_ITEMCNT" val="2"/>
  <p:tag name="KSO_WM_DIAGRAM_VIRTUALLY_FRAME" val="{&quot;height&quot;:354.54998779296875,&quot;width&quot;:808.4459228515625}"/>
  <p:tag name="KSO_WM_DIAGRAM_COLOR_MATCH_VALUE" val="{&quot;shape&quot;:{&quot;fill&quot;:{&quot;gradient&quot;:[{&quot;brightness&quot;:0,&quot;colorType&quot;:2,&quot;pos&quot;:0,&quot;rgb&quot;:&quot;#376fff&quot;,&quot;transparency&quot;:1},{&quot;brightness&quot;:0,&quot;colorType&quot;:1,&quot;foreColorIndex&quot;:5,&quot;pos&quot;:0.5899999737739563,&quot;transparency&quot;:1},{&quot;brightness&quot;:0,&quot;colorType&quot;:1,&quot;foreColorIndex&quot;:5,&quot;pos&quot;:1,&quot;transparency&quot;:0.8799999952316284}],&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2_7*l_h_f*1_1_1"/>
  <p:tag name="KSO_WM_TEMPLATE_CATEGORY" val="diagram"/>
  <p:tag name="KSO_WM_TEMPLATE_INDEX" val="20230922"/>
  <p:tag name="KSO_WM_UNIT_LAYERLEVEL" val="1_1_1"/>
  <p:tag name="KSO_WM_TAG_VERSION" val="3.0"/>
  <p:tag name="KSO_WM_UNIT_SUBTYPE" val="a"/>
  <p:tag name="KSO_WM_UNIT_NOCLEAR" val="0"/>
  <p:tag name="KSO_WM_DIAGRAM_GROUP_CODE" val="l1-1"/>
  <p:tag name="KSO_WM_UNIT_TYPE" val="l_h_f"/>
  <p:tag name="KSO_WM_UNIT_INDEX" val="1_1_1"/>
  <p:tag name="KSO_WM_DIAGRAM_VERSION" val="3"/>
  <p:tag name="KSO_WM_DIAGRAM_COLOR_TRICK" val="1"/>
  <p:tag name="KSO_WM_DIAGRAM_COLOR_TEXT_CAN_REMOVE" val="n"/>
  <p:tag name="KSO_WM_UNIT_PRESET_TEXT" val="此处输入你的智能图形项正文"/>
  <p:tag name="KSO_WM_DIAGRAM_MAX_ITEMCNT" val="8"/>
  <p:tag name="KSO_WM_DIAGRAM_MIN_ITEMCNT" val="2"/>
  <p:tag name="KSO_WM_DIAGRAM_VIRTUALLY_FRAME" val="{&quot;height&quot;:354.54998779296875,&quot;width&quot;:808.44592285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2_7*l_h_i*1_4_2"/>
  <p:tag name="KSO_WM_TEMPLATE_CATEGORY" val="diagram"/>
  <p:tag name="KSO_WM_TEMPLATE_INDEX" val="20230922"/>
  <p:tag name="KSO_WM_UNIT_LAYERLEVEL" val="1_1_1"/>
  <p:tag name="KSO_WM_TAG_VERSION" val="3.0"/>
  <p:tag name="KSO_WM_DIAGRAM_GROUP_CODE" val="l1-1"/>
  <p:tag name="KSO_WM_UNIT_TYPE" val="l_h_i"/>
  <p:tag name="KSO_WM_UNIT_INDEX" val="1_4_2"/>
  <p:tag name="KSO_WM_DIAGRAM_VERSION" val="3"/>
  <p:tag name="KSO_WM_DIAGRAM_COLOR_TRICK" val="1"/>
  <p:tag name="KSO_WM_DIAGRAM_COLOR_TEXT_CAN_REMOVE" val="n"/>
  <p:tag name="KSO_WM_UNIT_FILL_FORE_SCHEMECOLOR_INDEX" val="5"/>
  <p:tag name="KSO_WM_DIAGRAM_MAX_ITEMCNT" val="8"/>
  <p:tag name="KSO_WM_DIAGRAM_MIN_ITEMCNT" val="2"/>
  <p:tag name="KSO_WM_DIAGRAM_VIRTUALLY_FRAME" val="{&quot;height&quot;:354.54998779296875,&quot;width&quot;:808.4459228515625}"/>
  <p:tag name="KSO_WM_DIAGRAM_COLOR_MATCH_VALUE" val="{&quot;shape&quot;:{&quot;fill&quot;:{&quot;gradient&quot;:[{&quot;brightness&quot;:0,&quot;colorType&quot;:2,&quot;pos&quot;:0,&quot;rgb&quot;:&quot;#376fff&quot;,&quot;transparency&quot;:1},{&quot;brightness&quot;:0,&quot;colorType&quot;:1,&quot;foreColorIndex&quot;:5,&quot;pos&quot;:0.5899999737739563,&quot;transparency&quot;:1},{&quot;brightness&quot;:0,&quot;colorType&quot;:1,&quot;foreColorIndex&quot;:5,&quot;pos&quot;:1,&quot;transparency&quot;:0.8799999952316284}],&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1"/>
  <p:tag name="KSO_WM_UNIT_LAYERLEVEL" val="1"/>
  <p:tag name="KSO_WM_TAG_VERSION" val="1.0"/>
  <p:tag name="KSO_WM_UNIT_TYPE" val="i"/>
  <p:tag name="KSO_WM_UNIT_INDEX" val="61"/>
</p:tagLst>
</file>

<file path=ppt/tags/tag10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2_7*l_h_f*1_4_1"/>
  <p:tag name="KSO_WM_TEMPLATE_CATEGORY" val="diagram"/>
  <p:tag name="KSO_WM_TEMPLATE_INDEX" val="20230922"/>
  <p:tag name="KSO_WM_UNIT_LAYERLEVEL" val="1_1_1"/>
  <p:tag name="KSO_WM_TAG_VERSION" val="3.0"/>
  <p:tag name="KSO_WM_UNIT_SUBTYPE" val="a"/>
  <p:tag name="KSO_WM_UNIT_NOCLEAR" val="0"/>
  <p:tag name="KSO_WM_DIAGRAM_GROUP_CODE" val="l1-1"/>
  <p:tag name="KSO_WM_UNIT_TYPE" val="l_h_f"/>
  <p:tag name="KSO_WM_UNIT_INDEX" val="1_4_1"/>
  <p:tag name="KSO_WM_DIAGRAM_VERSION" val="3"/>
  <p:tag name="KSO_WM_DIAGRAM_COLOR_TRICK" val="1"/>
  <p:tag name="KSO_WM_DIAGRAM_COLOR_TEXT_CAN_REMOVE" val="n"/>
  <p:tag name="KSO_WM_UNIT_PRESET_TEXT" val="此处输入你的智能图形项正文"/>
  <p:tag name="KSO_WM_DIAGRAM_MAX_ITEMCNT" val="8"/>
  <p:tag name="KSO_WM_DIAGRAM_MIN_ITEMCNT" val="2"/>
  <p:tag name="KSO_WM_DIAGRAM_VIRTUALLY_FRAME" val="{&quot;height&quot;:354.54998779296875,&quot;width&quot;:808.44592285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2_7*l_h_i*1_3_2"/>
  <p:tag name="KSO_WM_TEMPLATE_CATEGORY" val="diagram"/>
  <p:tag name="KSO_WM_TEMPLATE_INDEX" val="20230922"/>
  <p:tag name="KSO_WM_UNIT_LAYERLEVEL" val="1_1_1"/>
  <p:tag name="KSO_WM_TAG_VERSION" val="3.0"/>
  <p:tag name="KSO_WM_DIAGRAM_GROUP_CODE" val="l1-1"/>
  <p:tag name="KSO_WM_UNIT_TYPE" val="l_h_i"/>
  <p:tag name="KSO_WM_UNIT_INDEX" val="1_3_2"/>
  <p:tag name="KSO_WM_DIAGRAM_VERSION" val="3"/>
  <p:tag name="KSO_WM_DIAGRAM_COLOR_TRICK" val="1"/>
  <p:tag name="KSO_WM_DIAGRAM_COLOR_TEXT_CAN_REMOVE" val="n"/>
  <p:tag name="KSO_WM_UNIT_FILL_FORE_SCHEMECOLOR_INDEX" val="5"/>
  <p:tag name="KSO_WM_DIAGRAM_MAX_ITEMCNT" val="8"/>
  <p:tag name="KSO_WM_DIAGRAM_MIN_ITEMCNT" val="2"/>
  <p:tag name="KSO_WM_DIAGRAM_VIRTUALLY_FRAME" val="{&quot;height&quot;:354.54998779296875,&quot;width&quot;:808.4459228515625}"/>
  <p:tag name="KSO_WM_DIAGRAM_COLOR_MATCH_VALUE" val="{&quot;shape&quot;:{&quot;fill&quot;:{&quot;gradient&quot;:[{&quot;brightness&quot;:0,&quot;colorType&quot;:2,&quot;pos&quot;:0,&quot;rgb&quot;:&quot;#376fff&quot;,&quot;transparency&quot;:1},{&quot;brightness&quot;:0,&quot;colorType&quot;:1,&quot;foreColorIndex&quot;:5,&quot;pos&quot;:0.5899999737739563,&quot;transparency&quot;:1},{&quot;brightness&quot;:0,&quot;colorType&quot;:1,&quot;foreColorIndex&quot;:5,&quot;pos&quot;:1,&quot;transparency&quot;:0.8799999952316284}],&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2_7*l_h_f*1_3_1"/>
  <p:tag name="KSO_WM_TEMPLATE_CATEGORY" val="diagram"/>
  <p:tag name="KSO_WM_TEMPLATE_INDEX" val="20230922"/>
  <p:tag name="KSO_WM_UNIT_LAYERLEVEL" val="1_1_1"/>
  <p:tag name="KSO_WM_TAG_VERSION" val="3.0"/>
  <p:tag name="KSO_WM_UNIT_SUBTYPE" val="a"/>
  <p:tag name="KSO_WM_UNIT_NOCLEAR" val="0"/>
  <p:tag name="KSO_WM_DIAGRAM_GROUP_CODE" val="l1-1"/>
  <p:tag name="KSO_WM_UNIT_TYPE" val="l_h_f"/>
  <p:tag name="KSO_WM_UNIT_INDEX" val="1_3_1"/>
  <p:tag name="KSO_WM_DIAGRAM_VERSION" val="3"/>
  <p:tag name="KSO_WM_DIAGRAM_COLOR_TRICK" val="1"/>
  <p:tag name="KSO_WM_DIAGRAM_COLOR_TEXT_CAN_REMOVE" val="n"/>
  <p:tag name="KSO_WM_UNIT_PRESET_TEXT" val="此处输入你的智能图形项正文"/>
  <p:tag name="KSO_WM_DIAGRAM_MAX_ITEMCNT" val="8"/>
  <p:tag name="KSO_WM_DIAGRAM_MIN_ITEMCNT" val="2"/>
  <p:tag name="KSO_WM_DIAGRAM_VIRTUALLY_FRAME" val="{&quot;height&quot;:354.54998779296875,&quot;width&quot;:808.44592285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3.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i"/>
  <p:tag name="KSO_WM_UNIT_INDEX" val="1_2_1"/>
  <p:tag name="KSO_WM_UNIT_ID" val="diagram20230922_7*l_h_i*1_2_1"/>
  <p:tag name="KSO_WM_TEMPLATE_CATEGORY" val="diagram"/>
  <p:tag name="KSO_WM_TEMPLATE_INDEX" val="20230922"/>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UNIT_SUBTYPE" val="d"/>
  <p:tag name="KSO_WM_UNIT_PRESET_TEXT" val="2"/>
  <p:tag name="KSO_WM_UNIT_TEXT_FILL_FORE_SCHEMECOLOR_INDEX" val="5"/>
  <p:tag name="KSO_WM_DIAGRAM_MAX_ITEMCNT" val="8"/>
  <p:tag name="KSO_WM_DIAGRAM_MIN_ITEMCNT" val="2"/>
  <p:tag name="KSO_WM_DIAGRAM_VIRTUALLY_FRAME" val="{&quot;height&quot;:354.54998779296875,&quot;width&quot;:808.44592285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quot;colorType&quot;:1,&quot;foreColorIndex&quot;:5,&quot;pos&quot;:0.2199999988079071,&quot;transparency&quot;:0},{&quot;brightness&quot;:0,&quot;colorType&quot;:1,&quot;foreColorIndex&quot;:5,&quot;pos&quot;:0.6200000047683716,&quot;transparency&quot;:0.5},{&quot;brightness&quot;:0,&quot;colorType&quot;:1,&quot;foreColorIndex&quot;:5,&quot;pos&quot;:0.6399999856948853,&quot;transparency&quot;:1}],&quot;type&quot;:3},&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4.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i"/>
  <p:tag name="KSO_WM_UNIT_INDEX" val="1_1_1"/>
  <p:tag name="KSO_WM_UNIT_ID" val="diagram20230922_7*l_h_i*1_1_1"/>
  <p:tag name="KSO_WM_TEMPLATE_CATEGORY" val="diagram"/>
  <p:tag name="KSO_WM_TEMPLATE_INDEX" val="20230922"/>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UNIT_SUBTYPE" val="d"/>
  <p:tag name="KSO_WM_UNIT_PRESET_TEXT" val="1"/>
  <p:tag name="KSO_WM_UNIT_TEXT_FILL_FORE_SCHEMECOLOR_INDEX" val="5"/>
  <p:tag name="KSO_WM_DIAGRAM_MAX_ITEMCNT" val="8"/>
  <p:tag name="KSO_WM_DIAGRAM_MIN_ITEMCNT" val="2"/>
  <p:tag name="KSO_WM_DIAGRAM_VIRTUALLY_FRAME" val="{&quot;height&quot;:354.54998779296875,&quot;width&quot;:808.44592285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quot;colorType&quot;:1,&quot;foreColorIndex&quot;:5,&quot;pos&quot;:0.2199999988079071,&quot;transparency&quot;:0},{&quot;brightness&quot;:0,&quot;colorType&quot;:1,&quot;foreColorIndex&quot;:5,&quot;pos&quot;:0.6200000047683716,&quot;transparency&quot;:0.5},{&quot;brightness&quot;:0,&quot;colorType&quot;:1,&quot;foreColorIndex&quot;:5,&quot;pos&quot;:0.6399999856948853,&quot;transparency&quot;:1}],&quot;type&quot;:3},&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5.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i"/>
  <p:tag name="KSO_WM_UNIT_INDEX" val="1_4_1"/>
  <p:tag name="KSO_WM_UNIT_ID" val="diagram20230922_7*l_h_i*1_4_1"/>
  <p:tag name="KSO_WM_TEMPLATE_CATEGORY" val="diagram"/>
  <p:tag name="KSO_WM_TEMPLATE_INDEX" val="20230922"/>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UNIT_SUBTYPE" val="d"/>
  <p:tag name="KSO_WM_UNIT_PRESET_TEXT" val="4"/>
  <p:tag name="KSO_WM_UNIT_TEXT_FILL_FORE_SCHEMECOLOR_INDEX" val="5"/>
  <p:tag name="KSO_WM_DIAGRAM_MAX_ITEMCNT" val="8"/>
  <p:tag name="KSO_WM_DIAGRAM_MIN_ITEMCNT" val="2"/>
  <p:tag name="KSO_WM_DIAGRAM_VIRTUALLY_FRAME" val="{&quot;height&quot;:354.54998779296875,&quot;width&quot;:808.44592285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quot;colorType&quot;:1,&quot;foreColorIndex&quot;:5,&quot;pos&quot;:0.2199999988079071,&quot;transparency&quot;:0},{&quot;brightness&quot;:0,&quot;colorType&quot;:1,&quot;foreColorIndex&quot;:5,&quot;pos&quot;:0.6200000047683716,&quot;transparency&quot;:0.5},{&quot;brightness&quot;:0,&quot;colorType&quot;:1,&quot;foreColorIndex&quot;:5,&quot;pos&quot;:0.6399999856948853,&quot;transparency&quot;:1}],&quot;type&quot;:3},&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6.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i"/>
  <p:tag name="KSO_WM_UNIT_INDEX" val="1_3_1"/>
  <p:tag name="KSO_WM_UNIT_ID" val="diagram20230922_7*l_h_i*1_3_1"/>
  <p:tag name="KSO_WM_TEMPLATE_CATEGORY" val="diagram"/>
  <p:tag name="KSO_WM_TEMPLATE_INDEX" val="20230922"/>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UNIT_SUBTYPE" val="d"/>
  <p:tag name="KSO_WM_UNIT_PRESET_TEXT" val="3"/>
  <p:tag name="KSO_WM_UNIT_TEXT_FILL_FORE_SCHEMECOLOR_INDEX" val="5"/>
  <p:tag name="KSO_WM_DIAGRAM_MAX_ITEMCNT" val="8"/>
  <p:tag name="KSO_WM_DIAGRAM_MIN_ITEMCNT" val="2"/>
  <p:tag name="KSO_WM_DIAGRAM_VIRTUALLY_FRAME" val="{&quot;height&quot;:354.54998779296875,&quot;width&quot;:808.44592285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quot;colorType&quot;:1,&quot;foreColorIndex&quot;:5,&quot;pos&quot;:0.2199999988079071,&quot;transparency&quot;:0},{&quot;brightness&quot;:0,&quot;colorType&quot;:1,&quot;foreColorIndex&quot;:5,&quot;pos&quot;:0.6200000047683716,&quot;transparency&quot;:0.5},{&quot;brightness&quot;:0,&quot;colorType&quot;:1,&quot;foreColorIndex&quot;:5,&quot;pos&quot;:0.6399999856948853,&quot;transparency&quot;:1}],&quot;type&quot;:3},&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2_7*l_h_i*1_6_2"/>
  <p:tag name="KSO_WM_TEMPLATE_CATEGORY" val="diagram"/>
  <p:tag name="KSO_WM_TEMPLATE_INDEX" val="20230922"/>
  <p:tag name="KSO_WM_UNIT_LAYERLEVEL" val="1_1_1"/>
  <p:tag name="KSO_WM_TAG_VERSION" val="3.0"/>
  <p:tag name="KSO_WM_DIAGRAM_GROUP_CODE" val="l1-1"/>
  <p:tag name="KSO_WM_UNIT_TYPE" val="l_h_i"/>
  <p:tag name="KSO_WM_UNIT_INDEX" val="1_6_2"/>
  <p:tag name="KSO_WM_DIAGRAM_VERSION" val="3"/>
  <p:tag name="KSO_WM_DIAGRAM_COLOR_TRICK" val="1"/>
  <p:tag name="KSO_WM_DIAGRAM_COLOR_TEXT_CAN_REMOVE" val="n"/>
  <p:tag name="KSO_WM_UNIT_FILL_FORE_SCHEMECOLOR_INDEX" val="5"/>
  <p:tag name="KSO_WM_DIAGRAM_MAX_ITEMCNT" val="8"/>
  <p:tag name="KSO_WM_DIAGRAM_MIN_ITEMCNT" val="2"/>
  <p:tag name="KSO_WM_DIAGRAM_VIRTUALLY_FRAME" val="{&quot;height&quot;:354.54998779296875,&quot;width&quot;:808.4459228515625}"/>
  <p:tag name="KSO_WM_DIAGRAM_COLOR_MATCH_VALUE" val="{&quot;shape&quot;:{&quot;fill&quot;:{&quot;gradient&quot;:[{&quot;brightness&quot;:0,&quot;colorType&quot;:2,&quot;pos&quot;:0,&quot;rgb&quot;:&quot;#376fff&quot;,&quot;transparency&quot;:1},{&quot;brightness&quot;:0,&quot;colorType&quot;:1,&quot;foreColorIndex&quot;:5,&quot;pos&quot;:0.5899999737739563,&quot;transparency&quot;:1},{&quot;brightness&quot;:0,&quot;colorType&quot;:1,&quot;foreColorIndex&quot;:5,&quot;pos&quot;:1,&quot;transparency&quot;:0.8799999952316284}],&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2_7*l_h_f*1_6_1"/>
  <p:tag name="KSO_WM_TEMPLATE_CATEGORY" val="diagram"/>
  <p:tag name="KSO_WM_TEMPLATE_INDEX" val="20230922"/>
  <p:tag name="KSO_WM_UNIT_LAYERLEVEL" val="1_1_1"/>
  <p:tag name="KSO_WM_TAG_VERSION" val="3.0"/>
  <p:tag name="KSO_WM_UNIT_SUBTYPE" val="a"/>
  <p:tag name="KSO_WM_UNIT_NOCLEAR" val="0"/>
  <p:tag name="KSO_WM_DIAGRAM_GROUP_CODE" val="l1-1"/>
  <p:tag name="KSO_WM_UNIT_TYPE" val="l_h_f"/>
  <p:tag name="KSO_WM_UNIT_INDEX" val="1_6_1"/>
  <p:tag name="KSO_WM_DIAGRAM_VERSION" val="3"/>
  <p:tag name="KSO_WM_DIAGRAM_COLOR_TRICK" val="1"/>
  <p:tag name="KSO_WM_DIAGRAM_COLOR_TEXT_CAN_REMOVE" val="n"/>
  <p:tag name="KSO_WM_UNIT_PRESET_TEXT" val="此处输入你的智能图形项正文"/>
  <p:tag name="KSO_WM_DIAGRAM_MAX_ITEMCNT" val="8"/>
  <p:tag name="KSO_WM_DIAGRAM_MIN_ITEMCNT" val="2"/>
  <p:tag name="KSO_WM_DIAGRAM_VIRTUALLY_FRAME" val="{&quot;height&quot;:354.54998779296875,&quot;width&quot;:808.44592285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2_7*l_h_i*1_5_2"/>
  <p:tag name="KSO_WM_TEMPLATE_CATEGORY" val="diagram"/>
  <p:tag name="KSO_WM_TEMPLATE_INDEX" val="20230922"/>
  <p:tag name="KSO_WM_UNIT_LAYERLEVEL" val="1_1_1"/>
  <p:tag name="KSO_WM_TAG_VERSION" val="3.0"/>
  <p:tag name="KSO_WM_DIAGRAM_GROUP_CODE" val="l1-1"/>
  <p:tag name="KSO_WM_UNIT_TYPE" val="l_h_i"/>
  <p:tag name="KSO_WM_UNIT_INDEX" val="1_5_2"/>
  <p:tag name="KSO_WM_DIAGRAM_VERSION" val="3"/>
  <p:tag name="KSO_WM_DIAGRAM_COLOR_TRICK" val="1"/>
  <p:tag name="KSO_WM_DIAGRAM_COLOR_TEXT_CAN_REMOVE" val="n"/>
  <p:tag name="KSO_WM_UNIT_FILL_FORE_SCHEMECOLOR_INDEX" val="5"/>
  <p:tag name="KSO_WM_DIAGRAM_MAX_ITEMCNT" val="8"/>
  <p:tag name="KSO_WM_DIAGRAM_MIN_ITEMCNT" val="2"/>
  <p:tag name="KSO_WM_DIAGRAM_VIRTUALLY_FRAME" val="{&quot;height&quot;:354.54998779296875,&quot;width&quot;:808.4459228515625}"/>
  <p:tag name="KSO_WM_DIAGRAM_COLOR_MATCH_VALUE" val="{&quot;shape&quot;:{&quot;fill&quot;:{&quot;gradient&quot;:[{&quot;brightness&quot;:0,&quot;colorType&quot;:2,&quot;pos&quot;:0,&quot;rgb&quot;:&quot;#376fff&quot;,&quot;transparency&quot;:1},{&quot;brightness&quot;:0,&quot;colorType&quot;:1,&quot;foreColorIndex&quot;:5,&quot;pos&quot;:0.5899999737739563,&quot;transparency&quot;:1},{&quot;brightness&quot;:0,&quot;colorType&quot;:1,&quot;foreColorIndex&quot;:5,&quot;pos&quot;:1,&quot;transparency&quot;:0.8799999952316284}],&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2"/>
  <p:tag name="KSO_WM_UNIT_LAYERLEVEL" val="1"/>
  <p:tag name="KSO_WM_TAG_VERSION" val="1.0"/>
  <p:tag name="KSO_WM_UNIT_TYPE" val="i"/>
  <p:tag name="KSO_WM_UNIT_INDEX" val="62"/>
</p:tagLst>
</file>

<file path=ppt/tags/tag10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2_7*l_h_f*1_5_1"/>
  <p:tag name="KSO_WM_TEMPLATE_CATEGORY" val="diagram"/>
  <p:tag name="KSO_WM_TEMPLATE_INDEX" val="20230922"/>
  <p:tag name="KSO_WM_UNIT_LAYERLEVEL" val="1_1_1"/>
  <p:tag name="KSO_WM_TAG_VERSION" val="3.0"/>
  <p:tag name="KSO_WM_UNIT_SUBTYPE" val="a"/>
  <p:tag name="KSO_WM_UNIT_NOCLEAR" val="0"/>
  <p:tag name="KSO_WM_DIAGRAM_GROUP_CODE" val="l1-1"/>
  <p:tag name="KSO_WM_UNIT_TYPE" val="l_h_f"/>
  <p:tag name="KSO_WM_UNIT_INDEX" val="1_5_1"/>
  <p:tag name="KSO_WM_DIAGRAM_VERSION" val="3"/>
  <p:tag name="KSO_WM_DIAGRAM_COLOR_TRICK" val="1"/>
  <p:tag name="KSO_WM_DIAGRAM_COLOR_TEXT_CAN_REMOVE" val="n"/>
  <p:tag name="KSO_WM_UNIT_PRESET_TEXT" val="此处输入你的智能图形项正文"/>
  <p:tag name="KSO_WM_DIAGRAM_MAX_ITEMCNT" val="8"/>
  <p:tag name="KSO_WM_DIAGRAM_MIN_ITEMCNT" val="2"/>
  <p:tag name="KSO_WM_DIAGRAM_VIRTUALLY_FRAME" val="{&quot;height&quot;:354.54998779296875,&quot;width&quot;:808.44592285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2_7*l_h_i*1_8_2"/>
  <p:tag name="KSO_WM_TEMPLATE_CATEGORY" val="diagram"/>
  <p:tag name="KSO_WM_TEMPLATE_INDEX" val="20230922"/>
  <p:tag name="KSO_WM_UNIT_LAYERLEVEL" val="1_1_1"/>
  <p:tag name="KSO_WM_TAG_VERSION" val="3.0"/>
  <p:tag name="KSO_WM_DIAGRAM_GROUP_CODE" val="l1-1"/>
  <p:tag name="KSO_WM_UNIT_TYPE" val="l_h_i"/>
  <p:tag name="KSO_WM_UNIT_INDEX" val="1_8_2"/>
  <p:tag name="KSO_WM_DIAGRAM_VERSION" val="3"/>
  <p:tag name="KSO_WM_DIAGRAM_COLOR_TRICK" val="1"/>
  <p:tag name="KSO_WM_DIAGRAM_COLOR_TEXT_CAN_REMOVE" val="n"/>
  <p:tag name="KSO_WM_UNIT_FILL_FORE_SCHEMECOLOR_INDEX" val="5"/>
  <p:tag name="KSO_WM_DIAGRAM_MAX_ITEMCNT" val="8"/>
  <p:tag name="KSO_WM_DIAGRAM_MIN_ITEMCNT" val="2"/>
  <p:tag name="KSO_WM_DIAGRAM_VIRTUALLY_FRAME" val="{&quot;height&quot;:354.54998779296875,&quot;width&quot;:808.4459228515625}"/>
  <p:tag name="KSO_WM_DIAGRAM_COLOR_MATCH_VALUE" val="{&quot;shape&quot;:{&quot;fill&quot;:{&quot;gradient&quot;:[{&quot;brightness&quot;:0,&quot;colorType&quot;:2,&quot;pos&quot;:0,&quot;rgb&quot;:&quot;#376fff&quot;,&quot;transparency&quot;:1},{&quot;brightness&quot;:0,&quot;colorType&quot;:1,&quot;foreColorIndex&quot;:5,&quot;pos&quot;:0.5899999737739563,&quot;transparency&quot;:1},{&quot;brightness&quot;:0,&quot;colorType&quot;:1,&quot;foreColorIndex&quot;:5,&quot;pos&quot;:1,&quot;transparency&quot;:0.8799999952316284}],&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2_7*l_h_f*1_8_1"/>
  <p:tag name="KSO_WM_TEMPLATE_CATEGORY" val="diagram"/>
  <p:tag name="KSO_WM_TEMPLATE_INDEX" val="20230922"/>
  <p:tag name="KSO_WM_UNIT_LAYERLEVEL" val="1_1_1"/>
  <p:tag name="KSO_WM_TAG_VERSION" val="3.0"/>
  <p:tag name="KSO_WM_UNIT_SUBTYPE" val="a"/>
  <p:tag name="KSO_WM_UNIT_NOCLEAR" val="0"/>
  <p:tag name="KSO_WM_DIAGRAM_GROUP_CODE" val="l1-1"/>
  <p:tag name="KSO_WM_UNIT_TYPE" val="l_h_f"/>
  <p:tag name="KSO_WM_UNIT_INDEX" val="1_8_1"/>
  <p:tag name="KSO_WM_DIAGRAM_VERSION" val="3"/>
  <p:tag name="KSO_WM_DIAGRAM_COLOR_TRICK" val="1"/>
  <p:tag name="KSO_WM_DIAGRAM_COLOR_TEXT_CAN_REMOVE" val="n"/>
  <p:tag name="KSO_WM_UNIT_VALUE" val="45"/>
  <p:tag name="KSO_WM_UNIT_PRESET_TEXT" val="此处输入你的智能图形项正文"/>
  <p:tag name="KSO_WM_DIAGRAM_MAX_ITEMCNT" val="8"/>
  <p:tag name="KSO_WM_DIAGRAM_MIN_ITEMCNT" val="2"/>
  <p:tag name="KSO_WM_DIAGRAM_VIRTUALLY_FRAME" val="{&quot;height&quot;:354.54998779296875,&quot;width&quot;:808.44592285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2_7*l_h_i*1_7_2"/>
  <p:tag name="KSO_WM_TEMPLATE_CATEGORY" val="diagram"/>
  <p:tag name="KSO_WM_TEMPLATE_INDEX" val="20230922"/>
  <p:tag name="KSO_WM_UNIT_LAYERLEVEL" val="1_1_1"/>
  <p:tag name="KSO_WM_TAG_VERSION" val="3.0"/>
  <p:tag name="KSO_WM_DIAGRAM_GROUP_CODE" val="l1-1"/>
  <p:tag name="KSO_WM_UNIT_TYPE" val="l_h_i"/>
  <p:tag name="KSO_WM_UNIT_INDEX" val="1_7_2"/>
  <p:tag name="KSO_WM_DIAGRAM_VERSION" val="3"/>
  <p:tag name="KSO_WM_DIAGRAM_COLOR_TRICK" val="1"/>
  <p:tag name="KSO_WM_DIAGRAM_COLOR_TEXT_CAN_REMOVE" val="n"/>
  <p:tag name="KSO_WM_UNIT_FILL_FORE_SCHEMECOLOR_INDEX" val="5"/>
  <p:tag name="KSO_WM_DIAGRAM_MAX_ITEMCNT" val="8"/>
  <p:tag name="KSO_WM_DIAGRAM_MIN_ITEMCNT" val="2"/>
  <p:tag name="KSO_WM_DIAGRAM_VIRTUALLY_FRAME" val="{&quot;height&quot;:354.54998779296875,&quot;width&quot;:808.4459228515625}"/>
  <p:tag name="KSO_WM_DIAGRAM_COLOR_MATCH_VALUE" val="{&quot;shape&quot;:{&quot;fill&quot;:{&quot;gradient&quot;:[{&quot;brightness&quot;:0,&quot;colorType&quot;:2,&quot;pos&quot;:0,&quot;rgb&quot;:&quot;#376fff&quot;,&quot;transparency&quot;:1},{&quot;brightness&quot;:0,&quot;colorType&quot;:1,&quot;foreColorIndex&quot;:5,&quot;pos&quot;:0.5899999737739563,&quot;transparency&quot;:1},{&quot;brightness&quot;:0,&quot;colorType&quot;:1,&quot;foreColorIndex&quot;:5,&quot;pos&quot;:1,&quot;transparency&quot;:0.8799999952316284}],&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2_7*l_h_f*1_7_1"/>
  <p:tag name="KSO_WM_TEMPLATE_CATEGORY" val="diagram"/>
  <p:tag name="KSO_WM_TEMPLATE_INDEX" val="20230922"/>
  <p:tag name="KSO_WM_UNIT_LAYERLEVEL" val="1_1_1"/>
  <p:tag name="KSO_WM_TAG_VERSION" val="3.0"/>
  <p:tag name="KSO_WM_UNIT_SUBTYPE" val="a"/>
  <p:tag name="KSO_WM_UNIT_NOCLEAR" val="0"/>
  <p:tag name="KSO_WM_DIAGRAM_GROUP_CODE" val="l1-1"/>
  <p:tag name="KSO_WM_UNIT_TYPE" val="l_h_f"/>
  <p:tag name="KSO_WM_UNIT_INDEX" val="1_7_1"/>
  <p:tag name="KSO_WM_DIAGRAM_VERSION" val="3"/>
  <p:tag name="KSO_WM_DIAGRAM_COLOR_TRICK" val="1"/>
  <p:tag name="KSO_WM_DIAGRAM_COLOR_TEXT_CAN_REMOVE" val="n"/>
  <p:tag name="KSO_WM_UNIT_PRESET_TEXT" val="此处输入你的智能图形项正文"/>
  <p:tag name="KSO_WM_DIAGRAM_MAX_ITEMCNT" val="8"/>
  <p:tag name="KSO_WM_DIAGRAM_MIN_ITEMCNT" val="2"/>
  <p:tag name="KSO_WM_DIAGRAM_VIRTUALLY_FRAME" val="{&quot;height&quot;:354.54998779296875,&quot;width&quot;:808.44592285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95.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i"/>
  <p:tag name="KSO_WM_UNIT_INDEX" val="1_6_1"/>
  <p:tag name="KSO_WM_UNIT_ID" val="diagram20230922_7*l_h_i*1_6_1"/>
  <p:tag name="KSO_WM_TEMPLATE_CATEGORY" val="diagram"/>
  <p:tag name="KSO_WM_TEMPLATE_INDEX" val="20230922"/>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UNIT_SUBTYPE" val="d"/>
  <p:tag name="KSO_WM_UNIT_PRESET_TEXT" val="6"/>
  <p:tag name="KSO_WM_UNIT_TEXT_FILL_FORE_SCHEMECOLOR_INDEX" val="5"/>
  <p:tag name="KSO_WM_DIAGRAM_MAX_ITEMCNT" val="8"/>
  <p:tag name="KSO_WM_DIAGRAM_MIN_ITEMCNT" val="2"/>
  <p:tag name="KSO_WM_DIAGRAM_VIRTUALLY_FRAME" val="{&quot;height&quot;:354.54998779296875,&quot;width&quot;:808.44592285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quot;colorType&quot;:1,&quot;foreColorIndex&quot;:5,&quot;pos&quot;:0.2199999988079071,&quot;transparency&quot;:0},{&quot;brightness&quot;:0,&quot;colorType&quot;:1,&quot;foreColorIndex&quot;:5,&quot;pos&quot;:0.6200000047683716,&quot;transparency&quot;:0.5},{&quot;brightness&quot;:0,&quot;colorType&quot;:1,&quot;foreColorIndex&quot;:5,&quot;pos&quot;:0.6399999856948853,&quot;transparency&quot;:1}],&quot;type&quot;:3},&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96.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i"/>
  <p:tag name="KSO_WM_UNIT_INDEX" val="1_5_1"/>
  <p:tag name="KSO_WM_UNIT_ID" val="diagram20230922_7*l_h_i*1_5_1"/>
  <p:tag name="KSO_WM_TEMPLATE_CATEGORY" val="diagram"/>
  <p:tag name="KSO_WM_TEMPLATE_INDEX" val="20230922"/>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UNIT_SUBTYPE" val="d"/>
  <p:tag name="KSO_WM_UNIT_PRESET_TEXT" val="5"/>
  <p:tag name="KSO_WM_UNIT_TEXT_FILL_FORE_SCHEMECOLOR_INDEX" val="5"/>
  <p:tag name="KSO_WM_DIAGRAM_MAX_ITEMCNT" val="8"/>
  <p:tag name="KSO_WM_DIAGRAM_MIN_ITEMCNT" val="2"/>
  <p:tag name="KSO_WM_DIAGRAM_VIRTUALLY_FRAME" val="{&quot;height&quot;:354.54998779296875,&quot;width&quot;:808.44592285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quot;colorType&quot;:1,&quot;foreColorIndex&quot;:5,&quot;pos&quot;:0.2199999988079071,&quot;transparency&quot;:0},{&quot;brightness&quot;:0,&quot;colorType&quot;:1,&quot;foreColorIndex&quot;:5,&quot;pos&quot;:0.6200000047683716,&quot;transparency&quot;:0.5},{&quot;brightness&quot;:0,&quot;colorType&quot;:1,&quot;foreColorIndex&quot;:5,&quot;pos&quot;:0.6399999856948853,&quot;transparency&quot;:1}],&quot;type&quot;:3},&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97.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i"/>
  <p:tag name="KSO_WM_UNIT_INDEX" val="1_8_1"/>
  <p:tag name="KSO_WM_UNIT_ID" val="diagram20230922_7*l_h_i*1_8_1"/>
  <p:tag name="KSO_WM_TEMPLATE_CATEGORY" val="diagram"/>
  <p:tag name="KSO_WM_TEMPLATE_INDEX" val="20230922"/>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UNIT_SUBTYPE" val="d"/>
  <p:tag name="KSO_WM_UNIT_PRESET_TEXT" val="8"/>
  <p:tag name="KSO_WM_UNIT_TEXT_FILL_FORE_SCHEMECOLOR_INDEX" val="5"/>
  <p:tag name="KSO_WM_DIAGRAM_MAX_ITEMCNT" val="8"/>
  <p:tag name="KSO_WM_DIAGRAM_MIN_ITEMCNT" val="2"/>
  <p:tag name="KSO_WM_DIAGRAM_VIRTUALLY_FRAME" val="{&quot;height&quot;:354.54998779296875,&quot;width&quot;:808.44592285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quot;colorType&quot;:1,&quot;foreColorIndex&quot;:5,&quot;pos&quot;:0.2199999988079071,&quot;transparency&quot;:0},{&quot;brightness&quot;:0,&quot;colorType&quot;:1,&quot;foreColorIndex&quot;:5,&quot;pos&quot;:0.6200000047683716,&quot;transparency&quot;:0.5},{&quot;brightness&quot;:0,&quot;colorType&quot;:1,&quot;foreColorIndex&quot;:5,&quot;pos&quot;:0.6399999856948853,&quot;transparency&quot;:1}],&quot;type&quot;:3},&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98.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i"/>
  <p:tag name="KSO_WM_UNIT_INDEX" val="1_7_1"/>
  <p:tag name="KSO_WM_UNIT_ID" val="diagram20230922_7*l_h_i*1_7_1"/>
  <p:tag name="KSO_WM_TEMPLATE_CATEGORY" val="diagram"/>
  <p:tag name="KSO_WM_TEMPLATE_INDEX" val="20230922"/>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UNIT_SUBTYPE" val="d"/>
  <p:tag name="KSO_WM_UNIT_PRESET_TEXT" val="7"/>
  <p:tag name="KSO_WM_UNIT_TEXT_FILL_FORE_SCHEMECOLOR_INDEX" val="5"/>
  <p:tag name="KSO_WM_DIAGRAM_MAX_ITEMCNT" val="8"/>
  <p:tag name="KSO_WM_DIAGRAM_MIN_ITEMCNT" val="2"/>
  <p:tag name="KSO_WM_DIAGRAM_VIRTUALLY_FRAME" val="{&quot;height&quot;:354.54998779296875,&quot;width&quot;:808.44592285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quot;colorType&quot;:1,&quot;foreColorIndex&quot;:5,&quot;pos&quot;:0.2199999988079071,&quot;transparency&quot;:0},{&quot;brightness&quot;:0,&quot;colorType&quot;:1,&quot;foreColorIndex&quot;:5,&quot;pos&quot;:0.6200000047683716,&quot;transparency&quot;:0.5},{&quot;brightness&quot;:0,&quot;colorType&quot;:1,&quot;foreColorIndex&quot;:5,&quot;pos&quot;:0.6399999856948853,&quot;transparency&quot;:1}],&quot;type&quot;:3},&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99.xml><?xml version="1.0" encoding="utf-8"?>
<p:tagLst xmlns:p="http://schemas.openxmlformats.org/presentationml/2006/main">
  <p:tag name="KSO_WM_BEAUTIFY_FLAG" val=""/>
</p:tagLst>
</file>

<file path=ppt/tags/tag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0"/>
  <p:tag name="KSO_WM_UNIT_ID" val="_1*i*10"/>
  <p:tag name="KSO_WM_UNIT_LAYERLEVEL" val="1"/>
  <p:tag name="KSO_WM_TAG_VERSION" val="1.0"/>
</p:tagLst>
</file>

<file path=ppt/tags/tag11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3"/>
  <p:tag name="KSO_WM_UNIT_LAYERLEVEL" val="1"/>
  <p:tag name="KSO_WM_TAG_VERSION" val="1.0"/>
  <p:tag name="KSO_WM_UNIT_CONTENT_GROUP_TYPE" val="titlestyle"/>
  <p:tag name="KSO_WM_UNIT_TYPE" val="i"/>
  <p:tag name="KSO_WM_UNIT_INDEX" val="63"/>
</p:tagLst>
</file>

<file path=ppt/tags/tag1100.xml><?xml version="1.0" encoding="utf-8"?>
<p:tagLst xmlns:p="http://schemas.openxmlformats.org/presentationml/2006/main">
  <p:tag name="KSO_WM_BEAUTIFY_FLAG" val="#wm#"/>
  <p:tag name="KSO_WM_TEMPLATE_CATEGORY" val="diagram"/>
  <p:tag name="KSO_WM_TEMPLATE_INDEX" val="20231636"/>
</p:tagLst>
</file>

<file path=ppt/tags/tag1101.xml><?xml version="1.0" encoding="utf-8"?>
<p:tagLst xmlns:p="http://schemas.openxmlformats.org/presentationml/2006/main">
  <p:tag name="KSO_WM_BEAUTIFY_FLAG" val=""/>
</p:tagLst>
</file>

<file path=ppt/tags/tag1102.xml><?xml version="1.0" encoding="utf-8"?>
<p:tagLst xmlns:p="http://schemas.openxmlformats.org/presentationml/2006/main">
  <p:tag name="KSO_WM_BEAUTIFY_FLAG" val="#wm#"/>
  <p:tag name="KSO_WM_TEMPLATE_CATEGORY" val="diagram"/>
  <p:tag name="KSO_WM_TEMPLATE_INDEX" val="20231636"/>
</p:tagLst>
</file>

<file path=ppt/tags/tag1103.xml><?xml version="1.0" encoding="utf-8"?>
<p:tagLst xmlns:p="http://schemas.openxmlformats.org/presentationml/2006/main">
  <p:tag name="KSO_WM_BEAUTIFY_FLAG" val=""/>
</p:tagLst>
</file>

<file path=ppt/tags/tag1104.xml><?xml version="1.0" encoding="utf-8"?>
<p:tagLst xmlns:p="http://schemas.openxmlformats.org/presentationml/2006/main">
  <p:tag name="KSO_WM_BEAUTIFY_FLAG" val="#wm#"/>
  <p:tag name="KSO_WM_TEMPLATE_CATEGORY" val="diagram"/>
  <p:tag name="KSO_WM_TEMPLATE_INDEX" val="20231636"/>
</p:tagLst>
</file>

<file path=ppt/tags/tag1105.xml><?xml version="1.0" encoding="utf-8"?>
<p:tagLst xmlns:p="http://schemas.openxmlformats.org/presentationml/2006/main">
  <p:tag name="KSO_WM_BEAUTIFY_FLAG" val=""/>
</p:tagLst>
</file>

<file path=ppt/tags/tag1106.xml><?xml version="1.0" encoding="utf-8"?>
<p:tagLst xmlns:p="http://schemas.openxmlformats.org/presentationml/2006/main">
  <p:tag name="KSO_WM_BEAUTIFY_FLAG" val="#wm#"/>
  <p:tag name="KSO_WM_TEMPLATE_CATEGORY" val="diagram"/>
  <p:tag name="KSO_WM_TEMPLATE_INDEX" val="20231636"/>
</p:tagLst>
</file>

<file path=ppt/tags/tag1107.xml><?xml version="1.0" encoding="utf-8"?>
<p:tagLst xmlns:p="http://schemas.openxmlformats.org/presentationml/2006/main">
  <p:tag name="KSO_WM_BEAUTIFY_FLAG" val=""/>
</p:tagLst>
</file>

<file path=ppt/tags/tag1108.xml><?xml version="1.0" encoding="utf-8"?>
<p:tagLst xmlns:p="http://schemas.openxmlformats.org/presentationml/2006/main">
  <p:tag name="KSO_WM_BEAUTIFY_FLAG" val="#wm#"/>
  <p:tag name="KSO_WM_TEMPLATE_CATEGORY" val="diagram"/>
  <p:tag name="KSO_WM_TEMPLATE_INDEX" val="20231636"/>
</p:tagLst>
</file>

<file path=ppt/tags/tag1109.xml><?xml version="1.0" encoding="utf-8"?>
<p:tagLst xmlns:p="http://schemas.openxmlformats.org/presentationml/2006/main">
  <p:tag name="KSO_WM_BEAUTIFY_FLAG" val=""/>
</p:tagLst>
</file>

<file path=ppt/tags/tag11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4"/>
  <p:tag name="KSO_WM_UNIT_LAYERLEVEL" val="1"/>
  <p:tag name="KSO_WM_TAG_VERSION" val="1.0"/>
  <p:tag name="KSO_WM_UNIT_CONTENT_GROUP_TYPE" val="titlestyle"/>
  <p:tag name="KSO_WM_UNIT_TYPE" val="i"/>
  <p:tag name="KSO_WM_UNIT_INDEX" val="64"/>
</p:tagLst>
</file>

<file path=ppt/tags/tag1110.xml><?xml version="1.0" encoding="utf-8"?>
<p:tagLst xmlns:p="http://schemas.openxmlformats.org/presentationml/2006/main">
  <p:tag name="KSO_WM_BEAUTIFY_FLAG" val="#wm#"/>
  <p:tag name="KSO_WM_TEMPLATE_CATEGORY" val="diagram"/>
  <p:tag name="KSO_WM_TEMPLATE_INDEX" val="20231636"/>
</p:tagLst>
</file>

<file path=ppt/tags/tag1111.xml><?xml version="1.0" encoding="utf-8"?>
<p:tagLst xmlns:p="http://schemas.openxmlformats.org/presentationml/2006/main">
  <p:tag name="KSO_WM_BEAUTIFY_FLAG" val="#wm#"/>
  <p:tag name="KSO_WM_TEMPLATE_CATEGORY" val="custom"/>
  <p:tag name="KSO_WM_TEMPLATE_INDEX" val="20230979"/>
</p:tagLst>
</file>

<file path=ppt/tags/tag1112.xml><?xml version="1.0" encoding="utf-8"?>
<p:tagLst xmlns:p="http://schemas.openxmlformats.org/presentationml/2006/main">
  <p:tag name="KSO_WM_BEAUTIFY_FLAG" val="#wm#"/>
  <p:tag name="KSO_WM_TEMPLATE_CATEGORY" val="diagram"/>
  <p:tag name="KSO_WM_TEMPLATE_INDEX" val="20231636"/>
</p:tagLst>
</file>

<file path=ppt/tags/tag1113.xml><?xml version="1.0" encoding="utf-8"?>
<p:tagLst xmlns:p="http://schemas.openxmlformats.org/presentationml/2006/main">
  <p:tag name="KSO_WM_BEAUTIFY_FLAG" val="#wm#"/>
  <p:tag name="KSO_WM_TEMPLATE_CATEGORY" val="diagram"/>
  <p:tag name="KSO_WM_TEMPLATE_INDEX" val="20231636"/>
</p:tagLst>
</file>

<file path=ppt/tags/tag1114.xml><?xml version="1.0" encoding="utf-8"?>
<p:tagLst xmlns:p="http://schemas.openxmlformats.org/presentationml/2006/main">
  <p:tag name="KSO_WM_BEAUTIFY_FLAG" val="#wm#"/>
  <p:tag name="KSO_WM_TEMPLATE_CATEGORY" val="diagram"/>
  <p:tag name="KSO_WM_TEMPLATE_INDEX" val="20231636"/>
</p:tagLst>
</file>

<file path=ppt/tags/tag1115.xml><?xml version="1.0" encoding="utf-8"?>
<p:tagLst xmlns:p="http://schemas.openxmlformats.org/presentationml/2006/main">
  <p:tag name="KSO_WM_BEAUTIFY_FLAG" val="#wm#"/>
  <p:tag name="KSO_WM_TEMPLATE_CATEGORY" val="diagram"/>
  <p:tag name="KSO_WM_TEMPLATE_INDEX" val="20231636"/>
</p:tagLst>
</file>

<file path=ppt/tags/tag1116.xml><?xml version="1.0" encoding="utf-8"?>
<p:tagLst xmlns:p="http://schemas.openxmlformats.org/presentationml/2006/main">
  <p:tag name="KSO_WM_BEAUTIFY_FLAG" val="#wm#"/>
  <p:tag name="KSO_WM_TEMPLATE_CATEGORY" val="diagram"/>
  <p:tag name="KSO_WM_TEMPLATE_INDEX" val="20231636"/>
</p:tagLst>
</file>

<file path=ppt/tags/tag1117.xml><?xml version="1.0" encoding="utf-8"?>
<p:tagLst xmlns:p="http://schemas.openxmlformats.org/presentationml/2006/main">
  <p:tag name="KSO_WM_BEAUTIFY_FLAG" val="#wm#"/>
  <p:tag name="KSO_WM_TEMPLATE_CATEGORY" val="diagram"/>
  <p:tag name="KSO_WM_TEMPLATE_INDEX" val="20231636"/>
</p:tagLst>
</file>

<file path=ppt/tags/tag1118.xml><?xml version="1.0" encoding="utf-8"?>
<p:tagLst xmlns:p="http://schemas.openxmlformats.org/presentationml/2006/main">
  <p:tag name="KSO_WM_BEAUTIFY_FLAG" val="#wm#"/>
  <p:tag name="KSO_WM_TEMPLATE_CATEGORY" val="diagram"/>
  <p:tag name="KSO_WM_TEMPLATE_INDEX" val="20231636"/>
</p:tagLst>
</file>

<file path=ppt/tags/tag1119.xml><?xml version="1.0" encoding="utf-8"?>
<p:tagLst xmlns:p="http://schemas.openxmlformats.org/presentationml/2006/main">
  <p:tag name="KSO_WM_BEAUTIFY_FLAG" val="#wm#"/>
  <p:tag name="KSO_WM_TEMPLATE_CATEGORY" val="diagram"/>
  <p:tag name="KSO_WM_TEMPLATE_INDEX" val="20231636"/>
</p:tagLst>
</file>

<file path=ppt/tags/tag11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2*a*1"/>
  <p:tag name="KSO_WM_UNIT_LAYERLEVEL" val="1"/>
  <p:tag name="KSO_WM_TAG_VERSION" val="1.0"/>
  <p:tag name="KSO_WM_BEAUTIFY_FLAG" val="#wm#"/>
  <p:tag name="KSO_WM_UNIT_CONTENT_GROUP_TYPE" val="titlestyle"/>
  <p:tag name="KSO_WM_UNIT_PRESET_TEXT" val="单击此处添加标题"/>
</p:tagLst>
</file>

<file path=ppt/tags/tag1120.xml><?xml version="1.0" encoding="utf-8"?>
<p:tagLst xmlns:p="http://schemas.openxmlformats.org/presentationml/2006/main">
  <p:tag name="KSO_WM_BEAUTIFY_FLAG" val="#wm#"/>
  <p:tag name="KSO_WM_TEMPLATE_CATEGORY" val="diagram"/>
  <p:tag name="KSO_WM_TEMPLATE_INDEX" val="20231636"/>
</p:tagLst>
</file>

<file path=ppt/tags/tag1121.xml><?xml version="1.0" encoding="utf-8"?>
<p:tagLst xmlns:p="http://schemas.openxmlformats.org/presentationml/2006/main">
  <p:tag name="KSO_WM_BEAUTIFY_FLAG" val="#wm#"/>
  <p:tag name="KSO_WM_TEMPLATE_CATEGORY" val="diagram"/>
  <p:tag name="KSO_WM_TEMPLATE_INDEX" val="20231636"/>
</p:tagLst>
</file>

<file path=ppt/tags/tag1122.xml><?xml version="1.0" encoding="utf-8"?>
<p:tagLst xmlns:p="http://schemas.openxmlformats.org/presentationml/2006/main">
  <p:tag name="KSO_WM_BEAUTIFY_FLAG" val="#wm#"/>
  <p:tag name="KSO_WM_TEMPLATE_CATEGORY" val="custom"/>
  <p:tag name="KSO_WM_TEMPLATE_INDEX" val="20230979"/>
</p:tagLst>
</file>

<file path=ppt/tags/tag1123.xml><?xml version="1.0" encoding="utf-8"?>
<p:tagLst xmlns:p="http://schemas.openxmlformats.org/presentationml/2006/main">
  <p:tag name="KSO_WM_BEAUTIFY_FLAG" val="#wm#"/>
  <p:tag name="KSO_WM_TEMPLATE_CATEGORY" val="diagram"/>
  <p:tag name="KSO_WM_TEMPLATE_INDEX" val="20231636"/>
</p:tagLst>
</file>

<file path=ppt/tags/tag1124.xml><?xml version="1.0" encoding="utf-8"?>
<p:tagLst xmlns:p="http://schemas.openxmlformats.org/presentationml/2006/main">
  <p:tag name="KSO_WM_BEAUTIFY_FLAG" val="#wm#"/>
  <p:tag name="KSO_WM_TEMPLATE_CATEGORY" val="diagram"/>
  <p:tag name="KSO_WM_TEMPLATE_INDEX" val="20231636"/>
</p:tagLst>
</file>

<file path=ppt/tags/tag1125.xml><?xml version="1.0" encoding="utf-8"?>
<p:tagLst xmlns:p="http://schemas.openxmlformats.org/presentationml/2006/main">
  <p:tag name="KSO_WM_BEAUTIFY_FLAG" val="#wm#"/>
  <p:tag name="KSO_WM_TEMPLATE_CATEGORY" val="diagram"/>
  <p:tag name="KSO_WM_TEMPLATE_INDEX" val="20231636"/>
</p:tagLst>
</file>

<file path=ppt/tags/tag1126.xml><?xml version="1.0" encoding="utf-8"?>
<p:tagLst xmlns:p="http://schemas.openxmlformats.org/presentationml/2006/main">
  <p:tag name="KSO_WM_BEAUTIFY_FLAG" val="#wm#"/>
  <p:tag name="KSO_WM_TEMPLATE_CATEGORY" val="diagram"/>
  <p:tag name="KSO_WM_TEMPLATE_INDEX" val="20231636"/>
</p:tagLst>
</file>

<file path=ppt/tags/tag1127.xml><?xml version="1.0" encoding="utf-8"?>
<p:tagLst xmlns:p="http://schemas.openxmlformats.org/presentationml/2006/main">
  <p:tag name="KSO_WM_BEAUTIFY_FLAG" val=""/>
</p:tagLst>
</file>

<file path=ppt/tags/tag1128.xml><?xml version="1.0" encoding="utf-8"?>
<p:tagLst xmlns:p="http://schemas.openxmlformats.org/presentationml/2006/main">
  <p:tag name="KSO_WM_BEAUTIFY_FLAG" val=""/>
</p:tagLst>
</file>

<file path=ppt/tags/tag1129.xml><?xml version="1.0" encoding="utf-8"?>
<p:tagLst xmlns:p="http://schemas.openxmlformats.org/presentationml/2006/main">
  <p:tag name="KSO_WM_SLIDE_ID" val="diagram20231636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1636"/>
  <p:tag name="KSO_WM_SLIDE_TYPE" val="text"/>
  <p:tag name="KSO_WM_SLIDE_SUBTYPE" val="diag"/>
  <p:tag name="KSO_WM_SLIDE_SIZE" val="851.507*346.68"/>
  <p:tag name="KSO_WM_SLIDE_POSITION" val="55.1157*132.359"/>
  <p:tag name="KSO_WM_SLIDE_LAYOUT" val="a_n"/>
  <p:tag name="KSO_WM_SLIDE_LAYOUT_CNT" val="1_1"/>
  <p:tag name="KSO_WM_SPECIAL_SOURCE" val="bdnull"/>
  <p:tag name="KSO_WM_DIAGRAM_GROUP_CODE" val="n1-1"/>
  <p:tag name="KSO_WM_SLIDE_DIAGTYPE" val="n"/>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30.xml><?xml version="1.0" encoding="utf-8"?>
<p:tagLst xmlns:p="http://schemas.openxmlformats.org/presentationml/2006/main">
  <p:tag name="KSO_WM_BEAUTIFY_FLAG" val=""/>
</p:tagLst>
</file>

<file path=ppt/tags/tag11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31301_3*l_h_i*1_3_2"/>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DIAGRAM_MAX_ITEMCNT" val="6"/>
  <p:tag name="KSO_WM_DIAGRAM_MIN_ITEMCNT" val="2"/>
  <p:tag name="KSO_WM_DIAGRAM_VIRTUALLY_FRAME" val="{&quot;height&quot;:375,&quot;width&quot;:863.0999145507812}"/>
  <p:tag name="KSO_WM_DIAGRAM_COLOR_MATCH_VALUE" val="{&quot;shape&quot;:{&quot;fill&quot;:{&quot;solid&quot;:{&quot;brightness&quot;:0,&quot;colorType&quot;:2,&quot;rgb&quot;:&quot;#f2f2f2&quot;,&quot;transparency&quot;:0},&quot;type&quot;:1},&quot;glow&quot;:{&quot;colorType&quot;:0},&quot;line&quot;:{&quot;type&quot;:0},&quot;shadow&quot;:{&quot;brightness&quot;:0,&quot;colorType&quot;:2,&quot;rgb&quot;:&quot;#000000&quot;,&quot;transparency&quot;:0.7699999809265137},&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31301_3*l_h_i*1_3_3"/>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FILL_FORE_SCHEMECOLOR_INDEX" val="7"/>
  <p:tag name="KSO_WM_DIAGRAM_MAX_ITEMCNT" val="6"/>
  <p:tag name="KSO_WM_DIAGRAM_MIN_ITEMCNT" val="2"/>
  <p:tag name="KSO_WM_DIAGRAM_VIRTUALLY_FRAME" val="{&quot;height&quot;:375,&quot;width&quot;:863.0999145507812}"/>
  <p:tag name="KSO_WM_DIAGRAM_COLOR_MATCH_VALUE" val="{&quot;shape&quot;:{&quot;fill&quot;:{&quot;solid&quot;:{&quot;brightness&quot;:0,&quot;colorType&quot;:1,&quot;foreColorIndex&quot;:7,&quot;transparency&quot;:0},&quot;type&quot;:1},&quot;glow&quot;:{&quot;colorType&quot;:0},&quot;line&quot;:{&quot;type&quot;:0},&quot;shadow&quot;:{&quot;brightness&quot;:0,&quot;colorType&quot;:1,&quot;foreColorIndex&quot;:7,&quot;transparency&quot;:0.6899999976158142},&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31301_3*l_h_i*1_3_1"/>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FILL_FORE_SCHEMECOLOR_INDEX" val="7"/>
  <p:tag name="KSO_WM_DIAGRAM_MAX_ITEMCNT" val="6"/>
  <p:tag name="KSO_WM_DIAGRAM_MIN_ITEMCNT" val="2"/>
  <p:tag name="KSO_WM_DIAGRAM_VIRTUALLY_FRAME" val="{&quot;height&quot;:375,&quot;width&quot;:863.0999145507812}"/>
  <p:tag name="KSO_WM_DIAGRAM_COLOR_MATCH_VALUE" val="{&quot;shape&quot;:{&quot;fill&quot;:{&quot;solid&quot;:{&quot;brightness&quot;:-0.25,&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34.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31301_3*l_h_f*1_3_1"/>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PRESET_TEXT" val="此输入你的智能图形项正文，文字是您思想的提炼，请尽量言简意赅的阐述观点"/>
  <p:tag name="KSO_WM_DIAGRAM_MAX_ITEMCNT" val="6"/>
  <p:tag name="KSO_WM_DIAGRAM_MIN_ITEMCNT" val="2"/>
  <p:tag name="KSO_WM_DIAGRAM_VIRTUALLY_FRAME" val="{&quot;height&quot;:375,&quot;width&quot;:863.09991455078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0000000298023224,&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301_3*l_h_i*1_1_2"/>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DIAGRAM_MAX_ITEMCNT" val="6"/>
  <p:tag name="KSO_WM_DIAGRAM_MIN_ITEMCNT" val="2"/>
  <p:tag name="KSO_WM_DIAGRAM_VIRTUALLY_FRAME" val="{&quot;height&quot;:375,&quot;width&quot;:863.0999145507812}"/>
  <p:tag name="KSO_WM_DIAGRAM_COLOR_MATCH_VALUE" val="{&quot;shape&quot;:{&quot;fill&quot;:{&quot;solid&quot;:{&quot;brightness&quot;:0,&quot;colorType&quot;:2,&quot;rgb&quot;:&quot;#f2f2f2&quot;,&quot;transparency&quot;:0},&quot;type&quot;:1},&quot;glow&quot;:{&quot;colorType&quot;:0},&quot;line&quot;:{&quot;type&quot;:0},&quot;shadow&quot;:{&quot;brightness&quot;:0,&quot;colorType&quot;:2,&quot;rgb&quot;:&quot;#000000&quot;,&quot;transparency&quot;:0.7699999809265137},&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31301_3*l_h_i*1_1_3"/>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FILL_FORE_SCHEMECOLOR_INDEX" val="5"/>
  <p:tag name="KSO_WM_DIAGRAM_MAX_ITEMCNT" val="6"/>
  <p:tag name="KSO_WM_DIAGRAM_MIN_ITEMCNT" val="2"/>
  <p:tag name="KSO_WM_DIAGRAM_VIRTUALLY_FRAME" val="{&quot;height&quot;:375,&quot;width&quot;:863.0999145507812}"/>
  <p:tag name="KSO_WM_DIAGRAM_COLOR_MATCH_VALUE" val="{&quot;shape&quot;:{&quot;fill&quot;:{&quot;solid&quot;:{&quot;brightness&quot;:0,&quot;colorType&quot;:1,&quot;foreColorIndex&quot;:5,&quot;transparency&quot;:0},&quot;type&quot;:1},&quot;glow&quot;:{&quot;colorType&quot;:0},&quot;line&quot;:{&quot;type&quot;:0},&quot;shadow&quot;:{&quot;brightness&quot;:0,&quot;colorType&quot;:1,&quot;foreColorIndex&quot;:5,&quot;transparency&quot;:0.6899999976158142},&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1301_3*l_h_i*1_1_1"/>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FILL_FORE_SCHEMECOLOR_INDEX" val="5"/>
  <p:tag name="KSO_WM_DIAGRAM_MAX_ITEMCNT" val="6"/>
  <p:tag name="KSO_WM_DIAGRAM_MIN_ITEMCNT" val="2"/>
  <p:tag name="KSO_WM_DIAGRAM_VIRTUALLY_FRAME" val="{&quot;height&quot;:375,&quot;width&quot;:863.0999145507812}"/>
  <p:tag name="KSO_WM_DIAGRAM_COLOR_MATCH_VALUE" val="{&quot;shape&quot;:{&quot;fill&quot;:{&quot;solid&quot;:{&quot;brightness&quot;:-0.2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38.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1301_3*l_h_f*1_1_1"/>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PRESET_TEXT" val="此输入你的智能图形项正文，文字是您思想的提炼，请尽量言简意赅的阐述观点"/>
  <p:tag name="KSO_WM_DIAGRAM_MAX_ITEMCNT" val="6"/>
  <p:tag name="KSO_WM_DIAGRAM_MIN_ITEMCNT" val="2"/>
  <p:tag name="KSO_WM_DIAGRAM_VIRTUALLY_FRAME" val="{&quot;height&quot;:375,&quot;width&quot;:863.09991455078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0000000298023224,&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1301_3*l_h_i*1_2_2"/>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DIAGRAM_MAX_ITEMCNT" val="6"/>
  <p:tag name="KSO_WM_DIAGRAM_MIN_ITEMCNT" val="2"/>
  <p:tag name="KSO_WM_DIAGRAM_VIRTUALLY_FRAME" val="{&quot;height&quot;:375,&quot;width&quot;:863.0999145507812}"/>
  <p:tag name="KSO_WM_DIAGRAM_COLOR_MATCH_VALUE" val="{&quot;shape&quot;:{&quot;fill&quot;:{&quot;solid&quot;:{&quot;brightness&quot;:0,&quot;colorType&quot;:2,&quot;rgb&quot;:&quot;#f2f2f2&quot;,&quot;transparency&quot;:0},&quot;type&quot;:1},&quot;glow&quot;:{&quot;colorType&quot;:0},&quot;line&quot;:{&quot;type&quot;:0},&quot;shadow&quot;:{&quot;brightness&quot;:0,&quot;colorType&quot;:2,&quot;rgb&quot;:&quot;#000000&quot;,&quot;transparency&quot;:0.7699999809265137},&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31301_3*l_h_i*1_2_3"/>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FILL_FORE_SCHEMECOLOR_INDEX" val="6"/>
  <p:tag name="KSO_WM_DIAGRAM_MAX_ITEMCNT" val="6"/>
  <p:tag name="KSO_WM_DIAGRAM_MIN_ITEMCNT" val="2"/>
  <p:tag name="KSO_WM_DIAGRAM_VIRTUALLY_FRAME" val="{&quot;height&quot;:375,&quot;width&quot;:863.0999145507812}"/>
  <p:tag name="KSO_WM_DIAGRAM_COLOR_MATCH_VALUE" val="{&quot;shape&quot;:{&quot;fill&quot;:{&quot;solid&quot;:{&quot;brightness&quot;:0,&quot;colorType&quot;:1,&quot;foreColorIndex&quot;:6,&quot;transparency&quot;:0},&quot;type&quot;:1},&quot;glow&quot;:{&quot;colorType&quot;:0},&quot;line&quot;:{&quot;type&quot;:0},&quot;shadow&quot;:{&quot;brightness&quot;:0,&quot;colorType&quot;:1,&quot;foreColorIndex&quot;:6,&quot;transparency&quot;:0.6899999976158142},&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1301_3*l_h_i*1_2_1"/>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FILL_FORE_SCHEMECOLOR_INDEX" val="6"/>
  <p:tag name="KSO_WM_DIAGRAM_MAX_ITEMCNT" val="6"/>
  <p:tag name="KSO_WM_DIAGRAM_MIN_ITEMCNT" val="2"/>
  <p:tag name="KSO_WM_DIAGRAM_VIRTUALLY_FRAME" val="{&quot;height&quot;:375,&quot;width&quot;:863.0999145507812}"/>
  <p:tag name="KSO_WM_DIAGRAM_COLOR_MATCH_VALUE" val="{&quot;shape&quot;:{&quot;fill&quot;:{&quot;solid&quot;:{&quot;brightness&quot;:-0.25,&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42.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1301_3*l_h_f*1_2_1"/>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PRESET_TEXT" val="此输入你的智能图形项正文，文字是您思想的提炼，请尽量言简意赅的阐述观点"/>
  <p:tag name="KSO_WM_DIAGRAM_MAX_ITEMCNT" val="6"/>
  <p:tag name="KSO_WM_DIAGRAM_MIN_ITEMCNT" val="2"/>
  <p:tag name="KSO_WM_DIAGRAM_VIRTUALLY_FRAME" val="{&quot;height&quot;:375,&quot;width&quot;:863.09991455078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0000000298023224,&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31301_3*l_h_i*1_4_2"/>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DIAGRAM_MAX_ITEMCNT" val="6"/>
  <p:tag name="KSO_WM_DIAGRAM_MIN_ITEMCNT" val="2"/>
  <p:tag name="KSO_WM_DIAGRAM_VIRTUALLY_FRAME" val="{&quot;height&quot;:375,&quot;width&quot;:863.0999145507812}"/>
  <p:tag name="KSO_WM_DIAGRAM_COLOR_MATCH_VALUE" val="{&quot;shape&quot;:{&quot;fill&quot;:{&quot;solid&quot;:{&quot;brightness&quot;:0,&quot;colorType&quot;:2,&quot;rgb&quot;:&quot;#f2f2f2&quot;,&quot;transparency&quot;:0},&quot;type&quot;:1},&quot;glow&quot;:{&quot;colorType&quot;:0},&quot;line&quot;:{&quot;type&quot;:0},&quot;shadow&quot;:{&quot;brightness&quot;:0,&quot;colorType&quot;:2,&quot;rgb&quot;:&quot;#000000&quot;,&quot;transparency&quot;:0.7699999809265137},&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31301_3*l_h_i*1_4_3"/>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FILL_FORE_SCHEMECOLOR_INDEX" val="8"/>
  <p:tag name="KSO_WM_DIAGRAM_MAX_ITEMCNT" val="6"/>
  <p:tag name="KSO_WM_DIAGRAM_MIN_ITEMCNT" val="2"/>
  <p:tag name="KSO_WM_DIAGRAM_VIRTUALLY_FRAME" val="{&quot;height&quot;:375,&quot;width&quot;:863.0999145507812}"/>
  <p:tag name="KSO_WM_DIAGRAM_COLOR_MATCH_VALUE" val="{&quot;shape&quot;:{&quot;fill&quot;:{&quot;solid&quot;:{&quot;brightness&quot;:0,&quot;colorType&quot;:1,&quot;foreColorIndex&quot;:8,&quot;transparency&quot;:0},&quot;type&quot;:1},&quot;glow&quot;:{&quot;colorType&quot;:0},&quot;line&quot;:{&quot;type&quot;:0},&quot;shadow&quot;:{&quot;brightness&quot;:0,&quot;colorType&quot;:1,&quot;foreColorIndex&quot;:8,&quot;transparency&quot;:0.6899999976158142},&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31301_3*l_h_i*1_4_1"/>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FILL_FORE_SCHEMECOLOR_INDEX" val="8"/>
  <p:tag name="KSO_WM_DIAGRAM_MAX_ITEMCNT" val="6"/>
  <p:tag name="KSO_WM_DIAGRAM_MIN_ITEMCNT" val="2"/>
  <p:tag name="KSO_WM_DIAGRAM_VIRTUALLY_FRAME" val="{&quot;height&quot;:375,&quot;width&quot;:863.0999145507812}"/>
  <p:tag name="KSO_WM_DIAGRAM_COLOR_MATCH_VALUE" val="{&quot;shape&quot;:{&quot;fill&quot;:{&quot;solid&quot;:{&quot;brightness&quot;:-0.25,&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46.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31301_3*l_h_f*1_4_1"/>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PRESET_TEXT" val="此输入你的智能图形项正文，文字是您思想的提炼，请尽量言简意赅的阐述观点"/>
  <p:tag name="KSO_WM_DIAGRAM_MAX_ITEMCNT" val="6"/>
  <p:tag name="KSO_WM_DIAGRAM_MIN_ITEMCNT" val="2"/>
  <p:tag name="KSO_WM_DIAGRAM_VIRTUALLY_FRAME" val="{&quot;height&quot;:375,&quot;width&quot;:863.09991455078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0000000298023224,&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47.xml><?xml version="1.0" encoding="utf-8"?>
<p:tagLst xmlns:p="http://schemas.openxmlformats.org/presentationml/2006/main">
  <p:tag name="KSO_WM_SLIDE_ID" val="diagram20231636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1636"/>
  <p:tag name="KSO_WM_SLIDE_TYPE" val="text"/>
  <p:tag name="KSO_WM_SLIDE_SUBTYPE" val="diag"/>
  <p:tag name="KSO_WM_SLIDE_SIZE" val="851.507*346.68"/>
  <p:tag name="KSO_WM_SLIDE_POSITION" val="55.1157*132.359"/>
  <p:tag name="KSO_WM_SLIDE_LAYOUT" val="a_n"/>
  <p:tag name="KSO_WM_SLIDE_LAYOUT_CNT" val="1_1"/>
  <p:tag name="KSO_WM_SPECIAL_SOURCE" val="bdnull"/>
  <p:tag name="KSO_WM_DIAGRAM_GROUP_CODE" val="n1-1"/>
  <p:tag name="KSO_WM_SLIDE_DIAGTYPE" val="n"/>
</p:tagLst>
</file>

<file path=ppt/tags/tag1148.xml><?xml version="1.0" encoding="utf-8"?>
<p:tagLst xmlns:p="http://schemas.openxmlformats.org/presentationml/2006/main">
  <p:tag name="KSO_WM_BEAUTIFY_FLAG" val="#wm#"/>
  <p:tag name="KSO_WM_TEMPLATE_CATEGORY" val="diagram"/>
  <p:tag name="KSO_WM_TEMPLATE_INDEX" val="20231636"/>
</p:tagLst>
</file>

<file path=ppt/tags/tag1149.xml><?xml version="1.0" encoding="utf-8"?>
<p:tagLst xmlns:p="http://schemas.openxmlformats.org/presentationml/2006/main">
  <p:tag name="resource_record_key" val="{&quot;65&quot;:[20230979],&quot;70&quot;:[3314314,3314673,3314304,3314370,3313614,3315839,3314290,3312191]}"/>
  <p:tag name="commondata" val="eyJoZGlkIjoiNzMxNWMyYTBlZDNlNjQ1ZjhhMDIwOGVlMTg1Yzc5MjYifQ=="/>
</p:tagLst>
</file>

<file path=ppt/tags/tag115.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3*i*1"/>
  <p:tag name="KSO_WM_UNIT_LAYERLEVEL" val="1"/>
  <p:tag name="KSO_WM_TAG_VERSION" val="1.0"/>
  <p:tag name="KSO_WM_UNIT_TYPE" val="i"/>
  <p:tag name="KSO_WM_UNIT_INDEX" val="1"/>
</p:tagLst>
</file>

<file path=ppt/tags/tag1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1"/>
  <p:tag name="KSO_WM_UNIT_LAYERLEVEL" val="1"/>
  <p:tag name="KSO_WM_TAG_VERSION" val="1.0"/>
  <p:tag name="KSO_WM_UNIT_TYPE" val="i"/>
  <p:tag name="KSO_WM_UNIT_INDEX" val="31"/>
</p:tagLst>
</file>

<file path=ppt/tags/tag1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
  <p:tag name="KSO_WM_UNIT_LAYERLEVEL" val="1"/>
  <p:tag name="KSO_WM_TAG_VERSION" val="1.0"/>
  <p:tag name="KSO_WM_UNIT_TYPE" val="i"/>
  <p:tag name="KSO_WM_UNIT_INDEX" val="5"/>
</p:tagLst>
</file>

<file path=ppt/tags/tag1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8"/>
  <p:tag name="KSO_WM_UNIT_LAYERLEVEL" val="1"/>
  <p:tag name="KSO_WM_TAG_VERSION" val="1.0"/>
  <p:tag name="KSO_WM_UNIT_TYPE" val="i"/>
  <p:tag name="KSO_WM_UNIT_INDEX" val="18"/>
</p:tagLst>
</file>

<file path=ppt/tags/tag1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2"/>
  <p:tag name="KSO_WM_UNIT_LAYERLEVEL" val="1"/>
  <p:tag name="KSO_WM_TAG_VERSION" val="1.0"/>
  <p:tag name="KSO_WM_UNIT_TYPE" val="i"/>
  <p:tag name="KSO_WM_UNIT_INDEX" val="32"/>
</p:tagLst>
</file>

<file path=ppt/tags/tag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1"/>
  <p:tag name="KSO_WM_UNIT_ID" val="_1*i*11"/>
  <p:tag name="KSO_WM_UNIT_LAYERLEVEL" val="1"/>
  <p:tag name="KSO_WM_TAG_VERSION" val="1.0"/>
</p:tagLst>
</file>

<file path=ppt/tags/tag1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4"/>
  <p:tag name="KSO_WM_UNIT_LAYERLEVEL" val="1"/>
  <p:tag name="KSO_WM_TAG_VERSION" val="1.0"/>
  <p:tag name="KSO_WM_UNIT_TYPE" val="i"/>
  <p:tag name="KSO_WM_UNIT_INDEX" val="34"/>
</p:tagLst>
</file>

<file path=ppt/tags/tag1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8"/>
  <p:tag name="KSO_WM_UNIT_LAYERLEVEL" val="1"/>
  <p:tag name="KSO_WM_TAG_VERSION" val="1.0"/>
  <p:tag name="KSO_WM_UNIT_TYPE" val="i"/>
  <p:tag name="KSO_WM_UNIT_INDEX" val="8"/>
</p:tagLst>
</file>

<file path=ppt/tags/tag1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5"/>
  <p:tag name="KSO_WM_UNIT_LAYERLEVEL" val="1"/>
  <p:tag name="KSO_WM_TAG_VERSION" val="1.0"/>
  <p:tag name="KSO_WM_UNIT_TYPE" val="i"/>
  <p:tag name="KSO_WM_UNIT_INDEX" val="35"/>
</p:tagLst>
</file>

<file path=ppt/tags/tag1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6"/>
  <p:tag name="KSO_WM_UNIT_LAYERLEVEL" val="1"/>
  <p:tag name="KSO_WM_TAG_VERSION" val="1.0"/>
  <p:tag name="KSO_WM_UNIT_TYPE" val="i"/>
  <p:tag name="KSO_WM_UNIT_INDEX" val="46"/>
</p:tagLst>
</file>

<file path=ppt/tags/tag1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7"/>
  <p:tag name="KSO_WM_UNIT_LAYERLEVEL" val="1"/>
  <p:tag name="KSO_WM_TAG_VERSION" val="1.0"/>
  <p:tag name="KSO_WM_UNIT_TYPE" val="i"/>
  <p:tag name="KSO_WM_UNIT_INDEX" val="37"/>
</p:tagLst>
</file>

<file path=ppt/tags/tag1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3"/>
  <p:tag name="KSO_WM_UNIT_LAYERLEVEL" val="1"/>
  <p:tag name="KSO_WM_TAG_VERSION" val="1.0"/>
  <p:tag name="KSO_WM_UNIT_TYPE" val="i"/>
  <p:tag name="KSO_WM_UNIT_INDEX" val="13"/>
</p:tagLst>
</file>

<file path=ppt/tags/tag1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5"/>
  <p:tag name="KSO_WM_UNIT_LAYERLEVEL" val="1"/>
  <p:tag name="KSO_WM_TAG_VERSION" val="1.0"/>
  <p:tag name="KSO_WM_UNIT_TYPE" val="i"/>
  <p:tag name="KSO_WM_UNIT_INDEX" val="25"/>
</p:tagLst>
</file>

<file path=ppt/tags/tag1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8"/>
  <p:tag name="KSO_WM_UNIT_LAYERLEVEL" val="1"/>
  <p:tag name="KSO_WM_TAG_VERSION" val="1.0"/>
  <p:tag name="KSO_WM_UNIT_TYPE" val="i"/>
  <p:tag name="KSO_WM_UNIT_INDEX" val="38"/>
</p:tagLst>
</file>

<file path=ppt/tags/tag1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
  <p:tag name="KSO_WM_UNIT_LAYERLEVEL" val="1"/>
  <p:tag name="KSO_WM_TAG_VERSION" val="1.0"/>
  <p:tag name="KSO_WM_UNIT_TYPE" val="i"/>
  <p:tag name="KSO_WM_UNIT_INDEX" val="4"/>
</p:tagLst>
</file>

<file path=ppt/tags/tag1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6"/>
  <p:tag name="KSO_WM_UNIT_LAYERLEVEL" val="1"/>
  <p:tag name="KSO_WM_TAG_VERSION" val="1.0"/>
  <p:tag name="KSO_WM_UNIT_TYPE" val="i"/>
  <p:tag name="KSO_WM_UNIT_INDEX" val="16"/>
</p:tagLst>
</file>

<file path=ppt/tags/tag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2"/>
  <p:tag name="KSO_WM_UNIT_ID" val="_1*i*12"/>
  <p:tag name="KSO_WM_UNIT_LAYERLEVEL" val="1"/>
  <p:tag name="KSO_WM_TAG_VERSION" val="1.0"/>
</p:tagLst>
</file>

<file path=ppt/tags/tag1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0"/>
  <p:tag name="KSO_WM_UNIT_LAYERLEVEL" val="1"/>
  <p:tag name="KSO_WM_TAG_VERSION" val="1.0"/>
  <p:tag name="KSO_WM_UNIT_TYPE" val="i"/>
  <p:tag name="KSO_WM_UNIT_INDEX" val="40"/>
</p:tagLst>
</file>

<file path=ppt/tags/tag1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0"/>
  <p:tag name="KSO_WM_UNIT_LAYERLEVEL" val="1"/>
  <p:tag name="KSO_WM_TAG_VERSION" val="1.0"/>
  <p:tag name="KSO_WM_UNIT_TYPE" val="i"/>
  <p:tag name="KSO_WM_UNIT_INDEX" val="50"/>
</p:tagLst>
</file>

<file path=ppt/tags/tag1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2"/>
  <p:tag name="KSO_WM_UNIT_LAYERLEVEL" val="1"/>
  <p:tag name="KSO_WM_TAG_VERSION" val="1.0"/>
  <p:tag name="KSO_WM_UNIT_TYPE" val="i"/>
  <p:tag name="KSO_WM_UNIT_INDEX" val="42"/>
</p:tagLst>
</file>

<file path=ppt/tags/tag1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0"/>
  <p:tag name="KSO_WM_UNIT_LAYERLEVEL" val="1"/>
  <p:tag name="KSO_WM_TAG_VERSION" val="1.0"/>
  <p:tag name="KSO_WM_UNIT_TYPE" val="i"/>
  <p:tag name="KSO_WM_UNIT_INDEX" val="20"/>
</p:tagLst>
</file>

<file path=ppt/tags/tag1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3"/>
  <p:tag name="KSO_WM_UNIT_LAYERLEVEL" val="1"/>
  <p:tag name="KSO_WM_TAG_VERSION" val="1.0"/>
  <p:tag name="KSO_WM_UNIT_TYPE" val="i"/>
  <p:tag name="KSO_WM_UNIT_INDEX" val="43"/>
</p:tagLst>
</file>

<file path=ppt/tags/tag1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2"/>
  <p:tag name="KSO_WM_UNIT_LAYERLEVEL" val="1"/>
  <p:tag name="KSO_WM_TAG_VERSION" val="1.0"/>
  <p:tag name="KSO_WM_UNIT_TYPE" val="i"/>
  <p:tag name="KSO_WM_UNIT_INDEX" val="12"/>
</p:tagLst>
</file>

<file path=ppt/tags/tag1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3"/>
  <p:tag name="KSO_WM_UNIT_LAYERLEVEL" val="1"/>
  <p:tag name="KSO_WM_TAG_VERSION" val="1.0"/>
  <p:tag name="KSO_WM_UNIT_TYPE" val="i"/>
  <p:tag name="KSO_WM_UNIT_INDEX" val="23"/>
</p:tagLst>
</file>

<file path=ppt/tags/tag1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5"/>
  <p:tag name="KSO_WM_UNIT_LAYERLEVEL" val="1"/>
  <p:tag name="KSO_WM_TAG_VERSION" val="1.0"/>
  <p:tag name="KSO_WM_UNIT_TYPE" val="i"/>
  <p:tag name="KSO_WM_UNIT_INDEX" val="45"/>
</p:tagLst>
</file>

<file path=ppt/tags/tag1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4"/>
  <p:tag name="KSO_WM_UNIT_LAYERLEVEL" val="1"/>
  <p:tag name="KSO_WM_TAG_VERSION" val="1.0"/>
  <p:tag name="KSO_WM_UNIT_TYPE" val="i"/>
  <p:tag name="KSO_WM_UNIT_INDEX" val="54"/>
</p:tagLst>
</file>

<file path=ppt/tags/tag1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7"/>
  <p:tag name="KSO_WM_UNIT_LAYERLEVEL" val="1"/>
  <p:tag name="KSO_WM_TAG_VERSION" val="1.0"/>
  <p:tag name="KSO_WM_UNIT_TYPE" val="i"/>
  <p:tag name="KSO_WM_UNIT_INDEX" val="47"/>
</p:tagLst>
</file>

<file path=ppt/tags/tag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3"/>
  <p:tag name="KSO_WM_UNIT_ID" val="_1*i*13"/>
  <p:tag name="KSO_WM_UNIT_LAYERLEVEL" val="1"/>
  <p:tag name="KSO_WM_TAG_VERSION" val="1.0"/>
</p:tagLst>
</file>

<file path=ppt/tags/tag1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7"/>
  <p:tag name="KSO_WM_UNIT_LAYERLEVEL" val="1"/>
  <p:tag name="KSO_WM_TAG_VERSION" val="1.0"/>
  <p:tag name="KSO_WM_UNIT_TYPE" val="i"/>
  <p:tag name="KSO_WM_UNIT_INDEX" val="27"/>
</p:tagLst>
</file>

<file path=ppt/tags/tag1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8"/>
  <p:tag name="KSO_WM_UNIT_LAYERLEVEL" val="1"/>
  <p:tag name="KSO_WM_TAG_VERSION" val="1.0"/>
  <p:tag name="KSO_WM_UNIT_TYPE" val="i"/>
  <p:tag name="KSO_WM_UNIT_INDEX" val="48"/>
</p:tagLst>
</file>

<file path=ppt/tags/tag1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
  <p:tag name="KSO_WM_UNIT_LAYERLEVEL" val="1"/>
  <p:tag name="KSO_WM_TAG_VERSION" val="1.0"/>
  <p:tag name="KSO_WM_UNIT_TYPE" val="i"/>
  <p:tag name="KSO_WM_UNIT_INDEX" val="2"/>
</p:tagLst>
</file>

<file path=ppt/tags/tag1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
  <p:tag name="KSO_WM_UNIT_LAYERLEVEL" val="1"/>
  <p:tag name="KSO_WM_TAG_VERSION" val="1.0"/>
  <p:tag name="KSO_WM_UNIT_TYPE" val="i"/>
  <p:tag name="KSO_WM_UNIT_INDEX" val="3"/>
</p:tagLst>
</file>

<file path=ppt/tags/tag1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9"/>
  <p:tag name="KSO_WM_UNIT_LAYERLEVEL" val="1"/>
  <p:tag name="KSO_WM_TAG_VERSION" val="1.0"/>
  <p:tag name="KSO_WM_UNIT_TYPE" val="i"/>
  <p:tag name="KSO_WM_UNIT_INDEX" val="9"/>
</p:tagLst>
</file>

<file path=ppt/tags/tag1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1"/>
  <p:tag name="KSO_WM_UNIT_LAYERLEVEL" val="1"/>
  <p:tag name="KSO_WM_TAG_VERSION" val="1.0"/>
  <p:tag name="KSO_WM_UNIT_TYPE" val="i"/>
  <p:tag name="KSO_WM_UNIT_INDEX" val="51"/>
</p:tagLst>
</file>

<file path=ppt/tags/tag1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3"/>
  <p:tag name="KSO_WM_UNIT_LAYERLEVEL" val="1"/>
  <p:tag name="KSO_WM_TAG_VERSION" val="1.0"/>
  <p:tag name="KSO_WM_UNIT_TYPE" val="i"/>
  <p:tag name="KSO_WM_UNIT_INDEX" val="33"/>
</p:tagLst>
</file>

<file path=ppt/tags/tag1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2"/>
  <p:tag name="KSO_WM_UNIT_LAYERLEVEL" val="1"/>
  <p:tag name="KSO_WM_TAG_VERSION" val="1.0"/>
  <p:tag name="KSO_WM_UNIT_TYPE" val="i"/>
  <p:tag name="KSO_WM_UNIT_INDEX" val="52"/>
</p:tagLst>
</file>

<file path=ppt/tags/tag14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0"/>
  <p:tag name="KSO_WM_UNIT_LAYERLEVEL" val="1"/>
  <p:tag name="KSO_WM_TAG_VERSION" val="1.0"/>
  <p:tag name="KSO_WM_UNIT_TYPE" val="i"/>
  <p:tag name="KSO_WM_UNIT_INDEX" val="10"/>
</p:tagLst>
</file>

<file path=ppt/tags/tag1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1"/>
  <p:tag name="KSO_WM_UNIT_LAYERLEVEL" val="1"/>
  <p:tag name="KSO_WM_TAG_VERSION" val="1.0"/>
  <p:tag name="KSO_WM_UNIT_TYPE" val="i"/>
  <p:tag name="KSO_WM_UNIT_INDEX" val="11"/>
</p:tagLst>
</file>

<file path=ppt/tags/tag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4"/>
  <p:tag name="KSO_WM_UNIT_ID" val="_1*i*14"/>
  <p:tag name="KSO_WM_UNIT_LAYERLEVEL" val="1"/>
  <p:tag name="KSO_WM_TAG_VERSION" val="1.0"/>
</p:tagLst>
</file>

<file path=ppt/tags/tag1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7"/>
  <p:tag name="KSO_WM_UNIT_LAYERLEVEL" val="1"/>
  <p:tag name="KSO_WM_TAG_VERSION" val="1.0"/>
  <p:tag name="KSO_WM_UNIT_TYPE" val="i"/>
  <p:tag name="KSO_WM_UNIT_INDEX" val="17"/>
</p:tagLst>
</file>

<file path=ppt/tags/tag15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6"/>
  <p:tag name="KSO_WM_UNIT_LAYERLEVEL" val="1"/>
  <p:tag name="KSO_WM_TAG_VERSION" val="1.0"/>
  <p:tag name="KSO_WM_UNIT_TYPE" val="i"/>
  <p:tag name="KSO_WM_UNIT_INDEX" val="6"/>
</p:tagLst>
</file>

<file path=ppt/tags/tag15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9"/>
  <p:tag name="KSO_WM_UNIT_LAYERLEVEL" val="1"/>
  <p:tag name="KSO_WM_TAG_VERSION" val="1.0"/>
  <p:tag name="KSO_WM_UNIT_TYPE" val="i"/>
  <p:tag name="KSO_WM_UNIT_INDEX" val="39"/>
</p:tagLst>
</file>

<file path=ppt/tags/tag15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7"/>
  <p:tag name="KSO_WM_UNIT_LAYERLEVEL" val="1"/>
  <p:tag name="KSO_WM_TAG_VERSION" val="1.0"/>
  <p:tag name="KSO_WM_UNIT_TYPE" val="i"/>
  <p:tag name="KSO_WM_UNIT_INDEX" val="7"/>
</p:tagLst>
</file>

<file path=ppt/tags/tag15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9"/>
  <p:tag name="KSO_WM_UNIT_LAYERLEVEL" val="1"/>
  <p:tag name="KSO_WM_TAG_VERSION" val="1.0"/>
  <p:tag name="KSO_WM_UNIT_TYPE" val="i"/>
  <p:tag name="KSO_WM_UNIT_INDEX" val="19"/>
</p:tagLst>
</file>

<file path=ppt/tags/tag15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4"/>
  <p:tag name="KSO_WM_UNIT_LAYERLEVEL" val="1"/>
  <p:tag name="KSO_WM_TAG_VERSION" val="1.0"/>
  <p:tag name="KSO_WM_UNIT_TYPE" val="i"/>
  <p:tag name="KSO_WM_UNIT_INDEX" val="24"/>
</p:tagLst>
</file>

<file path=ppt/tags/tag1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4"/>
  <p:tag name="KSO_WM_UNIT_LAYERLEVEL" val="1"/>
  <p:tag name="KSO_WM_TAG_VERSION" val="1.0"/>
  <p:tag name="KSO_WM_UNIT_TYPE" val="i"/>
  <p:tag name="KSO_WM_UNIT_INDEX" val="14"/>
</p:tagLst>
</file>

<file path=ppt/tags/tag1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4"/>
  <p:tag name="KSO_WM_UNIT_LAYERLEVEL" val="1"/>
  <p:tag name="KSO_WM_TAG_VERSION" val="1.0"/>
  <p:tag name="KSO_WM_UNIT_TYPE" val="i"/>
  <p:tag name="KSO_WM_UNIT_INDEX" val="44"/>
</p:tagLst>
</file>

<file path=ppt/tags/tag1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5"/>
  <p:tag name="KSO_WM_UNIT_LAYERLEVEL" val="1"/>
  <p:tag name="KSO_WM_TAG_VERSION" val="1.0"/>
  <p:tag name="KSO_WM_UNIT_TYPE" val="i"/>
  <p:tag name="KSO_WM_UNIT_INDEX" val="15"/>
</p:tagLst>
</file>

<file path=ppt/tags/tag1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6"/>
  <p:tag name="KSO_WM_UNIT_LAYERLEVEL" val="1"/>
  <p:tag name="KSO_WM_TAG_VERSION" val="1.0"/>
  <p:tag name="KSO_WM_UNIT_TYPE" val="i"/>
  <p:tag name="KSO_WM_UNIT_INDEX" val="26"/>
</p:tagLst>
</file>

<file path=ppt/tags/tag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5"/>
  <p:tag name="KSO_WM_UNIT_ID" val="_1*i*15"/>
  <p:tag name="KSO_WM_UNIT_LAYERLEVEL" val="1"/>
  <p:tag name="KSO_WM_TAG_VERSION" val="1.0"/>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30"/>
  <p:tag name="KSO_WM_UNIT_LAYERLEVEL" val="1"/>
  <p:tag name="KSO_WM_TAG_VERSION" val="1.0"/>
  <p:tag name="KSO_WM_BEAUTIFY_FLAG" val="#wm#"/>
  <p:tag name="KSO_WM_UNIT_TYPE" val="i"/>
  <p:tag name="KSO_WM_UNIT_INDEX" val="30"/>
</p:tagLst>
</file>

<file path=ppt/tags/tag1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1"/>
  <p:tag name="KSO_WM_UNIT_LAYERLEVEL" val="1"/>
  <p:tag name="KSO_WM_TAG_VERSION" val="1.0"/>
  <p:tag name="KSO_WM_UNIT_TYPE" val="i"/>
  <p:tag name="KSO_WM_UNIT_INDEX" val="21"/>
</p:tagLst>
</file>

<file path=ppt/tags/tag1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9"/>
  <p:tag name="KSO_WM_UNIT_LAYERLEVEL" val="1"/>
  <p:tag name="KSO_WM_TAG_VERSION" val="1.0"/>
  <p:tag name="KSO_WM_UNIT_TYPE" val="i"/>
  <p:tag name="KSO_WM_UNIT_INDEX" val="49"/>
</p:tagLst>
</file>

<file path=ppt/tags/tag1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2"/>
  <p:tag name="KSO_WM_UNIT_LAYERLEVEL" val="1"/>
  <p:tag name="KSO_WM_TAG_VERSION" val="1.0"/>
  <p:tag name="KSO_WM_UNIT_TYPE" val="i"/>
  <p:tag name="KSO_WM_UNIT_INDEX" val="22"/>
</p:tagLst>
</file>

<file path=ppt/tags/tag1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36"/>
  <p:tag name="KSO_WM_UNIT_LAYERLEVEL" val="1"/>
  <p:tag name="KSO_WM_TAG_VERSION" val="1.0"/>
  <p:tag name="KSO_WM_UNIT_TYPE" val="i"/>
  <p:tag name="KSO_WM_UNIT_INDEX" val="36"/>
</p:tagLst>
</file>

<file path=ppt/tags/tag1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8"/>
  <p:tag name="KSO_WM_UNIT_LAYERLEVEL" val="1"/>
  <p:tag name="KSO_WM_TAG_VERSION" val="1.0"/>
  <p:tag name="KSO_WM_UNIT_TYPE" val="i"/>
  <p:tag name="KSO_WM_UNIT_INDEX" val="28"/>
</p:tagLst>
</file>

<file path=ppt/tags/tag1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53"/>
  <p:tag name="KSO_WM_UNIT_LAYERLEVEL" val="1"/>
  <p:tag name="KSO_WM_TAG_VERSION" val="1.0"/>
  <p:tag name="KSO_WM_UNIT_TYPE" val="i"/>
  <p:tag name="KSO_WM_UNIT_INDEX" val="53"/>
</p:tagLst>
</file>

<file path=ppt/tags/tag1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9"/>
  <p:tag name="KSO_WM_UNIT_LAYERLEVEL" val="1"/>
  <p:tag name="KSO_WM_TAG_VERSION" val="1.0"/>
  <p:tag name="KSO_WM_UNIT_TYPE" val="i"/>
  <p:tag name="KSO_WM_UNIT_INDEX" val="29"/>
</p:tagLst>
</file>

<file path=ppt/tags/tag1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1"/>
  <p:tag name="KSO_WM_UNIT_LAYERLEVEL" val="1"/>
  <p:tag name="KSO_WM_TAG_VERSION" val="1.0"/>
  <p:tag name="KSO_WM_UNIT_TYPE" val="i"/>
  <p:tag name="KSO_WM_UNIT_INDEX" val="41"/>
</p:tagLst>
</file>

<file path=ppt/tags/tag169.xml><?xml version="1.0" encoding="utf-8"?>
<p:tagLst xmlns:p="http://schemas.openxmlformats.org/presentationml/2006/main">
  <p:tag name="KSO_WM_UNIT_ISCONTENTSTITLE" val="0"/>
  <p:tag name="KSO_WM_UNIT_ISNUMDGMTITLE" val="0"/>
  <p:tag name="KSO_WM_UNIT_PRESET_TEXT" val="CONTENTS"/>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3*b*1"/>
  <p:tag name="KSO_WM_UNIT_LAYERLEVEL" val="1"/>
  <p:tag name="KSO_WM_TAG_VERSION" val="1.0"/>
  <p:tag name="KSO_WM_BEAUTIFY_FLAG" val="#wm#"/>
</p:tagLst>
</file>

<file path=ppt/tags/tag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6"/>
  <p:tag name="KSO_WM_UNIT_ID" val="_1*i*16"/>
  <p:tag name="KSO_WM_UNIT_LAYERLEVEL" val="1"/>
  <p:tag name="KSO_WM_TAG_VERSION" val="1.0"/>
</p:tagLst>
</file>

<file path=ppt/tags/tag170.xml><?xml version="1.0" encoding="utf-8"?>
<p:tagLst xmlns:p="http://schemas.openxmlformats.org/presentationml/2006/main">
  <p:tag name="KSO_WM_UNIT_ISCONTENTSTITLE" val="1"/>
  <p:tag name="KSO_WM_UNIT_ISNUMDGMTITLE" val="0"/>
  <p:tag name="KSO_WM_UNIT_PRESET_TEXT" val="目录"/>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3*a*1"/>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4.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4*i*1"/>
  <p:tag name="KSO_WM_UNIT_LAYERLEVEL" val="1"/>
  <p:tag name="KSO_WM_TAG_VERSION" val="1.0"/>
  <p:tag name="KSO_WM_UNIT_TYPE" val="i"/>
  <p:tag name="KSO_WM_UNIT_INDEX" val="1"/>
</p:tagLst>
</file>

<file path=ppt/tags/tag1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
  <p:tag name="KSO_WM_UNIT_LAYERLEVEL" val="1"/>
  <p:tag name="KSO_WM_TAG_VERSION" val="1.0"/>
  <p:tag name="KSO_WM_UNIT_TYPE" val="i"/>
  <p:tag name="KSO_WM_UNIT_INDEX" val="2"/>
</p:tagLst>
</file>

<file path=ppt/tags/tag1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
  <p:tag name="KSO_WM_UNIT_LAYERLEVEL" val="1"/>
  <p:tag name="KSO_WM_TAG_VERSION" val="1.0"/>
  <p:tag name="KSO_WM_UNIT_TYPE" val="i"/>
  <p:tag name="KSO_WM_UNIT_INDEX" val="3"/>
</p:tagLst>
</file>

<file path=ppt/tags/tag1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4"/>
  <p:tag name="KSO_WM_UNIT_LAYERLEVEL" val="1"/>
  <p:tag name="KSO_WM_TAG_VERSION" val="1.0"/>
  <p:tag name="KSO_WM_UNIT_TYPE" val="i"/>
  <p:tag name="KSO_WM_UNIT_INDEX" val="4"/>
</p:tagLst>
</file>

<file path=ppt/tags/tag1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5"/>
  <p:tag name="KSO_WM_UNIT_LAYERLEVEL" val="1"/>
  <p:tag name="KSO_WM_TAG_VERSION" val="1.0"/>
  <p:tag name="KSO_WM_UNIT_TYPE" val="i"/>
  <p:tag name="KSO_WM_UNIT_INDEX" val="5"/>
</p:tagLst>
</file>

<file path=ppt/tags/tag1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6"/>
  <p:tag name="KSO_WM_UNIT_LAYERLEVEL" val="1"/>
  <p:tag name="KSO_WM_TAG_VERSION" val="1.0"/>
  <p:tag name="KSO_WM_UNIT_TYPE" val="i"/>
  <p:tag name="KSO_WM_UNIT_INDEX" val="6"/>
</p:tagLst>
</file>

<file path=ppt/tags/tag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7"/>
  <p:tag name="KSO_WM_UNIT_ID" val="_1*i*17"/>
  <p:tag name="KSO_WM_UNIT_LAYERLEVEL" val="1"/>
  <p:tag name="KSO_WM_TAG_VERSION" val="1.0"/>
</p:tagLst>
</file>

<file path=ppt/tags/tag1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7"/>
  <p:tag name="KSO_WM_UNIT_LAYERLEVEL" val="1"/>
  <p:tag name="KSO_WM_TAG_VERSION" val="1.0"/>
  <p:tag name="KSO_WM_UNIT_TYPE" val="i"/>
  <p:tag name="KSO_WM_UNIT_INDEX" val="7"/>
</p:tagLst>
</file>

<file path=ppt/tags/tag1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8"/>
  <p:tag name="KSO_WM_UNIT_LAYERLEVEL" val="1"/>
  <p:tag name="KSO_WM_TAG_VERSION" val="1.0"/>
  <p:tag name="KSO_WM_UNIT_TYPE" val="i"/>
  <p:tag name="KSO_WM_UNIT_INDEX" val="8"/>
</p:tagLst>
</file>

<file path=ppt/tags/tag1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9"/>
  <p:tag name="KSO_WM_UNIT_LAYERLEVEL" val="1"/>
  <p:tag name="KSO_WM_TAG_VERSION" val="1.0"/>
  <p:tag name="KSO_WM_UNIT_TYPE" val="i"/>
  <p:tag name="KSO_WM_UNIT_INDEX" val="9"/>
</p:tagLst>
</file>

<file path=ppt/tags/tag1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0"/>
  <p:tag name="KSO_WM_UNIT_LAYERLEVEL" val="1"/>
  <p:tag name="KSO_WM_TAG_VERSION" val="1.0"/>
  <p:tag name="KSO_WM_UNIT_TYPE" val="i"/>
  <p:tag name="KSO_WM_UNIT_INDEX" val="10"/>
</p:tagLst>
</file>

<file path=ppt/tags/tag1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1"/>
  <p:tag name="KSO_WM_UNIT_LAYERLEVEL" val="1"/>
  <p:tag name="KSO_WM_TAG_VERSION" val="1.0"/>
  <p:tag name="KSO_WM_UNIT_TYPE" val="i"/>
  <p:tag name="KSO_WM_UNIT_INDEX" val="11"/>
</p:tagLst>
</file>

<file path=ppt/tags/tag1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2"/>
  <p:tag name="KSO_WM_UNIT_LAYERLEVEL" val="1"/>
  <p:tag name="KSO_WM_TAG_VERSION" val="1.0"/>
  <p:tag name="KSO_WM_UNIT_TYPE" val="i"/>
  <p:tag name="KSO_WM_UNIT_INDEX" val="12"/>
</p:tagLst>
</file>

<file path=ppt/tags/tag1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3"/>
  <p:tag name="KSO_WM_UNIT_LAYERLEVEL" val="1"/>
  <p:tag name="KSO_WM_TAG_VERSION" val="1.0"/>
  <p:tag name="KSO_WM_UNIT_TYPE" val="i"/>
  <p:tag name="KSO_WM_UNIT_INDEX" val="13"/>
</p:tagLst>
</file>

<file path=ppt/tags/tag1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4"/>
  <p:tag name="KSO_WM_UNIT_LAYERLEVEL" val="1"/>
  <p:tag name="KSO_WM_TAG_VERSION" val="1.0"/>
  <p:tag name="KSO_WM_UNIT_TYPE" val="i"/>
  <p:tag name="KSO_WM_UNIT_INDEX" val="14"/>
</p:tagLst>
</file>

<file path=ppt/tags/tag1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5"/>
  <p:tag name="KSO_WM_UNIT_LAYERLEVEL" val="1"/>
  <p:tag name="KSO_WM_TAG_VERSION" val="1.0"/>
  <p:tag name="KSO_WM_UNIT_TYPE" val="i"/>
  <p:tag name="KSO_WM_UNIT_INDEX" val="15"/>
</p:tagLst>
</file>

<file path=ppt/tags/tag1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6"/>
  <p:tag name="KSO_WM_UNIT_LAYERLEVEL" val="1"/>
  <p:tag name="KSO_WM_TAG_VERSION" val="1.0"/>
  <p:tag name="KSO_WM_UNIT_TYPE" val="i"/>
  <p:tag name="KSO_WM_UNIT_INDEX" val="16"/>
</p:tagLst>
</file>

<file path=ppt/tags/tag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8"/>
  <p:tag name="KSO_WM_UNIT_ID" val="_1*i*18"/>
  <p:tag name="KSO_WM_UNIT_LAYERLEVEL" val="1"/>
  <p:tag name="KSO_WM_TAG_VERSION" val="1.0"/>
</p:tagLst>
</file>

<file path=ppt/tags/tag1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7"/>
  <p:tag name="KSO_WM_UNIT_LAYERLEVEL" val="1"/>
  <p:tag name="KSO_WM_TAG_VERSION" val="1.0"/>
  <p:tag name="KSO_WM_UNIT_TYPE" val="i"/>
  <p:tag name="KSO_WM_UNIT_INDEX" val="17"/>
</p:tagLst>
</file>

<file path=ppt/tags/tag1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8"/>
  <p:tag name="KSO_WM_UNIT_LAYERLEVEL" val="1"/>
  <p:tag name="KSO_WM_TAG_VERSION" val="1.0"/>
  <p:tag name="KSO_WM_UNIT_TYPE" val="i"/>
  <p:tag name="KSO_WM_UNIT_INDEX" val="18"/>
</p:tagLst>
</file>

<file path=ppt/tags/tag1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9"/>
  <p:tag name="KSO_WM_UNIT_LAYERLEVEL" val="1"/>
  <p:tag name="KSO_WM_TAG_VERSION" val="1.0"/>
  <p:tag name="KSO_WM_UNIT_TYPE" val="i"/>
  <p:tag name="KSO_WM_UNIT_INDEX" val="19"/>
</p:tagLst>
</file>

<file path=ppt/tags/tag1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0"/>
  <p:tag name="KSO_WM_UNIT_LAYERLEVEL" val="1"/>
  <p:tag name="KSO_WM_TAG_VERSION" val="1.0"/>
  <p:tag name="KSO_WM_UNIT_TYPE" val="i"/>
  <p:tag name="KSO_WM_UNIT_INDEX" val="20"/>
</p:tagLst>
</file>

<file path=ppt/tags/tag1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1"/>
  <p:tag name="KSO_WM_UNIT_LAYERLEVEL" val="1"/>
  <p:tag name="KSO_WM_TAG_VERSION" val="1.0"/>
  <p:tag name="KSO_WM_UNIT_TYPE" val="i"/>
  <p:tag name="KSO_WM_UNIT_INDEX" val="21"/>
</p:tagLst>
</file>

<file path=ppt/tags/tag1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2"/>
  <p:tag name="KSO_WM_UNIT_LAYERLEVEL" val="1"/>
  <p:tag name="KSO_WM_TAG_VERSION" val="1.0"/>
  <p:tag name="KSO_WM_UNIT_TYPE" val="i"/>
  <p:tag name="KSO_WM_UNIT_INDEX" val="22"/>
</p:tagLst>
</file>

<file path=ppt/tags/tag1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3"/>
  <p:tag name="KSO_WM_UNIT_LAYERLEVEL" val="1"/>
  <p:tag name="KSO_WM_TAG_VERSION" val="1.0"/>
  <p:tag name="KSO_WM_UNIT_TYPE" val="i"/>
  <p:tag name="KSO_WM_UNIT_INDEX" val="23"/>
</p:tagLst>
</file>

<file path=ppt/tags/tag1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4"/>
  <p:tag name="KSO_WM_UNIT_LAYERLEVEL" val="1"/>
  <p:tag name="KSO_WM_TAG_VERSION" val="1.0"/>
  <p:tag name="KSO_WM_UNIT_TYPE" val="i"/>
  <p:tag name="KSO_WM_UNIT_INDEX" val="24"/>
</p:tagLst>
</file>

<file path=ppt/tags/tag1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5"/>
  <p:tag name="KSO_WM_UNIT_LAYERLEVEL" val="1"/>
  <p:tag name="KSO_WM_TAG_VERSION" val="1.0"/>
  <p:tag name="KSO_WM_UNIT_TYPE" val="i"/>
  <p:tag name="KSO_WM_UNIT_INDEX" val="25"/>
</p:tagLst>
</file>

<file path=ppt/tags/tag1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6"/>
  <p:tag name="KSO_WM_UNIT_LAYERLEVEL" val="1"/>
  <p:tag name="KSO_WM_TAG_VERSION" val="1.0"/>
  <p:tag name="KSO_WM_UNIT_TYPE" val="i"/>
  <p:tag name="KSO_WM_UNIT_INDEX" val="26"/>
</p:tagLst>
</file>

<file path=ppt/tags/tag2.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
  <p:tag name="KSO_WM_UNIT_ID" val="_1*i*1"/>
  <p:tag name="KSO_WM_UNIT_LAYERLEVEL" val="1"/>
  <p:tag name="KSO_WM_TAG_VERSION" val="1.0"/>
</p:tagLst>
</file>

<file path=ppt/tags/tag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9"/>
  <p:tag name="KSO_WM_UNIT_ID" val="_1*i*19"/>
  <p:tag name="KSO_WM_UNIT_LAYERLEVEL" val="1"/>
  <p:tag name="KSO_WM_TAG_VERSION" val="1.0"/>
</p:tagLst>
</file>

<file path=ppt/tags/tag2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7"/>
  <p:tag name="KSO_WM_UNIT_LAYERLEVEL" val="1"/>
  <p:tag name="KSO_WM_TAG_VERSION" val="1.0"/>
  <p:tag name="KSO_WM_UNIT_TYPE" val="i"/>
  <p:tag name="KSO_WM_UNIT_INDEX" val="27"/>
</p:tagLst>
</file>

<file path=ppt/tags/tag2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8"/>
  <p:tag name="KSO_WM_UNIT_LAYERLEVEL" val="1"/>
  <p:tag name="KSO_WM_TAG_VERSION" val="1.0"/>
  <p:tag name="KSO_WM_UNIT_TYPE" val="i"/>
  <p:tag name="KSO_WM_UNIT_INDEX" val="28"/>
</p:tagLst>
</file>

<file path=ppt/tags/tag2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9"/>
  <p:tag name="KSO_WM_UNIT_LAYERLEVEL" val="1"/>
  <p:tag name="KSO_WM_TAG_VERSION" val="1.0"/>
  <p:tag name="KSO_WM_UNIT_TYPE" val="i"/>
  <p:tag name="KSO_WM_UNIT_INDEX" val="29"/>
</p:tagLst>
</file>

<file path=ppt/tags/tag2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0"/>
  <p:tag name="KSO_WM_UNIT_LAYERLEVEL" val="1"/>
  <p:tag name="KSO_WM_TAG_VERSION" val="1.0"/>
  <p:tag name="KSO_WM_UNIT_TYPE" val="i"/>
  <p:tag name="KSO_WM_UNIT_INDEX" val="30"/>
</p:tagLst>
</file>

<file path=ppt/tags/tag2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1"/>
  <p:tag name="KSO_WM_UNIT_LAYERLEVEL" val="1"/>
  <p:tag name="KSO_WM_TAG_VERSION" val="1.0"/>
  <p:tag name="KSO_WM_UNIT_TYPE" val="i"/>
  <p:tag name="KSO_WM_UNIT_INDEX" val="31"/>
</p:tagLst>
</file>

<file path=ppt/tags/tag2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2"/>
  <p:tag name="KSO_WM_UNIT_LAYERLEVEL" val="1"/>
  <p:tag name="KSO_WM_TAG_VERSION" val="1.0"/>
  <p:tag name="KSO_WM_UNIT_TYPE" val="i"/>
  <p:tag name="KSO_WM_UNIT_INDEX" val="32"/>
</p:tagLst>
</file>

<file path=ppt/tags/tag2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3"/>
  <p:tag name="KSO_WM_UNIT_LAYERLEVEL" val="1"/>
  <p:tag name="KSO_WM_TAG_VERSION" val="1.0"/>
  <p:tag name="KSO_WM_UNIT_TYPE" val="i"/>
  <p:tag name="KSO_WM_UNIT_INDEX" val="33"/>
</p:tagLst>
</file>

<file path=ppt/tags/tag2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4"/>
  <p:tag name="KSO_WM_UNIT_LAYERLEVEL" val="1"/>
  <p:tag name="KSO_WM_TAG_VERSION" val="1.0"/>
  <p:tag name="KSO_WM_UNIT_TYPE" val="i"/>
  <p:tag name="KSO_WM_UNIT_INDEX" val="34"/>
</p:tagLst>
</file>

<file path=ppt/tags/tag2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5"/>
  <p:tag name="KSO_WM_UNIT_LAYERLEVEL" val="1"/>
  <p:tag name="KSO_WM_TAG_VERSION" val="1.0"/>
  <p:tag name="KSO_WM_UNIT_TYPE" val="i"/>
  <p:tag name="KSO_WM_UNIT_INDEX" val="35"/>
</p:tagLst>
</file>

<file path=ppt/tags/tag2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6"/>
  <p:tag name="KSO_WM_UNIT_LAYERLEVEL" val="1"/>
  <p:tag name="KSO_WM_TAG_VERSION" val="1.0"/>
  <p:tag name="KSO_WM_UNIT_TYPE" val="i"/>
  <p:tag name="KSO_WM_UNIT_INDEX" val="36"/>
</p:tagLst>
</file>

<file path=ppt/tags/tag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0"/>
  <p:tag name="KSO_WM_UNIT_ID" val="_1*i*20"/>
  <p:tag name="KSO_WM_UNIT_LAYERLEVEL" val="1"/>
  <p:tag name="KSO_WM_TAG_VERSION" val="1.0"/>
</p:tagLst>
</file>

<file path=ppt/tags/tag2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7"/>
  <p:tag name="KSO_WM_UNIT_LAYERLEVEL" val="1"/>
  <p:tag name="KSO_WM_TAG_VERSION" val="1.0"/>
  <p:tag name="KSO_WM_UNIT_TYPE" val="i"/>
  <p:tag name="KSO_WM_UNIT_INDEX" val="37"/>
</p:tagLst>
</file>

<file path=ppt/tags/tag2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8"/>
  <p:tag name="KSO_WM_UNIT_LAYERLEVEL" val="1"/>
  <p:tag name="KSO_WM_TAG_VERSION" val="1.0"/>
  <p:tag name="KSO_WM_UNIT_TYPE" val="i"/>
  <p:tag name="KSO_WM_UNIT_INDEX" val="38"/>
</p:tagLst>
</file>

<file path=ppt/tags/tag2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9"/>
  <p:tag name="KSO_WM_UNIT_LAYERLEVEL" val="1"/>
  <p:tag name="KSO_WM_TAG_VERSION" val="1.0"/>
  <p:tag name="KSO_WM_UNIT_TYPE" val="i"/>
  <p:tag name="KSO_WM_UNIT_INDEX" val="39"/>
</p:tagLst>
</file>

<file path=ppt/tags/tag2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40"/>
  <p:tag name="KSO_WM_UNIT_LAYERLEVEL" val="1"/>
  <p:tag name="KSO_WM_TAG_VERSION" val="1.0"/>
  <p:tag name="KSO_WM_UNIT_TYPE" val="i"/>
  <p:tag name="KSO_WM_UNIT_INDEX" val="40"/>
</p:tagLst>
</file>

<file path=ppt/tags/tag2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41"/>
  <p:tag name="KSO_WM_UNIT_LAYERLEVEL" val="1"/>
  <p:tag name="KSO_WM_TAG_VERSION" val="1.0"/>
  <p:tag name="KSO_WM_UNIT_TYPE" val="i"/>
  <p:tag name="KSO_WM_UNIT_INDEX" val="41"/>
</p:tagLst>
</file>

<file path=ppt/tags/tag2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2"/>
  <p:tag name="KSO_WM_UNIT_LAYERLEVEL" val="1"/>
  <p:tag name="KSO_WM_TAG_VERSION" val="1.0"/>
  <p:tag name="KSO_WM_UNIT_TYPE" val="i"/>
  <p:tag name="KSO_WM_UNIT_INDEX" val="42"/>
</p:tagLst>
</file>

<file path=ppt/tags/tag2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3"/>
  <p:tag name="KSO_WM_UNIT_LAYERLEVEL" val="1"/>
  <p:tag name="KSO_WM_TAG_VERSION" val="1.0"/>
  <p:tag name="KSO_WM_UNIT_TYPE" val="i"/>
  <p:tag name="KSO_WM_UNIT_INDEX" val="43"/>
</p:tagLst>
</file>

<file path=ppt/tags/tag2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4"/>
  <p:tag name="KSO_WM_UNIT_LAYERLEVEL" val="1"/>
  <p:tag name="KSO_WM_TAG_VERSION" val="1.0"/>
  <p:tag name="KSO_WM_UNIT_TYPE" val="i"/>
  <p:tag name="KSO_WM_UNIT_INDEX" val="44"/>
</p:tagLst>
</file>

<file path=ppt/tags/tag21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5"/>
  <p:tag name="KSO_WM_UNIT_LAYERLEVEL" val="1"/>
  <p:tag name="KSO_WM_TAG_VERSION" val="1.0"/>
  <p:tag name="KSO_WM_UNIT_TYPE" val="i"/>
  <p:tag name="KSO_WM_UNIT_INDEX" val="45"/>
</p:tagLst>
</file>

<file path=ppt/tags/tag2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6"/>
  <p:tag name="KSO_WM_UNIT_LAYERLEVEL" val="1"/>
  <p:tag name="KSO_WM_TAG_VERSION" val="1.0"/>
  <p:tag name="KSO_WM_UNIT_TYPE" val="i"/>
  <p:tag name="KSO_WM_UNIT_INDEX" val="46"/>
</p:tagLst>
</file>

<file path=ppt/tags/tag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1"/>
  <p:tag name="KSO_WM_UNIT_ID" val="_1*i*21"/>
  <p:tag name="KSO_WM_UNIT_LAYERLEVEL" val="1"/>
  <p:tag name="KSO_WM_TAG_VERSION" val="1.0"/>
</p:tagLst>
</file>

<file path=ppt/tags/tag2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7"/>
  <p:tag name="KSO_WM_UNIT_LAYERLEVEL" val="1"/>
  <p:tag name="KSO_WM_TAG_VERSION" val="1.0"/>
  <p:tag name="KSO_WM_UNIT_TYPE" val="i"/>
  <p:tag name="KSO_WM_UNIT_INDEX" val="47"/>
</p:tagLst>
</file>

<file path=ppt/tags/tag2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8"/>
  <p:tag name="KSO_WM_UNIT_LAYERLEVEL" val="1"/>
  <p:tag name="KSO_WM_TAG_VERSION" val="1.0"/>
  <p:tag name="KSO_WM_UNIT_TYPE" val="i"/>
  <p:tag name="KSO_WM_UNIT_INDEX" val="48"/>
</p:tagLst>
</file>

<file path=ppt/tags/tag2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9"/>
  <p:tag name="KSO_WM_UNIT_LAYERLEVEL" val="1"/>
  <p:tag name="KSO_WM_TAG_VERSION" val="1.0"/>
  <p:tag name="KSO_WM_UNIT_TYPE" val="i"/>
  <p:tag name="KSO_WM_UNIT_INDEX" val="49"/>
</p:tagLst>
</file>

<file path=ppt/tags/tag2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0"/>
  <p:tag name="KSO_WM_UNIT_LAYERLEVEL" val="1"/>
  <p:tag name="KSO_WM_TAG_VERSION" val="1.0"/>
  <p:tag name="KSO_WM_UNIT_TYPE" val="i"/>
  <p:tag name="KSO_WM_UNIT_INDEX" val="50"/>
</p:tagLst>
</file>

<file path=ppt/tags/tag2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1"/>
  <p:tag name="KSO_WM_UNIT_LAYERLEVEL" val="1"/>
  <p:tag name="KSO_WM_TAG_VERSION" val="1.0"/>
  <p:tag name="KSO_WM_UNIT_TYPE" val="i"/>
  <p:tag name="KSO_WM_UNIT_INDEX" val="51"/>
</p:tagLst>
</file>

<file path=ppt/tags/tag2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2"/>
  <p:tag name="KSO_WM_UNIT_LAYERLEVEL" val="1"/>
  <p:tag name="KSO_WM_TAG_VERSION" val="1.0"/>
  <p:tag name="KSO_WM_UNIT_TYPE" val="i"/>
  <p:tag name="KSO_WM_UNIT_INDEX" val="52"/>
</p:tagLst>
</file>

<file path=ppt/tags/tag2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3"/>
  <p:tag name="KSO_WM_UNIT_LAYERLEVEL" val="1"/>
  <p:tag name="KSO_WM_TAG_VERSION" val="1.0"/>
  <p:tag name="KSO_WM_UNIT_TYPE" val="i"/>
  <p:tag name="KSO_WM_UNIT_INDEX" val="53"/>
</p:tagLst>
</file>

<file path=ppt/tags/tag2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4"/>
  <p:tag name="KSO_WM_UNIT_LAYERLEVEL" val="1"/>
  <p:tag name="KSO_WM_TAG_VERSION" val="1.0"/>
  <p:tag name="KSO_WM_UNIT_TYPE" val="i"/>
  <p:tag name="KSO_WM_UNIT_INDEX" val="54"/>
</p:tagLst>
</file>

<file path=ppt/tags/tag2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5"/>
  <p:tag name="KSO_WM_UNIT_LAYERLEVEL" val="1"/>
  <p:tag name="KSO_WM_TAG_VERSION" val="1.0"/>
  <p:tag name="KSO_WM_UNIT_TYPE" val="i"/>
  <p:tag name="KSO_WM_UNIT_INDEX" val="55"/>
</p:tagLst>
</file>

<file path=ppt/tags/tag2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6"/>
  <p:tag name="KSO_WM_UNIT_LAYERLEVEL" val="1"/>
  <p:tag name="KSO_WM_TAG_VERSION" val="1.0"/>
  <p:tag name="KSO_WM_UNIT_TYPE" val="i"/>
  <p:tag name="KSO_WM_UNIT_INDEX" val="56"/>
</p:tagLst>
</file>

<file path=ppt/tags/tag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2"/>
  <p:tag name="KSO_WM_UNIT_ID" val="_1*i*22"/>
  <p:tag name="KSO_WM_UNIT_LAYERLEVEL" val="1"/>
  <p:tag name="KSO_WM_TAG_VERSION" val="1.0"/>
</p:tagLst>
</file>

<file path=ppt/tags/tag2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7"/>
  <p:tag name="KSO_WM_UNIT_LAYERLEVEL" val="1"/>
  <p:tag name="KSO_WM_TAG_VERSION" val="1.0"/>
  <p:tag name="KSO_WM_UNIT_TYPE" val="i"/>
  <p:tag name="KSO_WM_UNIT_INDEX" val="57"/>
</p:tagLst>
</file>

<file path=ppt/tags/tag23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8"/>
  <p:tag name="KSO_WM_UNIT_LAYERLEVEL" val="1"/>
  <p:tag name="KSO_WM_TAG_VERSION" val="1.0"/>
  <p:tag name="KSO_WM_UNIT_TYPE" val="i"/>
  <p:tag name="KSO_WM_UNIT_INDEX" val="58"/>
</p:tagLst>
</file>

<file path=ppt/tags/tag2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9"/>
  <p:tag name="KSO_WM_UNIT_LAYERLEVEL" val="1"/>
  <p:tag name="KSO_WM_TAG_VERSION" val="1.0"/>
  <p:tag name="KSO_WM_UNIT_TYPE" val="i"/>
  <p:tag name="KSO_WM_UNIT_INDEX" val="59"/>
</p:tagLst>
</file>

<file path=ppt/tags/tag2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0"/>
  <p:tag name="KSO_WM_UNIT_LAYERLEVEL" val="1"/>
  <p:tag name="KSO_WM_TAG_VERSION" val="1.0"/>
  <p:tag name="KSO_WM_UNIT_TYPE" val="i"/>
  <p:tag name="KSO_WM_UNIT_INDEX" val="60"/>
</p:tagLst>
</file>

<file path=ppt/tags/tag2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1"/>
  <p:tag name="KSO_WM_UNIT_LAYERLEVEL" val="1"/>
  <p:tag name="KSO_WM_TAG_VERSION" val="1.0"/>
  <p:tag name="KSO_WM_UNIT_TYPE" val="i"/>
  <p:tag name="KSO_WM_UNIT_INDEX" val="61"/>
</p:tagLst>
</file>

<file path=ppt/tags/tag23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2"/>
  <p:tag name="KSO_WM_UNIT_LAYERLEVEL" val="1"/>
  <p:tag name="KSO_WM_TAG_VERSION" val="1.0"/>
  <p:tag name="KSO_WM_UNIT_TYPE" val="i"/>
  <p:tag name="KSO_WM_UNIT_INDEX" val="62"/>
</p:tagLst>
</file>

<file path=ppt/tags/tag23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3"/>
  <p:tag name="KSO_WM_UNIT_LAYERLEVEL" val="1"/>
  <p:tag name="KSO_WM_TAG_VERSION" val="1.0"/>
  <p:tag name="KSO_WM_UNIT_TYPE" val="i"/>
  <p:tag name="KSO_WM_UNIT_INDEX" val="63"/>
</p:tagLst>
</file>

<file path=ppt/tags/tag23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4"/>
  <p:tag name="KSO_WM_UNIT_LAYERLEVEL" val="1"/>
  <p:tag name="KSO_WM_TAG_VERSION" val="1.0"/>
  <p:tag name="KSO_WM_UNIT_TYPE" val="i"/>
  <p:tag name="KSO_WM_UNIT_INDEX" val="64"/>
</p:tagLst>
</file>

<file path=ppt/tags/tag23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5"/>
  <p:tag name="KSO_WM_UNIT_LAYERLEVEL" val="1"/>
  <p:tag name="KSO_WM_TAG_VERSION" val="1.0"/>
  <p:tag name="KSO_WM_UNIT_TYPE" val="i"/>
  <p:tag name="KSO_WM_UNIT_INDEX" val="65"/>
</p:tagLst>
</file>

<file path=ppt/tags/tag23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6"/>
  <p:tag name="KSO_WM_UNIT_LAYERLEVEL" val="1"/>
  <p:tag name="KSO_WM_TAG_VERSION" val="1.0"/>
  <p:tag name="KSO_WM_UNIT_TYPE" val="i"/>
  <p:tag name="KSO_WM_UNIT_INDEX" val="66"/>
</p:tagLst>
</file>

<file path=ppt/tags/tag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3"/>
  <p:tag name="KSO_WM_UNIT_ID" val="_1*i*23"/>
  <p:tag name="KSO_WM_UNIT_LAYERLEVEL" val="1"/>
  <p:tag name="KSO_WM_TAG_VERSION" val="1.0"/>
</p:tagLst>
</file>

<file path=ppt/tags/tag24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7"/>
  <p:tag name="KSO_WM_UNIT_LAYERLEVEL" val="1"/>
  <p:tag name="KSO_WM_TAG_VERSION" val="1.0"/>
  <p:tag name="KSO_WM_UNIT_TYPE" val="i"/>
  <p:tag name="KSO_WM_UNIT_INDEX" val="67"/>
</p:tagLst>
</file>

<file path=ppt/tags/tag24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8"/>
  <p:tag name="KSO_WM_UNIT_LAYERLEVEL" val="1"/>
  <p:tag name="KSO_WM_TAG_VERSION" val="1.0"/>
  <p:tag name="KSO_WM_UNIT_TYPE" val="i"/>
  <p:tag name="KSO_WM_UNIT_INDEX" val="68"/>
</p:tagLst>
</file>

<file path=ppt/tags/tag24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9"/>
  <p:tag name="KSO_WM_UNIT_LAYERLEVEL" val="1"/>
  <p:tag name="KSO_WM_TAG_VERSION" val="1.0"/>
  <p:tag name="KSO_WM_UNIT_TYPE" val="i"/>
  <p:tag name="KSO_WM_UNIT_INDEX" val="69"/>
</p:tagLst>
</file>

<file path=ppt/tags/tag2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0"/>
  <p:tag name="KSO_WM_UNIT_LAYERLEVEL" val="1"/>
  <p:tag name="KSO_WM_TAG_VERSION" val="1.0"/>
  <p:tag name="KSO_WM_UNIT_TYPE" val="i"/>
  <p:tag name="KSO_WM_UNIT_INDEX" val="70"/>
</p:tagLst>
</file>

<file path=ppt/tags/tag2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1"/>
  <p:tag name="KSO_WM_UNIT_LAYERLEVEL" val="1"/>
  <p:tag name="KSO_WM_TAG_VERSION" val="1.0"/>
  <p:tag name="KSO_WM_UNIT_TYPE" val="i"/>
  <p:tag name="KSO_WM_UNIT_INDEX" val="71"/>
</p:tagLst>
</file>

<file path=ppt/tags/tag2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2"/>
  <p:tag name="KSO_WM_UNIT_LAYERLEVEL" val="1"/>
  <p:tag name="KSO_WM_TAG_VERSION" val="1.0"/>
  <p:tag name="KSO_WM_UNIT_TYPE" val="i"/>
  <p:tag name="KSO_WM_UNIT_INDEX" val="72"/>
</p:tagLst>
</file>

<file path=ppt/tags/tag2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3"/>
  <p:tag name="KSO_WM_UNIT_LAYERLEVEL" val="1"/>
  <p:tag name="KSO_WM_TAG_VERSION" val="1.0"/>
  <p:tag name="KSO_WM_UNIT_TYPE" val="i"/>
  <p:tag name="KSO_WM_UNIT_INDEX" val="73"/>
</p:tagLst>
</file>

<file path=ppt/tags/tag2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4"/>
  <p:tag name="KSO_WM_UNIT_LAYERLEVEL" val="1"/>
  <p:tag name="KSO_WM_TAG_VERSION" val="1.0"/>
  <p:tag name="KSO_WM_UNIT_TYPE" val="i"/>
  <p:tag name="KSO_WM_UNIT_INDEX" val="74"/>
</p:tagLst>
</file>

<file path=ppt/tags/tag2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5"/>
  <p:tag name="KSO_WM_UNIT_LAYERLEVEL" val="1"/>
  <p:tag name="KSO_WM_TAG_VERSION" val="1.0"/>
  <p:tag name="KSO_WM_UNIT_TYPE" val="i"/>
  <p:tag name="KSO_WM_UNIT_INDEX" val="75"/>
</p:tagLst>
</file>

<file path=ppt/tags/tag2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6"/>
  <p:tag name="KSO_WM_UNIT_LAYERLEVEL" val="1"/>
  <p:tag name="KSO_WM_TAG_VERSION" val="1.0"/>
  <p:tag name="KSO_WM_UNIT_TYPE" val="i"/>
  <p:tag name="KSO_WM_UNIT_INDEX" val="76"/>
</p:tagLst>
</file>

<file path=ppt/tags/tag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4"/>
  <p:tag name="KSO_WM_UNIT_ID" val="_1*i*24"/>
  <p:tag name="KSO_WM_UNIT_LAYERLEVEL" val="1"/>
  <p:tag name="KSO_WM_TAG_VERSION" val="1.0"/>
</p:tagLst>
</file>

<file path=ppt/tags/tag2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7"/>
  <p:tag name="KSO_WM_UNIT_LAYERLEVEL" val="1"/>
  <p:tag name="KSO_WM_TAG_VERSION" val="1.0"/>
  <p:tag name="KSO_WM_UNIT_TYPE" val="i"/>
  <p:tag name="KSO_WM_UNIT_INDEX" val="77"/>
</p:tagLst>
</file>

<file path=ppt/tags/tag2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8"/>
  <p:tag name="KSO_WM_UNIT_LAYERLEVEL" val="1"/>
  <p:tag name="KSO_WM_TAG_VERSION" val="1.0"/>
  <p:tag name="KSO_WM_UNIT_TYPE" val="i"/>
  <p:tag name="KSO_WM_UNIT_INDEX" val="78"/>
</p:tagLst>
</file>

<file path=ppt/tags/tag2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9"/>
  <p:tag name="KSO_WM_UNIT_LAYERLEVEL" val="1"/>
  <p:tag name="KSO_WM_TAG_VERSION" val="1.0"/>
  <p:tag name="KSO_WM_UNIT_TYPE" val="i"/>
  <p:tag name="KSO_WM_UNIT_INDEX" val="79"/>
</p:tagLst>
</file>

<file path=ppt/tags/tag2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0"/>
  <p:tag name="KSO_WM_UNIT_LAYERLEVEL" val="1"/>
  <p:tag name="KSO_WM_TAG_VERSION" val="1.0"/>
  <p:tag name="KSO_WM_UNIT_TYPE" val="i"/>
  <p:tag name="KSO_WM_UNIT_INDEX" val="80"/>
</p:tagLst>
</file>

<file path=ppt/tags/tag2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1"/>
  <p:tag name="KSO_WM_UNIT_LAYERLEVEL" val="1"/>
  <p:tag name="KSO_WM_TAG_VERSION" val="1.0"/>
  <p:tag name="KSO_WM_UNIT_TYPE" val="i"/>
  <p:tag name="KSO_WM_UNIT_INDEX" val="81"/>
</p:tagLst>
</file>

<file path=ppt/tags/tag2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2"/>
  <p:tag name="KSO_WM_UNIT_LAYERLEVEL" val="1"/>
  <p:tag name="KSO_WM_TAG_VERSION" val="1.0"/>
  <p:tag name="KSO_WM_UNIT_TYPE" val="i"/>
  <p:tag name="KSO_WM_UNIT_INDEX" val="82"/>
</p:tagLst>
</file>

<file path=ppt/tags/tag2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3"/>
  <p:tag name="KSO_WM_UNIT_LAYERLEVEL" val="1"/>
  <p:tag name="KSO_WM_TAG_VERSION" val="1.0"/>
  <p:tag name="KSO_WM_UNIT_TYPE" val="i"/>
  <p:tag name="KSO_WM_UNIT_INDEX" val="83"/>
</p:tagLst>
</file>

<file path=ppt/tags/tag2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4"/>
  <p:tag name="KSO_WM_UNIT_LAYERLEVEL" val="1"/>
  <p:tag name="KSO_WM_TAG_VERSION" val="1.0"/>
  <p:tag name="KSO_WM_UNIT_TYPE" val="i"/>
  <p:tag name="KSO_WM_UNIT_INDEX" val="84"/>
</p:tagLst>
</file>

<file path=ppt/tags/tag2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5"/>
  <p:tag name="KSO_WM_UNIT_LAYERLEVEL" val="1"/>
  <p:tag name="KSO_WM_TAG_VERSION" val="1.0"/>
  <p:tag name="KSO_WM_UNIT_TYPE" val="i"/>
  <p:tag name="KSO_WM_UNIT_INDEX" val="85"/>
</p:tagLst>
</file>

<file path=ppt/tags/tag259.xml><?xml version="1.0" encoding="utf-8"?>
<p:tagLst xmlns:p="http://schemas.openxmlformats.org/presentationml/2006/main">
  <p:tag name="KSO_WM_UNIT_PRESET_TEXT" val="01"/>
  <p:tag name="KSO_WM_UNIT_NOCLEAR" val="0"/>
  <p:tag name="KSO_WM_UNIT_VALUE" val="6"/>
  <p:tag name="KSO_WM_UNIT_HIGHLIGHT" val="0"/>
  <p:tag name="KSO_WM_UNIT_COMPATIBLE" val="1"/>
  <p:tag name="KSO_WM_UNIT_DIAGRAM_ISNUMVISUAL" val="0"/>
  <p:tag name="KSO_WM_UNIT_DIAGRAM_ISREFERUNIT" val="0"/>
  <p:tag name="KSO_WM_UNIT_TYPE" val="e"/>
  <p:tag name="KSO_WM_UNIT_INDEX" val="1"/>
  <p:tag name="KSO_WM_UNIT_ID" val="_4*e*1"/>
  <p:tag name="KSO_WM_UNIT_LAYERLEVEL" val="1"/>
  <p:tag name="KSO_WM_TAG_VERSION" val="1.0"/>
  <p:tag name="KSO_WM_BEAUTIFY_FLAG" val="#wm#"/>
  <p:tag name="KSO_WM_UNIT_CONTENT_GROUP_TYPE" val="contentchip"/>
</p:tagLst>
</file>

<file path=ppt/tags/tag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5"/>
  <p:tag name="KSO_WM_UNIT_ID" val="_1*i*25"/>
  <p:tag name="KSO_WM_UNIT_LAYERLEVEL" val="1"/>
  <p:tag name="KSO_WM_TAG_VERSION" val="1.0"/>
</p:tagLst>
</file>

<file path=ppt/tags/tag260.xml><?xml version="1.0" encoding="utf-8"?>
<p:tagLst xmlns:p="http://schemas.openxmlformats.org/presentationml/2006/main">
  <p:tag name="KSO_WM_UNIT_ISCONTENTSTITLE" val="0"/>
  <p:tag name="KSO_WM_UNIT_ISNUMDGMTITLE" val="0"/>
  <p:tag name="KSO_WM_UNIT_PRESET_TEXT" val="添加章节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4*a*1"/>
  <p:tag name="KSO_WM_UNIT_LAYERLEVEL" val="1"/>
  <p:tag name="KSO_WM_TAG_VERSION" val="1.0"/>
  <p:tag name="KSO_WM_BEAUTIFY_FLAG" val="#wm#"/>
  <p:tag name="KSO_WM_UNIT_CONTENT_GROUP_TYPE" val="contentchip"/>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4.xml><?xml version="1.0" encoding="utf-8"?>
<p:tagLst xmlns:p="http://schemas.openxmlformats.org/presentationml/2006/main">
  <p:tag name="KSO_WM_BEAUTIFY_FLAG" val=""/>
</p:tagLst>
</file>

<file path=ppt/tags/tag265.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UNIT_TYPE" val="i"/>
  <p:tag name="KSO_WM_UNIT_INDEX" val="1"/>
</p:tagLst>
</file>

<file path=ppt/tags/tag26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UNIT_TYPE" val="i"/>
  <p:tag name="KSO_WM_UNIT_INDEX" val="2"/>
</p:tagLst>
</file>

<file path=ppt/tags/tag26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UNIT_TYPE" val="i"/>
  <p:tag name="KSO_WM_UNIT_INDEX" val="3"/>
</p:tagLst>
</file>

<file path=ppt/tags/tag26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UNIT_TYPE" val="i"/>
  <p:tag name="KSO_WM_UNIT_INDEX" val="4"/>
</p:tagLst>
</file>

<file path=ppt/tags/tag26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UNIT_TYPE" val="i"/>
  <p:tag name="KSO_WM_UNIT_INDEX" val="5"/>
</p:tagLst>
</file>

<file path=ppt/tags/tag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6"/>
  <p:tag name="KSO_WM_UNIT_ID" val="_1*i*26"/>
  <p:tag name="KSO_WM_UNIT_LAYERLEVEL" val="1"/>
  <p:tag name="KSO_WM_TAG_VERSION" val="1.0"/>
</p:tagLst>
</file>

<file path=ppt/tags/tag27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6"/>
  <p:tag name="KSO_WM_UNIT_LAYERLEVEL" val="1"/>
  <p:tag name="KSO_WM_TAG_VERSION" val="1.0"/>
  <p:tag name="KSO_WM_UNIT_TYPE" val="i"/>
  <p:tag name="KSO_WM_UNIT_INDEX" val="6"/>
</p:tagLst>
</file>

<file path=ppt/tags/tag27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7"/>
  <p:tag name="KSO_WM_UNIT_LAYERLEVEL" val="1"/>
  <p:tag name="KSO_WM_TAG_VERSION" val="1.0"/>
  <p:tag name="KSO_WM_UNIT_TYPE" val="i"/>
  <p:tag name="KSO_WM_UNIT_INDEX" val="7"/>
</p:tagLst>
</file>

<file path=ppt/tags/tag27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8"/>
  <p:tag name="KSO_WM_UNIT_LAYERLEVEL" val="1"/>
  <p:tag name="KSO_WM_TAG_VERSION" val="1.0"/>
  <p:tag name="KSO_WM_UNIT_TYPE" val="i"/>
  <p:tag name="KSO_WM_UNIT_INDEX" val="8"/>
</p:tagLst>
</file>

<file path=ppt/tags/tag2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9"/>
  <p:tag name="KSO_WM_UNIT_LAYERLEVEL" val="1"/>
  <p:tag name="KSO_WM_TAG_VERSION" val="1.0"/>
  <p:tag name="KSO_WM_UNIT_TYPE" val="i"/>
  <p:tag name="KSO_WM_UNIT_INDEX" val="9"/>
</p:tagLst>
</file>

<file path=ppt/tags/tag2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0"/>
  <p:tag name="KSO_WM_UNIT_LAYERLEVEL" val="1"/>
  <p:tag name="KSO_WM_TAG_VERSION" val="1.0"/>
  <p:tag name="KSO_WM_UNIT_TYPE" val="i"/>
  <p:tag name="KSO_WM_UNIT_INDEX" val="10"/>
</p:tagLst>
</file>

<file path=ppt/tags/tag2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1"/>
  <p:tag name="KSO_WM_UNIT_LAYERLEVEL" val="1"/>
  <p:tag name="KSO_WM_TAG_VERSION" val="1.0"/>
  <p:tag name="KSO_WM_UNIT_TYPE" val="i"/>
  <p:tag name="KSO_WM_UNIT_INDEX" val="11"/>
</p:tagLst>
</file>

<file path=ppt/tags/tag2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2"/>
  <p:tag name="KSO_WM_UNIT_LAYERLEVEL" val="1"/>
  <p:tag name="KSO_WM_TAG_VERSION" val="1.0"/>
  <p:tag name="KSO_WM_UNIT_TYPE" val="i"/>
  <p:tag name="KSO_WM_UNIT_INDEX" val="12"/>
</p:tagLst>
</file>

<file path=ppt/tags/tag2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3"/>
  <p:tag name="KSO_WM_UNIT_LAYERLEVEL" val="1"/>
  <p:tag name="KSO_WM_TAG_VERSION" val="1.0"/>
  <p:tag name="KSO_WM_UNIT_TYPE" val="i"/>
  <p:tag name="KSO_WM_UNIT_INDEX" val="13"/>
</p:tagLst>
</file>

<file path=ppt/tags/tag2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4"/>
  <p:tag name="KSO_WM_UNIT_LAYERLEVEL" val="1"/>
  <p:tag name="KSO_WM_TAG_VERSION" val="1.0"/>
  <p:tag name="KSO_WM_UNIT_TYPE" val="i"/>
  <p:tag name="KSO_WM_UNIT_INDEX" val="14"/>
</p:tagLst>
</file>

<file path=ppt/tags/tag2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5"/>
  <p:tag name="KSO_WM_UNIT_LAYERLEVEL" val="1"/>
  <p:tag name="KSO_WM_TAG_VERSION" val="1.0"/>
  <p:tag name="KSO_WM_UNIT_TYPE" val="i"/>
  <p:tag name="KSO_WM_UNIT_INDEX" val="15"/>
</p:tagLst>
</file>

<file path=ppt/tags/tag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7"/>
  <p:tag name="KSO_WM_UNIT_ID" val="_1*i*27"/>
  <p:tag name="KSO_WM_UNIT_LAYERLEVEL" val="1"/>
  <p:tag name="KSO_WM_TAG_VERSION" val="1.0"/>
</p:tagLst>
</file>

<file path=ppt/tags/tag2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6"/>
  <p:tag name="KSO_WM_UNIT_LAYERLEVEL" val="1"/>
  <p:tag name="KSO_WM_TAG_VERSION" val="1.0"/>
  <p:tag name="KSO_WM_UNIT_TYPE" val="i"/>
  <p:tag name="KSO_WM_UNIT_INDEX" val="16"/>
</p:tagLst>
</file>

<file path=ppt/tags/tag2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7"/>
  <p:tag name="KSO_WM_UNIT_LAYERLEVEL" val="1"/>
  <p:tag name="KSO_WM_TAG_VERSION" val="1.0"/>
  <p:tag name="KSO_WM_UNIT_TYPE" val="i"/>
  <p:tag name="KSO_WM_UNIT_INDEX" val="17"/>
</p:tagLst>
</file>

<file path=ppt/tags/tag2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8"/>
  <p:tag name="KSO_WM_UNIT_LAYERLEVEL" val="1"/>
  <p:tag name="KSO_WM_TAG_VERSION" val="1.0"/>
  <p:tag name="KSO_WM_UNIT_TYPE" val="i"/>
  <p:tag name="KSO_WM_UNIT_INDEX" val="18"/>
</p:tagLst>
</file>

<file path=ppt/tags/tag2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9"/>
  <p:tag name="KSO_WM_UNIT_LAYERLEVEL" val="1"/>
  <p:tag name="KSO_WM_TAG_VERSION" val="1.0"/>
  <p:tag name="KSO_WM_UNIT_TYPE" val="i"/>
  <p:tag name="KSO_WM_UNIT_INDEX" val="19"/>
</p:tagLst>
</file>

<file path=ppt/tags/tag2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0"/>
  <p:tag name="KSO_WM_UNIT_LAYERLEVEL" val="1"/>
  <p:tag name="KSO_WM_TAG_VERSION" val="1.0"/>
  <p:tag name="KSO_WM_UNIT_TYPE" val="i"/>
  <p:tag name="KSO_WM_UNIT_INDEX" val="20"/>
</p:tagLst>
</file>

<file path=ppt/tags/tag2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1"/>
  <p:tag name="KSO_WM_UNIT_LAYERLEVEL" val="1"/>
  <p:tag name="KSO_WM_TAG_VERSION" val="1.0"/>
  <p:tag name="KSO_WM_UNIT_TYPE" val="i"/>
  <p:tag name="KSO_WM_UNIT_INDEX" val="21"/>
</p:tagLst>
</file>

<file path=ppt/tags/tag2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2"/>
  <p:tag name="KSO_WM_UNIT_LAYERLEVEL" val="1"/>
  <p:tag name="KSO_WM_TAG_VERSION" val="1.0"/>
  <p:tag name="KSO_WM_UNIT_TYPE" val="i"/>
  <p:tag name="KSO_WM_UNIT_INDEX" val="22"/>
</p:tagLst>
</file>

<file path=ppt/tags/tag2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3"/>
  <p:tag name="KSO_WM_UNIT_LAYERLEVEL" val="1"/>
  <p:tag name="KSO_WM_TAG_VERSION" val="1.0"/>
  <p:tag name="KSO_WM_UNIT_TYPE" val="i"/>
  <p:tag name="KSO_WM_UNIT_INDEX" val="23"/>
</p:tagLst>
</file>

<file path=ppt/tags/tag2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4"/>
  <p:tag name="KSO_WM_UNIT_LAYERLEVEL" val="1"/>
  <p:tag name="KSO_WM_TAG_VERSION" val="1.0"/>
  <p:tag name="KSO_WM_UNIT_TYPE" val="i"/>
  <p:tag name="KSO_WM_UNIT_INDEX" val="24"/>
</p:tagLst>
</file>

<file path=ppt/tags/tag2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5"/>
  <p:tag name="KSO_WM_UNIT_LAYERLEVEL" val="1"/>
  <p:tag name="KSO_WM_TAG_VERSION" val="1.0"/>
  <p:tag name="KSO_WM_UNIT_TYPE" val="i"/>
  <p:tag name="KSO_WM_UNIT_INDEX" val="25"/>
</p:tagLst>
</file>

<file path=ppt/tags/tag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8"/>
  <p:tag name="KSO_WM_UNIT_ID" val="_1*i*28"/>
  <p:tag name="KSO_WM_UNIT_LAYERLEVEL" val="1"/>
  <p:tag name="KSO_WM_TAG_VERSION" val="1.0"/>
</p:tagLst>
</file>

<file path=ppt/tags/tag2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6"/>
  <p:tag name="KSO_WM_UNIT_LAYERLEVEL" val="1"/>
  <p:tag name="KSO_WM_TAG_VERSION" val="1.0"/>
  <p:tag name="KSO_WM_UNIT_TYPE" val="i"/>
  <p:tag name="KSO_WM_UNIT_INDEX" val="26"/>
</p:tagLst>
</file>

<file path=ppt/tags/tag2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7"/>
  <p:tag name="KSO_WM_UNIT_LAYERLEVEL" val="1"/>
  <p:tag name="KSO_WM_TAG_VERSION" val="1.0"/>
  <p:tag name="KSO_WM_UNIT_TYPE" val="i"/>
  <p:tag name="KSO_WM_UNIT_INDEX" val="27"/>
</p:tagLst>
</file>

<file path=ppt/tags/tag2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8"/>
  <p:tag name="KSO_WM_UNIT_LAYERLEVEL" val="1"/>
  <p:tag name="KSO_WM_TAG_VERSION" val="1.0"/>
  <p:tag name="KSO_WM_UNIT_TYPE" val="i"/>
  <p:tag name="KSO_WM_UNIT_INDEX" val="28"/>
</p:tagLst>
</file>

<file path=ppt/tags/tag2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9"/>
  <p:tag name="KSO_WM_UNIT_LAYERLEVEL" val="1"/>
  <p:tag name="KSO_WM_TAG_VERSION" val="1.0"/>
  <p:tag name="KSO_WM_UNIT_TYPE" val="i"/>
  <p:tag name="KSO_WM_UNIT_INDEX" val="29"/>
</p:tagLst>
</file>

<file path=ppt/tags/tag2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0"/>
  <p:tag name="KSO_WM_UNIT_LAYERLEVEL" val="1"/>
  <p:tag name="KSO_WM_TAG_VERSION" val="1.0"/>
  <p:tag name="KSO_WM_UNIT_TYPE" val="i"/>
  <p:tag name="KSO_WM_UNIT_INDEX" val="30"/>
</p:tagLst>
</file>

<file path=ppt/tags/tag2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1"/>
  <p:tag name="KSO_WM_UNIT_LAYERLEVEL" val="1"/>
  <p:tag name="KSO_WM_TAG_VERSION" val="1.0"/>
  <p:tag name="KSO_WM_UNIT_TYPE" val="i"/>
  <p:tag name="KSO_WM_UNIT_INDEX" val="31"/>
</p:tagLst>
</file>

<file path=ppt/tags/tag2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2"/>
  <p:tag name="KSO_WM_UNIT_LAYERLEVEL" val="1"/>
  <p:tag name="KSO_WM_TAG_VERSION" val="1.0"/>
  <p:tag name="KSO_WM_UNIT_TYPE" val="i"/>
  <p:tag name="KSO_WM_UNIT_INDEX" val="32"/>
</p:tagLst>
</file>

<file path=ppt/tags/tag2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3"/>
  <p:tag name="KSO_WM_UNIT_LAYERLEVEL" val="1"/>
  <p:tag name="KSO_WM_TAG_VERSION" val="1.0"/>
  <p:tag name="KSO_WM_UNIT_TYPE" val="i"/>
  <p:tag name="KSO_WM_UNIT_INDEX" val="33"/>
</p:tagLst>
</file>

<file path=ppt/tags/tag2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4"/>
  <p:tag name="KSO_WM_UNIT_LAYERLEVEL" val="1"/>
  <p:tag name="KSO_WM_TAG_VERSION" val="1.0"/>
  <p:tag name="KSO_WM_UNIT_TYPE" val="i"/>
  <p:tag name="KSO_WM_UNIT_INDEX" val="34"/>
</p:tagLst>
</file>

<file path=ppt/tags/tag2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5"/>
  <p:tag name="KSO_WM_UNIT_LAYERLEVEL" val="1"/>
  <p:tag name="KSO_WM_TAG_VERSION" val="1.0"/>
  <p:tag name="KSO_WM_UNIT_TYPE" val="i"/>
  <p:tag name="KSO_WM_UNIT_INDEX" val="35"/>
</p:tagLst>
</file>

<file path=ppt/tags/tag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
  <p:tag name="KSO_WM_UNIT_ID" val="_1*i*2"/>
  <p:tag name="KSO_WM_UNIT_LAYERLEVEL" val="1"/>
  <p:tag name="KSO_WM_TAG_VERSION" val="1.0"/>
</p:tagLst>
</file>

<file path=ppt/tags/tag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9"/>
  <p:tag name="KSO_WM_UNIT_ID" val="_1*i*29"/>
  <p:tag name="KSO_WM_UNIT_LAYERLEVEL" val="1"/>
  <p:tag name="KSO_WM_TAG_VERSION" val="1.0"/>
</p:tagLst>
</file>

<file path=ppt/tags/tag3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6"/>
  <p:tag name="KSO_WM_UNIT_LAYERLEVEL" val="1"/>
  <p:tag name="KSO_WM_TAG_VERSION" val="1.0"/>
  <p:tag name="KSO_WM_UNIT_TYPE" val="i"/>
  <p:tag name="KSO_WM_UNIT_INDEX" val="36"/>
</p:tagLst>
</file>

<file path=ppt/tags/tag3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7"/>
  <p:tag name="KSO_WM_UNIT_LAYERLEVEL" val="1"/>
  <p:tag name="KSO_WM_TAG_VERSION" val="1.0"/>
  <p:tag name="KSO_WM_UNIT_TYPE" val="i"/>
  <p:tag name="KSO_WM_UNIT_INDEX" val="37"/>
</p:tagLst>
</file>

<file path=ppt/tags/tag3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8"/>
  <p:tag name="KSO_WM_UNIT_LAYERLEVEL" val="1"/>
  <p:tag name="KSO_WM_TAG_VERSION" val="1.0"/>
  <p:tag name="KSO_WM_UNIT_TYPE" val="i"/>
  <p:tag name="KSO_WM_UNIT_INDEX" val="38"/>
</p:tagLst>
</file>

<file path=ppt/tags/tag3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9"/>
  <p:tag name="KSO_WM_UNIT_LAYERLEVEL" val="1"/>
  <p:tag name="KSO_WM_TAG_VERSION" val="1.0"/>
  <p:tag name="KSO_WM_UNIT_TYPE" val="i"/>
  <p:tag name="KSO_WM_UNIT_INDEX" val="39"/>
</p:tagLst>
</file>

<file path=ppt/tags/tag3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40"/>
  <p:tag name="KSO_WM_UNIT_LAYERLEVEL" val="1"/>
  <p:tag name="KSO_WM_TAG_VERSION" val="1.0"/>
  <p:tag name="KSO_WM_UNIT_TYPE" val="i"/>
  <p:tag name="KSO_WM_UNIT_INDEX" val="40"/>
</p:tagLst>
</file>

<file path=ppt/tags/tag3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41"/>
  <p:tag name="KSO_WM_UNIT_LAYERLEVEL" val="1"/>
  <p:tag name="KSO_WM_TAG_VERSION" val="1.0"/>
  <p:tag name="KSO_WM_UNIT_TYPE" val="i"/>
  <p:tag name="KSO_WM_UNIT_INDEX" val="41"/>
</p:tagLst>
</file>

<file path=ppt/tags/tag30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2"/>
  <p:tag name="KSO_WM_UNIT_LAYERLEVEL" val="1"/>
  <p:tag name="KSO_WM_TAG_VERSION" val="1.0"/>
  <p:tag name="KSO_WM_UNIT_TYPE" val="i"/>
  <p:tag name="KSO_WM_UNIT_INDEX" val="42"/>
</p:tagLst>
</file>

<file path=ppt/tags/tag30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3"/>
  <p:tag name="KSO_WM_UNIT_LAYERLEVEL" val="1"/>
  <p:tag name="KSO_WM_TAG_VERSION" val="1.0"/>
  <p:tag name="KSO_WM_UNIT_TYPE" val="i"/>
  <p:tag name="KSO_WM_UNIT_INDEX" val="43"/>
</p:tagLst>
</file>

<file path=ppt/tags/tag30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4"/>
  <p:tag name="KSO_WM_UNIT_LAYERLEVEL" val="1"/>
  <p:tag name="KSO_WM_TAG_VERSION" val="1.0"/>
  <p:tag name="KSO_WM_UNIT_TYPE" val="i"/>
  <p:tag name="KSO_WM_UNIT_INDEX" val="44"/>
</p:tagLst>
</file>

<file path=ppt/tags/tag30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5"/>
  <p:tag name="KSO_WM_UNIT_LAYERLEVEL" val="1"/>
  <p:tag name="KSO_WM_TAG_VERSION" val="1.0"/>
  <p:tag name="KSO_WM_UNIT_TYPE" val="i"/>
  <p:tag name="KSO_WM_UNIT_INDEX" val="45"/>
</p:tagLst>
</file>

<file path=ppt/tags/tag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0"/>
  <p:tag name="KSO_WM_UNIT_ID" val="_1*i*30"/>
  <p:tag name="KSO_WM_UNIT_LAYERLEVEL" val="1"/>
  <p:tag name="KSO_WM_TAG_VERSION" val="1.0"/>
</p:tagLst>
</file>

<file path=ppt/tags/tag31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6"/>
  <p:tag name="KSO_WM_UNIT_LAYERLEVEL" val="1"/>
  <p:tag name="KSO_WM_TAG_VERSION" val="1.0"/>
  <p:tag name="KSO_WM_UNIT_TYPE" val="i"/>
  <p:tag name="KSO_WM_UNIT_INDEX" val="46"/>
</p:tagLst>
</file>

<file path=ppt/tags/tag31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7"/>
  <p:tag name="KSO_WM_UNIT_LAYERLEVEL" val="1"/>
  <p:tag name="KSO_WM_TAG_VERSION" val="1.0"/>
  <p:tag name="KSO_WM_UNIT_TYPE" val="i"/>
  <p:tag name="KSO_WM_UNIT_INDEX" val="47"/>
</p:tagLst>
</file>

<file path=ppt/tags/tag31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8"/>
  <p:tag name="KSO_WM_UNIT_LAYERLEVEL" val="1"/>
  <p:tag name="KSO_WM_TAG_VERSION" val="1.0"/>
  <p:tag name="KSO_WM_UNIT_TYPE" val="i"/>
  <p:tag name="KSO_WM_UNIT_INDEX" val="48"/>
</p:tagLst>
</file>

<file path=ppt/tags/tag31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9"/>
  <p:tag name="KSO_WM_UNIT_LAYERLEVEL" val="1"/>
  <p:tag name="KSO_WM_TAG_VERSION" val="1.0"/>
  <p:tag name="KSO_WM_UNIT_TYPE" val="i"/>
  <p:tag name="KSO_WM_UNIT_INDEX" val="49"/>
</p:tagLst>
</file>

<file path=ppt/tags/tag31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0"/>
  <p:tag name="KSO_WM_UNIT_LAYERLEVEL" val="1"/>
  <p:tag name="KSO_WM_TAG_VERSION" val="1.0"/>
  <p:tag name="KSO_WM_UNIT_TYPE" val="i"/>
  <p:tag name="KSO_WM_UNIT_INDEX" val="50"/>
</p:tagLst>
</file>

<file path=ppt/tags/tag3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1"/>
  <p:tag name="KSO_WM_UNIT_LAYERLEVEL" val="1"/>
  <p:tag name="KSO_WM_TAG_VERSION" val="1.0"/>
  <p:tag name="KSO_WM_UNIT_TYPE" val="i"/>
  <p:tag name="KSO_WM_UNIT_INDEX" val="51"/>
</p:tagLst>
</file>

<file path=ppt/tags/tag3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2"/>
  <p:tag name="KSO_WM_UNIT_LAYERLEVEL" val="1"/>
  <p:tag name="KSO_WM_TAG_VERSION" val="1.0"/>
  <p:tag name="KSO_WM_UNIT_TYPE" val="i"/>
  <p:tag name="KSO_WM_UNIT_INDEX" val="52"/>
</p:tagLst>
</file>

<file path=ppt/tags/tag3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3"/>
  <p:tag name="KSO_WM_UNIT_LAYERLEVEL" val="1"/>
  <p:tag name="KSO_WM_TAG_VERSION" val="1.0"/>
  <p:tag name="KSO_WM_UNIT_TYPE" val="i"/>
  <p:tag name="KSO_WM_UNIT_INDEX" val="53"/>
</p:tagLst>
</file>

<file path=ppt/tags/tag31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4"/>
  <p:tag name="KSO_WM_UNIT_LAYERLEVEL" val="1"/>
  <p:tag name="KSO_WM_TAG_VERSION" val="1.0"/>
  <p:tag name="KSO_WM_UNIT_TYPE" val="i"/>
  <p:tag name="KSO_WM_UNIT_INDEX" val="54"/>
</p:tagLst>
</file>

<file path=ppt/tags/tag3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5"/>
  <p:tag name="KSO_WM_UNIT_LAYERLEVEL" val="1"/>
  <p:tag name="KSO_WM_TAG_VERSION" val="1.0"/>
  <p:tag name="KSO_WM_UNIT_TYPE" val="i"/>
  <p:tag name="KSO_WM_UNIT_INDEX" val="55"/>
</p:tagLst>
</file>

<file path=ppt/tags/tag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1"/>
  <p:tag name="KSO_WM_UNIT_ID" val="_1*i*31"/>
  <p:tag name="KSO_WM_UNIT_LAYERLEVEL" val="1"/>
  <p:tag name="KSO_WM_TAG_VERSION" val="1.0"/>
</p:tagLst>
</file>

<file path=ppt/tags/tag3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6"/>
  <p:tag name="KSO_WM_UNIT_LAYERLEVEL" val="1"/>
  <p:tag name="KSO_WM_TAG_VERSION" val="1.0"/>
  <p:tag name="KSO_WM_UNIT_TYPE" val="i"/>
  <p:tag name="KSO_WM_UNIT_INDEX" val="56"/>
</p:tagLst>
</file>

<file path=ppt/tags/tag3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7"/>
  <p:tag name="KSO_WM_UNIT_LAYERLEVEL" val="1"/>
  <p:tag name="KSO_WM_TAG_VERSION" val="1.0"/>
  <p:tag name="KSO_WM_UNIT_TYPE" val="i"/>
  <p:tag name="KSO_WM_UNIT_INDEX" val="57"/>
</p:tagLst>
</file>

<file path=ppt/tags/tag3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8"/>
  <p:tag name="KSO_WM_UNIT_LAYERLEVEL" val="1"/>
  <p:tag name="KSO_WM_TAG_VERSION" val="1.0"/>
  <p:tag name="KSO_WM_UNIT_TYPE" val="i"/>
  <p:tag name="KSO_WM_UNIT_INDEX" val="58"/>
</p:tagLst>
</file>

<file path=ppt/tags/tag3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9"/>
  <p:tag name="KSO_WM_UNIT_LAYERLEVEL" val="1"/>
  <p:tag name="KSO_WM_TAG_VERSION" val="1.0"/>
  <p:tag name="KSO_WM_UNIT_TYPE" val="i"/>
  <p:tag name="KSO_WM_UNIT_INDEX" val="59"/>
</p:tagLst>
</file>

<file path=ppt/tags/tag3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0"/>
  <p:tag name="KSO_WM_UNIT_LAYERLEVEL" val="1"/>
  <p:tag name="KSO_WM_TAG_VERSION" val="1.0"/>
  <p:tag name="KSO_WM_UNIT_TYPE" val="i"/>
  <p:tag name="KSO_WM_UNIT_INDEX" val="60"/>
</p:tagLst>
</file>

<file path=ppt/tags/tag3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1"/>
  <p:tag name="KSO_WM_UNIT_LAYERLEVEL" val="1"/>
  <p:tag name="KSO_WM_TAG_VERSION" val="1.0"/>
  <p:tag name="KSO_WM_UNIT_TYPE" val="i"/>
  <p:tag name="KSO_WM_UNIT_INDEX" val="61"/>
</p:tagLst>
</file>

<file path=ppt/tags/tag3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2"/>
  <p:tag name="KSO_WM_UNIT_LAYERLEVEL" val="1"/>
  <p:tag name="KSO_WM_TAG_VERSION" val="1.0"/>
  <p:tag name="KSO_WM_UNIT_TYPE" val="i"/>
  <p:tag name="KSO_WM_UNIT_INDEX" val="62"/>
</p:tagLst>
</file>

<file path=ppt/tags/tag32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5*f*1"/>
  <p:tag name="KSO_WM_UNIT_LAYERLEVEL" val="1"/>
  <p:tag name="KSO_WM_TAG_VERSION" val="1.0"/>
  <p:tag name="KSO_WM_BEAUTIFY_FLAG" val="#wm#"/>
  <p:tag name="KSO_WM_UNIT_PRESET_TEXT" val="单击此处编辑母版文本样式&#10;第二级&#10;第三级&#10;第四级&#10;第五级"/>
</p:tagLst>
</file>

<file path=ppt/tags/tag32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2"/>
  <p:tag name="KSO_WM_UNIT_ID" val="_5*f*2"/>
  <p:tag name="KSO_WM_UNIT_LAYERLEVEL" val="1"/>
  <p:tag name="KSO_WM_TAG_VERSION" val="1.0"/>
  <p:tag name="KSO_WM_BEAUTIFY_FLAG" val="#wm#"/>
  <p:tag name="KSO_WM_UNIT_PRESET_TEXT" val="单击此处编辑母版文本样式&#10;第二级&#10;第三级&#10;第四级&#10;第五级"/>
</p:tagLst>
</file>

<file path=ppt/tags/tag3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3"/>
  <p:tag name="KSO_WM_UNIT_LAYERLEVEL" val="1"/>
  <p:tag name="KSO_WM_TAG_VERSION" val="1.0"/>
  <p:tag name="KSO_WM_UNIT_CONTENT_GROUP_TYPE" val="titlestyle"/>
  <p:tag name="KSO_WM_UNIT_TYPE" val="i"/>
  <p:tag name="KSO_WM_UNIT_INDEX" val="63"/>
</p:tagLst>
</file>

<file path=ppt/tags/tag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2"/>
  <p:tag name="KSO_WM_UNIT_ID" val="_1*i*32"/>
  <p:tag name="KSO_WM_UNIT_LAYERLEVEL" val="1"/>
  <p:tag name="KSO_WM_TAG_VERSION" val="1.0"/>
</p:tagLst>
</file>

<file path=ppt/tags/tag3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4"/>
  <p:tag name="KSO_WM_UNIT_LAYERLEVEL" val="1"/>
  <p:tag name="KSO_WM_TAG_VERSION" val="1.0"/>
  <p:tag name="KSO_WM_UNIT_CONTENT_GROUP_TYPE" val="titlestyle"/>
  <p:tag name="KSO_WM_UNIT_TYPE" val="i"/>
  <p:tag name="KSO_WM_UNIT_INDEX" val="64"/>
</p:tagLst>
</file>

<file path=ppt/tags/tag33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5*a*1"/>
  <p:tag name="KSO_WM_UNIT_LAYERLEVEL" val="1"/>
  <p:tag name="KSO_WM_TAG_VERSION" val="1.0"/>
  <p:tag name="KSO_WM_BEAUTIFY_FLAG" val="#wm#"/>
  <p:tag name="KSO_WM_UNIT_CONTENT_GROUP_TYPE" val="titlestyle"/>
  <p:tag name="KSO_WM_UNIT_PRESET_TEXT" val="单击此处添加标题"/>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5.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UNIT_TYPE" val="i"/>
  <p:tag name="KSO_WM_UNIT_INDEX" val="1"/>
</p:tagLst>
</file>

<file path=ppt/tags/tag3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
  <p:tag name="KSO_WM_UNIT_LAYERLEVEL" val="1"/>
  <p:tag name="KSO_WM_TAG_VERSION" val="1.0"/>
  <p:tag name="KSO_WM_UNIT_TYPE" val="i"/>
  <p:tag name="KSO_WM_UNIT_INDEX" val="2"/>
</p:tagLst>
</file>

<file path=ppt/tags/tag3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
  <p:tag name="KSO_WM_UNIT_LAYERLEVEL" val="1"/>
  <p:tag name="KSO_WM_TAG_VERSION" val="1.0"/>
  <p:tag name="KSO_WM_UNIT_TYPE" val="i"/>
  <p:tag name="KSO_WM_UNIT_INDEX" val="3"/>
</p:tagLst>
</file>

<file path=ppt/tags/tag3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UNIT_TYPE" val="i"/>
  <p:tag name="KSO_WM_UNIT_INDEX" val="4"/>
</p:tagLst>
</file>

<file path=ppt/tags/tag3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UNIT_TYPE" val="i"/>
  <p:tag name="KSO_WM_UNIT_INDEX" val="5"/>
</p:tagLst>
</file>

<file path=ppt/tags/tag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3"/>
  <p:tag name="KSO_WM_UNIT_ID" val="_1*i*33"/>
  <p:tag name="KSO_WM_UNIT_LAYERLEVEL" val="1"/>
  <p:tag name="KSO_WM_TAG_VERSION" val="1.0"/>
</p:tagLst>
</file>

<file path=ppt/tags/tag3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6"/>
  <p:tag name="KSO_WM_UNIT_LAYERLEVEL" val="1"/>
  <p:tag name="KSO_WM_TAG_VERSION" val="1.0"/>
  <p:tag name="KSO_WM_UNIT_TYPE" val="i"/>
  <p:tag name="KSO_WM_UNIT_INDEX" val="6"/>
</p:tagLst>
</file>

<file path=ppt/tags/tag3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7"/>
  <p:tag name="KSO_WM_UNIT_LAYERLEVEL" val="1"/>
  <p:tag name="KSO_WM_TAG_VERSION" val="1.0"/>
  <p:tag name="KSO_WM_UNIT_TYPE" val="i"/>
  <p:tag name="KSO_WM_UNIT_INDEX" val="7"/>
</p:tagLst>
</file>

<file path=ppt/tags/tag3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8"/>
  <p:tag name="KSO_WM_UNIT_LAYERLEVEL" val="1"/>
  <p:tag name="KSO_WM_TAG_VERSION" val="1.0"/>
  <p:tag name="KSO_WM_UNIT_TYPE" val="i"/>
  <p:tag name="KSO_WM_UNIT_INDEX" val="8"/>
</p:tagLst>
</file>

<file path=ppt/tags/tag3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9"/>
  <p:tag name="KSO_WM_UNIT_LAYERLEVEL" val="1"/>
  <p:tag name="KSO_WM_TAG_VERSION" val="1.0"/>
  <p:tag name="KSO_WM_UNIT_TYPE" val="i"/>
  <p:tag name="KSO_WM_UNIT_INDEX" val="9"/>
</p:tagLst>
</file>

<file path=ppt/tags/tag3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0"/>
  <p:tag name="KSO_WM_UNIT_LAYERLEVEL" val="1"/>
  <p:tag name="KSO_WM_TAG_VERSION" val="1.0"/>
  <p:tag name="KSO_WM_UNIT_TYPE" val="i"/>
  <p:tag name="KSO_WM_UNIT_INDEX" val="10"/>
</p:tagLst>
</file>

<file path=ppt/tags/tag3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1"/>
  <p:tag name="KSO_WM_UNIT_LAYERLEVEL" val="1"/>
  <p:tag name="KSO_WM_TAG_VERSION" val="1.0"/>
  <p:tag name="KSO_WM_UNIT_TYPE" val="i"/>
  <p:tag name="KSO_WM_UNIT_INDEX" val="11"/>
</p:tagLst>
</file>

<file path=ppt/tags/tag3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2"/>
  <p:tag name="KSO_WM_UNIT_LAYERLEVEL" val="1"/>
  <p:tag name="KSO_WM_TAG_VERSION" val="1.0"/>
  <p:tag name="KSO_WM_UNIT_TYPE" val="i"/>
  <p:tag name="KSO_WM_UNIT_INDEX" val="12"/>
</p:tagLst>
</file>

<file path=ppt/tags/tag3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3"/>
  <p:tag name="KSO_WM_UNIT_LAYERLEVEL" val="1"/>
  <p:tag name="KSO_WM_TAG_VERSION" val="1.0"/>
  <p:tag name="KSO_WM_UNIT_TYPE" val="i"/>
  <p:tag name="KSO_WM_UNIT_INDEX" val="13"/>
</p:tagLst>
</file>

<file path=ppt/tags/tag34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4"/>
  <p:tag name="KSO_WM_UNIT_LAYERLEVEL" val="1"/>
  <p:tag name="KSO_WM_TAG_VERSION" val="1.0"/>
  <p:tag name="KSO_WM_UNIT_TYPE" val="i"/>
  <p:tag name="KSO_WM_UNIT_INDEX" val="14"/>
</p:tagLst>
</file>

<file path=ppt/tags/tag3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5"/>
  <p:tag name="KSO_WM_UNIT_LAYERLEVEL" val="1"/>
  <p:tag name="KSO_WM_TAG_VERSION" val="1.0"/>
  <p:tag name="KSO_WM_UNIT_TYPE" val="i"/>
  <p:tag name="KSO_WM_UNIT_INDEX" val="15"/>
</p:tagLst>
</file>

<file path=ppt/tags/tag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4"/>
  <p:tag name="KSO_WM_UNIT_ID" val="_1*i*34"/>
  <p:tag name="KSO_WM_UNIT_LAYERLEVEL" val="1"/>
  <p:tag name="KSO_WM_TAG_VERSION" val="1.0"/>
</p:tagLst>
</file>

<file path=ppt/tags/tag3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6"/>
  <p:tag name="KSO_WM_UNIT_LAYERLEVEL" val="1"/>
  <p:tag name="KSO_WM_TAG_VERSION" val="1.0"/>
  <p:tag name="KSO_WM_UNIT_TYPE" val="i"/>
  <p:tag name="KSO_WM_UNIT_INDEX" val="16"/>
</p:tagLst>
</file>

<file path=ppt/tags/tag35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7"/>
  <p:tag name="KSO_WM_UNIT_LAYERLEVEL" val="1"/>
  <p:tag name="KSO_WM_TAG_VERSION" val="1.0"/>
  <p:tag name="KSO_WM_UNIT_TYPE" val="i"/>
  <p:tag name="KSO_WM_UNIT_INDEX" val="17"/>
</p:tagLst>
</file>

<file path=ppt/tags/tag35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8"/>
  <p:tag name="KSO_WM_UNIT_LAYERLEVEL" val="1"/>
  <p:tag name="KSO_WM_TAG_VERSION" val="1.0"/>
  <p:tag name="KSO_WM_UNIT_TYPE" val="i"/>
  <p:tag name="KSO_WM_UNIT_INDEX" val="18"/>
</p:tagLst>
</file>

<file path=ppt/tags/tag35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9"/>
  <p:tag name="KSO_WM_UNIT_LAYERLEVEL" val="1"/>
  <p:tag name="KSO_WM_TAG_VERSION" val="1.0"/>
  <p:tag name="KSO_WM_UNIT_TYPE" val="i"/>
  <p:tag name="KSO_WM_UNIT_INDEX" val="19"/>
</p:tagLst>
</file>

<file path=ppt/tags/tag35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0"/>
  <p:tag name="KSO_WM_UNIT_LAYERLEVEL" val="1"/>
  <p:tag name="KSO_WM_TAG_VERSION" val="1.0"/>
  <p:tag name="KSO_WM_UNIT_TYPE" val="i"/>
  <p:tag name="KSO_WM_UNIT_INDEX" val="20"/>
</p:tagLst>
</file>

<file path=ppt/tags/tag35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1"/>
  <p:tag name="KSO_WM_UNIT_LAYERLEVEL" val="1"/>
  <p:tag name="KSO_WM_TAG_VERSION" val="1.0"/>
  <p:tag name="KSO_WM_UNIT_TYPE" val="i"/>
  <p:tag name="KSO_WM_UNIT_INDEX" val="21"/>
</p:tagLst>
</file>

<file path=ppt/tags/tag35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2"/>
  <p:tag name="KSO_WM_UNIT_LAYERLEVEL" val="1"/>
  <p:tag name="KSO_WM_TAG_VERSION" val="1.0"/>
  <p:tag name="KSO_WM_UNIT_TYPE" val="i"/>
  <p:tag name="KSO_WM_UNIT_INDEX" val="22"/>
</p:tagLst>
</file>

<file path=ppt/tags/tag35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3"/>
  <p:tag name="KSO_WM_UNIT_LAYERLEVEL" val="1"/>
  <p:tag name="KSO_WM_TAG_VERSION" val="1.0"/>
  <p:tag name="KSO_WM_UNIT_TYPE" val="i"/>
  <p:tag name="KSO_WM_UNIT_INDEX" val="23"/>
</p:tagLst>
</file>

<file path=ppt/tags/tag35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4"/>
  <p:tag name="KSO_WM_UNIT_LAYERLEVEL" val="1"/>
  <p:tag name="KSO_WM_TAG_VERSION" val="1.0"/>
  <p:tag name="KSO_WM_UNIT_TYPE" val="i"/>
  <p:tag name="KSO_WM_UNIT_INDEX" val="24"/>
</p:tagLst>
</file>

<file path=ppt/tags/tag35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5"/>
  <p:tag name="KSO_WM_UNIT_LAYERLEVEL" val="1"/>
  <p:tag name="KSO_WM_TAG_VERSION" val="1.0"/>
  <p:tag name="KSO_WM_UNIT_TYPE" val="i"/>
  <p:tag name="KSO_WM_UNIT_INDEX" val="25"/>
</p:tagLst>
</file>

<file path=ppt/tags/tag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5"/>
  <p:tag name="KSO_WM_UNIT_ID" val="_1*i*35"/>
  <p:tag name="KSO_WM_UNIT_LAYERLEVEL" val="1"/>
  <p:tag name="KSO_WM_TAG_VERSION" val="1.0"/>
</p:tagLst>
</file>

<file path=ppt/tags/tag36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6"/>
  <p:tag name="KSO_WM_UNIT_LAYERLEVEL" val="1"/>
  <p:tag name="KSO_WM_TAG_VERSION" val="1.0"/>
  <p:tag name="KSO_WM_UNIT_TYPE" val="i"/>
  <p:tag name="KSO_WM_UNIT_INDEX" val="26"/>
</p:tagLst>
</file>

<file path=ppt/tags/tag36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7"/>
  <p:tag name="KSO_WM_UNIT_LAYERLEVEL" val="1"/>
  <p:tag name="KSO_WM_TAG_VERSION" val="1.0"/>
  <p:tag name="KSO_WM_UNIT_TYPE" val="i"/>
  <p:tag name="KSO_WM_UNIT_INDEX" val="27"/>
</p:tagLst>
</file>

<file path=ppt/tags/tag36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8"/>
  <p:tag name="KSO_WM_UNIT_LAYERLEVEL" val="1"/>
  <p:tag name="KSO_WM_TAG_VERSION" val="1.0"/>
  <p:tag name="KSO_WM_UNIT_TYPE" val="i"/>
  <p:tag name="KSO_WM_UNIT_INDEX" val="28"/>
</p:tagLst>
</file>

<file path=ppt/tags/tag36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9"/>
  <p:tag name="KSO_WM_UNIT_LAYERLEVEL" val="1"/>
  <p:tag name="KSO_WM_TAG_VERSION" val="1.0"/>
  <p:tag name="KSO_WM_UNIT_TYPE" val="i"/>
  <p:tag name="KSO_WM_UNIT_INDEX" val="29"/>
</p:tagLst>
</file>

<file path=ppt/tags/tag36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0"/>
  <p:tag name="KSO_WM_UNIT_LAYERLEVEL" val="1"/>
  <p:tag name="KSO_WM_TAG_VERSION" val="1.0"/>
  <p:tag name="KSO_WM_UNIT_TYPE" val="i"/>
  <p:tag name="KSO_WM_UNIT_INDEX" val="30"/>
</p:tagLst>
</file>

<file path=ppt/tags/tag36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1"/>
  <p:tag name="KSO_WM_UNIT_LAYERLEVEL" val="1"/>
  <p:tag name="KSO_WM_TAG_VERSION" val="1.0"/>
  <p:tag name="KSO_WM_UNIT_TYPE" val="i"/>
  <p:tag name="KSO_WM_UNIT_INDEX" val="31"/>
</p:tagLst>
</file>

<file path=ppt/tags/tag36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2"/>
  <p:tag name="KSO_WM_UNIT_LAYERLEVEL" val="1"/>
  <p:tag name="KSO_WM_TAG_VERSION" val="1.0"/>
  <p:tag name="KSO_WM_UNIT_TYPE" val="i"/>
  <p:tag name="KSO_WM_UNIT_INDEX" val="32"/>
</p:tagLst>
</file>

<file path=ppt/tags/tag36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3"/>
  <p:tag name="KSO_WM_UNIT_LAYERLEVEL" val="1"/>
  <p:tag name="KSO_WM_TAG_VERSION" val="1.0"/>
  <p:tag name="KSO_WM_UNIT_TYPE" val="i"/>
  <p:tag name="KSO_WM_UNIT_INDEX" val="33"/>
</p:tagLst>
</file>

<file path=ppt/tags/tag36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4"/>
  <p:tag name="KSO_WM_UNIT_LAYERLEVEL" val="1"/>
  <p:tag name="KSO_WM_TAG_VERSION" val="1.0"/>
  <p:tag name="KSO_WM_UNIT_TYPE" val="i"/>
  <p:tag name="KSO_WM_UNIT_INDEX" val="34"/>
</p:tagLst>
</file>

<file path=ppt/tags/tag36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5"/>
  <p:tag name="KSO_WM_UNIT_LAYERLEVEL" val="1"/>
  <p:tag name="KSO_WM_TAG_VERSION" val="1.0"/>
  <p:tag name="KSO_WM_UNIT_TYPE" val="i"/>
  <p:tag name="KSO_WM_UNIT_INDEX" val="35"/>
</p:tagLst>
</file>

<file path=ppt/tags/tag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6"/>
  <p:tag name="KSO_WM_UNIT_ID" val="_1*i*36"/>
  <p:tag name="KSO_WM_UNIT_LAYERLEVEL" val="1"/>
  <p:tag name="KSO_WM_TAG_VERSION" val="1.0"/>
</p:tagLst>
</file>

<file path=ppt/tags/tag37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6"/>
  <p:tag name="KSO_WM_UNIT_LAYERLEVEL" val="1"/>
  <p:tag name="KSO_WM_TAG_VERSION" val="1.0"/>
  <p:tag name="KSO_WM_UNIT_TYPE" val="i"/>
  <p:tag name="KSO_WM_UNIT_INDEX" val="36"/>
</p:tagLst>
</file>

<file path=ppt/tags/tag37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7"/>
  <p:tag name="KSO_WM_UNIT_LAYERLEVEL" val="1"/>
  <p:tag name="KSO_WM_TAG_VERSION" val="1.0"/>
  <p:tag name="KSO_WM_UNIT_TYPE" val="i"/>
  <p:tag name="KSO_WM_UNIT_INDEX" val="37"/>
</p:tagLst>
</file>

<file path=ppt/tags/tag37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8"/>
  <p:tag name="KSO_WM_UNIT_LAYERLEVEL" val="1"/>
  <p:tag name="KSO_WM_TAG_VERSION" val="1.0"/>
  <p:tag name="KSO_WM_UNIT_TYPE" val="i"/>
  <p:tag name="KSO_WM_UNIT_INDEX" val="38"/>
</p:tagLst>
</file>

<file path=ppt/tags/tag3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9"/>
  <p:tag name="KSO_WM_UNIT_LAYERLEVEL" val="1"/>
  <p:tag name="KSO_WM_TAG_VERSION" val="1.0"/>
  <p:tag name="KSO_WM_UNIT_TYPE" val="i"/>
  <p:tag name="KSO_WM_UNIT_INDEX" val="39"/>
</p:tagLst>
</file>

<file path=ppt/tags/tag3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40"/>
  <p:tag name="KSO_WM_UNIT_LAYERLEVEL" val="1"/>
  <p:tag name="KSO_WM_TAG_VERSION" val="1.0"/>
  <p:tag name="KSO_WM_UNIT_TYPE" val="i"/>
  <p:tag name="KSO_WM_UNIT_INDEX" val="40"/>
</p:tagLst>
</file>

<file path=ppt/tags/tag3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41"/>
  <p:tag name="KSO_WM_UNIT_LAYERLEVEL" val="1"/>
  <p:tag name="KSO_WM_TAG_VERSION" val="1.0"/>
  <p:tag name="KSO_WM_UNIT_TYPE" val="i"/>
  <p:tag name="KSO_WM_UNIT_INDEX" val="41"/>
</p:tagLst>
</file>

<file path=ppt/tags/tag37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2"/>
  <p:tag name="KSO_WM_UNIT_LAYERLEVEL" val="1"/>
  <p:tag name="KSO_WM_TAG_VERSION" val="1.0"/>
  <p:tag name="KSO_WM_UNIT_TYPE" val="i"/>
  <p:tag name="KSO_WM_UNIT_INDEX" val="42"/>
</p:tagLst>
</file>

<file path=ppt/tags/tag37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3"/>
  <p:tag name="KSO_WM_UNIT_LAYERLEVEL" val="1"/>
  <p:tag name="KSO_WM_TAG_VERSION" val="1.0"/>
  <p:tag name="KSO_WM_UNIT_TYPE" val="i"/>
  <p:tag name="KSO_WM_UNIT_INDEX" val="43"/>
</p:tagLst>
</file>

<file path=ppt/tags/tag37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4"/>
  <p:tag name="KSO_WM_UNIT_LAYERLEVEL" val="1"/>
  <p:tag name="KSO_WM_TAG_VERSION" val="1.0"/>
  <p:tag name="KSO_WM_UNIT_TYPE" val="i"/>
  <p:tag name="KSO_WM_UNIT_INDEX" val="44"/>
</p:tagLst>
</file>

<file path=ppt/tags/tag3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5"/>
  <p:tag name="KSO_WM_UNIT_LAYERLEVEL" val="1"/>
  <p:tag name="KSO_WM_TAG_VERSION" val="1.0"/>
  <p:tag name="KSO_WM_UNIT_TYPE" val="i"/>
  <p:tag name="KSO_WM_UNIT_INDEX" val="45"/>
</p:tagLst>
</file>

<file path=ppt/tags/tag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7"/>
  <p:tag name="KSO_WM_UNIT_ID" val="_1*i*37"/>
  <p:tag name="KSO_WM_UNIT_LAYERLEVEL" val="1"/>
  <p:tag name="KSO_WM_TAG_VERSION" val="1.0"/>
</p:tagLst>
</file>

<file path=ppt/tags/tag3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6"/>
  <p:tag name="KSO_WM_UNIT_LAYERLEVEL" val="1"/>
  <p:tag name="KSO_WM_TAG_VERSION" val="1.0"/>
  <p:tag name="KSO_WM_UNIT_TYPE" val="i"/>
  <p:tag name="KSO_WM_UNIT_INDEX" val="46"/>
</p:tagLst>
</file>

<file path=ppt/tags/tag3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7"/>
  <p:tag name="KSO_WM_UNIT_LAYERLEVEL" val="1"/>
  <p:tag name="KSO_WM_TAG_VERSION" val="1.0"/>
  <p:tag name="KSO_WM_UNIT_TYPE" val="i"/>
  <p:tag name="KSO_WM_UNIT_INDEX" val="47"/>
</p:tagLst>
</file>

<file path=ppt/tags/tag3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8"/>
  <p:tag name="KSO_WM_UNIT_LAYERLEVEL" val="1"/>
  <p:tag name="KSO_WM_TAG_VERSION" val="1.0"/>
  <p:tag name="KSO_WM_UNIT_TYPE" val="i"/>
  <p:tag name="KSO_WM_UNIT_INDEX" val="48"/>
</p:tagLst>
</file>

<file path=ppt/tags/tag3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9"/>
  <p:tag name="KSO_WM_UNIT_LAYERLEVEL" val="1"/>
  <p:tag name="KSO_WM_TAG_VERSION" val="1.0"/>
  <p:tag name="KSO_WM_UNIT_TYPE" val="i"/>
  <p:tag name="KSO_WM_UNIT_INDEX" val="49"/>
</p:tagLst>
</file>

<file path=ppt/tags/tag3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0"/>
  <p:tag name="KSO_WM_UNIT_LAYERLEVEL" val="1"/>
  <p:tag name="KSO_WM_TAG_VERSION" val="1.0"/>
  <p:tag name="KSO_WM_UNIT_TYPE" val="i"/>
  <p:tag name="KSO_WM_UNIT_INDEX" val="50"/>
</p:tagLst>
</file>

<file path=ppt/tags/tag3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1"/>
  <p:tag name="KSO_WM_UNIT_LAYERLEVEL" val="1"/>
  <p:tag name="KSO_WM_TAG_VERSION" val="1.0"/>
  <p:tag name="KSO_WM_UNIT_TYPE" val="i"/>
  <p:tag name="KSO_WM_UNIT_INDEX" val="51"/>
</p:tagLst>
</file>

<file path=ppt/tags/tag3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2"/>
  <p:tag name="KSO_WM_UNIT_LAYERLEVEL" val="1"/>
  <p:tag name="KSO_WM_TAG_VERSION" val="1.0"/>
  <p:tag name="KSO_WM_UNIT_TYPE" val="i"/>
  <p:tag name="KSO_WM_UNIT_INDEX" val="52"/>
</p:tagLst>
</file>

<file path=ppt/tags/tag3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3"/>
  <p:tag name="KSO_WM_UNIT_LAYERLEVEL" val="1"/>
  <p:tag name="KSO_WM_TAG_VERSION" val="1.0"/>
  <p:tag name="KSO_WM_UNIT_TYPE" val="i"/>
  <p:tag name="KSO_WM_UNIT_INDEX" val="53"/>
</p:tagLst>
</file>

<file path=ppt/tags/tag3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4"/>
  <p:tag name="KSO_WM_UNIT_LAYERLEVEL" val="1"/>
  <p:tag name="KSO_WM_TAG_VERSION" val="1.0"/>
  <p:tag name="KSO_WM_UNIT_TYPE" val="i"/>
  <p:tag name="KSO_WM_UNIT_INDEX" val="54"/>
</p:tagLst>
</file>

<file path=ppt/tags/tag3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5"/>
  <p:tag name="KSO_WM_UNIT_LAYERLEVEL" val="1"/>
  <p:tag name="KSO_WM_TAG_VERSION" val="1.0"/>
  <p:tag name="KSO_WM_UNIT_TYPE" val="i"/>
  <p:tag name="KSO_WM_UNIT_INDEX" val="55"/>
</p:tagLst>
</file>

<file path=ppt/tags/tag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8"/>
  <p:tag name="KSO_WM_UNIT_ID" val="_1*i*38"/>
  <p:tag name="KSO_WM_UNIT_LAYERLEVEL" val="1"/>
  <p:tag name="KSO_WM_TAG_VERSION" val="1.0"/>
</p:tagLst>
</file>

<file path=ppt/tags/tag3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6"/>
  <p:tag name="KSO_WM_UNIT_LAYERLEVEL" val="1"/>
  <p:tag name="KSO_WM_TAG_VERSION" val="1.0"/>
  <p:tag name="KSO_WM_UNIT_TYPE" val="i"/>
  <p:tag name="KSO_WM_UNIT_INDEX" val="56"/>
</p:tagLst>
</file>

<file path=ppt/tags/tag3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7"/>
  <p:tag name="KSO_WM_UNIT_LAYERLEVEL" val="1"/>
  <p:tag name="KSO_WM_TAG_VERSION" val="1.0"/>
  <p:tag name="KSO_WM_UNIT_TYPE" val="i"/>
  <p:tag name="KSO_WM_UNIT_INDEX" val="57"/>
</p:tagLst>
</file>

<file path=ppt/tags/tag3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8"/>
  <p:tag name="KSO_WM_UNIT_LAYERLEVEL" val="1"/>
  <p:tag name="KSO_WM_TAG_VERSION" val="1.0"/>
  <p:tag name="KSO_WM_UNIT_TYPE" val="i"/>
  <p:tag name="KSO_WM_UNIT_INDEX" val="58"/>
</p:tagLst>
</file>

<file path=ppt/tags/tag3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9"/>
  <p:tag name="KSO_WM_UNIT_LAYERLEVEL" val="1"/>
  <p:tag name="KSO_WM_TAG_VERSION" val="1.0"/>
  <p:tag name="KSO_WM_UNIT_TYPE" val="i"/>
  <p:tag name="KSO_WM_UNIT_INDEX" val="59"/>
</p:tagLst>
</file>

<file path=ppt/tags/tag3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0"/>
  <p:tag name="KSO_WM_UNIT_LAYERLEVEL" val="1"/>
  <p:tag name="KSO_WM_TAG_VERSION" val="1.0"/>
  <p:tag name="KSO_WM_UNIT_TYPE" val="i"/>
  <p:tag name="KSO_WM_UNIT_INDEX" val="60"/>
</p:tagLst>
</file>

<file path=ppt/tags/tag3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1"/>
  <p:tag name="KSO_WM_UNIT_LAYERLEVEL" val="1"/>
  <p:tag name="KSO_WM_TAG_VERSION" val="1.0"/>
  <p:tag name="KSO_WM_UNIT_TYPE" val="i"/>
  <p:tag name="KSO_WM_UNIT_INDEX" val="61"/>
</p:tagLst>
</file>

<file path=ppt/tags/tag3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2"/>
  <p:tag name="KSO_WM_UNIT_LAYERLEVEL" val="1"/>
  <p:tag name="KSO_WM_TAG_VERSION" val="1.0"/>
  <p:tag name="KSO_WM_UNIT_TYPE" val="i"/>
  <p:tag name="KSO_WM_UNIT_INDEX" val="62"/>
</p:tagLst>
</file>

<file path=ppt/tags/tag39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h_f"/>
  <p:tag name="KSO_WM_UNIT_INDEX" val="2_1"/>
  <p:tag name="KSO_WM_UNIT_ID" val="_6*h_f*2_1"/>
  <p:tag name="KSO_WM_UNIT_LAYERLEVEL" val="1_1"/>
  <p:tag name="KSO_WM_TAG_VERSION" val="1.0"/>
  <p:tag name="KSO_WM_BEAUTIFY_FLAG" val="#wm#"/>
  <p:tag name="KSO_WM_UNIT_PRESET_TEXT" val="单击此处编辑母版文本样式&#10;第二级&#10;第三级&#10;第四级&#10;第五级"/>
</p:tagLst>
</file>

<file path=ppt/tags/tag398.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10"/>
  <p:tag name="KSO_WM_UNIT_HIGHLIGHT" val="0"/>
  <p:tag name="KSO_WM_UNIT_COMPATIBLE" val="0"/>
  <p:tag name="KSO_WM_UNIT_DIAGRAM_ISNUMVISUAL" val="0"/>
  <p:tag name="KSO_WM_UNIT_DIAGRAM_ISREFERUNIT" val="0"/>
  <p:tag name="KSO_WM_UNIT_TYPE" val="h_a"/>
  <p:tag name="KSO_WM_UNIT_INDEX" val="2_1"/>
  <p:tag name="KSO_WM_UNIT_ID" val="_6*h_a*2_1"/>
  <p:tag name="KSO_WM_UNIT_LAYERLEVEL" val="1_1"/>
  <p:tag name="KSO_WM_TAG_VERSION" val="1.0"/>
  <p:tag name="KSO_WM_BEAUTIFY_FLAG" val="#wm#"/>
</p:tagLst>
</file>

<file path=ppt/tags/tag39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h_f"/>
  <p:tag name="KSO_WM_UNIT_INDEX" val="1_1"/>
  <p:tag name="KSO_WM_UNIT_ID" val="_6*h_f*1_1"/>
  <p:tag name="KSO_WM_UNIT_LAYERLEVEL" val="1_1"/>
  <p:tag name="KSO_WM_TAG_VERSION" val="1.0"/>
  <p:tag name="KSO_WM_BEAUTIFY_FLAG" val="#wm#"/>
  <p:tag name="KSO_WM_UNIT_PRESET_TEXT" val="单击此处编辑母版文本样式&#10;第二级&#10;第三级&#10;第四级&#10;第五级"/>
</p:tagLst>
</file>

<file path=ppt/tags/tag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
  <p:tag name="KSO_WM_UNIT_ID" val="_1*i*3"/>
  <p:tag name="KSO_WM_UNIT_LAYERLEVEL" val="1"/>
  <p:tag name="KSO_WM_TAG_VERSION" val="1.0"/>
</p:tagLst>
</file>

<file path=ppt/tags/tag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9"/>
  <p:tag name="KSO_WM_UNIT_ID" val="_1*i*39"/>
  <p:tag name="KSO_WM_UNIT_LAYERLEVEL" val="1"/>
  <p:tag name="KSO_WM_TAG_VERSION" val="1.0"/>
</p:tagLst>
</file>

<file path=ppt/tags/tag400.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10"/>
  <p:tag name="KSO_WM_UNIT_HIGHLIGHT" val="0"/>
  <p:tag name="KSO_WM_UNIT_COMPATIBLE" val="0"/>
  <p:tag name="KSO_WM_UNIT_DIAGRAM_ISNUMVISUAL" val="0"/>
  <p:tag name="KSO_WM_UNIT_DIAGRAM_ISREFERUNIT" val="0"/>
  <p:tag name="KSO_WM_UNIT_TYPE" val="h_a"/>
  <p:tag name="KSO_WM_UNIT_INDEX" val="1_1"/>
  <p:tag name="KSO_WM_UNIT_ID" val="_6*h_a*1_1"/>
  <p:tag name="KSO_WM_UNIT_LAYERLEVEL" val="1_1"/>
  <p:tag name="KSO_WM_TAG_VERSION" val="1.0"/>
  <p:tag name="KSO_WM_BEAUTIFY_FLAG" val="#wm#"/>
</p:tagLst>
</file>

<file path=ppt/tags/tag40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3"/>
  <p:tag name="KSO_WM_UNIT_LAYERLEVEL" val="1"/>
  <p:tag name="KSO_WM_TAG_VERSION" val="1.0"/>
  <p:tag name="KSO_WM_UNIT_CONTENT_GROUP_TYPE" val="titlestyle"/>
  <p:tag name="KSO_WM_UNIT_TYPE" val="i"/>
  <p:tag name="KSO_WM_UNIT_INDEX" val="63"/>
</p:tagLst>
</file>

<file path=ppt/tags/tag4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4"/>
  <p:tag name="KSO_WM_UNIT_LAYERLEVEL" val="1"/>
  <p:tag name="KSO_WM_TAG_VERSION" val="1.0"/>
  <p:tag name="KSO_WM_UNIT_CONTENT_GROUP_TYPE" val="titlestyle"/>
  <p:tag name="KSO_WM_UNIT_TYPE" val="i"/>
  <p:tag name="KSO_WM_UNIT_INDEX" val="64"/>
</p:tagLst>
</file>

<file path=ppt/tags/tag40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6*a*1"/>
  <p:tag name="KSO_WM_UNIT_LAYERLEVEL" val="1"/>
  <p:tag name="KSO_WM_TAG_VERSION" val="1.0"/>
  <p:tag name="KSO_WM_BEAUTIFY_FLAG" val="#wm#"/>
  <p:tag name="KSO_WM_UNIT_CONTENT_GROUP_TYPE" val="titlestyle"/>
  <p:tag name="KSO_WM_UNIT_PRESET_TEXT" val="单击此处添加标题"/>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7.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7*i*1"/>
  <p:tag name="KSO_WM_UNIT_LAYERLEVEL" val="1"/>
  <p:tag name="KSO_WM_TAG_VERSION" val="1.0"/>
  <p:tag name="KSO_WM_UNIT_TYPE" val="i"/>
  <p:tag name="KSO_WM_UNIT_INDEX" val="1"/>
</p:tagLst>
</file>

<file path=ppt/tags/tag4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
  <p:tag name="KSO_WM_UNIT_LAYERLEVEL" val="1"/>
  <p:tag name="KSO_WM_TAG_VERSION" val="1.0"/>
  <p:tag name="KSO_WM_UNIT_TYPE" val="i"/>
  <p:tag name="KSO_WM_UNIT_INDEX" val="2"/>
</p:tagLst>
</file>

<file path=ppt/tags/tag4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
  <p:tag name="KSO_WM_UNIT_LAYERLEVEL" val="1"/>
  <p:tag name="KSO_WM_TAG_VERSION" val="1.0"/>
  <p:tag name="KSO_WM_UNIT_TYPE" val="i"/>
  <p:tag name="KSO_WM_UNIT_INDEX" val="3"/>
</p:tagLst>
</file>

<file path=ppt/tags/tag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40"/>
  <p:tag name="KSO_WM_UNIT_ID" val="_1*i*40"/>
  <p:tag name="KSO_WM_UNIT_LAYERLEVEL" val="1"/>
  <p:tag name="KSO_WM_TAG_VERSION" val="1.0"/>
</p:tagLst>
</file>

<file path=ppt/tags/tag4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4"/>
  <p:tag name="KSO_WM_UNIT_LAYERLEVEL" val="1"/>
  <p:tag name="KSO_WM_TAG_VERSION" val="1.0"/>
  <p:tag name="KSO_WM_UNIT_TYPE" val="i"/>
  <p:tag name="KSO_WM_UNIT_INDEX" val="4"/>
</p:tagLst>
</file>

<file path=ppt/tags/tag4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5"/>
  <p:tag name="KSO_WM_UNIT_LAYERLEVEL" val="1"/>
  <p:tag name="KSO_WM_TAG_VERSION" val="1.0"/>
  <p:tag name="KSO_WM_UNIT_TYPE" val="i"/>
  <p:tag name="KSO_WM_UNIT_INDEX" val="5"/>
</p:tagLst>
</file>

<file path=ppt/tags/tag4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6"/>
  <p:tag name="KSO_WM_UNIT_LAYERLEVEL" val="1"/>
  <p:tag name="KSO_WM_TAG_VERSION" val="1.0"/>
  <p:tag name="KSO_WM_UNIT_TYPE" val="i"/>
  <p:tag name="KSO_WM_UNIT_INDEX" val="6"/>
</p:tagLst>
</file>

<file path=ppt/tags/tag4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7"/>
  <p:tag name="KSO_WM_UNIT_LAYERLEVEL" val="1"/>
  <p:tag name="KSO_WM_TAG_VERSION" val="1.0"/>
  <p:tag name="KSO_WM_UNIT_TYPE" val="i"/>
  <p:tag name="KSO_WM_UNIT_INDEX" val="7"/>
</p:tagLst>
</file>

<file path=ppt/tags/tag4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8"/>
  <p:tag name="KSO_WM_UNIT_LAYERLEVEL" val="1"/>
  <p:tag name="KSO_WM_TAG_VERSION" val="1.0"/>
  <p:tag name="KSO_WM_UNIT_TYPE" val="i"/>
  <p:tag name="KSO_WM_UNIT_INDEX" val="8"/>
</p:tagLst>
</file>

<file path=ppt/tags/tag4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9"/>
  <p:tag name="KSO_WM_UNIT_LAYERLEVEL" val="1"/>
  <p:tag name="KSO_WM_TAG_VERSION" val="1.0"/>
  <p:tag name="KSO_WM_UNIT_TYPE" val="i"/>
  <p:tag name="KSO_WM_UNIT_INDEX" val="9"/>
</p:tagLst>
</file>

<file path=ppt/tags/tag4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0"/>
  <p:tag name="KSO_WM_UNIT_LAYERLEVEL" val="1"/>
  <p:tag name="KSO_WM_TAG_VERSION" val="1.0"/>
  <p:tag name="KSO_WM_UNIT_TYPE" val="i"/>
  <p:tag name="KSO_WM_UNIT_INDEX" val="10"/>
</p:tagLst>
</file>

<file path=ppt/tags/tag4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1"/>
  <p:tag name="KSO_WM_UNIT_LAYERLEVEL" val="1"/>
  <p:tag name="KSO_WM_TAG_VERSION" val="1.0"/>
  <p:tag name="KSO_WM_UNIT_TYPE" val="i"/>
  <p:tag name="KSO_WM_UNIT_INDEX" val="11"/>
</p:tagLst>
</file>

<file path=ppt/tags/tag4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2"/>
  <p:tag name="KSO_WM_UNIT_LAYERLEVEL" val="1"/>
  <p:tag name="KSO_WM_TAG_VERSION" val="1.0"/>
  <p:tag name="KSO_WM_UNIT_TYPE" val="i"/>
  <p:tag name="KSO_WM_UNIT_INDEX" val="12"/>
</p:tagLst>
</file>

<file path=ppt/tags/tag4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3"/>
  <p:tag name="KSO_WM_UNIT_LAYERLEVEL" val="1"/>
  <p:tag name="KSO_WM_TAG_VERSION" val="1.0"/>
  <p:tag name="KSO_WM_UNIT_TYPE" val="i"/>
  <p:tag name="KSO_WM_UNIT_INDEX" val="13"/>
</p:tagLst>
</file>

<file path=ppt/tags/tag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41"/>
  <p:tag name="KSO_WM_UNIT_ID" val="_1*i*41"/>
  <p:tag name="KSO_WM_UNIT_LAYERLEVEL" val="1"/>
  <p:tag name="KSO_WM_TAG_VERSION" val="1.0"/>
</p:tagLst>
</file>

<file path=ppt/tags/tag4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4"/>
  <p:tag name="KSO_WM_UNIT_LAYERLEVEL" val="1"/>
  <p:tag name="KSO_WM_TAG_VERSION" val="1.0"/>
  <p:tag name="KSO_WM_UNIT_TYPE" val="i"/>
  <p:tag name="KSO_WM_UNIT_INDEX" val="14"/>
</p:tagLst>
</file>

<file path=ppt/tags/tag4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5"/>
  <p:tag name="KSO_WM_UNIT_LAYERLEVEL" val="1"/>
  <p:tag name="KSO_WM_TAG_VERSION" val="1.0"/>
  <p:tag name="KSO_WM_UNIT_TYPE" val="i"/>
  <p:tag name="KSO_WM_UNIT_INDEX" val="15"/>
</p:tagLst>
</file>

<file path=ppt/tags/tag4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6"/>
  <p:tag name="KSO_WM_UNIT_LAYERLEVEL" val="1"/>
  <p:tag name="KSO_WM_TAG_VERSION" val="1.0"/>
  <p:tag name="KSO_WM_UNIT_TYPE" val="i"/>
  <p:tag name="KSO_WM_UNIT_INDEX" val="16"/>
</p:tagLst>
</file>

<file path=ppt/tags/tag4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7"/>
  <p:tag name="KSO_WM_UNIT_LAYERLEVEL" val="1"/>
  <p:tag name="KSO_WM_TAG_VERSION" val="1.0"/>
  <p:tag name="KSO_WM_UNIT_TYPE" val="i"/>
  <p:tag name="KSO_WM_UNIT_INDEX" val="17"/>
</p:tagLst>
</file>

<file path=ppt/tags/tag4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8"/>
  <p:tag name="KSO_WM_UNIT_LAYERLEVEL" val="1"/>
  <p:tag name="KSO_WM_TAG_VERSION" val="1.0"/>
  <p:tag name="KSO_WM_UNIT_TYPE" val="i"/>
  <p:tag name="KSO_WM_UNIT_INDEX" val="18"/>
</p:tagLst>
</file>

<file path=ppt/tags/tag4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9"/>
  <p:tag name="KSO_WM_UNIT_LAYERLEVEL" val="1"/>
  <p:tag name="KSO_WM_TAG_VERSION" val="1.0"/>
  <p:tag name="KSO_WM_UNIT_TYPE" val="i"/>
  <p:tag name="KSO_WM_UNIT_INDEX" val="19"/>
</p:tagLst>
</file>

<file path=ppt/tags/tag4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0"/>
  <p:tag name="KSO_WM_UNIT_LAYERLEVEL" val="1"/>
  <p:tag name="KSO_WM_TAG_VERSION" val="1.0"/>
  <p:tag name="KSO_WM_UNIT_TYPE" val="i"/>
  <p:tag name="KSO_WM_UNIT_INDEX" val="20"/>
</p:tagLst>
</file>

<file path=ppt/tags/tag4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1"/>
  <p:tag name="KSO_WM_UNIT_LAYERLEVEL" val="1"/>
  <p:tag name="KSO_WM_TAG_VERSION" val="1.0"/>
  <p:tag name="KSO_WM_UNIT_TYPE" val="i"/>
  <p:tag name="KSO_WM_UNIT_INDEX" val="21"/>
</p:tagLst>
</file>

<file path=ppt/tags/tag4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2"/>
  <p:tag name="KSO_WM_UNIT_LAYERLEVEL" val="1"/>
  <p:tag name="KSO_WM_TAG_VERSION" val="1.0"/>
  <p:tag name="KSO_WM_UNIT_TYPE" val="i"/>
  <p:tag name="KSO_WM_UNIT_INDEX" val="22"/>
</p:tagLst>
</file>

<file path=ppt/tags/tag4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3"/>
  <p:tag name="KSO_WM_UNIT_LAYERLEVEL" val="1"/>
  <p:tag name="KSO_WM_TAG_VERSION" val="1.0"/>
  <p:tag name="KSO_WM_UNIT_TYPE" val="i"/>
  <p:tag name="KSO_WM_UNIT_INDEX" val="23"/>
</p:tagLst>
</file>

<file path=ppt/tags/tag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2"/>
  <p:tag name="KSO_WM_UNIT_ID" val="_1*i*42"/>
  <p:tag name="KSO_WM_UNIT_LAYERLEVEL" val="1"/>
  <p:tag name="KSO_WM_TAG_VERSION" val="1.0"/>
</p:tagLst>
</file>

<file path=ppt/tags/tag4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4"/>
  <p:tag name="KSO_WM_UNIT_LAYERLEVEL" val="1"/>
  <p:tag name="KSO_WM_TAG_VERSION" val="1.0"/>
  <p:tag name="KSO_WM_UNIT_TYPE" val="i"/>
  <p:tag name="KSO_WM_UNIT_INDEX" val="24"/>
</p:tagLst>
</file>

<file path=ppt/tags/tag4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5"/>
  <p:tag name="KSO_WM_UNIT_LAYERLEVEL" val="1"/>
  <p:tag name="KSO_WM_TAG_VERSION" val="1.0"/>
  <p:tag name="KSO_WM_UNIT_TYPE" val="i"/>
  <p:tag name="KSO_WM_UNIT_INDEX" val="25"/>
</p:tagLst>
</file>

<file path=ppt/tags/tag4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6"/>
  <p:tag name="KSO_WM_UNIT_LAYERLEVEL" val="1"/>
  <p:tag name="KSO_WM_TAG_VERSION" val="1.0"/>
  <p:tag name="KSO_WM_UNIT_TYPE" val="i"/>
  <p:tag name="KSO_WM_UNIT_INDEX" val="26"/>
</p:tagLst>
</file>

<file path=ppt/tags/tag4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7"/>
  <p:tag name="KSO_WM_UNIT_LAYERLEVEL" val="1"/>
  <p:tag name="KSO_WM_TAG_VERSION" val="1.0"/>
  <p:tag name="KSO_WM_UNIT_TYPE" val="i"/>
  <p:tag name="KSO_WM_UNIT_INDEX" val="27"/>
</p:tagLst>
</file>

<file path=ppt/tags/tag4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8"/>
  <p:tag name="KSO_WM_UNIT_LAYERLEVEL" val="1"/>
  <p:tag name="KSO_WM_TAG_VERSION" val="1.0"/>
  <p:tag name="KSO_WM_UNIT_TYPE" val="i"/>
  <p:tag name="KSO_WM_UNIT_INDEX" val="28"/>
</p:tagLst>
</file>

<file path=ppt/tags/tag4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9"/>
  <p:tag name="KSO_WM_UNIT_LAYERLEVEL" val="1"/>
  <p:tag name="KSO_WM_TAG_VERSION" val="1.0"/>
  <p:tag name="KSO_WM_UNIT_TYPE" val="i"/>
  <p:tag name="KSO_WM_UNIT_INDEX" val="29"/>
</p:tagLst>
</file>

<file path=ppt/tags/tag4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0"/>
  <p:tag name="KSO_WM_UNIT_LAYERLEVEL" val="1"/>
  <p:tag name="KSO_WM_TAG_VERSION" val="1.0"/>
  <p:tag name="KSO_WM_UNIT_TYPE" val="i"/>
  <p:tag name="KSO_WM_UNIT_INDEX" val="30"/>
</p:tagLst>
</file>

<file path=ppt/tags/tag4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1"/>
  <p:tag name="KSO_WM_UNIT_LAYERLEVEL" val="1"/>
  <p:tag name="KSO_WM_TAG_VERSION" val="1.0"/>
  <p:tag name="KSO_WM_UNIT_TYPE" val="i"/>
  <p:tag name="KSO_WM_UNIT_INDEX" val="31"/>
</p:tagLst>
</file>

<file path=ppt/tags/tag4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2"/>
  <p:tag name="KSO_WM_UNIT_LAYERLEVEL" val="1"/>
  <p:tag name="KSO_WM_TAG_VERSION" val="1.0"/>
  <p:tag name="KSO_WM_UNIT_TYPE" val="i"/>
  <p:tag name="KSO_WM_UNIT_INDEX" val="32"/>
</p:tagLst>
</file>

<file path=ppt/tags/tag4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3"/>
  <p:tag name="KSO_WM_UNIT_LAYERLEVEL" val="1"/>
  <p:tag name="KSO_WM_TAG_VERSION" val="1.0"/>
  <p:tag name="KSO_WM_UNIT_TYPE" val="i"/>
  <p:tag name="KSO_WM_UNIT_INDEX" val="33"/>
</p:tagLst>
</file>

<file path=ppt/tags/tag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3"/>
  <p:tag name="KSO_WM_UNIT_ID" val="_1*i*43"/>
  <p:tag name="KSO_WM_UNIT_LAYERLEVEL" val="1"/>
  <p:tag name="KSO_WM_TAG_VERSION" val="1.0"/>
</p:tagLst>
</file>

<file path=ppt/tags/tag4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4"/>
  <p:tag name="KSO_WM_UNIT_LAYERLEVEL" val="1"/>
  <p:tag name="KSO_WM_TAG_VERSION" val="1.0"/>
  <p:tag name="KSO_WM_UNIT_TYPE" val="i"/>
  <p:tag name="KSO_WM_UNIT_INDEX" val="34"/>
</p:tagLst>
</file>

<file path=ppt/tags/tag4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5"/>
  <p:tag name="KSO_WM_UNIT_LAYERLEVEL" val="1"/>
  <p:tag name="KSO_WM_TAG_VERSION" val="1.0"/>
  <p:tag name="KSO_WM_UNIT_TYPE" val="i"/>
  <p:tag name="KSO_WM_UNIT_INDEX" val="35"/>
</p:tagLst>
</file>

<file path=ppt/tags/tag4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6"/>
  <p:tag name="KSO_WM_UNIT_LAYERLEVEL" val="1"/>
  <p:tag name="KSO_WM_TAG_VERSION" val="1.0"/>
  <p:tag name="KSO_WM_UNIT_TYPE" val="i"/>
  <p:tag name="KSO_WM_UNIT_INDEX" val="36"/>
</p:tagLst>
</file>

<file path=ppt/tags/tag4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7"/>
  <p:tag name="KSO_WM_UNIT_LAYERLEVEL" val="1"/>
  <p:tag name="KSO_WM_TAG_VERSION" val="1.0"/>
  <p:tag name="KSO_WM_UNIT_TYPE" val="i"/>
  <p:tag name="KSO_WM_UNIT_INDEX" val="37"/>
</p:tagLst>
</file>

<file path=ppt/tags/tag4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8"/>
  <p:tag name="KSO_WM_UNIT_LAYERLEVEL" val="1"/>
  <p:tag name="KSO_WM_TAG_VERSION" val="1.0"/>
  <p:tag name="KSO_WM_UNIT_TYPE" val="i"/>
  <p:tag name="KSO_WM_UNIT_INDEX" val="38"/>
</p:tagLst>
</file>

<file path=ppt/tags/tag4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9"/>
  <p:tag name="KSO_WM_UNIT_LAYERLEVEL" val="1"/>
  <p:tag name="KSO_WM_TAG_VERSION" val="1.0"/>
  <p:tag name="KSO_WM_UNIT_TYPE" val="i"/>
  <p:tag name="KSO_WM_UNIT_INDEX" val="39"/>
</p:tagLst>
</file>

<file path=ppt/tags/tag4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40"/>
  <p:tag name="KSO_WM_UNIT_LAYERLEVEL" val="1"/>
  <p:tag name="KSO_WM_TAG_VERSION" val="1.0"/>
  <p:tag name="KSO_WM_UNIT_TYPE" val="i"/>
  <p:tag name="KSO_WM_UNIT_INDEX" val="40"/>
</p:tagLst>
</file>

<file path=ppt/tags/tag4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41"/>
  <p:tag name="KSO_WM_UNIT_LAYERLEVEL" val="1"/>
  <p:tag name="KSO_WM_TAG_VERSION" val="1.0"/>
  <p:tag name="KSO_WM_UNIT_TYPE" val="i"/>
  <p:tag name="KSO_WM_UNIT_INDEX" val="41"/>
</p:tagLst>
</file>

<file path=ppt/tags/tag4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2"/>
  <p:tag name="KSO_WM_UNIT_LAYERLEVEL" val="1"/>
  <p:tag name="KSO_WM_TAG_VERSION" val="1.0"/>
  <p:tag name="KSO_WM_UNIT_TYPE" val="i"/>
  <p:tag name="KSO_WM_UNIT_INDEX" val="42"/>
</p:tagLst>
</file>

<file path=ppt/tags/tag4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3"/>
  <p:tag name="KSO_WM_UNIT_LAYERLEVEL" val="1"/>
  <p:tag name="KSO_WM_TAG_VERSION" val="1.0"/>
  <p:tag name="KSO_WM_UNIT_TYPE" val="i"/>
  <p:tag name="KSO_WM_UNIT_INDEX" val="43"/>
</p:tagLst>
</file>

<file path=ppt/tags/tag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4"/>
  <p:tag name="KSO_WM_UNIT_ID" val="_1*i*44"/>
  <p:tag name="KSO_WM_UNIT_LAYERLEVEL" val="1"/>
  <p:tag name="KSO_WM_TAG_VERSION" val="1.0"/>
</p:tagLst>
</file>

<file path=ppt/tags/tag4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4"/>
  <p:tag name="KSO_WM_UNIT_LAYERLEVEL" val="1"/>
  <p:tag name="KSO_WM_TAG_VERSION" val="1.0"/>
  <p:tag name="KSO_WM_UNIT_TYPE" val="i"/>
  <p:tag name="KSO_WM_UNIT_INDEX" val="44"/>
</p:tagLst>
</file>

<file path=ppt/tags/tag4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5"/>
  <p:tag name="KSO_WM_UNIT_LAYERLEVEL" val="1"/>
  <p:tag name="KSO_WM_TAG_VERSION" val="1.0"/>
  <p:tag name="KSO_WM_UNIT_TYPE" val="i"/>
  <p:tag name="KSO_WM_UNIT_INDEX" val="45"/>
</p:tagLst>
</file>

<file path=ppt/tags/tag4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6"/>
  <p:tag name="KSO_WM_UNIT_LAYERLEVEL" val="1"/>
  <p:tag name="KSO_WM_TAG_VERSION" val="1.0"/>
  <p:tag name="KSO_WM_UNIT_TYPE" val="i"/>
  <p:tag name="KSO_WM_UNIT_INDEX" val="46"/>
</p:tagLst>
</file>

<file path=ppt/tags/tag4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7"/>
  <p:tag name="KSO_WM_UNIT_LAYERLEVEL" val="1"/>
  <p:tag name="KSO_WM_TAG_VERSION" val="1.0"/>
  <p:tag name="KSO_WM_UNIT_TYPE" val="i"/>
  <p:tag name="KSO_WM_UNIT_INDEX" val="47"/>
</p:tagLst>
</file>

<file path=ppt/tags/tag4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8"/>
  <p:tag name="KSO_WM_UNIT_LAYERLEVEL" val="1"/>
  <p:tag name="KSO_WM_TAG_VERSION" val="1.0"/>
  <p:tag name="KSO_WM_UNIT_TYPE" val="i"/>
  <p:tag name="KSO_WM_UNIT_INDEX" val="48"/>
</p:tagLst>
</file>

<file path=ppt/tags/tag4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9"/>
  <p:tag name="KSO_WM_UNIT_LAYERLEVEL" val="1"/>
  <p:tag name="KSO_WM_TAG_VERSION" val="1.0"/>
  <p:tag name="KSO_WM_UNIT_TYPE" val="i"/>
  <p:tag name="KSO_WM_UNIT_INDEX" val="49"/>
</p:tagLst>
</file>

<file path=ppt/tags/tag4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0"/>
  <p:tag name="KSO_WM_UNIT_LAYERLEVEL" val="1"/>
  <p:tag name="KSO_WM_TAG_VERSION" val="1.0"/>
  <p:tag name="KSO_WM_UNIT_TYPE" val="i"/>
  <p:tag name="KSO_WM_UNIT_INDEX" val="50"/>
</p:tagLst>
</file>

<file path=ppt/tags/tag4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1"/>
  <p:tag name="KSO_WM_UNIT_LAYERLEVEL" val="1"/>
  <p:tag name="KSO_WM_TAG_VERSION" val="1.0"/>
  <p:tag name="KSO_WM_UNIT_TYPE" val="i"/>
  <p:tag name="KSO_WM_UNIT_INDEX" val="51"/>
</p:tagLst>
</file>

<file path=ppt/tags/tag4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2"/>
  <p:tag name="KSO_WM_UNIT_LAYERLEVEL" val="1"/>
  <p:tag name="KSO_WM_TAG_VERSION" val="1.0"/>
  <p:tag name="KSO_WM_UNIT_TYPE" val="i"/>
  <p:tag name="KSO_WM_UNIT_INDEX" val="52"/>
</p:tagLst>
</file>

<file path=ppt/tags/tag4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3"/>
  <p:tag name="KSO_WM_UNIT_LAYERLEVEL" val="1"/>
  <p:tag name="KSO_WM_TAG_VERSION" val="1.0"/>
  <p:tag name="KSO_WM_UNIT_TYPE" val="i"/>
  <p:tag name="KSO_WM_UNIT_INDEX" val="53"/>
</p:tagLst>
</file>

<file path=ppt/tags/tag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5"/>
  <p:tag name="KSO_WM_UNIT_ID" val="_1*i*45"/>
  <p:tag name="KSO_WM_UNIT_LAYERLEVEL" val="1"/>
  <p:tag name="KSO_WM_TAG_VERSION" val="1.0"/>
</p:tagLst>
</file>

<file path=ppt/tags/tag4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4"/>
  <p:tag name="KSO_WM_UNIT_LAYERLEVEL" val="1"/>
  <p:tag name="KSO_WM_TAG_VERSION" val="1.0"/>
  <p:tag name="KSO_WM_UNIT_TYPE" val="i"/>
  <p:tag name="KSO_WM_UNIT_INDEX" val="54"/>
</p:tagLst>
</file>

<file path=ppt/tags/tag4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5"/>
  <p:tag name="KSO_WM_UNIT_LAYERLEVEL" val="1"/>
  <p:tag name="KSO_WM_TAG_VERSION" val="1.0"/>
  <p:tag name="KSO_WM_UNIT_TYPE" val="i"/>
  <p:tag name="KSO_WM_UNIT_INDEX" val="55"/>
</p:tagLst>
</file>

<file path=ppt/tags/tag4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6"/>
  <p:tag name="KSO_WM_UNIT_LAYERLEVEL" val="1"/>
  <p:tag name="KSO_WM_TAG_VERSION" val="1.0"/>
  <p:tag name="KSO_WM_UNIT_TYPE" val="i"/>
  <p:tag name="KSO_WM_UNIT_INDEX" val="56"/>
</p:tagLst>
</file>

<file path=ppt/tags/tag4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7"/>
  <p:tag name="KSO_WM_UNIT_LAYERLEVEL" val="1"/>
  <p:tag name="KSO_WM_TAG_VERSION" val="1.0"/>
  <p:tag name="KSO_WM_UNIT_TYPE" val="i"/>
  <p:tag name="KSO_WM_UNIT_INDEX" val="57"/>
</p:tagLst>
</file>

<file path=ppt/tags/tag4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8"/>
  <p:tag name="KSO_WM_UNIT_LAYERLEVEL" val="1"/>
  <p:tag name="KSO_WM_TAG_VERSION" val="1.0"/>
  <p:tag name="KSO_WM_UNIT_TYPE" val="i"/>
  <p:tag name="KSO_WM_UNIT_INDEX" val="58"/>
</p:tagLst>
</file>

<file path=ppt/tags/tag4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9"/>
  <p:tag name="KSO_WM_UNIT_LAYERLEVEL" val="1"/>
  <p:tag name="KSO_WM_TAG_VERSION" val="1.0"/>
  <p:tag name="KSO_WM_UNIT_TYPE" val="i"/>
  <p:tag name="KSO_WM_UNIT_INDEX" val="59"/>
</p:tagLst>
</file>

<file path=ppt/tags/tag4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0"/>
  <p:tag name="KSO_WM_UNIT_LAYERLEVEL" val="1"/>
  <p:tag name="KSO_WM_TAG_VERSION" val="1.0"/>
  <p:tag name="KSO_WM_UNIT_TYPE" val="i"/>
  <p:tag name="KSO_WM_UNIT_INDEX" val="60"/>
</p:tagLst>
</file>

<file path=ppt/tags/tag4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1"/>
  <p:tag name="KSO_WM_UNIT_LAYERLEVEL" val="1"/>
  <p:tag name="KSO_WM_TAG_VERSION" val="1.0"/>
  <p:tag name="KSO_WM_UNIT_TYPE" val="i"/>
  <p:tag name="KSO_WM_UNIT_INDEX" val="61"/>
</p:tagLst>
</file>

<file path=ppt/tags/tag4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2"/>
  <p:tag name="KSO_WM_UNIT_LAYERLEVEL" val="1"/>
  <p:tag name="KSO_WM_TAG_VERSION" val="1.0"/>
  <p:tag name="KSO_WM_UNIT_TYPE" val="i"/>
  <p:tag name="KSO_WM_UNIT_INDEX" val="62"/>
</p:tagLst>
</file>

<file path=ppt/tags/tag4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3"/>
  <p:tag name="KSO_WM_UNIT_LAYERLEVEL" val="1"/>
  <p:tag name="KSO_WM_TAG_VERSION" val="1.0"/>
  <p:tag name="KSO_WM_UNIT_CONTENT_GROUP_TYPE" val="titlestyle"/>
  <p:tag name="KSO_WM_UNIT_TYPE" val="i"/>
  <p:tag name="KSO_WM_UNIT_INDEX" val="63"/>
</p:tagLst>
</file>

<file path=ppt/tags/tag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6"/>
  <p:tag name="KSO_WM_UNIT_ID" val="_1*i*46"/>
  <p:tag name="KSO_WM_UNIT_LAYERLEVEL" val="1"/>
  <p:tag name="KSO_WM_TAG_VERSION" val="1.0"/>
</p:tagLst>
</file>

<file path=ppt/tags/tag4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4"/>
  <p:tag name="KSO_WM_UNIT_LAYERLEVEL" val="1"/>
  <p:tag name="KSO_WM_TAG_VERSION" val="1.0"/>
  <p:tag name="KSO_WM_UNIT_CONTENT_GROUP_TYPE" val="titlestyle"/>
  <p:tag name="KSO_WM_UNIT_TYPE" val="i"/>
  <p:tag name="KSO_WM_UNIT_INDEX" val="64"/>
</p:tagLst>
</file>

<file path=ppt/tags/tag4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4"/>
  <p:tag name="KSO_WM_UNIT_LAYERLEVEL" val="1"/>
  <p:tag name="KSO_WM_TAG_VERSION" val="1.0"/>
  <p:tag name="KSO_WM_UNIT_CONTENT_GROUP_TYPE" val="titlestyle"/>
  <p:tag name="KSO_WM_UNIT_TYPE" val="i"/>
  <p:tag name="KSO_WM_UNIT_INDEX" val="64"/>
</p:tagLst>
</file>

<file path=ppt/tags/tag47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3"/>
  <p:tag name="KSO_WM_UNIT_LAYERLEVEL" val="1"/>
  <p:tag name="KSO_WM_TAG_VERSION" val="1.0"/>
  <p:tag name="KSO_WM_UNIT_CONTENT_GROUP_TYPE" val="titlestyle"/>
  <p:tag name="KSO_WM_UNIT_TYPE" val="i"/>
  <p:tag name="KSO_WM_UNIT_INDEX" val="63"/>
</p:tagLst>
</file>

<file path=ppt/tags/tag47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2"/>
  <p:tag name="KSO_WM_UNIT_LAYERLEVEL" val="1"/>
  <p:tag name="KSO_WM_TAG_VERSION" val="1.0"/>
  <p:tag name="KSO_WM_UNIT_TYPE" val="i"/>
  <p:tag name="KSO_WM_UNIT_INDEX" val="62"/>
</p:tagLst>
</file>

<file path=ppt/tags/tag47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1"/>
  <p:tag name="KSO_WM_UNIT_LAYERLEVEL" val="1"/>
  <p:tag name="KSO_WM_TAG_VERSION" val="1.0"/>
  <p:tag name="KSO_WM_UNIT_TYPE" val="i"/>
  <p:tag name="KSO_WM_UNIT_INDEX" val="61"/>
</p:tagLst>
</file>

<file path=ppt/tags/tag47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0"/>
  <p:tag name="KSO_WM_UNIT_LAYERLEVEL" val="1"/>
  <p:tag name="KSO_WM_TAG_VERSION" val="1.0"/>
  <p:tag name="KSO_WM_UNIT_TYPE" val="i"/>
  <p:tag name="KSO_WM_UNIT_INDEX" val="60"/>
</p:tagLst>
</file>

<file path=ppt/tags/tag4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9"/>
  <p:tag name="KSO_WM_UNIT_LAYERLEVEL" val="1"/>
  <p:tag name="KSO_WM_TAG_VERSION" val="1.0"/>
  <p:tag name="KSO_WM_UNIT_TYPE" val="i"/>
  <p:tag name="KSO_WM_UNIT_INDEX" val="59"/>
</p:tagLst>
</file>

<file path=ppt/tags/tag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7"/>
  <p:tag name="KSO_WM_UNIT_ID" val="_1*i*47"/>
  <p:tag name="KSO_WM_UNIT_LAYERLEVEL" val="1"/>
  <p:tag name="KSO_WM_TAG_VERSION" val="1.0"/>
</p:tagLst>
</file>

<file path=ppt/tags/tag4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8"/>
  <p:tag name="KSO_WM_UNIT_LAYERLEVEL" val="1"/>
  <p:tag name="KSO_WM_TAG_VERSION" val="1.0"/>
  <p:tag name="KSO_WM_UNIT_TYPE" val="i"/>
  <p:tag name="KSO_WM_UNIT_INDEX" val="58"/>
</p:tagLst>
</file>

<file path=ppt/tags/tag4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7"/>
  <p:tag name="KSO_WM_UNIT_LAYERLEVEL" val="1"/>
  <p:tag name="KSO_WM_TAG_VERSION" val="1.0"/>
  <p:tag name="KSO_WM_UNIT_TYPE" val="i"/>
  <p:tag name="KSO_WM_UNIT_INDEX" val="57"/>
</p:tagLst>
</file>

<file path=ppt/tags/tag4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6"/>
  <p:tag name="KSO_WM_UNIT_LAYERLEVEL" val="1"/>
  <p:tag name="KSO_WM_TAG_VERSION" val="1.0"/>
  <p:tag name="KSO_WM_UNIT_TYPE" val="i"/>
  <p:tag name="KSO_WM_UNIT_INDEX" val="56"/>
</p:tagLst>
</file>

<file path=ppt/tags/tag4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5"/>
  <p:tag name="KSO_WM_UNIT_LAYERLEVEL" val="1"/>
  <p:tag name="KSO_WM_TAG_VERSION" val="1.0"/>
  <p:tag name="KSO_WM_UNIT_TYPE" val="i"/>
  <p:tag name="KSO_WM_UNIT_INDEX" val="55"/>
</p:tagLst>
</file>

<file path=ppt/tags/tag4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4"/>
  <p:tag name="KSO_WM_UNIT_LAYERLEVEL" val="1"/>
  <p:tag name="KSO_WM_TAG_VERSION" val="1.0"/>
  <p:tag name="KSO_WM_UNIT_TYPE" val="i"/>
  <p:tag name="KSO_WM_UNIT_INDEX" val="54"/>
</p:tagLst>
</file>

<file path=ppt/tags/tag4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3"/>
  <p:tag name="KSO_WM_UNIT_LAYERLEVEL" val="1"/>
  <p:tag name="KSO_WM_TAG_VERSION" val="1.0"/>
  <p:tag name="KSO_WM_UNIT_TYPE" val="i"/>
  <p:tag name="KSO_WM_UNIT_INDEX" val="53"/>
</p:tagLst>
</file>

<file path=ppt/tags/tag4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2"/>
  <p:tag name="KSO_WM_UNIT_LAYERLEVEL" val="1"/>
  <p:tag name="KSO_WM_TAG_VERSION" val="1.0"/>
  <p:tag name="KSO_WM_UNIT_TYPE" val="i"/>
  <p:tag name="KSO_WM_UNIT_INDEX" val="52"/>
</p:tagLst>
</file>

<file path=ppt/tags/tag4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1"/>
  <p:tag name="KSO_WM_UNIT_LAYERLEVEL" val="1"/>
  <p:tag name="KSO_WM_TAG_VERSION" val="1.0"/>
  <p:tag name="KSO_WM_UNIT_TYPE" val="i"/>
  <p:tag name="KSO_WM_UNIT_INDEX" val="51"/>
</p:tagLst>
</file>

<file path=ppt/tags/tag4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0"/>
  <p:tag name="KSO_WM_UNIT_LAYERLEVEL" val="1"/>
  <p:tag name="KSO_WM_TAG_VERSION" val="1.0"/>
  <p:tag name="KSO_WM_UNIT_TYPE" val="i"/>
  <p:tag name="KSO_WM_UNIT_INDEX" val="50"/>
</p:tagLst>
</file>

<file path=ppt/tags/tag4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9"/>
  <p:tag name="KSO_WM_UNIT_LAYERLEVEL" val="1"/>
  <p:tag name="KSO_WM_TAG_VERSION" val="1.0"/>
  <p:tag name="KSO_WM_UNIT_TYPE" val="i"/>
  <p:tag name="KSO_WM_UNIT_INDEX" val="49"/>
</p:tagLst>
</file>

<file path=ppt/tags/tag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8"/>
  <p:tag name="KSO_WM_UNIT_ID" val="_1*i*48"/>
  <p:tag name="KSO_WM_UNIT_LAYERLEVEL" val="1"/>
  <p:tag name="KSO_WM_TAG_VERSION" val="1.0"/>
</p:tagLst>
</file>

<file path=ppt/tags/tag4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8"/>
  <p:tag name="KSO_WM_UNIT_LAYERLEVEL" val="1"/>
  <p:tag name="KSO_WM_TAG_VERSION" val="1.0"/>
  <p:tag name="KSO_WM_UNIT_TYPE" val="i"/>
  <p:tag name="KSO_WM_UNIT_INDEX" val="48"/>
</p:tagLst>
</file>

<file path=ppt/tags/tag4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7"/>
  <p:tag name="KSO_WM_UNIT_LAYERLEVEL" val="1"/>
  <p:tag name="KSO_WM_TAG_VERSION" val="1.0"/>
  <p:tag name="KSO_WM_UNIT_TYPE" val="i"/>
  <p:tag name="KSO_WM_UNIT_INDEX" val="47"/>
</p:tagLst>
</file>

<file path=ppt/tags/tag4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6"/>
  <p:tag name="KSO_WM_UNIT_LAYERLEVEL" val="1"/>
  <p:tag name="KSO_WM_TAG_VERSION" val="1.0"/>
  <p:tag name="KSO_WM_UNIT_TYPE" val="i"/>
  <p:tag name="KSO_WM_UNIT_INDEX" val="46"/>
</p:tagLst>
</file>

<file path=ppt/tags/tag4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5"/>
  <p:tag name="KSO_WM_UNIT_LAYERLEVEL" val="1"/>
  <p:tag name="KSO_WM_TAG_VERSION" val="1.0"/>
  <p:tag name="KSO_WM_UNIT_TYPE" val="i"/>
  <p:tag name="KSO_WM_UNIT_INDEX" val="45"/>
</p:tagLst>
</file>

<file path=ppt/tags/tag4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4"/>
  <p:tag name="KSO_WM_UNIT_LAYERLEVEL" val="1"/>
  <p:tag name="KSO_WM_TAG_VERSION" val="1.0"/>
  <p:tag name="KSO_WM_UNIT_TYPE" val="i"/>
  <p:tag name="KSO_WM_UNIT_INDEX" val="44"/>
</p:tagLst>
</file>

<file path=ppt/tags/tag4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3"/>
  <p:tag name="KSO_WM_UNIT_LAYERLEVEL" val="1"/>
  <p:tag name="KSO_WM_TAG_VERSION" val="1.0"/>
  <p:tag name="KSO_WM_UNIT_TYPE" val="i"/>
  <p:tag name="KSO_WM_UNIT_INDEX" val="43"/>
</p:tagLst>
</file>

<file path=ppt/tags/tag4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2"/>
  <p:tag name="KSO_WM_UNIT_LAYERLEVEL" val="1"/>
  <p:tag name="KSO_WM_TAG_VERSION" val="1.0"/>
  <p:tag name="KSO_WM_UNIT_TYPE" val="i"/>
  <p:tag name="KSO_WM_UNIT_INDEX" val="42"/>
</p:tagLst>
</file>

<file path=ppt/tags/tag4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41"/>
  <p:tag name="KSO_WM_UNIT_LAYERLEVEL" val="1"/>
  <p:tag name="KSO_WM_TAG_VERSION" val="1.0"/>
  <p:tag name="KSO_WM_UNIT_TYPE" val="i"/>
  <p:tag name="KSO_WM_UNIT_INDEX" val="41"/>
</p:tagLst>
</file>

<file path=ppt/tags/tag4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40"/>
  <p:tag name="KSO_WM_UNIT_LAYERLEVEL" val="1"/>
  <p:tag name="KSO_WM_TAG_VERSION" val="1.0"/>
  <p:tag name="KSO_WM_UNIT_TYPE" val="i"/>
  <p:tag name="KSO_WM_UNIT_INDEX" val="40"/>
</p:tagLst>
</file>

<file path=ppt/tags/tag4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9"/>
  <p:tag name="KSO_WM_UNIT_LAYERLEVEL" val="1"/>
  <p:tag name="KSO_WM_TAG_VERSION" val="1.0"/>
  <p:tag name="KSO_WM_UNIT_TYPE" val="i"/>
  <p:tag name="KSO_WM_UNIT_INDEX" val="39"/>
</p:tagLst>
</file>

<file path=ppt/tags/tag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4"/>
  <p:tag name="KSO_WM_UNIT_ID" val="_1*i*4"/>
  <p:tag name="KSO_WM_UNIT_LAYERLEVEL" val="1"/>
  <p:tag name="KSO_WM_TAG_VERSION" val="1.0"/>
</p:tagLst>
</file>

<file path=ppt/tags/tag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9"/>
  <p:tag name="KSO_WM_UNIT_ID" val="_1*i*49"/>
  <p:tag name="KSO_WM_UNIT_LAYERLEVEL" val="1"/>
  <p:tag name="KSO_WM_TAG_VERSION" val="1.0"/>
</p:tagLst>
</file>

<file path=ppt/tags/tag5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8"/>
  <p:tag name="KSO_WM_UNIT_LAYERLEVEL" val="1"/>
  <p:tag name="KSO_WM_TAG_VERSION" val="1.0"/>
  <p:tag name="KSO_WM_UNIT_TYPE" val="i"/>
  <p:tag name="KSO_WM_UNIT_INDEX" val="38"/>
</p:tagLst>
</file>

<file path=ppt/tags/tag5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7"/>
  <p:tag name="KSO_WM_UNIT_LAYERLEVEL" val="1"/>
  <p:tag name="KSO_WM_TAG_VERSION" val="1.0"/>
  <p:tag name="KSO_WM_UNIT_TYPE" val="i"/>
  <p:tag name="KSO_WM_UNIT_INDEX" val="37"/>
</p:tagLst>
</file>

<file path=ppt/tags/tag5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6"/>
  <p:tag name="KSO_WM_UNIT_LAYERLEVEL" val="1"/>
  <p:tag name="KSO_WM_TAG_VERSION" val="1.0"/>
  <p:tag name="KSO_WM_UNIT_TYPE" val="i"/>
  <p:tag name="KSO_WM_UNIT_INDEX" val="36"/>
</p:tagLst>
</file>

<file path=ppt/tags/tag5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5"/>
  <p:tag name="KSO_WM_UNIT_LAYERLEVEL" val="1"/>
  <p:tag name="KSO_WM_TAG_VERSION" val="1.0"/>
  <p:tag name="KSO_WM_UNIT_TYPE" val="i"/>
  <p:tag name="KSO_WM_UNIT_INDEX" val="35"/>
</p:tagLst>
</file>

<file path=ppt/tags/tag5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4"/>
  <p:tag name="KSO_WM_UNIT_LAYERLEVEL" val="1"/>
  <p:tag name="KSO_WM_TAG_VERSION" val="1.0"/>
  <p:tag name="KSO_WM_UNIT_TYPE" val="i"/>
  <p:tag name="KSO_WM_UNIT_INDEX" val="34"/>
</p:tagLst>
</file>

<file path=ppt/tags/tag5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3"/>
  <p:tag name="KSO_WM_UNIT_LAYERLEVEL" val="1"/>
  <p:tag name="KSO_WM_TAG_VERSION" val="1.0"/>
  <p:tag name="KSO_WM_UNIT_TYPE" val="i"/>
  <p:tag name="KSO_WM_UNIT_INDEX" val="33"/>
</p:tagLst>
</file>

<file path=ppt/tags/tag5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2"/>
  <p:tag name="KSO_WM_UNIT_LAYERLEVEL" val="1"/>
  <p:tag name="KSO_WM_TAG_VERSION" val="1.0"/>
  <p:tag name="KSO_WM_UNIT_TYPE" val="i"/>
  <p:tag name="KSO_WM_UNIT_INDEX" val="32"/>
</p:tagLst>
</file>

<file path=ppt/tags/tag5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1"/>
  <p:tag name="KSO_WM_UNIT_LAYERLEVEL" val="1"/>
  <p:tag name="KSO_WM_TAG_VERSION" val="1.0"/>
  <p:tag name="KSO_WM_UNIT_TYPE" val="i"/>
  <p:tag name="KSO_WM_UNIT_INDEX" val="31"/>
</p:tagLst>
</file>

<file path=ppt/tags/tag5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0"/>
  <p:tag name="KSO_WM_UNIT_LAYERLEVEL" val="1"/>
  <p:tag name="KSO_WM_TAG_VERSION" val="1.0"/>
  <p:tag name="KSO_WM_UNIT_TYPE" val="i"/>
  <p:tag name="KSO_WM_UNIT_INDEX" val="30"/>
</p:tagLst>
</file>

<file path=ppt/tags/tag5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9"/>
  <p:tag name="KSO_WM_UNIT_LAYERLEVEL" val="1"/>
  <p:tag name="KSO_WM_TAG_VERSION" val="1.0"/>
  <p:tag name="KSO_WM_UNIT_TYPE" val="i"/>
  <p:tag name="KSO_WM_UNIT_INDEX" val="29"/>
</p:tagLst>
</file>

<file path=ppt/tags/tag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0"/>
  <p:tag name="KSO_WM_UNIT_ID" val="_1*i*50"/>
  <p:tag name="KSO_WM_UNIT_LAYERLEVEL" val="1"/>
  <p:tag name="KSO_WM_TAG_VERSION" val="1.0"/>
</p:tagLst>
</file>

<file path=ppt/tags/tag5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8"/>
  <p:tag name="KSO_WM_UNIT_LAYERLEVEL" val="1"/>
  <p:tag name="KSO_WM_TAG_VERSION" val="1.0"/>
  <p:tag name="KSO_WM_UNIT_TYPE" val="i"/>
  <p:tag name="KSO_WM_UNIT_INDEX" val="28"/>
</p:tagLst>
</file>

<file path=ppt/tags/tag5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7"/>
  <p:tag name="KSO_WM_UNIT_LAYERLEVEL" val="1"/>
  <p:tag name="KSO_WM_TAG_VERSION" val="1.0"/>
  <p:tag name="KSO_WM_UNIT_TYPE" val="i"/>
  <p:tag name="KSO_WM_UNIT_INDEX" val="27"/>
</p:tagLst>
</file>

<file path=ppt/tags/tag5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6"/>
  <p:tag name="KSO_WM_UNIT_LAYERLEVEL" val="1"/>
  <p:tag name="KSO_WM_TAG_VERSION" val="1.0"/>
  <p:tag name="KSO_WM_UNIT_TYPE" val="i"/>
  <p:tag name="KSO_WM_UNIT_INDEX" val="26"/>
</p:tagLst>
</file>

<file path=ppt/tags/tag5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5"/>
  <p:tag name="KSO_WM_UNIT_LAYERLEVEL" val="1"/>
  <p:tag name="KSO_WM_TAG_VERSION" val="1.0"/>
  <p:tag name="KSO_WM_UNIT_TYPE" val="i"/>
  <p:tag name="KSO_WM_UNIT_INDEX" val="25"/>
</p:tagLst>
</file>

<file path=ppt/tags/tag5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4"/>
  <p:tag name="KSO_WM_UNIT_LAYERLEVEL" val="1"/>
  <p:tag name="KSO_WM_TAG_VERSION" val="1.0"/>
  <p:tag name="KSO_WM_UNIT_TYPE" val="i"/>
  <p:tag name="KSO_WM_UNIT_INDEX" val="24"/>
</p:tagLst>
</file>

<file path=ppt/tags/tag5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3"/>
  <p:tag name="KSO_WM_UNIT_LAYERLEVEL" val="1"/>
  <p:tag name="KSO_WM_TAG_VERSION" val="1.0"/>
  <p:tag name="KSO_WM_UNIT_TYPE" val="i"/>
  <p:tag name="KSO_WM_UNIT_INDEX" val="23"/>
</p:tagLst>
</file>

<file path=ppt/tags/tag5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2"/>
  <p:tag name="KSO_WM_UNIT_LAYERLEVEL" val="1"/>
  <p:tag name="KSO_WM_TAG_VERSION" val="1.0"/>
  <p:tag name="KSO_WM_UNIT_TYPE" val="i"/>
  <p:tag name="KSO_WM_UNIT_INDEX" val="22"/>
</p:tagLst>
</file>

<file path=ppt/tags/tag5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1"/>
  <p:tag name="KSO_WM_UNIT_LAYERLEVEL" val="1"/>
  <p:tag name="KSO_WM_TAG_VERSION" val="1.0"/>
  <p:tag name="KSO_WM_UNIT_TYPE" val="i"/>
  <p:tag name="KSO_WM_UNIT_INDEX" val="21"/>
</p:tagLst>
</file>

<file path=ppt/tags/tag5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0"/>
  <p:tag name="KSO_WM_UNIT_LAYERLEVEL" val="1"/>
  <p:tag name="KSO_WM_TAG_VERSION" val="1.0"/>
  <p:tag name="KSO_WM_UNIT_TYPE" val="i"/>
  <p:tag name="KSO_WM_UNIT_INDEX" val="20"/>
</p:tagLst>
</file>

<file path=ppt/tags/tag5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9"/>
  <p:tag name="KSO_WM_UNIT_LAYERLEVEL" val="1"/>
  <p:tag name="KSO_WM_TAG_VERSION" val="1.0"/>
  <p:tag name="KSO_WM_UNIT_TYPE" val="i"/>
  <p:tag name="KSO_WM_UNIT_INDEX" val="19"/>
</p:tagLst>
</file>

<file path=ppt/tags/tag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1"/>
  <p:tag name="KSO_WM_UNIT_ID" val="_1*i*51"/>
  <p:tag name="KSO_WM_UNIT_LAYERLEVEL" val="1"/>
  <p:tag name="KSO_WM_TAG_VERSION" val="1.0"/>
</p:tagLst>
</file>

<file path=ppt/tags/tag5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8"/>
  <p:tag name="KSO_WM_UNIT_LAYERLEVEL" val="1"/>
  <p:tag name="KSO_WM_TAG_VERSION" val="1.0"/>
  <p:tag name="KSO_WM_UNIT_TYPE" val="i"/>
  <p:tag name="KSO_WM_UNIT_INDEX" val="18"/>
</p:tagLst>
</file>

<file path=ppt/tags/tag5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7"/>
  <p:tag name="KSO_WM_UNIT_LAYERLEVEL" val="1"/>
  <p:tag name="KSO_WM_TAG_VERSION" val="1.0"/>
  <p:tag name="KSO_WM_UNIT_TYPE" val="i"/>
  <p:tag name="KSO_WM_UNIT_INDEX" val="17"/>
</p:tagLst>
</file>

<file path=ppt/tags/tag5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6"/>
  <p:tag name="KSO_WM_UNIT_LAYERLEVEL" val="1"/>
  <p:tag name="KSO_WM_TAG_VERSION" val="1.0"/>
  <p:tag name="KSO_WM_UNIT_TYPE" val="i"/>
  <p:tag name="KSO_WM_UNIT_INDEX" val="16"/>
</p:tagLst>
</file>

<file path=ppt/tags/tag5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5"/>
  <p:tag name="KSO_WM_UNIT_LAYERLEVEL" val="1"/>
  <p:tag name="KSO_WM_TAG_VERSION" val="1.0"/>
  <p:tag name="KSO_WM_UNIT_TYPE" val="i"/>
  <p:tag name="KSO_WM_UNIT_INDEX" val="15"/>
</p:tagLst>
</file>

<file path=ppt/tags/tag5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4"/>
  <p:tag name="KSO_WM_UNIT_LAYERLEVEL" val="1"/>
  <p:tag name="KSO_WM_TAG_VERSION" val="1.0"/>
  <p:tag name="KSO_WM_UNIT_TYPE" val="i"/>
  <p:tag name="KSO_WM_UNIT_INDEX" val="14"/>
</p:tagLst>
</file>

<file path=ppt/tags/tag5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3"/>
  <p:tag name="KSO_WM_UNIT_LAYERLEVEL" val="1"/>
  <p:tag name="KSO_WM_TAG_VERSION" val="1.0"/>
  <p:tag name="KSO_WM_UNIT_TYPE" val="i"/>
  <p:tag name="KSO_WM_UNIT_INDEX" val="13"/>
</p:tagLst>
</file>

<file path=ppt/tags/tag5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2"/>
  <p:tag name="KSO_WM_UNIT_LAYERLEVEL" val="1"/>
  <p:tag name="KSO_WM_TAG_VERSION" val="1.0"/>
  <p:tag name="KSO_WM_UNIT_TYPE" val="i"/>
  <p:tag name="KSO_WM_UNIT_INDEX" val="12"/>
</p:tagLst>
</file>

<file path=ppt/tags/tag5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1"/>
  <p:tag name="KSO_WM_UNIT_LAYERLEVEL" val="1"/>
  <p:tag name="KSO_WM_TAG_VERSION" val="1.0"/>
  <p:tag name="KSO_WM_UNIT_TYPE" val="i"/>
  <p:tag name="KSO_WM_UNIT_INDEX" val="11"/>
</p:tagLst>
</file>

<file path=ppt/tags/tag5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0"/>
  <p:tag name="KSO_WM_UNIT_LAYERLEVEL" val="1"/>
  <p:tag name="KSO_WM_TAG_VERSION" val="1.0"/>
  <p:tag name="KSO_WM_UNIT_TYPE" val="i"/>
  <p:tag name="KSO_WM_UNIT_INDEX" val="10"/>
</p:tagLst>
</file>

<file path=ppt/tags/tag5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9"/>
  <p:tag name="KSO_WM_UNIT_LAYERLEVEL" val="1"/>
  <p:tag name="KSO_WM_TAG_VERSION" val="1.0"/>
  <p:tag name="KSO_WM_UNIT_TYPE" val="i"/>
  <p:tag name="KSO_WM_UNIT_INDEX" val="9"/>
</p:tagLst>
</file>

<file path=ppt/tags/tag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2"/>
  <p:tag name="KSO_WM_UNIT_ID" val="_1*i*52"/>
  <p:tag name="KSO_WM_UNIT_LAYERLEVEL" val="1"/>
  <p:tag name="KSO_WM_TAG_VERSION" val="1.0"/>
</p:tagLst>
</file>

<file path=ppt/tags/tag5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8"/>
  <p:tag name="KSO_WM_UNIT_LAYERLEVEL" val="1"/>
  <p:tag name="KSO_WM_TAG_VERSION" val="1.0"/>
  <p:tag name="KSO_WM_UNIT_TYPE" val="i"/>
  <p:tag name="KSO_WM_UNIT_INDEX" val="8"/>
</p:tagLst>
</file>

<file path=ppt/tags/tag5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7"/>
  <p:tag name="KSO_WM_UNIT_LAYERLEVEL" val="1"/>
  <p:tag name="KSO_WM_TAG_VERSION" val="1.0"/>
  <p:tag name="KSO_WM_UNIT_TYPE" val="i"/>
  <p:tag name="KSO_WM_UNIT_INDEX" val="7"/>
</p:tagLst>
</file>

<file path=ppt/tags/tag5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6"/>
  <p:tag name="KSO_WM_UNIT_LAYERLEVEL" val="1"/>
  <p:tag name="KSO_WM_TAG_VERSION" val="1.0"/>
  <p:tag name="KSO_WM_UNIT_TYPE" val="i"/>
  <p:tag name="KSO_WM_UNIT_INDEX" val="6"/>
</p:tagLst>
</file>

<file path=ppt/tags/tag5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5"/>
  <p:tag name="KSO_WM_UNIT_LAYERLEVEL" val="1"/>
  <p:tag name="KSO_WM_TAG_VERSION" val="1.0"/>
  <p:tag name="KSO_WM_UNIT_TYPE" val="i"/>
  <p:tag name="KSO_WM_UNIT_INDEX" val="5"/>
</p:tagLst>
</file>

<file path=ppt/tags/tag5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4"/>
  <p:tag name="KSO_WM_UNIT_LAYERLEVEL" val="1"/>
  <p:tag name="KSO_WM_TAG_VERSION" val="1.0"/>
  <p:tag name="KSO_WM_UNIT_TYPE" val="i"/>
  <p:tag name="KSO_WM_UNIT_INDEX" val="4"/>
</p:tagLst>
</file>

<file path=ppt/tags/tag5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
  <p:tag name="KSO_WM_UNIT_LAYERLEVEL" val="1"/>
  <p:tag name="KSO_WM_TAG_VERSION" val="1.0"/>
  <p:tag name="KSO_WM_UNIT_TYPE" val="i"/>
  <p:tag name="KSO_WM_UNIT_INDEX" val="3"/>
</p:tagLst>
</file>

<file path=ppt/tags/tag5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
  <p:tag name="KSO_WM_UNIT_LAYERLEVEL" val="1"/>
  <p:tag name="KSO_WM_TAG_VERSION" val="1.0"/>
  <p:tag name="KSO_WM_UNIT_TYPE" val="i"/>
  <p:tag name="KSO_WM_UNIT_INDEX" val="2"/>
</p:tagLst>
</file>

<file path=ppt/tags/tag537.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8*i*1"/>
  <p:tag name="KSO_WM_UNIT_LAYERLEVEL" val="1"/>
  <p:tag name="KSO_WM_TAG_VERSION" val="1.0"/>
  <p:tag name="KSO_WM_UNIT_TYPE" val="i"/>
  <p:tag name="KSO_WM_UNIT_INDEX" val="1"/>
</p:tagLst>
</file>

<file path=ppt/tags/tag5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3"/>
  <p:tag name="KSO_WM_UNIT_ID" val="_1*i*53"/>
  <p:tag name="KSO_WM_UNIT_LAYERLEVEL" val="1"/>
  <p:tag name="KSO_WM_TAG_VERSION" val="1.0"/>
</p:tagLst>
</file>

<file path=ppt/tags/tag5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1.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UNIT_TYPE" val="i"/>
  <p:tag name="KSO_WM_UNIT_INDEX" val="1"/>
</p:tagLst>
</file>

<file path=ppt/tags/tag5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UNIT_TYPE" val="i"/>
  <p:tag name="KSO_WM_UNIT_INDEX" val="2"/>
</p:tagLst>
</file>

<file path=ppt/tags/tag5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UNIT_TYPE" val="i"/>
  <p:tag name="KSO_WM_UNIT_INDEX" val="3"/>
</p:tagLst>
</file>

<file path=ppt/tags/tag5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UNIT_TYPE" val="i"/>
  <p:tag name="KSO_WM_UNIT_INDEX" val="4"/>
</p:tagLst>
</file>

<file path=ppt/tags/tag5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UNIT_TYPE" val="i"/>
  <p:tag name="KSO_WM_UNIT_INDEX" val="5"/>
</p:tagLst>
</file>

<file path=ppt/tags/tag5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6"/>
  <p:tag name="KSO_WM_UNIT_LAYERLEVEL" val="1"/>
  <p:tag name="KSO_WM_TAG_VERSION" val="1.0"/>
  <p:tag name="KSO_WM_UNIT_TYPE" val="i"/>
  <p:tag name="KSO_WM_UNIT_INDEX" val="6"/>
</p:tagLst>
</file>

<file path=ppt/tags/tag5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7"/>
  <p:tag name="KSO_WM_UNIT_LAYERLEVEL" val="1"/>
  <p:tag name="KSO_WM_TAG_VERSION" val="1.0"/>
  <p:tag name="KSO_WM_UNIT_TYPE" val="i"/>
  <p:tag name="KSO_WM_UNIT_INDEX" val="7"/>
</p:tagLst>
</file>

<file path=ppt/tags/tag54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8"/>
  <p:tag name="KSO_WM_UNIT_LAYERLEVEL" val="1"/>
  <p:tag name="KSO_WM_TAG_VERSION" val="1.0"/>
  <p:tag name="KSO_WM_UNIT_TYPE" val="i"/>
  <p:tag name="KSO_WM_UNIT_INDEX" val="8"/>
</p:tagLst>
</file>

<file path=ppt/tags/tag5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9"/>
  <p:tag name="KSO_WM_UNIT_LAYERLEVEL" val="1"/>
  <p:tag name="KSO_WM_TAG_VERSION" val="1.0"/>
  <p:tag name="KSO_WM_UNIT_TYPE" val="i"/>
  <p:tag name="KSO_WM_UNIT_INDEX" val="9"/>
</p:tagLst>
</file>

<file path=ppt/tags/tag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4"/>
  <p:tag name="KSO_WM_UNIT_ID" val="_1*i*54"/>
  <p:tag name="KSO_WM_UNIT_LAYERLEVEL" val="1"/>
  <p:tag name="KSO_WM_TAG_VERSION" val="1.0"/>
</p:tagLst>
</file>

<file path=ppt/tags/tag5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0"/>
  <p:tag name="KSO_WM_UNIT_LAYERLEVEL" val="1"/>
  <p:tag name="KSO_WM_TAG_VERSION" val="1.0"/>
  <p:tag name="KSO_WM_UNIT_TYPE" val="i"/>
  <p:tag name="KSO_WM_UNIT_INDEX" val="10"/>
</p:tagLst>
</file>

<file path=ppt/tags/tag55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1"/>
  <p:tag name="KSO_WM_UNIT_LAYERLEVEL" val="1"/>
  <p:tag name="KSO_WM_TAG_VERSION" val="1.0"/>
  <p:tag name="KSO_WM_UNIT_TYPE" val="i"/>
  <p:tag name="KSO_WM_UNIT_INDEX" val="11"/>
</p:tagLst>
</file>

<file path=ppt/tags/tag55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2"/>
  <p:tag name="KSO_WM_UNIT_LAYERLEVEL" val="1"/>
  <p:tag name="KSO_WM_TAG_VERSION" val="1.0"/>
  <p:tag name="KSO_WM_UNIT_TYPE" val="i"/>
  <p:tag name="KSO_WM_UNIT_INDEX" val="12"/>
</p:tagLst>
</file>

<file path=ppt/tags/tag55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3"/>
  <p:tag name="KSO_WM_UNIT_LAYERLEVEL" val="1"/>
  <p:tag name="KSO_WM_TAG_VERSION" val="1.0"/>
  <p:tag name="KSO_WM_UNIT_TYPE" val="i"/>
  <p:tag name="KSO_WM_UNIT_INDEX" val="13"/>
</p:tagLst>
</file>

<file path=ppt/tags/tag55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4"/>
  <p:tag name="KSO_WM_UNIT_LAYERLEVEL" val="1"/>
  <p:tag name="KSO_WM_TAG_VERSION" val="1.0"/>
  <p:tag name="KSO_WM_UNIT_TYPE" val="i"/>
  <p:tag name="KSO_WM_UNIT_INDEX" val="14"/>
</p:tagLst>
</file>

<file path=ppt/tags/tag55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5"/>
  <p:tag name="KSO_WM_UNIT_LAYERLEVEL" val="1"/>
  <p:tag name="KSO_WM_TAG_VERSION" val="1.0"/>
  <p:tag name="KSO_WM_UNIT_TYPE" val="i"/>
  <p:tag name="KSO_WM_UNIT_INDEX" val="15"/>
</p:tagLst>
</file>

<file path=ppt/tags/tag55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6"/>
  <p:tag name="KSO_WM_UNIT_LAYERLEVEL" val="1"/>
  <p:tag name="KSO_WM_TAG_VERSION" val="1.0"/>
  <p:tag name="KSO_WM_UNIT_TYPE" val="i"/>
  <p:tag name="KSO_WM_UNIT_INDEX" val="16"/>
</p:tagLst>
</file>

<file path=ppt/tags/tag55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7"/>
  <p:tag name="KSO_WM_UNIT_LAYERLEVEL" val="1"/>
  <p:tag name="KSO_WM_TAG_VERSION" val="1.0"/>
  <p:tag name="KSO_WM_UNIT_TYPE" val="i"/>
  <p:tag name="KSO_WM_UNIT_INDEX" val="17"/>
</p:tagLst>
</file>

<file path=ppt/tags/tag55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8"/>
  <p:tag name="KSO_WM_UNIT_LAYERLEVEL" val="1"/>
  <p:tag name="KSO_WM_TAG_VERSION" val="1.0"/>
  <p:tag name="KSO_WM_UNIT_TYPE" val="i"/>
  <p:tag name="KSO_WM_UNIT_INDEX" val="18"/>
</p:tagLst>
</file>

<file path=ppt/tags/tag55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9"/>
  <p:tag name="KSO_WM_UNIT_LAYERLEVEL" val="1"/>
  <p:tag name="KSO_WM_TAG_VERSION" val="1.0"/>
  <p:tag name="KSO_WM_UNIT_TYPE" val="i"/>
  <p:tag name="KSO_WM_UNIT_INDEX" val="19"/>
</p:tagLst>
</file>

<file path=ppt/tags/tag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5"/>
  <p:tag name="KSO_WM_UNIT_ID" val="_1*i*55"/>
  <p:tag name="KSO_WM_UNIT_LAYERLEVEL" val="1"/>
  <p:tag name="KSO_WM_TAG_VERSION" val="1.0"/>
</p:tagLst>
</file>

<file path=ppt/tags/tag56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0"/>
  <p:tag name="KSO_WM_UNIT_LAYERLEVEL" val="1"/>
  <p:tag name="KSO_WM_TAG_VERSION" val="1.0"/>
  <p:tag name="KSO_WM_UNIT_TYPE" val="i"/>
  <p:tag name="KSO_WM_UNIT_INDEX" val="20"/>
</p:tagLst>
</file>

<file path=ppt/tags/tag56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1"/>
  <p:tag name="KSO_WM_UNIT_LAYERLEVEL" val="1"/>
  <p:tag name="KSO_WM_TAG_VERSION" val="1.0"/>
  <p:tag name="KSO_WM_UNIT_TYPE" val="i"/>
  <p:tag name="KSO_WM_UNIT_INDEX" val="21"/>
</p:tagLst>
</file>

<file path=ppt/tags/tag56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2"/>
  <p:tag name="KSO_WM_UNIT_LAYERLEVEL" val="1"/>
  <p:tag name="KSO_WM_TAG_VERSION" val="1.0"/>
  <p:tag name="KSO_WM_UNIT_TYPE" val="i"/>
  <p:tag name="KSO_WM_UNIT_INDEX" val="22"/>
</p:tagLst>
</file>

<file path=ppt/tags/tag56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3"/>
  <p:tag name="KSO_WM_UNIT_LAYERLEVEL" val="1"/>
  <p:tag name="KSO_WM_TAG_VERSION" val="1.0"/>
  <p:tag name="KSO_WM_UNIT_TYPE" val="i"/>
  <p:tag name="KSO_WM_UNIT_INDEX" val="23"/>
</p:tagLst>
</file>

<file path=ppt/tags/tag56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4"/>
  <p:tag name="KSO_WM_UNIT_LAYERLEVEL" val="1"/>
  <p:tag name="KSO_WM_TAG_VERSION" val="1.0"/>
  <p:tag name="KSO_WM_UNIT_TYPE" val="i"/>
  <p:tag name="KSO_WM_UNIT_INDEX" val="24"/>
</p:tagLst>
</file>

<file path=ppt/tags/tag56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5"/>
  <p:tag name="KSO_WM_UNIT_LAYERLEVEL" val="1"/>
  <p:tag name="KSO_WM_TAG_VERSION" val="1.0"/>
  <p:tag name="KSO_WM_UNIT_TYPE" val="i"/>
  <p:tag name="KSO_WM_UNIT_INDEX" val="25"/>
</p:tagLst>
</file>

<file path=ppt/tags/tag56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6"/>
  <p:tag name="KSO_WM_UNIT_LAYERLEVEL" val="1"/>
  <p:tag name="KSO_WM_TAG_VERSION" val="1.0"/>
  <p:tag name="KSO_WM_UNIT_TYPE" val="i"/>
  <p:tag name="KSO_WM_UNIT_INDEX" val="26"/>
</p:tagLst>
</file>

<file path=ppt/tags/tag56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7"/>
  <p:tag name="KSO_WM_UNIT_LAYERLEVEL" val="1"/>
  <p:tag name="KSO_WM_TAG_VERSION" val="1.0"/>
  <p:tag name="KSO_WM_UNIT_TYPE" val="i"/>
  <p:tag name="KSO_WM_UNIT_INDEX" val="27"/>
</p:tagLst>
</file>

<file path=ppt/tags/tag56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8"/>
  <p:tag name="KSO_WM_UNIT_LAYERLEVEL" val="1"/>
  <p:tag name="KSO_WM_TAG_VERSION" val="1.0"/>
  <p:tag name="KSO_WM_UNIT_TYPE" val="i"/>
  <p:tag name="KSO_WM_UNIT_INDEX" val="28"/>
</p:tagLst>
</file>

<file path=ppt/tags/tag56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9"/>
  <p:tag name="KSO_WM_UNIT_LAYERLEVEL" val="1"/>
  <p:tag name="KSO_WM_TAG_VERSION" val="1.0"/>
  <p:tag name="KSO_WM_UNIT_TYPE" val="i"/>
  <p:tag name="KSO_WM_UNIT_INDEX" val="29"/>
</p:tagLst>
</file>

<file path=ppt/tags/tag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6"/>
  <p:tag name="KSO_WM_UNIT_ID" val="_1*i*56"/>
  <p:tag name="KSO_WM_UNIT_LAYERLEVEL" val="1"/>
  <p:tag name="KSO_WM_TAG_VERSION" val="1.0"/>
</p:tagLst>
</file>

<file path=ppt/tags/tag57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0"/>
  <p:tag name="KSO_WM_UNIT_LAYERLEVEL" val="1"/>
  <p:tag name="KSO_WM_TAG_VERSION" val="1.0"/>
  <p:tag name="KSO_WM_UNIT_TYPE" val="i"/>
  <p:tag name="KSO_WM_UNIT_INDEX" val="30"/>
</p:tagLst>
</file>

<file path=ppt/tags/tag57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1"/>
  <p:tag name="KSO_WM_UNIT_LAYERLEVEL" val="1"/>
  <p:tag name="KSO_WM_TAG_VERSION" val="1.0"/>
  <p:tag name="KSO_WM_UNIT_TYPE" val="i"/>
  <p:tag name="KSO_WM_UNIT_INDEX" val="31"/>
</p:tagLst>
</file>

<file path=ppt/tags/tag57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2"/>
  <p:tag name="KSO_WM_UNIT_LAYERLEVEL" val="1"/>
  <p:tag name="KSO_WM_TAG_VERSION" val="1.0"/>
  <p:tag name="KSO_WM_UNIT_TYPE" val="i"/>
  <p:tag name="KSO_WM_UNIT_INDEX" val="32"/>
</p:tagLst>
</file>

<file path=ppt/tags/tag5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3"/>
  <p:tag name="KSO_WM_UNIT_LAYERLEVEL" val="1"/>
  <p:tag name="KSO_WM_TAG_VERSION" val="1.0"/>
  <p:tag name="KSO_WM_UNIT_TYPE" val="i"/>
  <p:tag name="KSO_WM_UNIT_INDEX" val="33"/>
</p:tagLst>
</file>

<file path=ppt/tags/tag5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4"/>
  <p:tag name="KSO_WM_UNIT_LAYERLEVEL" val="1"/>
  <p:tag name="KSO_WM_TAG_VERSION" val="1.0"/>
  <p:tag name="KSO_WM_UNIT_TYPE" val="i"/>
  <p:tag name="KSO_WM_UNIT_INDEX" val="34"/>
</p:tagLst>
</file>

<file path=ppt/tags/tag5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5"/>
  <p:tag name="KSO_WM_UNIT_LAYERLEVEL" val="1"/>
  <p:tag name="KSO_WM_TAG_VERSION" val="1.0"/>
  <p:tag name="KSO_WM_UNIT_TYPE" val="i"/>
  <p:tag name="KSO_WM_UNIT_INDEX" val="35"/>
</p:tagLst>
</file>

<file path=ppt/tags/tag5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6"/>
  <p:tag name="KSO_WM_UNIT_LAYERLEVEL" val="1"/>
  <p:tag name="KSO_WM_TAG_VERSION" val="1.0"/>
  <p:tag name="KSO_WM_UNIT_TYPE" val="i"/>
  <p:tag name="KSO_WM_UNIT_INDEX" val="36"/>
</p:tagLst>
</file>

<file path=ppt/tags/tag5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7"/>
  <p:tag name="KSO_WM_UNIT_LAYERLEVEL" val="1"/>
  <p:tag name="KSO_WM_TAG_VERSION" val="1.0"/>
  <p:tag name="KSO_WM_UNIT_TYPE" val="i"/>
  <p:tag name="KSO_WM_UNIT_INDEX" val="37"/>
</p:tagLst>
</file>

<file path=ppt/tags/tag5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8"/>
  <p:tag name="KSO_WM_UNIT_LAYERLEVEL" val="1"/>
  <p:tag name="KSO_WM_TAG_VERSION" val="1.0"/>
  <p:tag name="KSO_WM_UNIT_TYPE" val="i"/>
  <p:tag name="KSO_WM_UNIT_INDEX" val="38"/>
</p:tagLst>
</file>

<file path=ppt/tags/tag5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9"/>
  <p:tag name="KSO_WM_UNIT_LAYERLEVEL" val="1"/>
  <p:tag name="KSO_WM_TAG_VERSION" val="1.0"/>
  <p:tag name="KSO_WM_UNIT_TYPE" val="i"/>
  <p:tag name="KSO_WM_UNIT_INDEX" val="39"/>
</p:tagLst>
</file>

<file path=ppt/tags/tag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7"/>
  <p:tag name="KSO_WM_UNIT_ID" val="_1*i*57"/>
  <p:tag name="KSO_WM_UNIT_LAYERLEVEL" val="1"/>
  <p:tag name="KSO_WM_TAG_VERSION" val="1.0"/>
</p:tagLst>
</file>

<file path=ppt/tags/tag5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40"/>
  <p:tag name="KSO_WM_UNIT_LAYERLEVEL" val="1"/>
  <p:tag name="KSO_WM_TAG_VERSION" val="1.0"/>
  <p:tag name="KSO_WM_UNIT_TYPE" val="i"/>
  <p:tag name="KSO_WM_UNIT_INDEX" val="40"/>
</p:tagLst>
</file>

<file path=ppt/tags/tag5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41"/>
  <p:tag name="KSO_WM_UNIT_LAYERLEVEL" val="1"/>
  <p:tag name="KSO_WM_TAG_VERSION" val="1.0"/>
  <p:tag name="KSO_WM_UNIT_TYPE" val="i"/>
  <p:tag name="KSO_WM_UNIT_INDEX" val="41"/>
</p:tagLst>
</file>

<file path=ppt/tags/tag5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2"/>
  <p:tag name="KSO_WM_UNIT_LAYERLEVEL" val="1"/>
  <p:tag name="KSO_WM_TAG_VERSION" val="1.0"/>
  <p:tag name="KSO_WM_UNIT_TYPE" val="i"/>
  <p:tag name="KSO_WM_UNIT_INDEX" val="42"/>
</p:tagLst>
</file>

<file path=ppt/tags/tag5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3"/>
  <p:tag name="KSO_WM_UNIT_LAYERLEVEL" val="1"/>
  <p:tag name="KSO_WM_TAG_VERSION" val="1.0"/>
  <p:tag name="KSO_WM_UNIT_TYPE" val="i"/>
  <p:tag name="KSO_WM_UNIT_INDEX" val="43"/>
</p:tagLst>
</file>

<file path=ppt/tags/tag5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4"/>
  <p:tag name="KSO_WM_UNIT_LAYERLEVEL" val="1"/>
  <p:tag name="KSO_WM_TAG_VERSION" val="1.0"/>
  <p:tag name="KSO_WM_UNIT_TYPE" val="i"/>
  <p:tag name="KSO_WM_UNIT_INDEX" val="44"/>
</p:tagLst>
</file>

<file path=ppt/tags/tag5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5"/>
  <p:tag name="KSO_WM_UNIT_LAYERLEVEL" val="1"/>
  <p:tag name="KSO_WM_TAG_VERSION" val="1.0"/>
  <p:tag name="KSO_WM_UNIT_TYPE" val="i"/>
  <p:tag name="KSO_WM_UNIT_INDEX" val="45"/>
</p:tagLst>
</file>

<file path=ppt/tags/tag5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6"/>
  <p:tag name="KSO_WM_UNIT_LAYERLEVEL" val="1"/>
  <p:tag name="KSO_WM_TAG_VERSION" val="1.0"/>
  <p:tag name="KSO_WM_UNIT_TYPE" val="i"/>
  <p:tag name="KSO_WM_UNIT_INDEX" val="46"/>
</p:tagLst>
</file>

<file path=ppt/tags/tag5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7"/>
  <p:tag name="KSO_WM_UNIT_LAYERLEVEL" val="1"/>
  <p:tag name="KSO_WM_TAG_VERSION" val="1.0"/>
  <p:tag name="KSO_WM_UNIT_TYPE" val="i"/>
  <p:tag name="KSO_WM_UNIT_INDEX" val="47"/>
</p:tagLst>
</file>

<file path=ppt/tags/tag5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8"/>
  <p:tag name="KSO_WM_UNIT_LAYERLEVEL" val="1"/>
  <p:tag name="KSO_WM_TAG_VERSION" val="1.0"/>
  <p:tag name="KSO_WM_UNIT_TYPE" val="i"/>
  <p:tag name="KSO_WM_UNIT_INDEX" val="48"/>
</p:tagLst>
</file>

<file path=ppt/tags/tag5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9"/>
  <p:tag name="KSO_WM_UNIT_LAYERLEVEL" val="1"/>
  <p:tag name="KSO_WM_TAG_VERSION" val="1.0"/>
  <p:tag name="KSO_WM_UNIT_TYPE" val="i"/>
  <p:tag name="KSO_WM_UNIT_INDEX" val="49"/>
</p:tagLst>
</file>

<file path=ppt/tags/tag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8"/>
  <p:tag name="KSO_WM_UNIT_ID" val="_1*i*58"/>
  <p:tag name="KSO_WM_UNIT_LAYERLEVEL" val="1"/>
  <p:tag name="KSO_WM_TAG_VERSION" val="1.0"/>
</p:tagLst>
</file>

<file path=ppt/tags/tag5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0"/>
  <p:tag name="KSO_WM_UNIT_LAYERLEVEL" val="1"/>
  <p:tag name="KSO_WM_TAG_VERSION" val="1.0"/>
  <p:tag name="KSO_WM_UNIT_TYPE" val="i"/>
  <p:tag name="KSO_WM_UNIT_INDEX" val="50"/>
</p:tagLst>
</file>

<file path=ppt/tags/tag5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1"/>
  <p:tag name="KSO_WM_UNIT_LAYERLEVEL" val="1"/>
  <p:tag name="KSO_WM_TAG_VERSION" val="1.0"/>
  <p:tag name="KSO_WM_UNIT_TYPE" val="i"/>
  <p:tag name="KSO_WM_UNIT_INDEX" val="51"/>
</p:tagLst>
</file>

<file path=ppt/tags/tag5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2"/>
  <p:tag name="KSO_WM_UNIT_LAYERLEVEL" val="1"/>
  <p:tag name="KSO_WM_TAG_VERSION" val="1.0"/>
  <p:tag name="KSO_WM_UNIT_TYPE" val="i"/>
  <p:tag name="KSO_WM_UNIT_INDEX" val="52"/>
</p:tagLst>
</file>

<file path=ppt/tags/tag5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3"/>
  <p:tag name="KSO_WM_UNIT_LAYERLEVEL" val="1"/>
  <p:tag name="KSO_WM_TAG_VERSION" val="1.0"/>
  <p:tag name="KSO_WM_UNIT_TYPE" val="i"/>
  <p:tag name="KSO_WM_UNIT_INDEX" val="53"/>
</p:tagLst>
</file>

<file path=ppt/tags/tag5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4"/>
  <p:tag name="KSO_WM_UNIT_LAYERLEVEL" val="1"/>
  <p:tag name="KSO_WM_TAG_VERSION" val="1.0"/>
  <p:tag name="KSO_WM_UNIT_TYPE" val="i"/>
  <p:tag name="KSO_WM_UNIT_INDEX" val="54"/>
</p:tagLst>
</file>

<file path=ppt/tags/tag5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5"/>
  <p:tag name="KSO_WM_UNIT_LAYERLEVEL" val="1"/>
  <p:tag name="KSO_WM_TAG_VERSION" val="1.0"/>
  <p:tag name="KSO_WM_UNIT_TYPE" val="i"/>
  <p:tag name="KSO_WM_UNIT_INDEX" val="55"/>
</p:tagLst>
</file>

<file path=ppt/tags/tag5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6"/>
  <p:tag name="KSO_WM_UNIT_LAYERLEVEL" val="1"/>
  <p:tag name="KSO_WM_TAG_VERSION" val="1.0"/>
  <p:tag name="KSO_WM_UNIT_TYPE" val="i"/>
  <p:tag name="KSO_WM_UNIT_INDEX" val="56"/>
</p:tagLst>
</file>

<file path=ppt/tags/tag59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7"/>
  <p:tag name="KSO_WM_UNIT_LAYERLEVEL" val="1"/>
  <p:tag name="KSO_WM_TAG_VERSION" val="1.0"/>
  <p:tag name="KSO_WM_UNIT_TYPE" val="i"/>
  <p:tag name="KSO_WM_UNIT_INDEX" val="57"/>
</p:tagLst>
</file>

<file path=ppt/tags/tag59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8"/>
  <p:tag name="KSO_WM_UNIT_LAYERLEVEL" val="1"/>
  <p:tag name="KSO_WM_TAG_VERSION" val="1.0"/>
  <p:tag name="KSO_WM_UNIT_TYPE" val="i"/>
  <p:tag name="KSO_WM_UNIT_INDEX" val="58"/>
</p:tagLst>
</file>

<file path=ppt/tags/tag59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9"/>
  <p:tag name="KSO_WM_UNIT_LAYERLEVEL" val="1"/>
  <p:tag name="KSO_WM_TAG_VERSION" val="1.0"/>
  <p:tag name="KSO_WM_UNIT_TYPE" val="i"/>
  <p:tag name="KSO_WM_UNIT_INDEX" val="59"/>
</p:tagLst>
</file>

<file path=ppt/tags/tag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5"/>
  <p:tag name="KSO_WM_UNIT_ID" val="_1*i*5"/>
  <p:tag name="KSO_WM_UNIT_LAYERLEVEL" val="1"/>
  <p:tag name="KSO_WM_TAG_VERSION" val="1.0"/>
</p:tagLst>
</file>

<file path=ppt/tags/tag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9"/>
  <p:tag name="KSO_WM_UNIT_ID" val="_1*i*59"/>
  <p:tag name="KSO_WM_UNIT_LAYERLEVEL" val="1"/>
  <p:tag name="KSO_WM_TAG_VERSION" val="1.0"/>
</p:tagLst>
</file>

<file path=ppt/tags/tag60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0"/>
  <p:tag name="KSO_WM_UNIT_LAYERLEVEL" val="1"/>
  <p:tag name="KSO_WM_TAG_VERSION" val="1.0"/>
  <p:tag name="KSO_WM_UNIT_TYPE" val="i"/>
  <p:tag name="KSO_WM_UNIT_INDEX" val="60"/>
</p:tagLst>
</file>

<file path=ppt/tags/tag60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1"/>
  <p:tag name="KSO_WM_UNIT_LAYERLEVEL" val="1"/>
  <p:tag name="KSO_WM_TAG_VERSION" val="1.0"/>
  <p:tag name="KSO_WM_UNIT_TYPE" val="i"/>
  <p:tag name="KSO_WM_UNIT_INDEX" val="61"/>
</p:tagLst>
</file>

<file path=ppt/tags/tag6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2"/>
  <p:tag name="KSO_WM_UNIT_LAYERLEVEL" val="1"/>
  <p:tag name="KSO_WM_TAG_VERSION" val="1.0"/>
  <p:tag name="KSO_WM_UNIT_TYPE" val="i"/>
  <p:tag name="KSO_WM_UNIT_INDEX" val="62"/>
</p:tagLst>
</file>

<file path=ppt/tags/tag60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3"/>
  <p:tag name="KSO_WM_UNIT_LAYERLEVEL" val="1"/>
  <p:tag name="KSO_WM_TAG_VERSION" val="1.0"/>
  <p:tag name="KSO_WM_UNIT_CONTENT_GROUP_TYPE" val="titlestyle"/>
  <p:tag name="KSO_WM_UNIT_TYPE" val="i"/>
  <p:tag name="KSO_WM_UNIT_INDEX" val="63"/>
</p:tagLst>
</file>

<file path=ppt/tags/tag60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4"/>
  <p:tag name="KSO_WM_UNIT_LAYERLEVEL" val="1"/>
  <p:tag name="KSO_WM_TAG_VERSION" val="1.0"/>
  <p:tag name="KSO_WM_UNIT_CONTENT_GROUP_TYPE" val="titlestyle"/>
  <p:tag name="KSO_WM_UNIT_TYPE" val="i"/>
  <p:tag name="KSO_WM_UNIT_INDEX" val="64"/>
</p:tagLst>
</file>

<file path=ppt/tags/tag60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9*a*1"/>
  <p:tag name="KSO_WM_UNIT_LAYERLEVEL" val="1"/>
  <p:tag name="KSO_WM_TAG_VERSION" val="1.0"/>
  <p:tag name="KSO_WM_BEAUTIFY_FLAG" val="#wm#"/>
  <p:tag name="KSO_WM_UNIT_CONTENT_GROUP_TYPE" val="titlestyle"/>
  <p:tag name="KSO_WM_UNIT_PRESET_TEXT" val="单击此处添加标题"/>
</p:tagLst>
</file>

<file path=ppt/tags/tag60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9*f*1"/>
  <p:tag name="KSO_WM_UNIT_LAYERLEVEL" val="1"/>
  <p:tag name="KSO_WM_TAG_VERSION" val="1.0"/>
  <p:tag name="KSO_WM_BEAUTIFY_FLAG" val="#wm#"/>
  <p:tag name="KSO_WM_UNIT_PRESET_TEXT" val="单击此处编辑母版文本样式&#10;第二级&#10;第三级&#10;第四级&#10;第五级"/>
</p:tagLst>
</file>

<file path=ppt/tags/tag6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0"/>
  <p:tag name="KSO_WM_UNIT_ID" val="_1*i*60"/>
  <p:tag name="KSO_WM_UNIT_LAYERLEVEL" val="1"/>
  <p:tag name="KSO_WM_TAG_VERSION" val="1.0"/>
</p:tagLst>
</file>

<file path=ppt/tags/tag610.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10*i*1"/>
  <p:tag name="KSO_WM_UNIT_LAYERLEVEL" val="1"/>
  <p:tag name="KSO_WM_TAG_VERSION" val="1.0"/>
  <p:tag name="KSO_WM_UNIT_TYPE" val="i"/>
  <p:tag name="KSO_WM_UNIT_INDEX" val="1"/>
</p:tagLst>
</file>

<file path=ppt/tags/tag6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
  <p:tag name="KSO_WM_UNIT_LAYERLEVEL" val="1"/>
  <p:tag name="KSO_WM_TAG_VERSION" val="1.0"/>
  <p:tag name="KSO_WM_UNIT_TYPE" val="i"/>
  <p:tag name="KSO_WM_UNIT_INDEX" val="2"/>
</p:tagLst>
</file>

<file path=ppt/tags/tag6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
  <p:tag name="KSO_WM_UNIT_LAYERLEVEL" val="1"/>
  <p:tag name="KSO_WM_TAG_VERSION" val="1.0"/>
  <p:tag name="KSO_WM_UNIT_TYPE" val="i"/>
  <p:tag name="KSO_WM_UNIT_INDEX" val="3"/>
</p:tagLst>
</file>

<file path=ppt/tags/tag6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4"/>
  <p:tag name="KSO_WM_UNIT_LAYERLEVEL" val="1"/>
  <p:tag name="KSO_WM_TAG_VERSION" val="1.0"/>
  <p:tag name="KSO_WM_UNIT_TYPE" val="i"/>
  <p:tag name="KSO_WM_UNIT_INDEX" val="4"/>
</p:tagLst>
</file>

<file path=ppt/tags/tag6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5"/>
  <p:tag name="KSO_WM_UNIT_LAYERLEVEL" val="1"/>
  <p:tag name="KSO_WM_TAG_VERSION" val="1.0"/>
  <p:tag name="KSO_WM_UNIT_TYPE" val="i"/>
  <p:tag name="KSO_WM_UNIT_INDEX" val="5"/>
</p:tagLst>
</file>

<file path=ppt/tags/tag6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6"/>
  <p:tag name="KSO_WM_UNIT_LAYERLEVEL" val="1"/>
  <p:tag name="KSO_WM_TAG_VERSION" val="1.0"/>
  <p:tag name="KSO_WM_UNIT_TYPE" val="i"/>
  <p:tag name="KSO_WM_UNIT_INDEX" val="6"/>
</p:tagLst>
</file>

<file path=ppt/tags/tag6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7"/>
  <p:tag name="KSO_WM_UNIT_LAYERLEVEL" val="1"/>
  <p:tag name="KSO_WM_TAG_VERSION" val="1.0"/>
  <p:tag name="KSO_WM_UNIT_TYPE" val="i"/>
  <p:tag name="KSO_WM_UNIT_INDEX" val="7"/>
</p:tagLst>
</file>

<file path=ppt/tags/tag6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8"/>
  <p:tag name="KSO_WM_UNIT_LAYERLEVEL" val="1"/>
  <p:tag name="KSO_WM_TAG_VERSION" val="1.0"/>
  <p:tag name="KSO_WM_UNIT_TYPE" val="i"/>
  <p:tag name="KSO_WM_UNIT_INDEX" val="8"/>
</p:tagLst>
</file>

<file path=ppt/tags/tag6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9"/>
  <p:tag name="KSO_WM_UNIT_LAYERLEVEL" val="1"/>
  <p:tag name="KSO_WM_TAG_VERSION" val="1.0"/>
  <p:tag name="KSO_WM_UNIT_TYPE" val="i"/>
  <p:tag name="KSO_WM_UNIT_INDEX" val="9"/>
</p:tagLst>
</file>

<file path=ppt/tags/tag6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0"/>
  <p:tag name="KSO_WM_UNIT_LAYERLEVEL" val="1"/>
  <p:tag name="KSO_WM_TAG_VERSION" val="1.0"/>
  <p:tag name="KSO_WM_UNIT_TYPE" val="i"/>
  <p:tag name="KSO_WM_UNIT_INDEX" val="10"/>
</p:tagLst>
</file>

<file path=ppt/tags/tag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1"/>
  <p:tag name="KSO_WM_UNIT_ID" val="_1*i*61"/>
  <p:tag name="KSO_WM_UNIT_LAYERLEVEL" val="1"/>
  <p:tag name="KSO_WM_TAG_VERSION" val="1.0"/>
</p:tagLst>
</file>

<file path=ppt/tags/tag6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1"/>
  <p:tag name="KSO_WM_UNIT_LAYERLEVEL" val="1"/>
  <p:tag name="KSO_WM_TAG_VERSION" val="1.0"/>
  <p:tag name="KSO_WM_UNIT_TYPE" val="i"/>
  <p:tag name="KSO_WM_UNIT_INDEX" val="11"/>
</p:tagLst>
</file>

<file path=ppt/tags/tag6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2"/>
  <p:tag name="KSO_WM_UNIT_LAYERLEVEL" val="1"/>
  <p:tag name="KSO_WM_TAG_VERSION" val="1.0"/>
  <p:tag name="KSO_WM_UNIT_TYPE" val="i"/>
  <p:tag name="KSO_WM_UNIT_INDEX" val="12"/>
</p:tagLst>
</file>

<file path=ppt/tags/tag6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3"/>
  <p:tag name="KSO_WM_UNIT_LAYERLEVEL" val="1"/>
  <p:tag name="KSO_WM_TAG_VERSION" val="1.0"/>
  <p:tag name="KSO_WM_UNIT_TYPE" val="i"/>
  <p:tag name="KSO_WM_UNIT_INDEX" val="13"/>
</p:tagLst>
</file>

<file path=ppt/tags/tag6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4"/>
  <p:tag name="KSO_WM_UNIT_LAYERLEVEL" val="1"/>
  <p:tag name="KSO_WM_TAG_VERSION" val="1.0"/>
  <p:tag name="KSO_WM_UNIT_TYPE" val="i"/>
  <p:tag name="KSO_WM_UNIT_INDEX" val="14"/>
</p:tagLst>
</file>

<file path=ppt/tags/tag6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5"/>
  <p:tag name="KSO_WM_UNIT_LAYERLEVEL" val="1"/>
  <p:tag name="KSO_WM_TAG_VERSION" val="1.0"/>
  <p:tag name="KSO_WM_UNIT_TYPE" val="i"/>
  <p:tag name="KSO_WM_UNIT_INDEX" val="15"/>
</p:tagLst>
</file>

<file path=ppt/tags/tag6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6"/>
  <p:tag name="KSO_WM_UNIT_LAYERLEVEL" val="1"/>
  <p:tag name="KSO_WM_TAG_VERSION" val="1.0"/>
  <p:tag name="KSO_WM_UNIT_TYPE" val="i"/>
  <p:tag name="KSO_WM_UNIT_INDEX" val="16"/>
</p:tagLst>
</file>

<file path=ppt/tags/tag6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7"/>
  <p:tag name="KSO_WM_UNIT_LAYERLEVEL" val="1"/>
  <p:tag name="KSO_WM_TAG_VERSION" val="1.0"/>
  <p:tag name="KSO_WM_UNIT_TYPE" val="i"/>
  <p:tag name="KSO_WM_UNIT_INDEX" val="17"/>
</p:tagLst>
</file>

<file path=ppt/tags/tag6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8"/>
  <p:tag name="KSO_WM_UNIT_LAYERLEVEL" val="1"/>
  <p:tag name="KSO_WM_TAG_VERSION" val="1.0"/>
  <p:tag name="KSO_WM_UNIT_TYPE" val="i"/>
  <p:tag name="KSO_WM_UNIT_INDEX" val="18"/>
</p:tagLst>
</file>

<file path=ppt/tags/tag6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9"/>
  <p:tag name="KSO_WM_UNIT_LAYERLEVEL" val="1"/>
  <p:tag name="KSO_WM_TAG_VERSION" val="1.0"/>
  <p:tag name="KSO_WM_UNIT_TYPE" val="i"/>
  <p:tag name="KSO_WM_UNIT_INDEX" val="19"/>
</p:tagLst>
</file>

<file path=ppt/tags/tag6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0"/>
  <p:tag name="KSO_WM_UNIT_LAYERLEVEL" val="1"/>
  <p:tag name="KSO_WM_TAG_VERSION" val="1.0"/>
  <p:tag name="KSO_WM_UNIT_TYPE" val="i"/>
  <p:tag name="KSO_WM_UNIT_INDEX" val="20"/>
</p:tagLst>
</file>

<file path=ppt/tags/tag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2"/>
  <p:tag name="KSO_WM_UNIT_ID" val="_1*i*62"/>
  <p:tag name="KSO_WM_UNIT_LAYERLEVEL" val="1"/>
  <p:tag name="KSO_WM_TAG_VERSION" val="1.0"/>
</p:tagLst>
</file>

<file path=ppt/tags/tag6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1"/>
  <p:tag name="KSO_WM_UNIT_LAYERLEVEL" val="1"/>
  <p:tag name="KSO_WM_TAG_VERSION" val="1.0"/>
  <p:tag name="KSO_WM_UNIT_TYPE" val="i"/>
  <p:tag name="KSO_WM_UNIT_INDEX" val="21"/>
</p:tagLst>
</file>

<file path=ppt/tags/tag6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2"/>
  <p:tag name="KSO_WM_UNIT_LAYERLEVEL" val="1"/>
  <p:tag name="KSO_WM_TAG_VERSION" val="1.0"/>
  <p:tag name="KSO_WM_UNIT_TYPE" val="i"/>
  <p:tag name="KSO_WM_UNIT_INDEX" val="22"/>
</p:tagLst>
</file>

<file path=ppt/tags/tag6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3"/>
  <p:tag name="KSO_WM_UNIT_LAYERLEVEL" val="1"/>
  <p:tag name="KSO_WM_TAG_VERSION" val="1.0"/>
  <p:tag name="KSO_WM_UNIT_TYPE" val="i"/>
  <p:tag name="KSO_WM_UNIT_INDEX" val="23"/>
</p:tagLst>
</file>

<file path=ppt/tags/tag6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4"/>
  <p:tag name="KSO_WM_UNIT_LAYERLEVEL" val="1"/>
  <p:tag name="KSO_WM_TAG_VERSION" val="1.0"/>
  <p:tag name="KSO_WM_UNIT_TYPE" val="i"/>
  <p:tag name="KSO_WM_UNIT_INDEX" val="24"/>
</p:tagLst>
</file>

<file path=ppt/tags/tag6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5"/>
  <p:tag name="KSO_WM_UNIT_LAYERLEVEL" val="1"/>
  <p:tag name="KSO_WM_TAG_VERSION" val="1.0"/>
  <p:tag name="KSO_WM_UNIT_TYPE" val="i"/>
  <p:tag name="KSO_WM_UNIT_INDEX" val="25"/>
</p:tagLst>
</file>

<file path=ppt/tags/tag6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6"/>
  <p:tag name="KSO_WM_UNIT_LAYERLEVEL" val="1"/>
  <p:tag name="KSO_WM_TAG_VERSION" val="1.0"/>
  <p:tag name="KSO_WM_UNIT_TYPE" val="i"/>
  <p:tag name="KSO_WM_UNIT_INDEX" val="26"/>
</p:tagLst>
</file>

<file path=ppt/tags/tag6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7"/>
  <p:tag name="KSO_WM_UNIT_LAYERLEVEL" val="1"/>
  <p:tag name="KSO_WM_TAG_VERSION" val="1.0"/>
  <p:tag name="KSO_WM_UNIT_TYPE" val="i"/>
  <p:tag name="KSO_WM_UNIT_INDEX" val="27"/>
</p:tagLst>
</file>

<file path=ppt/tags/tag6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8"/>
  <p:tag name="KSO_WM_UNIT_LAYERLEVEL" val="1"/>
  <p:tag name="KSO_WM_TAG_VERSION" val="1.0"/>
  <p:tag name="KSO_WM_UNIT_TYPE" val="i"/>
  <p:tag name="KSO_WM_UNIT_INDEX" val="28"/>
</p:tagLst>
</file>

<file path=ppt/tags/tag6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9"/>
  <p:tag name="KSO_WM_UNIT_LAYERLEVEL" val="1"/>
  <p:tag name="KSO_WM_TAG_VERSION" val="1.0"/>
  <p:tag name="KSO_WM_UNIT_TYPE" val="i"/>
  <p:tag name="KSO_WM_UNIT_INDEX" val="29"/>
</p:tagLst>
</file>

<file path=ppt/tags/tag6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0"/>
  <p:tag name="KSO_WM_UNIT_LAYERLEVEL" val="1"/>
  <p:tag name="KSO_WM_TAG_VERSION" val="1.0"/>
  <p:tag name="KSO_WM_UNIT_TYPE" val="i"/>
  <p:tag name="KSO_WM_UNIT_INDEX" val="30"/>
</p:tagLst>
</file>

<file path=ppt/tags/tag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3"/>
  <p:tag name="KSO_WM_UNIT_ID" val="_1*i*63"/>
  <p:tag name="KSO_WM_UNIT_LAYERLEVEL" val="1"/>
  <p:tag name="KSO_WM_TAG_VERSION" val="1.0"/>
</p:tagLst>
</file>

<file path=ppt/tags/tag6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1"/>
  <p:tag name="KSO_WM_UNIT_LAYERLEVEL" val="1"/>
  <p:tag name="KSO_WM_TAG_VERSION" val="1.0"/>
  <p:tag name="KSO_WM_UNIT_TYPE" val="i"/>
  <p:tag name="KSO_WM_UNIT_INDEX" val="31"/>
</p:tagLst>
</file>

<file path=ppt/tags/tag6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2"/>
  <p:tag name="KSO_WM_UNIT_LAYERLEVEL" val="1"/>
  <p:tag name="KSO_WM_TAG_VERSION" val="1.0"/>
  <p:tag name="KSO_WM_UNIT_TYPE" val="i"/>
  <p:tag name="KSO_WM_UNIT_INDEX" val="32"/>
</p:tagLst>
</file>

<file path=ppt/tags/tag6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3"/>
  <p:tag name="KSO_WM_UNIT_LAYERLEVEL" val="1"/>
  <p:tag name="KSO_WM_TAG_VERSION" val="1.0"/>
  <p:tag name="KSO_WM_UNIT_TYPE" val="i"/>
  <p:tag name="KSO_WM_UNIT_INDEX" val="33"/>
</p:tagLst>
</file>

<file path=ppt/tags/tag6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4"/>
  <p:tag name="KSO_WM_UNIT_LAYERLEVEL" val="1"/>
  <p:tag name="KSO_WM_TAG_VERSION" val="1.0"/>
  <p:tag name="KSO_WM_UNIT_TYPE" val="i"/>
  <p:tag name="KSO_WM_UNIT_INDEX" val="34"/>
</p:tagLst>
</file>

<file path=ppt/tags/tag6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5"/>
  <p:tag name="KSO_WM_UNIT_LAYERLEVEL" val="1"/>
  <p:tag name="KSO_WM_TAG_VERSION" val="1.0"/>
  <p:tag name="KSO_WM_UNIT_TYPE" val="i"/>
  <p:tag name="KSO_WM_UNIT_INDEX" val="35"/>
</p:tagLst>
</file>

<file path=ppt/tags/tag6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6"/>
  <p:tag name="KSO_WM_UNIT_LAYERLEVEL" val="1"/>
  <p:tag name="KSO_WM_TAG_VERSION" val="1.0"/>
  <p:tag name="KSO_WM_UNIT_TYPE" val="i"/>
  <p:tag name="KSO_WM_UNIT_INDEX" val="36"/>
</p:tagLst>
</file>

<file path=ppt/tags/tag6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7"/>
  <p:tag name="KSO_WM_UNIT_LAYERLEVEL" val="1"/>
  <p:tag name="KSO_WM_TAG_VERSION" val="1.0"/>
  <p:tag name="KSO_WM_UNIT_TYPE" val="i"/>
  <p:tag name="KSO_WM_UNIT_INDEX" val="37"/>
</p:tagLst>
</file>

<file path=ppt/tags/tag6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8"/>
  <p:tag name="KSO_WM_UNIT_LAYERLEVEL" val="1"/>
  <p:tag name="KSO_WM_TAG_VERSION" val="1.0"/>
  <p:tag name="KSO_WM_UNIT_TYPE" val="i"/>
  <p:tag name="KSO_WM_UNIT_INDEX" val="38"/>
</p:tagLst>
</file>

<file path=ppt/tags/tag64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9"/>
  <p:tag name="KSO_WM_UNIT_LAYERLEVEL" val="1"/>
  <p:tag name="KSO_WM_TAG_VERSION" val="1.0"/>
  <p:tag name="KSO_WM_UNIT_TYPE" val="i"/>
  <p:tag name="KSO_WM_UNIT_INDEX" val="39"/>
</p:tagLst>
</file>

<file path=ppt/tags/tag6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40"/>
  <p:tag name="KSO_WM_UNIT_LAYERLEVEL" val="1"/>
  <p:tag name="KSO_WM_TAG_VERSION" val="1.0"/>
  <p:tag name="KSO_WM_UNIT_TYPE" val="i"/>
  <p:tag name="KSO_WM_UNIT_INDEX" val="40"/>
</p:tagLst>
</file>

<file path=ppt/tags/tag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4"/>
  <p:tag name="KSO_WM_UNIT_ID" val="_1*i*64"/>
  <p:tag name="KSO_WM_UNIT_LAYERLEVEL" val="1"/>
  <p:tag name="KSO_WM_TAG_VERSION" val="1.0"/>
</p:tagLst>
</file>

<file path=ppt/tags/tag6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41"/>
  <p:tag name="KSO_WM_UNIT_LAYERLEVEL" val="1"/>
  <p:tag name="KSO_WM_TAG_VERSION" val="1.0"/>
  <p:tag name="KSO_WM_UNIT_TYPE" val="i"/>
  <p:tag name="KSO_WM_UNIT_INDEX" val="41"/>
</p:tagLst>
</file>

<file path=ppt/tags/tag6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2"/>
  <p:tag name="KSO_WM_UNIT_LAYERLEVEL" val="1"/>
  <p:tag name="KSO_WM_TAG_VERSION" val="1.0"/>
  <p:tag name="KSO_WM_UNIT_TYPE" val="i"/>
  <p:tag name="KSO_WM_UNIT_INDEX" val="42"/>
</p:tagLst>
</file>

<file path=ppt/tags/tag6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3"/>
  <p:tag name="KSO_WM_UNIT_LAYERLEVEL" val="1"/>
  <p:tag name="KSO_WM_TAG_VERSION" val="1.0"/>
  <p:tag name="KSO_WM_UNIT_TYPE" val="i"/>
  <p:tag name="KSO_WM_UNIT_INDEX" val="43"/>
</p:tagLst>
</file>

<file path=ppt/tags/tag6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4"/>
  <p:tag name="KSO_WM_UNIT_LAYERLEVEL" val="1"/>
  <p:tag name="KSO_WM_TAG_VERSION" val="1.0"/>
  <p:tag name="KSO_WM_UNIT_TYPE" val="i"/>
  <p:tag name="KSO_WM_UNIT_INDEX" val="44"/>
</p:tagLst>
</file>

<file path=ppt/tags/tag6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5"/>
  <p:tag name="KSO_WM_UNIT_LAYERLEVEL" val="1"/>
  <p:tag name="KSO_WM_TAG_VERSION" val="1.0"/>
  <p:tag name="KSO_WM_UNIT_TYPE" val="i"/>
  <p:tag name="KSO_WM_UNIT_INDEX" val="45"/>
</p:tagLst>
</file>

<file path=ppt/tags/tag6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6"/>
  <p:tag name="KSO_WM_UNIT_LAYERLEVEL" val="1"/>
  <p:tag name="KSO_WM_TAG_VERSION" val="1.0"/>
  <p:tag name="KSO_WM_UNIT_TYPE" val="i"/>
  <p:tag name="KSO_WM_UNIT_INDEX" val="46"/>
</p:tagLst>
</file>

<file path=ppt/tags/tag6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7"/>
  <p:tag name="KSO_WM_UNIT_LAYERLEVEL" val="1"/>
  <p:tag name="KSO_WM_TAG_VERSION" val="1.0"/>
  <p:tag name="KSO_WM_UNIT_TYPE" val="i"/>
  <p:tag name="KSO_WM_UNIT_INDEX" val="47"/>
</p:tagLst>
</file>

<file path=ppt/tags/tag6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8"/>
  <p:tag name="KSO_WM_UNIT_LAYERLEVEL" val="1"/>
  <p:tag name="KSO_WM_TAG_VERSION" val="1.0"/>
  <p:tag name="KSO_WM_UNIT_TYPE" val="i"/>
  <p:tag name="KSO_WM_UNIT_INDEX" val="48"/>
</p:tagLst>
</file>

<file path=ppt/tags/tag6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9"/>
  <p:tag name="KSO_WM_UNIT_LAYERLEVEL" val="1"/>
  <p:tag name="KSO_WM_TAG_VERSION" val="1.0"/>
  <p:tag name="KSO_WM_UNIT_TYPE" val="i"/>
  <p:tag name="KSO_WM_UNIT_INDEX" val="49"/>
</p:tagLst>
</file>

<file path=ppt/tags/tag6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0"/>
  <p:tag name="KSO_WM_UNIT_LAYERLEVEL" val="1"/>
  <p:tag name="KSO_WM_TAG_VERSION" val="1.0"/>
  <p:tag name="KSO_WM_UNIT_TYPE" val="i"/>
  <p:tag name="KSO_WM_UNIT_INDEX" val="50"/>
</p:tagLst>
</file>

<file path=ppt/tags/tag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5"/>
  <p:tag name="KSO_WM_UNIT_ID" val="_1*i*65"/>
  <p:tag name="KSO_WM_UNIT_LAYERLEVEL" val="1"/>
  <p:tag name="KSO_WM_TAG_VERSION" val="1.0"/>
</p:tagLst>
</file>

<file path=ppt/tags/tag6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1"/>
  <p:tag name="KSO_WM_UNIT_LAYERLEVEL" val="1"/>
  <p:tag name="KSO_WM_TAG_VERSION" val="1.0"/>
  <p:tag name="KSO_WM_UNIT_TYPE" val="i"/>
  <p:tag name="KSO_WM_UNIT_INDEX" val="51"/>
</p:tagLst>
</file>

<file path=ppt/tags/tag6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2"/>
  <p:tag name="KSO_WM_UNIT_LAYERLEVEL" val="1"/>
  <p:tag name="KSO_WM_TAG_VERSION" val="1.0"/>
  <p:tag name="KSO_WM_UNIT_TYPE" val="i"/>
  <p:tag name="KSO_WM_UNIT_INDEX" val="52"/>
</p:tagLst>
</file>

<file path=ppt/tags/tag6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3"/>
  <p:tag name="KSO_WM_UNIT_LAYERLEVEL" val="1"/>
  <p:tag name="KSO_WM_TAG_VERSION" val="1.0"/>
  <p:tag name="KSO_WM_UNIT_TYPE" val="i"/>
  <p:tag name="KSO_WM_UNIT_INDEX" val="53"/>
</p:tagLst>
</file>

<file path=ppt/tags/tag6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4"/>
  <p:tag name="KSO_WM_UNIT_LAYERLEVEL" val="1"/>
  <p:tag name="KSO_WM_TAG_VERSION" val="1.0"/>
  <p:tag name="KSO_WM_UNIT_TYPE" val="i"/>
  <p:tag name="KSO_WM_UNIT_INDEX" val="54"/>
</p:tagLst>
</file>

<file path=ppt/tags/tag6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5"/>
  <p:tag name="KSO_WM_UNIT_LAYERLEVEL" val="1"/>
  <p:tag name="KSO_WM_TAG_VERSION" val="1.0"/>
  <p:tag name="KSO_WM_UNIT_TYPE" val="i"/>
  <p:tag name="KSO_WM_UNIT_INDEX" val="55"/>
</p:tagLst>
</file>

<file path=ppt/tags/tag6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6"/>
  <p:tag name="KSO_WM_UNIT_LAYERLEVEL" val="1"/>
  <p:tag name="KSO_WM_TAG_VERSION" val="1.0"/>
  <p:tag name="KSO_WM_UNIT_TYPE" val="i"/>
  <p:tag name="KSO_WM_UNIT_INDEX" val="56"/>
</p:tagLst>
</file>

<file path=ppt/tags/tag6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7"/>
  <p:tag name="KSO_WM_UNIT_LAYERLEVEL" val="1"/>
  <p:tag name="KSO_WM_TAG_VERSION" val="1.0"/>
  <p:tag name="KSO_WM_UNIT_TYPE" val="i"/>
  <p:tag name="KSO_WM_UNIT_INDEX" val="57"/>
</p:tagLst>
</file>

<file path=ppt/tags/tag6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8"/>
  <p:tag name="KSO_WM_UNIT_LAYERLEVEL" val="1"/>
  <p:tag name="KSO_WM_TAG_VERSION" val="1.0"/>
  <p:tag name="KSO_WM_UNIT_TYPE" val="i"/>
  <p:tag name="KSO_WM_UNIT_INDEX" val="58"/>
</p:tagLst>
</file>

<file path=ppt/tags/tag6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9"/>
  <p:tag name="KSO_WM_UNIT_LAYERLEVEL" val="1"/>
  <p:tag name="KSO_WM_TAG_VERSION" val="1.0"/>
  <p:tag name="KSO_WM_UNIT_TYPE" val="i"/>
  <p:tag name="KSO_WM_UNIT_INDEX" val="59"/>
</p:tagLst>
</file>

<file path=ppt/tags/tag6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0"/>
  <p:tag name="KSO_WM_UNIT_LAYERLEVEL" val="1"/>
  <p:tag name="KSO_WM_TAG_VERSION" val="1.0"/>
  <p:tag name="KSO_WM_UNIT_TYPE" val="i"/>
  <p:tag name="KSO_WM_UNIT_INDEX" val="60"/>
</p:tagLst>
</file>

<file path=ppt/tags/tag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6"/>
  <p:tag name="KSO_WM_UNIT_ID" val="_1*i*66"/>
  <p:tag name="KSO_WM_UNIT_LAYERLEVEL" val="1"/>
  <p:tag name="KSO_WM_TAG_VERSION" val="1.0"/>
</p:tagLst>
</file>

<file path=ppt/tags/tag6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1"/>
  <p:tag name="KSO_WM_UNIT_LAYERLEVEL" val="1"/>
  <p:tag name="KSO_WM_TAG_VERSION" val="1.0"/>
  <p:tag name="KSO_WM_UNIT_TYPE" val="i"/>
  <p:tag name="KSO_WM_UNIT_INDEX" val="61"/>
</p:tagLst>
</file>

<file path=ppt/tags/tag67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2"/>
  <p:tag name="KSO_WM_UNIT_LAYERLEVEL" val="1"/>
  <p:tag name="KSO_WM_TAG_VERSION" val="1.0"/>
  <p:tag name="KSO_WM_UNIT_TYPE" val="i"/>
  <p:tag name="KSO_WM_UNIT_INDEX" val="62"/>
</p:tagLst>
</file>

<file path=ppt/tags/tag67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3"/>
  <p:tag name="KSO_WM_UNIT_LAYERLEVEL" val="1"/>
  <p:tag name="KSO_WM_TAG_VERSION" val="1.0"/>
  <p:tag name="KSO_WM_UNIT_CONTENT_GROUP_TYPE" val="titlestyle"/>
  <p:tag name="KSO_WM_UNIT_TYPE" val="i"/>
  <p:tag name="KSO_WM_UNIT_INDEX" val="63"/>
</p:tagLst>
</file>

<file path=ppt/tags/tag67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4"/>
  <p:tag name="KSO_WM_UNIT_LAYERLEVEL" val="1"/>
  <p:tag name="KSO_WM_TAG_VERSION" val="1.0"/>
  <p:tag name="KSO_WM_UNIT_CONTENT_GROUP_TYPE" val="titlestyle"/>
  <p:tag name="KSO_WM_UNIT_TYPE" val="i"/>
  <p:tag name="KSO_WM_UNIT_INDEX" val="64"/>
</p:tagLst>
</file>

<file path=ppt/tags/tag67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0*a*1"/>
  <p:tag name="KSO_WM_UNIT_LAYERLEVEL" val="1"/>
  <p:tag name="KSO_WM_TAG_VERSION" val="1.0"/>
  <p:tag name="KSO_WM_BEAUTIFY_FLAG" val="#wm#"/>
  <p:tag name="KSO_WM_UNIT_CONTENT_GROUP_TYPE" val="titlestyle"/>
  <p:tag name="KSO_WM_UNIT_PRESET_TEXT" val="单击此处添加标题"/>
</p:tagLst>
</file>

<file path=ppt/tags/tag675.xml><?xml version="1.0" encoding="utf-8"?>
<p:tagLst xmlns:p="http://schemas.openxmlformats.org/presentationml/2006/main">
  <p:tag name="KSO_WM_UNIT_ISCONTENTSTITLE" val="0"/>
  <p:tag name="KSO_WM_UNIT_ISNUMDGMTITLE" val="0"/>
  <p:tag name="KSO_WM_UNIT_PRESET_TEXT" val="单击选择预设副标题"/>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0*b*1"/>
  <p:tag name="KSO_WM_UNIT_LAYERLEVEL" val="1"/>
  <p:tag name="KSO_WM_TAG_VERSION" val="1.0"/>
  <p:tag name="KSO_WM_BEAUTIFY_FLAG" val="#wm#"/>
  <p:tag name="KSO_WM_UNIT_CONTENT_GROUP_TYPE" val="titlestyle"/>
</p:tagLst>
</file>

<file path=ppt/tags/tag6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9.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11*i*1"/>
  <p:tag name="KSO_WM_UNIT_LAYERLEVEL" val="1"/>
  <p:tag name="KSO_WM_TAG_VERSION" val="1.0"/>
  <p:tag name="KSO_WM_UNIT_TYPE" val="i"/>
  <p:tag name="KSO_WM_UNIT_INDEX" val="1"/>
</p:tagLst>
</file>

<file path=ppt/tags/tag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7"/>
  <p:tag name="KSO_WM_UNIT_ID" val="_1*i*67"/>
  <p:tag name="KSO_WM_UNIT_LAYERLEVEL" val="1"/>
  <p:tag name="KSO_WM_TAG_VERSION" val="1.0"/>
</p:tagLst>
</file>

<file path=ppt/tags/tag6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
  <p:tag name="KSO_WM_UNIT_LAYERLEVEL" val="1"/>
  <p:tag name="KSO_WM_TAG_VERSION" val="1.0"/>
  <p:tag name="KSO_WM_UNIT_TYPE" val="i"/>
  <p:tag name="KSO_WM_UNIT_INDEX" val="2"/>
</p:tagLst>
</file>

<file path=ppt/tags/tag6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
  <p:tag name="KSO_WM_UNIT_LAYERLEVEL" val="1"/>
  <p:tag name="KSO_WM_TAG_VERSION" val="1.0"/>
  <p:tag name="KSO_WM_UNIT_TYPE" val="i"/>
  <p:tag name="KSO_WM_UNIT_INDEX" val="3"/>
</p:tagLst>
</file>

<file path=ppt/tags/tag6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4"/>
  <p:tag name="KSO_WM_UNIT_LAYERLEVEL" val="1"/>
  <p:tag name="KSO_WM_TAG_VERSION" val="1.0"/>
  <p:tag name="KSO_WM_UNIT_TYPE" val="i"/>
  <p:tag name="KSO_WM_UNIT_INDEX" val="4"/>
</p:tagLst>
</file>

<file path=ppt/tags/tag6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5"/>
  <p:tag name="KSO_WM_UNIT_LAYERLEVEL" val="1"/>
  <p:tag name="KSO_WM_TAG_VERSION" val="1.0"/>
  <p:tag name="KSO_WM_UNIT_TYPE" val="i"/>
  <p:tag name="KSO_WM_UNIT_INDEX" val="5"/>
</p:tagLst>
</file>

<file path=ppt/tags/tag6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6"/>
  <p:tag name="KSO_WM_UNIT_LAYERLEVEL" val="1"/>
  <p:tag name="KSO_WM_TAG_VERSION" val="1.0"/>
  <p:tag name="KSO_WM_UNIT_TYPE" val="i"/>
  <p:tag name="KSO_WM_UNIT_INDEX" val="6"/>
</p:tagLst>
</file>

<file path=ppt/tags/tag6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7"/>
  <p:tag name="KSO_WM_UNIT_LAYERLEVEL" val="1"/>
  <p:tag name="KSO_WM_TAG_VERSION" val="1.0"/>
  <p:tag name="KSO_WM_UNIT_TYPE" val="i"/>
  <p:tag name="KSO_WM_UNIT_INDEX" val="7"/>
</p:tagLst>
</file>

<file path=ppt/tags/tag6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8"/>
  <p:tag name="KSO_WM_UNIT_LAYERLEVEL" val="1"/>
  <p:tag name="KSO_WM_TAG_VERSION" val="1.0"/>
  <p:tag name="KSO_WM_UNIT_TYPE" val="i"/>
  <p:tag name="KSO_WM_UNIT_INDEX" val="8"/>
</p:tagLst>
</file>

<file path=ppt/tags/tag6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9"/>
  <p:tag name="KSO_WM_UNIT_LAYERLEVEL" val="1"/>
  <p:tag name="KSO_WM_TAG_VERSION" val="1.0"/>
  <p:tag name="KSO_WM_UNIT_TYPE" val="i"/>
  <p:tag name="KSO_WM_UNIT_INDEX" val="9"/>
</p:tagLst>
</file>

<file path=ppt/tags/tag6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0"/>
  <p:tag name="KSO_WM_UNIT_LAYERLEVEL" val="1"/>
  <p:tag name="KSO_WM_TAG_VERSION" val="1.0"/>
  <p:tag name="KSO_WM_UNIT_TYPE" val="i"/>
  <p:tag name="KSO_WM_UNIT_INDEX" val="10"/>
</p:tagLst>
</file>

<file path=ppt/tags/tag6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1"/>
  <p:tag name="KSO_WM_UNIT_LAYERLEVEL" val="1"/>
  <p:tag name="KSO_WM_TAG_VERSION" val="1.0"/>
  <p:tag name="KSO_WM_UNIT_TYPE" val="i"/>
  <p:tag name="KSO_WM_UNIT_INDEX" val="11"/>
</p:tagLst>
</file>

<file path=ppt/tags/tag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8"/>
  <p:tag name="KSO_WM_UNIT_ID" val="_1*i*68"/>
  <p:tag name="KSO_WM_UNIT_LAYERLEVEL" val="1"/>
  <p:tag name="KSO_WM_TAG_VERSION" val="1.0"/>
</p:tagLst>
</file>

<file path=ppt/tags/tag6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2"/>
  <p:tag name="KSO_WM_UNIT_LAYERLEVEL" val="1"/>
  <p:tag name="KSO_WM_TAG_VERSION" val="1.0"/>
  <p:tag name="KSO_WM_UNIT_TYPE" val="i"/>
  <p:tag name="KSO_WM_UNIT_INDEX" val="12"/>
</p:tagLst>
</file>

<file path=ppt/tags/tag6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3"/>
  <p:tag name="KSO_WM_UNIT_LAYERLEVEL" val="1"/>
  <p:tag name="KSO_WM_TAG_VERSION" val="1.0"/>
  <p:tag name="KSO_WM_UNIT_TYPE" val="i"/>
  <p:tag name="KSO_WM_UNIT_INDEX" val="13"/>
</p:tagLst>
</file>

<file path=ppt/tags/tag6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4"/>
  <p:tag name="KSO_WM_UNIT_LAYERLEVEL" val="1"/>
  <p:tag name="KSO_WM_TAG_VERSION" val="1.0"/>
  <p:tag name="KSO_WM_UNIT_TYPE" val="i"/>
  <p:tag name="KSO_WM_UNIT_INDEX" val="14"/>
</p:tagLst>
</file>

<file path=ppt/tags/tag6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5"/>
  <p:tag name="KSO_WM_UNIT_LAYERLEVEL" val="1"/>
  <p:tag name="KSO_WM_TAG_VERSION" val="1.0"/>
  <p:tag name="KSO_WM_UNIT_TYPE" val="i"/>
  <p:tag name="KSO_WM_UNIT_INDEX" val="15"/>
</p:tagLst>
</file>

<file path=ppt/tags/tag6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6"/>
  <p:tag name="KSO_WM_UNIT_LAYERLEVEL" val="1"/>
  <p:tag name="KSO_WM_TAG_VERSION" val="1.0"/>
  <p:tag name="KSO_WM_UNIT_TYPE" val="i"/>
  <p:tag name="KSO_WM_UNIT_INDEX" val="16"/>
</p:tagLst>
</file>

<file path=ppt/tags/tag6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7"/>
  <p:tag name="KSO_WM_UNIT_LAYERLEVEL" val="1"/>
  <p:tag name="KSO_WM_TAG_VERSION" val="1.0"/>
  <p:tag name="KSO_WM_UNIT_TYPE" val="i"/>
  <p:tag name="KSO_WM_UNIT_INDEX" val="17"/>
</p:tagLst>
</file>

<file path=ppt/tags/tag6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8"/>
  <p:tag name="KSO_WM_UNIT_LAYERLEVEL" val="1"/>
  <p:tag name="KSO_WM_TAG_VERSION" val="1.0"/>
  <p:tag name="KSO_WM_UNIT_TYPE" val="i"/>
  <p:tag name="KSO_WM_UNIT_INDEX" val="18"/>
</p:tagLst>
</file>

<file path=ppt/tags/tag6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9"/>
  <p:tag name="KSO_WM_UNIT_LAYERLEVEL" val="1"/>
  <p:tag name="KSO_WM_TAG_VERSION" val="1.0"/>
  <p:tag name="KSO_WM_UNIT_TYPE" val="i"/>
  <p:tag name="KSO_WM_UNIT_INDEX" val="19"/>
</p:tagLst>
</file>

<file path=ppt/tags/tag6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0"/>
  <p:tag name="KSO_WM_UNIT_LAYERLEVEL" val="1"/>
  <p:tag name="KSO_WM_TAG_VERSION" val="1.0"/>
  <p:tag name="KSO_WM_UNIT_TYPE" val="i"/>
  <p:tag name="KSO_WM_UNIT_INDEX" val="20"/>
</p:tagLst>
</file>

<file path=ppt/tags/tag6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1"/>
  <p:tag name="KSO_WM_UNIT_LAYERLEVEL" val="1"/>
  <p:tag name="KSO_WM_TAG_VERSION" val="1.0"/>
  <p:tag name="KSO_WM_UNIT_TYPE" val="i"/>
  <p:tag name="KSO_WM_UNIT_INDEX" val="21"/>
</p:tagLst>
</file>

<file path=ppt/tags/tag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6"/>
  <p:tag name="KSO_WM_UNIT_ID" val="_1*i*6"/>
  <p:tag name="KSO_WM_UNIT_LAYERLEVEL" val="1"/>
  <p:tag name="KSO_WM_TAG_VERSION" val="1.0"/>
</p:tagLst>
</file>

<file path=ppt/tags/tag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9"/>
  <p:tag name="KSO_WM_UNIT_ID" val="_1*i*69"/>
  <p:tag name="KSO_WM_UNIT_LAYERLEVEL" val="1"/>
  <p:tag name="KSO_WM_TAG_VERSION" val="1.0"/>
</p:tagLst>
</file>

<file path=ppt/tags/tag7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2"/>
  <p:tag name="KSO_WM_UNIT_LAYERLEVEL" val="1"/>
  <p:tag name="KSO_WM_TAG_VERSION" val="1.0"/>
  <p:tag name="KSO_WM_UNIT_TYPE" val="i"/>
  <p:tag name="KSO_WM_UNIT_INDEX" val="22"/>
</p:tagLst>
</file>

<file path=ppt/tags/tag7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3"/>
  <p:tag name="KSO_WM_UNIT_LAYERLEVEL" val="1"/>
  <p:tag name="KSO_WM_TAG_VERSION" val="1.0"/>
  <p:tag name="KSO_WM_UNIT_TYPE" val="i"/>
  <p:tag name="KSO_WM_UNIT_INDEX" val="23"/>
</p:tagLst>
</file>

<file path=ppt/tags/tag7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4"/>
  <p:tag name="KSO_WM_UNIT_LAYERLEVEL" val="1"/>
  <p:tag name="KSO_WM_TAG_VERSION" val="1.0"/>
  <p:tag name="KSO_WM_UNIT_TYPE" val="i"/>
  <p:tag name="KSO_WM_UNIT_INDEX" val="24"/>
</p:tagLst>
</file>

<file path=ppt/tags/tag7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5"/>
  <p:tag name="KSO_WM_UNIT_LAYERLEVEL" val="1"/>
  <p:tag name="KSO_WM_TAG_VERSION" val="1.0"/>
  <p:tag name="KSO_WM_UNIT_TYPE" val="i"/>
  <p:tag name="KSO_WM_UNIT_INDEX" val="25"/>
</p:tagLst>
</file>

<file path=ppt/tags/tag7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6"/>
  <p:tag name="KSO_WM_UNIT_LAYERLEVEL" val="1"/>
  <p:tag name="KSO_WM_TAG_VERSION" val="1.0"/>
  <p:tag name="KSO_WM_UNIT_TYPE" val="i"/>
  <p:tag name="KSO_WM_UNIT_INDEX" val="26"/>
</p:tagLst>
</file>

<file path=ppt/tags/tag7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7"/>
  <p:tag name="KSO_WM_UNIT_LAYERLEVEL" val="1"/>
  <p:tag name="KSO_WM_TAG_VERSION" val="1.0"/>
  <p:tag name="KSO_WM_UNIT_TYPE" val="i"/>
  <p:tag name="KSO_WM_UNIT_INDEX" val="27"/>
</p:tagLst>
</file>

<file path=ppt/tags/tag7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8"/>
  <p:tag name="KSO_WM_UNIT_LAYERLEVEL" val="1"/>
  <p:tag name="KSO_WM_TAG_VERSION" val="1.0"/>
  <p:tag name="KSO_WM_UNIT_TYPE" val="i"/>
  <p:tag name="KSO_WM_UNIT_INDEX" val="28"/>
</p:tagLst>
</file>

<file path=ppt/tags/tag7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9"/>
  <p:tag name="KSO_WM_UNIT_LAYERLEVEL" val="1"/>
  <p:tag name="KSO_WM_TAG_VERSION" val="1.0"/>
  <p:tag name="KSO_WM_UNIT_TYPE" val="i"/>
  <p:tag name="KSO_WM_UNIT_INDEX" val="29"/>
</p:tagLst>
</file>

<file path=ppt/tags/tag7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0"/>
  <p:tag name="KSO_WM_UNIT_LAYERLEVEL" val="1"/>
  <p:tag name="KSO_WM_TAG_VERSION" val="1.0"/>
  <p:tag name="KSO_WM_UNIT_TYPE" val="i"/>
  <p:tag name="KSO_WM_UNIT_INDEX" val="30"/>
</p:tagLst>
</file>

<file path=ppt/tags/tag7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1"/>
  <p:tag name="KSO_WM_UNIT_LAYERLEVEL" val="1"/>
  <p:tag name="KSO_WM_TAG_VERSION" val="1.0"/>
  <p:tag name="KSO_WM_UNIT_TYPE" val="i"/>
  <p:tag name="KSO_WM_UNIT_INDEX" val="31"/>
</p:tagLst>
</file>

<file path=ppt/tags/tag7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0"/>
  <p:tag name="KSO_WM_UNIT_ID" val="_1*i*70"/>
  <p:tag name="KSO_WM_UNIT_LAYERLEVEL" val="1"/>
  <p:tag name="KSO_WM_TAG_VERSION" val="1.0"/>
</p:tagLst>
</file>

<file path=ppt/tags/tag7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2"/>
  <p:tag name="KSO_WM_UNIT_LAYERLEVEL" val="1"/>
  <p:tag name="KSO_WM_TAG_VERSION" val="1.0"/>
  <p:tag name="KSO_WM_UNIT_TYPE" val="i"/>
  <p:tag name="KSO_WM_UNIT_INDEX" val="32"/>
</p:tagLst>
</file>

<file path=ppt/tags/tag7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3"/>
  <p:tag name="KSO_WM_UNIT_LAYERLEVEL" val="1"/>
  <p:tag name="KSO_WM_TAG_VERSION" val="1.0"/>
  <p:tag name="KSO_WM_UNIT_TYPE" val="i"/>
  <p:tag name="KSO_WM_UNIT_INDEX" val="33"/>
</p:tagLst>
</file>

<file path=ppt/tags/tag7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4"/>
  <p:tag name="KSO_WM_UNIT_LAYERLEVEL" val="1"/>
  <p:tag name="KSO_WM_TAG_VERSION" val="1.0"/>
  <p:tag name="KSO_WM_UNIT_TYPE" val="i"/>
  <p:tag name="KSO_WM_UNIT_INDEX" val="34"/>
</p:tagLst>
</file>

<file path=ppt/tags/tag7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5"/>
  <p:tag name="KSO_WM_UNIT_LAYERLEVEL" val="1"/>
  <p:tag name="KSO_WM_TAG_VERSION" val="1.0"/>
  <p:tag name="KSO_WM_UNIT_TYPE" val="i"/>
  <p:tag name="KSO_WM_UNIT_INDEX" val="35"/>
</p:tagLst>
</file>

<file path=ppt/tags/tag7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6"/>
  <p:tag name="KSO_WM_UNIT_LAYERLEVEL" val="1"/>
  <p:tag name="KSO_WM_TAG_VERSION" val="1.0"/>
  <p:tag name="KSO_WM_UNIT_TYPE" val="i"/>
  <p:tag name="KSO_WM_UNIT_INDEX" val="36"/>
</p:tagLst>
</file>

<file path=ppt/tags/tag7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7"/>
  <p:tag name="KSO_WM_UNIT_LAYERLEVEL" val="1"/>
  <p:tag name="KSO_WM_TAG_VERSION" val="1.0"/>
  <p:tag name="KSO_WM_UNIT_TYPE" val="i"/>
  <p:tag name="KSO_WM_UNIT_INDEX" val="37"/>
</p:tagLst>
</file>

<file path=ppt/tags/tag7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8"/>
  <p:tag name="KSO_WM_UNIT_LAYERLEVEL" val="1"/>
  <p:tag name="KSO_WM_TAG_VERSION" val="1.0"/>
  <p:tag name="KSO_WM_UNIT_TYPE" val="i"/>
  <p:tag name="KSO_WM_UNIT_INDEX" val="38"/>
</p:tagLst>
</file>

<file path=ppt/tags/tag7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9"/>
  <p:tag name="KSO_WM_UNIT_LAYERLEVEL" val="1"/>
  <p:tag name="KSO_WM_TAG_VERSION" val="1.0"/>
  <p:tag name="KSO_WM_UNIT_TYPE" val="i"/>
  <p:tag name="KSO_WM_UNIT_INDEX" val="39"/>
</p:tagLst>
</file>

<file path=ppt/tags/tag7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40"/>
  <p:tag name="KSO_WM_UNIT_LAYERLEVEL" val="1"/>
  <p:tag name="KSO_WM_TAG_VERSION" val="1.0"/>
  <p:tag name="KSO_WM_UNIT_TYPE" val="i"/>
  <p:tag name="KSO_WM_UNIT_INDEX" val="40"/>
</p:tagLst>
</file>

<file path=ppt/tags/tag7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41"/>
  <p:tag name="KSO_WM_UNIT_LAYERLEVEL" val="1"/>
  <p:tag name="KSO_WM_TAG_VERSION" val="1.0"/>
  <p:tag name="KSO_WM_UNIT_TYPE" val="i"/>
  <p:tag name="KSO_WM_UNIT_INDEX" val="41"/>
</p:tagLst>
</file>

<file path=ppt/tags/tag7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1"/>
  <p:tag name="KSO_WM_UNIT_ID" val="_1*i*71"/>
  <p:tag name="KSO_WM_UNIT_LAYERLEVEL" val="1"/>
  <p:tag name="KSO_WM_TAG_VERSION" val="1.0"/>
</p:tagLst>
</file>

<file path=ppt/tags/tag7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2"/>
  <p:tag name="KSO_WM_UNIT_LAYERLEVEL" val="1"/>
  <p:tag name="KSO_WM_TAG_VERSION" val="1.0"/>
  <p:tag name="KSO_WM_UNIT_TYPE" val="i"/>
  <p:tag name="KSO_WM_UNIT_INDEX" val="42"/>
</p:tagLst>
</file>

<file path=ppt/tags/tag7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3"/>
  <p:tag name="KSO_WM_UNIT_LAYERLEVEL" val="1"/>
  <p:tag name="KSO_WM_TAG_VERSION" val="1.0"/>
  <p:tag name="KSO_WM_UNIT_TYPE" val="i"/>
  <p:tag name="KSO_WM_UNIT_INDEX" val="43"/>
</p:tagLst>
</file>

<file path=ppt/tags/tag7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4"/>
  <p:tag name="KSO_WM_UNIT_LAYERLEVEL" val="1"/>
  <p:tag name="KSO_WM_TAG_VERSION" val="1.0"/>
  <p:tag name="KSO_WM_UNIT_TYPE" val="i"/>
  <p:tag name="KSO_WM_UNIT_INDEX" val="44"/>
</p:tagLst>
</file>

<file path=ppt/tags/tag7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5"/>
  <p:tag name="KSO_WM_UNIT_LAYERLEVEL" val="1"/>
  <p:tag name="KSO_WM_TAG_VERSION" val="1.0"/>
  <p:tag name="KSO_WM_UNIT_TYPE" val="i"/>
  <p:tag name="KSO_WM_UNIT_INDEX" val="45"/>
</p:tagLst>
</file>

<file path=ppt/tags/tag7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6"/>
  <p:tag name="KSO_WM_UNIT_LAYERLEVEL" val="1"/>
  <p:tag name="KSO_WM_TAG_VERSION" val="1.0"/>
  <p:tag name="KSO_WM_UNIT_TYPE" val="i"/>
  <p:tag name="KSO_WM_UNIT_INDEX" val="46"/>
</p:tagLst>
</file>

<file path=ppt/tags/tag7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7"/>
  <p:tag name="KSO_WM_UNIT_LAYERLEVEL" val="1"/>
  <p:tag name="KSO_WM_TAG_VERSION" val="1.0"/>
  <p:tag name="KSO_WM_UNIT_TYPE" val="i"/>
  <p:tag name="KSO_WM_UNIT_INDEX" val="47"/>
</p:tagLst>
</file>

<file path=ppt/tags/tag7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8"/>
  <p:tag name="KSO_WM_UNIT_LAYERLEVEL" val="1"/>
  <p:tag name="KSO_WM_TAG_VERSION" val="1.0"/>
  <p:tag name="KSO_WM_UNIT_TYPE" val="i"/>
  <p:tag name="KSO_WM_UNIT_INDEX" val="48"/>
</p:tagLst>
</file>

<file path=ppt/tags/tag7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9"/>
  <p:tag name="KSO_WM_UNIT_LAYERLEVEL" val="1"/>
  <p:tag name="KSO_WM_TAG_VERSION" val="1.0"/>
  <p:tag name="KSO_WM_UNIT_TYPE" val="i"/>
  <p:tag name="KSO_WM_UNIT_INDEX" val="49"/>
</p:tagLst>
</file>

<file path=ppt/tags/tag7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0"/>
  <p:tag name="KSO_WM_UNIT_LAYERLEVEL" val="1"/>
  <p:tag name="KSO_WM_TAG_VERSION" val="1.0"/>
  <p:tag name="KSO_WM_UNIT_TYPE" val="i"/>
  <p:tag name="KSO_WM_UNIT_INDEX" val="50"/>
</p:tagLst>
</file>

<file path=ppt/tags/tag7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1"/>
  <p:tag name="KSO_WM_UNIT_LAYERLEVEL" val="1"/>
  <p:tag name="KSO_WM_TAG_VERSION" val="1.0"/>
  <p:tag name="KSO_WM_UNIT_TYPE" val="i"/>
  <p:tag name="KSO_WM_UNIT_INDEX" val="51"/>
</p:tagLst>
</file>

<file path=ppt/tags/tag7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2"/>
  <p:tag name="KSO_WM_UNIT_ID" val="_1*i*72"/>
  <p:tag name="KSO_WM_UNIT_LAYERLEVEL" val="1"/>
  <p:tag name="KSO_WM_TAG_VERSION" val="1.0"/>
</p:tagLst>
</file>

<file path=ppt/tags/tag7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2"/>
  <p:tag name="KSO_WM_UNIT_LAYERLEVEL" val="1"/>
  <p:tag name="KSO_WM_TAG_VERSION" val="1.0"/>
  <p:tag name="KSO_WM_UNIT_TYPE" val="i"/>
  <p:tag name="KSO_WM_UNIT_INDEX" val="52"/>
</p:tagLst>
</file>

<file path=ppt/tags/tag73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3"/>
  <p:tag name="KSO_WM_UNIT_LAYERLEVEL" val="1"/>
  <p:tag name="KSO_WM_TAG_VERSION" val="1.0"/>
  <p:tag name="KSO_WM_UNIT_TYPE" val="i"/>
  <p:tag name="KSO_WM_UNIT_INDEX" val="53"/>
</p:tagLst>
</file>

<file path=ppt/tags/tag7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4"/>
  <p:tag name="KSO_WM_UNIT_LAYERLEVEL" val="1"/>
  <p:tag name="KSO_WM_TAG_VERSION" val="1.0"/>
  <p:tag name="KSO_WM_UNIT_TYPE" val="i"/>
  <p:tag name="KSO_WM_UNIT_INDEX" val="54"/>
</p:tagLst>
</file>

<file path=ppt/tags/tag7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5"/>
  <p:tag name="KSO_WM_UNIT_LAYERLEVEL" val="1"/>
  <p:tag name="KSO_WM_TAG_VERSION" val="1.0"/>
  <p:tag name="KSO_WM_UNIT_TYPE" val="i"/>
  <p:tag name="KSO_WM_UNIT_INDEX" val="55"/>
</p:tagLst>
</file>

<file path=ppt/tags/tag7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6"/>
  <p:tag name="KSO_WM_UNIT_LAYERLEVEL" val="1"/>
  <p:tag name="KSO_WM_TAG_VERSION" val="1.0"/>
  <p:tag name="KSO_WM_UNIT_TYPE" val="i"/>
  <p:tag name="KSO_WM_UNIT_INDEX" val="56"/>
</p:tagLst>
</file>

<file path=ppt/tags/tag73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7"/>
  <p:tag name="KSO_WM_UNIT_LAYERLEVEL" val="1"/>
  <p:tag name="KSO_WM_TAG_VERSION" val="1.0"/>
  <p:tag name="KSO_WM_UNIT_TYPE" val="i"/>
  <p:tag name="KSO_WM_UNIT_INDEX" val="57"/>
</p:tagLst>
</file>

<file path=ppt/tags/tag73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8"/>
  <p:tag name="KSO_WM_UNIT_LAYERLEVEL" val="1"/>
  <p:tag name="KSO_WM_TAG_VERSION" val="1.0"/>
  <p:tag name="KSO_WM_UNIT_TYPE" val="i"/>
  <p:tag name="KSO_WM_UNIT_INDEX" val="58"/>
</p:tagLst>
</file>

<file path=ppt/tags/tag73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9"/>
  <p:tag name="KSO_WM_UNIT_LAYERLEVEL" val="1"/>
  <p:tag name="KSO_WM_TAG_VERSION" val="1.0"/>
  <p:tag name="KSO_WM_UNIT_TYPE" val="i"/>
  <p:tag name="KSO_WM_UNIT_INDEX" val="59"/>
</p:tagLst>
</file>

<file path=ppt/tags/tag73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0"/>
  <p:tag name="KSO_WM_UNIT_LAYERLEVEL" val="1"/>
  <p:tag name="KSO_WM_TAG_VERSION" val="1.0"/>
  <p:tag name="KSO_WM_UNIT_TYPE" val="i"/>
  <p:tag name="KSO_WM_UNIT_INDEX" val="60"/>
</p:tagLst>
</file>

<file path=ppt/tags/tag73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1"/>
  <p:tag name="KSO_WM_UNIT_LAYERLEVEL" val="1"/>
  <p:tag name="KSO_WM_TAG_VERSION" val="1.0"/>
  <p:tag name="KSO_WM_UNIT_TYPE" val="i"/>
  <p:tag name="KSO_WM_UNIT_INDEX" val="61"/>
</p:tagLst>
</file>

<file path=ppt/tags/tag7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3"/>
  <p:tag name="KSO_WM_UNIT_ID" val="_1*i*73"/>
  <p:tag name="KSO_WM_UNIT_LAYERLEVEL" val="1"/>
  <p:tag name="KSO_WM_TAG_VERSION" val="1.0"/>
</p:tagLst>
</file>

<file path=ppt/tags/tag74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2"/>
  <p:tag name="KSO_WM_UNIT_LAYERLEVEL" val="1"/>
  <p:tag name="KSO_WM_TAG_VERSION" val="1.0"/>
  <p:tag name="KSO_WM_UNIT_TYPE" val="i"/>
  <p:tag name="KSO_WM_UNIT_INDEX" val="62"/>
</p:tagLst>
</file>

<file path=ppt/tags/tag74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3"/>
  <p:tag name="KSO_WM_UNIT_LAYERLEVEL" val="1"/>
  <p:tag name="KSO_WM_TAG_VERSION" val="1.0"/>
  <p:tag name="KSO_WM_UNIT_TYPE" val="i"/>
  <p:tag name="KSO_WM_UNIT_INDEX" val="63"/>
</p:tagLst>
</file>

<file path=ppt/tags/tag74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4"/>
  <p:tag name="KSO_WM_UNIT_LAYERLEVEL" val="1"/>
  <p:tag name="KSO_WM_TAG_VERSION" val="1.0"/>
  <p:tag name="KSO_WM_UNIT_TYPE" val="i"/>
  <p:tag name="KSO_WM_UNIT_INDEX" val="64"/>
</p:tagLst>
</file>

<file path=ppt/tags/tag7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5"/>
  <p:tag name="KSO_WM_UNIT_LAYERLEVEL" val="1"/>
  <p:tag name="KSO_WM_TAG_VERSION" val="1.0"/>
  <p:tag name="KSO_WM_UNIT_TYPE" val="i"/>
  <p:tag name="KSO_WM_UNIT_INDEX" val="65"/>
</p:tagLst>
</file>

<file path=ppt/tags/tag7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6"/>
  <p:tag name="KSO_WM_UNIT_LAYERLEVEL" val="1"/>
  <p:tag name="KSO_WM_TAG_VERSION" val="1.0"/>
  <p:tag name="KSO_WM_UNIT_TYPE" val="i"/>
  <p:tag name="KSO_WM_UNIT_INDEX" val="66"/>
</p:tagLst>
</file>

<file path=ppt/tags/tag7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7"/>
  <p:tag name="KSO_WM_UNIT_LAYERLEVEL" val="1"/>
  <p:tag name="KSO_WM_TAG_VERSION" val="1.0"/>
  <p:tag name="KSO_WM_UNIT_TYPE" val="i"/>
  <p:tag name="KSO_WM_UNIT_INDEX" val="67"/>
</p:tagLst>
</file>

<file path=ppt/tags/tag7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8"/>
  <p:tag name="KSO_WM_UNIT_LAYERLEVEL" val="1"/>
  <p:tag name="KSO_WM_TAG_VERSION" val="1.0"/>
  <p:tag name="KSO_WM_UNIT_TYPE" val="i"/>
  <p:tag name="KSO_WM_UNIT_INDEX" val="68"/>
</p:tagLst>
</file>

<file path=ppt/tags/tag7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9"/>
  <p:tag name="KSO_WM_UNIT_LAYERLEVEL" val="1"/>
  <p:tag name="KSO_WM_TAG_VERSION" val="1.0"/>
  <p:tag name="KSO_WM_UNIT_TYPE" val="i"/>
  <p:tag name="KSO_WM_UNIT_INDEX" val="69"/>
</p:tagLst>
</file>

<file path=ppt/tags/tag7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0"/>
  <p:tag name="KSO_WM_UNIT_LAYERLEVEL" val="1"/>
  <p:tag name="KSO_WM_TAG_VERSION" val="1.0"/>
  <p:tag name="KSO_WM_UNIT_TYPE" val="i"/>
  <p:tag name="KSO_WM_UNIT_INDEX" val="70"/>
</p:tagLst>
</file>

<file path=ppt/tags/tag7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1"/>
  <p:tag name="KSO_WM_UNIT_LAYERLEVEL" val="1"/>
  <p:tag name="KSO_WM_TAG_VERSION" val="1.0"/>
  <p:tag name="KSO_WM_UNIT_TYPE" val="i"/>
  <p:tag name="KSO_WM_UNIT_INDEX" val="71"/>
</p:tagLst>
</file>

<file path=ppt/tags/tag7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4"/>
  <p:tag name="KSO_WM_UNIT_ID" val="_1*i*74"/>
  <p:tag name="KSO_WM_UNIT_LAYERLEVEL" val="1"/>
  <p:tag name="KSO_WM_TAG_VERSION" val="1.0"/>
</p:tagLst>
</file>

<file path=ppt/tags/tag7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2"/>
  <p:tag name="KSO_WM_UNIT_LAYERLEVEL" val="1"/>
  <p:tag name="KSO_WM_TAG_VERSION" val="1.0"/>
  <p:tag name="KSO_WM_UNIT_TYPE" val="i"/>
  <p:tag name="KSO_WM_UNIT_INDEX" val="72"/>
</p:tagLst>
</file>

<file path=ppt/tags/tag7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3"/>
  <p:tag name="KSO_WM_UNIT_LAYERLEVEL" val="1"/>
  <p:tag name="KSO_WM_TAG_VERSION" val="1.0"/>
  <p:tag name="KSO_WM_UNIT_TYPE" val="i"/>
  <p:tag name="KSO_WM_UNIT_INDEX" val="73"/>
</p:tagLst>
</file>

<file path=ppt/tags/tag7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4"/>
  <p:tag name="KSO_WM_UNIT_LAYERLEVEL" val="1"/>
  <p:tag name="KSO_WM_TAG_VERSION" val="1.0"/>
  <p:tag name="KSO_WM_UNIT_TYPE" val="i"/>
  <p:tag name="KSO_WM_UNIT_INDEX" val="74"/>
</p:tagLst>
</file>

<file path=ppt/tags/tag7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5"/>
  <p:tag name="KSO_WM_UNIT_LAYERLEVEL" val="1"/>
  <p:tag name="KSO_WM_TAG_VERSION" val="1.0"/>
  <p:tag name="KSO_WM_UNIT_TYPE" val="i"/>
  <p:tag name="KSO_WM_UNIT_INDEX" val="75"/>
</p:tagLst>
</file>

<file path=ppt/tags/tag7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6"/>
  <p:tag name="KSO_WM_UNIT_LAYERLEVEL" val="1"/>
  <p:tag name="KSO_WM_TAG_VERSION" val="1.0"/>
  <p:tag name="KSO_WM_UNIT_TYPE" val="i"/>
  <p:tag name="KSO_WM_UNIT_INDEX" val="76"/>
</p:tagLst>
</file>

<file path=ppt/tags/tag7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7"/>
  <p:tag name="KSO_WM_UNIT_LAYERLEVEL" val="1"/>
  <p:tag name="KSO_WM_TAG_VERSION" val="1.0"/>
  <p:tag name="KSO_WM_UNIT_TYPE" val="i"/>
  <p:tag name="KSO_WM_UNIT_INDEX" val="77"/>
</p:tagLst>
</file>

<file path=ppt/tags/tag7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8"/>
  <p:tag name="KSO_WM_UNIT_LAYERLEVEL" val="1"/>
  <p:tag name="KSO_WM_TAG_VERSION" val="1.0"/>
  <p:tag name="KSO_WM_UNIT_TYPE" val="i"/>
  <p:tag name="KSO_WM_UNIT_INDEX" val="78"/>
</p:tagLst>
</file>

<file path=ppt/tags/tag7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9"/>
  <p:tag name="KSO_WM_UNIT_LAYERLEVEL" val="1"/>
  <p:tag name="KSO_WM_TAG_VERSION" val="1.0"/>
  <p:tag name="KSO_WM_UNIT_TYPE" val="i"/>
  <p:tag name="KSO_WM_UNIT_INDEX" val="79"/>
</p:tagLst>
</file>

<file path=ppt/tags/tag7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0"/>
  <p:tag name="KSO_WM_UNIT_LAYERLEVEL" val="1"/>
  <p:tag name="KSO_WM_TAG_VERSION" val="1.0"/>
  <p:tag name="KSO_WM_UNIT_TYPE" val="i"/>
  <p:tag name="KSO_WM_UNIT_INDEX" val="80"/>
</p:tagLst>
</file>

<file path=ppt/tags/tag7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1"/>
  <p:tag name="KSO_WM_UNIT_LAYERLEVEL" val="1"/>
  <p:tag name="KSO_WM_TAG_VERSION" val="1.0"/>
  <p:tag name="KSO_WM_UNIT_TYPE" val="i"/>
  <p:tag name="KSO_WM_UNIT_INDEX" val="81"/>
</p:tagLst>
</file>

<file path=ppt/tags/tag7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5"/>
  <p:tag name="KSO_WM_UNIT_ID" val="_1*i*75"/>
  <p:tag name="KSO_WM_UNIT_LAYERLEVEL" val="1"/>
  <p:tag name="KSO_WM_TAG_VERSION" val="1.0"/>
</p:tagLst>
</file>

<file path=ppt/tags/tag7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2"/>
  <p:tag name="KSO_WM_UNIT_LAYERLEVEL" val="1"/>
  <p:tag name="KSO_WM_TAG_VERSION" val="1.0"/>
  <p:tag name="KSO_WM_UNIT_TYPE" val="i"/>
  <p:tag name="KSO_WM_UNIT_INDEX" val="82"/>
</p:tagLst>
</file>

<file path=ppt/tags/tag7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3"/>
  <p:tag name="KSO_WM_UNIT_LAYERLEVEL" val="1"/>
  <p:tag name="KSO_WM_TAG_VERSION" val="1.0"/>
  <p:tag name="KSO_WM_UNIT_TYPE" val="i"/>
  <p:tag name="KSO_WM_UNIT_INDEX" val="83"/>
</p:tagLst>
</file>

<file path=ppt/tags/tag7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4"/>
  <p:tag name="KSO_WM_UNIT_LAYERLEVEL" val="1"/>
  <p:tag name="KSO_WM_TAG_VERSION" val="1.0"/>
  <p:tag name="KSO_WM_UNIT_TYPE" val="i"/>
  <p:tag name="KSO_WM_UNIT_INDEX" val="84"/>
</p:tagLst>
</file>

<file path=ppt/tags/tag7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5"/>
  <p:tag name="KSO_WM_UNIT_LAYERLEVEL" val="1"/>
  <p:tag name="KSO_WM_TAG_VERSION" val="1.0"/>
  <p:tag name="KSO_WM_UNIT_TYPE" val="i"/>
  <p:tag name="KSO_WM_UNIT_INDEX" val="85"/>
</p:tagLst>
</file>

<file path=ppt/tags/tag764.xml><?xml version="1.0" encoding="utf-8"?>
<p:tagLst xmlns:p="http://schemas.openxmlformats.org/presentationml/2006/main">
  <p:tag name="KSO_WM_UNIT_ISCONTENTSTITLE" val="0"/>
  <p:tag name="KSO_WM_UNIT_ISNUMDGMTITLE" val="0"/>
  <p:tag name="KSO_WM_UNIT_PRESET_TEXT" val="WPS,a click to unlimited possibilities&#10;"/>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1*b*1"/>
  <p:tag name="KSO_WM_UNIT_LAYERLEVEL" val="1"/>
  <p:tag name="KSO_WM_TAG_VERSION" val="1.0"/>
  <p:tag name="KSO_WM_BEAUTIFY_FLAG" val="#wm#"/>
  <p:tag name="KSO_WM_UNIT_CONTENT_GROUP_TYPE" val="contentchip"/>
</p:tagLst>
</file>

<file path=ppt/tags/tag765.xml><?xml version="1.0" encoding="utf-8"?>
<p:tagLst xmlns:p="http://schemas.openxmlformats.org/presentationml/2006/main">
  <p:tag name="KSO_WM_UNIT_ISCONTENTSTITLE" val="0"/>
  <p:tag name="KSO_WM_UNIT_ISNUMDGMTITLE" val="0"/>
  <p:tag name="KSO_WM_UNIT_PRESET_TEXT" val="感谢您的观看"/>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1*a*1"/>
  <p:tag name="KSO_WM_UNIT_LAYERLEVEL" val="1"/>
  <p:tag name="KSO_WM_TAG_VERSION" val="1.0"/>
  <p:tag name="KSO_WM_BEAUTIFY_FLAG" val="#wm#"/>
  <p:tag name="KSO_WM_UNIT_CONTENT_GROUP_TYPE" val="contentchip"/>
</p:tagLst>
</file>

<file path=ppt/tags/tag7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86"/>
  <p:tag name="KSO_WM_UNIT_LAYERLEVEL" val="1"/>
  <p:tag name="KSO_WM_TAG_VERSION" val="1.0"/>
  <p:tag name="KSO_WM_BEAUTIFY_FLAG" val="#wm#"/>
  <p:tag name="KSO_WM_UNIT_CONTENT_GROUP_TYPE" val="contentchip"/>
  <p:tag name="KSO_WM_UNIT_TYPE" val="i"/>
  <p:tag name="KSO_WM_UNIT_INDEX" val="86"/>
</p:tagLst>
</file>

<file path=ppt/tags/tag767.xml><?xml version="1.0" encoding="utf-8"?>
<p:tagLst xmlns:p="http://schemas.openxmlformats.org/presentationml/2006/main">
  <p:tag name="KSO_WM_UNIT_SUBTYPE" val="b"/>
  <p:tag name="KSO_WM_UNIT_PRESET_TEXT" val="稻小壳"/>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11*f*1"/>
  <p:tag name="KSO_WM_UNIT_LAYERLEVEL" val="1"/>
  <p:tag name="KSO_WM_TAG_VERSION" val="1.0"/>
  <p:tag name="KSO_WM_BEAUTIFY_FLAG" val="#wm#"/>
  <p:tag name="KSO_WM_UNIT_CONTENT_GROUP_TYPE" val="contentchip"/>
</p:tagLst>
</file>

<file path=ppt/tags/tag7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6"/>
  <p:tag name="KSO_WM_UNIT_ID" val="_1*i*76"/>
  <p:tag name="KSO_WM_UNIT_LAYERLEVEL" val="1"/>
  <p:tag name="KSO_WM_TAG_VERSION" val="1.0"/>
</p:tagLst>
</file>

<file path=ppt/tags/tag7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1.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0*i*1"/>
  <p:tag name="KSO_WM_UNIT_LAYERLEVEL" val="1"/>
  <p:tag name="KSO_WM_TAG_VERSION" val="1.0"/>
  <p:tag name="KSO_WM_UNIT_TYPE" val="i"/>
  <p:tag name="KSO_WM_UNIT_INDEX" val="1"/>
</p:tagLst>
</file>

<file path=ppt/tags/tag77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
  <p:tag name="KSO_WM_UNIT_LAYERLEVEL" val="1"/>
  <p:tag name="KSO_WM_TAG_VERSION" val="1.0"/>
  <p:tag name="KSO_WM_UNIT_TYPE" val="i"/>
  <p:tag name="KSO_WM_UNIT_INDEX" val="2"/>
</p:tagLst>
</file>

<file path=ppt/tags/tag7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
  <p:tag name="KSO_WM_UNIT_LAYERLEVEL" val="1"/>
  <p:tag name="KSO_WM_TAG_VERSION" val="1.0"/>
  <p:tag name="KSO_WM_UNIT_TYPE" val="i"/>
  <p:tag name="KSO_WM_UNIT_INDEX" val="3"/>
</p:tagLst>
</file>

<file path=ppt/tags/tag7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4"/>
  <p:tag name="KSO_WM_UNIT_LAYERLEVEL" val="1"/>
  <p:tag name="KSO_WM_TAG_VERSION" val="1.0"/>
  <p:tag name="KSO_WM_UNIT_TYPE" val="i"/>
  <p:tag name="KSO_WM_UNIT_INDEX" val="4"/>
</p:tagLst>
</file>

<file path=ppt/tags/tag7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5"/>
  <p:tag name="KSO_WM_UNIT_LAYERLEVEL" val="1"/>
  <p:tag name="KSO_WM_TAG_VERSION" val="1.0"/>
  <p:tag name="KSO_WM_UNIT_TYPE" val="i"/>
  <p:tag name="KSO_WM_UNIT_INDEX" val="5"/>
</p:tagLst>
</file>

<file path=ppt/tags/tag7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6"/>
  <p:tag name="KSO_WM_UNIT_LAYERLEVEL" val="1"/>
  <p:tag name="KSO_WM_TAG_VERSION" val="1.0"/>
  <p:tag name="KSO_WM_UNIT_TYPE" val="i"/>
  <p:tag name="KSO_WM_UNIT_INDEX" val="6"/>
</p:tagLst>
</file>

<file path=ppt/tags/tag7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7"/>
  <p:tag name="KSO_WM_UNIT_LAYERLEVEL" val="1"/>
  <p:tag name="KSO_WM_TAG_VERSION" val="1.0"/>
  <p:tag name="KSO_WM_UNIT_TYPE" val="i"/>
  <p:tag name="KSO_WM_UNIT_INDEX" val="7"/>
</p:tagLst>
</file>

<file path=ppt/tags/tag7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8"/>
  <p:tag name="KSO_WM_UNIT_LAYERLEVEL" val="1"/>
  <p:tag name="KSO_WM_TAG_VERSION" val="1.0"/>
  <p:tag name="KSO_WM_UNIT_TYPE" val="i"/>
  <p:tag name="KSO_WM_UNIT_INDEX" val="8"/>
</p:tagLst>
</file>

<file path=ppt/tags/tag7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9"/>
  <p:tag name="KSO_WM_UNIT_LAYERLEVEL" val="1"/>
  <p:tag name="KSO_WM_TAG_VERSION" val="1.0"/>
  <p:tag name="KSO_WM_UNIT_TYPE" val="i"/>
  <p:tag name="KSO_WM_UNIT_INDEX" val="9"/>
</p:tagLst>
</file>

<file path=ppt/tags/tag7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7"/>
  <p:tag name="KSO_WM_UNIT_ID" val="_1*i*77"/>
  <p:tag name="KSO_WM_UNIT_LAYERLEVEL" val="1"/>
  <p:tag name="KSO_WM_TAG_VERSION" val="1.0"/>
</p:tagLst>
</file>

<file path=ppt/tags/tag7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0"/>
  <p:tag name="KSO_WM_UNIT_LAYERLEVEL" val="1"/>
  <p:tag name="KSO_WM_TAG_VERSION" val="1.0"/>
  <p:tag name="KSO_WM_UNIT_TYPE" val="i"/>
  <p:tag name="KSO_WM_UNIT_INDEX" val="10"/>
</p:tagLst>
</file>

<file path=ppt/tags/tag7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1"/>
  <p:tag name="KSO_WM_UNIT_LAYERLEVEL" val="1"/>
  <p:tag name="KSO_WM_TAG_VERSION" val="1.0"/>
  <p:tag name="KSO_WM_UNIT_TYPE" val="i"/>
  <p:tag name="KSO_WM_UNIT_INDEX" val="11"/>
</p:tagLst>
</file>

<file path=ppt/tags/tag7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2"/>
  <p:tag name="KSO_WM_UNIT_LAYERLEVEL" val="1"/>
  <p:tag name="KSO_WM_TAG_VERSION" val="1.0"/>
  <p:tag name="KSO_WM_UNIT_TYPE" val="i"/>
  <p:tag name="KSO_WM_UNIT_INDEX" val="12"/>
</p:tagLst>
</file>

<file path=ppt/tags/tag7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3"/>
  <p:tag name="KSO_WM_UNIT_LAYERLEVEL" val="1"/>
  <p:tag name="KSO_WM_TAG_VERSION" val="1.0"/>
  <p:tag name="KSO_WM_UNIT_TYPE" val="i"/>
  <p:tag name="KSO_WM_UNIT_INDEX" val="13"/>
</p:tagLst>
</file>

<file path=ppt/tags/tag7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4"/>
  <p:tag name="KSO_WM_UNIT_LAYERLEVEL" val="1"/>
  <p:tag name="KSO_WM_TAG_VERSION" val="1.0"/>
  <p:tag name="KSO_WM_UNIT_TYPE" val="i"/>
  <p:tag name="KSO_WM_UNIT_INDEX" val="14"/>
</p:tagLst>
</file>

<file path=ppt/tags/tag7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5"/>
  <p:tag name="KSO_WM_UNIT_LAYERLEVEL" val="1"/>
  <p:tag name="KSO_WM_TAG_VERSION" val="1.0"/>
  <p:tag name="KSO_WM_UNIT_TYPE" val="i"/>
  <p:tag name="KSO_WM_UNIT_INDEX" val="15"/>
</p:tagLst>
</file>

<file path=ppt/tags/tag7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6"/>
  <p:tag name="KSO_WM_UNIT_LAYERLEVEL" val="1"/>
  <p:tag name="KSO_WM_TAG_VERSION" val="1.0"/>
  <p:tag name="KSO_WM_UNIT_TYPE" val="i"/>
  <p:tag name="KSO_WM_UNIT_INDEX" val="16"/>
</p:tagLst>
</file>

<file path=ppt/tags/tag7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7"/>
  <p:tag name="KSO_WM_UNIT_LAYERLEVEL" val="1"/>
  <p:tag name="KSO_WM_TAG_VERSION" val="1.0"/>
  <p:tag name="KSO_WM_UNIT_TYPE" val="i"/>
  <p:tag name="KSO_WM_UNIT_INDEX" val="17"/>
</p:tagLst>
</file>

<file path=ppt/tags/tag7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8"/>
  <p:tag name="KSO_WM_UNIT_LAYERLEVEL" val="1"/>
  <p:tag name="KSO_WM_TAG_VERSION" val="1.0"/>
  <p:tag name="KSO_WM_UNIT_TYPE" val="i"/>
  <p:tag name="KSO_WM_UNIT_INDEX" val="18"/>
</p:tagLst>
</file>

<file path=ppt/tags/tag7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9"/>
  <p:tag name="KSO_WM_UNIT_LAYERLEVEL" val="1"/>
  <p:tag name="KSO_WM_TAG_VERSION" val="1.0"/>
  <p:tag name="KSO_WM_UNIT_TYPE" val="i"/>
  <p:tag name="KSO_WM_UNIT_INDEX" val="19"/>
</p:tagLst>
</file>

<file path=ppt/tags/tag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8"/>
  <p:tag name="KSO_WM_UNIT_ID" val="_1*i*78"/>
  <p:tag name="KSO_WM_UNIT_LAYERLEVEL" val="1"/>
  <p:tag name="KSO_WM_TAG_VERSION" val="1.0"/>
</p:tagLst>
</file>

<file path=ppt/tags/tag7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0"/>
  <p:tag name="KSO_WM_UNIT_LAYERLEVEL" val="1"/>
  <p:tag name="KSO_WM_TAG_VERSION" val="1.0"/>
  <p:tag name="KSO_WM_UNIT_TYPE" val="i"/>
  <p:tag name="KSO_WM_UNIT_INDEX" val="20"/>
</p:tagLst>
</file>

<file path=ppt/tags/tag7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1"/>
  <p:tag name="KSO_WM_UNIT_LAYERLEVEL" val="1"/>
  <p:tag name="KSO_WM_TAG_VERSION" val="1.0"/>
  <p:tag name="KSO_WM_UNIT_TYPE" val="i"/>
  <p:tag name="KSO_WM_UNIT_INDEX" val="21"/>
</p:tagLst>
</file>

<file path=ppt/tags/tag7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2"/>
  <p:tag name="KSO_WM_UNIT_LAYERLEVEL" val="1"/>
  <p:tag name="KSO_WM_TAG_VERSION" val="1.0"/>
  <p:tag name="KSO_WM_UNIT_TYPE" val="i"/>
  <p:tag name="KSO_WM_UNIT_INDEX" val="22"/>
</p:tagLst>
</file>

<file path=ppt/tags/tag7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3"/>
  <p:tag name="KSO_WM_UNIT_LAYERLEVEL" val="1"/>
  <p:tag name="KSO_WM_TAG_VERSION" val="1.0"/>
  <p:tag name="KSO_WM_UNIT_TYPE" val="i"/>
  <p:tag name="KSO_WM_UNIT_INDEX" val="23"/>
</p:tagLst>
</file>

<file path=ppt/tags/tag7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4"/>
  <p:tag name="KSO_WM_UNIT_LAYERLEVEL" val="1"/>
  <p:tag name="KSO_WM_TAG_VERSION" val="1.0"/>
  <p:tag name="KSO_WM_UNIT_TYPE" val="i"/>
  <p:tag name="KSO_WM_UNIT_INDEX" val="24"/>
</p:tagLst>
</file>

<file path=ppt/tags/tag7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5"/>
  <p:tag name="KSO_WM_UNIT_LAYERLEVEL" val="1"/>
  <p:tag name="KSO_WM_TAG_VERSION" val="1.0"/>
  <p:tag name="KSO_WM_UNIT_TYPE" val="i"/>
  <p:tag name="KSO_WM_UNIT_INDEX" val="25"/>
</p:tagLst>
</file>

<file path=ppt/tags/tag7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6"/>
  <p:tag name="KSO_WM_UNIT_LAYERLEVEL" val="1"/>
  <p:tag name="KSO_WM_TAG_VERSION" val="1.0"/>
  <p:tag name="KSO_WM_UNIT_TYPE" val="i"/>
  <p:tag name="KSO_WM_UNIT_INDEX" val="26"/>
</p:tagLst>
</file>

<file path=ppt/tags/tag7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7"/>
  <p:tag name="KSO_WM_UNIT_LAYERLEVEL" val="1"/>
  <p:tag name="KSO_WM_TAG_VERSION" val="1.0"/>
  <p:tag name="KSO_WM_UNIT_TYPE" val="i"/>
  <p:tag name="KSO_WM_UNIT_INDEX" val="27"/>
</p:tagLst>
</file>

<file path=ppt/tags/tag7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8"/>
  <p:tag name="KSO_WM_UNIT_LAYERLEVEL" val="1"/>
  <p:tag name="KSO_WM_TAG_VERSION" val="1.0"/>
  <p:tag name="KSO_WM_UNIT_TYPE" val="i"/>
  <p:tag name="KSO_WM_UNIT_INDEX" val="28"/>
</p:tagLst>
</file>

<file path=ppt/tags/tag7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9"/>
  <p:tag name="KSO_WM_UNIT_LAYERLEVEL" val="1"/>
  <p:tag name="KSO_WM_TAG_VERSION" val="1.0"/>
  <p:tag name="KSO_WM_UNIT_TYPE" val="i"/>
  <p:tag name="KSO_WM_UNIT_INDEX" val="29"/>
</p:tagLst>
</file>

<file path=ppt/tags/tag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7"/>
  <p:tag name="KSO_WM_UNIT_ID" val="_1*i*7"/>
  <p:tag name="KSO_WM_UNIT_LAYERLEVEL" val="1"/>
  <p:tag name="KSO_WM_TAG_VERSION" val="1.0"/>
</p:tagLst>
</file>

<file path=ppt/tags/tag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9"/>
  <p:tag name="KSO_WM_UNIT_ID" val="_1*i*79"/>
  <p:tag name="KSO_WM_UNIT_LAYERLEVEL" val="1"/>
  <p:tag name="KSO_WM_TAG_VERSION" val="1.0"/>
</p:tagLst>
</file>

<file path=ppt/tags/tag8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0"/>
  <p:tag name="KSO_WM_UNIT_LAYERLEVEL" val="1"/>
  <p:tag name="KSO_WM_TAG_VERSION" val="1.0"/>
  <p:tag name="KSO_WM_UNIT_TYPE" val="i"/>
  <p:tag name="KSO_WM_UNIT_INDEX" val="30"/>
</p:tagLst>
</file>

<file path=ppt/tags/tag8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1"/>
  <p:tag name="KSO_WM_UNIT_LAYERLEVEL" val="1"/>
  <p:tag name="KSO_WM_TAG_VERSION" val="1.0"/>
  <p:tag name="KSO_WM_UNIT_TYPE" val="i"/>
  <p:tag name="KSO_WM_UNIT_INDEX" val="31"/>
</p:tagLst>
</file>

<file path=ppt/tags/tag8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2"/>
  <p:tag name="KSO_WM_UNIT_LAYERLEVEL" val="1"/>
  <p:tag name="KSO_WM_TAG_VERSION" val="1.0"/>
  <p:tag name="KSO_WM_UNIT_TYPE" val="i"/>
  <p:tag name="KSO_WM_UNIT_INDEX" val="32"/>
</p:tagLst>
</file>

<file path=ppt/tags/tag8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3"/>
  <p:tag name="KSO_WM_UNIT_LAYERLEVEL" val="1"/>
  <p:tag name="KSO_WM_TAG_VERSION" val="1.0"/>
  <p:tag name="KSO_WM_UNIT_TYPE" val="i"/>
  <p:tag name="KSO_WM_UNIT_INDEX" val="33"/>
</p:tagLst>
</file>

<file path=ppt/tags/tag8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4"/>
  <p:tag name="KSO_WM_UNIT_LAYERLEVEL" val="1"/>
  <p:tag name="KSO_WM_TAG_VERSION" val="1.0"/>
  <p:tag name="KSO_WM_UNIT_TYPE" val="i"/>
  <p:tag name="KSO_WM_UNIT_INDEX" val="34"/>
</p:tagLst>
</file>

<file path=ppt/tags/tag8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5"/>
  <p:tag name="KSO_WM_UNIT_LAYERLEVEL" val="1"/>
  <p:tag name="KSO_WM_TAG_VERSION" val="1.0"/>
  <p:tag name="KSO_WM_UNIT_TYPE" val="i"/>
  <p:tag name="KSO_WM_UNIT_INDEX" val="35"/>
</p:tagLst>
</file>

<file path=ppt/tags/tag8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6"/>
  <p:tag name="KSO_WM_UNIT_LAYERLEVEL" val="1"/>
  <p:tag name="KSO_WM_TAG_VERSION" val="1.0"/>
  <p:tag name="KSO_WM_UNIT_TYPE" val="i"/>
  <p:tag name="KSO_WM_UNIT_INDEX" val="36"/>
</p:tagLst>
</file>

<file path=ppt/tags/tag8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7"/>
  <p:tag name="KSO_WM_UNIT_LAYERLEVEL" val="1"/>
  <p:tag name="KSO_WM_TAG_VERSION" val="1.0"/>
  <p:tag name="KSO_WM_UNIT_TYPE" val="i"/>
  <p:tag name="KSO_WM_UNIT_INDEX" val="37"/>
</p:tagLst>
</file>

<file path=ppt/tags/tag8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8"/>
  <p:tag name="KSO_WM_UNIT_LAYERLEVEL" val="1"/>
  <p:tag name="KSO_WM_TAG_VERSION" val="1.0"/>
  <p:tag name="KSO_WM_UNIT_TYPE" val="i"/>
  <p:tag name="KSO_WM_UNIT_INDEX" val="38"/>
</p:tagLst>
</file>

<file path=ppt/tags/tag8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9"/>
  <p:tag name="KSO_WM_UNIT_LAYERLEVEL" val="1"/>
  <p:tag name="KSO_WM_TAG_VERSION" val="1.0"/>
  <p:tag name="KSO_WM_UNIT_TYPE" val="i"/>
  <p:tag name="KSO_WM_UNIT_INDEX" val="39"/>
</p:tagLst>
</file>

<file path=ppt/tags/tag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0"/>
  <p:tag name="KSO_WM_UNIT_ID" val="_1*i*80"/>
  <p:tag name="KSO_WM_UNIT_LAYERLEVEL" val="1"/>
  <p:tag name="KSO_WM_TAG_VERSION" val="1.0"/>
</p:tagLst>
</file>

<file path=ppt/tags/tag8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40"/>
  <p:tag name="KSO_WM_UNIT_LAYERLEVEL" val="1"/>
  <p:tag name="KSO_WM_TAG_VERSION" val="1.0"/>
  <p:tag name="KSO_WM_UNIT_TYPE" val="i"/>
  <p:tag name="KSO_WM_UNIT_INDEX" val="40"/>
</p:tagLst>
</file>

<file path=ppt/tags/tag8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41"/>
  <p:tag name="KSO_WM_UNIT_LAYERLEVEL" val="1"/>
  <p:tag name="KSO_WM_TAG_VERSION" val="1.0"/>
  <p:tag name="KSO_WM_UNIT_TYPE" val="i"/>
  <p:tag name="KSO_WM_UNIT_INDEX" val="41"/>
</p:tagLst>
</file>

<file path=ppt/tags/tag81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2"/>
  <p:tag name="KSO_WM_UNIT_LAYERLEVEL" val="1"/>
  <p:tag name="KSO_WM_TAG_VERSION" val="1.0"/>
  <p:tag name="KSO_WM_UNIT_TYPE" val="i"/>
  <p:tag name="KSO_WM_UNIT_INDEX" val="42"/>
</p:tagLst>
</file>

<file path=ppt/tags/tag81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3"/>
  <p:tag name="KSO_WM_UNIT_LAYERLEVEL" val="1"/>
  <p:tag name="KSO_WM_TAG_VERSION" val="1.0"/>
  <p:tag name="KSO_WM_UNIT_TYPE" val="i"/>
  <p:tag name="KSO_WM_UNIT_INDEX" val="43"/>
</p:tagLst>
</file>

<file path=ppt/tags/tag81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4"/>
  <p:tag name="KSO_WM_UNIT_LAYERLEVEL" val="1"/>
  <p:tag name="KSO_WM_TAG_VERSION" val="1.0"/>
  <p:tag name="KSO_WM_UNIT_TYPE" val="i"/>
  <p:tag name="KSO_WM_UNIT_INDEX" val="44"/>
</p:tagLst>
</file>

<file path=ppt/tags/tag8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5"/>
  <p:tag name="KSO_WM_UNIT_LAYERLEVEL" val="1"/>
  <p:tag name="KSO_WM_TAG_VERSION" val="1.0"/>
  <p:tag name="KSO_WM_UNIT_TYPE" val="i"/>
  <p:tag name="KSO_WM_UNIT_INDEX" val="45"/>
</p:tagLst>
</file>

<file path=ppt/tags/tag8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6"/>
  <p:tag name="KSO_WM_UNIT_LAYERLEVEL" val="1"/>
  <p:tag name="KSO_WM_TAG_VERSION" val="1.0"/>
  <p:tag name="KSO_WM_UNIT_TYPE" val="i"/>
  <p:tag name="KSO_WM_UNIT_INDEX" val="46"/>
</p:tagLst>
</file>

<file path=ppt/tags/tag8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7"/>
  <p:tag name="KSO_WM_UNIT_LAYERLEVEL" val="1"/>
  <p:tag name="KSO_WM_TAG_VERSION" val="1.0"/>
  <p:tag name="KSO_WM_UNIT_TYPE" val="i"/>
  <p:tag name="KSO_WM_UNIT_INDEX" val="47"/>
</p:tagLst>
</file>

<file path=ppt/tags/tag81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8"/>
  <p:tag name="KSO_WM_UNIT_LAYERLEVEL" val="1"/>
  <p:tag name="KSO_WM_TAG_VERSION" val="1.0"/>
  <p:tag name="KSO_WM_UNIT_TYPE" val="i"/>
  <p:tag name="KSO_WM_UNIT_INDEX" val="48"/>
</p:tagLst>
</file>

<file path=ppt/tags/tag8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9"/>
  <p:tag name="KSO_WM_UNIT_LAYERLEVEL" val="1"/>
  <p:tag name="KSO_WM_TAG_VERSION" val="1.0"/>
  <p:tag name="KSO_WM_UNIT_TYPE" val="i"/>
  <p:tag name="KSO_WM_UNIT_INDEX" val="49"/>
</p:tagLst>
</file>

<file path=ppt/tags/tag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1"/>
  <p:tag name="KSO_WM_UNIT_ID" val="_1*i*81"/>
  <p:tag name="KSO_WM_UNIT_LAYERLEVEL" val="1"/>
  <p:tag name="KSO_WM_TAG_VERSION" val="1.0"/>
</p:tagLst>
</file>

<file path=ppt/tags/tag8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0"/>
  <p:tag name="KSO_WM_UNIT_LAYERLEVEL" val="1"/>
  <p:tag name="KSO_WM_TAG_VERSION" val="1.0"/>
  <p:tag name="KSO_WM_UNIT_TYPE" val="i"/>
  <p:tag name="KSO_WM_UNIT_INDEX" val="50"/>
</p:tagLst>
</file>

<file path=ppt/tags/tag8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1"/>
  <p:tag name="KSO_WM_UNIT_LAYERLEVEL" val="1"/>
  <p:tag name="KSO_WM_TAG_VERSION" val="1.0"/>
  <p:tag name="KSO_WM_UNIT_TYPE" val="i"/>
  <p:tag name="KSO_WM_UNIT_INDEX" val="51"/>
</p:tagLst>
</file>

<file path=ppt/tags/tag8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2"/>
  <p:tag name="KSO_WM_UNIT_LAYERLEVEL" val="1"/>
  <p:tag name="KSO_WM_TAG_VERSION" val="1.0"/>
  <p:tag name="KSO_WM_UNIT_TYPE" val="i"/>
  <p:tag name="KSO_WM_UNIT_INDEX" val="52"/>
</p:tagLst>
</file>

<file path=ppt/tags/tag8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3"/>
  <p:tag name="KSO_WM_UNIT_LAYERLEVEL" val="1"/>
  <p:tag name="KSO_WM_TAG_VERSION" val="1.0"/>
  <p:tag name="KSO_WM_UNIT_TYPE" val="i"/>
  <p:tag name="KSO_WM_UNIT_INDEX" val="53"/>
</p:tagLst>
</file>

<file path=ppt/tags/tag8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4"/>
  <p:tag name="KSO_WM_UNIT_LAYERLEVEL" val="1"/>
  <p:tag name="KSO_WM_TAG_VERSION" val="1.0"/>
  <p:tag name="KSO_WM_UNIT_TYPE" val="i"/>
  <p:tag name="KSO_WM_UNIT_INDEX" val="54"/>
</p:tagLst>
</file>

<file path=ppt/tags/tag8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5"/>
  <p:tag name="KSO_WM_UNIT_LAYERLEVEL" val="1"/>
  <p:tag name="KSO_WM_TAG_VERSION" val="1.0"/>
  <p:tag name="KSO_WM_UNIT_TYPE" val="i"/>
  <p:tag name="KSO_WM_UNIT_INDEX" val="55"/>
</p:tagLst>
</file>

<file path=ppt/tags/tag8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6"/>
  <p:tag name="KSO_WM_UNIT_LAYERLEVEL" val="1"/>
  <p:tag name="KSO_WM_TAG_VERSION" val="1.0"/>
  <p:tag name="KSO_WM_UNIT_TYPE" val="i"/>
  <p:tag name="KSO_WM_UNIT_INDEX" val="56"/>
</p:tagLst>
</file>

<file path=ppt/tags/tag8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7"/>
  <p:tag name="KSO_WM_UNIT_LAYERLEVEL" val="1"/>
  <p:tag name="KSO_WM_TAG_VERSION" val="1.0"/>
  <p:tag name="KSO_WM_UNIT_TYPE" val="i"/>
  <p:tag name="KSO_WM_UNIT_INDEX" val="57"/>
</p:tagLst>
</file>

<file path=ppt/tags/tag8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8"/>
  <p:tag name="KSO_WM_UNIT_LAYERLEVEL" val="1"/>
  <p:tag name="KSO_WM_TAG_VERSION" val="1.0"/>
  <p:tag name="KSO_WM_UNIT_TYPE" val="i"/>
  <p:tag name="KSO_WM_UNIT_INDEX" val="58"/>
</p:tagLst>
</file>

<file path=ppt/tags/tag8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9"/>
  <p:tag name="KSO_WM_UNIT_LAYERLEVEL" val="1"/>
  <p:tag name="KSO_WM_TAG_VERSION" val="1.0"/>
  <p:tag name="KSO_WM_UNIT_TYPE" val="i"/>
  <p:tag name="KSO_WM_UNIT_INDEX" val="59"/>
</p:tagLst>
</file>

<file path=ppt/tags/tag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2"/>
  <p:tag name="KSO_WM_UNIT_ID" val="_1*i*82"/>
  <p:tag name="KSO_WM_UNIT_LAYERLEVEL" val="1"/>
  <p:tag name="KSO_WM_TAG_VERSION" val="1.0"/>
</p:tagLst>
</file>

<file path=ppt/tags/tag8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0"/>
  <p:tag name="KSO_WM_UNIT_LAYERLEVEL" val="1"/>
  <p:tag name="KSO_WM_TAG_VERSION" val="1.0"/>
  <p:tag name="KSO_WM_UNIT_TYPE" val="i"/>
  <p:tag name="KSO_WM_UNIT_INDEX" val="60"/>
</p:tagLst>
</file>

<file path=ppt/tags/tag83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1"/>
  <p:tag name="KSO_WM_UNIT_LAYERLEVEL" val="1"/>
  <p:tag name="KSO_WM_TAG_VERSION" val="1.0"/>
  <p:tag name="KSO_WM_UNIT_TYPE" val="i"/>
  <p:tag name="KSO_WM_UNIT_INDEX" val="61"/>
</p:tagLst>
</file>

<file path=ppt/tags/tag8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2"/>
  <p:tag name="KSO_WM_UNIT_LAYERLEVEL" val="1"/>
  <p:tag name="KSO_WM_TAG_VERSION" val="1.0"/>
  <p:tag name="KSO_WM_UNIT_TYPE" val="i"/>
  <p:tag name="KSO_WM_UNIT_INDEX" val="62"/>
</p:tagLst>
</file>

<file path=ppt/tags/tag8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3"/>
  <p:tag name="KSO_WM_UNIT_LAYERLEVEL" val="1"/>
  <p:tag name="KSO_WM_TAG_VERSION" val="1.0"/>
  <p:tag name="KSO_WM_UNIT_CONTENT_GROUP_TYPE" val="titlestyle"/>
  <p:tag name="KSO_WM_UNIT_TYPE" val="i"/>
  <p:tag name="KSO_WM_UNIT_INDEX" val="63"/>
</p:tagLst>
</file>

<file path=ppt/tags/tag8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4"/>
  <p:tag name="KSO_WM_UNIT_LAYERLEVEL" val="1"/>
  <p:tag name="KSO_WM_TAG_VERSION" val="1.0"/>
  <p:tag name="KSO_WM_UNIT_CONTENT_GROUP_TYPE" val="titlestyle"/>
  <p:tag name="KSO_WM_UNIT_TYPE" val="i"/>
  <p:tag name="KSO_WM_UNIT_INDEX" val="64"/>
</p:tagLst>
</file>

<file path=ppt/tags/tag8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38.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a*1"/>
  <p:tag name="KSO_WM_UNIT_LAYERLEVEL" val="1"/>
  <p:tag name="KSO_WM_UNIT_ISCONTENTSTITLE" val="0"/>
  <p:tag name="KSO_WM_UNIT_ISNUMDGMTITLE" val="0"/>
  <p:tag name="KSO_WM_UNIT_PRESET_TEXT" val="单击此处编辑母版标题样式"/>
  <p:tag name="KSO_WM_UNIT_NOCLEAR" val="0"/>
  <p:tag name="KSO_WM_UNIT_TYPE" val="a"/>
  <p:tag name="KSO_WM_UNIT_INDEX" val="1"/>
  <p:tag name="KSO_WM_TEMPLATE_CATEGORY" val="custom"/>
  <p:tag name="KSO_WM_TEMPLATE_INDEX" val="20230893"/>
</p:tagLst>
</file>

<file path=ppt/tags/tag8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f*1"/>
  <p:tag name="KSO_WM_UNIT_LAYERLEVEL" val="1"/>
  <p:tag name="KSO_WM_TAG_VERSION" val="1.0"/>
  <p:tag name="KSO_WM_BEAUTIFY_FLAG" val="#wm#"/>
  <p:tag name="KSO_WM_UNIT_SUBTYPE" val="a"/>
  <p:tag name="KSO_WM_UNIT_PRESET_TEXT" val="单击此处编辑母版文本样式&#13;二级&#13;三级&#13;四级&#13;五级"/>
  <p:tag name="KSO_WM_UNIT_NOCLEAR" val="0"/>
  <p:tag name="KSO_WM_UNIT_TYPE" val="f"/>
  <p:tag name="KSO_WM_UNIT_INDEX" val="1"/>
  <p:tag name="KSO_WM_TEMPLATE_CATEGORY" val="custom"/>
  <p:tag name="KSO_WM_TEMPLATE_INDEX" val="20230893"/>
</p:tagLst>
</file>

<file path=ppt/tags/tag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3"/>
  <p:tag name="KSO_WM_UNIT_ID" val="_1*i*83"/>
  <p:tag name="KSO_WM_UNIT_LAYERLEVEL" val="1"/>
  <p:tag name="KSO_WM_TAG_VERSION" val="1.0"/>
</p:tagLst>
</file>

<file path=ppt/tags/tag840.xml><?xml version="1.0" encoding="utf-8"?>
<p:tagLst xmlns:p="http://schemas.openxmlformats.org/presentationml/2006/main">
  <p:tag name="KSO_WM_TEMPLATE_SUBCATEGORY" val="29"/>
  <p:tag name="KSO_WM_TEMPLATE_MASTER_TYPE" val="0"/>
  <p:tag name="KSO_WM_TEMPLATE_COLOR_TYPE" val="0"/>
  <p:tag name="KSO_WM_TAG_VERSION" val="1.0"/>
  <p:tag name="KSO_WM_BEAUTIFY_FLAG" val="#wm#"/>
  <p:tag name="KSO_WM_TEMPLATE_CATEGORY" val="custom"/>
  <p:tag name="KSO_WM_TEMPLATE_INDEX" val="20230893"/>
  <p:tag name="KSO_WM_SPECIAL_SOURCE" val="bdnull"/>
  <p:tag name="KSO_WM_TEMPLATE_THUMBS_INDEX" val="1、9"/>
</p:tagLst>
</file>

<file path=ppt/tags/tag841.xml><?xml version="1.0" encoding="utf-8"?>
<p:tagLst xmlns:p="http://schemas.openxmlformats.org/presentationml/2006/main">
  <p:tag name="KSO_WM_BEAUTIFY_FLAG" val=""/>
</p:tagLst>
</file>

<file path=ppt/tags/tag8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UNIT_TYPE" val="i"/>
  <p:tag name="KSO_WM_UNIT_INDEX" val="1"/>
</p:tagLst>
</file>

<file path=ppt/tags/tag8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2"/>
  <p:tag name="KSO_WM_UNIT_LAYERLEVEL" val="1"/>
  <p:tag name="KSO_WM_TAG_VERSION" val="1.0"/>
  <p:tag name="KSO_WM_UNIT_TYPE" val="i"/>
  <p:tag name="KSO_WM_UNIT_INDEX" val="2"/>
</p:tagLst>
</file>

<file path=ppt/tags/tag8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3"/>
  <p:tag name="KSO_WM_UNIT_LAYERLEVEL" val="1"/>
  <p:tag name="KSO_WM_TAG_VERSION" val="1.0"/>
  <p:tag name="KSO_WM_UNIT_TYPE" val="i"/>
  <p:tag name="KSO_WM_UNIT_INDEX" val="3"/>
</p:tagLst>
</file>

<file path=ppt/tags/tag8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4"/>
  <p:tag name="KSO_WM_UNIT_LAYERLEVEL" val="1"/>
  <p:tag name="KSO_WM_TAG_VERSION" val="1.0"/>
  <p:tag name="KSO_WM_UNIT_TYPE" val="i"/>
  <p:tag name="KSO_WM_UNIT_INDEX" val="4"/>
</p:tagLst>
</file>

<file path=ppt/tags/tag8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5"/>
  <p:tag name="KSO_WM_UNIT_LAYERLEVEL" val="1"/>
  <p:tag name="KSO_WM_TAG_VERSION" val="1.0"/>
  <p:tag name="KSO_WM_UNIT_TYPE" val="i"/>
  <p:tag name="KSO_WM_UNIT_INDEX" val="5"/>
</p:tagLst>
</file>

<file path=ppt/tags/tag8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6"/>
  <p:tag name="KSO_WM_UNIT_LAYERLEVEL" val="1"/>
  <p:tag name="KSO_WM_TAG_VERSION" val="1.0"/>
  <p:tag name="KSO_WM_UNIT_TYPE" val="i"/>
  <p:tag name="KSO_WM_UNIT_INDEX" val="6"/>
</p:tagLst>
</file>

<file path=ppt/tags/tag8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7"/>
  <p:tag name="KSO_WM_UNIT_LAYERLEVEL" val="1"/>
  <p:tag name="KSO_WM_TAG_VERSION" val="1.0"/>
  <p:tag name="KSO_WM_BEAUTIFY_FLAG" val="#wm#"/>
  <p:tag name="KSO_WM_UNIT_TYPE" val="i"/>
  <p:tag name="KSO_WM_UNIT_INDEX" val="7"/>
</p:tagLst>
</file>

<file path=ppt/tags/tag8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8"/>
  <p:tag name="KSO_WM_UNIT_LAYERLEVEL" val="1"/>
  <p:tag name="KSO_WM_TAG_VERSION" val="1.0"/>
  <p:tag name="KSO_WM_UNIT_TYPE" val="i"/>
  <p:tag name="KSO_WM_UNIT_INDEX" val="8"/>
</p:tagLst>
</file>

<file path=ppt/tags/tag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4"/>
  <p:tag name="KSO_WM_UNIT_ID" val="_1*i*84"/>
  <p:tag name="KSO_WM_UNIT_LAYERLEVEL" val="1"/>
  <p:tag name="KSO_WM_TAG_VERSION" val="1.0"/>
</p:tagLst>
</file>

<file path=ppt/tags/tag8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9"/>
  <p:tag name="KSO_WM_UNIT_LAYERLEVEL" val="1"/>
  <p:tag name="KSO_WM_TAG_VERSION" val="1.0"/>
  <p:tag name="KSO_WM_UNIT_TYPE" val="i"/>
  <p:tag name="KSO_WM_UNIT_INDEX" val="9"/>
</p:tagLst>
</file>

<file path=ppt/tags/tag8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0"/>
  <p:tag name="KSO_WM_UNIT_LAYERLEVEL" val="1"/>
  <p:tag name="KSO_WM_TAG_VERSION" val="1.0"/>
  <p:tag name="KSO_WM_UNIT_TYPE" val="i"/>
  <p:tag name="KSO_WM_UNIT_INDEX" val="10"/>
</p:tagLst>
</file>

<file path=ppt/tags/tag8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1"/>
  <p:tag name="KSO_WM_UNIT_LAYERLEVEL" val="1"/>
  <p:tag name="KSO_WM_TAG_VERSION" val="1.0"/>
  <p:tag name="KSO_WM_UNIT_TYPE" val="i"/>
  <p:tag name="KSO_WM_UNIT_INDEX" val="11"/>
</p:tagLst>
</file>

<file path=ppt/tags/tag8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2"/>
  <p:tag name="KSO_WM_UNIT_LAYERLEVEL" val="1"/>
  <p:tag name="KSO_WM_TAG_VERSION" val="1.0"/>
  <p:tag name="KSO_WM_UNIT_TYPE" val="i"/>
  <p:tag name="KSO_WM_UNIT_INDEX" val="12"/>
</p:tagLst>
</file>

<file path=ppt/tags/tag8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3"/>
  <p:tag name="KSO_WM_UNIT_LAYERLEVEL" val="1"/>
  <p:tag name="KSO_WM_TAG_VERSION" val="1.0"/>
  <p:tag name="KSO_WM_UNIT_TYPE" val="i"/>
  <p:tag name="KSO_WM_UNIT_INDEX" val="13"/>
</p:tagLst>
</file>

<file path=ppt/tags/tag8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4"/>
  <p:tag name="KSO_WM_UNIT_LAYERLEVEL" val="1"/>
  <p:tag name="KSO_WM_TAG_VERSION" val="1.0"/>
  <p:tag name="KSO_WM_UNIT_TYPE" val="i"/>
  <p:tag name="KSO_WM_UNIT_INDEX" val="14"/>
</p:tagLst>
</file>

<file path=ppt/tags/tag8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5"/>
  <p:tag name="KSO_WM_UNIT_LAYERLEVEL" val="1"/>
  <p:tag name="KSO_WM_TAG_VERSION" val="1.0"/>
  <p:tag name="KSO_WM_UNIT_TYPE" val="i"/>
  <p:tag name="KSO_WM_UNIT_INDEX" val="15"/>
</p:tagLst>
</file>

<file path=ppt/tags/tag8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6"/>
  <p:tag name="KSO_WM_UNIT_LAYERLEVEL" val="1"/>
  <p:tag name="KSO_WM_TAG_VERSION" val="1.0"/>
  <p:tag name="KSO_WM_BEAUTIFY_FLAG" val="#wm#"/>
  <p:tag name="KSO_WM_UNIT_TYPE" val="i"/>
  <p:tag name="KSO_WM_UNIT_INDEX" val="16"/>
</p:tagLst>
</file>

<file path=ppt/tags/tag8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7"/>
  <p:tag name="KSO_WM_UNIT_LAYERLEVEL" val="1"/>
  <p:tag name="KSO_WM_TAG_VERSION" val="1.0"/>
  <p:tag name="KSO_WM_BEAUTIFY_FLAG" val="#wm#"/>
  <p:tag name="KSO_WM_UNIT_TYPE" val="i"/>
  <p:tag name="KSO_WM_UNIT_INDEX" val="17"/>
</p:tagLst>
</file>

<file path=ppt/tags/tag8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8"/>
  <p:tag name="KSO_WM_UNIT_LAYERLEVEL" val="1"/>
  <p:tag name="KSO_WM_TAG_VERSION" val="1.0"/>
  <p:tag name="KSO_WM_BEAUTIFY_FLAG" val="#wm#"/>
  <p:tag name="KSO_WM_UNIT_TYPE" val="i"/>
  <p:tag name="KSO_WM_UNIT_INDEX" val="18"/>
</p:tagLst>
</file>

<file path=ppt/tags/tag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5"/>
  <p:tag name="KSO_WM_UNIT_ID" val="_1*i*85"/>
  <p:tag name="KSO_WM_UNIT_LAYERLEVEL" val="1"/>
  <p:tag name="KSO_WM_TAG_VERSION" val="1.0"/>
</p:tagLst>
</file>

<file path=ppt/tags/tag8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9"/>
  <p:tag name="KSO_WM_UNIT_LAYERLEVEL" val="1"/>
  <p:tag name="KSO_WM_TAG_VERSION" val="1.0"/>
  <p:tag name="KSO_WM_BEAUTIFY_FLAG" val="#wm#"/>
  <p:tag name="KSO_WM_UNIT_TYPE" val="i"/>
  <p:tag name="KSO_WM_UNIT_INDEX" val="19"/>
</p:tagLst>
</file>

<file path=ppt/tags/tag8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20"/>
  <p:tag name="KSO_WM_UNIT_LAYERLEVEL" val="1"/>
  <p:tag name="KSO_WM_TAG_VERSION" val="1.0"/>
  <p:tag name="KSO_WM_BEAUTIFY_FLAG" val="#wm#"/>
  <p:tag name="KSO_WM_UNIT_TYPE" val="i"/>
  <p:tag name="KSO_WM_UNIT_INDEX" val="20"/>
</p:tagLst>
</file>

<file path=ppt/tags/tag8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21"/>
  <p:tag name="KSO_WM_UNIT_LAYERLEVEL" val="1"/>
  <p:tag name="KSO_WM_TAG_VERSION" val="1.0"/>
  <p:tag name="KSO_WM_BEAUTIFY_FLAG" val="#wm#"/>
  <p:tag name="KSO_WM_UNIT_TYPE" val="i"/>
  <p:tag name="KSO_WM_UNIT_INDEX" val="21"/>
</p:tagLst>
</file>

<file path=ppt/tags/tag8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22"/>
  <p:tag name="KSO_WM_UNIT_LAYERLEVEL" val="1"/>
  <p:tag name="KSO_WM_TAG_VERSION" val="1.0"/>
  <p:tag name="KSO_WM_BEAUTIFY_FLAG" val="#wm#"/>
  <p:tag name="KSO_WM_UNIT_TYPE" val="i"/>
  <p:tag name="KSO_WM_UNIT_INDEX" val="22"/>
</p:tagLst>
</file>

<file path=ppt/tags/tag8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30"/>
  <p:tag name="KSO_WM_UNIT_TYPE" val="a"/>
  <p:tag name="KSO_WM_UNIT_INDEX" val="1"/>
</p:tagLst>
</file>

<file path=ppt/tags/tag8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f*3"/>
  <p:tag name="KSO_WM_UNIT_LAYERLEVEL" val="1"/>
  <p:tag name="KSO_WM_TAG_VERSION" val="1.0"/>
  <p:tag name="KSO_WM_BEAUTIFY_FLAG" val="#wm#"/>
  <p:tag name="KSO_WM_UNIT_PRESET_TEXT" val="公司名占位符"/>
  <p:tag name="KSO_WM_UNIT_NOCLEAR" val="0"/>
  <p:tag name="KSO_WM_UNIT_VALUE" val="36"/>
  <p:tag name="KSO_WM_UNIT_TYPE" val="f"/>
  <p:tag name="KSO_WM_UNIT_INDEX" val="3"/>
  <p:tag name="KSO_WM_UNIT_SUBTYPE" val="g"/>
</p:tagLst>
</file>

<file path=ppt/tags/tag8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f*1"/>
  <p:tag name="KSO_WM_UNIT_LAYERLEVEL" val="1"/>
  <p:tag name="KSO_WM_TAG_VERSION" val="1.0"/>
  <p:tag name="KSO_WM_BEAUTIFY_FLAG" val="#wm#"/>
  <p:tag name="KSO_WM_UNIT_SUBTYPE" val="c"/>
  <p:tag name="KSO_WM_UNIT_PRESET_TEXT" val="日期时间占位符"/>
  <p:tag name="KSO_WM_UNIT_NOCLEAR" val="0"/>
  <p:tag name="KSO_WM_UNIT_VALUE" val="8"/>
  <p:tag name="KSO_WM_UNIT_TYPE" val="f"/>
  <p:tag name="KSO_WM_UNIT_INDEX" val="1"/>
</p:tagLst>
</file>

<file path=ppt/tags/tag87.xml><?xml version="1.0" encoding="utf-8"?>
<p:tagLst xmlns:p="http://schemas.openxmlformats.org/presentationml/2006/main">
  <p:tag name="KSO_WM_UNIT_ISCONTENTSTITLE" val="0"/>
  <p:tag name="KSO_WM_UNIT_ISNUMDGMTITLE" val="0"/>
  <p:tag name="KSO_WM_UNIT_PRESET_TEXT" val="WPS,a click to unlimited possibilities&#10;"/>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b*1"/>
  <p:tag name="KSO_WM_UNIT_LAYERLEVEL" val="1"/>
  <p:tag name="KSO_WM_TAG_VERSION" val="1.0"/>
  <p:tag name="KSO_WM_BEAUTIFY_FLAG" val="#wm#"/>
  <p:tag name="KSO_WM_UNIT_CONTENT_GROUP_TYPE" val="contentchip"/>
</p:tagLst>
</file>

<file path=ppt/tags/tag8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f*4"/>
  <p:tag name="KSO_WM_UNIT_LAYERLEVEL" val="1"/>
  <p:tag name="KSO_WM_TAG_VERSION" val="1.0"/>
  <p:tag name="KSO_WM_BEAUTIFY_FLAG" val="#wm#"/>
  <p:tag name="KSO_WM_UNIT_SUBTYPE" val="b"/>
  <p:tag name="KSO_WM_UNIT_PRESET_TEXT" val="署名占位符"/>
  <p:tag name="KSO_WM_UNIT_NOCLEAR" val="0"/>
  <p:tag name="KSO_WM_UNIT_VALUE" val="8"/>
  <p:tag name="KSO_WM_UNIT_TYPE" val="f"/>
  <p:tag name="KSO_WM_UNIT_INDEX" val="4"/>
</p:tagLst>
</file>

<file path=ppt/tags/tag8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8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f*1"/>
  <p:tag name="KSO_WM_UNIT_LAYERLEVEL" val="1"/>
  <p:tag name="KSO_WM_TAG_VERSION" val="1.0"/>
  <p:tag name="KSO_WM_BEAUTIFY_FLAG" val="#wm#"/>
  <p:tag name="KSO_WM_UNIT_SUBTYPE" val="a"/>
  <p:tag name="KSO_WM_UNIT_PRESET_TEXT" val="单击此处编辑母版文本样式&#10;二级&#10;三级&#10;四级&#10;五级"/>
  <p:tag name="KSO_WM_UNIT_NOCLEAR" val="0"/>
  <p:tag name="KSO_WM_UNIT_VALUE" val="330"/>
  <p:tag name="KSO_WM_UNIT_TYPE" val="f"/>
  <p:tag name="KSO_WM_UNIT_INDEX" val="1"/>
</p:tagLst>
</file>

<file path=ppt/tags/tag8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1"/>
  <p:tag name="KSO_WM_UNIT_LAYERLEVEL" val="1"/>
  <p:tag name="KSO_WM_TAG_VERSION" val="1.0"/>
  <p:tag name="KSO_WM_BEAUTIFY_FLAG" val="#wm#"/>
  <p:tag name="KSO_WM_UNIT_TYPE" val="i"/>
  <p:tag name="KSO_WM_UNIT_INDEX" val="1"/>
</p:tagLst>
</file>

<file path=ppt/tags/tag8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3"/>
  <p:tag name="KSO_WM_UNIT_LAYERLEVEL" val="1"/>
  <p:tag name="KSO_WM_TAG_VERSION" val="1.0"/>
  <p:tag name="KSO_WM_BEAUTIFY_FLAG" val="#wm#"/>
  <p:tag name="KSO_WM_UNIT_TYPE" val="i"/>
  <p:tag name="KSO_WM_UNIT_INDEX" val="3"/>
</p:tagLst>
</file>

<file path=ppt/tags/tag8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
  <p:tag name="KSO_WM_UNIT_LAYERLEVEL" val="1"/>
  <p:tag name="KSO_WM_TAG_VERSION" val="1.0"/>
  <p:tag name="KSO_WM_UNIT_TYPE" val="i"/>
  <p:tag name="KSO_WM_UNIT_INDEX" val="4"/>
</p:tagLst>
</file>

<file path=ppt/tags/tag88.xml><?xml version="1.0" encoding="utf-8"?>
<p:tagLst xmlns:p="http://schemas.openxmlformats.org/presentationml/2006/main">
  <p:tag name="KSO_WM_UNIT_ISCONTENTSTITLE" val="0"/>
  <p:tag name="KSO_WM_UNIT_ISNUMDGMTITLE" val="0"/>
  <p:tag name="KSO_WM_UNIT_PRESET_TEXT" val="单击此处添加文档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a*1"/>
  <p:tag name="KSO_WM_UNIT_LAYERLEVEL" val="1"/>
  <p:tag name="KSO_WM_TAG_VERSION" val="1.0"/>
  <p:tag name="KSO_WM_BEAUTIFY_FLAG" val="#wm#"/>
  <p:tag name="KSO_WM_UNIT_CONTENT_GROUP_TYPE" val="contentchip"/>
</p:tagLst>
</file>

<file path=ppt/tags/tag8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5"/>
  <p:tag name="KSO_WM_UNIT_LAYERLEVEL" val="1"/>
  <p:tag name="KSO_WM_TAG_VERSION" val="1.0"/>
  <p:tag name="KSO_WM_UNIT_TYPE" val="i"/>
  <p:tag name="KSO_WM_UNIT_INDEX" val="5"/>
</p:tagLst>
</file>

<file path=ppt/tags/tag8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6"/>
  <p:tag name="KSO_WM_UNIT_LAYERLEVEL" val="1"/>
  <p:tag name="KSO_WM_TAG_VERSION" val="1.0"/>
  <p:tag name="KSO_WM_UNIT_TYPE" val="i"/>
  <p:tag name="KSO_WM_UNIT_INDEX" val="6"/>
</p:tagLst>
</file>

<file path=ppt/tags/tag8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7"/>
  <p:tag name="KSO_WM_UNIT_LAYERLEVEL" val="1"/>
  <p:tag name="KSO_WM_TAG_VERSION" val="1.0"/>
  <p:tag name="KSO_WM_UNIT_TYPE" val="i"/>
  <p:tag name="KSO_WM_UNIT_INDEX" val="7"/>
</p:tagLst>
</file>

<file path=ppt/tags/tag8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8"/>
  <p:tag name="KSO_WM_UNIT_LAYERLEVEL" val="1"/>
  <p:tag name="KSO_WM_TAG_VERSION" val="1.0"/>
  <p:tag name="KSO_WM_UNIT_TYPE" val="i"/>
  <p:tag name="KSO_WM_UNIT_INDEX" val="8"/>
</p:tagLst>
</file>

<file path=ppt/tags/tag8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9"/>
  <p:tag name="KSO_WM_UNIT_LAYERLEVEL" val="1"/>
  <p:tag name="KSO_WM_TAG_VERSION" val="1.0"/>
  <p:tag name="KSO_WM_UNIT_TYPE" val="i"/>
  <p:tag name="KSO_WM_UNIT_INDEX" val="9"/>
</p:tagLst>
</file>

<file path=ppt/tags/tag8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0"/>
  <p:tag name="KSO_WM_UNIT_LAYERLEVEL" val="1"/>
  <p:tag name="KSO_WM_TAG_VERSION" val="1.0"/>
  <p:tag name="KSO_WM_UNIT_TYPE" val="i"/>
  <p:tag name="KSO_WM_UNIT_INDEX" val="10"/>
</p:tagLst>
</file>

<file path=ppt/tags/tag8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1"/>
  <p:tag name="KSO_WM_UNIT_LAYERLEVEL" val="1"/>
  <p:tag name="KSO_WM_TAG_VERSION" val="1.0"/>
  <p:tag name="KSO_WM_UNIT_TYPE" val="i"/>
  <p:tag name="KSO_WM_UNIT_INDEX" val="11"/>
</p:tagLst>
</file>

<file path=ppt/tags/tag8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12"/>
  <p:tag name="KSO_WM_UNIT_LAYERLEVEL" val="1"/>
  <p:tag name="KSO_WM_TAG_VERSION" val="1.0"/>
  <p:tag name="KSO_WM_BEAUTIFY_FLAG" val="#wm#"/>
  <p:tag name="KSO_WM_UNIT_TYPE" val="i"/>
  <p:tag name="KSO_WM_UNIT_INDEX" val="12"/>
</p:tagLst>
</file>

<file path=ppt/tags/tag8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13"/>
  <p:tag name="KSO_WM_UNIT_LAYERLEVEL" val="1"/>
  <p:tag name="KSO_WM_TAG_VERSION" val="1.0"/>
  <p:tag name="KSO_WM_BEAUTIFY_FLAG" val="#wm#"/>
  <p:tag name="KSO_WM_UNIT_TYPE" val="i"/>
  <p:tag name="KSO_WM_UNIT_INDEX" val="13"/>
</p:tagLst>
</file>

<file path=ppt/tags/tag8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4"/>
  <p:tag name="KSO_WM_UNIT_LAYERLEVEL" val="1"/>
  <p:tag name="KSO_WM_TAG_VERSION" val="1.0"/>
  <p:tag name="KSO_WM_UNIT_TYPE" val="i"/>
  <p:tag name="KSO_WM_UNIT_INDEX" val="14"/>
</p:tagLst>
</file>

<file path=ppt/tags/tag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7"/>
  <p:tag name="KSO_WM_UNIT_ID" val="_1*i*87"/>
  <p:tag name="KSO_WM_UNIT_LAYERLEVEL" val="1"/>
  <p:tag name="KSO_WM_TAG_VERSION" val="1.0"/>
</p:tagLst>
</file>

<file path=ppt/tags/tag8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5"/>
  <p:tag name="KSO_WM_UNIT_LAYERLEVEL" val="1"/>
  <p:tag name="KSO_WM_TAG_VERSION" val="1.0"/>
  <p:tag name="KSO_WM_UNIT_TYPE" val="i"/>
  <p:tag name="KSO_WM_UNIT_INDEX" val="15"/>
</p:tagLst>
</file>

<file path=ppt/tags/tag8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6"/>
  <p:tag name="KSO_WM_UNIT_LAYERLEVEL" val="1"/>
  <p:tag name="KSO_WM_TAG_VERSION" val="1.0"/>
  <p:tag name="KSO_WM_UNIT_TYPE" val="i"/>
  <p:tag name="KSO_WM_UNIT_INDEX" val="16"/>
</p:tagLst>
</file>

<file path=ppt/tags/tag8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7"/>
  <p:tag name="KSO_WM_UNIT_LAYERLEVEL" val="1"/>
  <p:tag name="KSO_WM_TAG_VERSION" val="1.0"/>
  <p:tag name="KSO_WM_UNIT_TYPE" val="i"/>
  <p:tag name="KSO_WM_UNIT_INDEX" val="17"/>
</p:tagLst>
</file>

<file path=ppt/tags/tag8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8"/>
  <p:tag name="KSO_WM_UNIT_LAYERLEVEL" val="1"/>
  <p:tag name="KSO_WM_TAG_VERSION" val="1.0"/>
  <p:tag name="KSO_WM_UNIT_TYPE" val="i"/>
  <p:tag name="KSO_WM_UNIT_INDEX" val="18"/>
</p:tagLst>
</file>

<file path=ppt/tags/tag8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9"/>
  <p:tag name="KSO_WM_UNIT_LAYERLEVEL" val="1"/>
  <p:tag name="KSO_WM_TAG_VERSION" val="1.0"/>
  <p:tag name="KSO_WM_UNIT_TYPE" val="i"/>
  <p:tag name="KSO_WM_UNIT_INDEX" val="19"/>
</p:tagLst>
</file>

<file path=ppt/tags/tag8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0"/>
  <p:tag name="KSO_WM_UNIT_LAYERLEVEL" val="1"/>
  <p:tag name="KSO_WM_TAG_VERSION" val="1.0"/>
  <p:tag name="KSO_WM_UNIT_TYPE" val="i"/>
  <p:tag name="KSO_WM_UNIT_INDEX" val="20"/>
</p:tagLst>
</file>

<file path=ppt/tags/tag8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1"/>
  <p:tag name="KSO_WM_UNIT_LAYERLEVEL" val="1"/>
  <p:tag name="KSO_WM_TAG_VERSION" val="1.0"/>
  <p:tag name="KSO_WM_UNIT_TYPE" val="i"/>
  <p:tag name="KSO_WM_UNIT_INDEX" val="21"/>
</p:tagLst>
</file>

<file path=ppt/tags/tag8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22"/>
  <p:tag name="KSO_WM_UNIT_LAYERLEVEL" val="1"/>
  <p:tag name="KSO_WM_TAG_VERSION" val="1.0"/>
  <p:tag name="KSO_WM_BEAUTIFY_FLAG" val="#wm#"/>
  <p:tag name="KSO_WM_UNIT_TYPE" val="i"/>
  <p:tag name="KSO_WM_UNIT_INDEX" val="22"/>
</p:tagLst>
</file>

<file path=ppt/tags/tag8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a*1"/>
  <p:tag name="KSO_WM_UNIT_LAYERLEVEL" val="1"/>
  <p:tag name="KSO_WM_TAG_VERSION" val="1.0"/>
  <p:tag name="KSO_WM_BEAUTIFY_FLAG" val="#wm#"/>
  <p:tag name="KSO_WM_UNIT_ISCONTENTSTITLE" val="1"/>
  <p:tag name="KSO_WM_UNIT_ISNUMDGMTITLE" val="0"/>
  <p:tag name="KSO_WM_UNIT_PRESET_TEXT" val="标题"/>
  <p:tag name="KSO_WM_UNIT_NOCLEAR" val="0"/>
  <p:tag name="KSO_WM_UNIT_VALUE" val="3"/>
  <p:tag name="KSO_WM_UNIT_TYPE" val="a"/>
  <p:tag name="KSO_WM_UNIT_INDEX" val="1"/>
</p:tagLst>
</file>

<file path=ppt/tags/tag8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b*1"/>
  <p:tag name="KSO_WM_UNIT_LAYERLEVEL" val="1"/>
  <p:tag name="KSO_WM_TAG_VERSION" val="1.0"/>
  <p:tag name="KSO_WM_BEAUTIFY_FLAG" val="#wm#"/>
  <p:tag name="KSO_WM_UNIT_ISCONTENTSTITLE" val="0"/>
  <p:tag name="KSO_WM_UNIT_ISNUMDGMTITLE" val="0"/>
  <p:tag name="KSO_WM_UNIT_PRESET_TEXT" val="副标题"/>
  <p:tag name="KSO_WM_UNIT_NOCLEAR" val="0"/>
  <p:tag name="KSO_WM_UNIT_VALUE" val="10"/>
  <p:tag name="KSO_WM_UNIT_TYPE" val="b"/>
  <p:tag name="KSO_WM_UNIT_INDEX" val="1"/>
</p:tagLst>
</file>

<file path=ppt/tags/tag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8"/>
  <p:tag name="KSO_WM_UNIT_ID" val="_1*i*8"/>
  <p:tag name="KSO_WM_UNIT_LAYERLEVEL" val="1"/>
  <p:tag name="KSO_WM_TAG_VERSION" val="1.0"/>
</p:tagLst>
</file>

<file path=ppt/tags/tag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8"/>
  <p:tag name="KSO_WM_UNIT_ID" val="_1*i*88"/>
  <p:tag name="KSO_WM_UNIT_LAYERLEVEL" val="1"/>
  <p:tag name="KSO_WM_TAG_VERSION" val="1.0"/>
</p:tagLst>
</file>

<file path=ppt/tags/tag9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i*3"/>
  <p:tag name="KSO_WM_UNIT_LAYERLEVEL" val="1"/>
  <p:tag name="KSO_WM_TAG_VERSION" val="1.0"/>
  <p:tag name="KSO_WM_BEAUTIFY_FLAG" val="#wm#"/>
  <p:tag name="KSO_WM_UNIT_TYPE" val="i"/>
  <p:tag name="KSO_WM_UNIT_INDEX" val="3"/>
</p:tagLst>
</file>

<file path=ppt/tags/tag90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
  <p:tag name="KSO_WM_UNIT_LAYERLEVEL" val="1"/>
  <p:tag name="KSO_WM_TAG_VERSION" val="1.0"/>
  <p:tag name="KSO_WM_UNIT_TYPE" val="i"/>
  <p:tag name="KSO_WM_UNIT_INDEX" val="4"/>
</p:tagLst>
</file>

<file path=ppt/tags/tag90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
  <p:tag name="KSO_WM_UNIT_LAYERLEVEL" val="1"/>
  <p:tag name="KSO_WM_TAG_VERSION" val="1.0"/>
  <p:tag name="KSO_WM_UNIT_TYPE" val="i"/>
  <p:tag name="KSO_WM_UNIT_INDEX" val="5"/>
</p:tagLst>
</file>

<file path=ppt/tags/tag90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
  <p:tag name="KSO_WM_UNIT_LAYERLEVEL" val="1"/>
  <p:tag name="KSO_WM_TAG_VERSION" val="1.0"/>
  <p:tag name="KSO_WM_UNIT_TYPE" val="i"/>
  <p:tag name="KSO_WM_UNIT_INDEX" val="6"/>
</p:tagLst>
</file>

<file path=ppt/tags/tag90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
  <p:tag name="KSO_WM_UNIT_LAYERLEVEL" val="1"/>
  <p:tag name="KSO_WM_TAG_VERSION" val="1.0"/>
  <p:tag name="KSO_WM_UNIT_TYPE" val="i"/>
  <p:tag name="KSO_WM_UNIT_INDEX" val="7"/>
</p:tagLst>
</file>

<file path=ppt/tags/tag90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
  <p:tag name="KSO_WM_UNIT_LAYERLEVEL" val="1"/>
  <p:tag name="KSO_WM_TAG_VERSION" val="1.0"/>
  <p:tag name="KSO_WM_UNIT_TYPE" val="i"/>
  <p:tag name="KSO_WM_UNIT_INDEX" val="8"/>
</p:tagLst>
</file>

<file path=ppt/tags/tag90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9"/>
  <p:tag name="KSO_WM_UNIT_LAYERLEVEL" val="1"/>
  <p:tag name="KSO_WM_TAG_VERSION" val="1.0"/>
  <p:tag name="KSO_WM_UNIT_TYPE" val="i"/>
  <p:tag name="KSO_WM_UNIT_INDEX" val="9"/>
</p:tagLst>
</file>

<file path=ppt/tags/tag90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10"/>
  <p:tag name="KSO_WM_UNIT_LAYERLEVEL" val="1"/>
  <p:tag name="KSO_WM_TAG_VERSION" val="1.0"/>
  <p:tag name="KSO_WM_UNIT_TYPE" val="i"/>
  <p:tag name="KSO_WM_UNIT_INDEX" val="10"/>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1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11"/>
  <p:tag name="KSO_WM_UNIT_LAYERLEVEL" val="1"/>
  <p:tag name="KSO_WM_TAG_VERSION" val="1.0"/>
  <p:tag name="KSO_WM_UNIT_TYPE" val="i"/>
  <p:tag name="KSO_WM_UNIT_INDEX" val="11"/>
</p:tagLst>
</file>

<file path=ppt/tags/tag91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12"/>
  <p:tag name="KSO_WM_UNIT_LAYERLEVEL" val="1"/>
  <p:tag name="KSO_WM_TAG_VERSION" val="1.0"/>
  <p:tag name="KSO_WM_UNIT_TYPE" val="i"/>
  <p:tag name="KSO_WM_UNIT_INDEX" val="12"/>
</p:tagLst>
</file>

<file path=ppt/tags/tag9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14"/>
  <p:tag name="KSO_WM_UNIT_TYPE" val="a"/>
  <p:tag name="KSO_WM_UNIT_INDEX" val="1"/>
</p:tagLst>
</file>

<file path=ppt/tags/tag9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16.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_4*e*1"/>
  <p:tag name="KSO_WM_UNIT_LAYERLEVEL" val="1"/>
  <p:tag name="KSO_WM_TAG_VERSION" val="1.0"/>
  <p:tag name="KSO_WM_BEAUTIFY_FLAG" val="#wm#"/>
  <p:tag name="KSO_WM_UNIT_PRESET_TEXT" val="节编号"/>
  <p:tag name="KSO_WM_UNIT_NOCLEAR" val="0"/>
  <p:tag name="KSO_WM_UNIT_VALUE" val="13"/>
  <p:tag name="KSO_WM_UNIT_TYPE" val="e"/>
  <p:tag name="KSO_WM_UNIT_INDEX" val="1"/>
</p:tagLst>
</file>

<file path=ppt/tags/tag9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9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f*1"/>
  <p:tag name="KSO_WM_UNIT_LAYERLEVEL" val="1"/>
  <p:tag name="KSO_WM_TAG_VERSION" val="1.0"/>
  <p:tag name="KSO_WM_BEAUTIFY_FLAG" val="#wm#"/>
  <p:tag name="KSO_WM_UNIT_SUBTYPE" val="a"/>
  <p:tag name="KSO_WM_UNIT_PRESET_TEXT" val="单击此处编辑母版文本样式&#10;二级&#10;三级&#10;四级&#10;五级"/>
  <p:tag name="KSO_WM_UNIT_NOCLEAR" val="0"/>
  <p:tag name="KSO_WM_UNIT_VALUE" val="160"/>
  <p:tag name="KSO_WM_UNIT_TYPE" val="f"/>
  <p:tag name="KSO_WM_UNIT_INDEX" val="1"/>
</p:tagLst>
</file>

<file path=ppt/tags/tag9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f*2"/>
  <p:tag name="KSO_WM_UNIT_LAYERLEVEL" val="1"/>
  <p:tag name="KSO_WM_TAG_VERSION" val="1.0"/>
  <p:tag name="KSO_WM_BEAUTIFY_FLAG" val="#wm#"/>
  <p:tag name="KSO_WM_UNIT_SUBTYPE" val="a"/>
  <p:tag name="KSO_WM_UNIT_PRESET_TEXT" val="单击此处编辑母版文本样式&#10;二级&#10;三级&#10;四级&#10;五级"/>
  <p:tag name="KSO_WM_UNIT_NOCLEAR" val="0"/>
  <p:tag name="KSO_WM_UNIT_VALUE" val="160"/>
  <p:tag name="KSO_WM_UNIT_TYPE" val="f"/>
  <p:tag name="KSO_WM_UNIT_INDEX" val="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9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a*1_1"/>
  <p:tag name="KSO_WM_UNIT_LAYERLEVEL" val="1_1"/>
  <p:tag name="KSO_WM_TAG_VERSION" val="1.0"/>
  <p:tag name="KSO_WM_BEAUTIFY_FLAG" val="#wm#"/>
  <p:tag name="KSO_WM_UNIT_PRESET_TEXT" val="单击此处编辑母版文本样式"/>
  <p:tag name="KSO_WM_UNIT_NOCLEAR" val="0"/>
  <p:tag name="KSO_WM_UNIT_TYPE" val="h_a"/>
  <p:tag name="KSO_WM_UNIT_INDEX" val="1_1"/>
  <p:tag name="KSO_WM_UNIT_ISCONTENTSTITLE" val="0"/>
  <p:tag name="KSO_WM_UNIT_ISNUMDGMTITLE" val="0"/>
  <p:tag name="KSO_WM_UNIT_VALUE" val="19"/>
</p:tagLst>
</file>

<file path=ppt/tags/tag9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f*1_1"/>
  <p:tag name="KSO_WM_UNIT_LAYERLEVEL" val="1_1"/>
  <p:tag name="KSO_WM_TAG_VERSION" val="1.0"/>
  <p:tag name="KSO_WM_BEAUTIFY_FLAG" val="#wm#"/>
  <p:tag name="KSO_WM_UNIT_SUBTYPE" val="a"/>
  <p:tag name="KSO_WM_UNIT_PRESET_TEXT" val="单击此处编辑母版文本样式&#10;二级&#10;三级&#10;四级&#10;五级"/>
  <p:tag name="KSO_WM_UNIT_NOCLEAR" val="0"/>
  <p:tag name="KSO_WM_UNIT_VALUE" val="128"/>
  <p:tag name="KSO_WM_UNIT_TYPE" val="h_f"/>
  <p:tag name="KSO_WM_UNIT_INDEX" val="1_1"/>
</p:tagLst>
</file>

<file path=ppt/tags/tag9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a*2_1"/>
  <p:tag name="KSO_WM_UNIT_LAYERLEVEL" val="1_1"/>
  <p:tag name="KSO_WM_TAG_VERSION" val="1.0"/>
  <p:tag name="KSO_WM_BEAUTIFY_FLAG" val="#wm#"/>
  <p:tag name="KSO_WM_UNIT_PRESET_TEXT" val="单击此处编辑母版文本样式"/>
  <p:tag name="KSO_WM_UNIT_NOCLEAR" val="0"/>
  <p:tag name="KSO_WM_UNIT_TYPE" val="h_a"/>
  <p:tag name="KSO_WM_UNIT_INDEX" val="2_1"/>
  <p:tag name="KSO_WM_UNIT_ISCONTENTSTITLE" val="0"/>
  <p:tag name="KSO_WM_UNIT_ISNUMDGMTITLE" val="0"/>
  <p:tag name="KSO_WM_UNIT_VALUE" val="19"/>
</p:tagLst>
</file>

<file path=ppt/tags/tag9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f*2_1"/>
  <p:tag name="KSO_WM_UNIT_LAYERLEVEL" val="1_1"/>
  <p:tag name="KSO_WM_TAG_VERSION" val="1.0"/>
  <p:tag name="KSO_WM_BEAUTIFY_FLAG" val="#wm#"/>
  <p:tag name="KSO_WM_UNIT_SUBTYPE" val="a"/>
  <p:tag name="KSO_WM_UNIT_PRESET_TEXT" val="单击此处编辑母版文本样式&#10;二级&#10;三级&#10;四级&#10;五级"/>
  <p:tag name="KSO_WM_UNIT_NOCLEAR" val="0"/>
  <p:tag name="KSO_WM_UNIT_VALUE" val="128"/>
  <p:tag name="KSO_WM_UNIT_TYPE" val="h_f"/>
  <p:tag name="KSO_WM_UNIT_INDEX" val="2_1"/>
</p:tagLst>
</file>

<file path=ppt/tags/tag9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9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f*1"/>
  <p:tag name="KSO_WM_UNIT_LAYERLEVEL" val="1"/>
  <p:tag name="KSO_WM_TAG_VERSION" val="1.0"/>
  <p:tag name="KSO_WM_BEAUTIFY_FLAG" val="#wm#"/>
  <p:tag name="KSO_WM_UNIT_SUBTYPE" val="a"/>
  <p:tag name="KSO_WM_UNIT_PRESET_TEXT" val="单击此处编辑母版文本样式&#10;二级&#10;三级&#10;四级&#10;五级"/>
  <p:tag name="KSO_WM_UNIT_NOCLEAR" val="0"/>
  <p:tag name="KSO_WM_UNIT_VALUE" val="396"/>
  <p:tag name="KSO_WM_UNIT_TYPE" val="f"/>
  <p:tag name="KSO_WM_UNIT_INDEX" val="1"/>
</p:tagLst>
</file>

<file path=ppt/tags/tag9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4.xml><?xml version="1.0" encoding="utf-8"?>
<p:tagLst xmlns:p="http://schemas.openxmlformats.org/presentationml/2006/main">
  <p:tag name="KSO_WM_BEAUTIFY_FLAG" val=""/>
</p:tagLst>
</file>

<file path=ppt/tags/tag9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9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b*1"/>
  <p:tag name="KSO_WM_UNIT_LAYERLEVEL" val="1"/>
  <p:tag name="KSO_WM_TAG_VERSION" val="1.0"/>
  <p:tag name="KSO_WM_BEAUTIFY_FLAG" val="#wm#"/>
  <p:tag name="KSO_WM_UNIT_ISCONTENTSTITLE" val="0"/>
  <p:tag name="KSO_WM_UNIT_ISNUMDGMTITLE" val="0"/>
  <p:tag name="KSO_WM_UNIT_PRESET_TEXT" val="单击此处编辑母版副标题样式"/>
  <p:tag name="KSO_WM_UNIT_NOCLEAR" val="0"/>
  <p:tag name="KSO_WM_UNIT_VALUE" val="40"/>
  <p:tag name="KSO_WM_UNIT_TYPE" val="b"/>
  <p:tag name="KSO_WM_UNIT_INDEX" val="1"/>
</p:tagLst>
</file>

<file path=ppt/tags/tag9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2"/>
  <p:tag name="KSO_WM_UNIT_LAYERLEVEL" val="1"/>
  <p:tag name="KSO_WM_TAG_VERSION" val="1.0"/>
  <p:tag name="KSO_WM_UNIT_TYPE" val="i"/>
  <p:tag name="KSO_WM_UNIT_INDEX" val="2"/>
</p:tagLst>
</file>

<file path=ppt/tags/tag9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3"/>
  <p:tag name="KSO_WM_UNIT_LAYERLEVEL" val="1"/>
  <p:tag name="KSO_WM_TAG_VERSION" val="1.0"/>
  <p:tag name="KSO_WM_UNIT_TYPE" val="i"/>
  <p:tag name="KSO_WM_UNIT_INDEX" val="3"/>
</p:tagLst>
</file>

<file path=ppt/tags/tag9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
  <p:tag name="KSO_WM_UNIT_LAYERLEVEL" val="1"/>
  <p:tag name="KSO_WM_TAG_VERSION" val="1.0"/>
  <p:tag name="KSO_WM_UNIT_TYPE" val="i"/>
  <p:tag name="KSO_WM_UNIT_INDEX" val="4"/>
</p:tagLst>
</file>

<file path=ppt/tags/tag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47"/>
  <p:tag name="KSO_WM_UNIT_LAYERLEVEL" val="1"/>
  <p:tag name="KSO_WM_TAG_VERSION" val="1.0"/>
  <p:tag name="KSO_WM_UNIT_TYPE" val="i"/>
  <p:tag name="KSO_WM_UNIT_INDEX" val="47"/>
</p:tagLst>
</file>

<file path=ppt/tags/tag9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
  <p:tag name="KSO_WM_UNIT_LAYERLEVEL" val="1"/>
  <p:tag name="KSO_WM_TAG_VERSION" val="1.0"/>
  <p:tag name="KSO_WM_UNIT_TYPE" val="i"/>
  <p:tag name="KSO_WM_UNIT_INDEX" val="5"/>
</p:tagLst>
</file>

<file path=ppt/tags/tag9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
  <p:tag name="KSO_WM_UNIT_LAYERLEVEL" val="1"/>
  <p:tag name="KSO_WM_TAG_VERSION" val="1.0"/>
  <p:tag name="KSO_WM_UNIT_TYPE" val="i"/>
  <p:tag name="KSO_WM_UNIT_INDEX" val="6"/>
</p:tagLst>
</file>

<file path=ppt/tags/tag9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
  <p:tag name="KSO_WM_UNIT_LAYERLEVEL" val="1"/>
  <p:tag name="KSO_WM_TAG_VERSION" val="1.0"/>
  <p:tag name="KSO_WM_UNIT_TYPE" val="i"/>
  <p:tag name="KSO_WM_UNIT_INDEX" val="7"/>
</p:tagLst>
</file>

<file path=ppt/tags/tag9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
  <p:tag name="KSO_WM_UNIT_LAYERLEVEL" val="1"/>
  <p:tag name="KSO_WM_TAG_VERSION" val="1.0"/>
  <p:tag name="KSO_WM_UNIT_TYPE" val="i"/>
  <p:tag name="KSO_WM_UNIT_INDEX" val="8"/>
</p:tagLst>
</file>

<file path=ppt/tags/tag9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9"/>
  <p:tag name="KSO_WM_UNIT_LAYERLEVEL" val="1"/>
  <p:tag name="KSO_WM_TAG_VERSION" val="1.0"/>
  <p:tag name="KSO_WM_UNIT_TYPE" val="i"/>
  <p:tag name="KSO_WM_UNIT_INDEX" val="9"/>
</p:tagLst>
</file>

<file path=ppt/tags/tag9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0"/>
  <p:tag name="KSO_WM_UNIT_LAYERLEVEL" val="1"/>
  <p:tag name="KSO_WM_TAG_VERSION" val="1.0"/>
  <p:tag name="KSO_WM_BEAUTIFY_FLAG" val="#wm#"/>
  <p:tag name="KSO_WM_UNIT_TYPE" val="i"/>
  <p:tag name="KSO_WM_UNIT_INDEX" val="10"/>
</p:tagLst>
</file>

<file path=ppt/tags/tag9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1"/>
  <p:tag name="KSO_WM_UNIT_LAYERLEVEL" val="1"/>
  <p:tag name="KSO_WM_TAG_VERSION" val="1.0"/>
  <p:tag name="KSO_WM_BEAUTIFY_FLAG" val="#wm#"/>
  <p:tag name="KSO_WM_UNIT_TYPE" val="i"/>
  <p:tag name="KSO_WM_UNIT_INDEX" val="11"/>
</p:tagLst>
</file>

<file path=ppt/tags/tag9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2"/>
  <p:tag name="KSO_WM_UNIT_LAYERLEVEL" val="1"/>
  <p:tag name="KSO_WM_TAG_VERSION" val="1.0"/>
  <p:tag name="KSO_WM_BEAUTIFY_FLAG" val="#wm#"/>
  <p:tag name="KSO_WM_UNIT_TYPE" val="i"/>
  <p:tag name="KSO_WM_UNIT_INDEX" val="12"/>
</p:tagLst>
</file>

<file path=ppt/tags/tag9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3"/>
  <p:tag name="KSO_WM_UNIT_LAYERLEVEL" val="1"/>
  <p:tag name="KSO_WM_TAG_VERSION" val="1.0"/>
  <p:tag name="KSO_WM_BEAUTIFY_FLAG" val="#wm#"/>
  <p:tag name="KSO_WM_UNIT_TYPE" val="i"/>
  <p:tag name="KSO_WM_UNIT_INDEX" val="13"/>
</p:tagLst>
</file>

<file path=ppt/tags/tag9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4"/>
  <p:tag name="KSO_WM_UNIT_LAYERLEVEL" val="1"/>
  <p:tag name="KSO_WM_TAG_VERSION" val="1.0"/>
  <p:tag name="KSO_WM_BEAUTIFY_FLAG" val="#wm#"/>
  <p:tag name="KSO_WM_UNIT_TYPE" val="i"/>
  <p:tag name="KSO_WM_UNIT_INDEX" val="14"/>
</p:tagLst>
</file>

<file path=ppt/tags/tag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49"/>
  <p:tag name="KSO_WM_UNIT_LAYERLEVEL" val="1"/>
  <p:tag name="KSO_WM_TAG_VERSION" val="1.0"/>
  <p:tag name="KSO_WM_UNIT_TYPE" val="i"/>
  <p:tag name="KSO_WM_UNIT_INDEX" val="49"/>
</p:tagLst>
</file>

<file path=ppt/tags/tag9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5"/>
  <p:tag name="KSO_WM_UNIT_LAYERLEVEL" val="1"/>
  <p:tag name="KSO_WM_TAG_VERSION" val="1.0"/>
  <p:tag name="KSO_WM_BEAUTIFY_FLAG" val="#wm#"/>
  <p:tag name="KSO_WM_UNIT_TYPE" val="i"/>
  <p:tag name="KSO_WM_UNIT_INDEX" val="15"/>
</p:tagLst>
</file>

<file path=ppt/tags/tag9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30"/>
  <p:tag name="KSO_WM_UNIT_TYPE" val="a"/>
  <p:tag name="KSO_WM_UNIT_INDEX" val="1"/>
</p:tagLst>
</file>

<file path=ppt/tags/tag9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 name="KSO_WM_UNIT_NOCLEAR" val="0"/>
</p:tagLst>
</file>

<file path=ppt/tags/tag9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f*3"/>
  <p:tag name="KSO_WM_UNIT_LAYERLEVEL" val="1"/>
  <p:tag name="KSO_WM_TAG_VERSION" val="1.0"/>
  <p:tag name="KSO_WM_BEAUTIFY_FLAG" val="#wm#"/>
  <p:tag name="KSO_WM_UNIT_PRESET_TEXT" val="公司名占位符"/>
  <p:tag name="KSO_WM_UNIT_NOCLEAR" val="0"/>
  <p:tag name="KSO_WM_UNIT_VALUE" val="81"/>
  <p:tag name="KSO_WM_UNIT_TYPE" val="f"/>
  <p:tag name="KSO_WM_UNIT_INDEX" val="3"/>
  <p:tag name="KSO_WM_UNIT_SUBTYPE" val="g"/>
</p:tagLst>
</file>

<file path=ppt/tags/tag9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f*2"/>
  <p:tag name="KSO_WM_UNIT_LAYERLEVEL" val="1"/>
  <p:tag name="KSO_WM_TAG_VERSION" val="1.0"/>
  <p:tag name="KSO_WM_BEAUTIFY_FLAG" val="#wm#"/>
  <p:tag name="KSO_WM_UNIT_SUBTYPE" val="c"/>
  <p:tag name="KSO_WM_UNIT_PRESET_TEXT" val="日期时间占位符"/>
  <p:tag name="KSO_WM_UNIT_NOCLEAR" val="0"/>
  <p:tag name="KSO_WM_UNIT_VALUE" val="8"/>
  <p:tag name="KSO_WM_UNIT_TYPE" val="f"/>
  <p:tag name="KSO_WM_UNIT_INDEX" val="2"/>
</p:tagLst>
</file>

<file path=ppt/tags/tag9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f*5"/>
  <p:tag name="KSO_WM_UNIT_LAYERLEVEL" val="1"/>
  <p:tag name="KSO_WM_TAG_VERSION" val="1.0"/>
  <p:tag name="KSO_WM_BEAUTIFY_FLAG" val="#wm#"/>
  <p:tag name="KSO_WM_UNIT_SUBTYPE" val="b"/>
  <p:tag name="KSO_WM_UNIT_PRESET_TEXT" val="署名占位符"/>
  <p:tag name="KSO_WM_UNIT_NOCLEAR" val="0"/>
  <p:tag name="KSO_WM_UNIT_VALUE" val="8"/>
  <p:tag name="KSO_WM_UNIT_TYPE" val="f"/>
  <p:tag name="KSO_WM_UNIT_INDEX" val="5"/>
</p:tagLst>
</file>

<file path=ppt/tags/tag9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UNIT_ISCONTENTSTITLE" val="0"/>
  <p:tag name="KSO_WM_UNIT_ISNUMDGMTITLE" val="0"/>
  <p:tag name="KSO_WM_UNIT_NOCLEAR" val="0"/>
  <p:tag name="KSO_WM_TEMPLATE_CATEGORY" val="custom"/>
  <p:tag name="KSO_WM_TEMPLATE_INDEX" val="20230979"/>
</p:tagLst>
</file>

<file path=ppt/tags/tag9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UNIT_NOCLEAR" val="0"/>
  <p:tag name="KSO_WM_TEMPLATE_CATEGORY" val="custom"/>
  <p:tag name="KSO_WM_TEMPLATE_INDEX" val="20230979"/>
</p:tagLst>
</file>

<file path=ppt/tags/tag9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0"/>
  <p:tag name="KSO_WM_UNIT_LAYERLEVEL" val="1"/>
  <p:tag name="KSO_WM_TAG_VERSION" val="1.0"/>
  <p:tag name="KSO_WM_UNIT_TYPE" val="i"/>
  <p:tag name="KSO_WM_UNIT_INDEX" val="50"/>
</p:tagLst>
</file>

<file path=ppt/tags/tag9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73.xml><?xml version="1.0" encoding="utf-8"?>
<p:tagLst xmlns:p="http://schemas.openxmlformats.org/presentationml/2006/main">
  <p:tag name="KSO_WM_TEMPLATE_SUBCATEGORY" val="29"/>
  <p:tag name="KSO_WM_TEMPLATE_MASTER_TYPE" val="0"/>
  <p:tag name="KSO_WM_TEMPLATE_COLOR_TYPE" val="0"/>
  <p:tag name="KSO_WM_TAG_VERSION" val="1.0"/>
  <p:tag name="KSO_WM_BEAUTIFY_FLAG" val="#wm#"/>
  <p:tag name="KSO_WM_TEMPLATE_CATEGORY" val="custom"/>
  <p:tag name="KSO_WM_TEMPLATE_INDEX" val="20230979"/>
  <p:tag name="KSO_WM_TEMPLATE_THUMBS_INDEX" val="1、9"/>
</p:tagLst>
</file>

<file path=ppt/tags/tag974.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custom20230893_1*b*1"/>
  <p:tag name="KSO_WM_TEMPLATE_CATEGORY" val="custom"/>
  <p:tag name="KSO_WM_TEMPLATE_INDEX" val="20230893"/>
  <p:tag name="KSO_WM_UNIT_LAYERLEVEL" val="1"/>
  <p:tag name="KSO_WM_TAG_VERSION" val="1.0"/>
  <p:tag name="KSO_WM_BEAUTIFY_FLAG" val="#wm#"/>
  <p:tag name="KSO_WM_UNIT_PRESET_TEXT" val="WPS,a click to unlimited possibilities&#10;"/>
</p:tagLst>
</file>

<file path=ppt/tags/tag97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30893_1*a*1"/>
  <p:tag name="KSO_WM_TEMPLATE_CATEGORY" val="custom"/>
  <p:tag name="KSO_WM_TEMPLATE_INDEX" val="20230893"/>
  <p:tag name="KSO_WM_UNIT_LAYERLEVEL" val="1"/>
  <p:tag name="KSO_WM_TAG_VERSION" val="1.0"/>
  <p:tag name="KSO_WM_BEAUTIFY_FLAG" val="#wm#"/>
  <p:tag name="KSO_WM_UNIT_PRESET_TEXT" val="单击此处添加文档标题"/>
</p:tagLst>
</file>

<file path=ppt/tags/tag976.xml><?xml version="1.0" encoding="utf-8"?>
<p:tagLst xmlns:p="http://schemas.openxmlformats.org/presentationml/2006/main">
  <p:tag name="KSO_WM_BEAUTIFY_FLAG" val=""/>
</p:tagLst>
</file>

<file path=ppt/tags/tag977.xml><?xml version="1.0" encoding="utf-8"?>
<p:tagLst xmlns:p="http://schemas.openxmlformats.org/presentationml/2006/main">
  <p:tag name="KSO_WM_SLIDE_ID" val="custom20230893_1"/>
  <p:tag name="KSO_WM_TEMPLATE_SUBCATEGORY" val="29"/>
  <p:tag name="KSO_WM_TEMPLATE_MASTER_TYPE" val="0"/>
  <p:tag name="KSO_WM_TEMPLATE_COLOR_TYPE" val="0"/>
  <p:tag name="KSO_WM_SLIDE_ITEM_CNT" val="0"/>
  <p:tag name="KSO_WM_SLIDE_INDEX" val="1"/>
  <p:tag name="KSO_WM_TAG_VERSION" val="1.0"/>
  <p:tag name="KSO_WM_BEAUTIFY_FLAG" val="#wm#"/>
  <p:tag name="KSO_WM_TEMPLATE_CATEGORY" val="custom"/>
  <p:tag name="KSO_WM_TEMPLATE_INDEX" val="20230893"/>
  <p:tag name="KSO_WM_SLIDE_TYPE" val="title"/>
  <p:tag name="KSO_WM_SLIDE_SUBTYPE" val="pureTxt"/>
  <p:tag name="KSO_WM_SLIDE_LAYOUT" val="a_b_f"/>
  <p:tag name="KSO_WM_SLIDE_LAYOUT_CNT" val="1_1_1"/>
  <p:tag name="KSO_WM_SPECIAL_SOURCE" val="bdnull"/>
  <p:tag name="KSO_WM_TEMPLATE_THUMBS_INDEX" val="1、9"/>
  <p:tag name="KSO_WM_SLIDE_CONTENT_AREA" val="{&quot;left&quot;:&quot;101.35&quot;,&quot;top&quot;:&quot;155.85&quot;,&quot;width&quot;:&quot;775.95&quot;,&quot;height&quot;:&quot;262.15&quot;}"/>
</p:tagLst>
</file>

<file path=ppt/tags/tag978.xml><?xml version="1.0" encoding="utf-8"?>
<p:tagLst xmlns:p="http://schemas.openxmlformats.org/presentationml/2006/main">
  <p:tag name="KSO_WM_UNIT_ISCONTENTSTITLE" val="0"/>
  <p:tag name="KSO_WM_UNIT_ISNUMDGMTITLE" val="0"/>
  <p:tag name="KSO_WM_UNIT_PRESET_TEXT_INDEX" val="0"/>
  <p:tag name="KSO_WM_UNIT_PRESET_TEXT_LEN" val="8"/>
  <p:tag name="KSO_WM_UNIT_NOCLEAR" val="0"/>
  <p:tag name="KSO_WM_UNIT_VALUE" val="29"/>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31375_5*a*1"/>
  <p:tag name="KSO_WM_TEMPLATE_CATEGORY" val="diagram"/>
  <p:tag name="KSO_WM_TEMPLATE_INDEX" val="20231375"/>
  <p:tag name="KSO_WM_UNIT_LAYERLEVEL" val="1"/>
  <p:tag name="KSO_WM_TAG_VERSION" val="3.0"/>
  <p:tag name="KSO_WM_BEAUTIFY_FLAG" val="#wm#"/>
</p:tagLst>
</file>

<file path=ppt/tags/tag9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20231305_5*l_h_i*1_5_2"/>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LINE_FORE_SCHEMECOLOR_INDEX" val="9"/>
  <p:tag name="KSO_WM_DIAGRAM_MAX_ITEMCNT" val="6"/>
  <p:tag name="KSO_WM_DIAGRAM_MIN_ITEMCNT" val="2"/>
  <p:tag name="KSO_WM_DIAGRAM_VIRTUALLY_FRAME" val="{&quot;height&quot;:373.7506408691406,&quot;width&quot;:862.1668701171875}"/>
  <p:tag name="KSO_WM_DIAGRAM_COLOR_MATCH_VALUE" val="{&quot;shape&quot;:{&quot;fill&quot;:{&quot;type&quot;:0},&quot;glow&quot;:{&quot;colorType&quot;:0},&quot;line&quot;:{&quot;solidLine&quot;:{&quot;brightness&quot;:0,&quot;colorType&quot;:1,&quot;foreColorIndex&quot;:9,&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1"/>
  <p:tag name="KSO_WM_UNIT_LAYERLEVEL" val="1"/>
  <p:tag name="KSO_WM_TAG_VERSION" val="1.0"/>
  <p:tag name="KSO_WM_UNIT_TYPE" val="i"/>
  <p:tag name="KSO_WM_UNIT_INDEX" val="51"/>
</p:tagLst>
</file>

<file path=ppt/tags/tag9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20231305_5*l_h_i*1_5_3"/>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FILL_FORE_SCHEMECOLOR_INDEX" val="9"/>
  <p:tag name="KSO_WM_DIAGRAM_MAX_ITEMCNT" val="6"/>
  <p:tag name="KSO_WM_DIAGRAM_MIN_ITEMCNT" val="2"/>
  <p:tag name="KSO_WM_DIAGRAM_VIRTUALLY_FRAME" val="{&quot;height&quot;:373.7506408691406,&quot;width&quot;:862.1668701171875}"/>
  <p:tag name="KSO_WM_DIAGRAM_COLOR_MATCH_VALUE" val="{&quot;shape&quot;:{&quot;fill&quot;:{&quot;solid&quot;:{&quot;brightness&quot;:0,&quot;colorType&quot;:1,&quot;foreColorIndex&quot;:9,&quot;transparency&quot;:0.69999998807907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4"/>
  <p:tag name="KSO_WM_UNIT_ID" val="diagram20231305_5*l_h_i*1_5_4"/>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FILL_FORE_SCHEMECOLOR_INDEX" val="9"/>
  <p:tag name="KSO_WM_DIAGRAM_MAX_ITEMCNT" val="6"/>
  <p:tag name="KSO_WM_DIAGRAM_MIN_ITEMCNT" val="2"/>
  <p:tag name="KSO_WM_DIAGRAM_VIRTUALLY_FRAME" val="{&quot;height&quot;:373.7506408691406,&quot;width&quot;:862.1668701171875}"/>
  <p:tag name="KSO_WM_DIAGRAM_COLOR_MATCH_VALUE" val="{&quot;shape&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82.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20231305_5*l_h_f*1_5_1"/>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PRESET_TEXT" val="单击此处输入你的正文，文字是您思想的提炼，为了最终演示发布的良好效果"/>
  <p:tag name="KSO_WM_DIAGRAM_MAX_ITEMCNT" val="6"/>
  <p:tag name="KSO_WM_DIAGRAM_MIN_ITEMCNT" val="2"/>
  <p:tag name="KSO_WM_DIAGRAM_VIRTUALLY_FRAME" val="{&quot;height&quot;:373.7506408691406,&quot;width&quot;:862.166870117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6"/>
  <p:tag name="KSO_WM_UNIT_ID" val="diagram20231305_5*l_h_i*1_5_6"/>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FILL_FORE_SCHEMECOLOR_INDEX" val="9"/>
  <p:tag name="KSO_WM_DIAGRAM_MAX_ITEMCNT" val="6"/>
  <p:tag name="KSO_WM_DIAGRAM_MIN_ITEMCNT" val="2"/>
  <p:tag name="KSO_WM_DIAGRAM_VIRTUALLY_FRAME" val="{&quot;height&quot;:373.7506408691406,&quot;width&quot;:862.1668701171875}"/>
  <p:tag name="KSO_WM_DIAGRAM_COLOR_MATCH_VALUE" val="{&quot;shape&quot;:{&quot;fill&quot;:{&quot;solid&quot;:{&quot;brightness&quot;:0,&quot;colorType&quot;:1,&quot;foreColorIndex&quot;:9,&quot;transparency&quot;:0.69999998807907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5"/>
  <p:tag name="KSO_WM_UNIT_ID" val="diagram20231305_5*l_h_i*1_5_5"/>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FILL_FORE_SCHEMECOLOR_INDEX" val="9"/>
  <p:tag name="KSO_WM_DIAGRAM_MAX_ITEMCNT" val="6"/>
  <p:tag name="KSO_WM_DIAGRAM_MIN_ITEMCNT" val="2"/>
  <p:tag name="KSO_WM_DIAGRAM_VIRTUALLY_FRAME" val="{&quot;height&quot;:373.7506408691406,&quot;width&quot;:862.1668701171875}"/>
  <p:tag name="KSO_WM_DIAGRAM_COLOR_MATCH_VALUE" val="{&quot;shape&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1"/>
  <p:tag name="KSO_WM_UNIT_ID" val="diagram20231305_5*l_h_i*1_5_1"/>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DIAGRAM_MAX_ITEMCNT" val="6"/>
  <p:tag name="KSO_WM_DIAGRAM_MIN_ITEMCNT" val="2"/>
  <p:tag name="KSO_WM_DIAGRAM_VIRTUALLY_FRAME" val="{&quot;height&quot;:373.7506408691406,&quot;width&quot;:862.166870117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2"/>
  <p:tag name="KSO_WM_UNIT_ID" val="diagram20231305_5*l_h_i*1_6_2"/>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LINE_FORE_SCHEMECOLOR_INDEX" val="10"/>
  <p:tag name="KSO_WM_DIAGRAM_MAX_ITEMCNT" val="6"/>
  <p:tag name="KSO_WM_DIAGRAM_MIN_ITEMCNT" val="2"/>
  <p:tag name="KSO_WM_DIAGRAM_VIRTUALLY_FRAME" val="{&quot;height&quot;:373.7506408691406,&quot;width&quot;:862.1668701171875}"/>
  <p:tag name="KSO_WM_DIAGRAM_COLOR_MATCH_VALUE" val="{&quot;shape&quot;:{&quot;fill&quot;:{&quot;type&quot;:0},&quot;glow&quot;:{&quot;colorType&quot;:0},&quot;line&quot;:{&quot;solidLine&quot;:{&quot;brightness&quot;:0,&quot;colorType&quot;:1,&quot;foreColorIndex&quot;:10,&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3"/>
  <p:tag name="KSO_WM_UNIT_ID" val="diagram20231305_5*l_h_i*1_6_3"/>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FILL_FORE_SCHEMECOLOR_INDEX" val="10"/>
  <p:tag name="KSO_WM_DIAGRAM_MAX_ITEMCNT" val="6"/>
  <p:tag name="KSO_WM_DIAGRAM_MIN_ITEMCNT" val="2"/>
  <p:tag name="KSO_WM_DIAGRAM_VIRTUALLY_FRAME" val="{&quot;height&quot;:373.7506408691406,&quot;width&quot;:862.1668701171875}"/>
  <p:tag name="KSO_WM_DIAGRAM_COLOR_MATCH_VALUE" val="{&quot;shape&quot;:{&quot;fill&quot;:{&quot;solid&quot;:{&quot;brightness&quot;:0,&quot;colorType&quot;:1,&quot;foreColorIndex&quot;:10,&quot;transparency&quot;:0.69999998807907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4"/>
  <p:tag name="KSO_WM_UNIT_ID" val="diagram20231305_5*l_h_i*1_6_4"/>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FILL_FORE_SCHEMECOLOR_INDEX" val="10"/>
  <p:tag name="KSO_WM_DIAGRAM_MAX_ITEMCNT" val="6"/>
  <p:tag name="KSO_WM_DIAGRAM_MIN_ITEMCNT" val="2"/>
  <p:tag name="KSO_WM_DIAGRAM_VIRTUALLY_FRAME" val="{&quot;height&quot;:373.7506408691406,&quot;width&quot;:862.1668701171875}"/>
  <p:tag name="KSO_WM_DIAGRAM_COLOR_MATCH_VALUE" val="{&quot;shape&quot;:{&quot;fill&quot;:{&quot;solid&quot;:{&quot;brightness&quot;:0,&quot;colorType&quot;:1,&quot;foreColorIndex&quot;:10,&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89.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6_1"/>
  <p:tag name="KSO_WM_UNIT_ID" val="diagram20231305_5*l_h_f*1_6_1"/>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PRESET_TEXT" val="单击此处输入你的正文，文字是您思想的提炼，为了最终演示发布的良好效果"/>
  <p:tag name="KSO_WM_DIAGRAM_MAX_ITEMCNT" val="6"/>
  <p:tag name="KSO_WM_DIAGRAM_MIN_ITEMCNT" val="2"/>
  <p:tag name="KSO_WM_DIAGRAM_VIRTUALLY_FRAME" val="{&quot;height&quot;:373.7506408691406,&quot;width&quot;:862.166870117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2"/>
  <p:tag name="KSO_WM_UNIT_LAYERLEVEL" val="1"/>
  <p:tag name="KSO_WM_TAG_VERSION" val="1.0"/>
  <p:tag name="KSO_WM_UNIT_TYPE" val="i"/>
  <p:tag name="KSO_WM_UNIT_INDEX" val="52"/>
</p:tagLst>
</file>

<file path=ppt/tags/tag9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5"/>
  <p:tag name="KSO_WM_UNIT_ID" val="diagram20231305_5*l_h_i*1_6_5"/>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FILL_FORE_SCHEMECOLOR_INDEX" val="10"/>
  <p:tag name="KSO_WM_DIAGRAM_MAX_ITEMCNT" val="6"/>
  <p:tag name="KSO_WM_DIAGRAM_MIN_ITEMCNT" val="2"/>
  <p:tag name="KSO_WM_DIAGRAM_VIRTUALLY_FRAME" val="{&quot;height&quot;:373.7506408691406,&quot;width&quot;:862.1668701171875}"/>
  <p:tag name="KSO_WM_DIAGRAM_COLOR_MATCH_VALUE" val="{&quot;shape&quot;:{&quot;fill&quot;:{&quot;solid&quot;:{&quot;brightness&quot;:0,&quot;colorType&quot;:1,&quot;foreColorIndex&quot;:10,&quot;transparency&quot;:0.69999998807907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6"/>
  <p:tag name="KSO_WM_UNIT_ID" val="diagram20231305_5*l_h_i*1_6_6"/>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FILL_FORE_SCHEMECOLOR_INDEX" val="10"/>
  <p:tag name="KSO_WM_DIAGRAM_MAX_ITEMCNT" val="6"/>
  <p:tag name="KSO_WM_DIAGRAM_MIN_ITEMCNT" val="2"/>
  <p:tag name="KSO_WM_DIAGRAM_VIRTUALLY_FRAME" val="{&quot;height&quot;:373.7506408691406,&quot;width&quot;:862.1668701171875}"/>
  <p:tag name="KSO_WM_DIAGRAM_COLOR_MATCH_VALUE" val="{&quot;shape&quot;:{&quot;fill&quot;:{&quot;solid&quot;:{&quot;brightness&quot;:0,&quot;colorType&quot;:1,&quot;foreColorIndex&quot;:10,&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6_1"/>
  <p:tag name="KSO_WM_UNIT_ID" val="diagram20231305_5*l_h_i*1_6_1"/>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DIAGRAM_MAX_ITEMCNT" val="6"/>
  <p:tag name="KSO_WM_DIAGRAM_MIN_ITEMCNT" val="2"/>
  <p:tag name="KSO_WM_DIAGRAM_VIRTUALLY_FRAME" val="{&quot;height&quot;:373.7506408691406,&quot;width&quot;:862.166870117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31305_5*l_h_i*1_3_2"/>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LINE_FORE_SCHEMECOLOR_INDEX" val="7"/>
  <p:tag name="KSO_WM_DIAGRAM_MAX_ITEMCNT" val="6"/>
  <p:tag name="KSO_WM_DIAGRAM_MIN_ITEMCNT" val="2"/>
  <p:tag name="KSO_WM_DIAGRAM_VIRTUALLY_FRAME" val="{&quot;height&quot;:373.7506408691406,&quot;width&quot;:862.1668701171875}"/>
  <p:tag name="KSO_WM_DIAGRAM_COLOR_MATCH_VALUE" val="{&quot;shape&quot;:{&quot;fill&quot;:{&quot;type&quot;:0},&quot;glow&quot;:{&quot;colorType&quot;:0},&quot;line&quot;:{&quot;solidLine&quot;:{&quot;brightness&quot;:0,&quot;colorType&quot;:1,&quot;foreColorIndex&quot;:7,&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31305_5*l_h_i*1_3_3"/>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FILL_FORE_SCHEMECOLOR_INDEX" val="7"/>
  <p:tag name="KSO_WM_DIAGRAM_MAX_ITEMCNT" val="6"/>
  <p:tag name="KSO_WM_DIAGRAM_MIN_ITEMCNT" val="2"/>
  <p:tag name="KSO_WM_DIAGRAM_VIRTUALLY_FRAME" val="{&quot;height&quot;:373.7506408691406,&quot;width&quot;:862.1668701171875}"/>
  <p:tag name="KSO_WM_DIAGRAM_COLOR_MATCH_VALUE" val="{&quot;shape&quot;:{&quot;fill&quot;:{&quot;solid&quot;:{&quot;brightness&quot;:0,&quot;colorType&quot;:1,&quot;foreColorIndex&quot;:7,&quot;transparency&quot;:0.69999998807907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31305_5*l_h_i*1_3_4"/>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FILL_FORE_SCHEMECOLOR_INDEX" val="7"/>
  <p:tag name="KSO_WM_DIAGRAM_MAX_ITEMCNT" val="6"/>
  <p:tag name="KSO_WM_DIAGRAM_MIN_ITEMCNT" val="2"/>
  <p:tag name="KSO_WM_DIAGRAM_VIRTUALLY_FRAME" val="{&quot;height&quot;:373.7506408691406,&quot;width&quot;:862.1668701171875}"/>
  <p:tag name="KSO_WM_DIAGRAM_COLOR_MATCH_VALUE" val="{&quot;shape&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96.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31305_5*l_h_f*1_3_1"/>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PRESET_TEXT" val="单击此处输入你的正文，文字是您思想的提炼，为了最终演示发布的良好效果"/>
  <p:tag name="KSO_WM_DIAGRAM_MAX_ITEMCNT" val="6"/>
  <p:tag name="KSO_WM_DIAGRAM_MIN_ITEMCNT" val="2"/>
  <p:tag name="KSO_WM_DIAGRAM_VIRTUALLY_FRAME" val="{&quot;height&quot;:373.7506408691406,&quot;width&quot;:862.166870117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31305_5*l_h_i*1_3_5"/>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FILL_FORE_SCHEMECOLOR_INDEX" val="7"/>
  <p:tag name="KSO_WM_DIAGRAM_MAX_ITEMCNT" val="6"/>
  <p:tag name="KSO_WM_DIAGRAM_MIN_ITEMCNT" val="2"/>
  <p:tag name="KSO_WM_DIAGRAM_VIRTUALLY_FRAME" val="{&quot;height&quot;:373.7506408691406,&quot;width&quot;:862.1668701171875}"/>
  <p:tag name="KSO_WM_DIAGRAM_COLOR_MATCH_VALUE" val="{&quot;shape&quot;:{&quot;fill&quot;:{&quot;solid&quot;:{&quot;brightness&quot;:0,&quot;colorType&quot;:1,&quot;foreColorIndex&quot;:7,&quot;transparency&quot;:0.69999998807907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6"/>
  <p:tag name="KSO_WM_UNIT_ID" val="diagram20231305_5*l_h_i*1_3_6"/>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UNIT_FILL_FORE_SCHEMECOLOR_INDEX" val="7"/>
  <p:tag name="KSO_WM_DIAGRAM_MAX_ITEMCNT" val="6"/>
  <p:tag name="KSO_WM_DIAGRAM_MIN_ITEMCNT" val="2"/>
  <p:tag name="KSO_WM_DIAGRAM_VIRTUALLY_FRAME" val="{&quot;height&quot;:373.7506408691406,&quot;width&quot;:862.1668701171875}"/>
  <p:tag name="KSO_WM_DIAGRAM_COLOR_MATCH_VALUE" val="{&quot;shape&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31305_5*l_h_i*1_3_1"/>
  <p:tag name="KSO_WM_TEMPLATE_CATEGORY" val="diagram"/>
  <p:tag name="KSO_WM_TEMPLATE_INDEX" val="20231305"/>
  <p:tag name="KSO_WM_UNIT_LAYERLEVEL" val="1_1_1"/>
  <p:tag name="KSO_WM_TAG_VERSION" val="3.0"/>
  <p:tag name="KSO_WM_BEAUTIFY_FLAG" val="#wm#"/>
  <p:tag name="KSO_WM_DIAGRAM_VERSION" val="3"/>
  <p:tag name="KSO_WM_DIAGRAM_COLOR_TEXT_CAN_REMOVE" val="n"/>
  <p:tag name="KSO_WM_DIAGRAM_MAX_ITEMCNT" val="6"/>
  <p:tag name="KSO_WM_DIAGRAM_MIN_ITEMCNT" val="2"/>
  <p:tag name="KSO_WM_DIAGRAM_VIRTUALLY_FRAME" val="{&quot;height&quot;:373.7506408691406,&quot;width&quot;:862.166870117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97">
      <a:dk1>
        <a:srgbClr val="000000"/>
      </a:dk1>
      <a:lt1>
        <a:srgbClr val="FFFFFF"/>
      </a:lt1>
      <a:dk2>
        <a:srgbClr val="511D0B"/>
      </a:dk2>
      <a:lt2>
        <a:srgbClr val="FFF6E5"/>
      </a:lt2>
      <a:accent1>
        <a:srgbClr val="9A71FF"/>
      </a:accent1>
      <a:accent2>
        <a:srgbClr val="FF872A"/>
      </a:accent2>
      <a:accent3>
        <a:srgbClr val="FCA600"/>
      </a:accent3>
      <a:accent4>
        <a:srgbClr val="4BD1B0"/>
      </a:accent4>
      <a:accent5>
        <a:srgbClr val="A7EBDA"/>
      </a:accent5>
      <a:accent6>
        <a:srgbClr val="4F1D0C"/>
      </a:accent6>
      <a:hlink>
        <a:srgbClr val="0563C1"/>
      </a:hlink>
      <a:folHlink>
        <a:srgbClr val="954D72"/>
      </a:folHlink>
    </a:clrScheme>
    <a:fontScheme name="自定义 9">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自定义 43">
      <a:dk1>
        <a:sysClr val="windowText" lastClr="000000"/>
      </a:dk1>
      <a:lt1>
        <a:sysClr val="window" lastClr="FFFFFF"/>
      </a:lt1>
      <a:dk2>
        <a:srgbClr val="1E3643"/>
      </a:dk2>
      <a:lt2>
        <a:srgbClr val="EAFCFB"/>
      </a:lt2>
      <a:accent1>
        <a:srgbClr val="20DAD6"/>
      </a:accent1>
      <a:accent2>
        <a:srgbClr val="43AFB6"/>
      </a:accent2>
      <a:accent3>
        <a:srgbClr val="3F8297"/>
      </a:accent3>
      <a:accent4>
        <a:srgbClr val="3D6C87"/>
      </a:accent4>
      <a:accent5>
        <a:srgbClr val="FFC961"/>
      </a:accent5>
      <a:accent6>
        <a:srgbClr val="FF9845"/>
      </a:accent6>
      <a:hlink>
        <a:srgbClr val="0026E5"/>
      </a:hlink>
      <a:folHlink>
        <a:srgbClr val="7E1FAD"/>
      </a:folHlink>
    </a:clrScheme>
    <a:fontScheme name="主题字体">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4">
              <a:alpha val="50000"/>
            </a:schemeClr>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l">
          <a:defRPr dirty="0" smtClean="0">
            <a:solidFill>
              <a:schemeClr val="accent4"/>
            </a:solidFill>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9273</Words>
  <Application>WPS 演示</Application>
  <PresentationFormat>宽屏</PresentationFormat>
  <Paragraphs>442</Paragraphs>
  <Slides>60</Slides>
  <Notes>0</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60</vt:i4>
      </vt:variant>
    </vt:vector>
  </HeadingPairs>
  <TitlesOfParts>
    <vt:vector size="73" baseType="lpstr">
      <vt:lpstr>Arial</vt:lpstr>
      <vt:lpstr>宋体</vt:lpstr>
      <vt:lpstr>Wingdings</vt:lpstr>
      <vt:lpstr>微软雅黑</vt:lpstr>
      <vt:lpstr>Wingdings</vt:lpstr>
      <vt:lpstr>黑体</vt:lpstr>
      <vt:lpstr>汉仪粗圆简</vt:lpstr>
      <vt:lpstr>Arial Unicode MS</vt:lpstr>
      <vt:lpstr>Calibri</vt:lpstr>
      <vt:lpstr>华文楷体</vt:lpstr>
      <vt:lpstr>WPS</vt:lpstr>
      <vt:lpstr>Office 主题</vt:lpstr>
      <vt:lpstr>Office 主题​​</vt:lpstr>
      <vt:lpstr>第八章   学前儿童健康教育的评价</vt:lpstr>
      <vt:lpstr>第八章  学前儿童健康教育的评价</vt:lpstr>
      <vt:lpstr>知识要点</vt:lpstr>
      <vt:lpstr>第一节</vt:lpstr>
      <vt:lpstr>第一节  学前儿童健康教育评价的理论模式</vt:lpstr>
      <vt:lpstr>第一节  学前儿童健康教育评价的理论模式</vt:lpstr>
      <vt:lpstr>第一节  学前儿童健康教育评价的理论模式</vt:lpstr>
      <vt:lpstr>第一节  学前儿童健康教育评价的理论模式</vt:lpstr>
      <vt:lpstr>第一节  学前儿童健康教育评价的理论模式</vt:lpstr>
      <vt:lpstr>第一节  学前儿童健康教育评价的理论模式</vt:lpstr>
      <vt:lpstr>第一节  学前儿童健康教育评价的理论模式</vt:lpstr>
      <vt:lpstr>第一节  学前儿童健康教育评价的理论模式</vt:lpstr>
      <vt:lpstr>第一节  学前儿童健康教育评价的理论模式</vt:lpstr>
      <vt:lpstr>第一节  学前儿童健康教育评价的理论模式</vt:lpstr>
      <vt:lpstr>第一节  学前儿童健康教育评价的理论模式</vt:lpstr>
      <vt:lpstr>第二节</vt:lpstr>
      <vt:lpstr>第二节 学前儿童健康教育评价的原则</vt:lpstr>
      <vt:lpstr>第二节 学前儿童健康教育评价的原则</vt:lpstr>
      <vt:lpstr>第二节 学前儿童健康教育评价的原则</vt:lpstr>
      <vt:lpstr>第二节 学前儿童健康教育评价的原则</vt:lpstr>
      <vt:lpstr>第二节 学前儿童健康教育评价的原则</vt:lpstr>
      <vt:lpstr>第二节 学前儿童健康教育评价的原则</vt:lpstr>
      <vt:lpstr>第三节</vt:lpstr>
      <vt:lpstr>第三节 学前儿童健康教育评价的实施过程</vt:lpstr>
      <vt:lpstr>第三节 学前儿童健康教育评价的实施过程</vt:lpstr>
      <vt:lpstr>第三节 学前儿童健康教育评价的实施过程</vt:lpstr>
      <vt:lpstr>第三节 学前儿童健康教育评价的实施过程</vt:lpstr>
      <vt:lpstr>第三节 学前儿童健康教育评价的实施过程</vt:lpstr>
      <vt:lpstr>第三节 学前儿童健康教育评价的实施过程</vt:lpstr>
      <vt:lpstr>第三节 学前儿童健康教育评价的实施过程</vt:lpstr>
      <vt:lpstr>第三节 学前儿童健康教育评价的实施过程</vt:lpstr>
      <vt:lpstr>第三节 学前儿童健康教育评价的实施过程</vt:lpstr>
      <vt:lpstr>第三节 学前儿童健康教育评价的实施过程</vt:lpstr>
      <vt:lpstr>第三节 学前儿童健康教育评价的实施过程</vt:lpstr>
      <vt:lpstr>第四节</vt:lpstr>
      <vt:lpstr>第四节 学前儿童健康状况的评价</vt:lpstr>
      <vt:lpstr>第四节 学前儿童健康状况的评价</vt:lpstr>
      <vt:lpstr>第四节 学前儿童健康状况的评价</vt:lpstr>
      <vt:lpstr>拓展阅读</vt:lpstr>
      <vt:lpstr>第四节 学前儿童健康状况的评价</vt:lpstr>
      <vt:lpstr>第四节 学前儿童健康状况的评价</vt:lpstr>
      <vt:lpstr>第五节</vt:lpstr>
      <vt:lpstr>第五节 幼儿园健康管理制度的评价</vt:lpstr>
      <vt:lpstr>第五节 幼儿园健康管理制度的评价</vt:lpstr>
      <vt:lpstr>第五节 幼儿园健康管理制度的评价</vt:lpstr>
      <vt:lpstr>第五节 幼儿园健康管理制度的评价</vt:lpstr>
      <vt:lpstr>第五节 幼儿园健康管理制度的评价</vt:lpstr>
      <vt:lpstr>第五节 幼儿园健康管理制度的评价</vt:lpstr>
      <vt:lpstr>第五节 幼儿园健康管理制度的评价</vt:lpstr>
      <vt:lpstr>第五节 幼儿园健康管理制度的评价</vt:lpstr>
      <vt:lpstr>第五节 幼儿园健康管理制度的评价</vt:lpstr>
      <vt:lpstr>第五节 幼儿园健康管理制度的评价</vt:lpstr>
      <vt:lpstr>第六节</vt:lpstr>
      <vt:lpstr>第六节 学前儿童健康教育活动的评价</vt:lpstr>
      <vt:lpstr>第六节 学前儿童健康教育活动的评价</vt:lpstr>
      <vt:lpstr>第六节 学前儿童健康教育活动的评价</vt:lpstr>
      <vt:lpstr>第六节 学前儿童健康教育活动的评价</vt:lpstr>
      <vt:lpstr>教与学的建议  </vt:lpstr>
      <vt:lpstr>本章思考题    </vt:lpstr>
      <vt:lpstr> 学前儿童健康教育与活动指导/庞建萍，柳倩主编.—3版.—上海：华东师范大学出版社，2023   学前教育专业系列教材   ISBN 978-7-5760-3587-2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Administrator</dc:creator>
  <cp:lastModifiedBy>离心圆</cp:lastModifiedBy>
  <cp:revision>10</cp:revision>
  <dcterms:created xsi:type="dcterms:W3CDTF">2023-08-09T12:44:00Z</dcterms:created>
  <dcterms:modified xsi:type="dcterms:W3CDTF">2024-01-18T04:39:41Z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3B0086CAF875411CACBDA13AB9801EF4_13</vt:lpwstr>
  </property>
  <property fmtid="{D5CDD505-2E9C-101B-9397-08002B2CF9AE}" pid="3" name="KSOProductBuildVer">
    <vt:lpwstr>2052-12.1.0.16120</vt:lpwstr>
  </property>
</Properties>
</file>