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12" r:id="rId7"/>
    <p:sldId id="268" r:id="rId8"/>
    <p:sldId id="328" r:id="rId9"/>
    <p:sldId id="263" r:id="rId10"/>
    <p:sldId id="258" r:id="rId11"/>
    <p:sldId id="343" r:id="rId12"/>
    <p:sldId id="342" r:id="rId13"/>
    <p:sldId id="345" r:id="rId14"/>
    <p:sldId id="264" r:id="rId15"/>
    <p:sldId id="279" r:id="rId16"/>
    <p:sldId id="346" r:id="rId17"/>
    <p:sldId id="347" r:id="rId18"/>
    <p:sldId id="348" r:id="rId19"/>
    <p:sldId id="349" r:id="rId20"/>
    <p:sldId id="352" r:id="rId21"/>
    <p:sldId id="353" r:id="rId22"/>
    <p:sldId id="340" r:id="rId23"/>
    <p:sldId id="341" r:id="rId24"/>
    <p:sldId id="355" r:id="rId25"/>
    <p:sldId id="356" r:id="rId26"/>
    <p:sldId id="357" r:id="rId27"/>
    <p:sldId id="363" r:id="rId28"/>
    <p:sldId id="359" r:id="rId29"/>
    <p:sldId id="360" r:id="rId30"/>
    <p:sldId id="362" r:id="rId31"/>
    <p:sldId id="364" r:id="rId32"/>
    <p:sldId id="365" r:id="rId33"/>
    <p:sldId id="366" r:id="rId34"/>
    <p:sldId id="368" r:id="rId35"/>
    <p:sldId id="369" r:id="rId36"/>
    <p:sldId id="367" r:id="rId37"/>
    <p:sldId id="370" r:id="rId38"/>
    <p:sldId id="371" r:id="rId39"/>
    <p:sldId id="374" r:id="rId40"/>
    <p:sldId id="372" r:id="rId41"/>
    <p:sldId id="373" r:id="rId42"/>
    <p:sldId id="375" r:id="rId43"/>
    <p:sldId id="376" r:id="rId44"/>
    <p:sldId id="377" r:id="rId45"/>
    <p:sldId id="378" r:id="rId46"/>
    <p:sldId id="379" r:id="rId47"/>
    <p:sldId id="380" r:id="rId48"/>
    <p:sldId id="381" r:id="rId49"/>
    <p:sldId id="303" r:id="rId50"/>
    <p:sldId id="325" r:id="rId51"/>
    <p:sldId id="260" r:id="rId52"/>
  </p:sldIdLst>
  <p:sldSz cx="12192000" cy="6858000"/>
  <p:notesSz cx="6858000" cy="9144000"/>
  <p:custDataLst>
    <p:tags r:id="rId5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7" Type="http://schemas.openxmlformats.org/officeDocument/2006/relationships/tags" Target="tags/tag1189.xml"/><Relationship Id="rId56" Type="http://schemas.openxmlformats.org/officeDocument/2006/relationships/commentAuthors" Target="commentAuthors.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0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13.xml"/><Relationship Id="rId1" Type="http://schemas.openxmlformats.org/officeDocument/2006/relationships/tags" Target="../tags/tag101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16.xml"/><Relationship Id="rId3" Type="http://schemas.openxmlformats.org/officeDocument/2006/relationships/image" Target="../media/image9.png"/><Relationship Id="rId2" Type="http://schemas.openxmlformats.org/officeDocument/2006/relationships/tags" Target="../tags/tag1015.xml"/><Relationship Id="rId1" Type="http://schemas.openxmlformats.org/officeDocument/2006/relationships/tags" Target="../tags/tag10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18.xml"/><Relationship Id="rId1" Type="http://schemas.openxmlformats.org/officeDocument/2006/relationships/tags" Target="../tags/tag101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20.xml"/><Relationship Id="rId1" Type="http://schemas.openxmlformats.org/officeDocument/2006/relationships/tags" Target="../tags/tag101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21.xml"/></Relationships>
</file>

<file path=ppt/slides/_rels/slide19.xml.rels><?xml version="1.0" encoding="UTF-8" standalone="yes"?>
<Relationships xmlns="http://schemas.openxmlformats.org/package/2006/relationships"><Relationship Id="rId9" Type="http://schemas.openxmlformats.org/officeDocument/2006/relationships/tags" Target="../tags/tag1030.xml"/><Relationship Id="rId8" Type="http://schemas.openxmlformats.org/officeDocument/2006/relationships/tags" Target="../tags/tag1029.xml"/><Relationship Id="rId7" Type="http://schemas.openxmlformats.org/officeDocument/2006/relationships/tags" Target="../tags/tag1028.xml"/><Relationship Id="rId6" Type="http://schemas.openxmlformats.org/officeDocument/2006/relationships/tags" Target="../tags/tag1027.xml"/><Relationship Id="rId5" Type="http://schemas.openxmlformats.org/officeDocument/2006/relationships/tags" Target="../tags/tag1026.xml"/><Relationship Id="rId4" Type="http://schemas.openxmlformats.org/officeDocument/2006/relationships/tags" Target="../tags/tag1025.xml"/><Relationship Id="rId3" Type="http://schemas.openxmlformats.org/officeDocument/2006/relationships/tags" Target="../tags/tag1024.xml"/><Relationship Id="rId24" Type="http://schemas.openxmlformats.org/officeDocument/2006/relationships/slideLayout" Target="../slideLayouts/slideLayout13.xml"/><Relationship Id="rId23" Type="http://schemas.openxmlformats.org/officeDocument/2006/relationships/tags" Target="../tags/tag1044.xml"/><Relationship Id="rId22" Type="http://schemas.openxmlformats.org/officeDocument/2006/relationships/tags" Target="../tags/tag1043.xml"/><Relationship Id="rId21" Type="http://schemas.openxmlformats.org/officeDocument/2006/relationships/tags" Target="../tags/tag1042.xml"/><Relationship Id="rId20" Type="http://schemas.openxmlformats.org/officeDocument/2006/relationships/tags" Target="../tags/tag1041.xml"/><Relationship Id="rId2" Type="http://schemas.openxmlformats.org/officeDocument/2006/relationships/tags" Target="../tags/tag1023.xml"/><Relationship Id="rId19" Type="http://schemas.openxmlformats.org/officeDocument/2006/relationships/tags" Target="../tags/tag1040.xml"/><Relationship Id="rId18" Type="http://schemas.openxmlformats.org/officeDocument/2006/relationships/tags" Target="../tags/tag1039.xml"/><Relationship Id="rId17" Type="http://schemas.openxmlformats.org/officeDocument/2006/relationships/tags" Target="../tags/tag1038.xml"/><Relationship Id="rId16" Type="http://schemas.openxmlformats.org/officeDocument/2006/relationships/tags" Target="../tags/tag1037.xml"/><Relationship Id="rId15" Type="http://schemas.openxmlformats.org/officeDocument/2006/relationships/tags" Target="../tags/tag1036.xml"/><Relationship Id="rId14" Type="http://schemas.openxmlformats.org/officeDocument/2006/relationships/tags" Target="../tags/tag1035.xml"/><Relationship Id="rId13" Type="http://schemas.openxmlformats.org/officeDocument/2006/relationships/tags" Target="../tags/tag1034.xml"/><Relationship Id="rId12" Type="http://schemas.openxmlformats.org/officeDocument/2006/relationships/tags" Target="../tags/tag1033.xml"/><Relationship Id="rId11" Type="http://schemas.openxmlformats.org/officeDocument/2006/relationships/tags" Target="../tags/tag1032.xml"/><Relationship Id="rId10" Type="http://schemas.openxmlformats.org/officeDocument/2006/relationships/tags" Target="../tags/tag1031.xml"/><Relationship Id="rId1" Type="http://schemas.openxmlformats.org/officeDocument/2006/relationships/tags" Target="../tags/tag1022.xml"/></Relationships>
</file>

<file path=ppt/slides/_rels/slide2.xml.rels><?xml version="1.0" encoding="UTF-8" standalone="yes"?>
<Relationships xmlns="http://schemas.openxmlformats.org/package/2006/relationships"><Relationship Id="rId9" Type="http://schemas.openxmlformats.org/officeDocument/2006/relationships/tags" Target="../tags/tag986.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2" Type="http://schemas.openxmlformats.org/officeDocument/2006/relationships/notesSlide" Target="../notesSlides/notesSlide2.xml"/><Relationship Id="rId11" Type="http://schemas.openxmlformats.org/officeDocument/2006/relationships/slideLayout" Target="../slideLayouts/slideLayout18.xml"/><Relationship Id="rId10" Type="http://schemas.openxmlformats.org/officeDocument/2006/relationships/tags" Target="../tags/tag987.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46.xml"/><Relationship Id="rId1" Type="http://schemas.openxmlformats.org/officeDocument/2006/relationships/tags" Target="../tags/tag1045.xml"/></Relationships>
</file>

<file path=ppt/slides/_rels/slide21.xml.rels><?xml version="1.0" encoding="UTF-8" standalone="yes"?>
<Relationships xmlns="http://schemas.openxmlformats.org/package/2006/relationships"><Relationship Id="rId9" Type="http://schemas.openxmlformats.org/officeDocument/2006/relationships/tags" Target="../tags/tag1055.xml"/><Relationship Id="rId8" Type="http://schemas.openxmlformats.org/officeDocument/2006/relationships/tags" Target="../tags/tag1054.xml"/><Relationship Id="rId71" Type="http://schemas.openxmlformats.org/officeDocument/2006/relationships/slideLayout" Target="../slideLayouts/slideLayout13.xml"/><Relationship Id="rId70" Type="http://schemas.openxmlformats.org/officeDocument/2006/relationships/tags" Target="../tags/tag1114.xml"/><Relationship Id="rId7" Type="http://schemas.openxmlformats.org/officeDocument/2006/relationships/tags" Target="../tags/tag1053.xml"/><Relationship Id="rId69" Type="http://schemas.openxmlformats.org/officeDocument/2006/relationships/tags" Target="../tags/tag1113.xml"/><Relationship Id="rId68" Type="http://schemas.openxmlformats.org/officeDocument/2006/relationships/tags" Target="../tags/tag1112.xml"/><Relationship Id="rId67" Type="http://schemas.openxmlformats.org/officeDocument/2006/relationships/tags" Target="../tags/tag1111.xml"/><Relationship Id="rId66" Type="http://schemas.openxmlformats.org/officeDocument/2006/relationships/tags" Target="../tags/tag1110.xml"/><Relationship Id="rId65" Type="http://schemas.openxmlformats.org/officeDocument/2006/relationships/tags" Target="../tags/tag1109.xml"/><Relationship Id="rId64" Type="http://schemas.openxmlformats.org/officeDocument/2006/relationships/tags" Target="../tags/tag1108.xml"/><Relationship Id="rId63" Type="http://schemas.openxmlformats.org/officeDocument/2006/relationships/tags" Target="../tags/tag1107.xml"/><Relationship Id="rId62" Type="http://schemas.openxmlformats.org/officeDocument/2006/relationships/tags" Target="../tags/tag1106.xml"/><Relationship Id="rId61" Type="http://schemas.openxmlformats.org/officeDocument/2006/relationships/tags" Target="../tags/tag1105.xml"/><Relationship Id="rId60" Type="http://schemas.openxmlformats.org/officeDocument/2006/relationships/tags" Target="../tags/tag1104.xml"/><Relationship Id="rId6" Type="http://schemas.openxmlformats.org/officeDocument/2006/relationships/tags" Target="../tags/tag1052.xml"/><Relationship Id="rId59" Type="http://schemas.openxmlformats.org/officeDocument/2006/relationships/tags" Target="../tags/tag1103.xml"/><Relationship Id="rId58" Type="http://schemas.openxmlformats.org/officeDocument/2006/relationships/tags" Target="../tags/tag1102.xml"/><Relationship Id="rId57" Type="http://schemas.openxmlformats.org/officeDocument/2006/relationships/tags" Target="../tags/tag1101.xml"/><Relationship Id="rId56" Type="http://schemas.openxmlformats.org/officeDocument/2006/relationships/tags" Target="../tags/tag1100.xml"/><Relationship Id="rId55" Type="http://schemas.openxmlformats.org/officeDocument/2006/relationships/tags" Target="../tags/tag1099.xml"/><Relationship Id="rId54" Type="http://schemas.openxmlformats.org/officeDocument/2006/relationships/tags" Target="../tags/tag1098.xml"/><Relationship Id="rId53" Type="http://schemas.openxmlformats.org/officeDocument/2006/relationships/tags" Target="../tags/tag1097.xml"/><Relationship Id="rId52" Type="http://schemas.openxmlformats.org/officeDocument/2006/relationships/tags" Target="../tags/tag1096.xml"/><Relationship Id="rId51" Type="http://schemas.openxmlformats.org/officeDocument/2006/relationships/tags" Target="../tags/tag1095.xml"/><Relationship Id="rId50" Type="http://schemas.openxmlformats.org/officeDocument/2006/relationships/tags" Target="../tags/tag1094.xml"/><Relationship Id="rId5" Type="http://schemas.openxmlformats.org/officeDocument/2006/relationships/tags" Target="../tags/tag1051.xml"/><Relationship Id="rId49" Type="http://schemas.openxmlformats.org/officeDocument/2006/relationships/tags" Target="../tags/tag1093.xml"/><Relationship Id="rId48" Type="http://schemas.openxmlformats.org/officeDocument/2006/relationships/tags" Target="../tags/tag1092.xml"/><Relationship Id="rId47" Type="http://schemas.openxmlformats.org/officeDocument/2006/relationships/tags" Target="../tags/tag1091.xml"/><Relationship Id="rId46" Type="http://schemas.openxmlformats.org/officeDocument/2006/relationships/tags" Target="../tags/tag1090.xml"/><Relationship Id="rId45" Type="http://schemas.openxmlformats.org/officeDocument/2006/relationships/tags" Target="../tags/tag1089.xml"/><Relationship Id="rId44" Type="http://schemas.openxmlformats.org/officeDocument/2006/relationships/tags" Target="../tags/tag1088.xml"/><Relationship Id="rId43" Type="http://schemas.openxmlformats.org/officeDocument/2006/relationships/tags" Target="../tags/tag1087.xml"/><Relationship Id="rId42" Type="http://schemas.openxmlformats.org/officeDocument/2006/relationships/tags" Target="../tags/tag1086.xml"/><Relationship Id="rId41" Type="http://schemas.openxmlformats.org/officeDocument/2006/relationships/tags" Target="../tags/tag1085.xml"/><Relationship Id="rId40" Type="http://schemas.openxmlformats.org/officeDocument/2006/relationships/tags" Target="../tags/tag1084.xml"/><Relationship Id="rId4" Type="http://schemas.openxmlformats.org/officeDocument/2006/relationships/tags" Target="../tags/tag1050.xml"/><Relationship Id="rId39" Type="http://schemas.openxmlformats.org/officeDocument/2006/relationships/tags" Target="../tags/tag1083.xml"/><Relationship Id="rId38" Type="http://schemas.openxmlformats.org/officeDocument/2006/relationships/tags" Target="../tags/tag1082.xml"/><Relationship Id="rId37" Type="http://schemas.openxmlformats.org/officeDocument/2006/relationships/tags" Target="../tags/tag1081.xml"/><Relationship Id="rId36" Type="http://schemas.openxmlformats.org/officeDocument/2006/relationships/tags" Target="../tags/tag1080.xml"/><Relationship Id="rId35" Type="http://schemas.openxmlformats.org/officeDocument/2006/relationships/tags" Target="../tags/tag1079.xml"/><Relationship Id="rId34" Type="http://schemas.openxmlformats.org/officeDocument/2006/relationships/tags" Target="../tags/tag1078.xml"/><Relationship Id="rId33" Type="http://schemas.openxmlformats.org/officeDocument/2006/relationships/tags" Target="../tags/tag1077.xml"/><Relationship Id="rId32" Type="http://schemas.openxmlformats.org/officeDocument/2006/relationships/tags" Target="../tags/tag1076.xml"/><Relationship Id="rId31" Type="http://schemas.openxmlformats.org/officeDocument/2006/relationships/tags" Target="../tags/tag1075.xml"/><Relationship Id="rId30" Type="http://schemas.openxmlformats.org/officeDocument/2006/relationships/tags" Target="../tags/tag1074.xml"/><Relationship Id="rId3" Type="http://schemas.openxmlformats.org/officeDocument/2006/relationships/tags" Target="../tags/tag1049.xml"/><Relationship Id="rId29" Type="http://schemas.openxmlformats.org/officeDocument/2006/relationships/tags" Target="../tags/tag1073.xml"/><Relationship Id="rId28" Type="http://schemas.openxmlformats.org/officeDocument/2006/relationships/tags" Target="../tags/tag1072.xml"/><Relationship Id="rId27" Type="http://schemas.openxmlformats.org/officeDocument/2006/relationships/tags" Target="../tags/tag1071.xml"/><Relationship Id="rId26" Type="http://schemas.openxmlformats.org/officeDocument/2006/relationships/tags" Target="../tags/tag1070.xml"/><Relationship Id="rId25" Type="http://schemas.openxmlformats.org/officeDocument/2006/relationships/tags" Target="../tags/tag1069.xml"/><Relationship Id="rId24" Type="http://schemas.openxmlformats.org/officeDocument/2006/relationships/tags" Target="../tags/tag1068.xml"/><Relationship Id="rId23" Type="http://schemas.openxmlformats.org/officeDocument/2006/relationships/tags" Target="../tags/tag1067.xml"/><Relationship Id="rId22" Type="http://schemas.openxmlformats.org/officeDocument/2006/relationships/tags" Target="../tags/tag1066.xml"/><Relationship Id="rId21" Type="http://schemas.openxmlformats.org/officeDocument/2006/relationships/tags" Target="../tags/tag1065.xml"/><Relationship Id="rId20" Type="http://schemas.openxmlformats.org/officeDocument/2006/relationships/tags" Target="../tags/tag1064.xml"/><Relationship Id="rId2" Type="http://schemas.openxmlformats.org/officeDocument/2006/relationships/tags" Target="../tags/tag1048.xml"/><Relationship Id="rId19" Type="http://schemas.openxmlformats.org/officeDocument/2006/relationships/tags" Target="../tags/tag1063.xml"/><Relationship Id="rId18" Type="http://schemas.openxmlformats.org/officeDocument/2006/relationships/tags" Target="../tags/tag1062.xml"/><Relationship Id="rId17" Type="http://schemas.openxmlformats.org/officeDocument/2006/relationships/tags" Target="../tags/tag1061.xml"/><Relationship Id="rId16" Type="http://schemas.openxmlformats.org/officeDocument/2006/relationships/tags" Target="../tags/tag1060.xml"/><Relationship Id="rId15" Type="http://schemas.openxmlformats.org/officeDocument/2006/relationships/tags" Target="../tags/tag1059.xml"/><Relationship Id="rId14" Type="http://schemas.openxmlformats.org/officeDocument/2006/relationships/tags" Target="../tags/tag1058.xml"/><Relationship Id="rId13" Type="http://schemas.openxmlformats.org/officeDocument/2006/relationships/image" Target="../media/image11.svg"/><Relationship Id="rId12" Type="http://schemas.openxmlformats.org/officeDocument/2006/relationships/image" Target="../media/image10.png"/><Relationship Id="rId11" Type="http://schemas.openxmlformats.org/officeDocument/2006/relationships/tags" Target="../tags/tag1057.xml"/><Relationship Id="rId10" Type="http://schemas.openxmlformats.org/officeDocument/2006/relationships/tags" Target="../tags/tag1056.xml"/><Relationship Id="rId1" Type="http://schemas.openxmlformats.org/officeDocument/2006/relationships/tags" Target="../tags/tag104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8.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9.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23.xml"/><Relationship Id="rId1" Type="http://schemas.openxmlformats.org/officeDocument/2006/relationships/tags" Target="../tags/tag1122.xml"/></Relationships>
</file>

<file path=ppt/slides/_rels/slide3.xml.rels><?xml version="1.0" encoding="UTF-8" standalone="yes"?>
<Relationships xmlns="http://schemas.openxmlformats.org/package/2006/relationships"><Relationship Id="rId9" Type="http://schemas.openxmlformats.org/officeDocument/2006/relationships/tags" Target="../tags/tag996.xml"/><Relationship Id="rId8" Type="http://schemas.openxmlformats.org/officeDocument/2006/relationships/tags" Target="../tags/tag995.xml"/><Relationship Id="rId7" Type="http://schemas.openxmlformats.org/officeDocument/2006/relationships/tags" Target="../tags/tag994.xml"/><Relationship Id="rId6" Type="http://schemas.openxmlformats.org/officeDocument/2006/relationships/tags" Target="../tags/tag993.xml"/><Relationship Id="rId5" Type="http://schemas.openxmlformats.org/officeDocument/2006/relationships/tags" Target="../tags/tag992.xml"/><Relationship Id="rId4" Type="http://schemas.openxmlformats.org/officeDocument/2006/relationships/tags" Target="../tags/tag991.xml"/><Relationship Id="rId3" Type="http://schemas.openxmlformats.org/officeDocument/2006/relationships/tags" Target="../tags/tag990.xml"/><Relationship Id="rId2" Type="http://schemas.openxmlformats.org/officeDocument/2006/relationships/tags" Target="../tags/tag989.xml"/><Relationship Id="rId13" Type="http://schemas.openxmlformats.org/officeDocument/2006/relationships/slideLayout" Target="../slideLayouts/slideLayout18.xml"/><Relationship Id="rId12" Type="http://schemas.openxmlformats.org/officeDocument/2006/relationships/tags" Target="../tags/tag999.xml"/><Relationship Id="rId11" Type="http://schemas.openxmlformats.org/officeDocument/2006/relationships/tags" Target="../tags/tag998.xml"/><Relationship Id="rId10" Type="http://schemas.openxmlformats.org/officeDocument/2006/relationships/tags" Target="../tags/tag997.xml"/><Relationship Id="rId1" Type="http://schemas.openxmlformats.org/officeDocument/2006/relationships/tags" Target="../tags/tag988.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26.xml"/><Relationship Id="rId1" Type="http://schemas.openxmlformats.org/officeDocument/2006/relationships/tags" Target="../tags/tag1125.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29.xml"/><Relationship Id="rId3" Type="http://schemas.openxmlformats.org/officeDocument/2006/relationships/image" Target="../media/image12.png"/><Relationship Id="rId2" Type="http://schemas.openxmlformats.org/officeDocument/2006/relationships/tags" Target="../tags/tag1128.xml"/><Relationship Id="rId1" Type="http://schemas.openxmlformats.org/officeDocument/2006/relationships/tags" Target="../tags/tag1127.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32.xml"/><Relationship Id="rId3" Type="http://schemas.openxmlformats.org/officeDocument/2006/relationships/image" Target="../media/image13.png"/><Relationship Id="rId2" Type="http://schemas.openxmlformats.org/officeDocument/2006/relationships/tags" Target="../tags/tag1131.xml"/><Relationship Id="rId1" Type="http://schemas.openxmlformats.org/officeDocument/2006/relationships/tags" Target="../tags/tag1130.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35.xml"/><Relationship Id="rId3" Type="http://schemas.openxmlformats.org/officeDocument/2006/relationships/image" Target="../media/image14.png"/><Relationship Id="rId2" Type="http://schemas.openxmlformats.org/officeDocument/2006/relationships/tags" Target="../tags/tag1134.xml"/><Relationship Id="rId1" Type="http://schemas.openxmlformats.org/officeDocument/2006/relationships/tags" Target="../tags/tag1133.xml"/></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38.xml"/><Relationship Id="rId3" Type="http://schemas.openxmlformats.org/officeDocument/2006/relationships/image" Target="../media/image15.png"/><Relationship Id="rId2" Type="http://schemas.openxmlformats.org/officeDocument/2006/relationships/tags" Target="../tags/tag1137.xml"/><Relationship Id="rId1" Type="http://schemas.openxmlformats.org/officeDocument/2006/relationships/tags" Target="../tags/tag1136.xml"/></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41.xml"/><Relationship Id="rId3" Type="http://schemas.openxmlformats.org/officeDocument/2006/relationships/image" Target="../media/image16.png"/><Relationship Id="rId2" Type="http://schemas.openxmlformats.org/officeDocument/2006/relationships/tags" Target="../tags/tag1140.xml"/><Relationship Id="rId1" Type="http://schemas.openxmlformats.org/officeDocument/2006/relationships/tags" Target="../tags/tag1139.xml"/></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44.xml"/><Relationship Id="rId3" Type="http://schemas.openxmlformats.org/officeDocument/2006/relationships/image" Target="../media/image16.png"/><Relationship Id="rId2" Type="http://schemas.openxmlformats.org/officeDocument/2006/relationships/tags" Target="../tags/tag1143.xml"/><Relationship Id="rId1" Type="http://schemas.openxmlformats.org/officeDocument/2006/relationships/tags" Target="../tags/tag1142.xml"/></Relationships>
</file>

<file path=ppt/slides/_rels/slide38.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1148.xml"/><Relationship Id="rId5" Type="http://schemas.openxmlformats.org/officeDocument/2006/relationships/image" Target="../media/image18.png"/><Relationship Id="rId4" Type="http://schemas.openxmlformats.org/officeDocument/2006/relationships/tags" Target="../tags/tag1147.xml"/><Relationship Id="rId3" Type="http://schemas.openxmlformats.org/officeDocument/2006/relationships/image" Target="../media/image17.png"/><Relationship Id="rId2" Type="http://schemas.openxmlformats.org/officeDocument/2006/relationships/tags" Target="../tags/tag1146.xml"/><Relationship Id="rId1" Type="http://schemas.openxmlformats.org/officeDocument/2006/relationships/tags" Target="../tags/tag1145.xml"/></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1.xml"/><Relationship Id="rId3" Type="http://schemas.openxmlformats.org/officeDocument/2006/relationships/image" Target="../media/image19.png"/><Relationship Id="rId2" Type="http://schemas.openxmlformats.org/officeDocument/2006/relationships/tags" Target="../tags/tag1150.xml"/><Relationship Id="rId1" Type="http://schemas.openxmlformats.org/officeDocument/2006/relationships/tags" Target="../tags/tag114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00.xml"/></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4.xml"/><Relationship Id="rId3" Type="http://schemas.openxmlformats.org/officeDocument/2006/relationships/image" Target="../media/image20.png"/><Relationship Id="rId2" Type="http://schemas.openxmlformats.org/officeDocument/2006/relationships/tags" Target="../tags/tag1153.xml"/><Relationship Id="rId1" Type="http://schemas.openxmlformats.org/officeDocument/2006/relationships/tags" Target="../tags/tag1152.xml"/></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7.xml"/><Relationship Id="rId3" Type="http://schemas.openxmlformats.org/officeDocument/2006/relationships/image" Target="../media/image21.png"/><Relationship Id="rId2" Type="http://schemas.openxmlformats.org/officeDocument/2006/relationships/tags" Target="../tags/tag1156.xml"/><Relationship Id="rId1" Type="http://schemas.openxmlformats.org/officeDocument/2006/relationships/tags" Target="../tags/tag1155.xml"/></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60.xml"/><Relationship Id="rId3" Type="http://schemas.openxmlformats.org/officeDocument/2006/relationships/image" Target="../media/image22.png"/><Relationship Id="rId2" Type="http://schemas.openxmlformats.org/officeDocument/2006/relationships/tags" Target="../tags/tag1159.xml"/><Relationship Id="rId1" Type="http://schemas.openxmlformats.org/officeDocument/2006/relationships/tags" Target="../tags/tag1158.xml"/></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63.xml"/><Relationship Id="rId3" Type="http://schemas.openxmlformats.org/officeDocument/2006/relationships/image" Target="../media/image23.png"/><Relationship Id="rId2" Type="http://schemas.openxmlformats.org/officeDocument/2006/relationships/tags" Target="../tags/tag1162.xml"/><Relationship Id="rId1" Type="http://schemas.openxmlformats.org/officeDocument/2006/relationships/tags" Target="../tags/tag1161.xml"/></Relationships>
</file>

<file path=ppt/slides/_rels/slide4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66.xml"/><Relationship Id="rId3" Type="http://schemas.openxmlformats.org/officeDocument/2006/relationships/image" Target="../media/image24.png"/><Relationship Id="rId2" Type="http://schemas.openxmlformats.org/officeDocument/2006/relationships/tags" Target="../tags/tag1165.xml"/><Relationship Id="rId1" Type="http://schemas.openxmlformats.org/officeDocument/2006/relationships/tags" Target="../tags/tag1164.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tags" Target="../tags/tag1169.xml"/><Relationship Id="rId2" Type="http://schemas.openxmlformats.org/officeDocument/2006/relationships/tags" Target="../tags/tag1168.xml"/><Relationship Id="rId1" Type="http://schemas.openxmlformats.org/officeDocument/2006/relationships/tags" Target="../tags/tag1167.xml"/></Relationships>
</file>

<file path=ppt/slides/_rels/slide46.xml.rels><?xml version="1.0" encoding="UTF-8" standalone="yes"?>
<Relationships xmlns="http://schemas.openxmlformats.org/package/2006/relationships"><Relationship Id="rId9" Type="http://schemas.openxmlformats.org/officeDocument/2006/relationships/tags" Target="../tags/tag1178.xml"/><Relationship Id="rId8" Type="http://schemas.openxmlformats.org/officeDocument/2006/relationships/tags" Target="../tags/tag1177.xml"/><Relationship Id="rId7" Type="http://schemas.openxmlformats.org/officeDocument/2006/relationships/tags" Target="../tags/tag1176.xml"/><Relationship Id="rId6" Type="http://schemas.openxmlformats.org/officeDocument/2006/relationships/tags" Target="../tags/tag1175.xml"/><Relationship Id="rId5" Type="http://schemas.openxmlformats.org/officeDocument/2006/relationships/tags" Target="../tags/tag1174.xml"/><Relationship Id="rId4" Type="http://schemas.openxmlformats.org/officeDocument/2006/relationships/tags" Target="../tags/tag1173.xml"/><Relationship Id="rId3" Type="http://schemas.openxmlformats.org/officeDocument/2006/relationships/tags" Target="../tags/tag1172.xml"/><Relationship Id="rId20" Type="http://schemas.openxmlformats.org/officeDocument/2006/relationships/notesSlide" Target="../notesSlides/notesSlide4.xml"/><Relationship Id="rId2" Type="http://schemas.openxmlformats.org/officeDocument/2006/relationships/tags" Target="../tags/tag1171.xml"/><Relationship Id="rId19" Type="http://schemas.openxmlformats.org/officeDocument/2006/relationships/slideLayout" Target="../slideLayouts/slideLayout18.xml"/><Relationship Id="rId18" Type="http://schemas.openxmlformats.org/officeDocument/2006/relationships/tags" Target="../tags/tag1187.xml"/><Relationship Id="rId17" Type="http://schemas.openxmlformats.org/officeDocument/2006/relationships/tags" Target="../tags/tag1186.xml"/><Relationship Id="rId16" Type="http://schemas.openxmlformats.org/officeDocument/2006/relationships/tags" Target="../tags/tag1185.xml"/><Relationship Id="rId15" Type="http://schemas.openxmlformats.org/officeDocument/2006/relationships/tags" Target="../tags/tag1184.xml"/><Relationship Id="rId14" Type="http://schemas.openxmlformats.org/officeDocument/2006/relationships/tags" Target="../tags/tag1183.xml"/><Relationship Id="rId13" Type="http://schemas.openxmlformats.org/officeDocument/2006/relationships/tags" Target="../tags/tag1182.xml"/><Relationship Id="rId12" Type="http://schemas.openxmlformats.org/officeDocument/2006/relationships/tags" Target="../tags/tag1181.xml"/><Relationship Id="rId11" Type="http://schemas.openxmlformats.org/officeDocument/2006/relationships/tags" Target="../tags/tag1180.xml"/><Relationship Id="rId10" Type="http://schemas.openxmlformats.org/officeDocument/2006/relationships/tags" Target="../tags/tag1179.xml"/><Relationship Id="rId1" Type="http://schemas.openxmlformats.org/officeDocument/2006/relationships/tags" Target="../tags/tag1170.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18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0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04.xml"/><Relationship Id="rId1" Type="http://schemas.openxmlformats.org/officeDocument/2006/relationships/tags" Target="../tags/tag100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07.xml"/><Relationship Id="rId1" Type="http://schemas.openxmlformats.org/officeDocument/2006/relationships/tags" Target="../tags/tag100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第六章  </a:t>
            </a:r>
            <a:br>
              <a:rPr lang="zh-CN" altLang="en-US" dirty="0">
                <a:solidFill>
                  <a:schemeClr val="tx1"/>
                </a:solidFill>
                <a:effectLst>
                  <a:outerShdw blurRad="38100" dist="19050" dir="2700000" algn="tl" rotWithShape="0">
                    <a:schemeClr val="dk1">
                      <a:alpha val="40000"/>
                    </a:schemeClr>
                  </a:outerShdw>
                </a:effectLst>
              </a:rPr>
            </a:br>
            <a:r>
              <a:rPr lang="zh-CN" altLang="en-US" dirty="0">
                <a:solidFill>
                  <a:schemeClr val="tx1"/>
                </a:solidFill>
                <a:effectLst>
                  <a:outerShdw blurRad="38100" dist="19050" dir="2700000" algn="tl" rotWithShape="0">
                    <a:schemeClr val="dk1">
                      <a:alpha val="40000"/>
                    </a:schemeClr>
                  </a:outerShdw>
                </a:effectLst>
              </a:rPr>
              <a:t>学前儿童饮食营养教育</a:t>
            </a:r>
            <a:endParaRPr lang="zh-CN" altLang="en-US"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303145"/>
            <a:ext cx="5887720" cy="1442720"/>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学前儿童饮食营养教育的目的和内容</a:t>
            </a:r>
            <a:endParaRPr lang="zh-CN" altLang="en-US" sz="4000" b="1" dirty="0">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学前儿童饮食营养教育的目的</a:t>
            </a:r>
            <a:endParaRPr lang="zh-CN" altLang="en-US" sz="2400" b="1"/>
          </a:p>
          <a:p>
            <a:pPr marL="0" indent="0">
              <a:lnSpc>
                <a:spcPct val="150000"/>
              </a:lnSpc>
              <a:buNone/>
            </a:pPr>
            <a:r>
              <a:rPr lang="en-US" altLang="zh-CN" sz="2000"/>
              <a:t>      </a:t>
            </a:r>
            <a:r>
              <a:rPr lang="zh-CN" altLang="en-US" sz="2000"/>
              <a:t>饮食营养教育就是通过有计划、有组织、有系统的教育活动,帮助人们形成有关营养的正确观念,使其能根据季节、市场供应、个人口味及经济状况选择合适的食品,制订均衡膳食计划,懂得建立合理的饮食环境,自觉形成良好的饮食卫生习惯。在现代健康观的大背景下,人们的营养观正发生着巨大的变化。</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学前儿童饮食营养教育的目的和内容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学前儿童饮食营养教育的目的</a:t>
            </a:r>
            <a:endParaRPr lang="zh-CN" altLang="en-US" sz="2400" b="1"/>
          </a:p>
          <a:p>
            <a:pPr marL="0" indent="0">
              <a:lnSpc>
                <a:spcPct val="150000"/>
              </a:lnSpc>
              <a:buNone/>
            </a:pPr>
            <a:r>
              <a:rPr lang="en-US" altLang="zh-CN" sz="2000"/>
              <a:t>      </a:t>
            </a:r>
            <a:r>
              <a:rPr lang="zh-CN" altLang="en-US" sz="2000"/>
              <a:t>  (一） 学前儿童饮食营养教育的身体健康价值</a:t>
            </a:r>
            <a:endParaRPr lang="zh-CN" altLang="en-US" sz="2000"/>
          </a:p>
          <a:p>
            <a:pPr marL="0" indent="0">
              <a:lnSpc>
                <a:spcPct val="150000"/>
              </a:lnSpc>
              <a:buNone/>
            </a:pPr>
            <a:r>
              <a:rPr lang="en-US" altLang="zh-CN" sz="2000"/>
              <a:t>      </a:t>
            </a:r>
            <a:r>
              <a:rPr lang="zh-CN" altLang="en-US" sz="2000"/>
              <a:t>营养是人类摄取食物、满足自身生理需求的过程。学前儿童处于生长发育最关键的时期,所需营养成分和标准较成人更高。如果缺乏合理的营养,没有良好的饮食行为习惯,其健康水平就会下降,甚至造成贫血、缺钙、肥胖等营养性疾病。因此,学前儿童饮食营养教育可使学前儿童了解各种食物具有不同的味道和营养成分,这些营养成分可以给自己的生长发育提供丰富的物质基础,从而使学前儿童乐于尝试不同食物;培养学前儿童良好的饮食习惯,使其能够按时进餐、合理进餐、均衡营养,并帮助学前儿童掌握饮食的方法和技能;同时让学前儿童了解一定的饮食礼仪和饮食文化,以促进学前儿童营养的获得和吸收,从而保护和增进学前儿童的身体健康。</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学前儿童饮食营养教育的目的和内容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学前儿童饮食营养教育的目的</a:t>
            </a:r>
            <a:endParaRPr lang="zh-CN" altLang="en-US" sz="2400" b="1"/>
          </a:p>
          <a:p>
            <a:pPr marL="0" indent="0">
              <a:lnSpc>
                <a:spcPct val="150000"/>
              </a:lnSpc>
              <a:buNone/>
            </a:pPr>
            <a:r>
              <a:rPr lang="en-US" altLang="zh-CN" sz="2000"/>
              <a:t>    </a:t>
            </a:r>
            <a:r>
              <a:rPr sz="2000"/>
              <a:t>  (二） 学前儿童饮食营养教育的身心发展价值</a:t>
            </a:r>
            <a:endParaRPr sz="2000"/>
          </a:p>
          <a:p>
            <a:pPr marL="0" indent="0">
              <a:lnSpc>
                <a:spcPct val="150000"/>
              </a:lnSpc>
              <a:buNone/>
            </a:pPr>
            <a:r>
              <a:rPr sz="2000"/>
              <a:t>对学前儿童来说,经验的获得、技能的学习、概念的形成都离不开活动,离不开生活。在饮食营养教育活动中,学前儿童能体验、感知食物的特性,加深对事物的了解和认识,丰富其生活经验。因此,学前儿童饮食营养教育的作用不仅只在于体现营养本身的价值,而且对学前儿童的全面发展具有积极的意义。</a:t>
            </a:r>
            <a:endParaRPr sz="2000"/>
          </a:p>
          <a:p>
            <a:pPr marL="0" indent="0">
              <a:lnSpc>
                <a:spcPct val="150000"/>
              </a:lnSpc>
              <a:buNone/>
            </a:pPr>
            <a:r>
              <a:rPr sz="2000"/>
              <a:t>    1. 饮食营养教育促进学前儿童感官的发展</a:t>
            </a:r>
            <a:endParaRPr sz="2000"/>
          </a:p>
          <a:p>
            <a:pPr marL="0" indent="0">
              <a:lnSpc>
                <a:spcPct val="150000"/>
              </a:lnSpc>
              <a:buNone/>
            </a:pPr>
            <a:r>
              <a:rPr lang="en-US" sz="2000"/>
              <a:t>    </a:t>
            </a:r>
            <a:r>
              <a:rPr sz="2000"/>
              <a:t>2. 饮食营养教育促进学前儿童语言的发展</a:t>
            </a:r>
            <a:endParaRPr sz="2000"/>
          </a:p>
          <a:p>
            <a:pPr marL="0" indent="0">
              <a:lnSpc>
                <a:spcPct val="150000"/>
              </a:lnSpc>
              <a:buNone/>
            </a:pPr>
            <a:r>
              <a:rPr lang="en-US" sz="2000"/>
              <a:t>    </a:t>
            </a:r>
            <a:r>
              <a:rPr sz="2000"/>
              <a:t>3. 饮食营养教育促进学前儿童认知的发展</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学前儿童饮食营养教育的目的和内容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二、 学前儿童饮食营养教育的内容</a:t>
            </a:r>
            <a:endParaRPr lang="zh-CN" altLang="en-US" sz="2400" b="1"/>
          </a:p>
          <a:p>
            <a:pPr marL="0" indent="0">
              <a:lnSpc>
                <a:spcPct val="150000"/>
              </a:lnSpc>
              <a:buNone/>
            </a:pPr>
            <a:r>
              <a:rPr lang="en-US" altLang="zh-CN" sz="2000"/>
              <a:t>   </a:t>
            </a:r>
            <a:r>
              <a:rPr sz="2000"/>
              <a:t> (一） 认识食物的名称、形状、色彩、性质</a:t>
            </a:r>
            <a:endParaRPr sz="2000"/>
          </a:p>
          <a:p>
            <a:pPr marL="0" indent="0">
              <a:lnSpc>
                <a:spcPct val="150000"/>
              </a:lnSpc>
              <a:buNone/>
            </a:pPr>
            <a:r>
              <a:rPr sz="2000"/>
              <a:t>    (二） 知道营养素与人体健康的关系</a:t>
            </a:r>
            <a:endParaRPr sz="2000"/>
          </a:p>
          <a:p>
            <a:pPr marL="0" indent="0">
              <a:lnSpc>
                <a:spcPct val="150000"/>
              </a:lnSpc>
              <a:buNone/>
            </a:pPr>
            <a:r>
              <a:rPr sz="2000"/>
              <a:t>    (三） 建立良好的饮食行为习惯</a:t>
            </a:r>
            <a:endParaRPr sz="2000"/>
          </a:p>
          <a:p>
            <a:pPr marL="0" indent="0">
              <a:lnSpc>
                <a:spcPct val="150000"/>
              </a:lnSpc>
              <a:buNone/>
            </a:pPr>
            <a:r>
              <a:rPr sz="2000"/>
              <a:t>    (四） 掌握饮食的方法和技能</a:t>
            </a:r>
            <a:endParaRPr sz="2000"/>
          </a:p>
          <a:p>
            <a:pPr marL="0" indent="0">
              <a:lnSpc>
                <a:spcPct val="150000"/>
              </a:lnSpc>
              <a:buNone/>
            </a:pPr>
            <a:r>
              <a:rPr sz="2000"/>
              <a:t>    (五） 了解民间饮食文化及风俗习惯</a:t>
            </a:r>
            <a:endParaRPr sz="2000"/>
          </a:p>
          <a:p>
            <a:pPr marL="0" indent="0">
              <a:lnSpc>
                <a:spcPct val="150000"/>
              </a:lnSpc>
              <a:buNone/>
            </a:pPr>
            <a:r>
              <a:rPr sz="2000"/>
              <a:t> </a:t>
            </a:r>
            <a:r>
              <a:rPr lang="en-US" sz="2000"/>
              <a:t>   </a:t>
            </a:r>
            <a:r>
              <a:rPr sz="2000"/>
              <a:t>(六） 养成健康文明的饮食礼仪</a:t>
            </a:r>
            <a:endParaRPr sz="2000"/>
          </a:p>
          <a:p>
            <a:pPr marL="0" indent="0">
              <a:lnSpc>
                <a:spcPct val="150000"/>
              </a:lnSpc>
              <a:buNone/>
            </a:pPr>
            <a:r>
              <a:rPr lang="en-US" sz="2000"/>
              <a:t>   </a:t>
            </a:r>
            <a:r>
              <a:rPr sz="2000"/>
              <a:t> (七） 知道简单的处理和烹调食物的方法</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学前儿童饮食营养教育的目的和内容</a:t>
            </a:r>
            <a:endParaRPr lang="zh-CN" altLang="en-US">
              <a:solidFill>
                <a:schemeClr val="tx1"/>
              </a:solidFill>
            </a:endParaRPr>
          </a:p>
        </p:txBody>
      </p:sp>
      <p:sp>
        <p:nvSpPr>
          <p:cNvPr id="8" name="文本框 7"/>
          <p:cNvSpPr txBox="1"/>
          <p:nvPr>
            <p:custDataLst>
              <p:tags r:id="rId1"/>
            </p:custDataLst>
          </p:nvPr>
        </p:nvSpPr>
        <p:spPr>
          <a:xfrm>
            <a:off x="7539355" y="781685"/>
            <a:ext cx="2513330" cy="351155"/>
          </a:xfrm>
          <a:prstGeom prst="rect">
            <a:avLst/>
          </a:prstGeom>
          <a:noFill/>
        </p:spPr>
        <p:txBody>
          <a:bodyPr wrap="square" rtlCol="0">
            <a:noAutofit/>
          </a:bodyPr>
          <a:p>
            <a:r>
              <a:rPr lang="zh-CN" altLang="en-US" b="1">
                <a:solidFill>
                  <a:srgbClr val="C00000"/>
                </a:solidFill>
              </a:rPr>
              <a:t>详见教材</a:t>
            </a:r>
            <a:r>
              <a:rPr lang="en-US" altLang="zh-CN" b="1">
                <a:solidFill>
                  <a:srgbClr val="C00000"/>
                </a:solidFill>
              </a:rPr>
              <a:t>P143-149</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二、 学前儿童饮食营养教育的内容</a:t>
            </a:r>
            <a:endParaRPr lang="zh-CN" altLang="en-US" sz="2400" b="1"/>
          </a:p>
          <a:p>
            <a:pPr marL="0" indent="0">
              <a:lnSpc>
                <a:spcPct val="150000"/>
              </a:lnSpc>
              <a:buNone/>
            </a:pPr>
            <a:r>
              <a:rPr lang="en-US" altLang="zh-CN" sz="2000"/>
              <a:t> </a:t>
            </a:r>
            <a:r>
              <a:rPr sz="2000"/>
              <a:t>  </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学前儿童饮食营养教育的目的和内容</a:t>
            </a:r>
            <a:endParaRPr lang="zh-CN" altLang="en-US">
              <a:solidFill>
                <a:schemeClr val="tx1"/>
              </a:solidFill>
            </a:endParaRPr>
          </a:p>
        </p:txBody>
      </p:sp>
      <p:sp>
        <p:nvSpPr>
          <p:cNvPr id="8" name="文本框 7"/>
          <p:cNvSpPr txBox="1"/>
          <p:nvPr>
            <p:custDataLst>
              <p:tags r:id="rId1"/>
            </p:custDataLst>
          </p:nvPr>
        </p:nvSpPr>
        <p:spPr>
          <a:xfrm>
            <a:off x="7539355" y="781685"/>
            <a:ext cx="2513330" cy="351155"/>
          </a:xfrm>
          <a:prstGeom prst="rect">
            <a:avLst/>
          </a:prstGeom>
          <a:noFill/>
        </p:spPr>
        <p:txBody>
          <a:bodyPr wrap="square" rtlCol="0">
            <a:noAutofit/>
          </a:bodyPr>
          <a:p>
            <a:r>
              <a:rPr lang="zh-CN" altLang="en-US" b="1">
                <a:solidFill>
                  <a:srgbClr val="C00000"/>
                </a:solidFill>
              </a:rPr>
              <a:t>详见教材</a:t>
            </a:r>
            <a:r>
              <a:rPr lang="en-US" altLang="zh-CN" b="1">
                <a:solidFill>
                  <a:srgbClr val="C00000"/>
                </a:solidFill>
              </a:rPr>
              <a:t>P143-149</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2118360" y="2849245"/>
            <a:ext cx="6602730" cy="389636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中国民间节令的食俗</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 春节食俗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2. 元宵食俗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3. 清明食俗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4. 中元节食俗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5. 中秋节食俗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6. 重阳节食俗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7. 冬至节食俗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8. 腊八节食俗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9. 灶王节食俗</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10. 除夕食俗</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P146-147</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中国饮食文化</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一、 风味多样</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二、 四季有别</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三、 讲究美感</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四、 注重情趣</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五、 食医结合</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P148</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三节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739390"/>
            <a:ext cx="6898640" cy="100647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学前儿童饮食营养教育的实施</a:t>
            </a:r>
            <a:endParaRPr lang="zh-CN" altLang="en-US" sz="4000" b="1" dirty="0">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学前儿童饮食营养教育的原则</a:t>
            </a:r>
            <a:endParaRPr lang="zh-CN" altLang="en-US" sz="2400" b="1"/>
          </a:p>
          <a:p>
            <a:pPr marL="0" indent="0">
              <a:lnSpc>
                <a:spcPct val="150000"/>
              </a:lnSpc>
              <a:buNone/>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P149-151</a:t>
            </a:r>
            <a:endParaRPr lang="zh-CN" altLang="en-US" b="1">
              <a:solidFill>
                <a:srgbClr val="C00000"/>
              </a:solidFill>
            </a:endParaRPr>
          </a:p>
        </p:txBody>
      </p:sp>
      <p:sp>
        <p:nvSpPr>
          <p:cNvPr id="13" name="任意多边形 12"/>
          <p:cNvSpPr/>
          <p:nvPr>
            <p:custDataLst>
              <p:tags r:id="rId2"/>
            </p:custDataLst>
          </p:nvPr>
        </p:nvSpPr>
        <p:spPr>
          <a:xfrm rot="2700000">
            <a:off x="4169312" y="2679999"/>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25"/>
          <p:cNvSpPr txBox="1"/>
          <p:nvPr>
            <p:custDataLst>
              <p:tags r:id="rId3"/>
            </p:custDataLst>
          </p:nvPr>
        </p:nvSpPr>
        <p:spPr>
          <a:xfrm>
            <a:off x="4487545" y="336359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可行性原则</a:t>
            </a:r>
            <a:endParaRPr lang="zh-CN" altLang="en-US" sz="2000" b="1" spc="150">
              <a:solidFill>
                <a:schemeClr val="tx1">
                  <a:lumMod val="65000"/>
                  <a:lumOff val="35000"/>
                </a:schemeClr>
              </a:solidFill>
              <a:uFillTx/>
              <a:latin typeface="+mn-ea"/>
              <a:cs typeface="+mn-ea"/>
              <a:sym typeface="+mn-ea"/>
            </a:endParaRPr>
          </a:p>
        </p:txBody>
      </p:sp>
      <p:sp>
        <p:nvSpPr>
          <p:cNvPr id="23" name="任意多边形 22"/>
          <p:cNvSpPr/>
          <p:nvPr>
            <p:custDataLst>
              <p:tags r:id="rId4"/>
            </p:custDataLst>
          </p:nvPr>
        </p:nvSpPr>
        <p:spPr>
          <a:xfrm rot="2700000">
            <a:off x="2284637" y="2679999"/>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文本框 25"/>
          <p:cNvSpPr txBox="1"/>
          <p:nvPr>
            <p:custDataLst>
              <p:tags r:id="rId5"/>
            </p:custDataLst>
          </p:nvPr>
        </p:nvSpPr>
        <p:spPr>
          <a:xfrm>
            <a:off x="2602865" y="336359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需要性原则</a:t>
            </a:r>
            <a:endParaRPr lang="zh-CN" altLang="en-US" sz="2000" b="1" spc="150">
              <a:solidFill>
                <a:schemeClr val="tx1">
                  <a:lumMod val="65000"/>
                  <a:lumOff val="35000"/>
                </a:schemeClr>
              </a:solidFill>
              <a:uFillTx/>
              <a:latin typeface="+mn-ea"/>
              <a:cs typeface="+mn-ea"/>
              <a:sym typeface="+mn-ea"/>
            </a:endParaRPr>
          </a:p>
        </p:txBody>
      </p:sp>
      <p:sp>
        <p:nvSpPr>
          <p:cNvPr id="28" name="任意多边形 27"/>
          <p:cNvSpPr/>
          <p:nvPr>
            <p:custDataLst>
              <p:tags r:id="rId6"/>
            </p:custDataLst>
          </p:nvPr>
        </p:nvSpPr>
        <p:spPr>
          <a:xfrm rot="2700000">
            <a:off x="7938662" y="2679999"/>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文本框 25"/>
          <p:cNvSpPr txBox="1"/>
          <p:nvPr>
            <p:custDataLst>
              <p:tags r:id="rId7"/>
            </p:custDataLst>
          </p:nvPr>
        </p:nvSpPr>
        <p:spPr>
          <a:xfrm>
            <a:off x="8256905" y="336359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一致性原则</a:t>
            </a:r>
            <a:endParaRPr lang="zh-CN" altLang="en-US" sz="2000" b="1" spc="150">
              <a:solidFill>
                <a:schemeClr val="tx1">
                  <a:lumMod val="65000"/>
                  <a:lumOff val="35000"/>
                </a:schemeClr>
              </a:solidFill>
              <a:uFillTx/>
              <a:latin typeface="+mn-ea"/>
              <a:cs typeface="+mn-ea"/>
              <a:sym typeface="+mn-ea"/>
            </a:endParaRPr>
          </a:p>
        </p:txBody>
      </p:sp>
      <p:sp>
        <p:nvSpPr>
          <p:cNvPr id="33" name="任意多边形 32"/>
          <p:cNvSpPr/>
          <p:nvPr>
            <p:custDataLst>
              <p:tags r:id="rId8"/>
            </p:custDataLst>
          </p:nvPr>
        </p:nvSpPr>
        <p:spPr>
          <a:xfrm rot="2700000">
            <a:off x="6053987" y="2679999"/>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文本框 36"/>
          <p:cNvSpPr txBox="1"/>
          <p:nvPr>
            <p:custDataLst>
              <p:tags r:id="rId9"/>
            </p:custDataLst>
          </p:nvPr>
        </p:nvSpPr>
        <p:spPr>
          <a:xfrm>
            <a:off x="6372225" y="336359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安全性原则</a:t>
            </a:r>
            <a:endParaRPr lang="zh-CN" altLang="en-US" sz="2000" b="1" spc="150">
              <a:solidFill>
                <a:schemeClr val="tx1">
                  <a:lumMod val="65000"/>
                  <a:lumOff val="35000"/>
                </a:schemeClr>
              </a:solidFill>
              <a:uFillTx/>
              <a:latin typeface="+mn-ea"/>
              <a:cs typeface="+mn-ea"/>
              <a:sym typeface="+mn-ea"/>
            </a:endParaRPr>
          </a:p>
        </p:txBody>
      </p:sp>
      <p:sp>
        <p:nvSpPr>
          <p:cNvPr id="10" name="标题"/>
          <p:cNvSpPr txBox="1"/>
          <p:nvPr>
            <p:custDataLst>
              <p:tags r:id="rId10"/>
            </p:custDataLst>
          </p:nvPr>
        </p:nvSpPr>
        <p:spPr>
          <a:xfrm>
            <a:off x="3870955" y="2662476"/>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2</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4" name="标题"/>
          <p:cNvSpPr txBox="1"/>
          <p:nvPr>
            <p:custDataLst>
              <p:tags r:id="rId11"/>
            </p:custDataLst>
          </p:nvPr>
        </p:nvSpPr>
        <p:spPr>
          <a:xfrm>
            <a:off x="1986280" y="2662476"/>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1</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9" name="标题"/>
          <p:cNvSpPr txBox="1"/>
          <p:nvPr>
            <p:custDataLst>
              <p:tags r:id="rId12"/>
            </p:custDataLst>
          </p:nvPr>
        </p:nvSpPr>
        <p:spPr>
          <a:xfrm>
            <a:off x="7640305" y="2662476"/>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4</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34" name="标题"/>
          <p:cNvSpPr txBox="1"/>
          <p:nvPr>
            <p:custDataLst>
              <p:tags r:id="rId13"/>
            </p:custDataLst>
          </p:nvPr>
        </p:nvSpPr>
        <p:spPr>
          <a:xfrm>
            <a:off x="5755630" y="2662476"/>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3</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5" name="任意多边形 4"/>
          <p:cNvSpPr/>
          <p:nvPr>
            <p:custDataLst>
              <p:tags r:id="rId14"/>
            </p:custDataLst>
          </p:nvPr>
        </p:nvSpPr>
        <p:spPr>
          <a:xfrm rot="2700000">
            <a:off x="5110958" y="4371918"/>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 name="文本框 25"/>
          <p:cNvSpPr txBox="1"/>
          <p:nvPr>
            <p:custDataLst>
              <p:tags r:id="rId15"/>
            </p:custDataLst>
          </p:nvPr>
        </p:nvSpPr>
        <p:spPr>
          <a:xfrm>
            <a:off x="5429250" y="505523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序列性原则</a:t>
            </a:r>
            <a:endParaRPr lang="zh-CN" altLang="en-US" sz="2000" b="1" spc="150">
              <a:solidFill>
                <a:schemeClr val="tx1">
                  <a:lumMod val="65000"/>
                  <a:lumOff val="35000"/>
                </a:schemeClr>
              </a:solidFill>
              <a:uFillTx/>
              <a:latin typeface="+mn-ea"/>
              <a:cs typeface="+mn-ea"/>
              <a:sym typeface="+mn-ea"/>
            </a:endParaRPr>
          </a:p>
        </p:txBody>
      </p:sp>
      <p:sp>
        <p:nvSpPr>
          <p:cNvPr id="4" name="任意多边形 3"/>
          <p:cNvSpPr/>
          <p:nvPr>
            <p:custDataLst>
              <p:tags r:id="rId16"/>
            </p:custDataLst>
          </p:nvPr>
        </p:nvSpPr>
        <p:spPr>
          <a:xfrm rot="2700000">
            <a:off x="3226283" y="4371918"/>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文本框 10"/>
          <p:cNvSpPr txBox="1"/>
          <p:nvPr>
            <p:custDataLst>
              <p:tags r:id="rId17"/>
            </p:custDataLst>
          </p:nvPr>
        </p:nvSpPr>
        <p:spPr>
          <a:xfrm>
            <a:off x="3544570" y="505523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直接性原则</a:t>
            </a:r>
            <a:endParaRPr lang="zh-CN" altLang="en-US" sz="2000" b="1" spc="150">
              <a:solidFill>
                <a:schemeClr val="tx1">
                  <a:lumMod val="65000"/>
                  <a:lumOff val="35000"/>
                </a:schemeClr>
              </a:solidFill>
              <a:uFillTx/>
              <a:latin typeface="+mn-ea"/>
              <a:cs typeface="+mn-ea"/>
              <a:sym typeface="+mn-ea"/>
            </a:endParaRPr>
          </a:p>
        </p:txBody>
      </p:sp>
      <p:sp>
        <p:nvSpPr>
          <p:cNvPr id="12" name="任意多边形 11"/>
          <p:cNvSpPr/>
          <p:nvPr>
            <p:custDataLst>
              <p:tags r:id="rId18"/>
            </p:custDataLst>
          </p:nvPr>
        </p:nvSpPr>
        <p:spPr>
          <a:xfrm rot="2700000">
            <a:off x="6995633" y="4371918"/>
            <a:ext cx="124508" cy="1143164"/>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文本框 15"/>
          <p:cNvSpPr txBox="1"/>
          <p:nvPr>
            <p:custDataLst>
              <p:tags r:id="rId19"/>
            </p:custDataLst>
          </p:nvPr>
        </p:nvSpPr>
        <p:spPr>
          <a:xfrm>
            <a:off x="7313930" y="5055235"/>
            <a:ext cx="1473200" cy="864870"/>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000" b="1" spc="150">
                <a:solidFill>
                  <a:schemeClr val="tx1">
                    <a:lumMod val="65000"/>
                    <a:lumOff val="35000"/>
                  </a:schemeClr>
                </a:solidFill>
                <a:uFillTx/>
                <a:latin typeface="+mn-ea"/>
                <a:cs typeface="+mn-ea"/>
                <a:sym typeface="+mn-ea"/>
              </a:rPr>
              <a:t>整合性原则</a:t>
            </a:r>
            <a:endParaRPr lang="zh-CN" altLang="en-US" sz="2000" b="1" spc="150">
              <a:solidFill>
                <a:schemeClr val="tx1">
                  <a:lumMod val="65000"/>
                  <a:lumOff val="35000"/>
                </a:schemeClr>
              </a:solidFill>
              <a:uFillTx/>
              <a:latin typeface="+mn-ea"/>
              <a:cs typeface="+mn-ea"/>
              <a:sym typeface="+mn-ea"/>
            </a:endParaRPr>
          </a:p>
        </p:txBody>
      </p:sp>
      <p:sp>
        <p:nvSpPr>
          <p:cNvPr id="17" name="标题"/>
          <p:cNvSpPr txBox="1"/>
          <p:nvPr>
            <p:custDataLst>
              <p:tags r:id="rId20"/>
            </p:custDataLst>
          </p:nvPr>
        </p:nvSpPr>
        <p:spPr>
          <a:xfrm>
            <a:off x="4812601" y="4354395"/>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6</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0" name="标题"/>
          <p:cNvSpPr txBox="1"/>
          <p:nvPr>
            <p:custDataLst>
              <p:tags r:id="rId21"/>
            </p:custDataLst>
          </p:nvPr>
        </p:nvSpPr>
        <p:spPr>
          <a:xfrm>
            <a:off x="2927926" y="4354395"/>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5</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1" name="标题"/>
          <p:cNvSpPr txBox="1"/>
          <p:nvPr>
            <p:custDataLst>
              <p:tags r:id="rId22"/>
            </p:custDataLst>
          </p:nvPr>
        </p:nvSpPr>
        <p:spPr>
          <a:xfrm>
            <a:off x="6697276" y="4354395"/>
            <a:ext cx="596253" cy="1117340"/>
          </a:xfrm>
          <a:prstGeom prst="rect">
            <a:avLst/>
          </a:prstGeom>
          <a:noFill/>
        </p:spPr>
        <p:txBody>
          <a:bodyPr wrap="square" lIns="0" tIns="0" rIns="0" bIns="0" rtlCol="0" anchor="t" anchorCtr="0">
            <a:normAutofit fontScale="7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7</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Tree>
    <p:custDataLst>
      <p:tags r:id="rId2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象6"/>
          <p:cNvSpPr/>
          <p:nvPr>
            <p:custDataLst>
              <p:tags r:id="rId1"/>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4" name="对象1"/>
          <p:cNvSpPr/>
          <p:nvPr>
            <p:custDataLst>
              <p:tags r:id="rId2"/>
            </p:custDataLst>
          </p:nvPr>
        </p:nvSpPr>
        <p:spPr>
          <a:xfrm>
            <a:off x="4785995" y="3302635"/>
            <a:ext cx="6727825" cy="1143000"/>
          </a:xfrm>
          <a:custGeom>
            <a:avLst/>
            <a:gdLst/>
            <a:ahLst/>
            <a:cxnLst/>
            <a:rect l="l" t="t" r="r" b="b"/>
            <a:pathLst>
              <a:path w="6409944" h="1143000">
                <a:moveTo>
                  <a:pt x="9144" y="1143000"/>
                </a:moveTo>
                <a:lnTo>
                  <a:pt x="6391656" y="1143000"/>
                </a:lnTo>
                <a:cubicBezTo>
                  <a:pt x="6400800" y="1143000"/>
                  <a:pt x="6409944" y="1133856"/>
                  <a:pt x="6409944" y="1133856"/>
                </a:cubicBezTo>
                <a:lnTo>
                  <a:pt x="6409944" y="9144"/>
                </a:lnTo>
                <a:cubicBezTo>
                  <a:pt x="6409944" y="9144"/>
                  <a:pt x="6400800" y="0"/>
                  <a:pt x="6391656" y="0"/>
                </a:cubicBezTo>
                <a:lnTo>
                  <a:pt x="9144" y="0"/>
                </a:lnTo>
                <a:cubicBezTo>
                  <a:pt x="0" y="0"/>
                  <a:pt x="0" y="9144"/>
                  <a:pt x="0" y="18288"/>
                </a:cubicBezTo>
                <a:lnTo>
                  <a:pt x="548640" y="566928"/>
                </a:lnTo>
                <a:cubicBezTo>
                  <a:pt x="548640" y="566928"/>
                  <a:pt x="548640" y="576072"/>
                  <a:pt x="548640" y="576072"/>
                </a:cubicBezTo>
                <a:lnTo>
                  <a:pt x="0" y="1124712"/>
                </a:lnTo>
                <a:cubicBezTo>
                  <a:pt x="0" y="1133856"/>
                  <a:pt x="0" y="1143000"/>
                  <a:pt x="9144" y="1143000"/>
                </a:cubicBez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3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学前儿童饮食营养教育的目的和内容</a:t>
            </a:r>
            <a:endParaRPr lang="zh-CN" altLang="en-US" sz="2800" b="1" dirty="0">
              <a:solidFill>
                <a:schemeClr val="tx1">
                  <a:lumMod val="85000"/>
                  <a:lumOff val="15000"/>
                </a:schemeClr>
              </a:solidFill>
              <a:latin typeface="+mn-ea"/>
              <a:cs typeface="+mn-ea"/>
              <a:sym typeface="+mn-ea"/>
            </a:endParaRPr>
          </a:p>
        </p:txBody>
      </p:sp>
      <p:sp>
        <p:nvSpPr>
          <p:cNvPr id="16" name="对象2"/>
          <p:cNvSpPr/>
          <p:nvPr>
            <p:custDataLst>
              <p:tags r:id="rId3"/>
            </p:custDataLst>
          </p:nvPr>
        </p:nvSpPr>
        <p:spPr>
          <a:xfrm>
            <a:off x="4008209" y="2020792"/>
            <a:ext cx="7487791" cy="1132205"/>
          </a:xfrm>
          <a:custGeom>
            <a:avLst/>
            <a:gdLst>
              <a:gd name="connsiteX0" fmla="*/ 1722 w 11918"/>
              <a:gd name="connsiteY0" fmla="*/ 1783 h 1783"/>
              <a:gd name="connsiteX1" fmla="*/ 1665 w 11918"/>
              <a:gd name="connsiteY1" fmla="*/ 1754 h 1783"/>
              <a:gd name="connsiteX2" fmla="*/ 1636 w 11918"/>
              <a:gd name="connsiteY2" fmla="*/ 1740 h 1783"/>
              <a:gd name="connsiteX3" fmla="*/ 9 w 11918"/>
              <a:gd name="connsiteY3" fmla="*/ 127 h 1783"/>
              <a:gd name="connsiteX4" fmla="*/ 253 w 11918"/>
              <a:gd name="connsiteY4" fmla="*/ 8 h 1783"/>
              <a:gd name="connsiteX5" fmla="*/ 11810 w 11918"/>
              <a:gd name="connsiteY5" fmla="*/ 0 h 1783"/>
              <a:gd name="connsiteX6" fmla="*/ 11918 w 11918"/>
              <a:gd name="connsiteY6" fmla="*/ 69 h 1783"/>
              <a:gd name="connsiteX7" fmla="*/ 11918 w 11918"/>
              <a:gd name="connsiteY7" fmla="*/ 1697 h 1783"/>
              <a:gd name="connsiteX8" fmla="*/ 11831 w 11918"/>
              <a:gd name="connsiteY8" fmla="*/ 1783 h 1783"/>
              <a:gd name="connsiteX9" fmla="*/ 1722 w 11918"/>
              <a:gd name="connsiteY9" fmla="*/ 1783 h 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18" h="1783">
                <a:moveTo>
                  <a:pt x="1722" y="1783"/>
                </a:moveTo>
                <a:cubicBezTo>
                  <a:pt x="1694" y="1783"/>
                  <a:pt x="1679" y="1769"/>
                  <a:pt x="1665" y="1754"/>
                </a:cubicBezTo>
                <a:cubicBezTo>
                  <a:pt x="1650" y="1754"/>
                  <a:pt x="1650" y="1740"/>
                  <a:pt x="1636" y="1740"/>
                </a:cubicBezTo>
                <a:lnTo>
                  <a:pt x="9" y="127"/>
                </a:lnTo>
                <a:cubicBezTo>
                  <a:pt x="-49" y="69"/>
                  <a:pt x="181" y="8"/>
                  <a:pt x="253" y="8"/>
                </a:cubicBezTo>
                <a:lnTo>
                  <a:pt x="11810" y="0"/>
                </a:lnTo>
                <a:cubicBezTo>
                  <a:pt x="11897" y="28"/>
                  <a:pt x="11918" y="12"/>
                  <a:pt x="11918" y="69"/>
                </a:cubicBezTo>
                <a:lnTo>
                  <a:pt x="11918" y="1697"/>
                </a:lnTo>
                <a:cubicBezTo>
                  <a:pt x="11918" y="1754"/>
                  <a:pt x="11874" y="1783"/>
                  <a:pt x="11831" y="1783"/>
                </a:cubicBezTo>
                <a:lnTo>
                  <a:pt x="1722" y="1783"/>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营养与健康概述</a:t>
            </a:r>
            <a:endParaRPr lang="zh-CN" altLang="en-US" sz="2800" b="1" dirty="0">
              <a:solidFill>
                <a:schemeClr val="tx1">
                  <a:lumMod val="85000"/>
                  <a:lumOff val="15000"/>
                </a:schemeClr>
              </a:solidFill>
              <a:latin typeface="+mn-ea"/>
              <a:cs typeface="+mn-ea"/>
              <a:sym typeface="+mn-ea"/>
            </a:endParaRPr>
          </a:p>
        </p:txBody>
      </p:sp>
      <p:sp>
        <p:nvSpPr>
          <p:cNvPr id="18" name="对象3"/>
          <p:cNvSpPr/>
          <p:nvPr>
            <p:custDataLst>
              <p:tags r:id="rId4"/>
            </p:custDataLst>
          </p:nvPr>
        </p:nvSpPr>
        <p:spPr>
          <a:xfrm>
            <a:off x="3995293" y="4595361"/>
            <a:ext cx="7487791" cy="1143000"/>
          </a:xfrm>
          <a:custGeom>
            <a:avLst/>
            <a:gdLst/>
            <a:ahLst/>
            <a:cxnLst/>
            <a:rect l="l" t="t" r="r" b="b"/>
            <a:pathLst>
              <a:path w="7580376" h="1143000">
                <a:moveTo>
                  <a:pt x="1106424" y="0"/>
                </a:moveTo>
                <a:cubicBezTo>
                  <a:pt x="1088136" y="0"/>
                  <a:pt x="1078992" y="9144"/>
                  <a:pt x="1069848" y="18288"/>
                </a:cubicBezTo>
                <a:cubicBezTo>
                  <a:pt x="1060704" y="18288"/>
                  <a:pt x="1060704" y="27432"/>
                  <a:pt x="1051560" y="27432"/>
                </a:cubicBezTo>
                <a:lnTo>
                  <a:pt x="18288" y="1051560"/>
                </a:lnTo>
                <a:cubicBezTo>
                  <a:pt x="-18288" y="1088136"/>
                  <a:pt x="9144" y="1143000"/>
                  <a:pt x="54864" y="1143000"/>
                </a:cubicBezTo>
                <a:lnTo>
                  <a:pt x="7525512" y="1143000"/>
                </a:lnTo>
                <a:cubicBezTo>
                  <a:pt x="7552944" y="1143000"/>
                  <a:pt x="7580376" y="1124712"/>
                  <a:pt x="7580376" y="1088136"/>
                </a:cubicBezTo>
                <a:lnTo>
                  <a:pt x="7580376" y="54864"/>
                </a:lnTo>
                <a:cubicBezTo>
                  <a:pt x="7580376" y="18288"/>
                  <a:pt x="7552944" y="0"/>
                  <a:pt x="7525512" y="0"/>
                </a:cubicBezTo>
                <a:lnTo>
                  <a:pt x="1106424"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 学前儿童饮食营养教育的实施</a:t>
            </a:r>
            <a:endParaRPr lang="zh-CN" altLang="en-US" sz="2800" b="1" dirty="0">
              <a:solidFill>
                <a:schemeClr val="tx1">
                  <a:lumMod val="85000"/>
                  <a:lumOff val="15000"/>
                </a:schemeClr>
              </a:solidFill>
              <a:latin typeface="+mn-ea"/>
              <a:cs typeface="+mn-ea"/>
              <a:sym typeface="+mn-ea"/>
            </a:endParaRPr>
          </a:p>
        </p:txBody>
      </p:sp>
      <p:sp>
        <p:nvSpPr>
          <p:cNvPr id="2" name="对象5"/>
          <p:cNvSpPr/>
          <p:nvPr>
            <p:custDataLst>
              <p:tags r:id="rId5"/>
            </p:custDataLst>
          </p:nvPr>
        </p:nvSpPr>
        <p:spPr>
          <a:xfrm>
            <a:off x="3985349" y="1680965"/>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4" name="对象6"/>
          <p:cNvSpPr/>
          <p:nvPr>
            <p:custDataLst>
              <p:tags r:id="rId6"/>
            </p:custDataLst>
          </p:nvPr>
        </p:nvSpPr>
        <p:spPr>
          <a:xfrm>
            <a:off x="5010821" y="3518909"/>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9" name="对象7"/>
          <p:cNvSpPr/>
          <p:nvPr>
            <p:custDataLst>
              <p:tags r:id="rId7"/>
            </p:custDataLst>
          </p:nvPr>
        </p:nvSpPr>
        <p:spPr>
          <a:xfrm>
            <a:off x="3985349" y="535228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03</a:t>
            </a:r>
            <a:endParaRPr lang="en-US" altLang="zh-CN" sz="2400" b="1" dirty="0">
              <a:latin typeface="+mn-ea"/>
              <a:cs typeface="+mn-ea"/>
              <a:sym typeface="+mn-ea"/>
            </a:endParaRPr>
          </a:p>
        </p:txBody>
      </p:sp>
      <p:sp>
        <p:nvSpPr>
          <p:cNvPr id="17" name="对象12"/>
          <p:cNvSpPr>
            <a:spLocks noChangeAspect="1"/>
          </p:cNvSpPr>
          <p:nvPr>
            <p:custDataLst>
              <p:tags r:id="rId8"/>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5" name="标题 4"/>
          <p:cNvSpPr>
            <a:spLocks noGrp="1"/>
          </p:cNvSpPr>
          <p:nvPr>
            <p:ph type="title" idx="4294967295"/>
            <p:custDataLst>
              <p:tags r:id="rId9"/>
            </p:custDataLst>
          </p:nvPr>
        </p:nvSpPr>
        <p:spPr>
          <a:xfrm>
            <a:off x="798830" y="781685"/>
            <a:ext cx="5525770" cy="538480"/>
          </a:xfrm>
          <a:prstGeom prst="rect">
            <a:avLst/>
          </a:prstGeom>
        </p:spPr>
        <p:txBody>
          <a:bodyPr vert="horz" wrap="square" lIns="0" tIns="0" rIns="0" bIns="0" rtlCol="0" anchor="ctr" anchorCtr="0">
            <a:normAutofit/>
          </a:bodyPr>
          <a:lstStyle/>
          <a:p>
            <a:r>
              <a:rPr lang="zh-CN" altLang="en-US" dirty="0">
                <a:solidFill>
                  <a:srgbClr val="C00000"/>
                </a:solidFill>
                <a:latin typeface="+mj-ea"/>
                <a:ea typeface="+mj-ea"/>
              </a:rPr>
              <a:t>第六章  学前儿童饮食营养教育</a:t>
            </a:r>
            <a:endParaRPr lang="zh-CN" altLang="en-US" dirty="0">
              <a:solidFill>
                <a:srgbClr val="C00000"/>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学前儿童饮食营养教育中应注意的问题</a:t>
            </a:r>
            <a:endParaRPr lang="zh-CN" altLang="en-US" sz="2400" b="1"/>
          </a:p>
          <a:p>
            <a:pPr marL="0" indent="0">
              <a:lnSpc>
                <a:spcPct val="150000"/>
              </a:lnSpc>
              <a:buNone/>
            </a:pPr>
            <a:r>
              <a:rPr lang="zh-CN" altLang="en-US" sz="2400" b="1"/>
              <a:t>  </a:t>
            </a:r>
            <a:r>
              <a:rPr lang="zh-CN" altLang="en-US" sz="2000"/>
              <a:t> (一） 关注儿童的身体生长现状</a:t>
            </a:r>
            <a:endParaRPr lang="zh-CN" altLang="en-US" sz="2000"/>
          </a:p>
          <a:p>
            <a:pPr marL="0" indent="0">
              <a:lnSpc>
                <a:spcPct val="150000"/>
              </a:lnSpc>
              <a:buNone/>
            </a:pPr>
            <a:r>
              <a:rPr lang="zh-CN" altLang="en-US" sz="2000"/>
              <a:t> </a:t>
            </a:r>
            <a:r>
              <a:rPr lang="en-US" altLang="zh-CN" sz="2000"/>
              <a:t>  </a:t>
            </a:r>
            <a:r>
              <a:rPr lang="zh-CN" altLang="en-US" sz="2000"/>
              <a:t>(二） 兼顾食物和进餐的生理及文化意义</a:t>
            </a:r>
            <a:endParaRPr lang="zh-CN" altLang="en-US" sz="2000"/>
          </a:p>
          <a:p>
            <a:pPr marL="0" indent="0">
              <a:lnSpc>
                <a:spcPct val="150000"/>
              </a:lnSpc>
              <a:buNone/>
            </a:pPr>
            <a:r>
              <a:rPr lang="zh-CN" altLang="en-US" sz="2000"/>
              <a:t> </a:t>
            </a:r>
            <a:r>
              <a:rPr lang="en-US" altLang="zh-CN" sz="2000"/>
              <a:t>  </a:t>
            </a:r>
            <a:r>
              <a:rPr lang="zh-CN" altLang="en-US" sz="2000"/>
              <a:t>(三） 保持个体心态与群体的平衡</a:t>
            </a:r>
            <a:endParaRPr lang="zh-CN" altLang="en-US" sz="2000"/>
          </a:p>
          <a:p>
            <a:pPr marL="0" indent="0">
              <a:lnSpc>
                <a:spcPct val="150000"/>
              </a:lnSpc>
              <a:buNone/>
            </a:pPr>
            <a:r>
              <a:rPr lang="en-US" altLang="zh-CN" sz="2000"/>
              <a:t>   </a:t>
            </a:r>
            <a:r>
              <a:rPr lang="zh-CN" altLang="en-US" sz="2000"/>
              <a:t>(四） 把握坚持与妥协的分寸</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P151-152</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三、 学前儿童饮食营养教育的方法</a:t>
            </a:r>
            <a:endParaRPr lang="zh-CN" altLang="en-US" sz="2400" b="1"/>
          </a:p>
          <a:p>
            <a:pPr marL="0" indent="0">
              <a:lnSpc>
                <a:spcPct val="150000"/>
              </a:lnSpc>
              <a:buNone/>
            </a:pPr>
            <a:r>
              <a:rPr lang="zh-CN" altLang="en-US" sz="2400" b="1"/>
              <a:t>  </a:t>
            </a:r>
            <a:r>
              <a:rPr lang="zh-CN" altLang="en-US" sz="2000"/>
              <a:t>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P152-154</a:t>
            </a:r>
            <a:endParaRPr lang="zh-CN" altLang="en-US" b="1">
              <a:solidFill>
                <a:srgbClr val="C00000"/>
              </a:solidFill>
            </a:endParaRPr>
          </a:p>
        </p:txBody>
      </p:sp>
      <p:sp>
        <p:nvSpPr>
          <p:cNvPr id="98" name="大线"/>
          <p:cNvSpPr/>
          <p:nvPr>
            <p:custDataLst>
              <p:tags r:id="rId2"/>
            </p:custDataLst>
          </p:nvPr>
        </p:nvSpPr>
        <p:spPr bwMode="auto">
          <a:xfrm>
            <a:off x="10234169" y="3908998"/>
            <a:ext cx="778514" cy="52240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6">
                <a:lumMod val="75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99" name="小线"/>
          <p:cNvSpPr/>
          <p:nvPr>
            <p:custDataLst>
              <p:tags r:id="rId3"/>
            </p:custDataLst>
          </p:nvPr>
        </p:nvSpPr>
        <p:spPr bwMode="auto">
          <a:xfrm>
            <a:off x="9889492" y="3670237"/>
            <a:ext cx="1468465" cy="986158"/>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6">
                <a:lumMod val="40000"/>
                <a:lumOff val="6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0" name="下"/>
          <p:cNvSpPr/>
          <p:nvPr>
            <p:custDataLst>
              <p:tags r:id="rId4"/>
            </p:custDataLst>
          </p:nvPr>
        </p:nvSpPr>
        <p:spPr bwMode="auto">
          <a:xfrm>
            <a:off x="10079782" y="3555345"/>
            <a:ext cx="1080106" cy="724060"/>
          </a:xfrm>
          <a:custGeom>
            <a:avLst/>
            <a:gdLst/>
            <a:ahLst/>
            <a:cxnLst>
              <a:cxn ang="0">
                <a:pos x="645" y="997"/>
              </a:cxn>
              <a:cxn ang="0">
                <a:pos x="1293" y="498"/>
              </a:cxn>
              <a:cxn ang="0">
                <a:pos x="645" y="0"/>
              </a:cxn>
              <a:cxn ang="0">
                <a:pos x="0" y="498"/>
              </a:cxn>
              <a:cxn ang="0">
                <a:pos x="645" y="997"/>
              </a:cxn>
              <a:cxn ang="0">
                <a:pos x="645" y="997"/>
              </a:cxn>
            </a:cxnLst>
            <a:rect l="0" t="0" r="r" b="b"/>
            <a:pathLst>
              <a:path w="3235" h="2166">
                <a:moveTo>
                  <a:pt x="1613" y="0"/>
                </a:moveTo>
                <a:lnTo>
                  <a:pt x="3141" y="1021"/>
                </a:lnTo>
                <a:lnTo>
                  <a:pt x="3235" y="1021"/>
                </a:lnTo>
                <a:lnTo>
                  <a:pt x="3235" y="1080"/>
                </a:lnTo>
                <a:lnTo>
                  <a:pt x="3229" y="1080"/>
                </a:lnTo>
                <a:lnTo>
                  <a:pt x="3233" y="1082"/>
                </a:lnTo>
                <a:lnTo>
                  <a:pt x="1613" y="2166"/>
                </a:lnTo>
                <a:lnTo>
                  <a:pt x="0" y="1082"/>
                </a:lnTo>
                <a:lnTo>
                  <a:pt x="6" y="1078"/>
                </a:lnTo>
                <a:lnTo>
                  <a:pt x="6" y="1021"/>
                </a:lnTo>
                <a:lnTo>
                  <a:pt x="92" y="1021"/>
                </a:lnTo>
                <a:lnTo>
                  <a:pt x="1613" y="0"/>
                </a:lnTo>
                <a:close/>
              </a:path>
            </a:pathLst>
          </a:custGeom>
          <a:solidFill>
            <a:schemeClr val="accent6">
              <a:lumMod val="75000"/>
            </a:schemeClr>
          </a:solidFill>
          <a:ln w="9525">
            <a:noFill/>
            <a:round/>
          </a:ln>
          <a:effectLst>
            <a:outerShdw blurRad="317500" dist="127000" dir="5400000" algn="t" rotWithShape="0">
              <a:schemeClr val="accent6">
                <a:lumMod val="60000"/>
                <a:lumOff val="40000"/>
                <a:alpha val="70000"/>
              </a:schemeClr>
            </a:outerShdw>
          </a:effectLst>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1" name="下"/>
          <p:cNvSpPr/>
          <p:nvPr>
            <p:custDataLst>
              <p:tags r:id="rId5"/>
            </p:custDataLst>
          </p:nvPr>
        </p:nvSpPr>
        <p:spPr bwMode="auto">
          <a:xfrm>
            <a:off x="10079782" y="3534401"/>
            <a:ext cx="1080106" cy="72406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gradFill>
            <a:gsLst>
              <a:gs pos="0">
                <a:schemeClr val="accent6">
                  <a:lumMod val="90000"/>
                  <a:lumOff val="10000"/>
                </a:schemeClr>
              </a:gs>
              <a:gs pos="70000">
                <a:schemeClr val="accent6"/>
              </a:gs>
            </a:gsLst>
            <a:lin ang="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2" name="右"/>
          <p:cNvSpPr/>
          <p:nvPr>
            <p:custDataLst>
              <p:tags r:id="rId6"/>
            </p:custDataLst>
          </p:nvPr>
        </p:nvSpPr>
        <p:spPr bwMode="auto">
          <a:xfrm>
            <a:off x="10618938" y="2967720"/>
            <a:ext cx="540950" cy="928711"/>
          </a:xfrm>
          <a:custGeom>
            <a:avLst/>
            <a:gdLst/>
            <a:ahLst/>
            <a:cxnLst>
              <a:cxn ang="0">
                <a:pos x="648" y="498"/>
              </a:cxn>
              <a:cxn ang="0">
                <a:pos x="648" y="1278"/>
              </a:cxn>
              <a:cxn ang="0">
                <a:pos x="3" y="784"/>
              </a:cxn>
              <a:cxn ang="0">
                <a:pos x="0" y="0"/>
              </a:cxn>
              <a:cxn ang="0">
                <a:pos x="648" y="498"/>
              </a:cxn>
              <a:cxn ang="0">
                <a:pos x="648" y="498"/>
              </a:cxn>
            </a:cxnLst>
            <a:rect l="0" t="0" r="r" b="b"/>
            <a:pathLst>
              <a:path w="648" h="1278">
                <a:moveTo>
                  <a:pt x="648" y="498"/>
                </a:moveTo>
                <a:lnTo>
                  <a:pt x="648" y="1278"/>
                </a:lnTo>
                <a:lnTo>
                  <a:pt x="3" y="784"/>
                </a:lnTo>
                <a:lnTo>
                  <a:pt x="0" y="0"/>
                </a:lnTo>
                <a:lnTo>
                  <a:pt x="648" y="498"/>
                </a:lnTo>
                <a:lnTo>
                  <a:pt x="648" y="498"/>
                </a:lnTo>
                <a:close/>
              </a:path>
            </a:pathLst>
          </a:custGeom>
          <a:gradFill>
            <a:gsLst>
              <a:gs pos="0">
                <a:schemeClr val="accent6">
                  <a:lumMod val="60000"/>
                  <a:lumOff val="40000"/>
                </a:schemeClr>
              </a:gs>
              <a:gs pos="70000">
                <a:schemeClr val="accent6">
                  <a:lumMod val="80000"/>
                  <a:lumOff val="20000"/>
                </a:schemeClr>
              </a:gs>
            </a:gsLst>
            <a:lin ang="135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3" name="左"/>
          <p:cNvSpPr/>
          <p:nvPr>
            <p:custDataLst>
              <p:tags r:id="rId7"/>
            </p:custDataLst>
          </p:nvPr>
        </p:nvSpPr>
        <p:spPr bwMode="auto">
          <a:xfrm>
            <a:off x="10081578" y="2968917"/>
            <a:ext cx="537360" cy="928711"/>
          </a:xfrm>
          <a:custGeom>
            <a:avLst/>
            <a:gdLst/>
            <a:ahLst/>
            <a:cxnLst>
              <a:cxn ang="0">
                <a:pos x="0" y="496"/>
              </a:cxn>
              <a:cxn ang="0">
                <a:pos x="0" y="1278"/>
              </a:cxn>
              <a:cxn ang="0">
                <a:pos x="642" y="784"/>
              </a:cxn>
              <a:cxn ang="0">
                <a:pos x="644" y="0"/>
              </a:cxn>
              <a:cxn ang="0">
                <a:pos x="0" y="496"/>
              </a:cxn>
              <a:cxn ang="0">
                <a:pos x="0" y="496"/>
              </a:cxn>
            </a:cxnLst>
            <a:rect l="0" t="0" r="r" b="b"/>
            <a:pathLst>
              <a:path w="644" h="1278">
                <a:moveTo>
                  <a:pt x="0" y="496"/>
                </a:moveTo>
                <a:lnTo>
                  <a:pt x="0" y="1278"/>
                </a:lnTo>
                <a:lnTo>
                  <a:pt x="642" y="784"/>
                </a:lnTo>
                <a:lnTo>
                  <a:pt x="644" y="0"/>
                </a:lnTo>
                <a:lnTo>
                  <a:pt x="0" y="496"/>
                </a:lnTo>
                <a:lnTo>
                  <a:pt x="0" y="496"/>
                </a:lnTo>
                <a:close/>
              </a:path>
            </a:pathLst>
          </a:custGeom>
          <a:gradFill>
            <a:gsLst>
              <a:gs pos="0">
                <a:schemeClr val="accent6">
                  <a:lumMod val="60000"/>
                  <a:lumOff val="40000"/>
                </a:schemeClr>
              </a:gs>
              <a:gs pos="70000">
                <a:schemeClr val="accent6">
                  <a:lumMod val="80000"/>
                  <a:lumOff val="20000"/>
                </a:schemeClr>
              </a:gs>
            </a:gsLst>
            <a:lin ang="189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4" name="前左"/>
          <p:cNvSpPr/>
          <p:nvPr>
            <p:custDataLst>
              <p:tags r:id="rId8"/>
            </p:custDataLst>
          </p:nvPr>
        </p:nvSpPr>
        <p:spPr bwMode="auto">
          <a:xfrm>
            <a:off x="10081578" y="3318979"/>
            <a:ext cx="540950" cy="933499"/>
          </a:xfrm>
          <a:custGeom>
            <a:avLst/>
            <a:gdLst/>
            <a:ahLst/>
            <a:cxnLst>
              <a:cxn ang="0">
                <a:pos x="645" y="1278"/>
              </a:cxn>
              <a:cxn ang="0">
                <a:pos x="645" y="499"/>
              </a:cxn>
              <a:cxn ang="0">
                <a:pos x="0" y="0"/>
              </a:cxn>
              <a:cxn ang="0">
                <a:pos x="3" y="780"/>
              </a:cxn>
              <a:cxn ang="0">
                <a:pos x="645" y="1278"/>
              </a:cxn>
              <a:cxn ang="0">
                <a:pos x="645" y="1278"/>
              </a:cxn>
            </a:cxnLst>
            <a:rect l="0" t="0" r="r" b="b"/>
            <a:pathLst>
              <a:path w="645" h="1278">
                <a:moveTo>
                  <a:pt x="645" y="1278"/>
                </a:moveTo>
                <a:lnTo>
                  <a:pt x="645" y="499"/>
                </a:lnTo>
                <a:lnTo>
                  <a:pt x="0" y="0"/>
                </a:lnTo>
                <a:lnTo>
                  <a:pt x="3" y="780"/>
                </a:lnTo>
                <a:lnTo>
                  <a:pt x="645" y="1278"/>
                </a:lnTo>
                <a:lnTo>
                  <a:pt x="645" y="1278"/>
                </a:lnTo>
                <a:close/>
              </a:path>
            </a:pathLst>
          </a:custGeom>
          <a:noFill/>
          <a:ln w="1270">
            <a:solidFill>
              <a:schemeClr val="accent6">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5" name="前右"/>
          <p:cNvSpPr/>
          <p:nvPr>
            <p:custDataLst>
              <p:tags r:id="rId9"/>
            </p:custDataLst>
          </p:nvPr>
        </p:nvSpPr>
        <p:spPr bwMode="auto">
          <a:xfrm>
            <a:off x="10623725" y="3318979"/>
            <a:ext cx="544541" cy="933499"/>
          </a:xfrm>
          <a:custGeom>
            <a:avLst/>
            <a:gdLst/>
            <a:ahLst/>
            <a:cxnLst>
              <a:cxn ang="0">
                <a:pos x="648" y="0"/>
              </a:cxn>
              <a:cxn ang="0">
                <a:pos x="648" y="780"/>
              </a:cxn>
              <a:cxn ang="0">
                <a:pos x="0" y="1278"/>
              </a:cxn>
              <a:cxn ang="0">
                <a:pos x="0" y="499"/>
              </a:cxn>
              <a:cxn ang="0">
                <a:pos x="648" y="0"/>
              </a:cxn>
              <a:cxn ang="0">
                <a:pos x="648" y="0"/>
              </a:cxn>
            </a:cxnLst>
            <a:rect l="0" t="0" r="r" b="b"/>
            <a:pathLst>
              <a:path w="648" h="1278">
                <a:moveTo>
                  <a:pt x="648" y="0"/>
                </a:moveTo>
                <a:lnTo>
                  <a:pt x="648" y="780"/>
                </a:lnTo>
                <a:lnTo>
                  <a:pt x="0" y="1278"/>
                </a:lnTo>
                <a:lnTo>
                  <a:pt x="0" y="499"/>
                </a:lnTo>
                <a:lnTo>
                  <a:pt x="648" y="0"/>
                </a:lnTo>
                <a:lnTo>
                  <a:pt x="648" y="0"/>
                </a:lnTo>
                <a:close/>
              </a:path>
            </a:pathLst>
          </a:custGeom>
          <a:noFill/>
          <a:ln w="1270">
            <a:solidFill>
              <a:schemeClr val="accent6">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06" name="上"/>
          <p:cNvSpPr/>
          <p:nvPr>
            <p:custDataLst>
              <p:tags r:id="rId10"/>
            </p:custDataLst>
          </p:nvPr>
        </p:nvSpPr>
        <p:spPr bwMode="auto">
          <a:xfrm>
            <a:off x="10081578" y="2955154"/>
            <a:ext cx="1085491" cy="728249"/>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1270">
            <a:solidFill>
              <a:schemeClr val="accent6">
                <a:lumMod val="20000"/>
                <a:lumOff val="80000"/>
                <a:alpha val="40000"/>
              </a:schemeClr>
            </a:solidFill>
            <a:round/>
          </a:ln>
        </p:spPr>
        <p:txBody>
          <a:bodyPr vert="horz" wrap="square" lIns="91440" tIns="45720" rIns="91440" bIns="45720" numCol="1" anchor="t" anchorCtr="0" compatLnSpc="1"/>
          <a:p>
            <a:endParaRPr lang="zh-CN" altLang="en-US"/>
          </a:p>
        </p:txBody>
      </p:sp>
      <p:pic>
        <p:nvPicPr>
          <p:cNvPr id="107" name="图片 106" descr="343435383036303b343532343134393bcdb7c4d4b7e7b1a9"/>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10393342" y="3389589"/>
            <a:ext cx="452388" cy="452388"/>
          </a:xfrm>
          <a:prstGeom prst="rect">
            <a:avLst/>
          </a:prstGeom>
        </p:spPr>
      </p:pic>
      <p:sp>
        <p:nvSpPr>
          <p:cNvPr id="22" name="大线"/>
          <p:cNvSpPr/>
          <p:nvPr>
            <p:custDataLst>
              <p:tags r:id="rId14"/>
            </p:custDataLst>
          </p:nvPr>
        </p:nvSpPr>
        <p:spPr bwMode="auto">
          <a:xfrm>
            <a:off x="1178634" y="3913785"/>
            <a:ext cx="777916" cy="521802"/>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1">
                <a:lumMod val="75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1" name="小线"/>
          <p:cNvSpPr/>
          <p:nvPr>
            <p:custDataLst>
              <p:tags r:id="rId15"/>
            </p:custDataLst>
          </p:nvPr>
        </p:nvSpPr>
        <p:spPr bwMode="auto">
          <a:xfrm>
            <a:off x="832761" y="3675623"/>
            <a:ext cx="1467867" cy="9849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1">
                <a:lumMod val="40000"/>
                <a:lumOff val="6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0" name="下"/>
          <p:cNvSpPr/>
          <p:nvPr>
            <p:custDataLst>
              <p:tags r:id="rId16"/>
            </p:custDataLst>
          </p:nvPr>
        </p:nvSpPr>
        <p:spPr bwMode="auto">
          <a:xfrm>
            <a:off x="1026043" y="3560731"/>
            <a:ext cx="1079507" cy="722863"/>
          </a:xfrm>
          <a:custGeom>
            <a:avLst/>
            <a:gdLst/>
            <a:ahLst/>
            <a:cxnLst>
              <a:cxn ang="0">
                <a:pos x="645" y="997"/>
              </a:cxn>
              <a:cxn ang="0">
                <a:pos x="1293" y="498"/>
              </a:cxn>
              <a:cxn ang="0">
                <a:pos x="645" y="0"/>
              </a:cxn>
              <a:cxn ang="0">
                <a:pos x="0" y="498"/>
              </a:cxn>
              <a:cxn ang="0">
                <a:pos x="645" y="997"/>
              </a:cxn>
              <a:cxn ang="0">
                <a:pos x="645" y="997"/>
              </a:cxn>
            </a:cxnLst>
            <a:rect l="0" t="0" r="r" b="b"/>
            <a:pathLst>
              <a:path w="3235" h="2166">
                <a:moveTo>
                  <a:pt x="1613" y="0"/>
                </a:moveTo>
                <a:lnTo>
                  <a:pt x="3141" y="1021"/>
                </a:lnTo>
                <a:lnTo>
                  <a:pt x="3235" y="1021"/>
                </a:lnTo>
                <a:lnTo>
                  <a:pt x="3235" y="1080"/>
                </a:lnTo>
                <a:lnTo>
                  <a:pt x="3229" y="1080"/>
                </a:lnTo>
                <a:lnTo>
                  <a:pt x="3233" y="1082"/>
                </a:lnTo>
                <a:lnTo>
                  <a:pt x="1613" y="2166"/>
                </a:lnTo>
                <a:lnTo>
                  <a:pt x="0" y="1082"/>
                </a:lnTo>
                <a:lnTo>
                  <a:pt x="6" y="1078"/>
                </a:lnTo>
                <a:lnTo>
                  <a:pt x="6" y="1021"/>
                </a:lnTo>
                <a:lnTo>
                  <a:pt x="92" y="1021"/>
                </a:lnTo>
                <a:lnTo>
                  <a:pt x="1613" y="0"/>
                </a:lnTo>
                <a:close/>
              </a:path>
            </a:pathLst>
          </a:custGeom>
          <a:solidFill>
            <a:schemeClr val="accent1">
              <a:lumMod val="75000"/>
            </a:schemeClr>
          </a:solidFill>
          <a:ln w="9525">
            <a:noFill/>
            <a:round/>
          </a:ln>
          <a:effectLst>
            <a:outerShdw blurRad="317500" dist="127000" dir="5400000" algn="t" rotWithShape="0">
              <a:schemeClr val="accent1">
                <a:lumMod val="60000"/>
                <a:lumOff val="40000"/>
                <a:alpha val="70000"/>
              </a:schemeClr>
            </a:outerShdw>
          </a:effectLst>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9" name="下"/>
          <p:cNvSpPr/>
          <p:nvPr>
            <p:custDataLst>
              <p:tags r:id="rId17"/>
            </p:custDataLst>
          </p:nvPr>
        </p:nvSpPr>
        <p:spPr bwMode="auto">
          <a:xfrm>
            <a:off x="1026043" y="3539787"/>
            <a:ext cx="1078909" cy="722863"/>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gradFill>
            <a:gsLst>
              <a:gs pos="0">
                <a:schemeClr val="accent1">
                  <a:lumMod val="90000"/>
                  <a:lumOff val="10000"/>
                </a:schemeClr>
              </a:gs>
              <a:gs pos="70000">
                <a:schemeClr val="accent1"/>
              </a:gs>
            </a:gsLst>
            <a:lin ang="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155" name="右"/>
          <p:cNvSpPr/>
          <p:nvPr>
            <p:custDataLst>
              <p:tags r:id="rId18"/>
            </p:custDataLst>
          </p:nvPr>
        </p:nvSpPr>
        <p:spPr bwMode="auto">
          <a:xfrm>
            <a:off x="1565198" y="2974302"/>
            <a:ext cx="540950" cy="927515"/>
          </a:xfrm>
          <a:custGeom>
            <a:avLst/>
            <a:gdLst/>
            <a:ahLst/>
            <a:cxnLst>
              <a:cxn ang="0">
                <a:pos x="648" y="498"/>
              </a:cxn>
              <a:cxn ang="0">
                <a:pos x="648" y="1278"/>
              </a:cxn>
              <a:cxn ang="0">
                <a:pos x="3" y="784"/>
              </a:cxn>
              <a:cxn ang="0">
                <a:pos x="0" y="0"/>
              </a:cxn>
              <a:cxn ang="0">
                <a:pos x="648" y="498"/>
              </a:cxn>
              <a:cxn ang="0">
                <a:pos x="648" y="498"/>
              </a:cxn>
            </a:cxnLst>
            <a:rect l="0" t="0" r="r" b="b"/>
            <a:pathLst>
              <a:path w="648" h="1278">
                <a:moveTo>
                  <a:pt x="648" y="498"/>
                </a:moveTo>
                <a:lnTo>
                  <a:pt x="648" y="1278"/>
                </a:lnTo>
                <a:lnTo>
                  <a:pt x="3" y="784"/>
                </a:lnTo>
                <a:lnTo>
                  <a:pt x="0" y="0"/>
                </a:lnTo>
                <a:lnTo>
                  <a:pt x="648" y="498"/>
                </a:lnTo>
                <a:lnTo>
                  <a:pt x="648" y="498"/>
                </a:lnTo>
                <a:close/>
              </a:path>
            </a:pathLst>
          </a:custGeom>
          <a:gradFill>
            <a:gsLst>
              <a:gs pos="0">
                <a:schemeClr val="accent1">
                  <a:lumMod val="60000"/>
                  <a:lumOff val="40000"/>
                </a:schemeClr>
              </a:gs>
              <a:gs pos="70000">
                <a:schemeClr val="accent1">
                  <a:lumMod val="80000"/>
                  <a:lumOff val="20000"/>
                </a:schemeClr>
              </a:gs>
            </a:gsLst>
            <a:lin ang="13500000" scaled="0"/>
          </a:gradFill>
          <a:ln w="12700" cmpd="sng">
            <a:noFill/>
            <a:prstDash val="solid"/>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167" name="左"/>
          <p:cNvSpPr/>
          <p:nvPr>
            <p:custDataLst>
              <p:tags r:id="rId19"/>
            </p:custDataLst>
          </p:nvPr>
        </p:nvSpPr>
        <p:spPr bwMode="auto">
          <a:xfrm>
            <a:off x="1028436" y="2975499"/>
            <a:ext cx="536762" cy="927515"/>
          </a:xfrm>
          <a:custGeom>
            <a:avLst/>
            <a:gdLst/>
            <a:ahLst/>
            <a:cxnLst>
              <a:cxn ang="0">
                <a:pos x="0" y="496"/>
              </a:cxn>
              <a:cxn ang="0">
                <a:pos x="0" y="1278"/>
              </a:cxn>
              <a:cxn ang="0">
                <a:pos x="642" y="784"/>
              </a:cxn>
              <a:cxn ang="0">
                <a:pos x="644" y="0"/>
              </a:cxn>
              <a:cxn ang="0">
                <a:pos x="0" y="496"/>
              </a:cxn>
              <a:cxn ang="0">
                <a:pos x="0" y="496"/>
              </a:cxn>
            </a:cxnLst>
            <a:rect l="0" t="0" r="r" b="b"/>
            <a:pathLst>
              <a:path w="644" h="1278">
                <a:moveTo>
                  <a:pt x="0" y="496"/>
                </a:moveTo>
                <a:lnTo>
                  <a:pt x="0" y="1278"/>
                </a:lnTo>
                <a:lnTo>
                  <a:pt x="642" y="784"/>
                </a:lnTo>
                <a:lnTo>
                  <a:pt x="644" y="0"/>
                </a:lnTo>
                <a:lnTo>
                  <a:pt x="0" y="496"/>
                </a:lnTo>
                <a:lnTo>
                  <a:pt x="0" y="496"/>
                </a:lnTo>
                <a:close/>
              </a:path>
            </a:pathLst>
          </a:custGeom>
          <a:gradFill>
            <a:gsLst>
              <a:gs pos="0">
                <a:schemeClr val="accent1">
                  <a:lumMod val="60000"/>
                  <a:lumOff val="40000"/>
                </a:schemeClr>
              </a:gs>
              <a:gs pos="70000">
                <a:schemeClr val="accent1">
                  <a:lumMod val="80000"/>
                  <a:lumOff val="20000"/>
                </a:schemeClr>
              </a:gs>
            </a:gsLst>
            <a:lin ang="189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8" name="标题"/>
          <p:cNvSpPr txBox="1"/>
          <p:nvPr>
            <p:custDataLst>
              <p:tags r:id="rId20"/>
            </p:custDataLst>
          </p:nvPr>
        </p:nvSpPr>
        <p:spPr>
          <a:xfrm>
            <a:off x="746591" y="4700676"/>
            <a:ext cx="1643795" cy="584633"/>
          </a:xfrm>
          <a:prstGeom prst="rect">
            <a:avLst/>
          </a:prstGeom>
          <a:noFill/>
        </p:spPr>
        <p:txBody>
          <a:bodyPr wrap="square" lIns="0" tIns="0" rIns="0" bIns="0" rtlCol="0" anchor="b">
            <a:normAutofit/>
          </a:bodyPr>
          <a:p>
            <a:pPr algn="ctr"/>
            <a:r>
              <a:rPr lang="zh-CN" altLang="en-US" sz="2000" b="1" spc="300" dirty="0">
                <a:solidFill>
                  <a:schemeClr val="accent1"/>
                </a:solidFill>
                <a:latin typeface="+mj-ea"/>
                <a:ea typeface="+mj-ea"/>
              </a:rPr>
              <a:t>讲解演示法</a:t>
            </a:r>
            <a:endParaRPr lang="zh-CN" altLang="en-US" sz="2000" b="1" spc="300" dirty="0">
              <a:solidFill>
                <a:schemeClr val="accent1"/>
              </a:solidFill>
              <a:latin typeface="+mj-ea"/>
              <a:ea typeface="+mj-ea"/>
            </a:endParaRPr>
          </a:p>
        </p:txBody>
      </p:sp>
      <p:sp>
        <p:nvSpPr>
          <p:cNvPr id="11" name="前左"/>
          <p:cNvSpPr/>
          <p:nvPr>
            <p:custDataLst>
              <p:tags r:id="rId21"/>
            </p:custDataLst>
          </p:nvPr>
        </p:nvSpPr>
        <p:spPr bwMode="auto">
          <a:xfrm>
            <a:off x="1026043" y="3324963"/>
            <a:ext cx="540950" cy="932302"/>
          </a:xfrm>
          <a:custGeom>
            <a:avLst/>
            <a:gdLst/>
            <a:ahLst/>
            <a:cxnLst>
              <a:cxn ang="0">
                <a:pos x="645" y="1278"/>
              </a:cxn>
              <a:cxn ang="0">
                <a:pos x="645" y="499"/>
              </a:cxn>
              <a:cxn ang="0">
                <a:pos x="0" y="0"/>
              </a:cxn>
              <a:cxn ang="0">
                <a:pos x="3" y="780"/>
              </a:cxn>
              <a:cxn ang="0">
                <a:pos x="645" y="1278"/>
              </a:cxn>
              <a:cxn ang="0">
                <a:pos x="645" y="1278"/>
              </a:cxn>
            </a:cxnLst>
            <a:rect l="0" t="0" r="r" b="b"/>
            <a:pathLst>
              <a:path w="645" h="1278">
                <a:moveTo>
                  <a:pt x="645" y="1278"/>
                </a:moveTo>
                <a:lnTo>
                  <a:pt x="645" y="499"/>
                </a:lnTo>
                <a:lnTo>
                  <a:pt x="0" y="0"/>
                </a:lnTo>
                <a:lnTo>
                  <a:pt x="3" y="780"/>
                </a:lnTo>
                <a:lnTo>
                  <a:pt x="645" y="1278"/>
                </a:lnTo>
                <a:lnTo>
                  <a:pt x="645" y="1278"/>
                </a:lnTo>
                <a:close/>
              </a:path>
            </a:pathLst>
          </a:custGeom>
          <a:noFill/>
          <a:ln w="1270">
            <a:solidFill>
              <a:schemeClr val="accent1">
                <a:lumMod val="20000"/>
                <a:lumOff val="80000"/>
                <a:alpha val="2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2" name="前右"/>
          <p:cNvSpPr/>
          <p:nvPr>
            <p:custDataLst>
              <p:tags r:id="rId22"/>
            </p:custDataLst>
          </p:nvPr>
        </p:nvSpPr>
        <p:spPr bwMode="auto">
          <a:xfrm>
            <a:off x="1566993" y="3324963"/>
            <a:ext cx="543344" cy="932302"/>
          </a:xfrm>
          <a:custGeom>
            <a:avLst/>
            <a:gdLst/>
            <a:ahLst/>
            <a:cxnLst>
              <a:cxn ang="0">
                <a:pos x="648" y="0"/>
              </a:cxn>
              <a:cxn ang="0">
                <a:pos x="648" y="780"/>
              </a:cxn>
              <a:cxn ang="0">
                <a:pos x="0" y="1278"/>
              </a:cxn>
              <a:cxn ang="0">
                <a:pos x="0" y="499"/>
              </a:cxn>
              <a:cxn ang="0">
                <a:pos x="648" y="0"/>
              </a:cxn>
              <a:cxn ang="0">
                <a:pos x="648" y="0"/>
              </a:cxn>
            </a:cxnLst>
            <a:rect l="0" t="0" r="r" b="b"/>
            <a:pathLst>
              <a:path w="648" h="1278">
                <a:moveTo>
                  <a:pt x="648" y="0"/>
                </a:moveTo>
                <a:lnTo>
                  <a:pt x="648" y="780"/>
                </a:lnTo>
                <a:lnTo>
                  <a:pt x="0" y="1278"/>
                </a:lnTo>
                <a:lnTo>
                  <a:pt x="0" y="499"/>
                </a:lnTo>
                <a:lnTo>
                  <a:pt x="648" y="0"/>
                </a:lnTo>
                <a:lnTo>
                  <a:pt x="648" y="0"/>
                </a:lnTo>
                <a:close/>
              </a:path>
            </a:pathLst>
          </a:custGeom>
          <a:noFill/>
          <a:ln w="1270">
            <a:solidFill>
              <a:schemeClr val="accent1">
                <a:lumMod val="20000"/>
                <a:lumOff val="80000"/>
                <a:alpha val="2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13" name="上"/>
          <p:cNvSpPr/>
          <p:nvPr>
            <p:custDataLst>
              <p:tags r:id="rId23"/>
            </p:custDataLst>
          </p:nvPr>
        </p:nvSpPr>
        <p:spPr bwMode="auto">
          <a:xfrm>
            <a:off x="1026043" y="2961736"/>
            <a:ext cx="1084295" cy="72765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1270">
            <a:solidFill>
              <a:schemeClr val="accent1">
                <a:lumMod val="20000"/>
                <a:lumOff val="80000"/>
                <a:alpha val="20000"/>
              </a:schemeClr>
            </a:solidFill>
            <a:round/>
          </a:ln>
        </p:spPr>
        <p:txBody>
          <a:bodyPr vert="horz" wrap="square" lIns="91440" tIns="45720" rIns="91440" bIns="45720" numCol="1" anchor="t" anchorCtr="0" compatLnSpc="1"/>
          <a:p>
            <a:endParaRPr lang="zh-CN" altLang="en-US"/>
          </a:p>
        </p:txBody>
      </p:sp>
      <p:sp>
        <p:nvSpPr>
          <p:cNvPr id="4" name="任意多边形: 形状 59"/>
          <p:cNvSpPr/>
          <p:nvPr>
            <p:custDataLst>
              <p:tags r:id="rId24"/>
            </p:custDataLst>
          </p:nvPr>
        </p:nvSpPr>
        <p:spPr>
          <a:xfrm>
            <a:off x="1357554" y="3374630"/>
            <a:ext cx="422468" cy="491931"/>
          </a:xfrm>
          <a:custGeom>
            <a:avLst/>
            <a:gdLst>
              <a:gd name="connsiteX0" fmla="*/ 411551 w 710150"/>
              <a:gd name="connsiteY0" fmla="*/ 228639 h 308610"/>
              <a:gd name="connsiteX1" fmla="*/ 298832 w 710150"/>
              <a:gd name="connsiteY1" fmla="*/ 228639 h 308610"/>
              <a:gd name="connsiteX2" fmla="*/ 242469 w 710150"/>
              <a:gd name="connsiteY2" fmla="*/ 171489 h 308610"/>
              <a:gd name="connsiteX3" fmla="*/ 242469 w 710150"/>
              <a:gd name="connsiteY3" fmla="*/ 57188 h 308610"/>
              <a:gd name="connsiteX4" fmla="*/ 298832 w 710150"/>
              <a:gd name="connsiteY4" fmla="*/ 38 h 308610"/>
              <a:gd name="connsiteX5" fmla="*/ 411551 w 710150"/>
              <a:gd name="connsiteY5" fmla="*/ 38 h 308610"/>
              <a:gd name="connsiteX6" fmla="*/ 467914 w 710150"/>
              <a:gd name="connsiteY6" fmla="*/ 57188 h 308610"/>
              <a:gd name="connsiteX7" fmla="*/ 467914 w 710150"/>
              <a:gd name="connsiteY7" fmla="*/ 171489 h 308610"/>
              <a:gd name="connsiteX8" fmla="*/ 411551 w 710150"/>
              <a:gd name="connsiteY8" fmla="*/ 228639 h 308610"/>
              <a:gd name="connsiteX9" fmla="*/ 56478 w 710150"/>
              <a:gd name="connsiteY9" fmla="*/ 291504 h 308610"/>
              <a:gd name="connsiteX10" fmla="*/ 17025 w 710150"/>
              <a:gd name="connsiteY10" fmla="*/ 251499 h 308610"/>
              <a:gd name="connsiteX11" fmla="*/ 17025 w 710150"/>
              <a:gd name="connsiteY11" fmla="*/ 171489 h 308610"/>
              <a:gd name="connsiteX12" fmla="*/ 95930 w 710150"/>
              <a:gd name="connsiteY12" fmla="*/ 171489 h 308610"/>
              <a:gd name="connsiteX13" fmla="*/ 135383 w 710150"/>
              <a:gd name="connsiteY13" fmla="*/ 211494 h 308610"/>
              <a:gd name="connsiteX14" fmla="*/ 135383 w 710150"/>
              <a:gd name="connsiteY14" fmla="*/ 291504 h 308610"/>
              <a:gd name="connsiteX15" fmla="*/ 56478 w 710150"/>
              <a:gd name="connsiteY15" fmla="*/ 291504 h 308610"/>
              <a:gd name="connsiteX16" fmla="*/ 575000 w 710150"/>
              <a:gd name="connsiteY16" fmla="*/ 211494 h 308610"/>
              <a:gd name="connsiteX17" fmla="*/ 614454 w 710150"/>
              <a:gd name="connsiteY17" fmla="*/ 171489 h 308610"/>
              <a:gd name="connsiteX18" fmla="*/ 693360 w 710150"/>
              <a:gd name="connsiteY18" fmla="*/ 171489 h 308610"/>
              <a:gd name="connsiteX19" fmla="*/ 693360 w 710150"/>
              <a:gd name="connsiteY19" fmla="*/ 251499 h 308610"/>
              <a:gd name="connsiteX20" fmla="*/ 653907 w 710150"/>
              <a:gd name="connsiteY20" fmla="*/ 291504 h 308610"/>
              <a:gd name="connsiteX21" fmla="*/ 575000 w 710150"/>
              <a:gd name="connsiteY21" fmla="*/ 291504 h 308610"/>
              <a:gd name="connsiteX22" fmla="*/ 575000 w 710150"/>
              <a:gd name="connsiteY22" fmla="*/ 211494 h 308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06" h="822">
                <a:moveTo>
                  <a:pt x="355" y="257"/>
                </a:moveTo>
                <a:cubicBezTo>
                  <a:pt x="325" y="257"/>
                  <a:pt x="305" y="278"/>
                  <a:pt x="305" y="309"/>
                </a:cubicBezTo>
                <a:lnTo>
                  <a:pt x="305" y="463"/>
                </a:lnTo>
                <a:cubicBezTo>
                  <a:pt x="305" y="493"/>
                  <a:pt x="325" y="514"/>
                  <a:pt x="355" y="514"/>
                </a:cubicBezTo>
                <a:lnTo>
                  <a:pt x="508" y="514"/>
                </a:lnTo>
                <a:cubicBezTo>
                  <a:pt x="538" y="514"/>
                  <a:pt x="559" y="493"/>
                  <a:pt x="559" y="463"/>
                </a:cubicBezTo>
                <a:cubicBezTo>
                  <a:pt x="559" y="432"/>
                  <a:pt x="538" y="411"/>
                  <a:pt x="508" y="411"/>
                </a:cubicBezTo>
                <a:lnTo>
                  <a:pt x="406" y="411"/>
                </a:lnTo>
                <a:lnTo>
                  <a:pt x="406" y="309"/>
                </a:lnTo>
                <a:cubicBezTo>
                  <a:pt x="406" y="278"/>
                  <a:pt x="386" y="257"/>
                  <a:pt x="355" y="257"/>
                </a:cubicBezTo>
                <a:close/>
                <a:moveTo>
                  <a:pt x="302" y="0"/>
                </a:moveTo>
                <a:lnTo>
                  <a:pt x="404" y="0"/>
                </a:lnTo>
                <a:cubicBezTo>
                  <a:pt x="434" y="0"/>
                  <a:pt x="455" y="21"/>
                  <a:pt x="455" y="51"/>
                </a:cubicBezTo>
                <a:lnTo>
                  <a:pt x="455" y="116"/>
                </a:lnTo>
                <a:lnTo>
                  <a:pt x="458" y="116"/>
                </a:lnTo>
                <a:cubicBezTo>
                  <a:pt x="477" y="122"/>
                  <a:pt x="496" y="129"/>
                  <a:pt x="513" y="139"/>
                </a:cubicBezTo>
                <a:cubicBezTo>
                  <a:pt x="529" y="148"/>
                  <a:pt x="546" y="158"/>
                  <a:pt x="561" y="170"/>
                </a:cubicBezTo>
                <a:lnTo>
                  <a:pt x="567" y="174"/>
                </a:lnTo>
                <a:lnTo>
                  <a:pt x="587" y="154"/>
                </a:lnTo>
                <a:cubicBezTo>
                  <a:pt x="607" y="133"/>
                  <a:pt x="637" y="133"/>
                  <a:pt x="658" y="154"/>
                </a:cubicBezTo>
                <a:cubicBezTo>
                  <a:pt x="678" y="174"/>
                  <a:pt x="678" y="205"/>
                  <a:pt x="658" y="226"/>
                </a:cubicBezTo>
                <a:lnTo>
                  <a:pt x="638" y="245"/>
                </a:lnTo>
                <a:lnTo>
                  <a:pt x="642" y="250"/>
                </a:lnTo>
                <a:cubicBezTo>
                  <a:pt x="653" y="265"/>
                  <a:pt x="663" y="282"/>
                  <a:pt x="670" y="298"/>
                </a:cubicBezTo>
                <a:cubicBezTo>
                  <a:pt x="696" y="350"/>
                  <a:pt x="706" y="401"/>
                  <a:pt x="706" y="457"/>
                </a:cubicBezTo>
                <a:cubicBezTo>
                  <a:pt x="711" y="663"/>
                  <a:pt x="554" y="822"/>
                  <a:pt x="355" y="822"/>
                </a:cubicBezTo>
                <a:cubicBezTo>
                  <a:pt x="157" y="822"/>
                  <a:pt x="0" y="663"/>
                  <a:pt x="0" y="463"/>
                </a:cubicBezTo>
                <a:cubicBezTo>
                  <a:pt x="0" y="387"/>
                  <a:pt x="22" y="318"/>
                  <a:pt x="60" y="261"/>
                </a:cubicBezTo>
                <a:lnTo>
                  <a:pt x="70" y="247"/>
                </a:lnTo>
                <a:lnTo>
                  <a:pt x="48" y="226"/>
                </a:lnTo>
                <a:cubicBezTo>
                  <a:pt x="28" y="205"/>
                  <a:pt x="28" y="174"/>
                  <a:pt x="48" y="154"/>
                </a:cubicBezTo>
                <a:cubicBezTo>
                  <a:pt x="69" y="133"/>
                  <a:pt x="99" y="133"/>
                  <a:pt x="119" y="154"/>
                </a:cubicBezTo>
                <a:lnTo>
                  <a:pt x="140" y="175"/>
                </a:lnTo>
                <a:lnTo>
                  <a:pt x="142" y="174"/>
                </a:lnTo>
                <a:cubicBezTo>
                  <a:pt x="174" y="150"/>
                  <a:pt x="210" y="131"/>
                  <a:pt x="249" y="119"/>
                </a:cubicBezTo>
                <a:lnTo>
                  <a:pt x="251" y="118"/>
                </a:lnTo>
                <a:lnTo>
                  <a:pt x="251" y="51"/>
                </a:lnTo>
                <a:cubicBezTo>
                  <a:pt x="251" y="21"/>
                  <a:pt x="272" y="0"/>
                  <a:pt x="302" y="0"/>
                </a:cubicBezTo>
                <a:close/>
              </a:path>
            </a:pathLst>
          </a:custGeom>
          <a:solidFill>
            <a:schemeClr val="bg1"/>
          </a:solidFill>
          <a:ln w="32658" cap="flat">
            <a:noFill/>
            <a:prstDash val="solid"/>
            <a:miter/>
          </a:ln>
        </p:spPr>
        <p:txBody>
          <a:bodyPr wrap="square" rtlCol="0" anchor="ctr">
            <a:noAutofit/>
          </a:bodyPr>
          <a:p>
            <a:endParaRPr lang="zh-CN" altLang="en-US"/>
          </a:p>
        </p:txBody>
      </p:sp>
      <p:sp>
        <p:nvSpPr>
          <p:cNvPr id="42" name="大线"/>
          <p:cNvSpPr/>
          <p:nvPr>
            <p:custDataLst>
              <p:tags r:id="rId25"/>
            </p:custDataLst>
          </p:nvPr>
        </p:nvSpPr>
        <p:spPr bwMode="auto">
          <a:xfrm>
            <a:off x="2991775" y="3914383"/>
            <a:ext cx="778514" cy="521802"/>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2">
                <a:lumMod val="75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43" name="小线"/>
          <p:cNvSpPr/>
          <p:nvPr>
            <p:custDataLst>
              <p:tags r:id="rId26"/>
            </p:custDataLst>
          </p:nvPr>
        </p:nvSpPr>
        <p:spPr bwMode="auto">
          <a:xfrm>
            <a:off x="2645902" y="3676221"/>
            <a:ext cx="1467867" cy="9849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2">
                <a:lumMod val="40000"/>
                <a:lumOff val="6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44" name="下"/>
          <p:cNvSpPr/>
          <p:nvPr>
            <p:custDataLst>
              <p:tags r:id="rId27"/>
            </p:custDataLst>
          </p:nvPr>
        </p:nvSpPr>
        <p:spPr bwMode="auto">
          <a:xfrm>
            <a:off x="2844570" y="3560731"/>
            <a:ext cx="1079507" cy="723461"/>
          </a:xfrm>
          <a:custGeom>
            <a:avLst/>
            <a:gdLst/>
            <a:ahLst/>
            <a:cxnLst>
              <a:cxn ang="0">
                <a:pos x="645" y="997"/>
              </a:cxn>
              <a:cxn ang="0">
                <a:pos x="1293" y="498"/>
              </a:cxn>
              <a:cxn ang="0">
                <a:pos x="645" y="0"/>
              </a:cxn>
              <a:cxn ang="0">
                <a:pos x="0" y="498"/>
              </a:cxn>
              <a:cxn ang="0">
                <a:pos x="645" y="997"/>
              </a:cxn>
              <a:cxn ang="0">
                <a:pos x="645" y="997"/>
              </a:cxn>
            </a:cxnLst>
            <a:rect l="0" t="0" r="r" b="b"/>
            <a:pathLst>
              <a:path w="3235" h="2166">
                <a:moveTo>
                  <a:pt x="1613" y="0"/>
                </a:moveTo>
                <a:lnTo>
                  <a:pt x="3141" y="1021"/>
                </a:lnTo>
                <a:lnTo>
                  <a:pt x="3235" y="1021"/>
                </a:lnTo>
                <a:lnTo>
                  <a:pt x="3235" y="1080"/>
                </a:lnTo>
                <a:lnTo>
                  <a:pt x="3229" y="1080"/>
                </a:lnTo>
                <a:lnTo>
                  <a:pt x="3233" y="1082"/>
                </a:lnTo>
                <a:lnTo>
                  <a:pt x="1613" y="2166"/>
                </a:lnTo>
                <a:lnTo>
                  <a:pt x="0" y="1082"/>
                </a:lnTo>
                <a:lnTo>
                  <a:pt x="6" y="1078"/>
                </a:lnTo>
                <a:lnTo>
                  <a:pt x="6" y="1021"/>
                </a:lnTo>
                <a:lnTo>
                  <a:pt x="92" y="1021"/>
                </a:lnTo>
                <a:lnTo>
                  <a:pt x="1613" y="0"/>
                </a:lnTo>
                <a:close/>
              </a:path>
            </a:pathLst>
          </a:custGeom>
          <a:solidFill>
            <a:schemeClr val="accent2">
              <a:lumMod val="75000"/>
            </a:schemeClr>
          </a:solidFill>
          <a:ln w="9525">
            <a:noFill/>
            <a:round/>
          </a:ln>
          <a:effectLst>
            <a:outerShdw blurRad="317500" dist="127000" dir="5400000" algn="t" rotWithShape="0">
              <a:schemeClr val="accent2">
                <a:lumMod val="60000"/>
                <a:lumOff val="40000"/>
                <a:alpha val="70000"/>
              </a:schemeClr>
            </a:outerShdw>
          </a:effectLst>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45" name="下"/>
          <p:cNvSpPr/>
          <p:nvPr>
            <p:custDataLst>
              <p:tags r:id="rId28"/>
            </p:custDataLst>
          </p:nvPr>
        </p:nvSpPr>
        <p:spPr bwMode="auto">
          <a:xfrm>
            <a:off x="2844570" y="3540385"/>
            <a:ext cx="1079507" cy="7234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gradFill>
            <a:gsLst>
              <a:gs pos="0">
                <a:schemeClr val="accent2">
                  <a:lumMod val="90000"/>
                  <a:lumOff val="10000"/>
                </a:schemeClr>
              </a:gs>
              <a:gs pos="70000">
                <a:schemeClr val="accent2"/>
              </a:gs>
            </a:gsLst>
            <a:lin ang="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46" name="右"/>
          <p:cNvSpPr/>
          <p:nvPr>
            <p:custDataLst>
              <p:tags r:id="rId29"/>
            </p:custDataLst>
          </p:nvPr>
        </p:nvSpPr>
        <p:spPr bwMode="auto">
          <a:xfrm>
            <a:off x="3383725" y="2974302"/>
            <a:ext cx="540950" cy="927515"/>
          </a:xfrm>
          <a:custGeom>
            <a:avLst/>
            <a:gdLst/>
            <a:ahLst/>
            <a:cxnLst>
              <a:cxn ang="0">
                <a:pos x="648" y="498"/>
              </a:cxn>
              <a:cxn ang="0">
                <a:pos x="648" y="1278"/>
              </a:cxn>
              <a:cxn ang="0">
                <a:pos x="3" y="784"/>
              </a:cxn>
              <a:cxn ang="0">
                <a:pos x="0" y="0"/>
              </a:cxn>
              <a:cxn ang="0">
                <a:pos x="648" y="498"/>
              </a:cxn>
              <a:cxn ang="0">
                <a:pos x="648" y="498"/>
              </a:cxn>
            </a:cxnLst>
            <a:rect l="0" t="0" r="r" b="b"/>
            <a:pathLst>
              <a:path w="648" h="1278">
                <a:moveTo>
                  <a:pt x="648" y="498"/>
                </a:moveTo>
                <a:lnTo>
                  <a:pt x="648" y="1278"/>
                </a:lnTo>
                <a:lnTo>
                  <a:pt x="3" y="784"/>
                </a:lnTo>
                <a:lnTo>
                  <a:pt x="0" y="0"/>
                </a:lnTo>
                <a:lnTo>
                  <a:pt x="648" y="498"/>
                </a:lnTo>
                <a:lnTo>
                  <a:pt x="648" y="498"/>
                </a:lnTo>
                <a:close/>
              </a:path>
            </a:pathLst>
          </a:custGeom>
          <a:gradFill>
            <a:gsLst>
              <a:gs pos="0">
                <a:schemeClr val="accent2">
                  <a:lumMod val="60000"/>
                  <a:lumOff val="40000"/>
                </a:schemeClr>
              </a:gs>
              <a:gs pos="70000">
                <a:schemeClr val="accent2">
                  <a:lumMod val="80000"/>
                  <a:lumOff val="20000"/>
                </a:schemeClr>
              </a:gs>
            </a:gsLst>
            <a:lin ang="135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47" name="左"/>
          <p:cNvSpPr/>
          <p:nvPr>
            <p:custDataLst>
              <p:tags r:id="rId30"/>
            </p:custDataLst>
          </p:nvPr>
        </p:nvSpPr>
        <p:spPr bwMode="auto">
          <a:xfrm>
            <a:off x="2846963" y="2975499"/>
            <a:ext cx="536762" cy="927515"/>
          </a:xfrm>
          <a:custGeom>
            <a:avLst/>
            <a:gdLst/>
            <a:ahLst/>
            <a:cxnLst>
              <a:cxn ang="0">
                <a:pos x="0" y="496"/>
              </a:cxn>
              <a:cxn ang="0">
                <a:pos x="0" y="1278"/>
              </a:cxn>
              <a:cxn ang="0">
                <a:pos x="642" y="784"/>
              </a:cxn>
              <a:cxn ang="0">
                <a:pos x="644" y="0"/>
              </a:cxn>
              <a:cxn ang="0">
                <a:pos x="0" y="496"/>
              </a:cxn>
              <a:cxn ang="0">
                <a:pos x="0" y="496"/>
              </a:cxn>
            </a:cxnLst>
            <a:rect l="0" t="0" r="r" b="b"/>
            <a:pathLst>
              <a:path w="644" h="1278">
                <a:moveTo>
                  <a:pt x="0" y="496"/>
                </a:moveTo>
                <a:lnTo>
                  <a:pt x="0" y="1278"/>
                </a:lnTo>
                <a:lnTo>
                  <a:pt x="642" y="784"/>
                </a:lnTo>
                <a:lnTo>
                  <a:pt x="644" y="0"/>
                </a:lnTo>
                <a:lnTo>
                  <a:pt x="0" y="496"/>
                </a:lnTo>
                <a:lnTo>
                  <a:pt x="0" y="496"/>
                </a:lnTo>
                <a:close/>
              </a:path>
            </a:pathLst>
          </a:custGeom>
          <a:gradFill>
            <a:gsLst>
              <a:gs pos="0">
                <a:schemeClr val="accent2">
                  <a:lumMod val="60000"/>
                  <a:lumOff val="40000"/>
                </a:schemeClr>
              </a:gs>
              <a:gs pos="70000">
                <a:schemeClr val="accent2">
                  <a:lumMod val="80000"/>
                  <a:lumOff val="20000"/>
                </a:schemeClr>
              </a:gs>
            </a:gsLst>
            <a:lin ang="189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49" name="标题"/>
          <p:cNvSpPr txBox="1"/>
          <p:nvPr>
            <p:custDataLst>
              <p:tags r:id="rId31"/>
            </p:custDataLst>
          </p:nvPr>
        </p:nvSpPr>
        <p:spPr>
          <a:xfrm>
            <a:off x="2557938" y="4712046"/>
            <a:ext cx="1643795" cy="584633"/>
          </a:xfrm>
          <a:prstGeom prst="rect">
            <a:avLst/>
          </a:prstGeom>
          <a:noFill/>
        </p:spPr>
        <p:txBody>
          <a:bodyPr wrap="square" lIns="0" tIns="0" rIns="0" bIns="0" rtlCol="0" anchor="b">
            <a:normAutofit/>
          </a:bodyPr>
          <a:p>
            <a:pPr algn="ctr"/>
            <a:r>
              <a:rPr lang="zh-CN" altLang="en-US" sz="2000" b="1" spc="300" dirty="0">
                <a:solidFill>
                  <a:schemeClr val="accent2"/>
                </a:solidFill>
                <a:latin typeface="+mj-ea"/>
                <a:ea typeface="+mj-ea"/>
              </a:rPr>
              <a:t>行为练习法</a:t>
            </a:r>
            <a:endParaRPr lang="zh-CN" altLang="en-US" sz="2000" b="1" spc="300" dirty="0">
              <a:solidFill>
                <a:schemeClr val="accent2"/>
              </a:solidFill>
              <a:latin typeface="+mj-ea"/>
              <a:ea typeface="+mj-ea"/>
            </a:endParaRPr>
          </a:p>
        </p:txBody>
      </p:sp>
      <p:sp>
        <p:nvSpPr>
          <p:cNvPr id="52" name="前左"/>
          <p:cNvSpPr/>
          <p:nvPr>
            <p:custDataLst>
              <p:tags r:id="rId32"/>
            </p:custDataLst>
          </p:nvPr>
        </p:nvSpPr>
        <p:spPr bwMode="auto">
          <a:xfrm>
            <a:off x="2839184" y="3324963"/>
            <a:ext cx="540950" cy="932900"/>
          </a:xfrm>
          <a:custGeom>
            <a:avLst/>
            <a:gdLst/>
            <a:ahLst/>
            <a:cxnLst>
              <a:cxn ang="0">
                <a:pos x="645" y="1278"/>
              </a:cxn>
              <a:cxn ang="0">
                <a:pos x="645" y="499"/>
              </a:cxn>
              <a:cxn ang="0">
                <a:pos x="0" y="0"/>
              </a:cxn>
              <a:cxn ang="0">
                <a:pos x="3" y="780"/>
              </a:cxn>
              <a:cxn ang="0">
                <a:pos x="645" y="1278"/>
              </a:cxn>
              <a:cxn ang="0">
                <a:pos x="645" y="1278"/>
              </a:cxn>
            </a:cxnLst>
            <a:rect l="0" t="0" r="r" b="b"/>
            <a:pathLst>
              <a:path w="645" h="1278">
                <a:moveTo>
                  <a:pt x="645" y="1278"/>
                </a:moveTo>
                <a:lnTo>
                  <a:pt x="645" y="499"/>
                </a:lnTo>
                <a:lnTo>
                  <a:pt x="0" y="0"/>
                </a:lnTo>
                <a:lnTo>
                  <a:pt x="3" y="780"/>
                </a:lnTo>
                <a:lnTo>
                  <a:pt x="645" y="1278"/>
                </a:lnTo>
                <a:lnTo>
                  <a:pt x="645" y="1278"/>
                </a:lnTo>
                <a:close/>
              </a:path>
            </a:pathLst>
          </a:custGeom>
          <a:noFill/>
          <a:ln w="1270">
            <a:solidFill>
              <a:schemeClr val="accent2">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0" name="前右"/>
          <p:cNvSpPr/>
          <p:nvPr>
            <p:custDataLst>
              <p:tags r:id="rId33"/>
            </p:custDataLst>
          </p:nvPr>
        </p:nvSpPr>
        <p:spPr bwMode="auto">
          <a:xfrm>
            <a:off x="3380135" y="3324963"/>
            <a:ext cx="543942" cy="932900"/>
          </a:xfrm>
          <a:custGeom>
            <a:avLst/>
            <a:gdLst/>
            <a:ahLst/>
            <a:cxnLst>
              <a:cxn ang="0">
                <a:pos x="648" y="0"/>
              </a:cxn>
              <a:cxn ang="0">
                <a:pos x="648" y="780"/>
              </a:cxn>
              <a:cxn ang="0">
                <a:pos x="0" y="1278"/>
              </a:cxn>
              <a:cxn ang="0">
                <a:pos x="0" y="499"/>
              </a:cxn>
              <a:cxn ang="0">
                <a:pos x="648" y="0"/>
              </a:cxn>
              <a:cxn ang="0">
                <a:pos x="648" y="0"/>
              </a:cxn>
            </a:cxnLst>
            <a:rect l="0" t="0" r="r" b="b"/>
            <a:pathLst>
              <a:path w="648" h="1278">
                <a:moveTo>
                  <a:pt x="648" y="0"/>
                </a:moveTo>
                <a:lnTo>
                  <a:pt x="648" y="780"/>
                </a:lnTo>
                <a:lnTo>
                  <a:pt x="0" y="1278"/>
                </a:lnTo>
                <a:lnTo>
                  <a:pt x="0" y="499"/>
                </a:lnTo>
                <a:lnTo>
                  <a:pt x="648" y="0"/>
                </a:lnTo>
                <a:lnTo>
                  <a:pt x="648" y="0"/>
                </a:lnTo>
                <a:close/>
              </a:path>
            </a:pathLst>
          </a:custGeom>
          <a:noFill/>
          <a:ln w="1270">
            <a:solidFill>
              <a:schemeClr val="accent2">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3" name="上"/>
          <p:cNvSpPr/>
          <p:nvPr>
            <p:custDataLst>
              <p:tags r:id="rId34"/>
            </p:custDataLst>
          </p:nvPr>
        </p:nvSpPr>
        <p:spPr bwMode="auto">
          <a:xfrm>
            <a:off x="2839184" y="2961736"/>
            <a:ext cx="1084893" cy="72765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1270">
            <a:solidFill>
              <a:schemeClr val="accent2">
                <a:lumMod val="20000"/>
                <a:lumOff val="80000"/>
                <a:alpha val="40000"/>
              </a:schemeClr>
            </a:solidFill>
            <a:round/>
          </a:ln>
        </p:spPr>
        <p:txBody>
          <a:bodyPr vert="horz" wrap="square" lIns="91440" tIns="45720" rIns="91440" bIns="45720" numCol="1" anchor="t" anchorCtr="0" compatLnSpc="1"/>
          <a:p>
            <a:endParaRPr lang="zh-CN" altLang="en-US"/>
          </a:p>
        </p:txBody>
      </p:sp>
      <p:sp>
        <p:nvSpPr>
          <p:cNvPr id="15" name="图片 12" descr="343439383331313b343532303032383bbfcdbba7b9dcc0ed"/>
          <p:cNvSpPr/>
          <p:nvPr>
            <p:custDataLst>
              <p:tags r:id="rId35"/>
            </p:custDataLst>
          </p:nvPr>
        </p:nvSpPr>
        <p:spPr>
          <a:xfrm>
            <a:off x="3133595" y="3383007"/>
            <a:ext cx="492480" cy="475725"/>
          </a:xfrm>
          <a:custGeom>
            <a:avLst/>
            <a:gdLst>
              <a:gd name="connsiteX0" fmla="*/ 691517 w 914399"/>
              <a:gd name="connsiteY0" fmla="*/ 690236 h 882013"/>
              <a:gd name="connsiteX1" fmla="*/ 497647 w 914399"/>
              <a:gd name="connsiteY1" fmla="*/ 544490 h 882013"/>
              <a:gd name="connsiteX2" fmla="*/ 486165 w 914399"/>
              <a:gd name="connsiteY2" fmla="*/ 513880 h 882013"/>
              <a:gd name="connsiteX3" fmla="*/ 486165 w 914399"/>
              <a:gd name="connsiteY3" fmla="*/ 513422 h 882013"/>
              <a:gd name="connsiteX4" fmla="*/ 487541 w 914399"/>
              <a:gd name="connsiteY4" fmla="*/ 510683 h 882013"/>
              <a:gd name="connsiteX5" fmla="*/ 560127 w 914399"/>
              <a:gd name="connsiteY5" fmla="*/ 315594 h 882013"/>
              <a:gd name="connsiteX6" fmla="*/ 484324 w 914399"/>
              <a:gd name="connsiteY6" fmla="*/ 107255 h 882013"/>
              <a:gd name="connsiteX7" fmla="*/ 480189 w 914399"/>
              <a:gd name="connsiteY7" fmla="*/ 81213 h 882013"/>
              <a:gd name="connsiteX8" fmla="*/ 606068 w 914399"/>
              <a:gd name="connsiteY8" fmla="*/ 345 h 882013"/>
              <a:gd name="connsiteX9" fmla="*/ 771454 w 914399"/>
              <a:gd name="connsiteY9" fmla="*/ 141978 h 882013"/>
              <a:gd name="connsiteX10" fmla="*/ 716326 w 914399"/>
              <a:gd name="connsiteY10" fmla="*/ 352144 h 882013"/>
              <a:gd name="connsiteX11" fmla="*/ 697949 w 914399"/>
              <a:gd name="connsiteY11" fmla="*/ 374989 h 882013"/>
              <a:gd name="connsiteX12" fmla="*/ 696109 w 914399"/>
              <a:gd name="connsiteY12" fmla="*/ 410169 h 882013"/>
              <a:gd name="connsiteX13" fmla="*/ 703003 w 914399"/>
              <a:gd name="connsiteY13" fmla="*/ 421590 h 882013"/>
              <a:gd name="connsiteX14" fmla="*/ 758131 w 914399"/>
              <a:gd name="connsiteY14" fmla="*/ 448546 h 882013"/>
              <a:gd name="connsiteX15" fmla="*/ 817853 w 914399"/>
              <a:gd name="connsiteY15" fmla="*/ 475960 h 882013"/>
              <a:gd name="connsiteX16" fmla="*/ 909734 w 914399"/>
              <a:gd name="connsiteY16" fmla="*/ 558199 h 882013"/>
              <a:gd name="connsiteX17" fmla="*/ 900546 w 914399"/>
              <a:gd name="connsiteY17" fmla="*/ 645004 h 882013"/>
              <a:gd name="connsiteX18" fmla="*/ 714028 w 914399"/>
              <a:gd name="connsiteY18" fmla="*/ 702571 h 882013"/>
              <a:gd name="connsiteX19" fmla="*/ 691517 w 914399"/>
              <a:gd name="connsiteY19" fmla="*/ 690236 h 882013"/>
              <a:gd name="connsiteX20" fmla="*/ 114 w 914399"/>
              <a:gd name="connsiteY20" fmla="*/ 781614 h 882013"/>
              <a:gd name="connsiteX21" fmla="*/ 114 w 914399"/>
              <a:gd name="connsiteY21" fmla="*/ 749630 h 882013"/>
              <a:gd name="connsiteX22" fmla="*/ 9302 w 914399"/>
              <a:gd name="connsiteY22" fmla="*/ 722219 h 882013"/>
              <a:gd name="connsiteX23" fmla="*/ 95211 w 914399"/>
              <a:gd name="connsiteY23" fmla="*/ 640892 h 882013"/>
              <a:gd name="connsiteX24" fmla="*/ 97967 w 914399"/>
              <a:gd name="connsiteY24" fmla="*/ 639065 h 882013"/>
              <a:gd name="connsiteX25" fmla="*/ 183875 w 914399"/>
              <a:gd name="connsiteY25" fmla="*/ 598861 h 882013"/>
              <a:gd name="connsiteX26" fmla="*/ 211440 w 914399"/>
              <a:gd name="connsiteY26" fmla="*/ 587437 h 882013"/>
              <a:gd name="connsiteX27" fmla="*/ 219250 w 914399"/>
              <a:gd name="connsiteY27" fmla="*/ 581498 h 882013"/>
              <a:gd name="connsiteX28" fmla="*/ 233951 w 914399"/>
              <a:gd name="connsiteY28" fmla="*/ 507483 h 882013"/>
              <a:gd name="connsiteX29" fmla="*/ 216034 w 914399"/>
              <a:gd name="connsiteY29" fmla="*/ 485096 h 882013"/>
              <a:gd name="connsiteX30" fmla="*/ 215115 w 914399"/>
              <a:gd name="connsiteY30" fmla="*/ 484184 h 882013"/>
              <a:gd name="connsiteX31" fmla="*/ 146664 w 914399"/>
              <a:gd name="connsiteY31" fmla="*/ 269905 h 882013"/>
              <a:gd name="connsiteX32" fmla="*/ 316643 w 914399"/>
              <a:gd name="connsiteY32" fmla="*/ 114565 h 882013"/>
              <a:gd name="connsiteX33" fmla="*/ 491218 w 914399"/>
              <a:gd name="connsiteY33" fmla="*/ 268992 h 882013"/>
              <a:gd name="connsiteX34" fmla="*/ 491675 w 914399"/>
              <a:gd name="connsiteY34" fmla="*/ 271276 h 882013"/>
              <a:gd name="connsiteX35" fmla="*/ 468707 w 914399"/>
              <a:gd name="connsiteY35" fmla="*/ 407427 h 882013"/>
              <a:gd name="connsiteX36" fmla="*/ 423685 w 914399"/>
              <a:gd name="connsiteY36" fmla="*/ 483726 h 882013"/>
              <a:gd name="connsiteX37" fmla="*/ 421848 w 914399"/>
              <a:gd name="connsiteY37" fmla="*/ 486469 h 882013"/>
              <a:gd name="connsiteX38" fmla="*/ 405308 w 914399"/>
              <a:gd name="connsiteY38" fmla="*/ 505656 h 882013"/>
              <a:gd name="connsiteX39" fmla="*/ 403471 w 914399"/>
              <a:gd name="connsiteY39" fmla="*/ 510225 h 882013"/>
              <a:gd name="connsiteX40" fmla="*/ 413578 w 914399"/>
              <a:gd name="connsiteY40" fmla="*/ 585610 h 882013"/>
              <a:gd name="connsiteX41" fmla="*/ 449412 w 914399"/>
              <a:gd name="connsiteY41" fmla="*/ 598861 h 882013"/>
              <a:gd name="connsiteX42" fmla="*/ 451707 w 914399"/>
              <a:gd name="connsiteY42" fmla="*/ 599773 h 882013"/>
              <a:gd name="connsiteX43" fmla="*/ 601472 w 914399"/>
              <a:gd name="connsiteY43" fmla="*/ 685669 h 882013"/>
              <a:gd name="connsiteX44" fmla="*/ 602852 w 914399"/>
              <a:gd name="connsiteY44" fmla="*/ 686581 h 882013"/>
              <a:gd name="connsiteX45" fmla="*/ 636849 w 914399"/>
              <a:gd name="connsiteY45" fmla="*/ 736382 h 882013"/>
              <a:gd name="connsiteX46" fmla="*/ 638686 w 914399"/>
              <a:gd name="connsiteY46" fmla="*/ 751915 h 882013"/>
              <a:gd name="connsiteX47" fmla="*/ 638686 w 914399"/>
              <a:gd name="connsiteY47" fmla="*/ 787553 h 882013"/>
              <a:gd name="connsiteX48" fmla="*/ 637767 w 914399"/>
              <a:gd name="connsiteY48" fmla="*/ 793949 h 882013"/>
              <a:gd name="connsiteX49" fmla="*/ 500864 w 914399"/>
              <a:gd name="connsiteY49" fmla="*/ 868422 h 882013"/>
              <a:gd name="connsiteX50" fmla="*/ 151717 w 914399"/>
              <a:gd name="connsiteY50" fmla="*/ 868422 h 882013"/>
              <a:gd name="connsiteX51" fmla="*/ 18490 w 914399"/>
              <a:gd name="connsiteY51" fmla="*/ 813594 h 882013"/>
              <a:gd name="connsiteX52" fmla="*/ 114 w 914399"/>
              <a:gd name="connsiteY52" fmla="*/ 781614 h 882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14399" h="882013">
                <a:moveTo>
                  <a:pt x="691517" y="690236"/>
                </a:moveTo>
                <a:cubicBezTo>
                  <a:pt x="652009" y="615766"/>
                  <a:pt x="579422" y="576932"/>
                  <a:pt x="497647" y="544490"/>
                </a:cubicBezTo>
                <a:cubicBezTo>
                  <a:pt x="485243" y="539466"/>
                  <a:pt x="480189" y="525303"/>
                  <a:pt x="486165" y="513880"/>
                </a:cubicBezTo>
                <a:lnTo>
                  <a:pt x="486165" y="513422"/>
                </a:lnTo>
                <a:lnTo>
                  <a:pt x="487541" y="510683"/>
                </a:lnTo>
                <a:cubicBezTo>
                  <a:pt x="523836" y="460424"/>
                  <a:pt x="555532" y="396918"/>
                  <a:pt x="560127" y="315594"/>
                </a:cubicBezTo>
                <a:cubicBezTo>
                  <a:pt x="568855" y="222390"/>
                  <a:pt x="533481" y="156599"/>
                  <a:pt x="484324" y="107255"/>
                </a:cubicBezTo>
                <a:cubicBezTo>
                  <a:pt x="477434" y="100402"/>
                  <a:pt x="475597" y="89894"/>
                  <a:pt x="480189" y="81213"/>
                </a:cubicBezTo>
                <a:cubicBezTo>
                  <a:pt x="503619" y="38266"/>
                  <a:pt x="539914" y="4457"/>
                  <a:pt x="606068" y="345"/>
                </a:cubicBezTo>
                <a:cubicBezTo>
                  <a:pt x="707137" y="-4224"/>
                  <a:pt x="762266" y="59740"/>
                  <a:pt x="771454" y="141978"/>
                </a:cubicBezTo>
                <a:cubicBezTo>
                  <a:pt x="785235" y="233355"/>
                  <a:pt x="753078" y="306456"/>
                  <a:pt x="716326" y="352144"/>
                </a:cubicBezTo>
                <a:cubicBezTo>
                  <a:pt x="711730" y="361283"/>
                  <a:pt x="702542" y="365849"/>
                  <a:pt x="697949" y="374989"/>
                </a:cubicBezTo>
                <a:cubicBezTo>
                  <a:pt x="694272" y="382297"/>
                  <a:pt x="693354" y="399203"/>
                  <a:pt x="696109" y="410169"/>
                </a:cubicBezTo>
                <a:cubicBezTo>
                  <a:pt x="697031" y="414738"/>
                  <a:pt x="699325" y="418393"/>
                  <a:pt x="703003" y="421590"/>
                </a:cubicBezTo>
                <a:cubicBezTo>
                  <a:pt x="715865" y="432556"/>
                  <a:pt x="742050" y="440322"/>
                  <a:pt x="758131" y="448546"/>
                </a:cubicBezTo>
                <a:cubicBezTo>
                  <a:pt x="781100" y="457685"/>
                  <a:pt x="799476" y="466821"/>
                  <a:pt x="817853" y="475960"/>
                </a:cubicBezTo>
                <a:cubicBezTo>
                  <a:pt x="854605" y="494235"/>
                  <a:pt x="895950" y="521646"/>
                  <a:pt x="909734" y="558199"/>
                </a:cubicBezTo>
                <a:cubicBezTo>
                  <a:pt x="918922" y="581043"/>
                  <a:pt x="914327" y="626729"/>
                  <a:pt x="900546" y="645004"/>
                </a:cubicBezTo>
                <a:cubicBezTo>
                  <a:pt x="870684" y="687496"/>
                  <a:pt x="784774" y="694348"/>
                  <a:pt x="714028" y="702571"/>
                </a:cubicBezTo>
                <a:cubicBezTo>
                  <a:pt x="704840" y="703029"/>
                  <a:pt x="696109" y="698459"/>
                  <a:pt x="691517" y="690236"/>
                </a:cubicBezTo>
                <a:moveTo>
                  <a:pt x="114" y="781614"/>
                </a:moveTo>
                <a:lnTo>
                  <a:pt x="114" y="749630"/>
                </a:lnTo>
                <a:cubicBezTo>
                  <a:pt x="114" y="740494"/>
                  <a:pt x="4708" y="731355"/>
                  <a:pt x="9302" y="722219"/>
                </a:cubicBezTo>
                <a:cubicBezTo>
                  <a:pt x="27219" y="686124"/>
                  <a:pt x="63512" y="663282"/>
                  <a:pt x="95211" y="640892"/>
                </a:cubicBezTo>
                <a:cubicBezTo>
                  <a:pt x="96129" y="640438"/>
                  <a:pt x="97048" y="639523"/>
                  <a:pt x="97967" y="639065"/>
                </a:cubicBezTo>
                <a:cubicBezTo>
                  <a:pt x="125072" y="625817"/>
                  <a:pt x="152177" y="612109"/>
                  <a:pt x="183875" y="598861"/>
                </a:cubicBezTo>
                <a:cubicBezTo>
                  <a:pt x="191685" y="595207"/>
                  <a:pt x="202711" y="591095"/>
                  <a:pt x="211440" y="587437"/>
                </a:cubicBezTo>
                <a:cubicBezTo>
                  <a:pt x="214655" y="586067"/>
                  <a:pt x="217412" y="584240"/>
                  <a:pt x="219250" y="581498"/>
                </a:cubicBezTo>
                <a:cubicBezTo>
                  <a:pt x="232572" y="565508"/>
                  <a:pt x="246814" y="532612"/>
                  <a:pt x="233951" y="507483"/>
                </a:cubicBezTo>
                <a:cubicBezTo>
                  <a:pt x="229357" y="498347"/>
                  <a:pt x="224762" y="493777"/>
                  <a:pt x="216034" y="485096"/>
                </a:cubicBezTo>
                <a:lnTo>
                  <a:pt x="215115" y="484184"/>
                </a:lnTo>
                <a:cubicBezTo>
                  <a:pt x="173769" y="438495"/>
                  <a:pt x="137476" y="360826"/>
                  <a:pt x="146664" y="269905"/>
                </a:cubicBezTo>
                <a:cubicBezTo>
                  <a:pt x="155852" y="178529"/>
                  <a:pt x="215574" y="114565"/>
                  <a:pt x="316643" y="114565"/>
                </a:cubicBezTo>
                <a:cubicBezTo>
                  <a:pt x="417252" y="114565"/>
                  <a:pt x="476976" y="178072"/>
                  <a:pt x="491218" y="268992"/>
                </a:cubicBezTo>
                <a:cubicBezTo>
                  <a:pt x="491218" y="269905"/>
                  <a:pt x="491218" y="270362"/>
                  <a:pt x="491675" y="271276"/>
                </a:cubicBezTo>
                <a:cubicBezTo>
                  <a:pt x="495810" y="325645"/>
                  <a:pt x="482487" y="375446"/>
                  <a:pt x="468707" y="407427"/>
                </a:cubicBezTo>
                <a:cubicBezTo>
                  <a:pt x="455384" y="438953"/>
                  <a:pt x="441600" y="461339"/>
                  <a:pt x="423685" y="483726"/>
                </a:cubicBezTo>
                <a:cubicBezTo>
                  <a:pt x="422766" y="484638"/>
                  <a:pt x="422305" y="485554"/>
                  <a:pt x="421848" y="486469"/>
                </a:cubicBezTo>
                <a:cubicBezTo>
                  <a:pt x="417252" y="493777"/>
                  <a:pt x="409901" y="498347"/>
                  <a:pt x="405308" y="505656"/>
                </a:cubicBezTo>
                <a:cubicBezTo>
                  <a:pt x="404390" y="507028"/>
                  <a:pt x="403929" y="508398"/>
                  <a:pt x="403471" y="510225"/>
                </a:cubicBezTo>
                <a:cubicBezTo>
                  <a:pt x="395659" y="537182"/>
                  <a:pt x="404390" y="572362"/>
                  <a:pt x="413578" y="585610"/>
                </a:cubicBezTo>
                <a:cubicBezTo>
                  <a:pt x="418170" y="594291"/>
                  <a:pt x="435628" y="594749"/>
                  <a:pt x="449412" y="598861"/>
                </a:cubicBezTo>
                <a:cubicBezTo>
                  <a:pt x="450330" y="599318"/>
                  <a:pt x="450788" y="599318"/>
                  <a:pt x="451707" y="599773"/>
                </a:cubicBezTo>
                <a:cubicBezTo>
                  <a:pt x="506378" y="622617"/>
                  <a:pt x="560588" y="649574"/>
                  <a:pt x="601472" y="685669"/>
                </a:cubicBezTo>
                <a:cubicBezTo>
                  <a:pt x="601933" y="686124"/>
                  <a:pt x="602391" y="686581"/>
                  <a:pt x="602852" y="686581"/>
                </a:cubicBezTo>
                <a:cubicBezTo>
                  <a:pt x="614795" y="698459"/>
                  <a:pt x="630416" y="714453"/>
                  <a:pt x="636849" y="736382"/>
                </a:cubicBezTo>
                <a:cubicBezTo>
                  <a:pt x="638225" y="741406"/>
                  <a:pt x="638686" y="746891"/>
                  <a:pt x="638686" y="751915"/>
                </a:cubicBezTo>
                <a:lnTo>
                  <a:pt x="638686" y="787553"/>
                </a:lnTo>
                <a:cubicBezTo>
                  <a:pt x="638686" y="789838"/>
                  <a:pt x="638225" y="792122"/>
                  <a:pt x="637767" y="793949"/>
                </a:cubicBezTo>
                <a:cubicBezTo>
                  <a:pt x="622146" y="841466"/>
                  <a:pt x="559209" y="855171"/>
                  <a:pt x="500864" y="868422"/>
                </a:cubicBezTo>
                <a:cubicBezTo>
                  <a:pt x="399794" y="886697"/>
                  <a:pt x="257380" y="886697"/>
                  <a:pt x="151717" y="868422"/>
                </a:cubicBezTo>
                <a:cubicBezTo>
                  <a:pt x="101183" y="859283"/>
                  <a:pt x="46054" y="845578"/>
                  <a:pt x="18490" y="813594"/>
                </a:cubicBezTo>
                <a:cubicBezTo>
                  <a:pt x="9302" y="809028"/>
                  <a:pt x="4708" y="799889"/>
                  <a:pt x="114" y="781614"/>
                </a:cubicBezTo>
              </a:path>
            </a:pathLst>
          </a:custGeom>
          <a:solidFill>
            <a:schemeClr val="bg1"/>
          </a:solidFill>
          <a:ln w="32688" cap="flat">
            <a:noFill/>
            <a:prstDash val="solid"/>
            <a:miter/>
          </a:ln>
        </p:spPr>
        <p:txBody>
          <a:bodyPr rtlCol="0" anchor="ctr"/>
          <a:p>
            <a:endParaRPr lang="zh-CN" altLang="en-US"/>
          </a:p>
        </p:txBody>
      </p:sp>
      <p:sp>
        <p:nvSpPr>
          <p:cNvPr id="66" name="大线"/>
          <p:cNvSpPr/>
          <p:nvPr>
            <p:custDataLst>
              <p:tags r:id="rId36"/>
            </p:custDataLst>
          </p:nvPr>
        </p:nvSpPr>
        <p:spPr bwMode="auto">
          <a:xfrm>
            <a:off x="6616263" y="3914383"/>
            <a:ext cx="778514" cy="521802"/>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4">
                <a:lumMod val="75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7" name="小线"/>
          <p:cNvSpPr/>
          <p:nvPr>
            <p:custDataLst>
              <p:tags r:id="rId37"/>
            </p:custDataLst>
          </p:nvPr>
        </p:nvSpPr>
        <p:spPr bwMode="auto">
          <a:xfrm>
            <a:off x="6270390" y="3676221"/>
            <a:ext cx="1467867" cy="9849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4">
                <a:lumMod val="40000"/>
                <a:lumOff val="6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8" name="下"/>
          <p:cNvSpPr/>
          <p:nvPr>
            <p:custDataLst>
              <p:tags r:id="rId38"/>
            </p:custDataLst>
          </p:nvPr>
        </p:nvSpPr>
        <p:spPr bwMode="auto">
          <a:xfrm>
            <a:off x="6463672" y="3560731"/>
            <a:ext cx="1079507" cy="723461"/>
          </a:xfrm>
          <a:custGeom>
            <a:avLst/>
            <a:gdLst/>
            <a:ahLst/>
            <a:cxnLst>
              <a:cxn ang="0">
                <a:pos x="645" y="997"/>
              </a:cxn>
              <a:cxn ang="0">
                <a:pos x="1293" y="498"/>
              </a:cxn>
              <a:cxn ang="0">
                <a:pos x="645" y="0"/>
              </a:cxn>
              <a:cxn ang="0">
                <a:pos x="0" y="498"/>
              </a:cxn>
              <a:cxn ang="0">
                <a:pos x="645" y="997"/>
              </a:cxn>
              <a:cxn ang="0">
                <a:pos x="645" y="997"/>
              </a:cxn>
            </a:cxnLst>
            <a:rect l="0" t="0" r="r" b="b"/>
            <a:pathLst>
              <a:path w="3235" h="2166">
                <a:moveTo>
                  <a:pt x="1613" y="0"/>
                </a:moveTo>
                <a:lnTo>
                  <a:pt x="3141" y="1021"/>
                </a:lnTo>
                <a:lnTo>
                  <a:pt x="3235" y="1021"/>
                </a:lnTo>
                <a:lnTo>
                  <a:pt x="3235" y="1080"/>
                </a:lnTo>
                <a:lnTo>
                  <a:pt x="3229" y="1080"/>
                </a:lnTo>
                <a:lnTo>
                  <a:pt x="3233" y="1082"/>
                </a:lnTo>
                <a:lnTo>
                  <a:pt x="1613" y="2166"/>
                </a:lnTo>
                <a:lnTo>
                  <a:pt x="0" y="1082"/>
                </a:lnTo>
                <a:lnTo>
                  <a:pt x="6" y="1078"/>
                </a:lnTo>
                <a:lnTo>
                  <a:pt x="6" y="1021"/>
                </a:lnTo>
                <a:lnTo>
                  <a:pt x="92" y="1021"/>
                </a:lnTo>
                <a:lnTo>
                  <a:pt x="1613" y="0"/>
                </a:lnTo>
                <a:close/>
              </a:path>
            </a:pathLst>
          </a:custGeom>
          <a:solidFill>
            <a:schemeClr val="accent4">
              <a:lumMod val="75000"/>
            </a:schemeClr>
          </a:solidFill>
          <a:ln w="9525">
            <a:noFill/>
            <a:round/>
          </a:ln>
          <a:effectLst>
            <a:outerShdw blurRad="317500" dist="127000" dir="5400000" algn="t" rotWithShape="0">
              <a:schemeClr val="accent4">
                <a:lumMod val="60000"/>
                <a:lumOff val="40000"/>
                <a:alpha val="70000"/>
              </a:schemeClr>
            </a:outerShdw>
          </a:effectLst>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9" name="下"/>
          <p:cNvSpPr/>
          <p:nvPr>
            <p:custDataLst>
              <p:tags r:id="rId39"/>
            </p:custDataLst>
          </p:nvPr>
        </p:nvSpPr>
        <p:spPr bwMode="auto">
          <a:xfrm>
            <a:off x="6463672" y="3540385"/>
            <a:ext cx="1079507" cy="7234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gradFill>
            <a:gsLst>
              <a:gs pos="0">
                <a:schemeClr val="accent4">
                  <a:lumMod val="90000"/>
                  <a:lumOff val="10000"/>
                </a:schemeClr>
              </a:gs>
              <a:gs pos="70000">
                <a:schemeClr val="accent4"/>
              </a:gs>
            </a:gsLst>
            <a:lin ang="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70" name="右"/>
          <p:cNvSpPr/>
          <p:nvPr>
            <p:custDataLst>
              <p:tags r:id="rId40"/>
            </p:custDataLst>
          </p:nvPr>
        </p:nvSpPr>
        <p:spPr bwMode="auto">
          <a:xfrm>
            <a:off x="7002827" y="2974302"/>
            <a:ext cx="540950" cy="927515"/>
          </a:xfrm>
          <a:custGeom>
            <a:avLst/>
            <a:gdLst/>
            <a:ahLst/>
            <a:cxnLst>
              <a:cxn ang="0">
                <a:pos x="648" y="498"/>
              </a:cxn>
              <a:cxn ang="0">
                <a:pos x="648" y="1278"/>
              </a:cxn>
              <a:cxn ang="0">
                <a:pos x="3" y="784"/>
              </a:cxn>
              <a:cxn ang="0">
                <a:pos x="0" y="0"/>
              </a:cxn>
              <a:cxn ang="0">
                <a:pos x="648" y="498"/>
              </a:cxn>
              <a:cxn ang="0">
                <a:pos x="648" y="498"/>
              </a:cxn>
            </a:cxnLst>
            <a:rect l="0" t="0" r="r" b="b"/>
            <a:pathLst>
              <a:path w="648" h="1278">
                <a:moveTo>
                  <a:pt x="648" y="498"/>
                </a:moveTo>
                <a:lnTo>
                  <a:pt x="648" y="1278"/>
                </a:lnTo>
                <a:lnTo>
                  <a:pt x="3" y="784"/>
                </a:lnTo>
                <a:lnTo>
                  <a:pt x="0" y="0"/>
                </a:lnTo>
                <a:lnTo>
                  <a:pt x="648" y="498"/>
                </a:lnTo>
                <a:lnTo>
                  <a:pt x="648" y="498"/>
                </a:lnTo>
                <a:close/>
              </a:path>
            </a:pathLst>
          </a:custGeom>
          <a:gradFill>
            <a:gsLst>
              <a:gs pos="0">
                <a:schemeClr val="accent4">
                  <a:lumMod val="60000"/>
                  <a:lumOff val="40000"/>
                </a:schemeClr>
              </a:gs>
              <a:gs pos="70000">
                <a:schemeClr val="accent4">
                  <a:lumMod val="80000"/>
                  <a:lumOff val="20000"/>
                </a:schemeClr>
              </a:gs>
            </a:gsLst>
            <a:lin ang="135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71" name="左"/>
          <p:cNvSpPr/>
          <p:nvPr>
            <p:custDataLst>
              <p:tags r:id="rId41"/>
            </p:custDataLst>
          </p:nvPr>
        </p:nvSpPr>
        <p:spPr bwMode="auto">
          <a:xfrm>
            <a:off x="6466066" y="2975499"/>
            <a:ext cx="536762" cy="927515"/>
          </a:xfrm>
          <a:custGeom>
            <a:avLst/>
            <a:gdLst/>
            <a:ahLst/>
            <a:cxnLst>
              <a:cxn ang="0">
                <a:pos x="0" y="496"/>
              </a:cxn>
              <a:cxn ang="0">
                <a:pos x="0" y="1278"/>
              </a:cxn>
              <a:cxn ang="0">
                <a:pos x="642" y="784"/>
              </a:cxn>
              <a:cxn ang="0">
                <a:pos x="644" y="0"/>
              </a:cxn>
              <a:cxn ang="0">
                <a:pos x="0" y="496"/>
              </a:cxn>
              <a:cxn ang="0">
                <a:pos x="0" y="496"/>
              </a:cxn>
            </a:cxnLst>
            <a:rect l="0" t="0" r="r" b="b"/>
            <a:pathLst>
              <a:path w="644" h="1278">
                <a:moveTo>
                  <a:pt x="0" y="496"/>
                </a:moveTo>
                <a:lnTo>
                  <a:pt x="0" y="1278"/>
                </a:lnTo>
                <a:lnTo>
                  <a:pt x="642" y="784"/>
                </a:lnTo>
                <a:lnTo>
                  <a:pt x="644" y="0"/>
                </a:lnTo>
                <a:lnTo>
                  <a:pt x="0" y="496"/>
                </a:lnTo>
                <a:lnTo>
                  <a:pt x="0" y="496"/>
                </a:lnTo>
                <a:close/>
              </a:path>
            </a:pathLst>
          </a:custGeom>
          <a:gradFill>
            <a:gsLst>
              <a:gs pos="0">
                <a:schemeClr val="accent4">
                  <a:lumMod val="60000"/>
                  <a:lumOff val="40000"/>
                </a:schemeClr>
              </a:gs>
              <a:gs pos="70000">
                <a:schemeClr val="accent4">
                  <a:lumMod val="80000"/>
                  <a:lumOff val="20000"/>
                </a:schemeClr>
              </a:gs>
            </a:gsLst>
            <a:lin ang="189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73" name="标题"/>
          <p:cNvSpPr txBox="1"/>
          <p:nvPr>
            <p:custDataLst>
              <p:tags r:id="rId42"/>
            </p:custDataLst>
          </p:nvPr>
        </p:nvSpPr>
        <p:spPr>
          <a:xfrm>
            <a:off x="6180631" y="4712046"/>
            <a:ext cx="1643795" cy="584633"/>
          </a:xfrm>
          <a:prstGeom prst="rect">
            <a:avLst/>
          </a:prstGeom>
          <a:noFill/>
        </p:spPr>
        <p:txBody>
          <a:bodyPr wrap="square" lIns="0" tIns="0" rIns="0" bIns="0" rtlCol="0" anchor="b">
            <a:normAutofit/>
          </a:bodyPr>
          <a:p>
            <a:pPr algn="ctr"/>
            <a:r>
              <a:rPr lang="zh-CN" altLang="en-US" sz="2000" b="1" spc="300" dirty="0">
                <a:solidFill>
                  <a:schemeClr val="accent4"/>
                </a:solidFill>
                <a:latin typeface="+mj-ea"/>
                <a:ea typeface="+mj-ea"/>
              </a:rPr>
              <a:t>实践操作法</a:t>
            </a:r>
            <a:endParaRPr lang="zh-CN" altLang="en-US" sz="2000" b="1" spc="300" dirty="0">
              <a:solidFill>
                <a:schemeClr val="accent4"/>
              </a:solidFill>
              <a:latin typeface="+mj-ea"/>
              <a:ea typeface="+mj-ea"/>
            </a:endParaRPr>
          </a:p>
        </p:txBody>
      </p:sp>
      <p:sp>
        <p:nvSpPr>
          <p:cNvPr id="81" name="前左"/>
          <p:cNvSpPr/>
          <p:nvPr>
            <p:custDataLst>
              <p:tags r:id="rId43"/>
            </p:custDataLst>
          </p:nvPr>
        </p:nvSpPr>
        <p:spPr bwMode="auto">
          <a:xfrm>
            <a:off x="6466066" y="3324963"/>
            <a:ext cx="540950" cy="932900"/>
          </a:xfrm>
          <a:custGeom>
            <a:avLst/>
            <a:gdLst/>
            <a:ahLst/>
            <a:cxnLst>
              <a:cxn ang="0">
                <a:pos x="645" y="1278"/>
              </a:cxn>
              <a:cxn ang="0">
                <a:pos x="645" y="499"/>
              </a:cxn>
              <a:cxn ang="0">
                <a:pos x="0" y="0"/>
              </a:cxn>
              <a:cxn ang="0">
                <a:pos x="3" y="780"/>
              </a:cxn>
              <a:cxn ang="0">
                <a:pos x="645" y="1278"/>
              </a:cxn>
              <a:cxn ang="0">
                <a:pos x="645" y="1278"/>
              </a:cxn>
            </a:cxnLst>
            <a:rect l="0" t="0" r="r" b="b"/>
            <a:pathLst>
              <a:path w="645" h="1278">
                <a:moveTo>
                  <a:pt x="645" y="1278"/>
                </a:moveTo>
                <a:lnTo>
                  <a:pt x="645" y="499"/>
                </a:lnTo>
                <a:lnTo>
                  <a:pt x="0" y="0"/>
                </a:lnTo>
                <a:lnTo>
                  <a:pt x="3" y="780"/>
                </a:lnTo>
                <a:lnTo>
                  <a:pt x="645" y="1278"/>
                </a:lnTo>
                <a:lnTo>
                  <a:pt x="645" y="1278"/>
                </a:lnTo>
                <a:close/>
              </a:path>
            </a:pathLst>
          </a:custGeom>
          <a:noFill/>
          <a:ln w="1270">
            <a:solidFill>
              <a:schemeClr val="accent4">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82" name="前右"/>
          <p:cNvSpPr/>
          <p:nvPr>
            <p:custDataLst>
              <p:tags r:id="rId44"/>
            </p:custDataLst>
          </p:nvPr>
        </p:nvSpPr>
        <p:spPr bwMode="auto">
          <a:xfrm>
            <a:off x="7007016" y="3324963"/>
            <a:ext cx="543942" cy="932900"/>
          </a:xfrm>
          <a:custGeom>
            <a:avLst/>
            <a:gdLst/>
            <a:ahLst/>
            <a:cxnLst>
              <a:cxn ang="0">
                <a:pos x="648" y="0"/>
              </a:cxn>
              <a:cxn ang="0">
                <a:pos x="648" y="780"/>
              </a:cxn>
              <a:cxn ang="0">
                <a:pos x="0" y="1278"/>
              </a:cxn>
              <a:cxn ang="0">
                <a:pos x="0" y="499"/>
              </a:cxn>
              <a:cxn ang="0">
                <a:pos x="648" y="0"/>
              </a:cxn>
              <a:cxn ang="0">
                <a:pos x="648" y="0"/>
              </a:cxn>
            </a:cxnLst>
            <a:rect l="0" t="0" r="r" b="b"/>
            <a:pathLst>
              <a:path w="648" h="1278">
                <a:moveTo>
                  <a:pt x="648" y="0"/>
                </a:moveTo>
                <a:lnTo>
                  <a:pt x="648" y="780"/>
                </a:lnTo>
                <a:lnTo>
                  <a:pt x="0" y="1278"/>
                </a:lnTo>
                <a:lnTo>
                  <a:pt x="0" y="499"/>
                </a:lnTo>
                <a:lnTo>
                  <a:pt x="648" y="0"/>
                </a:lnTo>
                <a:lnTo>
                  <a:pt x="648" y="0"/>
                </a:lnTo>
                <a:close/>
              </a:path>
            </a:pathLst>
          </a:custGeom>
          <a:noFill/>
          <a:ln w="1270">
            <a:solidFill>
              <a:schemeClr val="accent4">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83" name="上"/>
          <p:cNvSpPr/>
          <p:nvPr>
            <p:custDataLst>
              <p:tags r:id="rId45"/>
            </p:custDataLst>
          </p:nvPr>
        </p:nvSpPr>
        <p:spPr bwMode="auto">
          <a:xfrm>
            <a:off x="6466066" y="2961736"/>
            <a:ext cx="1084893" cy="72765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1270">
            <a:solidFill>
              <a:schemeClr val="accent4">
                <a:lumMod val="20000"/>
                <a:lumOff val="80000"/>
                <a:alpha val="40000"/>
              </a:schemeClr>
            </a:solidFill>
            <a:round/>
          </a:ln>
        </p:spPr>
        <p:txBody>
          <a:bodyPr vert="horz" wrap="square" lIns="91440" tIns="45720" rIns="91440" bIns="45720" numCol="1" anchor="t" anchorCtr="0" compatLnSpc="1"/>
          <a:p>
            <a:endParaRPr lang="zh-CN" altLang="en-US"/>
          </a:p>
        </p:txBody>
      </p:sp>
      <p:sp>
        <p:nvSpPr>
          <p:cNvPr id="6" name="图片 11" descr="343435383038363b343532323339353bb6d4bbb0b9b5cda8"/>
          <p:cNvSpPr/>
          <p:nvPr>
            <p:custDataLst>
              <p:tags r:id="rId46"/>
            </p:custDataLst>
          </p:nvPr>
        </p:nvSpPr>
        <p:spPr>
          <a:xfrm>
            <a:off x="6764666" y="3414722"/>
            <a:ext cx="475725" cy="412295"/>
          </a:xfrm>
          <a:custGeom>
            <a:avLst/>
            <a:gdLst>
              <a:gd name="connsiteX0" fmla="*/ 803598 w 914399"/>
              <a:gd name="connsiteY0" fmla="*/ -400 h 831272"/>
              <a:gd name="connsiteX1" fmla="*/ 110034 w 914399"/>
              <a:gd name="connsiteY1" fmla="*/ -400 h 831272"/>
              <a:gd name="connsiteX2" fmla="*/ -384 w 914399"/>
              <a:gd name="connsiteY2" fmla="*/ 112865 h 831272"/>
              <a:gd name="connsiteX3" fmla="*/ -384 w 914399"/>
              <a:gd name="connsiteY3" fmla="*/ 566318 h 831272"/>
              <a:gd name="connsiteX4" fmla="*/ 105936 w 914399"/>
              <a:gd name="connsiteY4" fmla="*/ 677701 h 831272"/>
              <a:gd name="connsiteX5" fmla="*/ 212261 w 914399"/>
              <a:gd name="connsiteY5" fmla="*/ 677701 h 831272"/>
              <a:gd name="connsiteX6" fmla="*/ 199172 w 914399"/>
              <a:gd name="connsiteY6" fmla="*/ 793043 h 831272"/>
              <a:gd name="connsiteX7" fmla="*/ 218609 w 914399"/>
              <a:gd name="connsiteY7" fmla="*/ 826306 h 831272"/>
              <a:gd name="connsiteX8" fmla="*/ 256371 w 914399"/>
              <a:gd name="connsiteY8" fmla="*/ 824458 h 831272"/>
              <a:gd name="connsiteX9" fmla="*/ 467453 w 914399"/>
              <a:gd name="connsiteY9" fmla="*/ 677730 h 831272"/>
              <a:gd name="connsiteX10" fmla="*/ 807694 w 914399"/>
              <a:gd name="connsiteY10" fmla="*/ 677730 h 831272"/>
              <a:gd name="connsiteX11" fmla="*/ 914015 w 914399"/>
              <a:gd name="connsiteY11" fmla="*/ 566347 h 831272"/>
              <a:gd name="connsiteX12" fmla="*/ 914015 w 914399"/>
              <a:gd name="connsiteY12" fmla="*/ 112865 h 831272"/>
              <a:gd name="connsiteX13" fmla="*/ 803598 w 914399"/>
              <a:gd name="connsiteY13" fmla="*/ -400 h 831272"/>
              <a:gd name="connsiteX14" fmla="*/ 244393 w 914399"/>
              <a:gd name="connsiteY14" fmla="*/ 393418 h 831272"/>
              <a:gd name="connsiteX15" fmla="*/ 194783 w 914399"/>
              <a:gd name="connsiteY15" fmla="*/ 359939 h 831272"/>
              <a:gd name="connsiteX16" fmla="*/ 206075 w 914399"/>
              <a:gd name="connsiteY16" fmla="*/ 300262 h 831272"/>
              <a:gd name="connsiteX17" fmla="*/ 270494 w 914399"/>
              <a:gd name="connsiteY17" fmla="*/ 291304 h 831272"/>
              <a:gd name="connsiteX18" fmla="*/ 295703 w 914399"/>
              <a:gd name="connsiteY18" fmla="*/ 352589 h 831272"/>
              <a:gd name="connsiteX19" fmla="*/ 244393 w 914399"/>
              <a:gd name="connsiteY19" fmla="*/ 393418 h 831272"/>
              <a:gd name="connsiteX20" fmla="*/ 456705 w 914399"/>
              <a:gd name="connsiteY20" fmla="*/ 393418 h 831272"/>
              <a:gd name="connsiteX21" fmla="*/ 407416 w 914399"/>
              <a:gd name="connsiteY21" fmla="*/ 359710 h 831272"/>
              <a:gd name="connsiteX22" fmla="*/ 418932 w 914399"/>
              <a:gd name="connsiteY22" fmla="*/ 300226 h 831272"/>
              <a:gd name="connsiteX23" fmla="*/ 477061 w 914399"/>
              <a:gd name="connsiteY23" fmla="*/ 288270 h 831272"/>
              <a:gd name="connsiteX24" fmla="*/ 508926 w 914399"/>
              <a:gd name="connsiteY24" fmla="*/ 349359 h 831272"/>
              <a:gd name="connsiteX25" fmla="*/ 456705 w 914399"/>
              <a:gd name="connsiteY25" fmla="*/ 393418 h 831272"/>
              <a:gd name="connsiteX26" fmla="*/ 669319 w 914399"/>
              <a:gd name="connsiteY26" fmla="*/ 393418 h 831272"/>
              <a:gd name="connsiteX27" fmla="*/ 620032 w 914399"/>
              <a:gd name="connsiteY27" fmla="*/ 359710 h 831272"/>
              <a:gd name="connsiteX28" fmla="*/ 631549 w 914399"/>
              <a:gd name="connsiteY28" fmla="*/ 300226 h 831272"/>
              <a:gd name="connsiteX29" fmla="*/ 689677 w 914399"/>
              <a:gd name="connsiteY29" fmla="*/ 288270 h 831272"/>
              <a:gd name="connsiteX30" fmla="*/ 721638 w 914399"/>
              <a:gd name="connsiteY30" fmla="*/ 328073 h 831272"/>
              <a:gd name="connsiteX31" fmla="*/ 707078 w 914399"/>
              <a:gd name="connsiteY31" fmla="*/ 377383 h 831272"/>
              <a:gd name="connsiteX32" fmla="*/ 669319 w 914399"/>
              <a:gd name="connsiteY32" fmla="*/ 393418 h 831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14399" h="831272">
                <a:moveTo>
                  <a:pt x="803598" y="-400"/>
                </a:moveTo>
                <a:lnTo>
                  <a:pt x="110034" y="-400"/>
                </a:lnTo>
                <a:cubicBezTo>
                  <a:pt x="35762" y="-400"/>
                  <a:pt x="-384" y="37424"/>
                  <a:pt x="-384" y="112865"/>
                </a:cubicBezTo>
                <a:lnTo>
                  <a:pt x="-384" y="566318"/>
                </a:lnTo>
                <a:cubicBezTo>
                  <a:pt x="-384" y="641960"/>
                  <a:pt x="33533" y="677701"/>
                  <a:pt x="105936" y="677701"/>
                </a:cubicBezTo>
                <a:lnTo>
                  <a:pt x="212261" y="677701"/>
                </a:lnTo>
                <a:lnTo>
                  <a:pt x="199172" y="793043"/>
                </a:lnTo>
                <a:cubicBezTo>
                  <a:pt x="199172" y="806940"/>
                  <a:pt x="206631" y="819756"/>
                  <a:pt x="218609" y="826306"/>
                </a:cubicBezTo>
                <a:cubicBezTo>
                  <a:pt x="230528" y="833002"/>
                  <a:pt x="245148" y="832289"/>
                  <a:pt x="256371" y="824458"/>
                </a:cubicBezTo>
                <a:lnTo>
                  <a:pt x="467453" y="677730"/>
                </a:lnTo>
                <a:lnTo>
                  <a:pt x="807694" y="677730"/>
                </a:lnTo>
                <a:cubicBezTo>
                  <a:pt x="881320" y="677730"/>
                  <a:pt x="914015" y="641989"/>
                  <a:pt x="914015" y="566347"/>
                </a:cubicBezTo>
                <a:lnTo>
                  <a:pt x="914015" y="112865"/>
                </a:lnTo>
                <a:cubicBezTo>
                  <a:pt x="914015" y="37424"/>
                  <a:pt x="877227" y="-343"/>
                  <a:pt x="803598" y="-400"/>
                </a:cubicBezTo>
                <a:moveTo>
                  <a:pt x="244393" y="393418"/>
                </a:moveTo>
                <a:cubicBezTo>
                  <a:pt x="222759" y="393553"/>
                  <a:pt x="203172" y="380339"/>
                  <a:pt x="194783" y="359939"/>
                </a:cubicBezTo>
                <a:cubicBezTo>
                  <a:pt x="186394" y="339545"/>
                  <a:pt x="190851" y="315983"/>
                  <a:pt x="206075" y="300262"/>
                </a:cubicBezTo>
                <a:cubicBezTo>
                  <a:pt x="223100" y="282723"/>
                  <a:pt x="249513" y="279054"/>
                  <a:pt x="270494" y="291304"/>
                </a:cubicBezTo>
                <a:cubicBezTo>
                  <a:pt x="291478" y="303555"/>
                  <a:pt x="301812" y="328680"/>
                  <a:pt x="295703" y="352589"/>
                </a:cubicBezTo>
                <a:cubicBezTo>
                  <a:pt x="289590" y="376495"/>
                  <a:pt x="268557" y="393233"/>
                  <a:pt x="244393" y="393418"/>
                </a:cubicBezTo>
                <a:moveTo>
                  <a:pt x="456705" y="393418"/>
                </a:moveTo>
                <a:cubicBezTo>
                  <a:pt x="435127" y="393397"/>
                  <a:pt x="415678" y="380098"/>
                  <a:pt x="407416" y="359710"/>
                </a:cubicBezTo>
                <a:cubicBezTo>
                  <a:pt x="399154" y="339323"/>
                  <a:pt x="403696" y="315852"/>
                  <a:pt x="418932" y="300226"/>
                </a:cubicBezTo>
                <a:cubicBezTo>
                  <a:pt x="434169" y="284596"/>
                  <a:pt x="457103" y="279883"/>
                  <a:pt x="477061" y="288270"/>
                </a:cubicBezTo>
                <a:cubicBezTo>
                  <a:pt x="500539" y="298285"/>
                  <a:pt x="513868" y="323835"/>
                  <a:pt x="508926" y="349359"/>
                </a:cubicBezTo>
                <a:cubicBezTo>
                  <a:pt x="503982" y="374879"/>
                  <a:pt x="482143" y="393306"/>
                  <a:pt x="456705" y="393418"/>
                </a:cubicBezTo>
                <a:moveTo>
                  <a:pt x="669319" y="393418"/>
                </a:moveTo>
                <a:cubicBezTo>
                  <a:pt x="647739" y="393397"/>
                  <a:pt x="628294" y="380098"/>
                  <a:pt x="620032" y="359710"/>
                </a:cubicBezTo>
                <a:cubicBezTo>
                  <a:pt x="611766" y="339323"/>
                  <a:pt x="616312" y="315852"/>
                  <a:pt x="631549" y="300226"/>
                </a:cubicBezTo>
                <a:cubicBezTo>
                  <a:pt x="646782" y="284596"/>
                  <a:pt x="669719" y="279883"/>
                  <a:pt x="689677" y="288270"/>
                </a:cubicBezTo>
                <a:cubicBezTo>
                  <a:pt x="706157" y="295256"/>
                  <a:pt x="718143" y="310183"/>
                  <a:pt x="721638" y="328073"/>
                </a:cubicBezTo>
                <a:cubicBezTo>
                  <a:pt x="725133" y="345964"/>
                  <a:pt x="719674" y="364462"/>
                  <a:pt x="707078" y="377383"/>
                </a:cubicBezTo>
                <a:cubicBezTo>
                  <a:pt x="697057" y="387608"/>
                  <a:pt x="683492" y="393418"/>
                  <a:pt x="669319" y="393418"/>
                </a:cubicBezTo>
              </a:path>
            </a:pathLst>
          </a:custGeom>
          <a:solidFill>
            <a:schemeClr val="bg1"/>
          </a:solidFill>
          <a:ln w="1299" cap="flat">
            <a:noFill/>
            <a:prstDash val="solid"/>
            <a:miter/>
          </a:ln>
        </p:spPr>
        <p:txBody>
          <a:bodyPr rtlCol="0" anchor="ctr"/>
          <a:p>
            <a:endParaRPr lang="zh-CN" altLang="en-US"/>
          </a:p>
        </p:txBody>
      </p:sp>
      <p:sp>
        <p:nvSpPr>
          <p:cNvPr id="54" name="大线"/>
          <p:cNvSpPr/>
          <p:nvPr>
            <p:custDataLst>
              <p:tags r:id="rId47"/>
            </p:custDataLst>
          </p:nvPr>
        </p:nvSpPr>
        <p:spPr bwMode="auto">
          <a:xfrm>
            <a:off x="4801326" y="3919769"/>
            <a:ext cx="777916" cy="521802"/>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3">
                <a:lumMod val="75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55" name="小线"/>
          <p:cNvSpPr/>
          <p:nvPr>
            <p:custDataLst>
              <p:tags r:id="rId48"/>
            </p:custDataLst>
          </p:nvPr>
        </p:nvSpPr>
        <p:spPr bwMode="auto">
          <a:xfrm>
            <a:off x="4455453" y="3681607"/>
            <a:ext cx="1467867" cy="9849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3">
                <a:lumMod val="40000"/>
                <a:lumOff val="6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56" name="下"/>
          <p:cNvSpPr/>
          <p:nvPr>
            <p:custDataLst>
              <p:tags r:id="rId49"/>
            </p:custDataLst>
          </p:nvPr>
        </p:nvSpPr>
        <p:spPr bwMode="auto">
          <a:xfrm>
            <a:off x="4655916" y="3566116"/>
            <a:ext cx="1079507" cy="722863"/>
          </a:xfrm>
          <a:custGeom>
            <a:avLst/>
            <a:gdLst/>
            <a:ahLst/>
            <a:cxnLst>
              <a:cxn ang="0">
                <a:pos x="645" y="997"/>
              </a:cxn>
              <a:cxn ang="0">
                <a:pos x="1293" y="498"/>
              </a:cxn>
              <a:cxn ang="0">
                <a:pos x="645" y="0"/>
              </a:cxn>
              <a:cxn ang="0">
                <a:pos x="0" y="498"/>
              </a:cxn>
              <a:cxn ang="0">
                <a:pos x="645" y="997"/>
              </a:cxn>
              <a:cxn ang="0">
                <a:pos x="645" y="997"/>
              </a:cxn>
            </a:cxnLst>
            <a:rect l="0" t="0" r="r" b="b"/>
            <a:pathLst>
              <a:path w="3235" h="2166">
                <a:moveTo>
                  <a:pt x="1613" y="0"/>
                </a:moveTo>
                <a:lnTo>
                  <a:pt x="3141" y="1021"/>
                </a:lnTo>
                <a:lnTo>
                  <a:pt x="3235" y="1021"/>
                </a:lnTo>
                <a:lnTo>
                  <a:pt x="3235" y="1080"/>
                </a:lnTo>
                <a:lnTo>
                  <a:pt x="3229" y="1080"/>
                </a:lnTo>
                <a:lnTo>
                  <a:pt x="3233" y="1082"/>
                </a:lnTo>
                <a:lnTo>
                  <a:pt x="1613" y="2166"/>
                </a:lnTo>
                <a:lnTo>
                  <a:pt x="0" y="1082"/>
                </a:lnTo>
                <a:lnTo>
                  <a:pt x="6" y="1078"/>
                </a:lnTo>
                <a:lnTo>
                  <a:pt x="6" y="1021"/>
                </a:lnTo>
                <a:lnTo>
                  <a:pt x="92" y="1021"/>
                </a:lnTo>
                <a:lnTo>
                  <a:pt x="1613" y="0"/>
                </a:lnTo>
                <a:close/>
              </a:path>
            </a:pathLst>
          </a:custGeom>
          <a:solidFill>
            <a:schemeClr val="accent3">
              <a:lumMod val="75000"/>
            </a:schemeClr>
          </a:solidFill>
          <a:ln w="9525">
            <a:noFill/>
            <a:round/>
          </a:ln>
          <a:effectLst>
            <a:outerShdw blurRad="317500" dist="127000" dir="5400000" algn="t" rotWithShape="0">
              <a:schemeClr val="accent3">
                <a:lumMod val="60000"/>
                <a:lumOff val="40000"/>
                <a:alpha val="70000"/>
              </a:schemeClr>
            </a:outerShdw>
          </a:effectLst>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57" name="下"/>
          <p:cNvSpPr/>
          <p:nvPr>
            <p:custDataLst>
              <p:tags r:id="rId50"/>
            </p:custDataLst>
          </p:nvPr>
        </p:nvSpPr>
        <p:spPr bwMode="auto">
          <a:xfrm>
            <a:off x="4655916" y="3545771"/>
            <a:ext cx="1078909" cy="722863"/>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gradFill>
            <a:gsLst>
              <a:gs pos="0">
                <a:schemeClr val="accent3">
                  <a:lumMod val="90000"/>
                  <a:lumOff val="10000"/>
                </a:schemeClr>
              </a:gs>
              <a:gs pos="70000">
                <a:schemeClr val="accent3"/>
              </a:gs>
            </a:gsLst>
            <a:lin ang="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58" name="右"/>
          <p:cNvSpPr/>
          <p:nvPr>
            <p:custDataLst>
              <p:tags r:id="rId51"/>
            </p:custDataLst>
          </p:nvPr>
        </p:nvSpPr>
        <p:spPr bwMode="auto">
          <a:xfrm>
            <a:off x="5195071" y="2979688"/>
            <a:ext cx="540950" cy="927515"/>
          </a:xfrm>
          <a:custGeom>
            <a:avLst/>
            <a:gdLst/>
            <a:ahLst/>
            <a:cxnLst>
              <a:cxn ang="0">
                <a:pos x="648" y="498"/>
              </a:cxn>
              <a:cxn ang="0">
                <a:pos x="648" y="1278"/>
              </a:cxn>
              <a:cxn ang="0">
                <a:pos x="3" y="784"/>
              </a:cxn>
              <a:cxn ang="0">
                <a:pos x="0" y="0"/>
              </a:cxn>
              <a:cxn ang="0">
                <a:pos x="648" y="498"/>
              </a:cxn>
              <a:cxn ang="0">
                <a:pos x="648" y="498"/>
              </a:cxn>
            </a:cxnLst>
            <a:rect l="0" t="0" r="r" b="b"/>
            <a:pathLst>
              <a:path w="648" h="1278">
                <a:moveTo>
                  <a:pt x="648" y="498"/>
                </a:moveTo>
                <a:lnTo>
                  <a:pt x="648" y="1278"/>
                </a:lnTo>
                <a:lnTo>
                  <a:pt x="3" y="784"/>
                </a:lnTo>
                <a:lnTo>
                  <a:pt x="0" y="0"/>
                </a:lnTo>
                <a:lnTo>
                  <a:pt x="648" y="498"/>
                </a:lnTo>
                <a:lnTo>
                  <a:pt x="648" y="498"/>
                </a:lnTo>
                <a:close/>
              </a:path>
            </a:pathLst>
          </a:custGeom>
          <a:gradFill>
            <a:gsLst>
              <a:gs pos="0">
                <a:schemeClr val="accent3">
                  <a:lumMod val="60000"/>
                  <a:lumOff val="40000"/>
                </a:schemeClr>
              </a:gs>
              <a:gs pos="70000">
                <a:schemeClr val="accent3">
                  <a:lumMod val="80000"/>
                  <a:lumOff val="20000"/>
                </a:schemeClr>
              </a:gs>
            </a:gsLst>
            <a:lin ang="135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59" name="左"/>
          <p:cNvSpPr/>
          <p:nvPr>
            <p:custDataLst>
              <p:tags r:id="rId52"/>
            </p:custDataLst>
          </p:nvPr>
        </p:nvSpPr>
        <p:spPr bwMode="auto">
          <a:xfrm>
            <a:off x="4658310" y="2980885"/>
            <a:ext cx="536762" cy="927515"/>
          </a:xfrm>
          <a:custGeom>
            <a:avLst/>
            <a:gdLst/>
            <a:ahLst/>
            <a:cxnLst>
              <a:cxn ang="0">
                <a:pos x="0" y="496"/>
              </a:cxn>
              <a:cxn ang="0">
                <a:pos x="0" y="1278"/>
              </a:cxn>
              <a:cxn ang="0">
                <a:pos x="642" y="784"/>
              </a:cxn>
              <a:cxn ang="0">
                <a:pos x="644" y="0"/>
              </a:cxn>
              <a:cxn ang="0">
                <a:pos x="0" y="496"/>
              </a:cxn>
              <a:cxn ang="0">
                <a:pos x="0" y="496"/>
              </a:cxn>
            </a:cxnLst>
            <a:rect l="0" t="0" r="r" b="b"/>
            <a:pathLst>
              <a:path w="644" h="1278">
                <a:moveTo>
                  <a:pt x="0" y="496"/>
                </a:moveTo>
                <a:lnTo>
                  <a:pt x="0" y="1278"/>
                </a:lnTo>
                <a:lnTo>
                  <a:pt x="642" y="784"/>
                </a:lnTo>
                <a:lnTo>
                  <a:pt x="644" y="0"/>
                </a:lnTo>
                <a:lnTo>
                  <a:pt x="0" y="496"/>
                </a:lnTo>
                <a:lnTo>
                  <a:pt x="0" y="496"/>
                </a:lnTo>
                <a:close/>
              </a:path>
            </a:pathLst>
          </a:custGeom>
          <a:gradFill>
            <a:gsLst>
              <a:gs pos="0">
                <a:schemeClr val="accent3">
                  <a:lumMod val="60000"/>
                  <a:lumOff val="40000"/>
                </a:schemeClr>
              </a:gs>
              <a:gs pos="70000">
                <a:schemeClr val="accent3">
                  <a:lumMod val="80000"/>
                  <a:lumOff val="20000"/>
                </a:schemeClr>
              </a:gs>
            </a:gsLst>
            <a:lin ang="189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61" name="标题"/>
          <p:cNvSpPr txBox="1"/>
          <p:nvPr>
            <p:custDataLst>
              <p:tags r:id="rId53"/>
            </p:custDataLst>
          </p:nvPr>
        </p:nvSpPr>
        <p:spPr>
          <a:xfrm>
            <a:off x="4369284" y="4714439"/>
            <a:ext cx="1643795" cy="584633"/>
          </a:xfrm>
          <a:prstGeom prst="rect">
            <a:avLst/>
          </a:prstGeom>
          <a:noFill/>
        </p:spPr>
        <p:txBody>
          <a:bodyPr wrap="square" lIns="0" tIns="0" rIns="0" bIns="0" rtlCol="0" anchor="b">
            <a:normAutofit/>
          </a:bodyPr>
          <a:p>
            <a:pPr algn="ctr"/>
            <a:r>
              <a:rPr lang="zh-CN" altLang="en-US" sz="2000" b="1" spc="300" dirty="0">
                <a:solidFill>
                  <a:schemeClr val="accent3"/>
                </a:solidFill>
                <a:latin typeface="+mj-ea"/>
                <a:ea typeface="+mj-ea"/>
              </a:rPr>
              <a:t>讨论评议法</a:t>
            </a:r>
            <a:endParaRPr lang="zh-CN" altLang="en-US" sz="2000" b="1" spc="300" dirty="0">
              <a:solidFill>
                <a:schemeClr val="accent3"/>
              </a:solidFill>
              <a:latin typeface="+mj-ea"/>
              <a:ea typeface="+mj-ea"/>
            </a:endParaRPr>
          </a:p>
        </p:txBody>
      </p:sp>
      <p:sp>
        <p:nvSpPr>
          <p:cNvPr id="72" name="前左"/>
          <p:cNvSpPr/>
          <p:nvPr>
            <p:custDataLst>
              <p:tags r:id="rId54"/>
            </p:custDataLst>
          </p:nvPr>
        </p:nvSpPr>
        <p:spPr bwMode="auto">
          <a:xfrm>
            <a:off x="4649932" y="3324963"/>
            <a:ext cx="540950" cy="932900"/>
          </a:xfrm>
          <a:custGeom>
            <a:avLst/>
            <a:gdLst/>
            <a:ahLst/>
            <a:cxnLst>
              <a:cxn ang="0">
                <a:pos x="645" y="1278"/>
              </a:cxn>
              <a:cxn ang="0">
                <a:pos x="645" y="499"/>
              </a:cxn>
              <a:cxn ang="0">
                <a:pos x="0" y="0"/>
              </a:cxn>
              <a:cxn ang="0">
                <a:pos x="3" y="780"/>
              </a:cxn>
              <a:cxn ang="0">
                <a:pos x="645" y="1278"/>
              </a:cxn>
              <a:cxn ang="0">
                <a:pos x="645" y="1278"/>
              </a:cxn>
            </a:cxnLst>
            <a:rect l="0" t="0" r="r" b="b"/>
            <a:pathLst>
              <a:path w="645" h="1278">
                <a:moveTo>
                  <a:pt x="645" y="1278"/>
                </a:moveTo>
                <a:lnTo>
                  <a:pt x="645" y="499"/>
                </a:lnTo>
                <a:lnTo>
                  <a:pt x="0" y="0"/>
                </a:lnTo>
                <a:lnTo>
                  <a:pt x="3" y="780"/>
                </a:lnTo>
                <a:lnTo>
                  <a:pt x="645" y="1278"/>
                </a:lnTo>
                <a:lnTo>
                  <a:pt x="645" y="1278"/>
                </a:lnTo>
                <a:close/>
              </a:path>
            </a:pathLst>
          </a:custGeom>
          <a:noFill/>
          <a:ln w="1270">
            <a:solidFill>
              <a:schemeClr val="accent3">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75" name="前右"/>
          <p:cNvSpPr/>
          <p:nvPr>
            <p:custDataLst>
              <p:tags r:id="rId55"/>
            </p:custDataLst>
          </p:nvPr>
        </p:nvSpPr>
        <p:spPr bwMode="auto">
          <a:xfrm>
            <a:off x="5190883" y="3324963"/>
            <a:ext cx="543344" cy="932900"/>
          </a:xfrm>
          <a:custGeom>
            <a:avLst/>
            <a:gdLst/>
            <a:ahLst/>
            <a:cxnLst>
              <a:cxn ang="0">
                <a:pos x="648" y="0"/>
              </a:cxn>
              <a:cxn ang="0">
                <a:pos x="648" y="780"/>
              </a:cxn>
              <a:cxn ang="0">
                <a:pos x="0" y="1278"/>
              </a:cxn>
              <a:cxn ang="0">
                <a:pos x="0" y="499"/>
              </a:cxn>
              <a:cxn ang="0">
                <a:pos x="648" y="0"/>
              </a:cxn>
              <a:cxn ang="0">
                <a:pos x="648" y="0"/>
              </a:cxn>
            </a:cxnLst>
            <a:rect l="0" t="0" r="r" b="b"/>
            <a:pathLst>
              <a:path w="648" h="1278">
                <a:moveTo>
                  <a:pt x="648" y="0"/>
                </a:moveTo>
                <a:lnTo>
                  <a:pt x="648" y="780"/>
                </a:lnTo>
                <a:lnTo>
                  <a:pt x="0" y="1278"/>
                </a:lnTo>
                <a:lnTo>
                  <a:pt x="0" y="499"/>
                </a:lnTo>
                <a:lnTo>
                  <a:pt x="648" y="0"/>
                </a:lnTo>
                <a:lnTo>
                  <a:pt x="648" y="0"/>
                </a:lnTo>
                <a:close/>
              </a:path>
            </a:pathLst>
          </a:custGeom>
          <a:noFill/>
          <a:ln w="1270">
            <a:solidFill>
              <a:schemeClr val="accent3">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76" name="上"/>
          <p:cNvSpPr/>
          <p:nvPr>
            <p:custDataLst>
              <p:tags r:id="rId56"/>
            </p:custDataLst>
          </p:nvPr>
        </p:nvSpPr>
        <p:spPr bwMode="auto">
          <a:xfrm>
            <a:off x="4649932" y="2961736"/>
            <a:ext cx="1084295" cy="72765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1270">
            <a:solidFill>
              <a:schemeClr val="accent3">
                <a:lumMod val="20000"/>
                <a:lumOff val="80000"/>
                <a:alpha val="40000"/>
              </a:schemeClr>
            </a:solidFill>
            <a:round/>
          </a:ln>
        </p:spPr>
        <p:txBody>
          <a:bodyPr vert="horz" wrap="square" lIns="91440" tIns="45720" rIns="91440" bIns="45720" numCol="1" anchor="t" anchorCtr="0" compatLnSpc="1"/>
          <a:p>
            <a:endParaRPr lang="zh-CN" altLang="en-US"/>
          </a:p>
        </p:txBody>
      </p:sp>
      <p:sp>
        <p:nvSpPr>
          <p:cNvPr id="10" name="图片 19" descr="343435383036303b343532343136343bcfeec4bfb7b6cea7"/>
          <p:cNvSpPr/>
          <p:nvPr>
            <p:custDataLst>
              <p:tags r:id="rId57"/>
            </p:custDataLst>
          </p:nvPr>
        </p:nvSpPr>
        <p:spPr>
          <a:xfrm>
            <a:off x="4965287" y="3400361"/>
            <a:ext cx="451789" cy="451789"/>
          </a:xfrm>
          <a:custGeom>
            <a:avLst/>
            <a:gdLst>
              <a:gd name="connsiteX0" fmla="*/ 169292 w 914398"/>
              <a:gd name="connsiteY0" fmla="*/ 638234 h 914398"/>
              <a:gd name="connsiteX1" fmla="*/ 200126 w 914398"/>
              <a:gd name="connsiteY1" fmla="*/ 685915 h 914398"/>
              <a:gd name="connsiteX2" fmla="*/ 85877 w 914398"/>
              <a:gd name="connsiteY2" fmla="*/ 771678 h 914398"/>
              <a:gd name="connsiteX3" fmla="*/ 457314 w 914398"/>
              <a:gd name="connsiteY3" fmla="*/ 857441 h 914398"/>
              <a:gd name="connsiteX4" fmla="*/ 828749 w 914398"/>
              <a:gd name="connsiteY4" fmla="*/ 771678 h 914398"/>
              <a:gd name="connsiteX5" fmla="*/ 685915 w 914398"/>
              <a:gd name="connsiteY5" fmla="*/ 685915 h 914398"/>
              <a:gd name="connsiteX6" fmla="*/ 728489 w 914398"/>
              <a:gd name="connsiteY6" fmla="*/ 633843 h 914398"/>
              <a:gd name="connsiteX7" fmla="*/ 914512 w 914398"/>
              <a:gd name="connsiteY7" fmla="*/ 771574 h 914398"/>
              <a:gd name="connsiteX8" fmla="*/ 457314 w 914398"/>
              <a:gd name="connsiteY8" fmla="*/ 914512 h 914398"/>
              <a:gd name="connsiteX9" fmla="*/ 114 w 914398"/>
              <a:gd name="connsiteY9" fmla="*/ 771574 h 914398"/>
              <a:gd name="connsiteX10" fmla="*/ 169292 w 914398"/>
              <a:gd name="connsiteY10" fmla="*/ 638234 h 914398"/>
              <a:gd name="connsiteX11" fmla="*/ 457314 w 914398"/>
              <a:gd name="connsiteY11" fmla="*/ 800161 h 914398"/>
              <a:gd name="connsiteX12" fmla="*/ 114465 w 914398"/>
              <a:gd name="connsiteY12" fmla="*/ 345720 h 914398"/>
              <a:gd name="connsiteX13" fmla="*/ 457314 w 914398"/>
              <a:gd name="connsiteY13" fmla="*/ 114 h 914398"/>
              <a:gd name="connsiteX14" fmla="*/ 800161 w 914398"/>
              <a:gd name="connsiteY14" fmla="*/ 345720 h 914398"/>
              <a:gd name="connsiteX15" fmla="*/ 457314 w 914398"/>
              <a:gd name="connsiteY15" fmla="*/ 800161 h 914398"/>
              <a:gd name="connsiteX16" fmla="*/ 457314 w 914398"/>
              <a:gd name="connsiteY16" fmla="*/ 399831 h 914398"/>
              <a:gd name="connsiteX17" fmla="*/ 543077 w 914398"/>
              <a:gd name="connsiteY17" fmla="*/ 314273 h 914398"/>
              <a:gd name="connsiteX18" fmla="*/ 457314 w 914398"/>
              <a:gd name="connsiteY18" fmla="*/ 228714 h 914398"/>
              <a:gd name="connsiteX19" fmla="*/ 371551 w 914398"/>
              <a:gd name="connsiteY19" fmla="*/ 314273 h 914398"/>
              <a:gd name="connsiteX20" fmla="*/ 457314 w 914398"/>
              <a:gd name="connsiteY20" fmla="*/ 399831 h 914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4398" h="914398">
                <a:moveTo>
                  <a:pt x="169292" y="638234"/>
                </a:moveTo>
                <a:lnTo>
                  <a:pt x="200126" y="685915"/>
                </a:lnTo>
                <a:cubicBezTo>
                  <a:pt x="126411" y="711438"/>
                  <a:pt x="85877" y="741355"/>
                  <a:pt x="85877" y="771678"/>
                </a:cubicBezTo>
                <a:cubicBezTo>
                  <a:pt x="85877" y="833039"/>
                  <a:pt x="278743" y="857441"/>
                  <a:pt x="457314" y="857441"/>
                </a:cubicBezTo>
                <a:cubicBezTo>
                  <a:pt x="635885" y="857441"/>
                  <a:pt x="828749" y="833140"/>
                  <a:pt x="828749" y="771678"/>
                </a:cubicBezTo>
                <a:cubicBezTo>
                  <a:pt x="828749" y="739108"/>
                  <a:pt x="768613" y="712153"/>
                  <a:pt x="685915" y="685915"/>
                </a:cubicBezTo>
                <a:lnTo>
                  <a:pt x="728489" y="633843"/>
                </a:lnTo>
                <a:cubicBezTo>
                  <a:pt x="841308" y="662127"/>
                  <a:pt x="914512" y="720321"/>
                  <a:pt x="914512" y="771574"/>
                </a:cubicBezTo>
                <a:cubicBezTo>
                  <a:pt x="914512" y="857441"/>
                  <a:pt x="709804" y="914512"/>
                  <a:pt x="457314" y="914512"/>
                </a:cubicBezTo>
                <a:cubicBezTo>
                  <a:pt x="204823" y="914512"/>
                  <a:pt x="114" y="857441"/>
                  <a:pt x="114" y="771574"/>
                </a:cubicBezTo>
                <a:cubicBezTo>
                  <a:pt x="114" y="722873"/>
                  <a:pt x="66070" y="666821"/>
                  <a:pt x="169292" y="638234"/>
                </a:cubicBezTo>
                <a:moveTo>
                  <a:pt x="457314" y="800161"/>
                </a:moveTo>
                <a:cubicBezTo>
                  <a:pt x="457314" y="800161"/>
                  <a:pt x="114465" y="557780"/>
                  <a:pt x="114465" y="345720"/>
                </a:cubicBezTo>
                <a:cubicBezTo>
                  <a:pt x="114465" y="133660"/>
                  <a:pt x="267920" y="114"/>
                  <a:pt x="457314" y="114"/>
                </a:cubicBezTo>
                <a:cubicBezTo>
                  <a:pt x="646709" y="114"/>
                  <a:pt x="800161" y="137539"/>
                  <a:pt x="800161" y="345720"/>
                </a:cubicBezTo>
                <a:cubicBezTo>
                  <a:pt x="800161" y="554003"/>
                  <a:pt x="457314" y="800161"/>
                  <a:pt x="457314" y="800161"/>
                </a:cubicBezTo>
                <a:moveTo>
                  <a:pt x="457314" y="399831"/>
                </a:moveTo>
                <a:cubicBezTo>
                  <a:pt x="504587" y="399831"/>
                  <a:pt x="543077" y="361543"/>
                  <a:pt x="543077" y="314273"/>
                </a:cubicBezTo>
                <a:cubicBezTo>
                  <a:pt x="543077" y="267001"/>
                  <a:pt x="504688" y="228714"/>
                  <a:pt x="457314" y="228714"/>
                </a:cubicBezTo>
                <a:cubicBezTo>
                  <a:pt x="410041" y="228714"/>
                  <a:pt x="371551" y="267001"/>
                  <a:pt x="371551" y="314273"/>
                </a:cubicBezTo>
                <a:cubicBezTo>
                  <a:pt x="371551" y="361543"/>
                  <a:pt x="410041" y="399831"/>
                  <a:pt x="457314" y="399831"/>
                </a:cubicBezTo>
              </a:path>
            </a:pathLst>
          </a:custGeom>
          <a:solidFill>
            <a:schemeClr val="bg1"/>
          </a:solidFill>
          <a:ln w="32673" cap="flat">
            <a:noFill/>
            <a:prstDash val="solid"/>
            <a:miter/>
          </a:ln>
        </p:spPr>
        <p:txBody>
          <a:bodyPr rtlCol="0" anchor="ctr"/>
          <a:p>
            <a:endParaRPr lang="zh-CN" altLang="en-US"/>
          </a:p>
        </p:txBody>
      </p:sp>
      <p:sp>
        <p:nvSpPr>
          <p:cNvPr id="16" name="大线"/>
          <p:cNvSpPr/>
          <p:nvPr>
            <p:custDataLst>
              <p:tags r:id="rId58"/>
            </p:custDataLst>
          </p:nvPr>
        </p:nvSpPr>
        <p:spPr bwMode="auto">
          <a:xfrm>
            <a:off x="8424019" y="3914383"/>
            <a:ext cx="778514" cy="521802"/>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5">
                <a:lumMod val="75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3" name="小线"/>
          <p:cNvSpPr/>
          <p:nvPr>
            <p:custDataLst>
              <p:tags r:id="rId59"/>
            </p:custDataLst>
          </p:nvPr>
        </p:nvSpPr>
        <p:spPr bwMode="auto">
          <a:xfrm>
            <a:off x="8078146" y="3676221"/>
            <a:ext cx="1467867" cy="9849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9525">
            <a:solidFill>
              <a:schemeClr val="accent5">
                <a:lumMod val="40000"/>
                <a:lumOff val="6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4" name="下"/>
          <p:cNvSpPr/>
          <p:nvPr>
            <p:custDataLst>
              <p:tags r:id="rId60"/>
            </p:custDataLst>
          </p:nvPr>
        </p:nvSpPr>
        <p:spPr bwMode="auto">
          <a:xfrm>
            <a:off x="8273223" y="3560731"/>
            <a:ext cx="1079507" cy="723461"/>
          </a:xfrm>
          <a:custGeom>
            <a:avLst/>
            <a:gdLst/>
            <a:ahLst/>
            <a:cxnLst>
              <a:cxn ang="0">
                <a:pos x="645" y="997"/>
              </a:cxn>
              <a:cxn ang="0">
                <a:pos x="1293" y="498"/>
              </a:cxn>
              <a:cxn ang="0">
                <a:pos x="645" y="0"/>
              </a:cxn>
              <a:cxn ang="0">
                <a:pos x="0" y="498"/>
              </a:cxn>
              <a:cxn ang="0">
                <a:pos x="645" y="997"/>
              </a:cxn>
              <a:cxn ang="0">
                <a:pos x="645" y="997"/>
              </a:cxn>
            </a:cxnLst>
            <a:rect l="0" t="0" r="r" b="b"/>
            <a:pathLst>
              <a:path w="3235" h="2166">
                <a:moveTo>
                  <a:pt x="1613" y="0"/>
                </a:moveTo>
                <a:lnTo>
                  <a:pt x="3141" y="1021"/>
                </a:lnTo>
                <a:lnTo>
                  <a:pt x="3235" y="1021"/>
                </a:lnTo>
                <a:lnTo>
                  <a:pt x="3235" y="1080"/>
                </a:lnTo>
                <a:lnTo>
                  <a:pt x="3229" y="1080"/>
                </a:lnTo>
                <a:lnTo>
                  <a:pt x="3233" y="1082"/>
                </a:lnTo>
                <a:lnTo>
                  <a:pt x="1613" y="2166"/>
                </a:lnTo>
                <a:lnTo>
                  <a:pt x="0" y="1082"/>
                </a:lnTo>
                <a:lnTo>
                  <a:pt x="6" y="1078"/>
                </a:lnTo>
                <a:lnTo>
                  <a:pt x="6" y="1021"/>
                </a:lnTo>
                <a:lnTo>
                  <a:pt x="92" y="1021"/>
                </a:lnTo>
                <a:lnTo>
                  <a:pt x="1613" y="0"/>
                </a:lnTo>
                <a:close/>
              </a:path>
            </a:pathLst>
          </a:custGeom>
          <a:solidFill>
            <a:schemeClr val="accent5">
              <a:lumMod val="75000"/>
            </a:schemeClr>
          </a:solidFill>
          <a:ln w="9525">
            <a:noFill/>
            <a:round/>
          </a:ln>
          <a:effectLst>
            <a:outerShdw blurRad="317500" dist="127000" dir="5400000" algn="t" rotWithShape="0">
              <a:schemeClr val="accent4">
                <a:lumMod val="60000"/>
                <a:lumOff val="40000"/>
                <a:alpha val="70000"/>
              </a:schemeClr>
            </a:outerShdw>
          </a:effectLst>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5" name="下"/>
          <p:cNvSpPr/>
          <p:nvPr>
            <p:custDataLst>
              <p:tags r:id="rId61"/>
            </p:custDataLst>
          </p:nvPr>
        </p:nvSpPr>
        <p:spPr bwMode="auto">
          <a:xfrm>
            <a:off x="8273223" y="3540385"/>
            <a:ext cx="1079507" cy="723461"/>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gradFill>
            <a:gsLst>
              <a:gs pos="0">
                <a:schemeClr val="accent5">
                  <a:lumMod val="90000"/>
                  <a:lumOff val="10000"/>
                </a:schemeClr>
              </a:gs>
              <a:gs pos="70000">
                <a:schemeClr val="accent5"/>
              </a:gs>
            </a:gsLst>
            <a:lin ang="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29" name="右"/>
          <p:cNvSpPr/>
          <p:nvPr>
            <p:custDataLst>
              <p:tags r:id="rId62"/>
            </p:custDataLst>
          </p:nvPr>
        </p:nvSpPr>
        <p:spPr bwMode="auto">
          <a:xfrm>
            <a:off x="8812379" y="2974302"/>
            <a:ext cx="540950" cy="927515"/>
          </a:xfrm>
          <a:custGeom>
            <a:avLst/>
            <a:gdLst/>
            <a:ahLst/>
            <a:cxnLst>
              <a:cxn ang="0">
                <a:pos x="648" y="498"/>
              </a:cxn>
              <a:cxn ang="0">
                <a:pos x="648" y="1278"/>
              </a:cxn>
              <a:cxn ang="0">
                <a:pos x="3" y="784"/>
              </a:cxn>
              <a:cxn ang="0">
                <a:pos x="0" y="0"/>
              </a:cxn>
              <a:cxn ang="0">
                <a:pos x="648" y="498"/>
              </a:cxn>
              <a:cxn ang="0">
                <a:pos x="648" y="498"/>
              </a:cxn>
            </a:cxnLst>
            <a:rect l="0" t="0" r="r" b="b"/>
            <a:pathLst>
              <a:path w="648" h="1278">
                <a:moveTo>
                  <a:pt x="648" y="498"/>
                </a:moveTo>
                <a:lnTo>
                  <a:pt x="648" y="1278"/>
                </a:lnTo>
                <a:lnTo>
                  <a:pt x="3" y="784"/>
                </a:lnTo>
                <a:lnTo>
                  <a:pt x="0" y="0"/>
                </a:lnTo>
                <a:lnTo>
                  <a:pt x="648" y="498"/>
                </a:lnTo>
                <a:lnTo>
                  <a:pt x="648" y="498"/>
                </a:lnTo>
                <a:close/>
              </a:path>
            </a:pathLst>
          </a:custGeom>
          <a:gradFill>
            <a:gsLst>
              <a:gs pos="0">
                <a:schemeClr val="accent5">
                  <a:lumMod val="60000"/>
                  <a:lumOff val="40000"/>
                </a:schemeClr>
              </a:gs>
              <a:gs pos="70000">
                <a:schemeClr val="accent5">
                  <a:lumMod val="80000"/>
                  <a:lumOff val="20000"/>
                </a:schemeClr>
              </a:gs>
            </a:gsLst>
            <a:lin ang="135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30" name="左"/>
          <p:cNvSpPr/>
          <p:nvPr>
            <p:custDataLst>
              <p:tags r:id="rId63"/>
            </p:custDataLst>
          </p:nvPr>
        </p:nvSpPr>
        <p:spPr bwMode="auto">
          <a:xfrm>
            <a:off x="8275617" y="2975499"/>
            <a:ext cx="536762" cy="927515"/>
          </a:xfrm>
          <a:custGeom>
            <a:avLst/>
            <a:gdLst/>
            <a:ahLst/>
            <a:cxnLst>
              <a:cxn ang="0">
                <a:pos x="0" y="496"/>
              </a:cxn>
              <a:cxn ang="0">
                <a:pos x="0" y="1278"/>
              </a:cxn>
              <a:cxn ang="0">
                <a:pos x="642" y="784"/>
              </a:cxn>
              <a:cxn ang="0">
                <a:pos x="644" y="0"/>
              </a:cxn>
              <a:cxn ang="0">
                <a:pos x="0" y="496"/>
              </a:cxn>
              <a:cxn ang="0">
                <a:pos x="0" y="496"/>
              </a:cxn>
            </a:cxnLst>
            <a:rect l="0" t="0" r="r" b="b"/>
            <a:pathLst>
              <a:path w="644" h="1278">
                <a:moveTo>
                  <a:pt x="0" y="496"/>
                </a:moveTo>
                <a:lnTo>
                  <a:pt x="0" y="1278"/>
                </a:lnTo>
                <a:lnTo>
                  <a:pt x="642" y="784"/>
                </a:lnTo>
                <a:lnTo>
                  <a:pt x="644" y="0"/>
                </a:lnTo>
                <a:lnTo>
                  <a:pt x="0" y="496"/>
                </a:lnTo>
                <a:lnTo>
                  <a:pt x="0" y="496"/>
                </a:lnTo>
                <a:close/>
              </a:path>
            </a:pathLst>
          </a:custGeom>
          <a:gradFill>
            <a:gsLst>
              <a:gs pos="0">
                <a:schemeClr val="accent5">
                  <a:lumMod val="60000"/>
                  <a:lumOff val="40000"/>
                </a:schemeClr>
              </a:gs>
              <a:gs pos="70000">
                <a:schemeClr val="accent5">
                  <a:lumMod val="80000"/>
                  <a:lumOff val="20000"/>
                </a:schemeClr>
              </a:gs>
            </a:gsLst>
            <a:lin ang="18900000" scaled="0"/>
          </a:gradFill>
          <a:ln w="9525">
            <a:no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31" name="标题"/>
          <p:cNvSpPr txBox="1"/>
          <p:nvPr>
            <p:custDataLst>
              <p:tags r:id="rId64"/>
            </p:custDataLst>
          </p:nvPr>
        </p:nvSpPr>
        <p:spPr>
          <a:xfrm>
            <a:off x="7991977" y="4712046"/>
            <a:ext cx="1643795" cy="584633"/>
          </a:xfrm>
          <a:prstGeom prst="rect">
            <a:avLst/>
          </a:prstGeom>
          <a:noFill/>
        </p:spPr>
        <p:txBody>
          <a:bodyPr wrap="square" lIns="0" tIns="0" rIns="0" bIns="0" rtlCol="0" anchor="b">
            <a:normAutofit/>
          </a:bodyPr>
          <a:p>
            <a:pPr algn="ctr"/>
            <a:r>
              <a:rPr lang="zh-CN" altLang="en-US" sz="2000" b="1" spc="300" dirty="0">
                <a:solidFill>
                  <a:srgbClr val="00B050"/>
                </a:solidFill>
                <a:latin typeface="+mj-ea"/>
                <a:ea typeface="+mj-ea"/>
              </a:rPr>
              <a:t> 游戏法</a:t>
            </a:r>
            <a:endParaRPr lang="zh-CN" altLang="en-US" sz="2000" b="1" spc="300" dirty="0">
              <a:solidFill>
                <a:srgbClr val="00B050"/>
              </a:solidFill>
              <a:latin typeface="+mj-ea"/>
              <a:ea typeface="+mj-ea"/>
            </a:endParaRPr>
          </a:p>
        </p:txBody>
      </p:sp>
      <p:sp>
        <p:nvSpPr>
          <p:cNvPr id="34" name="前左"/>
          <p:cNvSpPr/>
          <p:nvPr>
            <p:custDataLst>
              <p:tags r:id="rId65"/>
            </p:custDataLst>
          </p:nvPr>
        </p:nvSpPr>
        <p:spPr bwMode="auto">
          <a:xfrm>
            <a:off x="8275617" y="3324963"/>
            <a:ext cx="540950" cy="932900"/>
          </a:xfrm>
          <a:custGeom>
            <a:avLst/>
            <a:gdLst/>
            <a:ahLst/>
            <a:cxnLst>
              <a:cxn ang="0">
                <a:pos x="645" y="1278"/>
              </a:cxn>
              <a:cxn ang="0">
                <a:pos x="645" y="499"/>
              </a:cxn>
              <a:cxn ang="0">
                <a:pos x="0" y="0"/>
              </a:cxn>
              <a:cxn ang="0">
                <a:pos x="3" y="780"/>
              </a:cxn>
              <a:cxn ang="0">
                <a:pos x="645" y="1278"/>
              </a:cxn>
              <a:cxn ang="0">
                <a:pos x="645" y="1278"/>
              </a:cxn>
            </a:cxnLst>
            <a:rect l="0" t="0" r="r" b="b"/>
            <a:pathLst>
              <a:path w="645" h="1278">
                <a:moveTo>
                  <a:pt x="645" y="1278"/>
                </a:moveTo>
                <a:lnTo>
                  <a:pt x="645" y="499"/>
                </a:lnTo>
                <a:lnTo>
                  <a:pt x="0" y="0"/>
                </a:lnTo>
                <a:lnTo>
                  <a:pt x="3" y="780"/>
                </a:lnTo>
                <a:lnTo>
                  <a:pt x="645" y="1278"/>
                </a:lnTo>
                <a:lnTo>
                  <a:pt x="645" y="1278"/>
                </a:lnTo>
                <a:close/>
              </a:path>
            </a:pathLst>
          </a:custGeom>
          <a:noFill/>
          <a:ln w="1270">
            <a:solidFill>
              <a:schemeClr val="accent5">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35" name="前右"/>
          <p:cNvSpPr/>
          <p:nvPr>
            <p:custDataLst>
              <p:tags r:id="rId66"/>
            </p:custDataLst>
          </p:nvPr>
        </p:nvSpPr>
        <p:spPr bwMode="auto">
          <a:xfrm>
            <a:off x="8816567" y="3324963"/>
            <a:ext cx="543942" cy="932900"/>
          </a:xfrm>
          <a:custGeom>
            <a:avLst/>
            <a:gdLst/>
            <a:ahLst/>
            <a:cxnLst>
              <a:cxn ang="0">
                <a:pos x="648" y="0"/>
              </a:cxn>
              <a:cxn ang="0">
                <a:pos x="648" y="780"/>
              </a:cxn>
              <a:cxn ang="0">
                <a:pos x="0" y="1278"/>
              </a:cxn>
              <a:cxn ang="0">
                <a:pos x="0" y="499"/>
              </a:cxn>
              <a:cxn ang="0">
                <a:pos x="648" y="0"/>
              </a:cxn>
              <a:cxn ang="0">
                <a:pos x="648" y="0"/>
              </a:cxn>
            </a:cxnLst>
            <a:rect l="0" t="0" r="r" b="b"/>
            <a:pathLst>
              <a:path w="648" h="1278">
                <a:moveTo>
                  <a:pt x="648" y="0"/>
                </a:moveTo>
                <a:lnTo>
                  <a:pt x="648" y="780"/>
                </a:lnTo>
                <a:lnTo>
                  <a:pt x="0" y="1278"/>
                </a:lnTo>
                <a:lnTo>
                  <a:pt x="0" y="499"/>
                </a:lnTo>
                <a:lnTo>
                  <a:pt x="648" y="0"/>
                </a:lnTo>
                <a:lnTo>
                  <a:pt x="648" y="0"/>
                </a:lnTo>
                <a:close/>
              </a:path>
            </a:pathLst>
          </a:custGeom>
          <a:noFill/>
          <a:ln w="1270">
            <a:solidFill>
              <a:schemeClr val="accent5">
                <a:lumMod val="20000"/>
                <a:lumOff val="80000"/>
                <a:alpha val="40000"/>
              </a:schemeClr>
            </a:solidFill>
            <a:round/>
          </a:ln>
        </p:spPr>
        <p:txBody>
          <a:bodyPr vert="horz" wrap="square" lIns="91440" tIns="45720" rIns="91440" bIns="45720" numCol="1" anchor="t" anchorCtr="0" compatLnSpc="1">
            <a:noAutofit/>
          </a:bodyPr>
          <a:p>
            <a:pPr lvl="0" algn="l">
              <a:buClrTx/>
              <a:buSzTx/>
              <a:buFontTx/>
            </a:pPr>
            <a:endParaRPr lang="zh-CN" altLang="en-US">
              <a:sym typeface="+mn-ea"/>
            </a:endParaRPr>
          </a:p>
        </p:txBody>
      </p:sp>
      <p:sp>
        <p:nvSpPr>
          <p:cNvPr id="36" name="上"/>
          <p:cNvSpPr/>
          <p:nvPr>
            <p:custDataLst>
              <p:tags r:id="rId67"/>
            </p:custDataLst>
          </p:nvPr>
        </p:nvSpPr>
        <p:spPr bwMode="auto">
          <a:xfrm>
            <a:off x="8275617" y="2961736"/>
            <a:ext cx="1084893" cy="727650"/>
          </a:xfrm>
          <a:custGeom>
            <a:avLst/>
            <a:gdLst/>
            <a:ahLst/>
            <a:cxnLst>
              <a:cxn ang="0">
                <a:pos x="645" y="997"/>
              </a:cxn>
              <a:cxn ang="0">
                <a:pos x="1293" y="498"/>
              </a:cxn>
              <a:cxn ang="0">
                <a:pos x="645" y="0"/>
              </a:cxn>
              <a:cxn ang="0">
                <a:pos x="0" y="498"/>
              </a:cxn>
              <a:cxn ang="0">
                <a:pos x="645" y="997"/>
              </a:cxn>
              <a:cxn ang="0">
                <a:pos x="645" y="997"/>
              </a:cxn>
            </a:cxnLst>
            <a:rect l="0" t="0" r="r" b="b"/>
            <a:pathLst>
              <a:path w="1293" h="997">
                <a:moveTo>
                  <a:pt x="645" y="997"/>
                </a:moveTo>
                <a:lnTo>
                  <a:pt x="1293" y="498"/>
                </a:lnTo>
                <a:lnTo>
                  <a:pt x="645" y="0"/>
                </a:lnTo>
                <a:lnTo>
                  <a:pt x="0" y="498"/>
                </a:lnTo>
                <a:lnTo>
                  <a:pt x="645" y="997"/>
                </a:lnTo>
                <a:lnTo>
                  <a:pt x="645" y="997"/>
                </a:lnTo>
                <a:close/>
              </a:path>
            </a:pathLst>
          </a:custGeom>
          <a:noFill/>
          <a:ln w="1270">
            <a:solidFill>
              <a:schemeClr val="accent5">
                <a:lumMod val="20000"/>
                <a:lumOff val="80000"/>
                <a:alpha val="40000"/>
              </a:schemeClr>
            </a:solidFill>
            <a:round/>
          </a:ln>
        </p:spPr>
        <p:txBody>
          <a:bodyPr vert="horz" wrap="square" lIns="91440" tIns="45720" rIns="91440" bIns="45720" numCol="1" anchor="t" anchorCtr="0" compatLnSpc="1"/>
          <a:p>
            <a:endParaRPr lang="zh-CN" altLang="en-US"/>
          </a:p>
        </p:txBody>
      </p:sp>
      <p:sp>
        <p:nvSpPr>
          <p:cNvPr id="40" name="图片 8" descr="343439383331313b343532303032343bb7a2b2bcb9dcc0ed"/>
          <p:cNvSpPr/>
          <p:nvPr>
            <p:custDataLst>
              <p:tags r:id="rId68"/>
            </p:custDataLst>
          </p:nvPr>
        </p:nvSpPr>
        <p:spPr>
          <a:xfrm>
            <a:off x="8550879" y="3415321"/>
            <a:ext cx="526589" cy="357841"/>
          </a:xfrm>
          <a:custGeom>
            <a:avLst/>
            <a:gdLst>
              <a:gd name="connsiteX0" fmla="*/ 771225 w 914399"/>
              <a:gd name="connsiteY0" fmla="*/ 272897 h 620485"/>
              <a:gd name="connsiteX1" fmla="*/ 574406 w 914399"/>
              <a:gd name="connsiteY1" fmla="*/ 1608 h 620485"/>
              <a:gd name="connsiteX2" fmla="*/ 334928 w 914399"/>
              <a:gd name="connsiteY2" fmla="*/ 159792 h 620485"/>
              <a:gd name="connsiteX3" fmla="*/ 204784 w 914399"/>
              <a:gd name="connsiteY3" fmla="*/ 149840 h 620485"/>
              <a:gd name="connsiteX4" fmla="*/ 149363 w 914399"/>
              <a:gd name="connsiteY4" fmla="*/ 272377 h 620485"/>
              <a:gd name="connsiteX5" fmla="*/ 114 w 914399"/>
              <a:gd name="connsiteY5" fmla="*/ 460712 h 620485"/>
              <a:gd name="connsiteX6" fmla="*/ 162122 w 914399"/>
              <a:gd name="connsiteY6" fmla="*/ 620604 h 620485"/>
              <a:gd name="connsiteX7" fmla="*/ 411940 w 914399"/>
              <a:gd name="connsiteY7" fmla="*/ 620604 h 620485"/>
              <a:gd name="connsiteX8" fmla="*/ 411940 w 914399"/>
              <a:gd name="connsiteY8" fmla="*/ 455144 h 620485"/>
              <a:gd name="connsiteX9" fmla="*/ 333423 w 914399"/>
              <a:gd name="connsiteY9" fmla="*/ 455144 h 620485"/>
              <a:gd name="connsiteX10" fmla="*/ 465462 w 914399"/>
              <a:gd name="connsiteY10" fmla="*/ 306836 h 620485"/>
              <a:gd name="connsiteX11" fmla="*/ 597505 w 914399"/>
              <a:gd name="connsiteY11" fmla="*/ 455144 h 620485"/>
              <a:gd name="connsiteX12" fmla="*/ 518984 w 914399"/>
              <a:gd name="connsiteY12" fmla="*/ 455144 h 620485"/>
              <a:gd name="connsiteX13" fmla="*/ 518984 w 914399"/>
              <a:gd name="connsiteY13" fmla="*/ 620604 h 620485"/>
              <a:gd name="connsiteX14" fmla="*/ 745706 w 914399"/>
              <a:gd name="connsiteY14" fmla="*/ 620604 h 620485"/>
              <a:gd name="connsiteX15" fmla="*/ 914060 w 914399"/>
              <a:gd name="connsiteY15" fmla="*/ 470143 h 620485"/>
              <a:gd name="connsiteX16" fmla="*/ 771225 w 914399"/>
              <a:gd name="connsiteY16" fmla="*/ 272897 h 62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14399" h="620485">
                <a:moveTo>
                  <a:pt x="771225" y="272897"/>
                </a:moveTo>
                <a:cubicBezTo>
                  <a:pt x="771225" y="272897"/>
                  <a:pt x="788432" y="29457"/>
                  <a:pt x="574406" y="1608"/>
                </a:cubicBezTo>
                <a:cubicBezTo>
                  <a:pt x="390805" y="-17850"/>
                  <a:pt x="334928" y="159792"/>
                  <a:pt x="334928" y="159792"/>
                </a:cubicBezTo>
                <a:cubicBezTo>
                  <a:pt x="334928" y="159792"/>
                  <a:pt x="279375" y="104093"/>
                  <a:pt x="204784" y="149840"/>
                </a:cubicBezTo>
                <a:cubicBezTo>
                  <a:pt x="137520" y="192691"/>
                  <a:pt x="149363" y="272377"/>
                  <a:pt x="149363" y="272377"/>
                </a:cubicBezTo>
                <a:cubicBezTo>
                  <a:pt x="149363" y="272377"/>
                  <a:pt x="114" y="301934"/>
                  <a:pt x="114" y="460712"/>
                </a:cubicBezTo>
                <a:cubicBezTo>
                  <a:pt x="3582" y="618896"/>
                  <a:pt x="162122" y="620604"/>
                  <a:pt x="162122" y="620604"/>
                </a:cubicBezTo>
                <a:lnTo>
                  <a:pt x="411940" y="620604"/>
                </a:lnTo>
                <a:lnTo>
                  <a:pt x="411940" y="455144"/>
                </a:lnTo>
                <a:lnTo>
                  <a:pt x="333423" y="455144"/>
                </a:lnTo>
                <a:lnTo>
                  <a:pt x="465462" y="306836"/>
                </a:lnTo>
                <a:lnTo>
                  <a:pt x="597505" y="455144"/>
                </a:lnTo>
                <a:lnTo>
                  <a:pt x="518984" y="455144"/>
                </a:lnTo>
                <a:lnTo>
                  <a:pt x="518984" y="620604"/>
                </a:lnTo>
                <a:lnTo>
                  <a:pt x="745706" y="620604"/>
                </a:lnTo>
                <a:cubicBezTo>
                  <a:pt x="745706" y="620604"/>
                  <a:pt x="893450" y="620604"/>
                  <a:pt x="914060" y="470143"/>
                </a:cubicBezTo>
                <a:cubicBezTo>
                  <a:pt x="923874" y="305276"/>
                  <a:pt x="771225" y="272897"/>
                  <a:pt x="771225" y="272897"/>
                </a:cubicBezTo>
                <a:close/>
              </a:path>
            </a:pathLst>
          </a:custGeom>
          <a:solidFill>
            <a:schemeClr val="bg1"/>
          </a:solidFill>
          <a:ln w="32658" cap="flat">
            <a:noFill/>
            <a:prstDash val="solid"/>
            <a:miter/>
          </a:ln>
        </p:spPr>
        <p:txBody>
          <a:bodyPr rtlCol="0" anchor="ctr"/>
          <a:p>
            <a:endParaRPr lang="zh-CN" altLang="en-US"/>
          </a:p>
        </p:txBody>
      </p:sp>
      <p:sp>
        <p:nvSpPr>
          <p:cNvPr id="91" name="标题"/>
          <p:cNvSpPr txBox="1"/>
          <p:nvPr>
            <p:custDataLst>
              <p:tags r:id="rId69"/>
            </p:custDataLst>
          </p:nvPr>
        </p:nvSpPr>
        <p:spPr>
          <a:xfrm>
            <a:off x="9803323" y="4712046"/>
            <a:ext cx="1643795" cy="584633"/>
          </a:xfrm>
          <a:prstGeom prst="rect">
            <a:avLst/>
          </a:prstGeom>
          <a:noFill/>
        </p:spPr>
        <p:txBody>
          <a:bodyPr wrap="square" lIns="0" tIns="0" rIns="0" bIns="0" rtlCol="0" anchor="b">
            <a:normAutofit/>
          </a:bodyPr>
          <a:p>
            <a:pPr algn="ctr"/>
            <a:r>
              <a:rPr lang="zh-CN" altLang="en-US" sz="2000" b="1" spc="300" dirty="0">
                <a:solidFill>
                  <a:schemeClr val="accent6"/>
                </a:solidFill>
                <a:latin typeface="+mj-ea"/>
                <a:ea typeface="+mj-ea"/>
              </a:rPr>
              <a:t>情境表演法</a:t>
            </a:r>
            <a:endParaRPr lang="zh-CN" altLang="en-US" sz="2000" b="1" spc="300" dirty="0">
              <a:solidFill>
                <a:schemeClr val="accent6"/>
              </a:solidFill>
              <a:latin typeface="+mj-ea"/>
              <a:ea typeface="+mj-ea"/>
            </a:endParaRPr>
          </a:p>
        </p:txBody>
      </p:sp>
    </p:spTree>
    <p:custDataLst>
      <p:tags r:id="rId7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三、 学前儿童饮食营养教育的方法</a:t>
            </a:r>
            <a:endParaRPr lang="zh-CN" altLang="en-US" sz="2400" b="1"/>
          </a:p>
          <a:p>
            <a:pPr marL="0" indent="0">
              <a:lnSpc>
                <a:spcPct val="150000"/>
              </a:lnSpc>
              <a:buNone/>
            </a:pPr>
            <a:r>
              <a:rPr lang="zh-CN" altLang="en-US" sz="2400" b="1"/>
              <a:t>  </a:t>
            </a:r>
            <a:r>
              <a:rPr lang="zh-CN" altLang="en-US" sz="2000" b="1"/>
              <a:t>  (一） 讲解演示法</a:t>
            </a:r>
            <a:endParaRPr lang="zh-CN" altLang="en-US" sz="2000"/>
          </a:p>
          <a:p>
            <a:pPr marL="0" indent="0">
              <a:lnSpc>
                <a:spcPct val="150000"/>
              </a:lnSpc>
              <a:buNone/>
            </a:pPr>
            <a:r>
              <a:rPr lang="en-US" altLang="zh-CN" sz="2000"/>
              <a:t>      </a:t>
            </a:r>
            <a:r>
              <a:rPr lang="zh-CN" altLang="en-US" sz="2000"/>
              <a:t>讲解演示法是指教师具体而形象地向学前儿童讲解粗浅的饮食营养知识,并结合实物或模型加以演示,从而帮助学前儿童尽快掌握有关的知识和技能,提高学前儿童对饮食营养的认知水平。例如,在“水果宝宝的漂亮衣服”活动中,教师可以向小班幼儿出示各种水果实物或水果模型,进行生动有趣的讲解演示。</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三、 学前儿童饮食营养教育的方法</a:t>
            </a:r>
            <a:endParaRPr lang="zh-CN" altLang="en-US" sz="2400" b="1"/>
          </a:p>
          <a:p>
            <a:pPr marL="0" indent="0">
              <a:lnSpc>
                <a:spcPct val="150000"/>
              </a:lnSpc>
              <a:buNone/>
            </a:pPr>
            <a:r>
              <a:rPr lang="zh-CN" altLang="en-US" sz="2400" b="1"/>
              <a:t>  </a:t>
            </a:r>
            <a:r>
              <a:rPr lang="zh-CN" altLang="en-US" sz="2000"/>
              <a:t>  </a:t>
            </a:r>
            <a:r>
              <a:rPr lang="zh-CN" altLang="en-US" sz="2000" b="1"/>
              <a:t> (二） 行为练习法</a:t>
            </a:r>
            <a:endParaRPr lang="zh-CN" altLang="en-US" sz="2000"/>
          </a:p>
          <a:p>
            <a:pPr marL="0" indent="0">
              <a:lnSpc>
                <a:spcPct val="150000"/>
              </a:lnSpc>
              <a:buNone/>
            </a:pPr>
            <a:r>
              <a:rPr lang="en-US" altLang="zh-CN" sz="2000"/>
              <a:t>      </a:t>
            </a:r>
            <a:r>
              <a:rPr lang="zh-CN" altLang="en-US" sz="2000"/>
              <a:t>行为练习法是指学前儿童对已经学习过的基本动作、基本生活技能进行反复练习,从而加深印象,形成稳定的行为习惯。从认知到动作技能或行为习惯的养成,需要通过一定的动作练习才能巩固,因此学前儿童的一些饮食技能和饮食习惯的获得需要采用行为练习法。例如,儿童餐前洗手、餐后漱口的习惯，以及正确使用勺子、筷子的技能,都必须在教师和家长的具体指导下反复练习才能真正掌握。</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三、 学前儿童饮食营养教育的方法</a:t>
            </a:r>
            <a:endParaRPr lang="zh-CN" altLang="en-US" sz="2400" b="1"/>
          </a:p>
          <a:p>
            <a:pPr marL="0" indent="0">
              <a:lnSpc>
                <a:spcPct val="150000"/>
              </a:lnSpc>
              <a:buNone/>
            </a:pPr>
            <a:r>
              <a:rPr lang="zh-CN" altLang="en-US" sz="2400" b="1"/>
              <a:t>  </a:t>
            </a:r>
            <a:r>
              <a:rPr lang="zh-CN" altLang="en-US" sz="2000" b="1"/>
              <a:t> (五） 游戏法</a:t>
            </a:r>
            <a:endParaRPr lang="zh-CN" altLang="en-US" sz="2000" b="1"/>
          </a:p>
          <a:p>
            <a:pPr marL="0" indent="0">
              <a:lnSpc>
                <a:spcPct val="150000"/>
              </a:lnSpc>
              <a:buNone/>
            </a:pPr>
            <a:r>
              <a:rPr lang="en-US" altLang="zh-CN" sz="2000"/>
              <a:t>      </a:t>
            </a:r>
            <a:r>
              <a:rPr lang="zh-CN" altLang="en-US" sz="2000"/>
              <a:t>游戏法是指教师利用学前儿童喜爱的游戏的方式,丰富他们关于营养的感性知识,培养学前儿童良好的饮食习惯,寓教育于游戏之中。因为游戏是学前儿童最自然的学习方式,借助游戏的形式,可以让他们在快乐的氛围中获得知识、养成习惯。例如,玩游戏“食品魔法袋”,可以发展学前儿童用手辨别不同食品的能力,激发他们主动进食的兴趣;玩游戏“酸甜苦辣”,可以丰富学前儿童关于营养食品的感性知识,使其认识多种食物,并区分蔬菜和水果中甜、酸、苦、辣等不同味道;玩游戏“外出就餐”,可以让学前儿童掌握一些简单的就餐礼仪,培养他们良好的饮食卫生习惯。</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三、 学前儿童饮食营养教育的方法</a:t>
            </a:r>
            <a:endParaRPr lang="zh-CN" altLang="en-US" sz="2400" b="1"/>
          </a:p>
          <a:p>
            <a:pPr marL="0" indent="0">
              <a:lnSpc>
                <a:spcPct val="150000"/>
              </a:lnSpc>
              <a:buNone/>
            </a:pPr>
            <a:r>
              <a:rPr lang="zh-CN" altLang="en-US" sz="2400" b="1"/>
              <a:t>  </a:t>
            </a:r>
            <a:r>
              <a:rPr lang="zh-CN" altLang="en-US" sz="2000" b="1"/>
              <a:t> (六） 情境表演法</a:t>
            </a:r>
            <a:endParaRPr lang="zh-CN" altLang="en-US" sz="2000"/>
          </a:p>
          <a:p>
            <a:pPr marL="0" indent="0">
              <a:lnSpc>
                <a:spcPct val="150000"/>
              </a:lnSpc>
              <a:buNone/>
            </a:pPr>
            <a:r>
              <a:rPr lang="en-US" altLang="zh-CN" sz="2000"/>
              <a:t>      </a:t>
            </a:r>
            <a:r>
              <a:rPr lang="zh-CN" altLang="en-US" sz="2000"/>
              <a:t>情境表演法是指教师或学前儿童就特定的生活情景、故事情节等加以表演,然后让学前儿童思考、分析情境中所涉及的饮食营养教育的问题。由于情境表演的主题来源于学前儿童的现实生活,能激发他们的兴趣,所以这种方法能较好地帮助他们认识生活中可能遇到的问题和冲突,了解应该做出的合乎要求的行为。</a:t>
            </a:r>
            <a:r>
              <a:rPr lang="en-US" altLang="zh-CN" sz="2000"/>
              <a:t>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四、 学前儿童饮食营养教育的途径</a:t>
            </a:r>
            <a:endParaRPr lang="zh-CN" altLang="en-US" sz="2400" b="1"/>
          </a:p>
          <a:p>
            <a:pPr marL="0" indent="0">
              <a:lnSpc>
                <a:spcPct val="150000"/>
              </a:lnSpc>
              <a:buNone/>
            </a:pPr>
            <a:r>
              <a:rPr lang="zh-CN" altLang="en-US" sz="2400" b="1"/>
              <a:t>  </a:t>
            </a:r>
            <a:r>
              <a:rPr lang="zh-CN" altLang="en-US" sz="2000"/>
              <a:t> (一） 专门的饮食营养教育活动</a:t>
            </a:r>
            <a:endParaRPr lang="zh-CN" altLang="en-US" sz="2000"/>
          </a:p>
          <a:p>
            <a:pPr marL="0" indent="0">
              <a:lnSpc>
                <a:spcPct val="150000"/>
              </a:lnSpc>
              <a:buNone/>
            </a:pPr>
            <a:r>
              <a:rPr lang="en-US" altLang="zh-CN" sz="2000"/>
              <a:t>     </a:t>
            </a:r>
            <a:r>
              <a:rPr lang="zh-CN" altLang="en-US" sz="2000"/>
              <a:t>专门的饮食营养教育活动是指教师根据教育目标,有系统、有计划、有组织地开展的教育活动。这些专门的教育活动是学前儿童饮食营养教育的重要途径。例如,教师安排主题为“面粉的秘密”的饮食营养教育活动,其中可以包括“饺子宴会”“野餐”“参观面包房”等系列教育活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四、 学前儿童饮食营养教育的途径</a:t>
            </a:r>
            <a:endParaRPr lang="zh-CN" altLang="en-US" sz="2400" b="1"/>
          </a:p>
          <a:p>
            <a:pPr marL="0" indent="0">
              <a:lnSpc>
                <a:spcPct val="150000"/>
              </a:lnSpc>
              <a:buNone/>
            </a:pPr>
            <a:r>
              <a:rPr lang="zh-CN" altLang="en-US" sz="2400" b="1"/>
              <a:t>  </a:t>
            </a:r>
            <a:r>
              <a:rPr lang="zh-CN" altLang="en-US" sz="2000"/>
              <a:t>(二） 随机的饮食营养教育活动</a:t>
            </a:r>
            <a:endParaRPr lang="zh-CN" altLang="en-US" sz="2000"/>
          </a:p>
          <a:p>
            <a:pPr marL="0" indent="0">
              <a:lnSpc>
                <a:spcPct val="150000"/>
              </a:lnSpc>
              <a:buNone/>
            </a:pPr>
            <a:r>
              <a:rPr lang="en-US" altLang="zh-CN" sz="2000"/>
              <a:t>      </a:t>
            </a:r>
            <a:r>
              <a:rPr lang="zh-CN" altLang="en-US" sz="2000"/>
              <a:t>随机的饮食营养教育活动是指教师结合日常生活活动来进行的饮食营养教育。幼儿园一日生活中蕴藏着很多有关饮食营养教育的契机,教师应充分把握这些机会，提高学前儿童对营养知识的认知水平,帮助他们获得良好的饮食习惯。例如,教师可以通过日常行为对学前儿童进行饮食营养教育;可以结合用餐、点心等环节,纠正学前儿童偏食、挑食的不良习惯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四、 学前儿童饮食营养教育的途径</a:t>
            </a:r>
            <a:endParaRPr lang="zh-CN" altLang="en-US" sz="2400" b="1"/>
          </a:p>
          <a:p>
            <a:pPr marL="0" indent="0">
              <a:lnSpc>
                <a:spcPct val="150000"/>
              </a:lnSpc>
              <a:buNone/>
            </a:pPr>
            <a:r>
              <a:rPr lang="zh-CN" altLang="en-US" sz="2400" b="1"/>
              <a:t>  </a:t>
            </a:r>
            <a:r>
              <a:rPr lang="zh-CN" altLang="en-US" sz="2000"/>
              <a:t>(三） 体验式饮食营养教育活动</a:t>
            </a:r>
            <a:endParaRPr lang="zh-CN" altLang="en-US" sz="2000"/>
          </a:p>
          <a:p>
            <a:pPr marL="0" indent="0">
              <a:lnSpc>
                <a:spcPct val="150000"/>
              </a:lnSpc>
              <a:buNone/>
            </a:pPr>
            <a:r>
              <a:rPr lang="en-US" altLang="zh-CN" sz="2000"/>
              <a:t>     </a:t>
            </a:r>
            <a:r>
              <a:rPr lang="zh-CN" altLang="en-US" sz="2000"/>
              <a:t>体验式饮食营养教育活动是指教师根据教育内容专门安排的由学前儿童直接参与、亲身体验的一种活动形式。体验式饮食营养教育活动的真实性、直观性,能丰富学前儿童对营养知识的感性认识,提高学前儿童对饮食习惯的认同感。例如,让学前儿童体验不同民族、不同文化以及不同环境下就餐的礼仪,通过参与劳动让学前儿童养成爱惜食物的习惯等,这些都有助于饮食营养教育目标的实现。</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sz="2400" b="1"/>
              <a:t>  </a:t>
            </a:r>
            <a:r>
              <a:rPr sz="2400"/>
              <a:t>  1. 活动目标</a:t>
            </a:r>
            <a:endParaRPr sz="2400"/>
          </a:p>
          <a:p>
            <a:pPr marL="0" indent="0">
              <a:lnSpc>
                <a:spcPct val="150000"/>
              </a:lnSpc>
              <a:buNone/>
            </a:pPr>
            <a:r>
              <a:rPr sz="2400"/>
              <a:t>    2. 活动内容</a:t>
            </a:r>
            <a:endParaRPr sz="2400"/>
          </a:p>
          <a:p>
            <a:pPr marL="0" indent="0">
              <a:lnSpc>
                <a:spcPct val="150000"/>
              </a:lnSpc>
              <a:buNone/>
            </a:pPr>
            <a:r>
              <a:rPr sz="2400"/>
              <a:t>    3. 活动准备</a:t>
            </a:r>
            <a:endParaRPr sz="2400"/>
          </a:p>
          <a:p>
            <a:pPr marL="0" indent="0">
              <a:lnSpc>
                <a:spcPct val="150000"/>
              </a:lnSpc>
              <a:buNone/>
            </a:pPr>
            <a:r>
              <a:rPr sz="2400"/>
              <a:t>    4. 组织方法</a:t>
            </a:r>
            <a:endParaRPr sz="2400"/>
          </a:p>
          <a:p>
            <a:pPr marL="0" indent="0">
              <a:lnSpc>
                <a:spcPct val="150000"/>
              </a:lnSpc>
              <a:buNone/>
            </a:pPr>
            <a:r>
              <a:rPr sz="2400"/>
              <a:t>    5. 活动过程</a:t>
            </a:r>
            <a:endParaRPr sz="2400"/>
          </a:p>
          <a:p>
            <a:pPr marL="0" indent="0">
              <a:lnSpc>
                <a:spcPct val="150000"/>
              </a:lnSpc>
              <a:buNone/>
            </a:pPr>
            <a:r>
              <a:rPr sz="2400"/>
              <a:t>    6. 组织形式</a:t>
            </a:r>
            <a:endParaRPr sz="24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4107180" y="233870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P155-157</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798830" y="781685"/>
            <a:ext cx="6587490" cy="538480"/>
          </a:xfrm>
          <a:prstGeom prst="rect">
            <a:avLst/>
          </a:prstGeom>
        </p:spPr>
        <p:txBody>
          <a:bodyPr vert="horz" wrap="square" lIns="0" tIns="0" rIns="0" bIns="0" rtlCol="0" anchor="ctr" anchorCtr="0">
            <a:normAutofit/>
          </a:bodyPr>
          <a:p>
            <a:r>
              <a:rPr dirty="0">
                <a:solidFill>
                  <a:srgbClr val="C00000"/>
                </a:solidFill>
                <a:sym typeface="+mn-ea"/>
              </a:rPr>
              <a:t>第六章  学前儿童饮食营养教育</a:t>
            </a:r>
            <a:endParaRPr lang="zh-CN" altLang="en-US" dirty="0">
              <a:solidFill>
                <a:srgbClr val="C00000"/>
              </a:solidFill>
              <a:latin typeface="+mj-ea"/>
              <a:ea typeface="+mj-ea"/>
            </a:endParaRPr>
          </a:p>
        </p:txBody>
      </p:sp>
      <p:sp>
        <p:nvSpPr>
          <p:cNvPr id="3" name="任意多边形 11"/>
          <p:cNvSpPr/>
          <p:nvPr>
            <p:custDataLst>
              <p:tags r:id="rId2"/>
            </p:custDataLst>
          </p:nvPr>
        </p:nvSpPr>
        <p:spPr>
          <a:xfrm rot="10800000">
            <a:off x="5706776" y="3245588"/>
            <a:ext cx="2358146" cy="1689649"/>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3">
                  <a:lumMod val="90000"/>
                </a:schemeClr>
              </a:gs>
              <a:gs pos="100000">
                <a:schemeClr val="accent3">
                  <a:lumMod val="80000"/>
                  <a:lumOff val="20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a:solidFill>
                <a:schemeClr val="tx1"/>
              </a:solidFill>
              <a:sym typeface="+mn-ea"/>
            </a:endParaRPr>
          </a:p>
        </p:txBody>
      </p:sp>
      <p:sp>
        <p:nvSpPr>
          <p:cNvPr id="4" name="任意多边形 11"/>
          <p:cNvSpPr/>
          <p:nvPr>
            <p:custDataLst>
              <p:tags r:id="rId3"/>
            </p:custDataLst>
          </p:nvPr>
        </p:nvSpPr>
        <p:spPr>
          <a:xfrm rot="18000000">
            <a:off x="5319888" y="3096743"/>
            <a:ext cx="2358146" cy="1689649"/>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2">
                  <a:lumMod val="90000"/>
                </a:schemeClr>
              </a:gs>
              <a:gs pos="100000">
                <a:schemeClr val="accent2">
                  <a:lumMod val="80000"/>
                  <a:lumOff val="20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a:solidFill>
                <a:schemeClr val="tx1"/>
              </a:solidFill>
              <a:sym typeface="+mn-ea"/>
            </a:endParaRPr>
          </a:p>
        </p:txBody>
      </p:sp>
      <p:sp>
        <p:nvSpPr>
          <p:cNvPr id="30" name="任意多边形: 形状 29"/>
          <p:cNvSpPr/>
          <p:nvPr>
            <p:custDataLst>
              <p:tags r:id="rId4"/>
            </p:custDataLst>
          </p:nvPr>
        </p:nvSpPr>
        <p:spPr>
          <a:xfrm rot="3600000">
            <a:off x="5662451" y="2812187"/>
            <a:ext cx="2292210" cy="1689649"/>
          </a:xfrm>
          <a:custGeom>
            <a:avLst/>
            <a:gdLst>
              <a:gd name="connsiteX0" fmla="*/ 2461793 w 2659883"/>
              <a:gd name="connsiteY0" fmla="*/ 1960671 h 1960671"/>
              <a:gd name="connsiteX1" fmla="*/ 2464149 w 2659883"/>
              <a:gd name="connsiteY1" fmla="*/ 1957940 h 1960671"/>
              <a:gd name="connsiteX2" fmla="*/ 2477277 w 2659883"/>
              <a:gd name="connsiteY2" fmla="*/ 1939725 h 1960671"/>
              <a:gd name="connsiteX3" fmla="*/ 2462699 w 2659883"/>
              <a:gd name="connsiteY3" fmla="*/ 1960671 h 1960671"/>
              <a:gd name="connsiteX4" fmla="*/ 4581 w 2659883"/>
              <a:gd name="connsiteY4" fmla="*/ 202710 h 1960671"/>
              <a:gd name="connsiteX5" fmla="*/ 184373 w 2659883"/>
              <a:gd name="connsiteY5" fmla="*/ 2863 h 1960671"/>
              <a:gd name="connsiteX6" fmla="*/ 186091 w 2659883"/>
              <a:gd name="connsiteY6" fmla="*/ 1145 h 1960671"/>
              <a:gd name="connsiteX7" fmla="*/ 186664 w 2659883"/>
              <a:gd name="connsiteY7" fmla="*/ 1145 h 1960671"/>
              <a:gd name="connsiteX8" fmla="*/ 186664 w 2659883"/>
              <a:gd name="connsiteY8" fmla="*/ 0 h 1960671"/>
              <a:gd name="connsiteX9" fmla="*/ 1538543 w 2659883"/>
              <a:gd name="connsiteY9" fmla="*/ 0 h 1960671"/>
              <a:gd name="connsiteX10" fmla="*/ 1546559 w 2659883"/>
              <a:gd name="connsiteY10" fmla="*/ 0 h 1960671"/>
              <a:gd name="connsiteX11" fmla="*/ 1555148 w 2659883"/>
              <a:gd name="connsiteY11" fmla="*/ 0 h 1960671"/>
              <a:gd name="connsiteX12" fmla="*/ 1569463 w 2659883"/>
              <a:gd name="connsiteY12" fmla="*/ 573 h 1960671"/>
              <a:gd name="connsiteX13" fmla="*/ 1750400 w 2659883"/>
              <a:gd name="connsiteY13" fmla="*/ 18897 h 1960671"/>
              <a:gd name="connsiteX14" fmla="*/ 1774449 w 2659883"/>
              <a:gd name="connsiteY14" fmla="*/ 23478 h 1960671"/>
              <a:gd name="connsiteX15" fmla="*/ 1776739 w 2659883"/>
              <a:gd name="connsiteY15" fmla="*/ 24050 h 1960671"/>
              <a:gd name="connsiteX16" fmla="*/ 1777312 w 2659883"/>
              <a:gd name="connsiteY16" fmla="*/ 24050 h 1960671"/>
              <a:gd name="connsiteX17" fmla="*/ 1779602 w 2659883"/>
              <a:gd name="connsiteY17" fmla="*/ 24623 h 1960671"/>
              <a:gd name="connsiteX18" fmla="*/ 1797353 w 2659883"/>
              <a:gd name="connsiteY18" fmla="*/ 28059 h 1960671"/>
              <a:gd name="connsiteX19" fmla="*/ 1805369 w 2659883"/>
              <a:gd name="connsiteY19" fmla="*/ 29777 h 1960671"/>
              <a:gd name="connsiteX20" fmla="*/ 1806514 w 2659883"/>
              <a:gd name="connsiteY20" fmla="*/ 30349 h 1960671"/>
              <a:gd name="connsiteX21" fmla="*/ 1808804 w 2659883"/>
              <a:gd name="connsiteY21" fmla="*/ 30922 h 1960671"/>
              <a:gd name="connsiteX22" fmla="*/ 1821974 w 2659883"/>
              <a:gd name="connsiteY22" fmla="*/ 33785 h 1960671"/>
              <a:gd name="connsiteX23" fmla="*/ 1833998 w 2659883"/>
              <a:gd name="connsiteY23" fmla="*/ 36648 h 1960671"/>
              <a:gd name="connsiteX24" fmla="*/ 1835716 w 2659883"/>
              <a:gd name="connsiteY24" fmla="*/ 37221 h 1960671"/>
              <a:gd name="connsiteX25" fmla="*/ 1837434 w 2659883"/>
              <a:gd name="connsiteY25" fmla="*/ 37793 h 1960671"/>
              <a:gd name="connsiteX26" fmla="*/ 1847168 w 2659883"/>
              <a:gd name="connsiteY26" fmla="*/ 40084 h 1960671"/>
              <a:gd name="connsiteX27" fmla="*/ 1862055 w 2659883"/>
              <a:gd name="connsiteY27" fmla="*/ 44092 h 1960671"/>
              <a:gd name="connsiteX28" fmla="*/ 1864918 w 2659883"/>
              <a:gd name="connsiteY28" fmla="*/ 45238 h 1960671"/>
              <a:gd name="connsiteX29" fmla="*/ 1866063 w 2659883"/>
              <a:gd name="connsiteY29" fmla="*/ 45238 h 1960671"/>
              <a:gd name="connsiteX30" fmla="*/ 1872934 w 2659883"/>
              <a:gd name="connsiteY30" fmla="*/ 47528 h 1960671"/>
              <a:gd name="connsiteX31" fmla="*/ 1890112 w 2659883"/>
              <a:gd name="connsiteY31" fmla="*/ 52682 h 1960671"/>
              <a:gd name="connsiteX32" fmla="*/ 1893547 w 2659883"/>
              <a:gd name="connsiteY32" fmla="*/ 53827 h 1960671"/>
              <a:gd name="connsiteX33" fmla="*/ 1894692 w 2659883"/>
              <a:gd name="connsiteY33" fmla="*/ 53827 h 1960671"/>
              <a:gd name="connsiteX34" fmla="*/ 1899273 w 2659883"/>
              <a:gd name="connsiteY34" fmla="*/ 55545 h 1960671"/>
              <a:gd name="connsiteX35" fmla="*/ 1917596 w 2659883"/>
              <a:gd name="connsiteY35" fmla="*/ 61271 h 1960671"/>
              <a:gd name="connsiteX36" fmla="*/ 1921604 w 2659883"/>
              <a:gd name="connsiteY36" fmla="*/ 62989 h 1960671"/>
              <a:gd name="connsiteX37" fmla="*/ 1922749 w 2659883"/>
              <a:gd name="connsiteY37" fmla="*/ 62989 h 1960671"/>
              <a:gd name="connsiteX38" fmla="*/ 1925612 w 2659883"/>
              <a:gd name="connsiteY38" fmla="*/ 64134 h 1960671"/>
              <a:gd name="connsiteX39" fmla="*/ 1945080 w 2659883"/>
              <a:gd name="connsiteY39" fmla="*/ 70433 h 1960671"/>
              <a:gd name="connsiteX40" fmla="*/ 1949661 w 2659883"/>
              <a:gd name="connsiteY40" fmla="*/ 72724 h 1960671"/>
              <a:gd name="connsiteX41" fmla="*/ 1950233 w 2659883"/>
              <a:gd name="connsiteY41" fmla="*/ 72724 h 1960671"/>
              <a:gd name="connsiteX42" fmla="*/ 1951951 w 2659883"/>
              <a:gd name="connsiteY42" fmla="*/ 73296 h 1960671"/>
              <a:gd name="connsiteX43" fmla="*/ 1971992 w 2659883"/>
              <a:gd name="connsiteY43" fmla="*/ 80740 h 1960671"/>
              <a:gd name="connsiteX44" fmla="*/ 1977145 w 2659883"/>
              <a:gd name="connsiteY44" fmla="*/ 83031 h 1960671"/>
              <a:gd name="connsiteX45" fmla="*/ 1977718 w 2659883"/>
              <a:gd name="connsiteY45" fmla="*/ 83031 h 1960671"/>
              <a:gd name="connsiteX46" fmla="*/ 1978290 w 2659883"/>
              <a:gd name="connsiteY46" fmla="*/ 83603 h 1960671"/>
              <a:gd name="connsiteX47" fmla="*/ 1998331 w 2659883"/>
              <a:gd name="connsiteY47" fmla="*/ 91620 h 1960671"/>
              <a:gd name="connsiteX48" fmla="*/ 2004629 w 2659883"/>
              <a:gd name="connsiteY48" fmla="*/ 93911 h 1960671"/>
              <a:gd name="connsiteX49" fmla="*/ 2004629 w 2659883"/>
              <a:gd name="connsiteY49" fmla="*/ 94483 h 1960671"/>
              <a:gd name="connsiteX50" fmla="*/ 2024670 w 2659883"/>
              <a:gd name="connsiteY50" fmla="*/ 103073 h 1960671"/>
              <a:gd name="connsiteX51" fmla="*/ 2375666 w 2659883"/>
              <a:gd name="connsiteY51" fmla="*/ 341285 h 1960671"/>
              <a:gd name="connsiteX52" fmla="*/ 2385400 w 2659883"/>
              <a:gd name="connsiteY52" fmla="*/ 351020 h 1960671"/>
              <a:gd name="connsiteX53" fmla="*/ 2395707 w 2659883"/>
              <a:gd name="connsiteY53" fmla="*/ 361327 h 1960671"/>
              <a:gd name="connsiteX54" fmla="*/ 2405441 w 2659883"/>
              <a:gd name="connsiteY54" fmla="*/ 371634 h 1960671"/>
              <a:gd name="connsiteX55" fmla="*/ 2415174 w 2659883"/>
              <a:gd name="connsiteY55" fmla="*/ 381942 h 1960671"/>
              <a:gd name="connsiteX56" fmla="*/ 2424908 w 2659883"/>
              <a:gd name="connsiteY56" fmla="*/ 392249 h 1960671"/>
              <a:gd name="connsiteX57" fmla="*/ 2424908 w 2659883"/>
              <a:gd name="connsiteY57" fmla="*/ 392821 h 1960671"/>
              <a:gd name="connsiteX58" fmla="*/ 2425481 w 2659883"/>
              <a:gd name="connsiteY58" fmla="*/ 392821 h 1960671"/>
              <a:gd name="connsiteX59" fmla="*/ 2434070 w 2659883"/>
              <a:gd name="connsiteY59" fmla="*/ 402556 h 1960671"/>
              <a:gd name="connsiteX60" fmla="*/ 2443804 w 2659883"/>
              <a:gd name="connsiteY60" fmla="*/ 414009 h 1960671"/>
              <a:gd name="connsiteX61" fmla="*/ 2444376 w 2659883"/>
              <a:gd name="connsiteY61" fmla="*/ 414009 h 1960671"/>
              <a:gd name="connsiteX62" fmla="*/ 2444376 w 2659883"/>
              <a:gd name="connsiteY62" fmla="*/ 414581 h 1960671"/>
              <a:gd name="connsiteX63" fmla="*/ 2452965 w 2659883"/>
              <a:gd name="connsiteY63" fmla="*/ 423743 h 1960671"/>
              <a:gd name="connsiteX64" fmla="*/ 2462699 w 2659883"/>
              <a:gd name="connsiteY64" fmla="*/ 435768 h 1960671"/>
              <a:gd name="connsiteX65" fmla="*/ 2463272 w 2659883"/>
              <a:gd name="connsiteY65" fmla="*/ 436341 h 1960671"/>
              <a:gd name="connsiteX66" fmla="*/ 2470715 w 2659883"/>
              <a:gd name="connsiteY66" fmla="*/ 446076 h 1960671"/>
              <a:gd name="connsiteX67" fmla="*/ 2480449 w 2659883"/>
              <a:gd name="connsiteY67" fmla="*/ 458101 h 1960671"/>
              <a:gd name="connsiteX68" fmla="*/ 2481022 w 2659883"/>
              <a:gd name="connsiteY68" fmla="*/ 458673 h 1960671"/>
              <a:gd name="connsiteX69" fmla="*/ 2488465 w 2659883"/>
              <a:gd name="connsiteY69" fmla="*/ 467835 h 1960671"/>
              <a:gd name="connsiteX70" fmla="*/ 2498199 w 2659883"/>
              <a:gd name="connsiteY70" fmla="*/ 481006 h 1960671"/>
              <a:gd name="connsiteX71" fmla="*/ 2498199 w 2659883"/>
              <a:gd name="connsiteY71" fmla="*/ 481579 h 1960671"/>
              <a:gd name="connsiteX72" fmla="*/ 2498772 w 2659883"/>
              <a:gd name="connsiteY72" fmla="*/ 481579 h 1960671"/>
              <a:gd name="connsiteX73" fmla="*/ 2505643 w 2659883"/>
              <a:gd name="connsiteY73" fmla="*/ 490741 h 1960671"/>
              <a:gd name="connsiteX74" fmla="*/ 2514805 w 2659883"/>
              <a:gd name="connsiteY74" fmla="*/ 503911 h 1960671"/>
              <a:gd name="connsiteX75" fmla="*/ 2515377 w 2659883"/>
              <a:gd name="connsiteY75" fmla="*/ 504484 h 1960671"/>
              <a:gd name="connsiteX76" fmla="*/ 2515377 w 2659883"/>
              <a:gd name="connsiteY76" fmla="*/ 505056 h 1960671"/>
              <a:gd name="connsiteX77" fmla="*/ 2521676 w 2659883"/>
              <a:gd name="connsiteY77" fmla="*/ 513646 h 1960671"/>
              <a:gd name="connsiteX78" fmla="*/ 2531410 w 2659883"/>
              <a:gd name="connsiteY78" fmla="*/ 527961 h 1960671"/>
              <a:gd name="connsiteX79" fmla="*/ 2531982 w 2659883"/>
              <a:gd name="connsiteY79" fmla="*/ 528534 h 1960671"/>
              <a:gd name="connsiteX80" fmla="*/ 2537708 w 2659883"/>
              <a:gd name="connsiteY80" fmla="*/ 537123 h 1960671"/>
              <a:gd name="connsiteX81" fmla="*/ 2547442 w 2659883"/>
              <a:gd name="connsiteY81" fmla="*/ 552012 h 1960671"/>
              <a:gd name="connsiteX82" fmla="*/ 2547442 w 2659883"/>
              <a:gd name="connsiteY82" fmla="*/ 552584 h 1960671"/>
              <a:gd name="connsiteX83" fmla="*/ 2548015 w 2659883"/>
              <a:gd name="connsiteY83" fmla="*/ 552584 h 1960671"/>
              <a:gd name="connsiteX84" fmla="*/ 2553168 w 2659883"/>
              <a:gd name="connsiteY84" fmla="*/ 561174 h 1960671"/>
              <a:gd name="connsiteX85" fmla="*/ 2562902 w 2659883"/>
              <a:gd name="connsiteY85" fmla="*/ 576634 h 1960671"/>
              <a:gd name="connsiteX86" fmla="*/ 2562902 w 2659883"/>
              <a:gd name="connsiteY86" fmla="*/ 577207 h 1960671"/>
              <a:gd name="connsiteX87" fmla="*/ 2568055 w 2659883"/>
              <a:gd name="connsiteY87" fmla="*/ 585224 h 1960671"/>
              <a:gd name="connsiteX88" fmla="*/ 2577217 w 2659883"/>
              <a:gd name="connsiteY88" fmla="*/ 601257 h 1960671"/>
              <a:gd name="connsiteX89" fmla="*/ 2577789 w 2659883"/>
              <a:gd name="connsiteY89" fmla="*/ 601830 h 1960671"/>
              <a:gd name="connsiteX90" fmla="*/ 2582370 w 2659883"/>
              <a:gd name="connsiteY90" fmla="*/ 609847 h 1960671"/>
              <a:gd name="connsiteX91" fmla="*/ 2591531 w 2659883"/>
              <a:gd name="connsiteY91" fmla="*/ 627025 h 1960671"/>
              <a:gd name="connsiteX92" fmla="*/ 2592104 w 2659883"/>
              <a:gd name="connsiteY92" fmla="*/ 627025 h 1960671"/>
              <a:gd name="connsiteX93" fmla="*/ 2596112 w 2659883"/>
              <a:gd name="connsiteY93" fmla="*/ 635042 h 1960671"/>
              <a:gd name="connsiteX94" fmla="*/ 2655956 w 2659883"/>
              <a:gd name="connsiteY94" fmla="*/ 765198 h 1960671"/>
              <a:gd name="connsiteX95" fmla="*/ 2659883 w 2659883"/>
              <a:gd name="connsiteY95" fmla="*/ 777517 h 1960671"/>
              <a:gd name="connsiteX96" fmla="*/ 2207129 w 2659883"/>
              <a:gd name="connsiteY96" fmla="*/ 1561711 h 1960671"/>
              <a:gd name="connsiteX97" fmla="*/ 2247630 w 2659883"/>
              <a:gd name="connsiteY97" fmla="*/ 1482904 h 1960671"/>
              <a:gd name="connsiteX98" fmla="*/ 2302375 w 2659883"/>
              <a:gd name="connsiteY98" fmla="*/ 1198506 h 1960671"/>
              <a:gd name="connsiteX99" fmla="*/ 2234809 w 2659883"/>
              <a:gd name="connsiteY99" fmla="*/ 883562 h 1960671"/>
              <a:gd name="connsiteX100" fmla="*/ 2227366 w 2659883"/>
              <a:gd name="connsiteY100" fmla="*/ 866956 h 1960671"/>
              <a:gd name="connsiteX101" fmla="*/ 2226793 w 2659883"/>
              <a:gd name="connsiteY101" fmla="*/ 866383 h 1960671"/>
              <a:gd name="connsiteX102" fmla="*/ 2218777 w 2659883"/>
              <a:gd name="connsiteY102" fmla="*/ 850922 h 1960671"/>
              <a:gd name="connsiteX103" fmla="*/ 2218204 w 2659883"/>
              <a:gd name="connsiteY103" fmla="*/ 849777 h 1960671"/>
              <a:gd name="connsiteX104" fmla="*/ 2210188 w 2659883"/>
              <a:gd name="connsiteY104" fmla="*/ 834316 h 1960671"/>
              <a:gd name="connsiteX105" fmla="*/ 2209616 w 2659883"/>
              <a:gd name="connsiteY105" fmla="*/ 833171 h 1960671"/>
              <a:gd name="connsiteX106" fmla="*/ 2201599 w 2659883"/>
              <a:gd name="connsiteY106" fmla="*/ 818283 h 1960671"/>
              <a:gd name="connsiteX107" fmla="*/ 2200454 w 2659883"/>
              <a:gd name="connsiteY107" fmla="*/ 816565 h 1960671"/>
              <a:gd name="connsiteX108" fmla="*/ 2192438 w 2659883"/>
              <a:gd name="connsiteY108" fmla="*/ 802822 h 1960671"/>
              <a:gd name="connsiteX109" fmla="*/ 2190720 w 2659883"/>
              <a:gd name="connsiteY109" fmla="*/ 800531 h 1960671"/>
              <a:gd name="connsiteX110" fmla="*/ 2182704 w 2659883"/>
              <a:gd name="connsiteY110" fmla="*/ 787361 h 1960671"/>
              <a:gd name="connsiteX111" fmla="*/ 2180986 w 2659883"/>
              <a:gd name="connsiteY111" fmla="*/ 784498 h 1960671"/>
              <a:gd name="connsiteX112" fmla="*/ 2172397 w 2659883"/>
              <a:gd name="connsiteY112" fmla="*/ 771900 h 1960671"/>
              <a:gd name="connsiteX113" fmla="*/ 2170680 w 2659883"/>
              <a:gd name="connsiteY113" fmla="*/ 769037 h 1960671"/>
              <a:gd name="connsiteX114" fmla="*/ 2162091 w 2659883"/>
              <a:gd name="connsiteY114" fmla="*/ 757012 h 1960671"/>
              <a:gd name="connsiteX115" fmla="*/ 2159800 w 2659883"/>
              <a:gd name="connsiteY115" fmla="*/ 754148 h 1960671"/>
              <a:gd name="connsiteX116" fmla="*/ 2151784 w 2659883"/>
              <a:gd name="connsiteY116" fmla="*/ 742696 h 1960671"/>
              <a:gd name="connsiteX117" fmla="*/ 2148921 w 2659883"/>
              <a:gd name="connsiteY117" fmla="*/ 739260 h 1960671"/>
              <a:gd name="connsiteX118" fmla="*/ 2140332 w 2659883"/>
              <a:gd name="connsiteY118" fmla="*/ 727808 h 1960671"/>
              <a:gd name="connsiteX119" fmla="*/ 2138042 w 2659883"/>
              <a:gd name="connsiteY119" fmla="*/ 724372 h 1960671"/>
              <a:gd name="connsiteX120" fmla="*/ 2129453 w 2659883"/>
              <a:gd name="connsiteY120" fmla="*/ 714065 h 1960671"/>
              <a:gd name="connsiteX121" fmla="*/ 2126018 w 2659883"/>
              <a:gd name="connsiteY121" fmla="*/ 710056 h 1960671"/>
              <a:gd name="connsiteX122" fmla="*/ 2117429 w 2659883"/>
              <a:gd name="connsiteY122" fmla="*/ 699749 h 1960671"/>
              <a:gd name="connsiteX123" fmla="*/ 2113993 w 2659883"/>
              <a:gd name="connsiteY123" fmla="*/ 696313 h 1960671"/>
              <a:gd name="connsiteX124" fmla="*/ 2105405 w 2659883"/>
              <a:gd name="connsiteY124" fmla="*/ 686006 h 1960671"/>
              <a:gd name="connsiteX125" fmla="*/ 2101969 w 2659883"/>
              <a:gd name="connsiteY125" fmla="*/ 682570 h 1960671"/>
              <a:gd name="connsiteX126" fmla="*/ 2093380 w 2659883"/>
              <a:gd name="connsiteY126" fmla="*/ 672836 h 1960671"/>
              <a:gd name="connsiteX127" fmla="*/ 2089372 w 2659883"/>
              <a:gd name="connsiteY127" fmla="*/ 668827 h 1960671"/>
              <a:gd name="connsiteX128" fmla="*/ 2080211 w 2659883"/>
              <a:gd name="connsiteY128" fmla="*/ 659665 h 1960671"/>
              <a:gd name="connsiteX129" fmla="*/ 2076775 w 2659883"/>
              <a:gd name="connsiteY129" fmla="*/ 656229 h 1960671"/>
              <a:gd name="connsiteX130" fmla="*/ 2067614 w 2659883"/>
              <a:gd name="connsiteY130" fmla="*/ 647067 h 1960671"/>
              <a:gd name="connsiteX131" fmla="*/ 2063606 w 2659883"/>
              <a:gd name="connsiteY131" fmla="*/ 643632 h 1960671"/>
              <a:gd name="connsiteX132" fmla="*/ 2053872 w 2659883"/>
              <a:gd name="connsiteY132" fmla="*/ 634470 h 1960671"/>
              <a:gd name="connsiteX133" fmla="*/ 2050436 w 2659883"/>
              <a:gd name="connsiteY133" fmla="*/ 631034 h 1960671"/>
              <a:gd name="connsiteX134" fmla="*/ 2040702 w 2659883"/>
              <a:gd name="connsiteY134" fmla="*/ 622444 h 1960671"/>
              <a:gd name="connsiteX135" fmla="*/ 2036694 w 2659883"/>
              <a:gd name="connsiteY135" fmla="*/ 619009 h 1960671"/>
              <a:gd name="connsiteX136" fmla="*/ 2026388 w 2659883"/>
              <a:gd name="connsiteY136" fmla="*/ 610419 h 1960671"/>
              <a:gd name="connsiteX137" fmla="*/ 2022952 w 2659883"/>
              <a:gd name="connsiteY137" fmla="*/ 606984 h 1960671"/>
              <a:gd name="connsiteX138" fmla="*/ 2012073 w 2659883"/>
              <a:gd name="connsiteY138" fmla="*/ 598967 h 1960671"/>
              <a:gd name="connsiteX139" fmla="*/ 2008637 w 2659883"/>
              <a:gd name="connsiteY139" fmla="*/ 596104 h 1960671"/>
              <a:gd name="connsiteX140" fmla="*/ 1997758 w 2659883"/>
              <a:gd name="connsiteY140" fmla="*/ 587514 h 1960671"/>
              <a:gd name="connsiteX141" fmla="*/ 1994323 w 2659883"/>
              <a:gd name="connsiteY141" fmla="*/ 584651 h 1960671"/>
              <a:gd name="connsiteX142" fmla="*/ 1982871 w 2659883"/>
              <a:gd name="connsiteY142" fmla="*/ 576634 h 1960671"/>
              <a:gd name="connsiteX143" fmla="*/ 1979435 w 2659883"/>
              <a:gd name="connsiteY143" fmla="*/ 574344 h 1960671"/>
              <a:gd name="connsiteX144" fmla="*/ 1967411 w 2659883"/>
              <a:gd name="connsiteY144" fmla="*/ 565755 h 1960671"/>
              <a:gd name="connsiteX145" fmla="*/ 1964548 w 2659883"/>
              <a:gd name="connsiteY145" fmla="*/ 564037 h 1960671"/>
              <a:gd name="connsiteX146" fmla="*/ 1951951 w 2659883"/>
              <a:gd name="connsiteY146" fmla="*/ 555447 h 1960671"/>
              <a:gd name="connsiteX147" fmla="*/ 1949088 w 2659883"/>
              <a:gd name="connsiteY147" fmla="*/ 553729 h 1960671"/>
              <a:gd name="connsiteX148" fmla="*/ 1935919 w 2659883"/>
              <a:gd name="connsiteY148" fmla="*/ 545713 h 1960671"/>
              <a:gd name="connsiteX149" fmla="*/ 1933628 w 2659883"/>
              <a:gd name="connsiteY149" fmla="*/ 544567 h 1960671"/>
              <a:gd name="connsiteX150" fmla="*/ 1919314 w 2659883"/>
              <a:gd name="connsiteY150" fmla="*/ 535978 h 1960671"/>
              <a:gd name="connsiteX151" fmla="*/ 1918169 w 2659883"/>
              <a:gd name="connsiteY151" fmla="*/ 534833 h 1960671"/>
              <a:gd name="connsiteX152" fmla="*/ 1902709 w 2659883"/>
              <a:gd name="connsiteY152" fmla="*/ 526243 h 1960671"/>
              <a:gd name="connsiteX153" fmla="*/ 1902136 w 2659883"/>
              <a:gd name="connsiteY153" fmla="*/ 526243 h 1960671"/>
              <a:gd name="connsiteX154" fmla="*/ 1886104 w 2659883"/>
              <a:gd name="connsiteY154" fmla="*/ 517654 h 1960671"/>
              <a:gd name="connsiteX155" fmla="*/ 1558011 w 2659883"/>
              <a:gd name="connsiteY155" fmla="*/ 434051 h 1960671"/>
              <a:gd name="connsiteX156" fmla="*/ 1539116 w 2659883"/>
              <a:gd name="connsiteY156" fmla="*/ 434051 h 1960671"/>
              <a:gd name="connsiteX157" fmla="*/ 1537398 w 2659883"/>
              <a:gd name="connsiteY157" fmla="*/ 434051 h 1960671"/>
              <a:gd name="connsiteX158" fmla="*/ 1525373 w 2659883"/>
              <a:gd name="connsiteY158" fmla="*/ 434051 h 1960671"/>
              <a:gd name="connsiteX159" fmla="*/ 1516212 w 2659883"/>
              <a:gd name="connsiteY159" fmla="*/ 434623 h 1960671"/>
              <a:gd name="connsiteX160" fmla="*/ 1496744 w 2659883"/>
              <a:gd name="connsiteY160" fmla="*/ 435196 h 1960671"/>
              <a:gd name="connsiteX161" fmla="*/ 1492163 w 2659883"/>
              <a:gd name="connsiteY161" fmla="*/ 435196 h 1960671"/>
              <a:gd name="connsiteX162" fmla="*/ 1479566 w 2659883"/>
              <a:gd name="connsiteY162" fmla="*/ 436341 h 1960671"/>
              <a:gd name="connsiteX163" fmla="*/ 1478421 w 2659883"/>
              <a:gd name="connsiteY163" fmla="*/ 436341 h 1960671"/>
              <a:gd name="connsiteX164" fmla="*/ 613242 w 2659883"/>
              <a:gd name="connsiteY164" fmla="*/ 436341 h 1960671"/>
              <a:gd name="connsiteX165" fmla="*/ 613814 w 2659883"/>
              <a:gd name="connsiteY165" fmla="*/ 435768 h 1960671"/>
              <a:gd name="connsiteX166" fmla="*/ 186664 w 2659883"/>
              <a:gd name="connsiteY166" fmla="*/ 435768 h 1960671"/>
              <a:gd name="connsiteX167" fmla="*/ 186664 w 2659883"/>
              <a:gd name="connsiteY167" fmla="*/ 434051 h 1960671"/>
              <a:gd name="connsiteX168" fmla="*/ 186091 w 2659883"/>
              <a:gd name="connsiteY168" fmla="*/ 434051 h 1960671"/>
              <a:gd name="connsiteX169" fmla="*/ 184373 w 2659883"/>
              <a:gd name="connsiteY169" fmla="*/ 432333 h 1960671"/>
              <a:gd name="connsiteX170" fmla="*/ 4581 w 2659883"/>
              <a:gd name="connsiteY170" fmla="*/ 232486 h 1960671"/>
              <a:gd name="connsiteX171" fmla="*/ 1145 w 2659883"/>
              <a:gd name="connsiteY171" fmla="*/ 226187 h 1960671"/>
              <a:gd name="connsiteX172" fmla="*/ 4581 w 2659883"/>
              <a:gd name="connsiteY172" fmla="*/ 202710 h 1960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2659883" h="1960671">
                <a:moveTo>
                  <a:pt x="2461793" y="1960671"/>
                </a:moveTo>
                <a:lnTo>
                  <a:pt x="2464149" y="1957940"/>
                </a:lnTo>
                <a:lnTo>
                  <a:pt x="2477277" y="1939725"/>
                </a:lnTo>
                <a:lnTo>
                  <a:pt x="2462699" y="1960671"/>
                </a:lnTo>
                <a:close/>
                <a:moveTo>
                  <a:pt x="4581" y="202710"/>
                </a:moveTo>
                <a:lnTo>
                  <a:pt x="184373" y="2863"/>
                </a:lnTo>
                <a:cubicBezTo>
                  <a:pt x="184946" y="2291"/>
                  <a:pt x="185519" y="1718"/>
                  <a:pt x="186091" y="1145"/>
                </a:cubicBezTo>
                <a:lnTo>
                  <a:pt x="186664" y="1145"/>
                </a:lnTo>
                <a:lnTo>
                  <a:pt x="186664" y="0"/>
                </a:lnTo>
                <a:lnTo>
                  <a:pt x="1538543" y="0"/>
                </a:lnTo>
                <a:lnTo>
                  <a:pt x="1546559" y="0"/>
                </a:lnTo>
                <a:lnTo>
                  <a:pt x="1555148" y="0"/>
                </a:lnTo>
                <a:lnTo>
                  <a:pt x="1569463" y="573"/>
                </a:lnTo>
                <a:cubicBezTo>
                  <a:pt x="1630730" y="1718"/>
                  <a:pt x="1691424" y="8017"/>
                  <a:pt x="1750400" y="18897"/>
                </a:cubicBezTo>
                <a:lnTo>
                  <a:pt x="1774449" y="23478"/>
                </a:lnTo>
                <a:lnTo>
                  <a:pt x="1776739" y="24050"/>
                </a:lnTo>
                <a:lnTo>
                  <a:pt x="1777312" y="24050"/>
                </a:lnTo>
                <a:lnTo>
                  <a:pt x="1779602" y="24623"/>
                </a:lnTo>
                <a:lnTo>
                  <a:pt x="1797353" y="28059"/>
                </a:lnTo>
                <a:lnTo>
                  <a:pt x="1805369" y="29777"/>
                </a:lnTo>
                <a:lnTo>
                  <a:pt x="1806514" y="30349"/>
                </a:lnTo>
                <a:lnTo>
                  <a:pt x="1808804" y="30922"/>
                </a:lnTo>
                <a:lnTo>
                  <a:pt x="1821974" y="33785"/>
                </a:lnTo>
                <a:lnTo>
                  <a:pt x="1833998" y="36648"/>
                </a:lnTo>
                <a:lnTo>
                  <a:pt x="1835716" y="37221"/>
                </a:lnTo>
                <a:lnTo>
                  <a:pt x="1837434" y="37793"/>
                </a:lnTo>
                <a:lnTo>
                  <a:pt x="1847168" y="40084"/>
                </a:lnTo>
                <a:lnTo>
                  <a:pt x="1862055" y="44092"/>
                </a:lnTo>
                <a:lnTo>
                  <a:pt x="1864918" y="45238"/>
                </a:lnTo>
                <a:lnTo>
                  <a:pt x="1866063" y="45238"/>
                </a:lnTo>
                <a:lnTo>
                  <a:pt x="1872934" y="47528"/>
                </a:lnTo>
                <a:lnTo>
                  <a:pt x="1890112" y="52682"/>
                </a:lnTo>
                <a:lnTo>
                  <a:pt x="1893547" y="53827"/>
                </a:lnTo>
                <a:lnTo>
                  <a:pt x="1894692" y="53827"/>
                </a:lnTo>
                <a:lnTo>
                  <a:pt x="1899273" y="55545"/>
                </a:lnTo>
                <a:lnTo>
                  <a:pt x="1917596" y="61271"/>
                </a:lnTo>
                <a:lnTo>
                  <a:pt x="1921604" y="62989"/>
                </a:lnTo>
                <a:lnTo>
                  <a:pt x="1922749" y="62989"/>
                </a:lnTo>
                <a:lnTo>
                  <a:pt x="1925612" y="64134"/>
                </a:lnTo>
                <a:lnTo>
                  <a:pt x="1945080" y="70433"/>
                </a:lnTo>
                <a:lnTo>
                  <a:pt x="1949661" y="72724"/>
                </a:lnTo>
                <a:lnTo>
                  <a:pt x="1950233" y="72724"/>
                </a:lnTo>
                <a:lnTo>
                  <a:pt x="1951951" y="73296"/>
                </a:lnTo>
                <a:lnTo>
                  <a:pt x="1971992" y="80740"/>
                </a:lnTo>
                <a:lnTo>
                  <a:pt x="1977145" y="83031"/>
                </a:lnTo>
                <a:lnTo>
                  <a:pt x="1977718" y="83031"/>
                </a:lnTo>
                <a:lnTo>
                  <a:pt x="1978290" y="83603"/>
                </a:lnTo>
                <a:lnTo>
                  <a:pt x="1998331" y="91620"/>
                </a:lnTo>
                <a:lnTo>
                  <a:pt x="2004629" y="93911"/>
                </a:lnTo>
                <a:lnTo>
                  <a:pt x="2004629" y="94483"/>
                </a:lnTo>
                <a:lnTo>
                  <a:pt x="2024670" y="103073"/>
                </a:lnTo>
                <a:cubicBezTo>
                  <a:pt x="2155792" y="160908"/>
                  <a:pt x="2274318" y="242221"/>
                  <a:pt x="2375666" y="341285"/>
                </a:cubicBezTo>
                <a:lnTo>
                  <a:pt x="2385400" y="351020"/>
                </a:lnTo>
                <a:lnTo>
                  <a:pt x="2395707" y="361327"/>
                </a:lnTo>
                <a:lnTo>
                  <a:pt x="2405441" y="371634"/>
                </a:lnTo>
                <a:lnTo>
                  <a:pt x="2415174" y="381942"/>
                </a:lnTo>
                <a:lnTo>
                  <a:pt x="2424908" y="392249"/>
                </a:lnTo>
                <a:lnTo>
                  <a:pt x="2424908" y="392821"/>
                </a:lnTo>
                <a:lnTo>
                  <a:pt x="2425481" y="392821"/>
                </a:lnTo>
                <a:lnTo>
                  <a:pt x="2434070" y="402556"/>
                </a:lnTo>
                <a:lnTo>
                  <a:pt x="2443804" y="414009"/>
                </a:lnTo>
                <a:lnTo>
                  <a:pt x="2444376" y="414009"/>
                </a:lnTo>
                <a:lnTo>
                  <a:pt x="2444376" y="414581"/>
                </a:lnTo>
                <a:lnTo>
                  <a:pt x="2452965" y="423743"/>
                </a:lnTo>
                <a:lnTo>
                  <a:pt x="2462699" y="435768"/>
                </a:lnTo>
                <a:lnTo>
                  <a:pt x="2463272" y="436341"/>
                </a:lnTo>
                <a:lnTo>
                  <a:pt x="2470715" y="446076"/>
                </a:lnTo>
                <a:lnTo>
                  <a:pt x="2480449" y="458101"/>
                </a:lnTo>
                <a:lnTo>
                  <a:pt x="2481022" y="458673"/>
                </a:lnTo>
                <a:lnTo>
                  <a:pt x="2488465" y="467835"/>
                </a:lnTo>
                <a:lnTo>
                  <a:pt x="2498199" y="481006"/>
                </a:lnTo>
                <a:lnTo>
                  <a:pt x="2498199" y="481579"/>
                </a:lnTo>
                <a:lnTo>
                  <a:pt x="2498772" y="481579"/>
                </a:lnTo>
                <a:lnTo>
                  <a:pt x="2505643" y="490741"/>
                </a:lnTo>
                <a:lnTo>
                  <a:pt x="2514805" y="503911"/>
                </a:lnTo>
                <a:lnTo>
                  <a:pt x="2515377" y="504484"/>
                </a:lnTo>
                <a:lnTo>
                  <a:pt x="2515377" y="505056"/>
                </a:lnTo>
                <a:lnTo>
                  <a:pt x="2521676" y="513646"/>
                </a:lnTo>
                <a:lnTo>
                  <a:pt x="2531410" y="527961"/>
                </a:lnTo>
                <a:lnTo>
                  <a:pt x="2531982" y="528534"/>
                </a:lnTo>
                <a:lnTo>
                  <a:pt x="2537708" y="537123"/>
                </a:lnTo>
                <a:lnTo>
                  <a:pt x="2547442" y="552012"/>
                </a:lnTo>
                <a:lnTo>
                  <a:pt x="2547442" y="552584"/>
                </a:lnTo>
                <a:lnTo>
                  <a:pt x="2548015" y="552584"/>
                </a:lnTo>
                <a:lnTo>
                  <a:pt x="2553168" y="561174"/>
                </a:lnTo>
                <a:lnTo>
                  <a:pt x="2562902" y="576634"/>
                </a:lnTo>
                <a:lnTo>
                  <a:pt x="2562902" y="577207"/>
                </a:lnTo>
                <a:lnTo>
                  <a:pt x="2568055" y="585224"/>
                </a:lnTo>
                <a:lnTo>
                  <a:pt x="2577217" y="601257"/>
                </a:lnTo>
                <a:lnTo>
                  <a:pt x="2577789" y="601830"/>
                </a:lnTo>
                <a:lnTo>
                  <a:pt x="2582370" y="609847"/>
                </a:lnTo>
                <a:lnTo>
                  <a:pt x="2591531" y="627025"/>
                </a:lnTo>
                <a:lnTo>
                  <a:pt x="2592104" y="627025"/>
                </a:lnTo>
                <a:lnTo>
                  <a:pt x="2596112" y="635042"/>
                </a:lnTo>
                <a:cubicBezTo>
                  <a:pt x="2618586" y="676987"/>
                  <a:pt x="2638591" y="720435"/>
                  <a:pt x="2655956" y="765198"/>
                </a:cubicBezTo>
                <a:lnTo>
                  <a:pt x="2659883" y="777517"/>
                </a:lnTo>
                <a:lnTo>
                  <a:pt x="2207129" y="1561711"/>
                </a:lnTo>
                <a:lnTo>
                  <a:pt x="2247630" y="1482904"/>
                </a:lnTo>
                <a:cubicBezTo>
                  <a:pt x="2282943" y="1394988"/>
                  <a:pt x="2302375" y="1299002"/>
                  <a:pt x="2302375" y="1198506"/>
                </a:cubicBezTo>
                <a:cubicBezTo>
                  <a:pt x="2302375" y="1086271"/>
                  <a:pt x="2278326" y="979763"/>
                  <a:pt x="2234809" y="883562"/>
                </a:cubicBezTo>
                <a:lnTo>
                  <a:pt x="2227366" y="866956"/>
                </a:lnTo>
                <a:lnTo>
                  <a:pt x="2226793" y="866383"/>
                </a:lnTo>
                <a:lnTo>
                  <a:pt x="2218777" y="850922"/>
                </a:lnTo>
                <a:lnTo>
                  <a:pt x="2218204" y="849777"/>
                </a:lnTo>
                <a:lnTo>
                  <a:pt x="2210188" y="834316"/>
                </a:lnTo>
                <a:lnTo>
                  <a:pt x="2209616" y="833171"/>
                </a:lnTo>
                <a:lnTo>
                  <a:pt x="2201599" y="818283"/>
                </a:lnTo>
                <a:lnTo>
                  <a:pt x="2200454" y="816565"/>
                </a:lnTo>
                <a:lnTo>
                  <a:pt x="2192438" y="802822"/>
                </a:lnTo>
                <a:lnTo>
                  <a:pt x="2190720" y="800531"/>
                </a:lnTo>
                <a:lnTo>
                  <a:pt x="2182704" y="787361"/>
                </a:lnTo>
                <a:lnTo>
                  <a:pt x="2180986" y="784498"/>
                </a:lnTo>
                <a:lnTo>
                  <a:pt x="2172397" y="771900"/>
                </a:lnTo>
                <a:lnTo>
                  <a:pt x="2170680" y="769037"/>
                </a:lnTo>
                <a:lnTo>
                  <a:pt x="2162091" y="757012"/>
                </a:lnTo>
                <a:lnTo>
                  <a:pt x="2159800" y="754148"/>
                </a:lnTo>
                <a:lnTo>
                  <a:pt x="2151784" y="742696"/>
                </a:lnTo>
                <a:lnTo>
                  <a:pt x="2148921" y="739260"/>
                </a:lnTo>
                <a:lnTo>
                  <a:pt x="2140332" y="727808"/>
                </a:lnTo>
                <a:lnTo>
                  <a:pt x="2138042" y="724372"/>
                </a:lnTo>
                <a:lnTo>
                  <a:pt x="2129453" y="714065"/>
                </a:lnTo>
                <a:lnTo>
                  <a:pt x="2126018" y="710056"/>
                </a:lnTo>
                <a:lnTo>
                  <a:pt x="2117429" y="699749"/>
                </a:lnTo>
                <a:lnTo>
                  <a:pt x="2113993" y="696313"/>
                </a:lnTo>
                <a:lnTo>
                  <a:pt x="2105405" y="686006"/>
                </a:lnTo>
                <a:lnTo>
                  <a:pt x="2101969" y="682570"/>
                </a:lnTo>
                <a:lnTo>
                  <a:pt x="2093380" y="672836"/>
                </a:lnTo>
                <a:lnTo>
                  <a:pt x="2089372" y="668827"/>
                </a:lnTo>
                <a:lnTo>
                  <a:pt x="2080211" y="659665"/>
                </a:lnTo>
                <a:lnTo>
                  <a:pt x="2076775" y="656229"/>
                </a:lnTo>
                <a:lnTo>
                  <a:pt x="2067614" y="647067"/>
                </a:lnTo>
                <a:lnTo>
                  <a:pt x="2063606" y="643632"/>
                </a:lnTo>
                <a:lnTo>
                  <a:pt x="2053872" y="634470"/>
                </a:lnTo>
                <a:lnTo>
                  <a:pt x="2050436" y="631034"/>
                </a:lnTo>
                <a:lnTo>
                  <a:pt x="2040702" y="622444"/>
                </a:lnTo>
                <a:lnTo>
                  <a:pt x="2036694" y="619009"/>
                </a:lnTo>
                <a:lnTo>
                  <a:pt x="2026388" y="610419"/>
                </a:lnTo>
                <a:lnTo>
                  <a:pt x="2022952" y="606984"/>
                </a:lnTo>
                <a:lnTo>
                  <a:pt x="2012073" y="598967"/>
                </a:lnTo>
                <a:lnTo>
                  <a:pt x="2008637" y="596104"/>
                </a:lnTo>
                <a:lnTo>
                  <a:pt x="1997758" y="587514"/>
                </a:lnTo>
                <a:lnTo>
                  <a:pt x="1994323" y="584651"/>
                </a:lnTo>
                <a:lnTo>
                  <a:pt x="1982871" y="576634"/>
                </a:lnTo>
                <a:lnTo>
                  <a:pt x="1979435" y="574344"/>
                </a:lnTo>
                <a:lnTo>
                  <a:pt x="1967411" y="565755"/>
                </a:lnTo>
                <a:lnTo>
                  <a:pt x="1964548" y="564037"/>
                </a:lnTo>
                <a:lnTo>
                  <a:pt x="1951951" y="555447"/>
                </a:lnTo>
                <a:lnTo>
                  <a:pt x="1949088" y="553729"/>
                </a:lnTo>
                <a:lnTo>
                  <a:pt x="1935919" y="545713"/>
                </a:lnTo>
                <a:lnTo>
                  <a:pt x="1933628" y="544567"/>
                </a:lnTo>
                <a:lnTo>
                  <a:pt x="1919314" y="535978"/>
                </a:lnTo>
                <a:lnTo>
                  <a:pt x="1918169" y="534833"/>
                </a:lnTo>
                <a:lnTo>
                  <a:pt x="1902709" y="526243"/>
                </a:lnTo>
                <a:lnTo>
                  <a:pt x="1902136" y="526243"/>
                </a:lnTo>
                <a:lnTo>
                  <a:pt x="1886104" y="517654"/>
                </a:lnTo>
                <a:cubicBezTo>
                  <a:pt x="1787046" y="467263"/>
                  <a:pt x="1675964" y="437486"/>
                  <a:pt x="1558011" y="434051"/>
                </a:cubicBezTo>
                <a:lnTo>
                  <a:pt x="1539116" y="434051"/>
                </a:lnTo>
                <a:lnTo>
                  <a:pt x="1537398" y="434051"/>
                </a:lnTo>
                <a:lnTo>
                  <a:pt x="1525373" y="434051"/>
                </a:lnTo>
                <a:lnTo>
                  <a:pt x="1516212" y="434623"/>
                </a:lnTo>
                <a:cubicBezTo>
                  <a:pt x="1509914" y="434623"/>
                  <a:pt x="1503615" y="435196"/>
                  <a:pt x="1496744" y="435196"/>
                </a:cubicBezTo>
                <a:lnTo>
                  <a:pt x="1492163" y="435196"/>
                </a:lnTo>
                <a:lnTo>
                  <a:pt x="1479566" y="436341"/>
                </a:lnTo>
                <a:lnTo>
                  <a:pt x="1478421" y="436341"/>
                </a:lnTo>
                <a:lnTo>
                  <a:pt x="613242" y="436341"/>
                </a:lnTo>
                <a:lnTo>
                  <a:pt x="613814" y="435768"/>
                </a:lnTo>
                <a:lnTo>
                  <a:pt x="186664" y="435768"/>
                </a:lnTo>
                <a:lnTo>
                  <a:pt x="186664" y="434051"/>
                </a:lnTo>
                <a:lnTo>
                  <a:pt x="186091" y="434051"/>
                </a:lnTo>
                <a:cubicBezTo>
                  <a:pt x="185519" y="433478"/>
                  <a:pt x="184946" y="432905"/>
                  <a:pt x="184373" y="432333"/>
                </a:cubicBezTo>
                <a:lnTo>
                  <a:pt x="4581" y="232486"/>
                </a:lnTo>
                <a:cubicBezTo>
                  <a:pt x="2863" y="230768"/>
                  <a:pt x="1718" y="228478"/>
                  <a:pt x="1145" y="226187"/>
                </a:cubicBezTo>
                <a:cubicBezTo>
                  <a:pt x="-1145" y="218171"/>
                  <a:pt x="0" y="207291"/>
                  <a:pt x="4581" y="202710"/>
                </a:cubicBezTo>
                <a:close/>
              </a:path>
            </a:pathLst>
          </a:custGeom>
          <a:gradFill>
            <a:gsLst>
              <a:gs pos="0">
                <a:schemeClr val="accent1">
                  <a:lumMod val="90000"/>
                </a:schemeClr>
              </a:gs>
              <a:gs pos="100000">
                <a:schemeClr val="accent1">
                  <a:lumMod val="80000"/>
                  <a:lumOff val="20000"/>
                </a:schemeClr>
              </a:gs>
            </a:gsLst>
            <a:lin ang="13920000" scaled="0"/>
          </a:gradFill>
          <a:ln w="222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tx1"/>
              </a:solidFill>
              <a:sym typeface="+mn-ea"/>
            </a:endParaRPr>
          </a:p>
        </p:txBody>
      </p:sp>
      <p:sp>
        <p:nvSpPr>
          <p:cNvPr id="6" name="文本框 5"/>
          <p:cNvSpPr txBox="1"/>
          <p:nvPr>
            <p:custDataLst>
              <p:tags r:id="rId5"/>
            </p:custDataLst>
          </p:nvPr>
        </p:nvSpPr>
        <p:spPr>
          <a:xfrm>
            <a:off x="6128686" y="3286083"/>
            <a:ext cx="1235572" cy="1228253"/>
          </a:xfrm>
          <a:prstGeom prst="rect">
            <a:avLst/>
          </a:prstGeom>
          <a:noFill/>
        </p:spPr>
        <p:txBody>
          <a:bodyPr wrap="square" tIns="323850" bIns="432000" rtlCol="0" anchor="b" anchorCtr="0">
            <a:normAutofit/>
          </a:bodyPr>
          <a:p>
            <a:pPr algn="ctr"/>
            <a:r>
              <a:rPr lang="zh-CN" altLang="en-US" b="1" spc="130" dirty="0">
                <a:solidFill>
                  <a:schemeClr val="tx1"/>
                </a:solidFill>
                <a:uFillTx/>
                <a:latin typeface="+中文标题" charset="0"/>
                <a:ea typeface="+mj-ea"/>
                <a:cs typeface="+mj-ea"/>
                <a:sym typeface="+mn-ea"/>
              </a:rPr>
              <a:t>知识</a:t>
            </a:r>
            <a:r>
              <a:rPr lang="zh-CN" altLang="en-US" b="1" spc="130" dirty="0">
                <a:solidFill>
                  <a:schemeClr val="tx1"/>
                </a:solidFill>
                <a:uFillTx/>
                <a:latin typeface="+中文标题" charset="0"/>
                <a:ea typeface="+mj-ea"/>
                <a:cs typeface="+mj-ea"/>
                <a:sym typeface="+mn-ea"/>
              </a:rPr>
              <a:t>要点</a:t>
            </a:r>
            <a:endParaRPr lang="zh-CN" altLang="en-US" b="1" spc="130" dirty="0">
              <a:solidFill>
                <a:schemeClr val="tx1"/>
              </a:solidFill>
              <a:uFillTx/>
              <a:latin typeface="+中文标题" charset="0"/>
              <a:ea typeface="+mj-ea"/>
              <a:cs typeface="+mj-ea"/>
              <a:sym typeface="+mn-ea"/>
            </a:endParaRPr>
          </a:p>
        </p:txBody>
      </p:sp>
      <p:sp>
        <p:nvSpPr>
          <p:cNvPr id="7" name="标题"/>
          <p:cNvSpPr txBox="1"/>
          <p:nvPr>
            <p:custDataLst>
              <p:tags r:id="rId6"/>
            </p:custDataLst>
          </p:nvPr>
        </p:nvSpPr>
        <p:spPr>
          <a:xfrm>
            <a:off x="356870" y="4227830"/>
            <a:ext cx="4621530" cy="545465"/>
          </a:xfrm>
          <a:prstGeom prst="rect">
            <a:avLst/>
          </a:prstGeom>
          <a:noFill/>
        </p:spPr>
        <p:txBody>
          <a:bodyPr wrap="square" lIns="0" tIns="0" rIns="0" bIns="0" rtlCol="0" anchor="b">
            <a:noAutofit/>
          </a:bodyPr>
          <a:p>
            <a:pPr algn="r"/>
            <a:r>
              <a:rPr lang="zh-CN" altLang="en-US" sz="2300" b="1" spc="300" dirty="0">
                <a:solidFill>
                  <a:schemeClr val="accent2"/>
                </a:solidFill>
                <a:latin typeface="+mj-ea"/>
                <a:ea typeface="+mj-ea"/>
              </a:rPr>
              <a:t>学前儿童饮食营养教育的内容</a:t>
            </a:r>
            <a:endParaRPr lang="zh-CN" altLang="en-US" sz="2300" b="1" spc="300" dirty="0">
              <a:solidFill>
                <a:schemeClr val="accent2"/>
              </a:solidFill>
              <a:latin typeface="+mj-ea"/>
              <a:ea typeface="+mj-ea"/>
            </a:endParaRPr>
          </a:p>
        </p:txBody>
      </p:sp>
      <p:sp>
        <p:nvSpPr>
          <p:cNvPr id="9" name="标题"/>
          <p:cNvSpPr txBox="1"/>
          <p:nvPr>
            <p:custDataLst>
              <p:tags r:id="rId7"/>
            </p:custDataLst>
          </p:nvPr>
        </p:nvSpPr>
        <p:spPr>
          <a:xfrm>
            <a:off x="8377555" y="4441825"/>
            <a:ext cx="3040380" cy="493395"/>
          </a:xfrm>
          <a:prstGeom prst="rect">
            <a:avLst/>
          </a:prstGeom>
          <a:noFill/>
        </p:spPr>
        <p:txBody>
          <a:bodyPr wrap="square" lIns="0" tIns="0" rIns="0" bIns="0" rtlCol="0" anchor="b">
            <a:noAutofit/>
          </a:bodyPr>
          <a:p>
            <a:pPr algn="just"/>
            <a:r>
              <a:rPr lang="zh-CN" altLang="en-US" sz="2300" b="1" spc="300" dirty="0">
                <a:solidFill>
                  <a:schemeClr val="accent3"/>
                </a:solidFill>
                <a:latin typeface="+mj-ea"/>
                <a:ea typeface="+mj-ea"/>
              </a:rPr>
              <a:t>学前儿童饮食营养教育的实施</a:t>
            </a:r>
            <a:endParaRPr lang="zh-CN" altLang="en-US" sz="2300" b="1" spc="300" dirty="0">
              <a:solidFill>
                <a:schemeClr val="accent3"/>
              </a:solidFill>
              <a:latin typeface="+mj-ea"/>
              <a:ea typeface="+mj-ea"/>
            </a:endParaRPr>
          </a:p>
        </p:txBody>
      </p:sp>
      <p:sp>
        <p:nvSpPr>
          <p:cNvPr id="23" name="标题"/>
          <p:cNvSpPr txBox="1"/>
          <p:nvPr>
            <p:custDataLst>
              <p:tags r:id="rId8"/>
            </p:custDataLst>
          </p:nvPr>
        </p:nvSpPr>
        <p:spPr>
          <a:xfrm>
            <a:off x="4501515" y="1762760"/>
            <a:ext cx="3563620" cy="479425"/>
          </a:xfrm>
          <a:prstGeom prst="rect">
            <a:avLst/>
          </a:prstGeom>
          <a:noFill/>
        </p:spPr>
        <p:txBody>
          <a:bodyPr wrap="square" lIns="0" tIns="0" rIns="0" bIns="0" rtlCol="0" anchor="b">
            <a:noAutofit/>
          </a:bodyPr>
          <a:p>
            <a:pPr algn="r"/>
            <a:r>
              <a:rPr lang="zh-CN" altLang="en-US" sz="2400" b="1" spc="300" dirty="0">
                <a:solidFill>
                  <a:schemeClr val="accent1"/>
                </a:solidFill>
                <a:latin typeface="+mj-ea"/>
                <a:ea typeface="+mj-ea"/>
              </a:rPr>
              <a:t>营养的基本概念</a:t>
            </a:r>
            <a:endParaRPr lang="zh-CN" altLang="en-US" sz="2400" b="1" spc="300" dirty="0">
              <a:solidFill>
                <a:schemeClr val="accent1"/>
              </a:solidFill>
              <a:latin typeface="+mj-ea"/>
              <a:ea typeface="+mj-ea"/>
            </a:endParaRPr>
          </a:p>
        </p:txBody>
      </p:sp>
      <p:sp>
        <p:nvSpPr>
          <p:cNvPr id="10" name="序号"/>
          <p:cNvSpPr/>
          <p:nvPr>
            <p:custDataLst>
              <p:tags r:id="rId9"/>
            </p:custDataLst>
          </p:nvPr>
        </p:nvSpPr>
        <p:spPr>
          <a:xfrm>
            <a:off x="7613306" y="4559474"/>
            <a:ext cx="370471" cy="37047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1440" tIns="64770" rIns="91440" bIns="45720" numCol="1" spcCol="0" rtlCol="0" fromWordArt="0" anchor="ctr" anchorCtr="0" forceAA="0" compatLnSpc="1">
            <a:normAutofit fontScale="80000"/>
          </a:bodyPr>
          <a:p>
            <a:pPr lvl="0" algn="ctr">
              <a:buClrTx/>
              <a:buSzTx/>
              <a:buFontTx/>
            </a:pPr>
            <a:r>
              <a:rPr lang="en-US" altLang="zh-CN" sz="1400" b="1" dirty="0">
                <a:solidFill>
                  <a:schemeClr val="lt1">
                    <a:lumMod val="100000"/>
                  </a:schemeClr>
                </a:solidFill>
                <a:sym typeface="+mn-ea"/>
              </a:rPr>
              <a:t>03</a:t>
            </a:r>
            <a:endParaRPr lang="en-US" altLang="zh-CN" sz="1400" b="1" dirty="0">
              <a:solidFill>
                <a:schemeClr val="lt1">
                  <a:lumMod val="100000"/>
                </a:schemeClr>
              </a:solidFill>
              <a:sym typeface="+mn-ea"/>
            </a:endParaRPr>
          </a:p>
        </p:txBody>
      </p:sp>
      <p:sp>
        <p:nvSpPr>
          <p:cNvPr id="11" name="序号"/>
          <p:cNvSpPr/>
          <p:nvPr>
            <p:custDataLst>
              <p:tags r:id="rId10"/>
            </p:custDataLst>
          </p:nvPr>
        </p:nvSpPr>
        <p:spPr>
          <a:xfrm>
            <a:off x="6756352" y="2381521"/>
            <a:ext cx="370471" cy="37047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1440" tIns="64770" rIns="91440" bIns="45720" numCol="1" spcCol="0" rtlCol="0" fromWordArt="0" anchor="ctr" anchorCtr="0" forceAA="0" compatLnSpc="1">
            <a:normAutofit fontScale="80000"/>
          </a:bodyPr>
          <a:p>
            <a:pPr lvl="0" algn="ctr">
              <a:buClrTx/>
              <a:buSzTx/>
              <a:buFontTx/>
            </a:pPr>
            <a:r>
              <a:rPr lang="en-US" altLang="zh-CN" sz="1400" b="1">
                <a:solidFill>
                  <a:schemeClr val="lt1">
                    <a:lumMod val="100000"/>
                  </a:schemeClr>
                </a:solidFill>
                <a:sym typeface="+mn-ea"/>
              </a:rPr>
              <a:t>01</a:t>
            </a:r>
            <a:endParaRPr lang="en-US" altLang="zh-CN" sz="1400" b="1">
              <a:solidFill>
                <a:schemeClr val="lt1">
                  <a:lumMod val="100000"/>
                </a:schemeClr>
              </a:solidFill>
              <a:sym typeface="+mn-ea"/>
            </a:endParaRPr>
          </a:p>
        </p:txBody>
      </p:sp>
      <p:sp>
        <p:nvSpPr>
          <p:cNvPr id="12" name="序号"/>
          <p:cNvSpPr/>
          <p:nvPr>
            <p:custDataLst>
              <p:tags r:id="rId11"/>
            </p:custDataLst>
          </p:nvPr>
        </p:nvSpPr>
        <p:spPr>
          <a:xfrm>
            <a:off x="5286507" y="4228404"/>
            <a:ext cx="370471" cy="37047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1440" tIns="64770" rIns="91440" bIns="45720" numCol="1" spcCol="0" rtlCol="0" fromWordArt="0" anchor="ctr" anchorCtr="0" forceAA="0" compatLnSpc="1">
            <a:normAutofit fontScale="80000"/>
          </a:bodyPr>
          <a:p>
            <a:pPr lvl="0" algn="ctr">
              <a:buClrTx/>
              <a:buSzTx/>
              <a:buFontTx/>
            </a:pPr>
            <a:r>
              <a:rPr lang="en-US" altLang="zh-CN" sz="1400" b="1">
                <a:solidFill>
                  <a:schemeClr val="lt1">
                    <a:lumMod val="100000"/>
                  </a:schemeClr>
                </a:solidFill>
                <a:sym typeface="+mn-ea"/>
              </a:rPr>
              <a:t>02</a:t>
            </a:r>
            <a:endParaRPr lang="en-US" altLang="zh-CN" sz="1400" b="1">
              <a:solidFill>
                <a:schemeClr val="lt1">
                  <a:lumMod val="100000"/>
                </a:schemeClr>
              </a:solidFill>
              <a:sym typeface="+mn-ea"/>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sz="2400" b="1"/>
              <a:t>  </a:t>
            </a:r>
            <a:r>
              <a:rPr sz="2400"/>
              <a:t>   (二） 学前儿童饮食营养教育活动设计举例</a:t>
            </a:r>
            <a:endParaRPr sz="2400"/>
          </a:p>
          <a:p>
            <a:pPr marL="0" indent="0">
              <a:lnSpc>
                <a:spcPct val="150000"/>
              </a:lnSpc>
              <a:buNone/>
            </a:pPr>
            <a:r>
              <a:rPr lang="en-US" sz="2400"/>
              <a:t>      </a:t>
            </a:r>
            <a:r>
              <a:rPr sz="2400"/>
              <a:t>学前儿童饮食营养教育活动应该充分体现保教结合的思想,在活动中不仅要帮助学前儿童认识食物,同时也要帮助他们了解营养和健康的关系、建立良好的饮食行为习惯、掌握饮食技能、知晓饮食文化。在具体的活动过程中,饮食营养教育不应是枯燥的说教,而要与学前儿童的语言、情感、认知能力、动手能力、探索精神等融合在一起。</a:t>
            </a:r>
            <a:endParaRPr sz="24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sz="2400" b="1"/>
              <a:t>  </a:t>
            </a:r>
            <a:r>
              <a:rPr sz="2400"/>
              <a:t>   (二） 学前儿童饮食营养教育活动设计举例</a:t>
            </a:r>
            <a:endParaRPr sz="2400"/>
          </a:p>
          <a:p>
            <a:pPr marL="0" indent="0">
              <a:lnSpc>
                <a:spcPct val="150000"/>
              </a:lnSpc>
              <a:buNone/>
            </a:pPr>
            <a:r>
              <a:rPr lang="en-US" sz="2400"/>
              <a:t>      </a:t>
            </a:r>
            <a:r>
              <a:rPr sz="2400"/>
              <a:t>学前儿童饮食营养教育活动应该充分体现保教结合的思想,在活动中不仅要帮助学前儿童认识食物,同时也要帮助他们了解营养和健康的关系、建立良好的饮食行为习惯、掌握饮食技能、知晓饮食文化。在具体的活动过程中,饮食营养教育不应是枯燥的说教,而要与学前儿童的语言、情感、认知能力、动手能力、探索精神等融合在一起。</a:t>
            </a:r>
            <a:endParaRPr sz="24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400800" y="168402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P157</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5450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P157</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3730625" y="2236470"/>
            <a:ext cx="5189220" cy="462153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64274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P158</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3775075" y="2333625"/>
            <a:ext cx="5314950" cy="452437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3101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P159</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3924935" y="2226310"/>
            <a:ext cx="5012055" cy="463169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548755" y="170497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P160</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3414395" y="2458085"/>
            <a:ext cx="5362575" cy="427672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0497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P161</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4163695" y="2073275"/>
            <a:ext cx="4758690" cy="466534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0497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P158</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4163695" y="2073275"/>
            <a:ext cx="4758690" cy="466534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65417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P162</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rcRect b="40532"/>
          <a:stretch>
            <a:fillRect/>
          </a:stretch>
        </p:blipFill>
        <p:spPr>
          <a:xfrm>
            <a:off x="387350" y="2393950"/>
            <a:ext cx="5320665" cy="3511550"/>
          </a:xfrm>
          <a:prstGeom prst="rect">
            <a:avLst/>
          </a:prstGeom>
        </p:spPr>
      </p:pic>
      <p:pic>
        <p:nvPicPr>
          <p:cNvPr id="6" name="图片 5"/>
          <p:cNvPicPr>
            <a:picLocks noChangeAspect="1"/>
          </p:cNvPicPr>
          <p:nvPr>
            <p:custDataLst>
              <p:tags r:id="rId4"/>
            </p:custDataLst>
          </p:nvPr>
        </p:nvPicPr>
        <p:blipFill>
          <a:blip r:embed="rId5"/>
          <a:stretch>
            <a:fillRect/>
          </a:stretch>
        </p:blipFill>
        <p:spPr>
          <a:xfrm>
            <a:off x="5920105" y="2526030"/>
            <a:ext cx="6271895" cy="3510915"/>
          </a:xfrm>
          <a:prstGeom prst="rect">
            <a:avLst/>
          </a:prstGeom>
        </p:spPr>
      </p:pic>
    </p:spTree>
    <p:custDataLst>
      <p:tags r:id="rId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6503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P163</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2661285" y="2348865"/>
            <a:ext cx="6130290" cy="410527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575945" y="2212340"/>
            <a:ext cx="7719695" cy="3679825"/>
          </a:xfrm>
        </p:spPr>
        <p:txBody>
          <a:bodyPr>
            <a:noAutofit/>
            <a:scene3d>
              <a:camera prst="orthographicFront"/>
              <a:lightRig rig="threePt" dir="t"/>
            </a:scene3d>
          </a:bodyPr>
          <a:p>
            <a:pPr algn="l">
              <a:lnSpc>
                <a:spcPct val="150000"/>
              </a:lnSpc>
            </a:pPr>
            <a:r>
              <a:rPr lang="en-US" altLang="zh-CN" sz="2400">
                <a:solidFill>
                  <a:schemeClr val="tx1"/>
                </a:solidFill>
                <a:effectLst>
                  <a:outerShdw blurRad="38100" dist="19050" dir="2700000" algn="tl" rotWithShape="0">
                    <a:schemeClr val="dk1">
                      <a:alpha val="40000"/>
                    </a:schemeClr>
                  </a:outerShdw>
                </a:effectLst>
              </a:rPr>
              <a:t>     </a:t>
            </a:r>
            <a:r>
              <a:rPr sz="2400">
                <a:solidFill>
                  <a:schemeClr val="tx1"/>
                </a:solidFill>
                <a:effectLst>
                  <a:outerShdw blurRad="38100" dist="19050" dir="2700000" algn="tl" rotWithShape="0">
                    <a:schemeClr val="dk1">
                      <a:alpha val="40000"/>
                    </a:schemeClr>
                  </a:outerShdw>
                </a:effectLst>
              </a:rPr>
              <a:t>身心健康是人的素质的必备条件,而充足合理的营养又是保证人身心健康的重要基础。对于生长发育迅速的学前儿童而言,帮助他们树立正确的营养观念,形成良好的饮食卫生习惯,是学前儿童健康教育的基本内容之一,也是学前儿童全面发展的重要保证。</a:t>
            </a:r>
            <a:endParaRPr sz="2400">
              <a:solidFill>
                <a:schemeClr val="tx1"/>
              </a:solidFill>
              <a:effectLst>
                <a:outerShdw blurRad="38100" dist="19050" dir="2700000" algn="tl" rotWithShape="0">
                  <a:schemeClr val="dk1">
                    <a:alpha val="40000"/>
                  </a:schemeClr>
                </a:outerShdw>
              </a:effectLst>
            </a:endParaRPr>
          </a:p>
        </p:txBody>
      </p:sp>
      <p:sp>
        <p:nvSpPr>
          <p:cNvPr id="3" name="标题 2"/>
          <p:cNvSpPr>
            <a:spLocks noGrp="1"/>
          </p:cNvSpPr>
          <p:nvPr>
            <p:ph type="title" idx="1"/>
          </p:nvPr>
        </p:nvSpPr>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62433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P165</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3268980" y="2296160"/>
            <a:ext cx="5654675" cy="456184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1958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P165</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1810385" y="2294255"/>
            <a:ext cx="8773160" cy="411416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1132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P166</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1266190" y="2471420"/>
            <a:ext cx="10126345" cy="356489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67259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P167</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1541780" y="2392680"/>
            <a:ext cx="8955405" cy="430720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 五、 学前儿童饮食营养教育活动设计</a:t>
            </a:r>
            <a:endParaRPr lang="zh-CN" altLang="en-US" sz="2400" b="1"/>
          </a:p>
          <a:p>
            <a:pPr marL="0" indent="0">
              <a:lnSpc>
                <a:spcPct val="150000"/>
              </a:lnSpc>
              <a:buNone/>
            </a:pPr>
            <a:r>
              <a:rPr lang="zh-CN" altLang="en-US" b="1"/>
              <a:t>  </a:t>
            </a:r>
            <a:r>
              <a:rPr lang="en-US" altLang="zh-CN" b="1"/>
              <a:t> </a:t>
            </a:r>
            <a:endParaRPr lang="zh-CN" altLang="en-US" sz="1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学前儿童饮食营养教育的实施</a:t>
            </a:r>
            <a:endParaRPr lang="zh-CN" altLang="en-US">
              <a:solidFill>
                <a:schemeClr val="tx1"/>
              </a:solidFill>
            </a:endParaRPr>
          </a:p>
        </p:txBody>
      </p:sp>
      <p:sp>
        <p:nvSpPr>
          <p:cNvPr id="8" name="文本框 7"/>
          <p:cNvSpPr txBox="1"/>
          <p:nvPr>
            <p:custDataLst>
              <p:tags r:id="rId1"/>
            </p:custDataLst>
          </p:nvPr>
        </p:nvSpPr>
        <p:spPr>
          <a:xfrm>
            <a:off x="6672580" y="172847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P168</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1090295" y="2257425"/>
            <a:ext cx="9612630" cy="420052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1898650"/>
            <a:ext cx="10340340" cy="3961765"/>
          </a:xfrm>
          <a:prstGeom prst="rect">
            <a:avLst/>
          </a:prstGeom>
        </p:spPr>
        <p:txBody>
          <a:bodyPr>
            <a:noAutofit/>
          </a:bodyPr>
          <a:p>
            <a:pPr marL="0" indent="0">
              <a:buNone/>
            </a:pPr>
            <a:r>
              <a:rPr lang="zh-CN" altLang="en-US" sz="2400"/>
              <a:t>1. 教师要拓展学生对学前儿童饮食营养教育的认识，如引导学生发现学前儿童饮食营养教育的主要目的不仅仅在于指导幼儿吃什么，还要启发幼儿怎么吃，即掌握饮食的方法和技能，建立良好的饮食行为习惯等。</a:t>
            </a:r>
            <a:endParaRPr lang="zh-CN" altLang="en-US" sz="2400"/>
          </a:p>
          <a:p>
            <a:pPr marL="0" indent="0">
              <a:buNone/>
            </a:pPr>
            <a:endParaRPr lang="zh-CN" altLang="en-US" sz="2400"/>
          </a:p>
          <a:p>
            <a:pPr marL="0" indent="0">
              <a:buNone/>
            </a:pPr>
            <a:r>
              <a:rPr lang="zh-CN" altLang="en-US" sz="2400"/>
              <a:t>2. 学生可以尝试设计一则学前儿童饮食营养教育活动，设计后可以与同学一起讨论和交流。</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16" name="对角圆角矩形 15"/>
          <p:cNvSpPr/>
          <p:nvPr>
            <p:custDataLst>
              <p:tags r:id="rId2"/>
            </p:custDataLst>
          </p:nvPr>
        </p:nvSpPr>
        <p:spPr>
          <a:xfrm>
            <a:off x="1668426" y="4241154"/>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7" name="对角圆角矩形 16"/>
          <p:cNvSpPr/>
          <p:nvPr>
            <p:custDataLst>
              <p:tags r:id="rId3"/>
            </p:custDataLst>
          </p:nvPr>
        </p:nvSpPr>
        <p:spPr>
          <a:xfrm>
            <a:off x="1668426" y="4112278"/>
            <a:ext cx="512434" cy="488973"/>
          </a:xfrm>
          <a:prstGeom prst="round2DiagRect">
            <a:avLst>
              <a:gd name="adj1" fmla="val 26654"/>
              <a:gd name="adj2" fmla="val 0"/>
            </a:avLst>
          </a:prstGeom>
          <a:solidFill>
            <a:schemeClr val="accent3"/>
          </a:solidFill>
          <a:ln>
            <a:noFill/>
          </a:ln>
          <a:effectLst>
            <a:outerShdw blurRad="165100" dist="25400" dir="2700000" sx="102000" sy="102000" algn="tl" rotWithShape="0">
              <a:schemeClr val="accent3">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8" name="直角三角形 17"/>
          <p:cNvSpPr/>
          <p:nvPr>
            <p:custDataLst>
              <p:tags r:id="rId4"/>
            </p:custDataLst>
          </p:nvPr>
        </p:nvSpPr>
        <p:spPr>
          <a:xfrm>
            <a:off x="2180974" y="4112869"/>
            <a:ext cx="77207" cy="128677"/>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28" name="文本框 27"/>
          <p:cNvSpPr txBox="1"/>
          <p:nvPr>
            <p:custDataLst>
              <p:tags r:id="rId5"/>
            </p:custDataLst>
          </p:nvPr>
        </p:nvSpPr>
        <p:spPr>
          <a:xfrm>
            <a:off x="2214245" y="4251325"/>
            <a:ext cx="8703945" cy="697230"/>
          </a:xfrm>
          <a:prstGeom prst="rect">
            <a:avLst/>
          </a:prstGeom>
          <a:noFill/>
        </p:spPr>
        <p:txBody>
          <a:bodyPr wrap="square" tIns="0" bIns="107950" rtlCol="0" anchor="ctr" anchorCtr="0"/>
          <a:p>
            <a:pPr>
              <a:lnSpc>
                <a:spcPct val="150000"/>
              </a:lnSpc>
            </a:pPr>
            <a:r>
              <a:rPr lang="en-US" altLang="zh-CN" sz="2400" b="1" dirty="0">
                <a:solidFill>
                  <a:schemeClr val="dk1">
                    <a:lumMod val="80000"/>
                    <a:lumOff val="20000"/>
                  </a:schemeClr>
                </a:solidFill>
                <a:latin typeface="+mn-ea"/>
                <a:sym typeface="+mn-ea"/>
              </a:rPr>
              <a:t>3. 学前儿童饮食营养教育中应遵循哪些原则?需要注意哪些问题?</a:t>
            </a:r>
            <a:endParaRPr lang="en-US" altLang="zh-CN" sz="2400" b="1" dirty="0">
              <a:solidFill>
                <a:schemeClr val="dk1">
                  <a:lumMod val="80000"/>
                  <a:lumOff val="20000"/>
                </a:schemeClr>
              </a:solidFill>
              <a:latin typeface="+mn-ea"/>
              <a:sym typeface="+mn-ea"/>
            </a:endParaRPr>
          </a:p>
        </p:txBody>
      </p:sp>
      <p:sp>
        <p:nvSpPr>
          <p:cNvPr id="53" name="对角圆角矩形 52"/>
          <p:cNvSpPr/>
          <p:nvPr>
            <p:custDataLst>
              <p:tags r:id="rId6"/>
            </p:custDataLst>
          </p:nvPr>
        </p:nvSpPr>
        <p:spPr>
          <a:xfrm>
            <a:off x="1668426" y="1893007"/>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54" name="对角圆角矩形 53"/>
          <p:cNvSpPr/>
          <p:nvPr>
            <p:custDataLst>
              <p:tags r:id="rId7"/>
            </p:custDataLst>
          </p:nvPr>
        </p:nvSpPr>
        <p:spPr>
          <a:xfrm>
            <a:off x="1668426" y="1763540"/>
            <a:ext cx="512434" cy="488973"/>
          </a:xfrm>
          <a:prstGeom prst="round2DiagRect">
            <a:avLst>
              <a:gd name="adj1" fmla="val 26654"/>
              <a:gd name="adj2" fmla="val 0"/>
            </a:avLst>
          </a:prstGeom>
          <a:solidFill>
            <a:schemeClr val="accent1"/>
          </a:solidFill>
          <a:ln>
            <a:noFill/>
          </a:ln>
          <a:effectLst>
            <a:outerShdw blurRad="165100" dist="25400" dir="2700000" sx="102000" sy="102000" algn="tl" rotWithShape="0">
              <a:schemeClr val="accent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55" name="直角三角形 54"/>
          <p:cNvSpPr/>
          <p:nvPr>
            <p:custDataLst>
              <p:tags r:id="rId8"/>
            </p:custDataLst>
          </p:nvPr>
        </p:nvSpPr>
        <p:spPr>
          <a:xfrm>
            <a:off x="2180974" y="1764131"/>
            <a:ext cx="77207" cy="128677"/>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57" name="文本框 56"/>
          <p:cNvSpPr txBox="1"/>
          <p:nvPr>
            <p:custDataLst>
              <p:tags r:id="rId9"/>
            </p:custDataLst>
          </p:nvPr>
        </p:nvSpPr>
        <p:spPr>
          <a:xfrm>
            <a:off x="2214080" y="1895963"/>
            <a:ext cx="7607396" cy="697431"/>
          </a:xfrm>
          <a:prstGeom prst="rect">
            <a:avLst/>
          </a:prstGeom>
          <a:noFill/>
        </p:spPr>
        <p:txBody>
          <a:bodyPr wrap="square" tIns="0" bIns="107950" rtlCol="0" anchor="ctr" anchorCtr="0">
            <a:normAutofit/>
          </a:bodyPr>
          <a:p>
            <a:pPr>
              <a:lnSpc>
                <a:spcPct val="150000"/>
              </a:lnSpc>
            </a:pPr>
            <a:r>
              <a:rPr lang="zh-CN" altLang="en-US" sz="2400" b="1" dirty="0">
                <a:solidFill>
                  <a:schemeClr val="dk1">
                    <a:lumMod val="80000"/>
                    <a:lumOff val="20000"/>
                  </a:schemeClr>
                </a:solidFill>
                <a:latin typeface="+mn-ea"/>
                <a:sym typeface="+mn-ea"/>
              </a:rPr>
              <a:t>1. 论述学前儿童饮食营养教育的价值。</a:t>
            </a:r>
            <a:endParaRPr lang="zh-CN" altLang="en-US" sz="2400" b="1" dirty="0">
              <a:solidFill>
                <a:schemeClr val="dk1">
                  <a:lumMod val="80000"/>
                  <a:lumOff val="20000"/>
                </a:schemeClr>
              </a:solidFill>
              <a:latin typeface="+mn-ea"/>
              <a:sym typeface="+mn-ea"/>
            </a:endParaRPr>
          </a:p>
        </p:txBody>
      </p:sp>
      <p:sp>
        <p:nvSpPr>
          <p:cNvPr id="6" name="对角圆角矩形 5"/>
          <p:cNvSpPr/>
          <p:nvPr>
            <p:custDataLst>
              <p:tags r:id="rId10"/>
            </p:custDataLst>
          </p:nvPr>
        </p:nvSpPr>
        <p:spPr>
          <a:xfrm>
            <a:off x="1668426" y="3067081"/>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2" name="对角圆角矩形 1"/>
          <p:cNvSpPr/>
          <p:nvPr>
            <p:custDataLst>
              <p:tags r:id="rId11"/>
            </p:custDataLst>
          </p:nvPr>
        </p:nvSpPr>
        <p:spPr>
          <a:xfrm>
            <a:off x="1668426" y="2937613"/>
            <a:ext cx="512434" cy="488973"/>
          </a:xfrm>
          <a:prstGeom prst="round2DiagRect">
            <a:avLst>
              <a:gd name="adj1" fmla="val 26654"/>
              <a:gd name="adj2" fmla="val 0"/>
            </a:avLst>
          </a:prstGeom>
          <a:solidFill>
            <a:schemeClr val="accent2"/>
          </a:solidFill>
          <a:ln>
            <a:noFill/>
          </a:ln>
          <a:effectLst>
            <a:outerShdw blurRad="165100" dist="25400" dir="2700000" sx="102000" sy="102000" algn="tl" rotWithShape="0">
              <a:schemeClr val="accent2">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8" name="直角三角形 7"/>
          <p:cNvSpPr/>
          <p:nvPr>
            <p:custDataLst>
              <p:tags r:id="rId12"/>
            </p:custDataLst>
          </p:nvPr>
        </p:nvSpPr>
        <p:spPr>
          <a:xfrm>
            <a:off x="2180974" y="2938796"/>
            <a:ext cx="77207" cy="128677"/>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9" name="文本框 8"/>
          <p:cNvSpPr txBox="1"/>
          <p:nvPr>
            <p:custDataLst>
              <p:tags r:id="rId13"/>
            </p:custDataLst>
          </p:nvPr>
        </p:nvSpPr>
        <p:spPr>
          <a:xfrm>
            <a:off x="2214080" y="3077131"/>
            <a:ext cx="7607396" cy="697431"/>
          </a:xfrm>
          <a:prstGeom prst="rect">
            <a:avLst/>
          </a:prstGeom>
          <a:noFill/>
        </p:spPr>
        <p:txBody>
          <a:bodyPr wrap="square" tIns="0" bIns="107950" rtlCol="0" anchor="ctr" anchorCtr="0">
            <a:normAutofit/>
          </a:bodyPr>
          <a:p>
            <a:pPr>
              <a:lnSpc>
                <a:spcPct val="150000"/>
              </a:lnSpc>
            </a:pPr>
            <a:r>
              <a:rPr lang="zh-CN" altLang="en-US" sz="2400" b="1" dirty="0">
                <a:solidFill>
                  <a:schemeClr val="dk1">
                    <a:lumMod val="80000"/>
                    <a:lumOff val="20000"/>
                  </a:schemeClr>
                </a:solidFill>
                <a:latin typeface="+mn-ea"/>
                <a:sym typeface="+mn-ea"/>
              </a:rPr>
              <a:t>2. 简述学前儿童饮食营养教育的内容。</a:t>
            </a:r>
            <a:endParaRPr lang="zh-CN" altLang="en-US" sz="2400" b="1" dirty="0">
              <a:solidFill>
                <a:schemeClr val="dk1">
                  <a:lumMod val="80000"/>
                  <a:lumOff val="20000"/>
                </a:schemeClr>
              </a:solidFill>
              <a:latin typeface="+mn-ea"/>
              <a:sym typeface="+mn-ea"/>
            </a:endParaRPr>
          </a:p>
        </p:txBody>
      </p:sp>
      <p:sp>
        <p:nvSpPr>
          <p:cNvPr id="10" name="对角圆角矩形 9"/>
          <p:cNvSpPr/>
          <p:nvPr>
            <p:custDataLst>
              <p:tags r:id="rId14"/>
            </p:custDataLst>
          </p:nvPr>
        </p:nvSpPr>
        <p:spPr>
          <a:xfrm>
            <a:off x="1668426" y="5415818"/>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1" name="对角圆角矩形 10"/>
          <p:cNvSpPr/>
          <p:nvPr>
            <p:custDataLst>
              <p:tags r:id="rId15"/>
            </p:custDataLst>
          </p:nvPr>
        </p:nvSpPr>
        <p:spPr>
          <a:xfrm>
            <a:off x="1668426" y="5286351"/>
            <a:ext cx="512434" cy="488973"/>
          </a:xfrm>
          <a:prstGeom prst="round2DiagRect">
            <a:avLst>
              <a:gd name="adj1" fmla="val 26654"/>
              <a:gd name="adj2" fmla="val 0"/>
            </a:avLst>
          </a:prstGeom>
          <a:solidFill>
            <a:schemeClr val="accent4"/>
          </a:solidFill>
          <a:ln>
            <a:noFill/>
          </a:ln>
          <a:effectLst>
            <a:outerShdw blurRad="165100" dist="25400" dir="2700000" sx="102000" sy="102000" algn="tl" rotWithShape="0">
              <a:schemeClr val="accent4">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2" name="直角三角形 11"/>
          <p:cNvSpPr/>
          <p:nvPr>
            <p:custDataLst>
              <p:tags r:id="rId16"/>
            </p:custDataLst>
          </p:nvPr>
        </p:nvSpPr>
        <p:spPr>
          <a:xfrm>
            <a:off x="2180974" y="5286942"/>
            <a:ext cx="77207" cy="128677"/>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13" name="文本框 12"/>
          <p:cNvSpPr txBox="1"/>
          <p:nvPr>
            <p:custDataLst>
              <p:tags r:id="rId17"/>
            </p:custDataLst>
          </p:nvPr>
        </p:nvSpPr>
        <p:spPr>
          <a:xfrm>
            <a:off x="2214080" y="5425277"/>
            <a:ext cx="7607396" cy="697431"/>
          </a:xfrm>
          <a:prstGeom prst="rect">
            <a:avLst/>
          </a:prstGeom>
          <a:noFill/>
        </p:spPr>
        <p:txBody>
          <a:bodyPr wrap="square" tIns="0" bIns="107950" rtlCol="0" anchor="ctr" anchorCtr="0">
            <a:normAutofit/>
          </a:bodyPr>
          <a:p>
            <a:pPr>
              <a:lnSpc>
                <a:spcPct val="150000"/>
              </a:lnSpc>
            </a:pPr>
            <a:r>
              <a:rPr lang="en-US" altLang="zh-CN" sz="2400" b="1" dirty="0">
                <a:solidFill>
                  <a:schemeClr val="dk1">
                    <a:lumMod val="80000"/>
                    <a:lumOff val="20000"/>
                  </a:schemeClr>
                </a:solidFill>
                <a:latin typeface="+mn-ea"/>
                <a:sym typeface="+mn-ea"/>
              </a:rPr>
              <a:t>4. 举例说明学前儿童饮食营养教育的方法和途径。</a:t>
            </a:r>
            <a:endParaRPr lang="en-US" altLang="zh-CN" sz="2400" b="1" dirty="0">
              <a:solidFill>
                <a:schemeClr val="dk1">
                  <a:lumMod val="80000"/>
                  <a:lumOff val="20000"/>
                </a:schemeClr>
              </a:solidFill>
              <a:latin typeface="+mn-ea"/>
              <a:sym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166751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1986915" y="3451860"/>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739390"/>
            <a:ext cx="5835015" cy="1006475"/>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营养与健康概述</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营养的含义</a:t>
            </a:r>
            <a:endParaRPr lang="zh-CN" altLang="en-US" sz="2400" b="1"/>
          </a:p>
          <a:p>
            <a:r>
              <a:rPr lang="zh-CN" altLang="en-US" sz="2000"/>
              <a:t>营养”这个词的习惯用法中,其含义既指“食物中某些对机体养生有用的物质”,同时也包含“机体摄取养料的行为和过程”。</a:t>
            </a:r>
            <a:endParaRPr lang="zh-CN" altLang="en-US" sz="2000"/>
          </a:p>
          <a:p>
            <a:r>
              <a:rPr lang="zh-CN" altLang="en-US" sz="2000"/>
              <a:t>营养素通常可以分为六类,即碳水化合物(又称糖类)、脂类、蛋白质、维生素、无机盐(又称矿物质)、膳食纤维和水。各种营养素通过相互作用,提供人类所需的能量,构建身体各部分的组织,调整食物在身体中的消化、吸收和代谢,维护身体健康和成长。个体的生存、生长、保持健康以及从事任何活动所需的能量都需要由营养素来供给。</a:t>
            </a:r>
            <a:endParaRPr lang="zh-CN" altLang="en-US" sz="2000"/>
          </a:p>
          <a:p>
            <a:r>
              <a:rPr lang="zh-CN" altLang="en-US" sz="2000"/>
              <a:t>学前儿童生长发育迅速,新陈代谢旺盛,所需的各种营养素和能量相对比成人要多。</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营养与健康概述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健康饮食金字塔</a:t>
            </a:r>
            <a:endParaRPr lang="zh-CN" altLang="en-US" sz="2400" b="1">
              <a:solidFill>
                <a:srgbClr val="C00000"/>
              </a:solidFill>
            </a:endParaRPr>
          </a:p>
          <a:p>
            <a:pPr marL="0" indent="0">
              <a:lnSpc>
                <a:spcPct val="100000"/>
              </a:lnSpc>
              <a:buNone/>
            </a:pPr>
            <a:r>
              <a:rPr lang="en-US" altLang="zh-CN" sz="2000" b="1">
                <a:latin typeface="华文楷体" panose="02010600040101010101" charset="-122"/>
                <a:ea typeface="华文楷体" panose="02010600040101010101" charset="-122"/>
                <a:cs typeface="华文楷体" panose="02010600040101010101" charset="-122"/>
              </a:rPr>
              <a:t>1.</a:t>
            </a:r>
            <a:r>
              <a:rPr lang="zh-CN" altLang="en-US" sz="2000" b="1">
                <a:latin typeface="华文楷体" panose="02010600040101010101" charset="-122"/>
                <a:ea typeface="华文楷体" panose="02010600040101010101" charset="-122"/>
                <a:cs typeface="华文楷体" panose="02010600040101010101" charset="-122"/>
              </a:rPr>
              <a:t>进食正确的食物种类</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en-US" altLang="zh-CN" sz="2000" b="1">
                <a:latin typeface="华文楷体" panose="02010600040101010101" charset="-122"/>
                <a:ea typeface="华文楷体" panose="02010600040101010101" charset="-122"/>
                <a:cs typeface="华文楷体" panose="02010600040101010101" charset="-122"/>
              </a:rPr>
              <a:t>     </a:t>
            </a:r>
            <a:r>
              <a:rPr lang="zh-CN" altLang="en-US" sz="2000" b="1">
                <a:latin typeface="华文楷体" panose="02010600040101010101" charset="-122"/>
                <a:ea typeface="华文楷体" panose="02010600040101010101" charset="-122"/>
                <a:cs typeface="华文楷体" panose="02010600040101010101" charset="-122"/>
              </a:rPr>
              <a:t>不同食物有不同的营养价值，因此身体不能从单一食物中得到全部所需营养素。根据“健康饮食金字塔”，我们需要进食各大类别食物，同时也要进食每一大类别中的不同食物，以吸收各种营养素，满足身体所需。</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2. 进食适当的分量</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en-US" altLang="zh-CN" sz="2000" b="1">
                <a:latin typeface="华文楷体" panose="02010600040101010101" charset="-122"/>
                <a:ea typeface="华文楷体" panose="02010600040101010101" charset="-122"/>
                <a:cs typeface="华文楷体" panose="02010600040101010101" charset="-122"/>
              </a:rPr>
              <a:t>      </a:t>
            </a:r>
            <a:r>
              <a:rPr lang="zh-CN" altLang="en-US" sz="2000" b="1">
                <a:latin typeface="华文楷体" panose="02010600040101010101" charset="-122"/>
                <a:ea typeface="华文楷体" panose="02010600040101010101" charset="-122"/>
                <a:cs typeface="华文楷体" panose="02010600040101010101" charset="-122"/>
              </a:rPr>
              <a:t>进食太多或太少都不利于身体健康，我们的身体每天需要一定分量的营养素来维持最佳状态。如果进食不足，就很可能出现营养不良或相关营养缺乏的症状；相反，若进食过量，则可导致营养过多或增加肥胖的机会。因此，要维持身体健康，我们需进食合适的分量。</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食物能为我们提供营养，而营养能够用于修补旧组织、增生新组织、产生能量和维持生理活动。</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P143</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营养与健康的关系</a:t>
            </a:r>
            <a:endParaRPr lang="zh-CN" altLang="en-US" sz="2400" b="1"/>
          </a:p>
          <a:p>
            <a:r>
              <a:rPr lang="zh-CN" altLang="en-US" sz="2000"/>
              <a:t>健康可看作是在正常情况下机体能与内外环境保持平衡和协调的状态。人的健康状况受多种因素的影响,如人们所处的经济地位、文化水平、生活和工作环境、生活方式和生活习惯、人际关系以及合理、均衡的营养状况等。</a:t>
            </a:r>
            <a:endParaRPr lang="zh-CN" altLang="en-US" sz="2000"/>
          </a:p>
          <a:p>
            <a:endParaRPr lang="zh-CN" altLang="en-US" sz="2000"/>
          </a:p>
          <a:p>
            <a:r>
              <a:rPr lang="zh-CN" altLang="en-US" sz="2000"/>
              <a:t>营养与许多疾病的发生和发展都有直接或间接的关系。例如,缺铁会患缺铁性贫血,缺维生素D、钙、磷会引起佝偻病或骨骼畸形等;而营养过剩或不均衡也会引起疾病,如肥胖病等。</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营养与健康概述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《儿童零食通用要求》</a:t>
            </a:r>
            <a:endParaRPr lang="zh-CN" altLang="en-US" sz="2400" b="1">
              <a:solidFill>
                <a:srgbClr val="C00000"/>
              </a:solidFill>
            </a:endParaRPr>
          </a:p>
          <a:p>
            <a:pPr marL="0" indent="0">
              <a:lnSpc>
                <a:spcPct val="100000"/>
              </a:lnSpc>
              <a:buNone/>
            </a:pPr>
            <a:endParaRPr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sz="2000" b="1">
                <a:latin typeface="华文楷体" panose="02010600040101010101" charset="-122"/>
                <a:ea typeface="华文楷体" panose="02010600040101010101" charset="-122"/>
                <a:cs typeface="华文楷体" panose="02010600040101010101" charset="-122"/>
              </a:rPr>
              <a:t> </a:t>
            </a:r>
            <a:r>
              <a:rPr lang="en-US" sz="2000" b="1">
                <a:latin typeface="华文楷体" panose="02010600040101010101" charset="-122"/>
                <a:ea typeface="华文楷体" panose="02010600040101010101" charset="-122"/>
                <a:cs typeface="华文楷体" panose="02010600040101010101" charset="-122"/>
              </a:rPr>
              <a:t>      </a:t>
            </a:r>
            <a:r>
              <a:rPr sz="2000" b="1">
                <a:latin typeface="华文楷体" panose="02010600040101010101" charset="-122"/>
                <a:ea typeface="华文楷体" panose="02010600040101010101" charset="-122"/>
                <a:cs typeface="华文楷体" panose="02010600040101010101" charset="-122"/>
              </a:rPr>
              <a:t>2022年，中国副食流通协会正式发布了最新版的《儿童零食通用要求》。标准的目的是规范市场、提高效率，对儿童零食市场的进一步规范起到积极作用。相较针对普通零食的标准，该要求为儿童零食在营养健康和安全性方面的规划提供了研发依据，不仅提升了食品安全底线，更针对儿童群体制定了更高的安全要求、营养要求、情感要求方面的指导建议。</a:t>
            </a:r>
            <a:endParaRPr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P144</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BEAUTIFY_FLAG" val="#wm#"/>
  <p:tag name="KSO_WM_TEMPLATE_CATEGORY" val="diagram"/>
  <p:tag name="KSO_WM_TEMPLATE_INDEX" val="20230321"/>
</p:tagLst>
</file>

<file path=ppt/tags/tag1001.xml><?xml version="1.0" encoding="utf-8"?>
<p:tagLst xmlns:p="http://schemas.openxmlformats.org/presentationml/2006/main">
  <p:tag name="KSO_WM_BEAUTIFY_FLAG" val="#wm#"/>
  <p:tag name="KSO_WM_TEMPLATE_CATEGORY" val="custom"/>
  <p:tag name="KSO_WM_TEMPLATE_INDEX" val="20230979"/>
</p:tagLst>
</file>

<file path=ppt/tags/tag1002.xml><?xml version="1.0" encoding="utf-8"?>
<p:tagLst xmlns:p="http://schemas.openxmlformats.org/presentationml/2006/main">
  <p:tag name="KSO_WM_BEAUTIFY_FLAG" val="#wm#"/>
  <p:tag name="KSO_WM_TEMPLATE_CATEGORY" val="diagram"/>
  <p:tag name="KSO_WM_TEMPLATE_INDEX" val="20231636"/>
</p:tagLst>
</file>

<file path=ppt/tags/tag1003.xml><?xml version="1.0" encoding="utf-8"?>
<p:tagLst xmlns:p="http://schemas.openxmlformats.org/presentationml/2006/main">
  <p:tag name="KSO_WM_BEAUTIFY_FLAG" val=""/>
</p:tagLst>
</file>

<file path=ppt/tags/tag1004.xml><?xml version="1.0" encoding="utf-8"?>
<p:tagLst xmlns:p="http://schemas.openxmlformats.org/presentationml/2006/main">
  <p:tag name="KSO_WM_BEAUTIFY_FLAG" val="#wm#"/>
  <p:tag name="KSO_WM_TEMPLATE_CATEGORY" val="diagram"/>
  <p:tag name="KSO_WM_TEMPLATE_INDEX" val="20231636"/>
</p:tagLst>
</file>

<file path=ppt/tags/tag1005.xml><?xml version="1.0" encoding="utf-8"?>
<p:tagLst xmlns:p="http://schemas.openxmlformats.org/presentationml/2006/main">
  <p:tag name="KSO_WM_BEAUTIFY_FLAG" val="#wm#"/>
  <p:tag name="KSO_WM_TEMPLATE_CATEGORY" val="diagram"/>
  <p:tag name="KSO_WM_TEMPLATE_INDEX" val="20231636"/>
</p:tagLst>
</file>

<file path=ppt/tags/tag1006.xml><?xml version="1.0" encoding="utf-8"?>
<p:tagLst xmlns:p="http://schemas.openxmlformats.org/presentationml/2006/main">
  <p:tag name="KSO_WM_BEAUTIFY_FLAG" val=""/>
</p:tagLst>
</file>

<file path=ppt/tags/tag1007.xml><?xml version="1.0" encoding="utf-8"?>
<p:tagLst xmlns:p="http://schemas.openxmlformats.org/presentationml/2006/main">
  <p:tag name="KSO_WM_BEAUTIFY_FLAG" val="#wm#"/>
  <p:tag name="KSO_WM_TEMPLATE_CATEGORY" val="diagram"/>
  <p:tag name="KSO_WM_TEMPLATE_INDEX" val="20231636"/>
</p:tagLst>
</file>

<file path=ppt/tags/tag1008.xml><?xml version="1.0" encoding="utf-8"?>
<p:tagLst xmlns:p="http://schemas.openxmlformats.org/presentationml/2006/main">
  <p:tag name="KSO_WM_BEAUTIFY_FLAG" val="#wm#"/>
  <p:tag name="KSO_WM_TEMPLATE_CATEGORY" val="custom"/>
  <p:tag name="KSO_WM_TEMPLATE_INDEX" val="20230979"/>
</p:tagLst>
</file>

<file path=ppt/tags/tag1009.xml><?xml version="1.0" encoding="utf-8"?>
<p:tagLst xmlns:p="http://schemas.openxmlformats.org/presentationml/2006/main">
  <p:tag name="KSO_WM_BEAUTIFY_FLAG" val="#wm#"/>
  <p:tag name="KSO_WM_TEMPLATE_CATEGORY" val="diagram"/>
  <p:tag name="KSO_WM_TEMPLATE_INDEX" val="20231636"/>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BEAUTIFY_FLAG" val="#wm#"/>
  <p:tag name="KSO_WM_TEMPLATE_CATEGORY" val="diagram"/>
  <p:tag name="KSO_WM_TEMPLATE_INDEX" val="20231636"/>
</p:tagLst>
</file>

<file path=ppt/tags/tag1011.xml><?xml version="1.0" encoding="utf-8"?>
<p:tagLst xmlns:p="http://schemas.openxmlformats.org/presentationml/2006/main">
  <p:tag name="KSO_WM_BEAUTIFY_FLAG" val="#wm#"/>
  <p:tag name="KSO_WM_TEMPLATE_CATEGORY" val="diagram"/>
  <p:tag name="KSO_WM_TEMPLATE_INDEX" val="20231636"/>
</p:tagLst>
</file>

<file path=ppt/tags/tag1012.xml><?xml version="1.0" encoding="utf-8"?>
<p:tagLst xmlns:p="http://schemas.openxmlformats.org/presentationml/2006/main">
  <p:tag name="KSO_WM_BEAUTIFY_FLAG" val=""/>
</p:tagLst>
</file>

<file path=ppt/tags/tag1013.xml><?xml version="1.0" encoding="utf-8"?>
<p:tagLst xmlns:p="http://schemas.openxmlformats.org/presentationml/2006/main">
  <p:tag name="KSO_WM_BEAUTIFY_FLAG" val="#wm#"/>
  <p:tag name="KSO_WM_TEMPLATE_CATEGORY" val="diagram"/>
  <p:tag name="KSO_WM_TEMPLATE_INDEX" val="20231636"/>
</p:tagLst>
</file>

<file path=ppt/tags/tag1014.xml><?xml version="1.0" encoding="utf-8"?>
<p:tagLst xmlns:p="http://schemas.openxmlformats.org/presentationml/2006/main">
  <p:tag name="KSO_WM_BEAUTIFY_FLAG" val=""/>
</p:tagLst>
</file>

<file path=ppt/tags/tag1015.xml><?xml version="1.0" encoding="utf-8"?>
<p:tagLst xmlns:p="http://schemas.openxmlformats.org/presentationml/2006/main">
  <p:tag name="KSO_WM_BEAUTIFY_FLAG" val=""/>
</p:tagLst>
</file>

<file path=ppt/tags/tag1016.xml><?xml version="1.0" encoding="utf-8"?>
<p:tagLst xmlns:p="http://schemas.openxmlformats.org/presentationml/2006/main">
  <p:tag name="KSO_WM_BEAUTIFY_FLAG" val="#wm#"/>
  <p:tag name="KSO_WM_TEMPLATE_CATEGORY" val="diagram"/>
  <p:tag name="KSO_WM_TEMPLATE_INDEX" val="20231636"/>
</p:tagLst>
</file>

<file path=ppt/tags/tag1017.xml><?xml version="1.0" encoding="utf-8"?>
<p:tagLst xmlns:p="http://schemas.openxmlformats.org/presentationml/2006/main">
  <p:tag name="KSO_WM_BEAUTIFY_FLAG" val=""/>
</p:tagLst>
</file>

<file path=ppt/tags/tag1018.xml><?xml version="1.0" encoding="utf-8"?>
<p:tagLst xmlns:p="http://schemas.openxmlformats.org/presentationml/2006/main">
  <p:tag name="KSO_WM_BEAUTIFY_FLAG" val="#wm#"/>
  <p:tag name="KSO_WM_TEMPLATE_CATEGORY" val="diagram"/>
  <p:tag name="KSO_WM_TEMPLATE_INDEX" val="20231636"/>
</p:tagLst>
</file>

<file path=ppt/tags/tag1019.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BEAUTIFY_FLAG" val="#wm#"/>
  <p:tag name="KSO_WM_TEMPLATE_CATEGORY" val="diagram"/>
  <p:tag name="KSO_WM_TEMPLATE_INDEX" val="20231636"/>
</p:tagLst>
</file>

<file path=ppt/tags/tag1021.xml><?xml version="1.0" encoding="utf-8"?>
<p:tagLst xmlns:p="http://schemas.openxmlformats.org/presentationml/2006/main">
  <p:tag name="KSO_WM_BEAUTIFY_FLAG" val="#wm#"/>
  <p:tag name="KSO_WM_TEMPLATE_CATEGORY" val="custom"/>
  <p:tag name="KSO_WM_TEMPLATE_INDEX" val="20230979"/>
</p:tagLst>
</file>

<file path=ppt/tags/tag1022.xml><?xml version="1.0" encoding="utf-8"?>
<p:tagLst xmlns:p="http://schemas.openxmlformats.org/presentationml/2006/main">
  <p:tag name="KSO_WM_BEAUTIFY_FLAG" val=""/>
</p:tagLst>
</file>

<file path=ppt/tags/tag10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2_2"/>
  <p:tag name="KSO_WM_TEMPLATE_CATEGORY" val="diagram"/>
  <p:tag name="KSO_WM_TEMPLATE_INDEX" val="20230922"/>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2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2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1_2"/>
  <p:tag name="KSO_WM_TEMPLATE_CATEGORY" val="diagram"/>
  <p:tag name="KSO_WM_TEMPLATE_INDEX" val="20230922"/>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1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1_1"/>
  <p:tag name="KSO_WM_DIAGRAM_VERSION" val="3"/>
  <p:tag name="KSO_WM_DIAGRAM_COLOR_TRICK" val="1"/>
  <p:tag name="KSO_WM_DIAGRAM_COLOR_TEXT_CAN_REMOVE" val="n"/>
  <p:tag name="KSO_WM_UNIT_VALUE" val="45"/>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4_2"/>
  <p:tag name="KSO_WM_TEMPLATE_CATEGORY" val="diagram"/>
  <p:tag name="KSO_WM_TEMPLATE_INDEX" val="20230922"/>
  <p:tag name="KSO_WM_UNIT_LAYERLEVEL" val="1_1_1"/>
  <p:tag name="KSO_WM_TAG_VERSION" val="3.0"/>
  <p:tag name="KSO_WM_DIAGRAM_GROUP_CODE" val="l1-1"/>
  <p:tag name="KSO_WM_UNIT_TYPE" val="l_h_i"/>
  <p:tag name="KSO_WM_UNIT_INDEX" val="1_4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4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4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3_2"/>
  <p:tag name="KSO_WM_TEMPLATE_CATEGORY" val="diagram"/>
  <p:tag name="KSO_WM_TEMPLATE_INDEX" val="20230922"/>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3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2_1"/>
  <p:tag name="KSO_WM_UNIT_ID" val="diagram20230922_6*l_h_i*1_2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2"/>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1_1"/>
  <p:tag name="KSO_WM_UNIT_ID" val="diagram20230922_6*l_h_i*1_1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1"/>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4_1"/>
  <p:tag name="KSO_WM_UNIT_ID" val="diagram20230922_6*l_h_i*1_4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4"/>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3_1"/>
  <p:tag name="KSO_WM_UNIT_ID" val="diagram20230922_6*l_h_i*1_3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3"/>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6_2"/>
  <p:tag name="KSO_WM_TEMPLATE_CATEGORY" val="diagram"/>
  <p:tag name="KSO_WM_TEMPLATE_INDEX" val="20230922"/>
  <p:tag name="KSO_WM_UNIT_LAYERLEVEL" val="1_1_1"/>
  <p:tag name="KSO_WM_TAG_VERSION" val="3.0"/>
  <p:tag name="KSO_WM_DIAGRAM_GROUP_CODE" val="l1-1"/>
  <p:tag name="KSO_WM_UNIT_TYPE" val="l_h_i"/>
  <p:tag name="KSO_WM_UNIT_INDEX" val="1_6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6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6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5_2"/>
  <p:tag name="KSO_WM_TEMPLATE_CATEGORY" val="diagram"/>
  <p:tag name="KSO_WM_TEMPLATE_INDEX" val="20230922"/>
  <p:tag name="KSO_WM_UNIT_LAYERLEVEL" val="1_1_1"/>
  <p:tag name="KSO_WM_TAG_VERSION" val="3.0"/>
  <p:tag name="KSO_WM_DIAGRAM_GROUP_CODE" val="l1-1"/>
  <p:tag name="KSO_WM_UNIT_TYPE" val="l_h_i"/>
  <p:tag name="KSO_WM_UNIT_INDEX" val="1_5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5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5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i*1_7_2"/>
  <p:tag name="KSO_WM_TEMPLATE_CATEGORY" val="diagram"/>
  <p:tag name="KSO_WM_TEMPLATE_INDEX" val="20230922"/>
  <p:tag name="KSO_WM_UNIT_LAYERLEVEL" val="1_1_1"/>
  <p:tag name="KSO_WM_TAG_VERSION" val="3.0"/>
  <p:tag name="KSO_WM_DIAGRAM_GROUP_CODE" val="l1-1"/>
  <p:tag name="KSO_WM_UNIT_TYPE" val="l_h_i"/>
  <p:tag name="KSO_WM_UNIT_INDEX" val="1_7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6*l_h_f*1_7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7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6_1"/>
  <p:tag name="KSO_WM_UNIT_ID" val="diagram20230922_6*l_h_i*1_6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6"/>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5_1"/>
  <p:tag name="KSO_WM_UNIT_ID" val="diagram20230922_6*l_h_i*1_5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5"/>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7_1"/>
  <p:tag name="KSO_WM_UNIT_ID" val="diagram20230922_6*l_h_i*1_7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7"/>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4.xml><?xml version="1.0" encoding="utf-8"?>
<p:tagLst xmlns:p="http://schemas.openxmlformats.org/presentationml/2006/main">
  <p:tag name="KSO_WM_BEAUTIFY_FLAG" val="#wm#"/>
  <p:tag name="KSO_WM_TEMPLATE_CATEGORY" val="diagram"/>
  <p:tag name="KSO_WM_TEMPLATE_INDEX" val="20231636"/>
</p:tagLst>
</file>

<file path=ppt/tags/tag1045.xml><?xml version="1.0" encoding="utf-8"?>
<p:tagLst xmlns:p="http://schemas.openxmlformats.org/presentationml/2006/main">
  <p:tag name="KSO_WM_BEAUTIFY_FLAG" val=""/>
</p:tagLst>
</file>

<file path=ppt/tags/tag1046.xml><?xml version="1.0" encoding="utf-8"?>
<p:tagLst xmlns:p="http://schemas.openxmlformats.org/presentationml/2006/main">
  <p:tag name="KSO_WM_BEAUTIFY_FLAG" val="#wm#"/>
  <p:tag name="KSO_WM_TEMPLATE_CATEGORY" val="diagram"/>
  <p:tag name="KSO_WM_TEMPLATE_INDEX" val="20231636"/>
</p:tagLst>
</file>

<file path=ppt/tags/tag1047.xml><?xml version="1.0" encoding="utf-8"?>
<p:tagLst xmlns:p="http://schemas.openxmlformats.org/presentationml/2006/main">
  <p:tag name="KSO_WM_BEAUTIFY_FLAG" val=""/>
</p:tagLst>
</file>

<file path=ppt/tags/tag10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7"/>
  <p:tag name="KSO_WM_UNIT_LINE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25,&quot;colorType&quot;:1,&quot;foreColorIndex&quot;:10,&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1"/>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1"/>
  <p:tag name="KSO_WM_UNIT_LINE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6000000238418579,&quot;colorType&quot;:1,&quot;foreColorIndex&quot;:10,&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5"/>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5"/>
  <p:tag name="KSO_WM_UNIT_FILL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25,&quot;colorType&quot;:1,&quot;foreColorIndex&quot;:10,&quot;transparency&quot;:0},&quot;type&quot;:1},&quot;glow&quot;:{&quot;colorType&quot;:0},&quot;line&quot;:{&quot;type&quot;:0},&quot;shadow&quot;:{&quot;brightness&quot;:0.4000000059604645,&quot;colorType&quot;:1,&quot;foreColorIndex&quot;:10,&quot;transparency&quot;:0.30000001192092896},&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1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12"/>
  <p:tag name="KSO_WM_UNIT_FILL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10000000149011612,&quot;colorType&quot;:1,&quot;foreColorIndex&quot;:10,&quot;pos&quot;:0,&quot;transparency&quot;:0},{&quot;brightness&quot;:0,&quot;colorType&quot;:1,&quot;foreColorIndex&quot;:10,&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9"/>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9"/>
  <p:tag name="KSO_WM_UNIT_FILL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10,&quot;pos&quot;:0,&quot;transparency&quot;:0},{&quot;brightness&quot;:0.20000000298023224,&quot;colorType&quot;:1,&quot;foreColorIndex&quot;:10,&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8"/>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8"/>
  <p:tag name="KSO_WM_UNIT_FILL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10,&quot;pos&quot;:0,&quot;transparency&quot;:0},{&quot;brightness&quot;:0.20000000298023224,&quot;colorType&quot;:1,&quot;foreColorIndex&quot;:10,&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2"/>
  <p:tag name="KSO_WM_UNIT_LINE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10,&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4"/>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4"/>
  <p:tag name="KSO_WM_UNIT_LINE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10,&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6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6_6"/>
  <p:tag name="KSO_WM_UNIT_LINE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10,&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x*1_6_13"/>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6_13"/>
  <p:tag name="KSO_WM_UNIT_VALUE" val="133*133"/>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6"/>
  <p:tag name="KSO_WM_UNIT_LINE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2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1"/>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1"/>
  <p:tag name="KSO_WM_UNIT_LINE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600000023841857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4"/>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4"/>
  <p:tag name="KSO_WM_UNIT_FILL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25,&quot;colorType&quot;:1,&quot;foreColorIndex&quot;:5,&quot;transparency&quot;:0},&quot;type&quot;:1},&quot;glow&quot;:{&quot;colorType&quot;:0},&quot;line&quot;:{&quot;type&quot;:0},&quot;shadow&quot;:{&quot;brightness&quot;:0.4000000059604645,&quot;colorType&quot;:1,&quot;foreColorIndex&quot;:5,&quot;transparency&quot;:0.30000001192092896},&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9"/>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9"/>
  <p:tag name="KSO_WM_UNIT_FILL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8"/>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8"/>
  <p:tag name="KSO_WM_UNIT_FILL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5,&quot;pos&quot;:0,&quot;transparency&quot;:0},{&quot;brightness&quot;:0.20000000298023224,&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7"/>
  <p:tag name="KSO_WM_UNIT_FILL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5,&quot;pos&quot;:0,&quot;transparency&quot;:0},{&quot;brightness&quot;:0.20000000298023224,&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0929_5*l_h_a*1_1_1"/>
  <p:tag name="KSO_WM_TEMPLATE_CATEGORY" val="diagram"/>
  <p:tag name="KSO_WM_TEMPLATE_INDEX" val="2023092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添加标题"/>
  <p:tag name="KSO_WM_UNIT_TEXT_FILL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2"/>
  <p:tag name="KSO_WM_UNIT_LINE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5,&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3"/>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3"/>
  <p:tag name="KSO_WM_UNIT_LINE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5,&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1_5"/>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5"/>
  <p:tag name="KSO_WM_UNIT_LINE_FORE_SCHEMECOLOR_INDEX" val="5"/>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5,&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x*1_1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1_6"/>
  <p:tag name="KSO_WM_UNIT_VALUE" val="145*124"/>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2"/>
  <p:tag name="KSO_WM_UNIT_LINE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25,&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1"/>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1"/>
  <p:tag name="KSO_WM_UNIT_LINE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6000000238418579,&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7"/>
  <p:tag name="KSO_WM_UNIT_FILL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25,&quot;colorType&quot;:1,&quot;foreColorIndex&quot;:6,&quot;transparency&quot;:0},&quot;type&quot;:1},&quot;glow&quot;:{&quot;colorType&quot;:0},&quot;line&quot;:{&quot;type&quot;:0},&quot;shadow&quot;:{&quot;brightness&quot;:0.4000000059604645,&quot;colorType&quot;:1,&quot;foreColorIndex&quot;:6,&quot;transparency&quot;:0.30000001192092896},&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8"/>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8"/>
  <p:tag name="KSO_WM_UNIT_FILL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10000000149011612,&quot;colorType&quot;:1,&quot;foreColorIndex&quot;:6,&quot;pos&quot;:0,&quot;transparency&quot;:0},{&quot;brightness&quot;:0,&quot;colorType&quot;:1,&quot;foreColorIndex&quot;:6,&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4"/>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4"/>
  <p:tag name="KSO_WM_UNIT_FILL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6,&quot;pos&quot;:0,&quot;transparency&quot;:0},{&quot;brightness&quot;:0.20000000298023224,&quot;colorType&quot;:1,&quot;foreColorIndex&quot;:6,&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3"/>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3"/>
  <p:tag name="KSO_WM_UNIT_FILL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6,&quot;pos&quot;:0,&quot;transparency&quot;:0},{&quot;brightness&quot;:0.20000000298023224,&quot;colorType&quot;:1,&quot;foreColorIndex&quot;:6,&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0929_5*l_h_a*1_2_1"/>
  <p:tag name="KSO_WM_TEMPLATE_CATEGORY" val="diagram"/>
  <p:tag name="KSO_WM_TEMPLATE_INDEX" val="2023092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添加标题"/>
  <p:tag name="KSO_WM_UNIT_TEXT_FILL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5"/>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5"/>
  <p:tag name="KSO_WM_UNIT_LINE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6,&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6"/>
  <p:tag name="KSO_WM_UNIT_LINE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6,&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2_9"/>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9"/>
  <p:tag name="KSO_WM_UNIT_LINE_FORE_SCHEMECOLOR_INDEX" val="6"/>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6,&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x*1_2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2_7"/>
  <p:tag name="KSO_WM_UNIT_VALUE" val="140*145"/>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2"/>
  <p:tag name="KSO_WM_UNIT_LINE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25,&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1"/>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1"/>
  <p:tag name="KSO_WM_UNIT_LINE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6000000238418579,&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7"/>
  <p:tag name="KSO_WM_UNIT_FILL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25,&quot;colorType&quot;:1,&quot;foreColorIndex&quot;:8,&quot;transparency&quot;:0},&quot;type&quot;:1},&quot;glow&quot;:{&quot;colorType&quot;:0},&quot;line&quot;:{&quot;type&quot;:0},&quot;shadow&quot;:{&quot;brightness&quot;:0.4000000059604645,&quot;colorType&quot;:1,&quot;foreColorIndex&quot;:8,&quot;transparency&quot;:0.30000001192092896},&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8"/>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8"/>
  <p:tag name="KSO_WM_UNIT_FILL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10000000149011612,&quot;colorType&quot;:1,&quot;foreColorIndex&quot;:8,&quot;pos&quot;:0,&quot;transparency&quot;:0},{&quot;brightness&quot;:0,&quot;colorType&quot;:1,&quot;foreColorIndex&quot;:8,&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4"/>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4"/>
  <p:tag name="KSO_WM_UNIT_FILL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8,&quot;pos&quot;:0,&quot;transparency&quot;:0},{&quot;brightness&quot;:0.20000000298023224,&quot;colorType&quot;:1,&quot;foreColorIndex&quot;:8,&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3"/>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3"/>
  <p:tag name="KSO_WM_UNIT_FILL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8,&quot;pos&quot;:0,&quot;transparency&quot;:0},{&quot;brightness&quot;:0.20000000298023224,&quot;colorType&quot;:1,&quot;foreColorIndex&quot;:8,&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0929_5*l_h_a*1_4_1"/>
  <p:tag name="KSO_WM_TEMPLATE_CATEGORY" val="diagram"/>
  <p:tag name="KSO_WM_TEMPLATE_INDEX" val="2023092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添加标题"/>
  <p:tag name="KSO_WM_UNIT_TEXT_FILL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5"/>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5"/>
  <p:tag name="KSO_WM_UNIT_LINE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8,&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6"/>
  <p:tag name="KSO_WM_UNIT_LINE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8,&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4_9"/>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9"/>
  <p:tag name="KSO_WM_UNIT_LINE_FORE_SCHEMECOLOR_INDEX" val="8"/>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8,&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0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x*1_4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4_7"/>
  <p:tag name="KSO_WM_UNIT_VALUE" val="121*140"/>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2"/>
  <p:tag name="KSO_WM_UNIT_LINE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25,&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1"/>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1"/>
  <p:tag name="KSO_WM_UNIT_LINE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6000000238418579,&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8"/>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8"/>
  <p:tag name="KSO_WM_UNIT_FILL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25,&quot;colorType&quot;:1,&quot;foreColorIndex&quot;:7,&quot;transparency&quot;:0},&quot;type&quot;:1},&quot;glow&quot;:{&quot;colorType&quot;:0},&quot;line&quot;:{&quot;type&quot;:0},&quot;shadow&quot;:{&quot;brightness&quot;:0.4000000059604645,&quot;colorType&quot;:1,&quot;foreColorIndex&quot;:7,&quot;transparency&quot;:0.30000001192092896},&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5"/>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5"/>
  <p:tag name="KSO_WM_UNIT_FILL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10000000149011612,&quot;colorType&quot;:1,&quot;foreColorIndex&quot;:7,&quot;pos&quot;:0,&quot;transparency&quot;:0},{&quot;brightness&quot;:0,&quot;colorType&quot;:1,&quot;foreColorIndex&quot;:7,&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4"/>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4"/>
  <p:tag name="KSO_WM_UNIT_FILL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7,&quot;pos&quot;:0,&quot;transparency&quot;:0},{&quot;brightness&quot;:0.20000000298023224,&quot;colorType&quot;:1,&quot;foreColorIndex&quot;:7,&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3"/>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3"/>
  <p:tag name="KSO_WM_UNIT_FILL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7,&quot;pos&quot;:0,&quot;transparency&quot;:0},{&quot;brightness&quot;:0.20000000298023224,&quot;colorType&quot;:1,&quot;foreColorIndex&quot;:7,&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0929_5*l_h_a*1_3_1"/>
  <p:tag name="KSO_WM_TEMPLATE_CATEGORY" val="diagram"/>
  <p:tag name="KSO_WM_TEMPLATE_INDEX" val="2023092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添加标题"/>
  <p:tag name="KSO_WM_UNIT_TEXT_FILL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6"/>
  <p:tag name="KSO_WM_UNIT_LINE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7,&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7"/>
  <p:tag name="KSO_WM_UNIT_LINE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7,&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3_9"/>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9"/>
  <p:tag name="KSO_WM_UNIT_LINE_FORE_SCHEMECOLOR_INDEX" val="7"/>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7,&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x*1_3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3_7"/>
  <p:tag name="KSO_WM_UNIT_VALUE" val="133*133"/>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2"/>
  <p:tag name="KSO_WM_UNIT_LINE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25,&quot;colorType&quot;:1,&quot;foreColorIndex&quot;:9,&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1"/>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1"/>
  <p:tag name="KSO_WM_UNIT_LINE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6000000238418579,&quot;colorType&quot;:1,&quot;foreColorIndex&quot;:9,&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8"/>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8"/>
  <p:tag name="KSO_WM_UNIT_FILL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25,&quot;colorType&quot;:1,&quot;foreColorIndex&quot;:9,&quot;transparency&quot;:0},&quot;type&quot;:1},&quot;glow&quot;:{&quot;colorType&quot;:0},&quot;line&quot;:{&quot;type&quot;:0},&quot;shadow&quot;:{&quot;brightness&quot;:0.4000000059604645,&quot;colorType&quot;:1,&quot;foreColorIndex&quot;:8,&quot;transparency&quot;:0.30000001192092896},&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5"/>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5"/>
  <p:tag name="KSO_WM_UNIT_FILL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10000000149011612,&quot;colorType&quot;:1,&quot;foreColorIndex&quot;:9,&quot;pos&quot;:0,&quot;transparency&quot;:0},{&quot;brightness&quot;:0,&quot;colorType&quot;:1,&quot;foreColorIndex&quot;:9,&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4"/>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4"/>
  <p:tag name="KSO_WM_UNIT_FILL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9,&quot;pos&quot;:0,&quot;transparency&quot;:0},{&quot;brightness&quot;:0.20000000298023224,&quot;colorType&quot;:1,&quot;foreColorIndex&quot;:9,&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3"/>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3"/>
  <p:tag name="KSO_WM_UNIT_FILL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gradient&quot;:[{&quot;brightness&quot;:0.4000000059604645,&quot;colorType&quot;:1,&quot;foreColorIndex&quot;:9,&quot;pos&quot;:0,&quot;transparency&quot;:0},{&quot;brightness&quot;:0.20000000298023224,&quot;colorType&quot;:1,&quot;foreColorIndex&quot;:9,&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5_1"/>
  <p:tag name="KSO_WM_UNIT_ID" val="diagram20230929_5*l_h_a*1_5_1"/>
  <p:tag name="KSO_WM_TEMPLATE_CATEGORY" val="diagram"/>
  <p:tag name="KSO_WM_TEMPLATE_INDEX" val="2023092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添加标题"/>
  <p:tag name="KSO_WM_UNIT_TEXT_FILL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6"/>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6"/>
  <p:tag name="KSO_WM_UNIT_LINE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9,&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7"/>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7"/>
  <p:tag name="KSO_WM_UNIT_LINE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9,&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i*1_5_9"/>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9"/>
  <p:tag name="KSO_WM_UNIT_LINE_FORE_SCHEMECOLOR_INDEX" val="9"/>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solidLine&quot;:{&quot;brightness&quot;:0.800000011920929,&quot;colorType&quot;:1,&quot;foreColorIndex&quot;:9,&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9_5*l_h_x*1_5_2"/>
  <p:tag name="KSO_WM_TEMPLATE_CATEGORY" val="diagram"/>
  <p:tag name="KSO_WM_TEMPLATE_INDEX" val="20230929"/>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5_2"/>
  <p:tag name="KSO_WM_UNIT_VALUE" val="105*155"/>
  <p:tag name="KSO_WM_DIAGRAM_MAX_ITEMCNT" val="6"/>
  <p:tag name="KSO_WM_DIAGRAM_MIN_ITEMCNT" val="2"/>
  <p:tag name="KSO_WM_DIAGRAM_VIRTUALLY_FRAME" val="{&quot;height&quot;:331.8999938964844,&quot;width&quot;:894.0999755859375}"/>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6_1"/>
  <p:tag name="KSO_WM_UNIT_ID" val="diagram20230929_5*l_h_a*1_6_1"/>
  <p:tag name="KSO_WM_TEMPLATE_CATEGORY" val="diagram"/>
  <p:tag name="KSO_WM_TEMPLATE_INDEX" val="2023092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添加标题"/>
  <p:tag name="KSO_WM_UNIT_TEXT_FILL_FORE_SCHEMECOLOR_INDEX" val="10"/>
  <p:tag name="KSO_WM_DIAGRAM_MAX_ITEMCNT" val="6"/>
  <p:tag name="KSO_WM_DIAGRAM_MIN_ITEMCNT" val="2"/>
  <p:tag name="KSO_WM_DIAGRAM_VIRTUALLY_FRAME" val="{&quot;height&quot;:331.8999938964844,&quot;width&quot;:894.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4.xml><?xml version="1.0" encoding="utf-8"?>
<p:tagLst xmlns:p="http://schemas.openxmlformats.org/presentationml/2006/main">
  <p:tag name="KSO_WM_BEAUTIFY_FLAG" val="#wm#"/>
  <p:tag name="KSO_WM_TEMPLATE_CATEGORY" val="diagram"/>
  <p:tag name="KSO_WM_TEMPLATE_INDEX" val="20231636"/>
</p:tagLst>
</file>

<file path=ppt/tags/tag1115.xml><?xml version="1.0" encoding="utf-8"?>
<p:tagLst xmlns:p="http://schemas.openxmlformats.org/presentationml/2006/main">
  <p:tag name="KSO_WM_BEAUTIFY_FLAG" val="#wm#"/>
  <p:tag name="KSO_WM_TEMPLATE_CATEGORY" val="diagram"/>
  <p:tag name="KSO_WM_TEMPLATE_INDEX" val="20231636"/>
</p:tagLst>
</file>

<file path=ppt/tags/tag1116.xml><?xml version="1.0" encoding="utf-8"?>
<p:tagLst xmlns:p="http://schemas.openxmlformats.org/presentationml/2006/main">
  <p:tag name="KSO_WM_BEAUTIFY_FLAG" val="#wm#"/>
  <p:tag name="KSO_WM_TEMPLATE_CATEGORY" val="diagram"/>
  <p:tag name="KSO_WM_TEMPLATE_INDEX" val="20231636"/>
</p:tagLst>
</file>

<file path=ppt/tags/tag1117.xml><?xml version="1.0" encoding="utf-8"?>
<p:tagLst xmlns:p="http://schemas.openxmlformats.org/presentationml/2006/main">
  <p:tag name="KSO_WM_BEAUTIFY_FLAG" val="#wm#"/>
  <p:tag name="KSO_WM_TEMPLATE_CATEGORY" val="diagram"/>
  <p:tag name="KSO_WM_TEMPLATE_INDEX" val="20231636"/>
</p:tagLst>
</file>

<file path=ppt/tags/tag1118.xml><?xml version="1.0" encoding="utf-8"?>
<p:tagLst xmlns:p="http://schemas.openxmlformats.org/presentationml/2006/main">
  <p:tag name="KSO_WM_BEAUTIFY_FLAG" val="#wm#"/>
  <p:tag name="KSO_WM_TEMPLATE_CATEGORY" val="diagram"/>
  <p:tag name="KSO_WM_TEMPLATE_INDEX" val="20231636"/>
</p:tagLst>
</file>

<file path=ppt/tags/tag1119.xml><?xml version="1.0" encoding="utf-8"?>
<p:tagLst xmlns:p="http://schemas.openxmlformats.org/presentationml/2006/main">
  <p:tag name="KSO_WM_BEAUTIFY_FLAG" val="#wm#"/>
  <p:tag name="KSO_WM_TEMPLATE_CATEGORY" val="diagram"/>
  <p:tag name="KSO_WM_TEMPLATE_INDEX" val="20231636"/>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20.xml><?xml version="1.0" encoding="utf-8"?>
<p:tagLst xmlns:p="http://schemas.openxmlformats.org/presentationml/2006/main">
  <p:tag name="KSO_WM_BEAUTIFY_FLAG" val="#wm#"/>
  <p:tag name="KSO_WM_TEMPLATE_CATEGORY" val="diagram"/>
  <p:tag name="KSO_WM_TEMPLATE_INDEX" val="20231636"/>
</p:tagLst>
</file>

<file path=ppt/tags/tag1121.xml><?xml version="1.0" encoding="utf-8"?>
<p:tagLst xmlns:p="http://schemas.openxmlformats.org/presentationml/2006/main">
  <p:tag name="KSO_WM_BEAUTIFY_FLAG" val="#wm#"/>
  <p:tag name="KSO_WM_TEMPLATE_CATEGORY" val="diagram"/>
  <p:tag name="KSO_WM_TEMPLATE_INDEX" val="20231636"/>
</p:tagLst>
</file>

<file path=ppt/tags/tag1122.xml><?xml version="1.0" encoding="utf-8"?>
<p:tagLst xmlns:p="http://schemas.openxmlformats.org/presentationml/2006/main">
  <p:tag name="KSO_WM_BEAUTIFY_FLAG" val=""/>
</p:tagLst>
</file>

<file path=ppt/tags/tag1123.xml><?xml version="1.0" encoding="utf-8"?>
<p:tagLst xmlns:p="http://schemas.openxmlformats.org/presentationml/2006/main">
  <p:tag name="KSO_WM_BEAUTIFY_FLAG" val="#wm#"/>
  <p:tag name="KSO_WM_TEMPLATE_CATEGORY" val="diagram"/>
  <p:tag name="KSO_WM_TEMPLATE_INDEX" val="20231636"/>
</p:tagLst>
</file>

<file path=ppt/tags/tag1124.xml><?xml version="1.0" encoding="utf-8"?>
<p:tagLst xmlns:p="http://schemas.openxmlformats.org/presentationml/2006/main">
  <p:tag name="KSO_WM_BEAUTIFY_FLAG" val="#wm#"/>
  <p:tag name="KSO_WM_TEMPLATE_CATEGORY" val="diagram"/>
  <p:tag name="KSO_WM_TEMPLATE_INDEX" val="20231636"/>
</p:tagLst>
</file>

<file path=ppt/tags/tag1125.xml><?xml version="1.0" encoding="utf-8"?>
<p:tagLst xmlns:p="http://schemas.openxmlformats.org/presentationml/2006/main">
  <p:tag name="KSO_WM_BEAUTIFY_FLAG" val=""/>
</p:tagLst>
</file>

<file path=ppt/tags/tag1126.xml><?xml version="1.0" encoding="utf-8"?>
<p:tagLst xmlns:p="http://schemas.openxmlformats.org/presentationml/2006/main">
  <p:tag name="KSO_WM_BEAUTIFY_FLAG" val="#wm#"/>
  <p:tag name="KSO_WM_TEMPLATE_CATEGORY" val="diagram"/>
  <p:tag name="KSO_WM_TEMPLATE_INDEX" val="20231636"/>
</p:tagLst>
</file>

<file path=ppt/tags/tag1127.xml><?xml version="1.0" encoding="utf-8"?>
<p:tagLst xmlns:p="http://schemas.openxmlformats.org/presentationml/2006/main">
  <p:tag name="KSO_WM_BEAUTIFY_FLAG" val=""/>
</p:tagLst>
</file>

<file path=ppt/tags/tag1128.xml><?xml version="1.0" encoding="utf-8"?>
<p:tagLst xmlns:p="http://schemas.openxmlformats.org/presentationml/2006/main">
  <p:tag name="KSO_WM_BEAUTIFY_FLAG" val=""/>
</p:tagLst>
</file>

<file path=ppt/tags/tag1129.xml><?xml version="1.0" encoding="utf-8"?>
<p:tagLst xmlns:p="http://schemas.openxmlformats.org/presentationml/2006/main">
  <p:tag name="KSO_WM_BEAUTIFY_FLAG" val="#wm#"/>
  <p:tag name="KSO_WM_TEMPLATE_CATEGORY" val="diagram"/>
  <p:tag name="KSO_WM_TEMPLATE_INDEX" val="20231636"/>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0.xml><?xml version="1.0" encoding="utf-8"?>
<p:tagLst xmlns:p="http://schemas.openxmlformats.org/presentationml/2006/main">
  <p:tag name="KSO_WM_BEAUTIFY_FLAG" val=""/>
</p:tagLst>
</file>

<file path=ppt/tags/tag1131.xml><?xml version="1.0" encoding="utf-8"?>
<p:tagLst xmlns:p="http://schemas.openxmlformats.org/presentationml/2006/main">
  <p:tag name="KSO_WM_BEAUTIFY_FLAG" val=""/>
</p:tagLst>
</file>

<file path=ppt/tags/tag1132.xml><?xml version="1.0" encoding="utf-8"?>
<p:tagLst xmlns:p="http://schemas.openxmlformats.org/presentationml/2006/main">
  <p:tag name="KSO_WM_BEAUTIFY_FLAG" val="#wm#"/>
  <p:tag name="KSO_WM_TEMPLATE_CATEGORY" val="diagram"/>
  <p:tag name="KSO_WM_TEMPLATE_INDEX" val="20231636"/>
</p:tagLst>
</file>

<file path=ppt/tags/tag1133.xml><?xml version="1.0" encoding="utf-8"?>
<p:tagLst xmlns:p="http://schemas.openxmlformats.org/presentationml/2006/main">
  <p:tag name="KSO_WM_BEAUTIFY_FLAG" val=""/>
</p:tagLst>
</file>

<file path=ppt/tags/tag1134.xml><?xml version="1.0" encoding="utf-8"?>
<p:tagLst xmlns:p="http://schemas.openxmlformats.org/presentationml/2006/main">
  <p:tag name="KSO_WM_BEAUTIFY_FLAG" val=""/>
</p:tagLst>
</file>

<file path=ppt/tags/tag1135.xml><?xml version="1.0" encoding="utf-8"?>
<p:tagLst xmlns:p="http://schemas.openxmlformats.org/presentationml/2006/main">
  <p:tag name="KSO_WM_BEAUTIFY_FLAG" val="#wm#"/>
  <p:tag name="KSO_WM_TEMPLATE_CATEGORY" val="diagram"/>
  <p:tag name="KSO_WM_TEMPLATE_INDEX" val="20231636"/>
</p:tagLst>
</file>

<file path=ppt/tags/tag1136.xml><?xml version="1.0" encoding="utf-8"?>
<p:tagLst xmlns:p="http://schemas.openxmlformats.org/presentationml/2006/main">
  <p:tag name="KSO_WM_BEAUTIFY_FLAG" val=""/>
</p:tagLst>
</file>

<file path=ppt/tags/tag1137.xml><?xml version="1.0" encoding="utf-8"?>
<p:tagLst xmlns:p="http://schemas.openxmlformats.org/presentationml/2006/main">
  <p:tag name="KSO_WM_BEAUTIFY_FLAG" val=""/>
</p:tagLst>
</file>

<file path=ppt/tags/tag1138.xml><?xml version="1.0" encoding="utf-8"?>
<p:tagLst xmlns:p="http://schemas.openxmlformats.org/presentationml/2006/main">
  <p:tag name="KSO_WM_BEAUTIFY_FLAG" val="#wm#"/>
  <p:tag name="KSO_WM_TEMPLATE_CATEGORY" val="diagram"/>
  <p:tag name="KSO_WM_TEMPLATE_INDEX" val="20231636"/>
</p:tagLst>
</file>

<file path=ppt/tags/tag1139.xml><?xml version="1.0" encoding="utf-8"?>
<p:tagLst xmlns:p="http://schemas.openxmlformats.org/presentationml/2006/main">
  <p:tag name="KSO_WM_BEAUTIFY_FLAG" val=""/>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0.xml><?xml version="1.0" encoding="utf-8"?>
<p:tagLst xmlns:p="http://schemas.openxmlformats.org/presentationml/2006/main">
  <p:tag name="KSO_WM_BEAUTIFY_FLAG" val=""/>
</p:tagLst>
</file>

<file path=ppt/tags/tag1141.xml><?xml version="1.0" encoding="utf-8"?>
<p:tagLst xmlns:p="http://schemas.openxmlformats.org/presentationml/2006/main">
  <p:tag name="KSO_WM_BEAUTIFY_FLAG" val="#wm#"/>
  <p:tag name="KSO_WM_TEMPLATE_CATEGORY" val="diagram"/>
  <p:tag name="KSO_WM_TEMPLATE_INDEX" val="20231636"/>
</p:tagLst>
</file>

<file path=ppt/tags/tag1142.xml><?xml version="1.0" encoding="utf-8"?>
<p:tagLst xmlns:p="http://schemas.openxmlformats.org/presentationml/2006/main">
  <p:tag name="KSO_WM_BEAUTIFY_FLAG" val=""/>
</p:tagLst>
</file>

<file path=ppt/tags/tag1143.xml><?xml version="1.0" encoding="utf-8"?>
<p:tagLst xmlns:p="http://schemas.openxmlformats.org/presentationml/2006/main">
  <p:tag name="KSO_WM_BEAUTIFY_FLAG" val=""/>
</p:tagLst>
</file>

<file path=ppt/tags/tag1144.xml><?xml version="1.0" encoding="utf-8"?>
<p:tagLst xmlns:p="http://schemas.openxmlformats.org/presentationml/2006/main">
  <p:tag name="KSO_WM_BEAUTIFY_FLAG" val="#wm#"/>
  <p:tag name="KSO_WM_TEMPLATE_CATEGORY" val="diagram"/>
  <p:tag name="KSO_WM_TEMPLATE_INDEX" val="20231636"/>
</p:tagLst>
</file>

<file path=ppt/tags/tag1145.xml><?xml version="1.0" encoding="utf-8"?>
<p:tagLst xmlns:p="http://schemas.openxmlformats.org/presentationml/2006/main">
  <p:tag name="KSO_WM_BEAUTIFY_FLAG" val=""/>
</p:tagLst>
</file>

<file path=ppt/tags/tag1146.xml><?xml version="1.0" encoding="utf-8"?>
<p:tagLst xmlns:p="http://schemas.openxmlformats.org/presentationml/2006/main">
  <p:tag name="KSO_WM_BEAUTIFY_FLAG" val=""/>
</p:tagLst>
</file>

<file path=ppt/tags/tag1147.xml><?xml version="1.0" encoding="utf-8"?>
<p:tagLst xmlns:p="http://schemas.openxmlformats.org/presentationml/2006/main">
  <p:tag name="KSO_WM_BEAUTIFY_FLAG" val=""/>
</p:tagLst>
</file>

<file path=ppt/tags/tag1148.xml><?xml version="1.0" encoding="utf-8"?>
<p:tagLst xmlns:p="http://schemas.openxmlformats.org/presentationml/2006/main">
  <p:tag name="KSO_WM_BEAUTIFY_FLAG" val="#wm#"/>
  <p:tag name="KSO_WM_TEMPLATE_CATEGORY" val="diagram"/>
  <p:tag name="KSO_WM_TEMPLATE_INDEX" val="20231636"/>
</p:tagLst>
</file>

<file path=ppt/tags/tag1149.xml><?xml version="1.0" encoding="utf-8"?>
<p:tagLst xmlns:p="http://schemas.openxmlformats.org/presentationml/2006/main">
  <p:tag name="KSO_WM_BEAUTIFY_FLAG" val=""/>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50.xml><?xml version="1.0" encoding="utf-8"?>
<p:tagLst xmlns:p="http://schemas.openxmlformats.org/presentationml/2006/main">
  <p:tag name="KSO_WM_BEAUTIFY_FLAG" val=""/>
</p:tagLst>
</file>

<file path=ppt/tags/tag1151.xml><?xml version="1.0" encoding="utf-8"?>
<p:tagLst xmlns:p="http://schemas.openxmlformats.org/presentationml/2006/main">
  <p:tag name="KSO_WM_BEAUTIFY_FLAG" val="#wm#"/>
  <p:tag name="KSO_WM_TEMPLATE_CATEGORY" val="diagram"/>
  <p:tag name="KSO_WM_TEMPLATE_INDEX" val="20231636"/>
</p:tagLst>
</file>

<file path=ppt/tags/tag1152.xml><?xml version="1.0" encoding="utf-8"?>
<p:tagLst xmlns:p="http://schemas.openxmlformats.org/presentationml/2006/main">
  <p:tag name="KSO_WM_BEAUTIFY_FLAG" val=""/>
</p:tagLst>
</file>

<file path=ppt/tags/tag1153.xml><?xml version="1.0" encoding="utf-8"?>
<p:tagLst xmlns:p="http://schemas.openxmlformats.org/presentationml/2006/main">
  <p:tag name="KSO_WM_BEAUTIFY_FLAG" val=""/>
</p:tagLst>
</file>

<file path=ppt/tags/tag1154.xml><?xml version="1.0" encoding="utf-8"?>
<p:tagLst xmlns:p="http://schemas.openxmlformats.org/presentationml/2006/main">
  <p:tag name="KSO_WM_BEAUTIFY_FLAG" val="#wm#"/>
  <p:tag name="KSO_WM_TEMPLATE_CATEGORY" val="diagram"/>
  <p:tag name="KSO_WM_TEMPLATE_INDEX" val="20231636"/>
</p:tagLst>
</file>

<file path=ppt/tags/tag1155.xml><?xml version="1.0" encoding="utf-8"?>
<p:tagLst xmlns:p="http://schemas.openxmlformats.org/presentationml/2006/main">
  <p:tag name="KSO_WM_BEAUTIFY_FLAG" val=""/>
</p:tagLst>
</file>

<file path=ppt/tags/tag1156.xml><?xml version="1.0" encoding="utf-8"?>
<p:tagLst xmlns:p="http://schemas.openxmlformats.org/presentationml/2006/main">
  <p:tag name="KSO_WM_BEAUTIFY_FLAG" val=""/>
</p:tagLst>
</file>

<file path=ppt/tags/tag1157.xml><?xml version="1.0" encoding="utf-8"?>
<p:tagLst xmlns:p="http://schemas.openxmlformats.org/presentationml/2006/main">
  <p:tag name="KSO_WM_BEAUTIFY_FLAG" val="#wm#"/>
  <p:tag name="KSO_WM_TEMPLATE_CATEGORY" val="diagram"/>
  <p:tag name="KSO_WM_TEMPLATE_INDEX" val="20231636"/>
</p:tagLst>
</file>

<file path=ppt/tags/tag1158.xml><?xml version="1.0" encoding="utf-8"?>
<p:tagLst xmlns:p="http://schemas.openxmlformats.org/presentationml/2006/main">
  <p:tag name="KSO_WM_BEAUTIFY_FLAG" val=""/>
</p:tagLst>
</file>

<file path=ppt/tags/tag1159.xml><?xml version="1.0" encoding="utf-8"?>
<p:tagLst xmlns:p="http://schemas.openxmlformats.org/presentationml/2006/main">
  <p:tag name="KSO_WM_BEAUTIFY_FLAG" val=""/>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60.xml><?xml version="1.0" encoding="utf-8"?>
<p:tagLst xmlns:p="http://schemas.openxmlformats.org/presentationml/2006/main">
  <p:tag name="KSO_WM_BEAUTIFY_FLAG" val="#wm#"/>
  <p:tag name="KSO_WM_TEMPLATE_CATEGORY" val="diagram"/>
  <p:tag name="KSO_WM_TEMPLATE_INDEX" val="20231636"/>
</p:tagLst>
</file>

<file path=ppt/tags/tag1161.xml><?xml version="1.0" encoding="utf-8"?>
<p:tagLst xmlns:p="http://schemas.openxmlformats.org/presentationml/2006/main">
  <p:tag name="KSO_WM_BEAUTIFY_FLAG" val=""/>
</p:tagLst>
</file>

<file path=ppt/tags/tag1162.xml><?xml version="1.0" encoding="utf-8"?>
<p:tagLst xmlns:p="http://schemas.openxmlformats.org/presentationml/2006/main">
  <p:tag name="KSO_WM_BEAUTIFY_FLAG" val=""/>
</p:tagLst>
</file>

<file path=ppt/tags/tag1163.xml><?xml version="1.0" encoding="utf-8"?>
<p:tagLst xmlns:p="http://schemas.openxmlformats.org/presentationml/2006/main">
  <p:tag name="KSO_WM_BEAUTIFY_FLAG" val="#wm#"/>
  <p:tag name="KSO_WM_TEMPLATE_CATEGORY" val="diagram"/>
  <p:tag name="KSO_WM_TEMPLATE_INDEX" val="20231636"/>
</p:tagLst>
</file>

<file path=ppt/tags/tag1164.xml><?xml version="1.0" encoding="utf-8"?>
<p:tagLst xmlns:p="http://schemas.openxmlformats.org/presentationml/2006/main">
  <p:tag name="KSO_WM_BEAUTIFY_FLAG" val=""/>
</p:tagLst>
</file>

<file path=ppt/tags/tag1165.xml><?xml version="1.0" encoding="utf-8"?>
<p:tagLst xmlns:p="http://schemas.openxmlformats.org/presentationml/2006/main">
  <p:tag name="KSO_WM_BEAUTIFY_FLAG" val=""/>
</p:tagLst>
</file>

<file path=ppt/tags/tag1166.xml><?xml version="1.0" encoding="utf-8"?>
<p:tagLst xmlns:p="http://schemas.openxmlformats.org/presentationml/2006/main">
  <p:tag name="KSO_WM_BEAUTIFY_FLAG" val="#wm#"/>
  <p:tag name="KSO_WM_TEMPLATE_CATEGORY" val="diagram"/>
  <p:tag name="KSO_WM_TEMPLATE_INDEX" val="20231636"/>
</p:tagLst>
</file>

<file path=ppt/tags/tag1167.xml><?xml version="1.0" encoding="utf-8"?>
<p:tagLst xmlns:p="http://schemas.openxmlformats.org/presentationml/2006/main">
  <p:tag name="KSO_WM_BEAUTIFY_FLAG" val=""/>
</p:tagLst>
</file>

<file path=ppt/tags/tag1168.xml><?xml version="1.0" encoding="utf-8"?>
<p:tagLst xmlns:p="http://schemas.openxmlformats.org/presentationml/2006/main">
  <p:tag name="KSO_WM_BEAUTIFY_FLAG" val=""/>
</p:tagLst>
</file>

<file path=ppt/tags/tag1169.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70.xml><?xml version="1.0" encoding="utf-8"?>
<p:tagLst xmlns:p="http://schemas.openxmlformats.org/presentationml/2006/main">
  <p:tag name="KSO_WM_BEAUTIFY_FLAG" val=""/>
</p:tagLst>
</file>

<file path=ppt/tags/tag1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01_3*l_h_i*1_3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01_3*l_h_i*1_3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301_3*l_h_i*1_3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1_3*l_h_f*1_3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1_3*l_h_i*1_1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01_3*l_h_i*1_1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301_3*l_h_i*1_1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1_3*l_h_f*1_1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1_3*l_h_i*1_2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01_3*l_h_i*1_2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301_3*l_h_i*1_2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1_3*l_h_f*1_2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301_3*l_h_i*1_4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301_3*l_h_i*1_4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8,&quot;transparency&quot;:0},&quot;type&quot;:1},&quot;glow&quot;:{&quot;colorType&quot;:0},&quot;line&quot;:{&quot;type&quot;:0},&quot;shadow&quot;:{&quot;brightness&quot;:0,&quot;colorType&quot;:1,&quot;foreColorIndex&quot;:8,&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1301_3*l_h_i*1_4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01_3*l_h_f*1_4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88.xml><?xml version="1.0" encoding="utf-8"?>
<p:tagLst xmlns:p="http://schemas.openxmlformats.org/presentationml/2006/main">
  <p:tag name="KSO_WM_BEAUTIFY_FLAG" val="#wm#"/>
  <p:tag name="KSO_WM_TEMPLATE_CATEGORY" val="diagram"/>
  <p:tag name="KSO_WM_TEMPLATE_INDEX" val="20231636"/>
</p:tagLst>
</file>

<file path=ppt/tags/tag1189.xml><?xml version="1.0" encoding="utf-8"?>
<p:tagLst xmlns:p="http://schemas.openxmlformats.org/presentationml/2006/main">
  <p:tag name="resource_record_key" val="{&quot;65&quot;:[20230979],&quot;70&quot;:[3314314,3314673,3314304,3314370,3313614,3314651,3312189,3312274]}"/>
  <p:tag name="commondata" val="eyJoZGlkIjoiNzMxNWMyYTBlZDNlNjQ1ZjhhMDIwOGVlMTg1Yzc5MjYifQ=="/>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2*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2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2_1"/>
  <p:tag name="KSO_WM_UNIT_VALUE" val="104"/>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1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3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36_2*n_h_h_i*1_2_1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2*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36_2*n_h_h_i*1_2_3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Lst>
</file>

<file path=ppt/tags/tag9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2*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6.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wm#"/>
  <p:tag name="KSO_WM_UNIT_PRESET_TEXT" val="单击此处添加标题"/>
</p:tagLst>
</file>

<file path=ppt/tags/tag98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988.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112_2*n_h_h_i*1_2_3_2"/>
  <p:tag name="KSO_WM_TEMPLATE_CATEGORY" val="diagram"/>
  <p:tag name="KSO_WM_TEMPLATE_INDEX" val="20231112"/>
  <p:tag name="KSO_WM_UNIT_LAYERLEVEL" val="1_1_1_1"/>
  <p:tag name="KSO_WM_TAG_VERSION" val="3.0"/>
  <p:tag name="KSO_WM_DIAGRAM_GROUP_CODE" val="n1-1"/>
  <p:tag name="KSO_WM_UNIT_TYPE" val="n_h_h_i"/>
  <p:tag name="KSO_WM_UNIT_INDEX" val="1_2_3_2"/>
  <p:tag name="KSO_WM_DIAGRAM_VERSION" val="3"/>
  <p:tag name="KSO_WM_DIAGRAM_COLOR_TRICK" val="4"/>
  <p:tag name="KSO_WM_DIAGRAM_COLOR_TEXT_CAN_REMOVE" val="n"/>
  <p:tag name="KSO_WM_UNIT_FILL_FORE_SCHEMECOLOR_INDEX" val="7"/>
  <p:tag name="KSO_WM_DIAGRAM_MAX_ITEMCNT" val="5"/>
  <p:tag name="KSO_WM_DIAGRAM_MIN_ITEMCNT" val="2"/>
  <p:tag name="KSO_WM_DIAGRAM_VIRTUALLY_FRAME" val="{&quot;height&quot;:354.4381103515625,&quot;width&quot;:689.7910766601562}"/>
  <p:tag name="KSO_WM_DIAGRAM_COLOR_MATCH_VALUE" val="{&quot;shape&quot;:{&quot;fill&quot;:{&quot;gradient&quot;:[{&quot;brightness&quot;:-0.10000000149011612,&quot;colorType&quot;:1,&quot;foreColorIndex&quot;:7,&quot;pos&quot;:0,&quot;transparency&quot;:0},{&quot;brightness&quot;:0.20000000298023224,&quot;colorType&quot;:1,&quot;foreColorIndex&quot;:7,&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112_2*n_h_h_i*1_2_2_1"/>
  <p:tag name="KSO_WM_TEMPLATE_CATEGORY" val="diagram"/>
  <p:tag name="KSO_WM_TEMPLATE_INDEX" val="20231112"/>
  <p:tag name="KSO_WM_UNIT_LAYERLEVEL" val="1_1_1_1"/>
  <p:tag name="KSO_WM_TAG_VERSION" val="3.0"/>
  <p:tag name="KSO_WM_DIAGRAM_GROUP_CODE" val="n1-1"/>
  <p:tag name="KSO_WM_UNIT_TYPE" val="n_h_h_i"/>
  <p:tag name="KSO_WM_UNIT_INDEX" val="1_2_2_1"/>
  <p:tag name="KSO_WM_DIAGRAM_VERSION" val="3"/>
  <p:tag name="KSO_WM_DIAGRAM_COLOR_TRICK" val="4"/>
  <p:tag name="KSO_WM_DIAGRAM_COLOR_TEXT_CAN_REMOVE" val="n"/>
  <p:tag name="KSO_WM_UNIT_FILL_FORE_SCHEMECOLOR_INDEX" val="6"/>
  <p:tag name="KSO_WM_DIAGRAM_MAX_ITEMCNT" val="5"/>
  <p:tag name="KSO_WM_DIAGRAM_MIN_ITEMCNT" val="2"/>
  <p:tag name="KSO_WM_DIAGRAM_VIRTUALLY_FRAME" val="{&quot;height&quot;:354.4381103515625,&quot;width&quot;:689.7910766601562}"/>
  <p:tag name="KSO_WM_DIAGRAM_COLOR_MATCH_VALUE" val="{&quot;shape&quot;:{&quot;fill&quot;:{&quot;gradient&quot;:[{&quot;brightness&quot;:-0.10000000149011612,&quot;colorType&quot;:1,&quot;foreColorIndex&quot;:6,&quot;pos&quot;:0,&quot;transparency&quot;:0},{&quot;brightness&quot;:0.20000000298023224,&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112_2*n_h_h_i*1_2_1_2"/>
  <p:tag name="KSO_WM_TEMPLATE_CATEGORY" val="diagram"/>
  <p:tag name="KSO_WM_TEMPLATE_INDEX" val="20231112"/>
  <p:tag name="KSO_WM_UNIT_LAYERLEVEL" val="1_1_1_1"/>
  <p:tag name="KSO_WM_TAG_VERSION" val="3.0"/>
  <p:tag name="KSO_WM_DIAGRAM_GROUP_CODE" val="n1-1"/>
  <p:tag name="KSO_WM_UNIT_TYPE" val="n_h_h_i"/>
  <p:tag name="KSO_WM_UNIT_INDEX" val="1_2_1_2"/>
  <p:tag name="KSO_WM_DIAGRAM_VERSION" val="3"/>
  <p:tag name="KSO_WM_DIAGRAM_COLOR_TRICK" val="4"/>
  <p:tag name="KSO_WM_DIAGRAM_COLOR_TEXT_CAN_REMOVE" val="n"/>
  <p:tag name="KSO_WM_UNIT_FILL_FORE_SCHEMECOLOR_INDEX" val="5"/>
  <p:tag name="KSO_WM_DIAGRAM_MAX_ITEMCNT" val="5"/>
  <p:tag name="KSO_WM_DIAGRAM_MIN_ITEMCNT" val="2"/>
  <p:tag name="KSO_WM_DIAGRAM_VIRTUALLY_FRAME" val="{&quot;height&quot;:354.4381103515625,&quot;width&quot;:689.7910766601562}"/>
  <p:tag name="KSO_WM_DIAGRAM_COLOR_MATCH_VALUE" val="{&quot;shape&quot;:{&quot;fill&quot;:{&quot;gradient&quot;:[{&quot;brightness&quot;:-0.10000000149011612,&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112_2*n_h_a*1_1_1"/>
  <p:tag name="KSO_WM_TEMPLATE_CATEGORY" val="diagram"/>
  <p:tag name="KSO_WM_TEMPLATE_INDEX" val="20231112"/>
  <p:tag name="KSO_WM_UNIT_LAYERLEVEL" val="1_1_1"/>
  <p:tag name="KSO_WM_TAG_VERSION" val="3.0"/>
  <p:tag name="KSO_WM_UNIT_ISCONTENTSTITLE" val="0"/>
  <p:tag name="KSO_WM_UNIT_ISNUMDGMTITLE" val="0"/>
  <p:tag name="KSO_WM_UNIT_NOCLEAR" val="0"/>
  <p:tag name="KSO_WM_UNIT_VALUE" val="10"/>
  <p:tag name="KSO_WM_DIAGRAM_GROUP_CODE" val="n1-1"/>
  <p:tag name="KSO_WM_UNIT_TYPE" val="n_h_a"/>
  <p:tag name="KSO_WM_UNIT_INDEX" val="1_1_1"/>
  <p:tag name="KSO_WM_DIAGRAM_VERSION" val="3"/>
  <p:tag name="KSO_WM_DIAGRAM_COLOR_TRICK" val="4"/>
  <p:tag name="KSO_WM_DIAGRAM_COLOR_TEXT_CAN_REMOVE" val="n"/>
  <p:tag name="KSO_WM_UNIT_PRESET_TEXT" val="单击此处&#10;添加项标题"/>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1112_2*n_h_h_a*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UNIT_PRESET_TEXT" val="添加项标题"/>
  <p:tag name="KSO_WM_UNIT_TEXT_FILL_FORE_SCHEMECOLOR_INDEX" val="6"/>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1112_2*n_h_h_a*1_2_3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UNIT_PRESET_TEXT" val="添加项标题"/>
  <p:tag name="KSO_WM_UNIT_TEXT_FILL_FORE_SCHEMECOLOR_INDEX" val="7"/>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1112_2*n_h_h_a*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UNIT_PRESET_TEXT" val="添加项标题"/>
  <p:tag name="KSO_WM_UNIT_TEXT_FILL_FORE_SCHEMECOLOR_INDEX" val="5"/>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112_2*n_h_h_i*1_2_3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UNIT_PRESET_TEXT" val="03"/>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112_2*n_h_h_i*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UNIT_PRESET_TEXT" val="01"/>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112_2*n_h_h_i*1_2_2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UNIT_PRESET_TEXT" val="02"/>
  <p:tag name="KSO_WM_DIAGRAM_MAX_ITEMCNT" val="5"/>
  <p:tag name="KSO_WM_DIAGRAM_MIN_ITEMCNT" val="2"/>
  <p:tag name="KSO_WM_DIAGRAM_VIRTUALLY_FRAME" val="{&quot;height&quot;:354.4381103515625,&quot;width&quot;:689.7910766601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9.xml><?xml version="1.0" encoding="utf-8"?>
<p:tagLst xmlns:p="http://schemas.openxmlformats.org/presentationml/2006/main">
  <p:tag name="KSO_WM_SPECIAL_SOURCE" val="bdnull"/>
  <p:tag name="KSO_WM_SLIDE_ID" val="diagram2023032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0321"/>
  <p:tag name="KSO_WM_DIAGRAM_GROUP_CODE" val="n1-1"/>
  <p:tag name="KSO_WM_SLIDE_DIAGTYPE" val="n"/>
  <p:tag name="KSO_WM_SLIDE_LAYOUT" val="a_n"/>
  <p:tag name="KSO_WM_SLIDE_LAYOUT_CNT" val="1_1"/>
  <p:tag name="KSO_WM_SLIDE_TYPE" val="text"/>
  <p:tag name="KSO_WM_SLIDE_SUBTYPE" val="diag"/>
  <p:tag name="KSO_WM_SLIDE_SIZE" val="792.84*349.066"/>
  <p:tag name="KSO_WM_SLIDE_POSITION" val="83.5801*129.657"/>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5862</Words>
  <Application>WPS 演示</Application>
  <PresentationFormat>宽屏</PresentationFormat>
  <Paragraphs>401</Paragraphs>
  <Slides>47</Slides>
  <Notes>0</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47</vt:i4>
      </vt:variant>
    </vt:vector>
  </HeadingPairs>
  <TitlesOfParts>
    <vt:vector size="62" baseType="lpstr">
      <vt:lpstr>Arial</vt:lpstr>
      <vt:lpstr>宋体</vt:lpstr>
      <vt:lpstr>Wingdings</vt:lpstr>
      <vt:lpstr>微软雅黑</vt:lpstr>
      <vt:lpstr>Wingdings</vt:lpstr>
      <vt:lpstr>黑体</vt:lpstr>
      <vt:lpstr>汉仪粗圆简</vt:lpstr>
      <vt:lpstr>+中文标题</vt:lpstr>
      <vt:lpstr>Segoe Print</vt:lpstr>
      <vt:lpstr>华文楷体</vt:lpstr>
      <vt:lpstr>Arial Unicode MS</vt:lpstr>
      <vt:lpstr>Calibri</vt:lpstr>
      <vt:lpstr>WPS</vt:lpstr>
      <vt:lpstr>Office 主题</vt:lpstr>
      <vt:lpstr>Office 主题​​</vt:lpstr>
      <vt:lpstr>第六章   学前儿童饮食营养教育</vt:lpstr>
      <vt:lpstr>第六章  学前儿童饮食营养教育</vt:lpstr>
      <vt:lpstr>第六章  学前儿童饮食营养教育</vt:lpstr>
      <vt:lpstr>知识要点</vt:lpstr>
      <vt:lpstr>第一节</vt:lpstr>
      <vt:lpstr>第一节  营养与健康概述</vt:lpstr>
      <vt:lpstr>拓展阅读</vt:lpstr>
      <vt:lpstr>第一节  营养与健康概述</vt:lpstr>
      <vt:lpstr>拓展阅读</vt:lpstr>
      <vt:lpstr>第二节</vt:lpstr>
      <vt:lpstr>第二节 学前儿童饮食营养教育的目的和内容</vt:lpstr>
      <vt:lpstr>第二节 学前儿童饮食营养教育的目的和内容</vt:lpstr>
      <vt:lpstr>第二节 学前儿童饮食营养教育的目的和内容</vt:lpstr>
      <vt:lpstr>第二节 学前儿童饮食营养教育的目的和内容</vt:lpstr>
      <vt:lpstr>第二节 学前儿童饮食营养教育的目的和内容</vt:lpstr>
      <vt:lpstr>拓展阅读</vt:lpstr>
      <vt:lpstr>拓展阅读</vt:lpstr>
      <vt:lpstr>第三节</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第三节 学前儿童饮食营养教育的实施</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9</cp:revision>
  <dcterms:created xsi:type="dcterms:W3CDTF">2023-08-09T12:44:00Z</dcterms:created>
  <dcterms:modified xsi:type="dcterms:W3CDTF">2024-01-18T04:36:21Z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