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media/image26.svg" ContentType="image/svg+xml"/>
  <Override PartName="/ppt/media/image28.svg" ContentType="image/svg+xml"/>
  <Override PartName="/ppt/media/image30.svg" ContentType="image/svg+xml"/>
  <Override PartName="/ppt/media/image35.svg" ContentType="image/svg+xml"/>
  <Override PartName="/ppt/media/image37.svg" ContentType="image/svg+xml"/>
  <Override PartName="/ppt/media/image39.svg" ContentType="image/svg+xml"/>
  <Override PartName="/ppt/media/image41.svg" ContentType="image/svg+xml"/>
  <Override PartName="/ppt/media/image43.svg" ContentType="image/svg+xml"/>
  <Override PartName="/ppt/media/image4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tags/tag1189.xml" ContentType="application/vnd.openxmlformats-officedocument.presentationml.tags+xml"/>
  <Override PartName="/ppt/tags/tag11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tags/tag122.xml" ContentType="application/vnd.openxmlformats-officedocument.presentationml.tags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6" r:id="rId5"/>
    <p:sldId id="312" r:id="rId7"/>
    <p:sldId id="313" r:id="rId8"/>
    <p:sldId id="389" r:id="rId9"/>
    <p:sldId id="263" r:id="rId10"/>
    <p:sldId id="258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7" r:id="rId21"/>
    <p:sldId id="328" r:id="rId22"/>
    <p:sldId id="329" r:id="rId23"/>
    <p:sldId id="330" r:id="rId24"/>
    <p:sldId id="331" r:id="rId25"/>
    <p:sldId id="264" r:id="rId26"/>
    <p:sldId id="279" r:id="rId27"/>
    <p:sldId id="333" r:id="rId28"/>
    <p:sldId id="338" r:id="rId29"/>
    <p:sldId id="334" r:id="rId30"/>
    <p:sldId id="339" r:id="rId31"/>
    <p:sldId id="340" r:id="rId32"/>
    <p:sldId id="341" r:id="rId33"/>
    <p:sldId id="335" r:id="rId34"/>
    <p:sldId id="336" r:id="rId35"/>
    <p:sldId id="337" r:id="rId36"/>
    <p:sldId id="342" r:id="rId37"/>
    <p:sldId id="343" r:id="rId38"/>
    <p:sldId id="344" r:id="rId39"/>
    <p:sldId id="345" r:id="rId40"/>
    <p:sldId id="346" r:id="rId41"/>
    <p:sldId id="347" r:id="rId42"/>
    <p:sldId id="348" r:id="rId43"/>
    <p:sldId id="350" r:id="rId44"/>
    <p:sldId id="351" r:id="rId45"/>
    <p:sldId id="352" r:id="rId46"/>
    <p:sldId id="353" r:id="rId47"/>
    <p:sldId id="354" r:id="rId48"/>
    <p:sldId id="355" r:id="rId49"/>
    <p:sldId id="356" r:id="rId50"/>
    <p:sldId id="358" r:id="rId51"/>
    <p:sldId id="314" r:id="rId52"/>
    <p:sldId id="315" r:id="rId53"/>
    <p:sldId id="360" r:id="rId54"/>
    <p:sldId id="361" r:id="rId55"/>
    <p:sldId id="362" r:id="rId56"/>
    <p:sldId id="363" r:id="rId57"/>
    <p:sldId id="364" r:id="rId58"/>
    <p:sldId id="365" r:id="rId59"/>
    <p:sldId id="366" r:id="rId60"/>
    <p:sldId id="367" r:id="rId61"/>
    <p:sldId id="368" r:id="rId62"/>
    <p:sldId id="369" r:id="rId63"/>
    <p:sldId id="371" r:id="rId64"/>
    <p:sldId id="372" r:id="rId65"/>
    <p:sldId id="373" r:id="rId66"/>
    <p:sldId id="374" r:id="rId67"/>
    <p:sldId id="375" r:id="rId68"/>
    <p:sldId id="376" r:id="rId69"/>
    <p:sldId id="377" r:id="rId70"/>
    <p:sldId id="378" r:id="rId71"/>
    <p:sldId id="379" r:id="rId72"/>
    <p:sldId id="380" r:id="rId73"/>
    <p:sldId id="381" r:id="rId74"/>
    <p:sldId id="382" r:id="rId75"/>
    <p:sldId id="271" r:id="rId76"/>
    <p:sldId id="303" r:id="rId77"/>
    <p:sldId id="304" r:id="rId78"/>
    <p:sldId id="260" r:id="rId79"/>
  </p:sldIdLst>
  <p:sldSz cx="12192000" cy="6858000"/>
  <p:notesSz cx="6858000" cy="9144000"/>
  <p:custDataLst>
    <p:tags r:id="rId8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哒哒 熊猫" initials="哒哒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4" Type="http://schemas.openxmlformats.org/officeDocument/2006/relationships/tags" Target="tags/tag1241.xml"/><Relationship Id="rId83" Type="http://schemas.openxmlformats.org/officeDocument/2006/relationships/commentAuthors" Target="commentAuthors.xml"/><Relationship Id="rId82" Type="http://schemas.openxmlformats.org/officeDocument/2006/relationships/tableStyles" Target="tableStyles.xml"/><Relationship Id="rId81" Type="http://schemas.openxmlformats.org/officeDocument/2006/relationships/viewProps" Target="viewProps.xml"/><Relationship Id="rId80" Type="http://schemas.openxmlformats.org/officeDocument/2006/relationships/presProps" Target="presProps.xml"/><Relationship Id="rId8" Type="http://schemas.openxmlformats.org/officeDocument/2006/relationships/slide" Target="slides/slide3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7" Type="http://schemas.openxmlformats.org/officeDocument/2006/relationships/slide" Target="slides/slide2.xml"/><Relationship Id="rId69" Type="http://schemas.openxmlformats.org/officeDocument/2006/relationships/slide" Target="slides/slide64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0" Type="http://schemas.openxmlformats.org/officeDocument/2006/relationships/slide" Target="slides/slide55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4.xml"/><Relationship Id="rId58" Type="http://schemas.openxmlformats.org/officeDocument/2006/relationships/slide" Target="slides/slide53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" Type="http://schemas.openxmlformats.org/officeDocument/2006/relationships/slide" Target="slides/slide1.xml"/><Relationship Id="rId49" Type="http://schemas.openxmlformats.org/officeDocument/2006/relationships/slide" Target="slides/slide4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9" Type="http://schemas.openxmlformats.org/officeDocument/2006/relationships/tags" Target="../tags/tag92.xml"/><Relationship Id="rId98" Type="http://schemas.openxmlformats.org/officeDocument/2006/relationships/tags" Target="../tags/tag91.xml"/><Relationship Id="rId97" Type="http://schemas.openxmlformats.org/officeDocument/2006/relationships/tags" Target="../tags/tag90.xml"/><Relationship Id="rId96" Type="http://schemas.openxmlformats.org/officeDocument/2006/relationships/tags" Target="../tags/tag89.xml"/><Relationship Id="rId95" Type="http://schemas.openxmlformats.org/officeDocument/2006/relationships/tags" Target="../tags/tag88.xml"/><Relationship Id="rId94" Type="http://schemas.openxmlformats.org/officeDocument/2006/relationships/tags" Target="../tags/tag87.xml"/><Relationship Id="rId93" Type="http://schemas.openxmlformats.org/officeDocument/2006/relationships/tags" Target="../tags/tag86.xml"/><Relationship Id="rId92" Type="http://schemas.openxmlformats.org/officeDocument/2006/relationships/tags" Target="../tags/tag85.xml"/><Relationship Id="rId91" Type="http://schemas.openxmlformats.org/officeDocument/2006/relationships/tags" Target="../tags/tag84.xml"/><Relationship Id="rId90" Type="http://schemas.openxmlformats.org/officeDocument/2006/relationships/tags" Target="../tags/tag83.xml"/><Relationship Id="rId9" Type="http://schemas.openxmlformats.org/officeDocument/2006/relationships/tags" Target="../tags/tag9.xml"/><Relationship Id="rId89" Type="http://schemas.openxmlformats.org/officeDocument/2006/relationships/tags" Target="../tags/tag82.xml"/><Relationship Id="rId88" Type="http://schemas.openxmlformats.org/officeDocument/2006/relationships/tags" Target="../tags/tag81.xml"/><Relationship Id="rId87" Type="http://schemas.openxmlformats.org/officeDocument/2006/relationships/tags" Target="../tags/tag80.xml"/><Relationship Id="rId86" Type="http://schemas.openxmlformats.org/officeDocument/2006/relationships/tags" Target="../tags/tag79.xml"/><Relationship Id="rId85" Type="http://schemas.openxmlformats.org/officeDocument/2006/relationships/tags" Target="../tags/tag78.xml"/><Relationship Id="rId84" Type="http://schemas.openxmlformats.org/officeDocument/2006/relationships/tags" Target="../tags/tag77.xml"/><Relationship Id="rId83" Type="http://schemas.openxmlformats.org/officeDocument/2006/relationships/tags" Target="../tags/tag76.xml"/><Relationship Id="rId82" Type="http://schemas.openxmlformats.org/officeDocument/2006/relationships/tags" Target="../tags/tag75.xml"/><Relationship Id="rId81" Type="http://schemas.openxmlformats.org/officeDocument/2006/relationships/tags" Target="../tags/tag74.xml"/><Relationship Id="rId80" Type="http://schemas.openxmlformats.org/officeDocument/2006/relationships/tags" Target="../tags/tag73.xml"/><Relationship Id="rId8" Type="http://schemas.openxmlformats.org/officeDocument/2006/relationships/tags" Target="../tags/tag8.xml"/><Relationship Id="rId79" Type="http://schemas.openxmlformats.org/officeDocument/2006/relationships/tags" Target="../tags/tag72.xml"/><Relationship Id="rId78" Type="http://schemas.openxmlformats.org/officeDocument/2006/relationships/tags" Target="../tags/tag71.xml"/><Relationship Id="rId77" Type="http://schemas.openxmlformats.org/officeDocument/2006/relationships/tags" Target="../tags/tag70.xml"/><Relationship Id="rId76" Type="http://schemas.openxmlformats.org/officeDocument/2006/relationships/tags" Target="../tags/tag69.xml"/><Relationship Id="rId75" Type="http://schemas.openxmlformats.org/officeDocument/2006/relationships/tags" Target="../tags/tag68.xml"/><Relationship Id="rId74" Type="http://schemas.openxmlformats.org/officeDocument/2006/relationships/tags" Target="../tags/tag67.xml"/><Relationship Id="rId73" Type="http://schemas.openxmlformats.org/officeDocument/2006/relationships/tags" Target="../tags/tag66.xml"/><Relationship Id="rId72" Type="http://schemas.openxmlformats.org/officeDocument/2006/relationships/tags" Target="../tags/tag65.xml"/><Relationship Id="rId71" Type="http://schemas.openxmlformats.org/officeDocument/2006/relationships/tags" Target="../tags/tag64.xml"/><Relationship Id="rId70" Type="http://schemas.openxmlformats.org/officeDocument/2006/relationships/tags" Target="../tags/tag63.xml"/><Relationship Id="rId7" Type="http://schemas.openxmlformats.org/officeDocument/2006/relationships/tags" Target="../tags/tag7.xml"/><Relationship Id="rId69" Type="http://schemas.openxmlformats.org/officeDocument/2006/relationships/tags" Target="../tags/tag62.xml"/><Relationship Id="rId68" Type="http://schemas.openxmlformats.org/officeDocument/2006/relationships/tags" Target="../tags/tag61.xml"/><Relationship Id="rId67" Type="http://schemas.openxmlformats.org/officeDocument/2006/relationships/tags" Target="../tags/tag60.xml"/><Relationship Id="rId66" Type="http://schemas.openxmlformats.org/officeDocument/2006/relationships/tags" Target="../tags/tag59.xml"/><Relationship Id="rId65" Type="http://schemas.openxmlformats.org/officeDocument/2006/relationships/tags" Target="../tags/tag58.xml"/><Relationship Id="rId64" Type="http://schemas.openxmlformats.org/officeDocument/2006/relationships/tags" Target="../tags/tag57.xml"/><Relationship Id="rId63" Type="http://schemas.openxmlformats.org/officeDocument/2006/relationships/tags" Target="../tags/tag56.xml"/><Relationship Id="rId62" Type="http://schemas.openxmlformats.org/officeDocument/2006/relationships/tags" Target="../tags/tag55.xml"/><Relationship Id="rId61" Type="http://schemas.openxmlformats.org/officeDocument/2006/relationships/tags" Target="../tags/tag54.xml"/><Relationship Id="rId60" Type="http://schemas.openxmlformats.org/officeDocument/2006/relationships/tags" Target="../tags/tag53.xml"/><Relationship Id="rId6" Type="http://schemas.openxmlformats.org/officeDocument/2006/relationships/tags" Target="../tags/tag6.xml"/><Relationship Id="rId59" Type="http://schemas.openxmlformats.org/officeDocument/2006/relationships/tags" Target="../tags/tag52.xml"/><Relationship Id="rId58" Type="http://schemas.openxmlformats.org/officeDocument/2006/relationships/tags" Target="../tags/tag51.xml"/><Relationship Id="rId57" Type="http://schemas.openxmlformats.org/officeDocument/2006/relationships/image" Target="../media/image8.png"/><Relationship Id="rId56" Type="http://schemas.openxmlformats.org/officeDocument/2006/relationships/tags" Target="../tags/tag50.xml"/><Relationship Id="rId55" Type="http://schemas.openxmlformats.org/officeDocument/2006/relationships/tags" Target="../tags/tag49.xml"/><Relationship Id="rId54" Type="http://schemas.openxmlformats.org/officeDocument/2006/relationships/image" Target="../media/image7.png"/><Relationship Id="rId53" Type="http://schemas.openxmlformats.org/officeDocument/2006/relationships/tags" Target="../tags/tag48.xml"/><Relationship Id="rId52" Type="http://schemas.openxmlformats.org/officeDocument/2006/relationships/image" Target="../media/image6.png"/><Relationship Id="rId51" Type="http://schemas.openxmlformats.org/officeDocument/2006/relationships/tags" Target="../tags/tag47.xml"/><Relationship Id="rId50" Type="http://schemas.openxmlformats.org/officeDocument/2006/relationships/image" Target="../media/image5.png"/><Relationship Id="rId5" Type="http://schemas.openxmlformats.org/officeDocument/2006/relationships/tags" Target="../tags/tag5.xml"/><Relationship Id="rId49" Type="http://schemas.openxmlformats.org/officeDocument/2006/relationships/tags" Target="../tags/tag46.xml"/><Relationship Id="rId48" Type="http://schemas.openxmlformats.org/officeDocument/2006/relationships/image" Target="../media/image4.png"/><Relationship Id="rId47" Type="http://schemas.openxmlformats.org/officeDocument/2006/relationships/tags" Target="../tags/tag45.xml"/><Relationship Id="rId46" Type="http://schemas.openxmlformats.org/officeDocument/2006/relationships/image" Target="../media/image3.png"/><Relationship Id="rId45" Type="http://schemas.openxmlformats.org/officeDocument/2006/relationships/tags" Target="../tags/tag44.xml"/><Relationship Id="rId44" Type="http://schemas.openxmlformats.org/officeDocument/2006/relationships/image" Target="../media/image2.png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2" Type="http://schemas.openxmlformats.org/officeDocument/2006/relationships/image" Target="../media/image1.png"/><Relationship Id="rId101" Type="http://schemas.openxmlformats.org/officeDocument/2006/relationships/tags" Target="../tags/tag94.xml"/><Relationship Id="rId100" Type="http://schemas.openxmlformats.org/officeDocument/2006/relationships/tags" Target="../tags/tag93.xml"/><Relationship Id="rId10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image" Target="../media/image7.png"/><Relationship Id="rId22" Type="http://schemas.openxmlformats.org/officeDocument/2006/relationships/tags" Target="../tags/tag114.xml"/><Relationship Id="rId21" Type="http://schemas.openxmlformats.org/officeDocument/2006/relationships/tags" Target="../tags/tag113.xml"/><Relationship Id="rId20" Type="http://schemas.openxmlformats.org/officeDocument/2006/relationships/tags" Target="../tags/tag112.xml"/><Relationship Id="rId2" Type="http://schemas.openxmlformats.org/officeDocument/2006/relationships/tags" Target="../tags/tag95.xml"/><Relationship Id="rId19" Type="http://schemas.openxmlformats.org/officeDocument/2006/relationships/tags" Target="../tags/tag111.xml"/><Relationship Id="rId18" Type="http://schemas.openxmlformats.org/officeDocument/2006/relationships/tags" Target="../tags/tag110.xml"/><Relationship Id="rId17" Type="http://schemas.openxmlformats.org/officeDocument/2006/relationships/tags" Target="../tags/tag109.xml"/><Relationship Id="rId16" Type="http://schemas.openxmlformats.org/officeDocument/2006/relationships/tags" Target="../tags/tag108.xml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5" Type="http://schemas.openxmlformats.org/officeDocument/2006/relationships/tags" Target="../tags/tag173.xml"/><Relationship Id="rId64" Type="http://schemas.openxmlformats.org/officeDocument/2006/relationships/tags" Target="../tags/tag172.xml"/><Relationship Id="rId63" Type="http://schemas.openxmlformats.org/officeDocument/2006/relationships/tags" Target="../tags/tag171.xml"/><Relationship Id="rId62" Type="http://schemas.openxmlformats.org/officeDocument/2006/relationships/tags" Target="../tags/tag170.xml"/><Relationship Id="rId61" Type="http://schemas.openxmlformats.org/officeDocument/2006/relationships/tags" Target="../tags/tag169.xml"/><Relationship Id="rId60" Type="http://schemas.openxmlformats.org/officeDocument/2006/relationships/tags" Target="../tags/tag168.xml"/><Relationship Id="rId6" Type="http://schemas.openxmlformats.org/officeDocument/2006/relationships/tags" Target="../tags/tag119.xml"/><Relationship Id="rId59" Type="http://schemas.openxmlformats.org/officeDocument/2006/relationships/tags" Target="../tags/tag167.xml"/><Relationship Id="rId58" Type="http://schemas.openxmlformats.org/officeDocument/2006/relationships/tags" Target="../tags/tag166.xml"/><Relationship Id="rId57" Type="http://schemas.openxmlformats.org/officeDocument/2006/relationships/tags" Target="../tags/tag165.xml"/><Relationship Id="rId56" Type="http://schemas.openxmlformats.org/officeDocument/2006/relationships/tags" Target="../tags/tag164.xml"/><Relationship Id="rId55" Type="http://schemas.openxmlformats.org/officeDocument/2006/relationships/tags" Target="../tags/tag163.xml"/><Relationship Id="rId54" Type="http://schemas.openxmlformats.org/officeDocument/2006/relationships/tags" Target="../tags/tag162.xml"/><Relationship Id="rId53" Type="http://schemas.openxmlformats.org/officeDocument/2006/relationships/image" Target="../media/image8.png"/><Relationship Id="rId52" Type="http://schemas.openxmlformats.org/officeDocument/2006/relationships/tags" Target="../tags/tag161.xml"/><Relationship Id="rId51" Type="http://schemas.openxmlformats.org/officeDocument/2006/relationships/tags" Target="../tags/tag160.xml"/><Relationship Id="rId50" Type="http://schemas.openxmlformats.org/officeDocument/2006/relationships/image" Target="../media/image6.png"/><Relationship Id="rId5" Type="http://schemas.openxmlformats.org/officeDocument/2006/relationships/tags" Target="../tags/tag118.xml"/><Relationship Id="rId49" Type="http://schemas.openxmlformats.org/officeDocument/2006/relationships/tags" Target="../tags/tag159.xml"/><Relationship Id="rId48" Type="http://schemas.openxmlformats.org/officeDocument/2006/relationships/image" Target="../media/image4.png"/><Relationship Id="rId47" Type="http://schemas.openxmlformats.org/officeDocument/2006/relationships/tags" Target="../tags/tag158.xml"/><Relationship Id="rId46" Type="http://schemas.openxmlformats.org/officeDocument/2006/relationships/image" Target="../media/image3.png"/><Relationship Id="rId45" Type="http://schemas.openxmlformats.org/officeDocument/2006/relationships/tags" Target="../tags/tag157.xml"/><Relationship Id="rId44" Type="http://schemas.openxmlformats.org/officeDocument/2006/relationships/image" Target="../media/image2.png"/><Relationship Id="rId43" Type="http://schemas.openxmlformats.org/officeDocument/2006/relationships/tags" Target="../tags/tag156.xml"/><Relationship Id="rId42" Type="http://schemas.openxmlformats.org/officeDocument/2006/relationships/tags" Target="../tags/tag155.xml"/><Relationship Id="rId41" Type="http://schemas.openxmlformats.org/officeDocument/2006/relationships/tags" Target="../tags/tag154.xml"/><Relationship Id="rId40" Type="http://schemas.openxmlformats.org/officeDocument/2006/relationships/tags" Target="../tags/tag153.xml"/><Relationship Id="rId4" Type="http://schemas.openxmlformats.org/officeDocument/2006/relationships/tags" Target="../tags/tag117.xml"/><Relationship Id="rId39" Type="http://schemas.openxmlformats.org/officeDocument/2006/relationships/tags" Target="../tags/tag152.xml"/><Relationship Id="rId38" Type="http://schemas.openxmlformats.org/officeDocument/2006/relationships/tags" Target="../tags/tag151.xml"/><Relationship Id="rId37" Type="http://schemas.openxmlformats.org/officeDocument/2006/relationships/tags" Target="../tags/tag150.xml"/><Relationship Id="rId36" Type="http://schemas.openxmlformats.org/officeDocument/2006/relationships/tags" Target="../tags/tag149.xml"/><Relationship Id="rId35" Type="http://schemas.openxmlformats.org/officeDocument/2006/relationships/tags" Target="../tags/tag148.xml"/><Relationship Id="rId34" Type="http://schemas.openxmlformats.org/officeDocument/2006/relationships/tags" Target="../tags/tag147.xml"/><Relationship Id="rId33" Type="http://schemas.openxmlformats.org/officeDocument/2006/relationships/tags" Target="../tags/tag146.xml"/><Relationship Id="rId32" Type="http://schemas.openxmlformats.org/officeDocument/2006/relationships/tags" Target="../tags/tag145.xml"/><Relationship Id="rId31" Type="http://schemas.openxmlformats.org/officeDocument/2006/relationships/tags" Target="../tags/tag144.xml"/><Relationship Id="rId30" Type="http://schemas.openxmlformats.org/officeDocument/2006/relationships/tags" Target="../tags/tag143.xml"/><Relationship Id="rId3" Type="http://schemas.openxmlformats.org/officeDocument/2006/relationships/tags" Target="../tags/tag116.xml"/><Relationship Id="rId29" Type="http://schemas.openxmlformats.org/officeDocument/2006/relationships/tags" Target="../tags/tag142.xml"/><Relationship Id="rId28" Type="http://schemas.openxmlformats.org/officeDocument/2006/relationships/tags" Target="../tags/tag141.xml"/><Relationship Id="rId27" Type="http://schemas.openxmlformats.org/officeDocument/2006/relationships/tags" Target="../tags/tag140.xml"/><Relationship Id="rId26" Type="http://schemas.openxmlformats.org/officeDocument/2006/relationships/tags" Target="../tags/tag139.xml"/><Relationship Id="rId25" Type="http://schemas.openxmlformats.org/officeDocument/2006/relationships/tags" Target="../tags/tag138.xml"/><Relationship Id="rId24" Type="http://schemas.openxmlformats.org/officeDocument/2006/relationships/tags" Target="../tags/tag137.xml"/><Relationship Id="rId23" Type="http://schemas.openxmlformats.org/officeDocument/2006/relationships/tags" Target="../tags/tag136.xml"/><Relationship Id="rId22" Type="http://schemas.openxmlformats.org/officeDocument/2006/relationships/tags" Target="../tags/tag135.xml"/><Relationship Id="rId21" Type="http://schemas.openxmlformats.org/officeDocument/2006/relationships/tags" Target="../tags/tag134.xml"/><Relationship Id="rId20" Type="http://schemas.openxmlformats.org/officeDocument/2006/relationships/tags" Target="../tags/tag133.xml"/><Relationship Id="rId2" Type="http://schemas.openxmlformats.org/officeDocument/2006/relationships/tags" Target="../tags/tag115.xml"/><Relationship Id="rId19" Type="http://schemas.openxmlformats.org/officeDocument/2006/relationships/tags" Target="../tags/tag132.xml"/><Relationship Id="rId18" Type="http://schemas.openxmlformats.org/officeDocument/2006/relationships/tags" Target="../tags/tag131.xml"/><Relationship Id="rId17" Type="http://schemas.openxmlformats.org/officeDocument/2006/relationships/tags" Target="../tags/tag130.xml"/><Relationship Id="rId16" Type="http://schemas.openxmlformats.org/officeDocument/2006/relationships/tags" Target="../tags/tag129.xml"/><Relationship Id="rId15" Type="http://schemas.openxmlformats.org/officeDocument/2006/relationships/tags" Target="../tags/tag128.xml"/><Relationship Id="rId14" Type="http://schemas.openxmlformats.org/officeDocument/2006/relationships/tags" Target="../tags/tag127.xml"/><Relationship Id="rId13" Type="http://schemas.openxmlformats.org/officeDocument/2006/relationships/tags" Target="../tags/tag126.xml"/><Relationship Id="rId12" Type="http://schemas.openxmlformats.org/officeDocument/2006/relationships/tags" Target="../tags/tag125.xml"/><Relationship Id="rId11" Type="http://schemas.openxmlformats.org/officeDocument/2006/relationships/tags" Target="../tags/tag124.xml"/><Relationship Id="rId10" Type="http://schemas.openxmlformats.org/officeDocument/2006/relationships/tags" Target="../tags/tag12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9" Type="http://schemas.openxmlformats.org/officeDocument/2006/relationships/tags" Target="../tags/tag264.xml"/><Relationship Id="rId98" Type="http://schemas.openxmlformats.org/officeDocument/2006/relationships/tags" Target="../tags/tag263.xml"/><Relationship Id="rId97" Type="http://schemas.openxmlformats.org/officeDocument/2006/relationships/tags" Target="../tags/tag262.xml"/><Relationship Id="rId96" Type="http://schemas.openxmlformats.org/officeDocument/2006/relationships/tags" Target="../tags/tag261.xml"/><Relationship Id="rId95" Type="http://schemas.openxmlformats.org/officeDocument/2006/relationships/tags" Target="../tags/tag260.xml"/><Relationship Id="rId94" Type="http://schemas.openxmlformats.org/officeDocument/2006/relationships/tags" Target="../tags/tag259.xml"/><Relationship Id="rId93" Type="http://schemas.openxmlformats.org/officeDocument/2006/relationships/tags" Target="../tags/tag258.xml"/><Relationship Id="rId92" Type="http://schemas.openxmlformats.org/officeDocument/2006/relationships/tags" Target="../tags/tag257.xml"/><Relationship Id="rId91" Type="http://schemas.openxmlformats.org/officeDocument/2006/relationships/tags" Target="../tags/tag256.xml"/><Relationship Id="rId90" Type="http://schemas.openxmlformats.org/officeDocument/2006/relationships/tags" Target="../tags/tag255.xml"/><Relationship Id="rId9" Type="http://schemas.openxmlformats.org/officeDocument/2006/relationships/tags" Target="../tags/tag181.xml"/><Relationship Id="rId89" Type="http://schemas.openxmlformats.org/officeDocument/2006/relationships/tags" Target="../tags/tag254.xml"/><Relationship Id="rId88" Type="http://schemas.openxmlformats.org/officeDocument/2006/relationships/tags" Target="../tags/tag253.xml"/><Relationship Id="rId87" Type="http://schemas.openxmlformats.org/officeDocument/2006/relationships/tags" Target="../tags/tag252.xml"/><Relationship Id="rId86" Type="http://schemas.openxmlformats.org/officeDocument/2006/relationships/tags" Target="../tags/tag251.xml"/><Relationship Id="rId85" Type="http://schemas.openxmlformats.org/officeDocument/2006/relationships/tags" Target="../tags/tag250.xml"/><Relationship Id="rId84" Type="http://schemas.openxmlformats.org/officeDocument/2006/relationships/tags" Target="../tags/tag249.xml"/><Relationship Id="rId83" Type="http://schemas.openxmlformats.org/officeDocument/2006/relationships/tags" Target="../tags/tag248.xml"/><Relationship Id="rId82" Type="http://schemas.openxmlformats.org/officeDocument/2006/relationships/tags" Target="../tags/tag247.xml"/><Relationship Id="rId81" Type="http://schemas.openxmlformats.org/officeDocument/2006/relationships/tags" Target="../tags/tag246.xml"/><Relationship Id="rId80" Type="http://schemas.openxmlformats.org/officeDocument/2006/relationships/tags" Target="../tags/tag245.xml"/><Relationship Id="rId8" Type="http://schemas.openxmlformats.org/officeDocument/2006/relationships/tags" Target="../tags/tag180.xml"/><Relationship Id="rId79" Type="http://schemas.openxmlformats.org/officeDocument/2006/relationships/tags" Target="../tags/tag244.xml"/><Relationship Id="rId78" Type="http://schemas.openxmlformats.org/officeDocument/2006/relationships/tags" Target="../tags/tag243.xml"/><Relationship Id="rId77" Type="http://schemas.openxmlformats.org/officeDocument/2006/relationships/tags" Target="../tags/tag242.xml"/><Relationship Id="rId76" Type="http://schemas.openxmlformats.org/officeDocument/2006/relationships/tags" Target="../tags/tag241.xml"/><Relationship Id="rId75" Type="http://schemas.openxmlformats.org/officeDocument/2006/relationships/tags" Target="../tags/tag240.xml"/><Relationship Id="rId74" Type="http://schemas.openxmlformats.org/officeDocument/2006/relationships/tags" Target="../tags/tag239.xml"/><Relationship Id="rId73" Type="http://schemas.openxmlformats.org/officeDocument/2006/relationships/tags" Target="../tags/tag238.xml"/><Relationship Id="rId72" Type="http://schemas.openxmlformats.org/officeDocument/2006/relationships/tags" Target="../tags/tag237.xml"/><Relationship Id="rId71" Type="http://schemas.openxmlformats.org/officeDocument/2006/relationships/tags" Target="../tags/tag236.xml"/><Relationship Id="rId70" Type="http://schemas.openxmlformats.org/officeDocument/2006/relationships/tags" Target="../tags/tag235.xml"/><Relationship Id="rId7" Type="http://schemas.openxmlformats.org/officeDocument/2006/relationships/tags" Target="../tags/tag179.xml"/><Relationship Id="rId69" Type="http://schemas.openxmlformats.org/officeDocument/2006/relationships/tags" Target="../tags/tag234.xml"/><Relationship Id="rId68" Type="http://schemas.openxmlformats.org/officeDocument/2006/relationships/tags" Target="../tags/tag233.xml"/><Relationship Id="rId67" Type="http://schemas.openxmlformats.org/officeDocument/2006/relationships/tags" Target="../tags/tag232.xml"/><Relationship Id="rId66" Type="http://schemas.openxmlformats.org/officeDocument/2006/relationships/tags" Target="../tags/tag231.xml"/><Relationship Id="rId65" Type="http://schemas.openxmlformats.org/officeDocument/2006/relationships/tags" Target="../tags/tag230.xml"/><Relationship Id="rId64" Type="http://schemas.openxmlformats.org/officeDocument/2006/relationships/tags" Target="../tags/tag229.xml"/><Relationship Id="rId63" Type="http://schemas.openxmlformats.org/officeDocument/2006/relationships/tags" Target="../tags/tag228.xml"/><Relationship Id="rId62" Type="http://schemas.openxmlformats.org/officeDocument/2006/relationships/tags" Target="../tags/tag227.xml"/><Relationship Id="rId61" Type="http://schemas.openxmlformats.org/officeDocument/2006/relationships/tags" Target="../tags/tag226.xml"/><Relationship Id="rId60" Type="http://schemas.openxmlformats.org/officeDocument/2006/relationships/tags" Target="../tags/tag225.xml"/><Relationship Id="rId6" Type="http://schemas.openxmlformats.org/officeDocument/2006/relationships/tags" Target="../tags/tag178.xml"/><Relationship Id="rId59" Type="http://schemas.openxmlformats.org/officeDocument/2006/relationships/tags" Target="../tags/tag224.xml"/><Relationship Id="rId58" Type="http://schemas.openxmlformats.org/officeDocument/2006/relationships/tags" Target="../tags/tag223.xml"/><Relationship Id="rId57" Type="http://schemas.openxmlformats.org/officeDocument/2006/relationships/image" Target="../media/image8.png"/><Relationship Id="rId56" Type="http://schemas.openxmlformats.org/officeDocument/2006/relationships/tags" Target="../tags/tag222.xml"/><Relationship Id="rId55" Type="http://schemas.openxmlformats.org/officeDocument/2006/relationships/tags" Target="../tags/tag221.xml"/><Relationship Id="rId54" Type="http://schemas.openxmlformats.org/officeDocument/2006/relationships/image" Target="../media/image7.png"/><Relationship Id="rId53" Type="http://schemas.openxmlformats.org/officeDocument/2006/relationships/tags" Target="../tags/tag220.xml"/><Relationship Id="rId52" Type="http://schemas.openxmlformats.org/officeDocument/2006/relationships/image" Target="../media/image6.png"/><Relationship Id="rId51" Type="http://schemas.openxmlformats.org/officeDocument/2006/relationships/tags" Target="../tags/tag219.xml"/><Relationship Id="rId50" Type="http://schemas.openxmlformats.org/officeDocument/2006/relationships/image" Target="../media/image5.png"/><Relationship Id="rId5" Type="http://schemas.openxmlformats.org/officeDocument/2006/relationships/tags" Target="../tags/tag177.xml"/><Relationship Id="rId49" Type="http://schemas.openxmlformats.org/officeDocument/2006/relationships/tags" Target="../tags/tag218.xml"/><Relationship Id="rId48" Type="http://schemas.openxmlformats.org/officeDocument/2006/relationships/image" Target="../media/image4.png"/><Relationship Id="rId47" Type="http://schemas.openxmlformats.org/officeDocument/2006/relationships/tags" Target="../tags/tag217.xml"/><Relationship Id="rId46" Type="http://schemas.openxmlformats.org/officeDocument/2006/relationships/image" Target="../media/image3.png"/><Relationship Id="rId45" Type="http://schemas.openxmlformats.org/officeDocument/2006/relationships/tags" Target="../tags/tag216.xml"/><Relationship Id="rId44" Type="http://schemas.openxmlformats.org/officeDocument/2006/relationships/image" Target="../media/image2.png"/><Relationship Id="rId43" Type="http://schemas.openxmlformats.org/officeDocument/2006/relationships/tags" Target="../tags/tag215.xml"/><Relationship Id="rId42" Type="http://schemas.openxmlformats.org/officeDocument/2006/relationships/tags" Target="../tags/tag214.xml"/><Relationship Id="rId41" Type="http://schemas.openxmlformats.org/officeDocument/2006/relationships/tags" Target="../tags/tag213.xml"/><Relationship Id="rId40" Type="http://schemas.openxmlformats.org/officeDocument/2006/relationships/tags" Target="../tags/tag212.xml"/><Relationship Id="rId4" Type="http://schemas.openxmlformats.org/officeDocument/2006/relationships/tags" Target="../tags/tag176.xml"/><Relationship Id="rId39" Type="http://schemas.openxmlformats.org/officeDocument/2006/relationships/tags" Target="../tags/tag211.xml"/><Relationship Id="rId38" Type="http://schemas.openxmlformats.org/officeDocument/2006/relationships/tags" Target="../tags/tag210.xml"/><Relationship Id="rId37" Type="http://schemas.openxmlformats.org/officeDocument/2006/relationships/tags" Target="../tags/tag209.xml"/><Relationship Id="rId36" Type="http://schemas.openxmlformats.org/officeDocument/2006/relationships/tags" Target="../tags/tag208.xml"/><Relationship Id="rId35" Type="http://schemas.openxmlformats.org/officeDocument/2006/relationships/tags" Target="../tags/tag207.xml"/><Relationship Id="rId34" Type="http://schemas.openxmlformats.org/officeDocument/2006/relationships/tags" Target="../tags/tag206.xml"/><Relationship Id="rId33" Type="http://schemas.openxmlformats.org/officeDocument/2006/relationships/tags" Target="../tags/tag205.xml"/><Relationship Id="rId32" Type="http://schemas.openxmlformats.org/officeDocument/2006/relationships/tags" Target="../tags/tag204.xml"/><Relationship Id="rId31" Type="http://schemas.openxmlformats.org/officeDocument/2006/relationships/tags" Target="../tags/tag203.xml"/><Relationship Id="rId30" Type="http://schemas.openxmlformats.org/officeDocument/2006/relationships/tags" Target="../tags/tag202.xml"/><Relationship Id="rId3" Type="http://schemas.openxmlformats.org/officeDocument/2006/relationships/tags" Target="../tags/tag175.xml"/><Relationship Id="rId29" Type="http://schemas.openxmlformats.org/officeDocument/2006/relationships/tags" Target="../tags/tag201.xml"/><Relationship Id="rId28" Type="http://schemas.openxmlformats.org/officeDocument/2006/relationships/tags" Target="../tags/tag200.xml"/><Relationship Id="rId27" Type="http://schemas.openxmlformats.org/officeDocument/2006/relationships/tags" Target="../tags/tag199.xml"/><Relationship Id="rId26" Type="http://schemas.openxmlformats.org/officeDocument/2006/relationships/tags" Target="../tags/tag198.xml"/><Relationship Id="rId25" Type="http://schemas.openxmlformats.org/officeDocument/2006/relationships/tags" Target="../tags/tag197.xml"/><Relationship Id="rId24" Type="http://schemas.openxmlformats.org/officeDocument/2006/relationships/tags" Target="../tags/tag196.xml"/><Relationship Id="rId23" Type="http://schemas.openxmlformats.org/officeDocument/2006/relationships/tags" Target="../tags/tag195.xml"/><Relationship Id="rId22" Type="http://schemas.openxmlformats.org/officeDocument/2006/relationships/tags" Target="../tags/tag194.xml"/><Relationship Id="rId21" Type="http://schemas.openxmlformats.org/officeDocument/2006/relationships/tags" Target="../tags/tag193.xml"/><Relationship Id="rId20" Type="http://schemas.openxmlformats.org/officeDocument/2006/relationships/tags" Target="../tags/tag192.xml"/><Relationship Id="rId2" Type="http://schemas.openxmlformats.org/officeDocument/2006/relationships/tags" Target="../tags/tag174.xml"/><Relationship Id="rId19" Type="http://schemas.openxmlformats.org/officeDocument/2006/relationships/tags" Target="../tags/tag191.xml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tags" Target="../tags/tag185.xml"/><Relationship Id="rId12" Type="http://schemas.openxmlformats.org/officeDocument/2006/relationships/tags" Target="../tags/tag184.xml"/><Relationship Id="rId11" Type="http://schemas.openxmlformats.org/officeDocument/2006/relationships/tags" Target="../tags/tag183.xml"/><Relationship Id="rId100" Type="http://schemas.openxmlformats.org/officeDocument/2006/relationships/image" Target="../media/image1.png"/><Relationship Id="rId10" Type="http://schemas.openxmlformats.org/officeDocument/2006/relationships/tags" Target="../tags/tag18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7" Type="http://schemas.openxmlformats.org/officeDocument/2006/relationships/tags" Target="../tags/tag334.xml"/><Relationship Id="rId76" Type="http://schemas.openxmlformats.org/officeDocument/2006/relationships/tags" Target="../tags/tag333.xml"/><Relationship Id="rId75" Type="http://schemas.openxmlformats.org/officeDocument/2006/relationships/tags" Target="../tags/tag332.xml"/><Relationship Id="rId74" Type="http://schemas.openxmlformats.org/officeDocument/2006/relationships/tags" Target="../tags/tag331.xml"/><Relationship Id="rId73" Type="http://schemas.openxmlformats.org/officeDocument/2006/relationships/tags" Target="../tags/tag330.xml"/><Relationship Id="rId72" Type="http://schemas.openxmlformats.org/officeDocument/2006/relationships/tags" Target="../tags/tag329.xml"/><Relationship Id="rId71" Type="http://schemas.openxmlformats.org/officeDocument/2006/relationships/tags" Target="../tags/tag328.xml"/><Relationship Id="rId70" Type="http://schemas.openxmlformats.org/officeDocument/2006/relationships/tags" Target="../tags/tag327.xml"/><Relationship Id="rId7" Type="http://schemas.openxmlformats.org/officeDocument/2006/relationships/tags" Target="../tags/tag270.xml"/><Relationship Id="rId69" Type="http://schemas.openxmlformats.org/officeDocument/2006/relationships/tags" Target="../tags/tag326.xml"/><Relationship Id="rId68" Type="http://schemas.openxmlformats.org/officeDocument/2006/relationships/tags" Target="../tags/tag325.xml"/><Relationship Id="rId67" Type="http://schemas.openxmlformats.org/officeDocument/2006/relationships/tags" Target="../tags/tag324.xml"/><Relationship Id="rId66" Type="http://schemas.openxmlformats.org/officeDocument/2006/relationships/tags" Target="../tags/tag323.xml"/><Relationship Id="rId65" Type="http://schemas.openxmlformats.org/officeDocument/2006/relationships/tags" Target="../tags/tag322.xml"/><Relationship Id="rId64" Type="http://schemas.openxmlformats.org/officeDocument/2006/relationships/tags" Target="../tags/tag321.xml"/><Relationship Id="rId63" Type="http://schemas.openxmlformats.org/officeDocument/2006/relationships/tags" Target="../tags/tag320.xml"/><Relationship Id="rId62" Type="http://schemas.openxmlformats.org/officeDocument/2006/relationships/tags" Target="../tags/tag319.xml"/><Relationship Id="rId61" Type="http://schemas.openxmlformats.org/officeDocument/2006/relationships/tags" Target="../tags/tag318.xml"/><Relationship Id="rId60" Type="http://schemas.openxmlformats.org/officeDocument/2006/relationships/tags" Target="../tags/tag317.xml"/><Relationship Id="rId6" Type="http://schemas.openxmlformats.org/officeDocument/2006/relationships/tags" Target="../tags/tag269.xml"/><Relationship Id="rId59" Type="http://schemas.openxmlformats.org/officeDocument/2006/relationships/tags" Target="../tags/tag316.xml"/><Relationship Id="rId58" Type="http://schemas.openxmlformats.org/officeDocument/2006/relationships/tags" Target="../tags/tag315.xml"/><Relationship Id="rId57" Type="http://schemas.openxmlformats.org/officeDocument/2006/relationships/tags" Target="../tags/tag314.xml"/><Relationship Id="rId56" Type="http://schemas.openxmlformats.org/officeDocument/2006/relationships/tags" Target="../tags/tag313.xml"/><Relationship Id="rId55" Type="http://schemas.openxmlformats.org/officeDocument/2006/relationships/tags" Target="../tags/tag312.xml"/><Relationship Id="rId54" Type="http://schemas.openxmlformats.org/officeDocument/2006/relationships/image" Target="../media/image7.png"/><Relationship Id="rId53" Type="http://schemas.openxmlformats.org/officeDocument/2006/relationships/tags" Target="../tags/tag311.xml"/><Relationship Id="rId52" Type="http://schemas.openxmlformats.org/officeDocument/2006/relationships/image" Target="../media/image6.png"/><Relationship Id="rId51" Type="http://schemas.openxmlformats.org/officeDocument/2006/relationships/tags" Target="../tags/tag310.xml"/><Relationship Id="rId50" Type="http://schemas.openxmlformats.org/officeDocument/2006/relationships/image" Target="../media/image5.png"/><Relationship Id="rId5" Type="http://schemas.openxmlformats.org/officeDocument/2006/relationships/tags" Target="../tags/tag268.xml"/><Relationship Id="rId49" Type="http://schemas.openxmlformats.org/officeDocument/2006/relationships/tags" Target="../tags/tag309.xml"/><Relationship Id="rId48" Type="http://schemas.openxmlformats.org/officeDocument/2006/relationships/image" Target="../media/image4.png"/><Relationship Id="rId47" Type="http://schemas.openxmlformats.org/officeDocument/2006/relationships/tags" Target="../tags/tag308.xml"/><Relationship Id="rId46" Type="http://schemas.openxmlformats.org/officeDocument/2006/relationships/image" Target="../media/image3.png"/><Relationship Id="rId45" Type="http://schemas.openxmlformats.org/officeDocument/2006/relationships/tags" Target="../tags/tag307.xml"/><Relationship Id="rId44" Type="http://schemas.openxmlformats.org/officeDocument/2006/relationships/image" Target="../media/image2.png"/><Relationship Id="rId43" Type="http://schemas.openxmlformats.org/officeDocument/2006/relationships/tags" Target="../tags/tag306.xml"/><Relationship Id="rId42" Type="http://schemas.openxmlformats.org/officeDocument/2006/relationships/tags" Target="../tags/tag305.xml"/><Relationship Id="rId41" Type="http://schemas.openxmlformats.org/officeDocument/2006/relationships/tags" Target="../tags/tag304.xml"/><Relationship Id="rId40" Type="http://schemas.openxmlformats.org/officeDocument/2006/relationships/tags" Target="../tags/tag303.xml"/><Relationship Id="rId4" Type="http://schemas.openxmlformats.org/officeDocument/2006/relationships/tags" Target="../tags/tag267.xml"/><Relationship Id="rId39" Type="http://schemas.openxmlformats.org/officeDocument/2006/relationships/tags" Target="../tags/tag302.xml"/><Relationship Id="rId38" Type="http://schemas.openxmlformats.org/officeDocument/2006/relationships/tags" Target="../tags/tag301.xml"/><Relationship Id="rId37" Type="http://schemas.openxmlformats.org/officeDocument/2006/relationships/tags" Target="../tags/tag300.xml"/><Relationship Id="rId36" Type="http://schemas.openxmlformats.org/officeDocument/2006/relationships/tags" Target="../tags/tag299.xml"/><Relationship Id="rId35" Type="http://schemas.openxmlformats.org/officeDocument/2006/relationships/tags" Target="../tags/tag298.xml"/><Relationship Id="rId34" Type="http://schemas.openxmlformats.org/officeDocument/2006/relationships/tags" Target="../tags/tag297.xml"/><Relationship Id="rId33" Type="http://schemas.openxmlformats.org/officeDocument/2006/relationships/tags" Target="../tags/tag296.xml"/><Relationship Id="rId32" Type="http://schemas.openxmlformats.org/officeDocument/2006/relationships/tags" Target="../tags/tag295.xml"/><Relationship Id="rId31" Type="http://schemas.openxmlformats.org/officeDocument/2006/relationships/tags" Target="../tags/tag294.xml"/><Relationship Id="rId30" Type="http://schemas.openxmlformats.org/officeDocument/2006/relationships/tags" Target="../tags/tag293.xml"/><Relationship Id="rId3" Type="http://schemas.openxmlformats.org/officeDocument/2006/relationships/tags" Target="../tags/tag266.xml"/><Relationship Id="rId29" Type="http://schemas.openxmlformats.org/officeDocument/2006/relationships/tags" Target="../tags/tag292.xml"/><Relationship Id="rId28" Type="http://schemas.openxmlformats.org/officeDocument/2006/relationships/tags" Target="../tags/tag291.xml"/><Relationship Id="rId27" Type="http://schemas.openxmlformats.org/officeDocument/2006/relationships/tags" Target="../tags/tag290.xml"/><Relationship Id="rId26" Type="http://schemas.openxmlformats.org/officeDocument/2006/relationships/tags" Target="../tags/tag289.xml"/><Relationship Id="rId25" Type="http://schemas.openxmlformats.org/officeDocument/2006/relationships/tags" Target="../tags/tag288.xml"/><Relationship Id="rId24" Type="http://schemas.openxmlformats.org/officeDocument/2006/relationships/tags" Target="../tags/tag287.xml"/><Relationship Id="rId23" Type="http://schemas.openxmlformats.org/officeDocument/2006/relationships/tags" Target="../tags/tag286.xml"/><Relationship Id="rId22" Type="http://schemas.openxmlformats.org/officeDocument/2006/relationships/tags" Target="../tags/tag285.xml"/><Relationship Id="rId21" Type="http://schemas.openxmlformats.org/officeDocument/2006/relationships/tags" Target="../tags/tag284.xml"/><Relationship Id="rId20" Type="http://schemas.openxmlformats.org/officeDocument/2006/relationships/tags" Target="../tags/tag283.xml"/><Relationship Id="rId2" Type="http://schemas.openxmlformats.org/officeDocument/2006/relationships/tags" Target="../tags/tag265.xml"/><Relationship Id="rId19" Type="http://schemas.openxmlformats.org/officeDocument/2006/relationships/tags" Target="../tags/tag282.xml"/><Relationship Id="rId18" Type="http://schemas.openxmlformats.org/officeDocument/2006/relationships/tags" Target="../tags/tag281.xml"/><Relationship Id="rId17" Type="http://schemas.openxmlformats.org/officeDocument/2006/relationships/tags" Target="../tags/tag280.xml"/><Relationship Id="rId16" Type="http://schemas.openxmlformats.org/officeDocument/2006/relationships/tags" Target="../tags/tag279.xml"/><Relationship Id="rId15" Type="http://schemas.openxmlformats.org/officeDocument/2006/relationships/tags" Target="../tags/tag278.xml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9" Type="http://schemas.openxmlformats.org/officeDocument/2006/relationships/tags" Target="../tags/tag406.xml"/><Relationship Id="rId78" Type="http://schemas.openxmlformats.org/officeDocument/2006/relationships/tags" Target="../tags/tag405.xml"/><Relationship Id="rId77" Type="http://schemas.openxmlformats.org/officeDocument/2006/relationships/tags" Target="../tags/tag404.xml"/><Relationship Id="rId76" Type="http://schemas.openxmlformats.org/officeDocument/2006/relationships/tags" Target="../tags/tag403.xml"/><Relationship Id="rId75" Type="http://schemas.openxmlformats.org/officeDocument/2006/relationships/tags" Target="../tags/tag402.xml"/><Relationship Id="rId74" Type="http://schemas.openxmlformats.org/officeDocument/2006/relationships/tags" Target="../tags/tag401.xml"/><Relationship Id="rId73" Type="http://schemas.openxmlformats.org/officeDocument/2006/relationships/tags" Target="../tags/tag400.xml"/><Relationship Id="rId72" Type="http://schemas.openxmlformats.org/officeDocument/2006/relationships/tags" Target="../tags/tag399.xml"/><Relationship Id="rId71" Type="http://schemas.openxmlformats.org/officeDocument/2006/relationships/tags" Target="../tags/tag398.xml"/><Relationship Id="rId70" Type="http://schemas.openxmlformats.org/officeDocument/2006/relationships/tags" Target="../tags/tag397.xml"/><Relationship Id="rId7" Type="http://schemas.openxmlformats.org/officeDocument/2006/relationships/tags" Target="../tags/tag340.xml"/><Relationship Id="rId69" Type="http://schemas.openxmlformats.org/officeDocument/2006/relationships/tags" Target="../tags/tag396.xml"/><Relationship Id="rId68" Type="http://schemas.openxmlformats.org/officeDocument/2006/relationships/tags" Target="../tags/tag395.xml"/><Relationship Id="rId67" Type="http://schemas.openxmlformats.org/officeDocument/2006/relationships/tags" Target="../tags/tag394.xml"/><Relationship Id="rId66" Type="http://schemas.openxmlformats.org/officeDocument/2006/relationships/tags" Target="../tags/tag393.xml"/><Relationship Id="rId65" Type="http://schemas.openxmlformats.org/officeDocument/2006/relationships/tags" Target="../tags/tag392.xml"/><Relationship Id="rId64" Type="http://schemas.openxmlformats.org/officeDocument/2006/relationships/tags" Target="../tags/tag391.xml"/><Relationship Id="rId63" Type="http://schemas.openxmlformats.org/officeDocument/2006/relationships/tags" Target="../tags/tag390.xml"/><Relationship Id="rId62" Type="http://schemas.openxmlformats.org/officeDocument/2006/relationships/tags" Target="../tags/tag389.xml"/><Relationship Id="rId61" Type="http://schemas.openxmlformats.org/officeDocument/2006/relationships/tags" Target="../tags/tag388.xml"/><Relationship Id="rId60" Type="http://schemas.openxmlformats.org/officeDocument/2006/relationships/tags" Target="../tags/tag387.xml"/><Relationship Id="rId6" Type="http://schemas.openxmlformats.org/officeDocument/2006/relationships/tags" Target="../tags/tag339.xml"/><Relationship Id="rId59" Type="http://schemas.openxmlformats.org/officeDocument/2006/relationships/tags" Target="../tags/tag386.xml"/><Relationship Id="rId58" Type="http://schemas.openxmlformats.org/officeDocument/2006/relationships/tags" Target="../tags/tag385.xml"/><Relationship Id="rId57" Type="http://schemas.openxmlformats.org/officeDocument/2006/relationships/tags" Target="../tags/tag384.xml"/><Relationship Id="rId56" Type="http://schemas.openxmlformats.org/officeDocument/2006/relationships/tags" Target="../tags/tag383.xml"/><Relationship Id="rId55" Type="http://schemas.openxmlformats.org/officeDocument/2006/relationships/tags" Target="../tags/tag382.xml"/><Relationship Id="rId54" Type="http://schemas.openxmlformats.org/officeDocument/2006/relationships/image" Target="../media/image7.png"/><Relationship Id="rId53" Type="http://schemas.openxmlformats.org/officeDocument/2006/relationships/tags" Target="../tags/tag381.xml"/><Relationship Id="rId52" Type="http://schemas.openxmlformats.org/officeDocument/2006/relationships/image" Target="../media/image6.png"/><Relationship Id="rId51" Type="http://schemas.openxmlformats.org/officeDocument/2006/relationships/tags" Target="../tags/tag380.xml"/><Relationship Id="rId50" Type="http://schemas.openxmlformats.org/officeDocument/2006/relationships/image" Target="../media/image5.png"/><Relationship Id="rId5" Type="http://schemas.openxmlformats.org/officeDocument/2006/relationships/tags" Target="../tags/tag338.xml"/><Relationship Id="rId49" Type="http://schemas.openxmlformats.org/officeDocument/2006/relationships/tags" Target="../tags/tag379.xml"/><Relationship Id="rId48" Type="http://schemas.openxmlformats.org/officeDocument/2006/relationships/image" Target="../media/image4.png"/><Relationship Id="rId47" Type="http://schemas.openxmlformats.org/officeDocument/2006/relationships/tags" Target="../tags/tag378.xml"/><Relationship Id="rId46" Type="http://schemas.openxmlformats.org/officeDocument/2006/relationships/image" Target="../media/image3.png"/><Relationship Id="rId45" Type="http://schemas.openxmlformats.org/officeDocument/2006/relationships/tags" Target="../tags/tag377.xml"/><Relationship Id="rId44" Type="http://schemas.openxmlformats.org/officeDocument/2006/relationships/image" Target="../media/image2.png"/><Relationship Id="rId43" Type="http://schemas.openxmlformats.org/officeDocument/2006/relationships/tags" Target="../tags/tag376.xml"/><Relationship Id="rId42" Type="http://schemas.openxmlformats.org/officeDocument/2006/relationships/tags" Target="../tags/tag375.xml"/><Relationship Id="rId41" Type="http://schemas.openxmlformats.org/officeDocument/2006/relationships/tags" Target="../tags/tag374.xml"/><Relationship Id="rId40" Type="http://schemas.openxmlformats.org/officeDocument/2006/relationships/tags" Target="../tags/tag373.xml"/><Relationship Id="rId4" Type="http://schemas.openxmlformats.org/officeDocument/2006/relationships/tags" Target="../tags/tag337.xml"/><Relationship Id="rId39" Type="http://schemas.openxmlformats.org/officeDocument/2006/relationships/tags" Target="../tags/tag372.xml"/><Relationship Id="rId38" Type="http://schemas.openxmlformats.org/officeDocument/2006/relationships/tags" Target="../tags/tag371.xml"/><Relationship Id="rId37" Type="http://schemas.openxmlformats.org/officeDocument/2006/relationships/tags" Target="../tags/tag370.xml"/><Relationship Id="rId36" Type="http://schemas.openxmlformats.org/officeDocument/2006/relationships/tags" Target="../tags/tag369.xml"/><Relationship Id="rId35" Type="http://schemas.openxmlformats.org/officeDocument/2006/relationships/tags" Target="../tags/tag368.xml"/><Relationship Id="rId34" Type="http://schemas.openxmlformats.org/officeDocument/2006/relationships/tags" Target="../tags/tag367.xml"/><Relationship Id="rId33" Type="http://schemas.openxmlformats.org/officeDocument/2006/relationships/tags" Target="../tags/tag366.xml"/><Relationship Id="rId32" Type="http://schemas.openxmlformats.org/officeDocument/2006/relationships/tags" Target="../tags/tag365.xml"/><Relationship Id="rId31" Type="http://schemas.openxmlformats.org/officeDocument/2006/relationships/tags" Target="../tags/tag364.xml"/><Relationship Id="rId30" Type="http://schemas.openxmlformats.org/officeDocument/2006/relationships/tags" Target="../tags/tag363.xml"/><Relationship Id="rId3" Type="http://schemas.openxmlformats.org/officeDocument/2006/relationships/tags" Target="../tags/tag336.xml"/><Relationship Id="rId29" Type="http://schemas.openxmlformats.org/officeDocument/2006/relationships/tags" Target="../tags/tag362.xml"/><Relationship Id="rId28" Type="http://schemas.openxmlformats.org/officeDocument/2006/relationships/tags" Target="../tags/tag361.xml"/><Relationship Id="rId27" Type="http://schemas.openxmlformats.org/officeDocument/2006/relationships/tags" Target="../tags/tag360.xml"/><Relationship Id="rId26" Type="http://schemas.openxmlformats.org/officeDocument/2006/relationships/tags" Target="../tags/tag359.xml"/><Relationship Id="rId25" Type="http://schemas.openxmlformats.org/officeDocument/2006/relationships/tags" Target="../tags/tag358.xml"/><Relationship Id="rId24" Type="http://schemas.openxmlformats.org/officeDocument/2006/relationships/tags" Target="../tags/tag357.xml"/><Relationship Id="rId23" Type="http://schemas.openxmlformats.org/officeDocument/2006/relationships/tags" Target="../tags/tag356.xml"/><Relationship Id="rId22" Type="http://schemas.openxmlformats.org/officeDocument/2006/relationships/tags" Target="../tags/tag355.xml"/><Relationship Id="rId21" Type="http://schemas.openxmlformats.org/officeDocument/2006/relationships/tags" Target="../tags/tag354.xml"/><Relationship Id="rId20" Type="http://schemas.openxmlformats.org/officeDocument/2006/relationships/tags" Target="../tags/tag353.xml"/><Relationship Id="rId2" Type="http://schemas.openxmlformats.org/officeDocument/2006/relationships/tags" Target="../tags/tag335.xml"/><Relationship Id="rId19" Type="http://schemas.openxmlformats.org/officeDocument/2006/relationships/tags" Target="../tags/tag352.xml"/><Relationship Id="rId18" Type="http://schemas.openxmlformats.org/officeDocument/2006/relationships/tags" Target="../tags/tag351.xml"/><Relationship Id="rId17" Type="http://schemas.openxmlformats.org/officeDocument/2006/relationships/tags" Target="../tags/tag350.xml"/><Relationship Id="rId16" Type="http://schemas.openxmlformats.org/officeDocument/2006/relationships/tags" Target="../tags/tag349.xml"/><Relationship Id="rId15" Type="http://schemas.openxmlformats.org/officeDocument/2006/relationships/tags" Target="../tags/tag348.xml"/><Relationship Id="rId14" Type="http://schemas.openxmlformats.org/officeDocument/2006/relationships/tags" Target="../tags/tag347.xml"/><Relationship Id="rId13" Type="http://schemas.openxmlformats.org/officeDocument/2006/relationships/tags" Target="../tags/tag346.xml"/><Relationship Id="rId12" Type="http://schemas.openxmlformats.org/officeDocument/2006/relationships/tags" Target="../tags/tag345.xml"/><Relationship Id="rId11" Type="http://schemas.openxmlformats.org/officeDocument/2006/relationships/tags" Target="../tags/tag344.xml"/><Relationship Id="rId10" Type="http://schemas.openxmlformats.org/officeDocument/2006/relationships/tags" Target="../tags/tag34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4" Type="http://schemas.openxmlformats.org/officeDocument/2006/relationships/tags" Target="../tags/tag473.xml"/><Relationship Id="rId73" Type="http://schemas.openxmlformats.org/officeDocument/2006/relationships/tags" Target="../tags/tag472.xml"/><Relationship Id="rId72" Type="http://schemas.openxmlformats.org/officeDocument/2006/relationships/tags" Target="../tags/tag471.xml"/><Relationship Id="rId71" Type="http://schemas.openxmlformats.org/officeDocument/2006/relationships/tags" Target="../tags/tag470.xml"/><Relationship Id="rId70" Type="http://schemas.openxmlformats.org/officeDocument/2006/relationships/tags" Target="../tags/tag469.xml"/><Relationship Id="rId7" Type="http://schemas.openxmlformats.org/officeDocument/2006/relationships/tags" Target="../tags/tag412.xml"/><Relationship Id="rId69" Type="http://schemas.openxmlformats.org/officeDocument/2006/relationships/tags" Target="../tags/tag468.xml"/><Relationship Id="rId68" Type="http://schemas.openxmlformats.org/officeDocument/2006/relationships/tags" Target="../tags/tag467.xml"/><Relationship Id="rId67" Type="http://schemas.openxmlformats.org/officeDocument/2006/relationships/tags" Target="../tags/tag466.xml"/><Relationship Id="rId66" Type="http://schemas.openxmlformats.org/officeDocument/2006/relationships/tags" Target="../tags/tag465.xml"/><Relationship Id="rId65" Type="http://schemas.openxmlformats.org/officeDocument/2006/relationships/tags" Target="../tags/tag464.xml"/><Relationship Id="rId64" Type="http://schemas.openxmlformats.org/officeDocument/2006/relationships/tags" Target="../tags/tag463.xml"/><Relationship Id="rId63" Type="http://schemas.openxmlformats.org/officeDocument/2006/relationships/tags" Target="../tags/tag462.xml"/><Relationship Id="rId62" Type="http://schemas.openxmlformats.org/officeDocument/2006/relationships/tags" Target="../tags/tag461.xml"/><Relationship Id="rId61" Type="http://schemas.openxmlformats.org/officeDocument/2006/relationships/tags" Target="../tags/tag460.xml"/><Relationship Id="rId60" Type="http://schemas.openxmlformats.org/officeDocument/2006/relationships/tags" Target="../tags/tag459.xml"/><Relationship Id="rId6" Type="http://schemas.openxmlformats.org/officeDocument/2006/relationships/tags" Target="../tags/tag411.xml"/><Relationship Id="rId59" Type="http://schemas.openxmlformats.org/officeDocument/2006/relationships/tags" Target="../tags/tag458.xml"/><Relationship Id="rId58" Type="http://schemas.openxmlformats.org/officeDocument/2006/relationships/tags" Target="../tags/tag457.xml"/><Relationship Id="rId57" Type="http://schemas.openxmlformats.org/officeDocument/2006/relationships/tags" Target="../tags/tag456.xml"/><Relationship Id="rId56" Type="http://schemas.openxmlformats.org/officeDocument/2006/relationships/tags" Target="../tags/tag455.xml"/><Relationship Id="rId55" Type="http://schemas.openxmlformats.org/officeDocument/2006/relationships/tags" Target="../tags/tag454.xml"/><Relationship Id="rId54" Type="http://schemas.openxmlformats.org/officeDocument/2006/relationships/image" Target="../media/image7.png"/><Relationship Id="rId53" Type="http://schemas.openxmlformats.org/officeDocument/2006/relationships/tags" Target="../tags/tag453.xml"/><Relationship Id="rId52" Type="http://schemas.openxmlformats.org/officeDocument/2006/relationships/image" Target="../media/image6.png"/><Relationship Id="rId51" Type="http://schemas.openxmlformats.org/officeDocument/2006/relationships/tags" Target="../tags/tag452.xml"/><Relationship Id="rId50" Type="http://schemas.openxmlformats.org/officeDocument/2006/relationships/image" Target="../media/image5.png"/><Relationship Id="rId5" Type="http://schemas.openxmlformats.org/officeDocument/2006/relationships/tags" Target="../tags/tag410.xml"/><Relationship Id="rId49" Type="http://schemas.openxmlformats.org/officeDocument/2006/relationships/tags" Target="../tags/tag451.xml"/><Relationship Id="rId48" Type="http://schemas.openxmlformats.org/officeDocument/2006/relationships/image" Target="../media/image4.png"/><Relationship Id="rId47" Type="http://schemas.openxmlformats.org/officeDocument/2006/relationships/tags" Target="../tags/tag450.xml"/><Relationship Id="rId46" Type="http://schemas.openxmlformats.org/officeDocument/2006/relationships/image" Target="../media/image3.png"/><Relationship Id="rId45" Type="http://schemas.openxmlformats.org/officeDocument/2006/relationships/tags" Target="../tags/tag449.xml"/><Relationship Id="rId44" Type="http://schemas.openxmlformats.org/officeDocument/2006/relationships/image" Target="../media/image2.png"/><Relationship Id="rId43" Type="http://schemas.openxmlformats.org/officeDocument/2006/relationships/tags" Target="../tags/tag448.xml"/><Relationship Id="rId42" Type="http://schemas.openxmlformats.org/officeDocument/2006/relationships/tags" Target="../tags/tag447.xml"/><Relationship Id="rId41" Type="http://schemas.openxmlformats.org/officeDocument/2006/relationships/tags" Target="../tags/tag446.xml"/><Relationship Id="rId40" Type="http://schemas.openxmlformats.org/officeDocument/2006/relationships/tags" Target="../tags/tag445.xml"/><Relationship Id="rId4" Type="http://schemas.openxmlformats.org/officeDocument/2006/relationships/tags" Target="../tags/tag409.xml"/><Relationship Id="rId39" Type="http://schemas.openxmlformats.org/officeDocument/2006/relationships/tags" Target="../tags/tag444.xml"/><Relationship Id="rId38" Type="http://schemas.openxmlformats.org/officeDocument/2006/relationships/tags" Target="../tags/tag443.xml"/><Relationship Id="rId37" Type="http://schemas.openxmlformats.org/officeDocument/2006/relationships/tags" Target="../tags/tag442.xml"/><Relationship Id="rId36" Type="http://schemas.openxmlformats.org/officeDocument/2006/relationships/tags" Target="../tags/tag441.xml"/><Relationship Id="rId35" Type="http://schemas.openxmlformats.org/officeDocument/2006/relationships/tags" Target="../tags/tag440.xml"/><Relationship Id="rId34" Type="http://schemas.openxmlformats.org/officeDocument/2006/relationships/tags" Target="../tags/tag439.xml"/><Relationship Id="rId33" Type="http://schemas.openxmlformats.org/officeDocument/2006/relationships/tags" Target="../tags/tag438.xml"/><Relationship Id="rId32" Type="http://schemas.openxmlformats.org/officeDocument/2006/relationships/tags" Target="../tags/tag437.xml"/><Relationship Id="rId31" Type="http://schemas.openxmlformats.org/officeDocument/2006/relationships/tags" Target="../tags/tag436.xml"/><Relationship Id="rId30" Type="http://schemas.openxmlformats.org/officeDocument/2006/relationships/tags" Target="../tags/tag435.xml"/><Relationship Id="rId3" Type="http://schemas.openxmlformats.org/officeDocument/2006/relationships/tags" Target="../tags/tag408.xml"/><Relationship Id="rId29" Type="http://schemas.openxmlformats.org/officeDocument/2006/relationships/tags" Target="../tags/tag434.xml"/><Relationship Id="rId28" Type="http://schemas.openxmlformats.org/officeDocument/2006/relationships/tags" Target="../tags/tag433.xml"/><Relationship Id="rId27" Type="http://schemas.openxmlformats.org/officeDocument/2006/relationships/tags" Target="../tags/tag432.xml"/><Relationship Id="rId26" Type="http://schemas.openxmlformats.org/officeDocument/2006/relationships/tags" Target="../tags/tag431.xml"/><Relationship Id="rId25" Type="http://schemas.openxmlformats.org/officeDocument/2006/relationships/tags" Target="../tags/tag430.xml"/><Relationship Id="rId24" Type="http://schemas.openxmlformats.org/officeDocument/2006/relationships/tags" Target="../tags/tag429.xml"/><Relationship Id="rId23" Type="http://schemas.openxmlformats.org/officeDocument/2006/relationships/tags" Target="../tags/tag428.xml"/><Relationship Id="rId22" Type="http://schemas.openxmlformats.org/officeDocument/2006/relationships/tags" Target="../tags/tag427.xml"/><Relationship Id="rId21" Type="http://schemas.openxmlformats.org/officeDocument/2006/relationships/tags" Target="../tags/tag426.xml"/><Relationship Id="rId20" Type="http://schemas.openxmlformats.org/officeDocument/2006/relationships/tags" Target="../tags/tag425.xml"/><Relationship Id="rId2" Type="http://schemas.openxmlformats.org/officeDocument/2006/relationships/tags" Target="../tags/tag407.xml"/><Relationship Id="rId19" Type="http://schemas.openxmlformats.org/officeDocument/2006/relationships/tags" Target="../tags/tag424.xml"/><Relationship Id="rId18" Type="http://schemas.openxmlformats.org/officeDocument/2006/relationships/tags" Target="../tags/tag423.xml"/><Relationship Id="rId17" Type="http://schemas.openxmlformats.org/officeDocument/2006/relationships/tags" Target="../tags/tag422.xml"/><Relationship Id="rId16" Type="http://schemas.openxmlformats.org/officeDocument/2006/relationships/tags" Target="../tags/tag421.xml"/><Relationship Id="rId15" Type="http://schemas.openxmlformats.org/officeDocument/2006/relationships/tags" Target="../tags/tag420.xml"/><Relationship Id="rId14" Type="http://schemas.openxmlformats.org/officeDocument/2006/relationships/tags" Target="../tags/tag419.xml"/><Relationship Id="rId13" Type="http://schemas.openxmlformats.org/officeDocument/2006/relationships/tags" Target="../tags/tag418.xml"/><Relationship Id="rId12" Type="http://schemas.openxmlformats.org/officeDocument/2006/relationships/tags" Target="../tags/tag417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81.xml"/><Relationship Id="rId8" Type="http://schemas.openxmlformats.org/officeDocument/2006/relationships/tags" Target="../tags/tag480.xml"/><Relationship Id="rId74" Type="http://schemas.openxmlformats.org/officeDocument/2006/relationships/tags" Target="../tags/tag540.xml"/><Relationship Id="rId73" Type="http://schemas.openxmlformats.org/officeDocument/2006/relationships/tags" Target="../tags/tag539.xml"/><Relationship Id="rId72" Type="http://schemas.openxmlformats.org/officeDocument/2006/relationships/tags" Target="../tags/tag538.xml"/><Relationship Id="rId71" Type="http://schemas.openxmlformats.org/officeDocument/2006/relationships/tags" Target="../tags/tag537.xml"/><Relationship Id="rId70" Type="http://schemas.openxmlformats.org/officeDocument/2006/relationships/tags" Target="../tags/tag536.xml"/><Relationship Id="rId7" Type="http://schemas.openxmlformats.org/officeDocument/2006/relationships/tags" Target="../tags/tag479.xml"/><Relationship Id="rId69" Type="http://schemas.openxmlformats.org/officeDocument/2006/relationships/tags" Target="../tags/tag535.xml"/><Relationship Id="rId68" Type="http://schemas.openxmlformats.org/officeDocument/2006/relationships/tags" Target="../tags/tag534.xml"/><Relationship Id="rId67" Type="http://schemas.openxmlformats.org/officeDocument/2006/relationships/tags" Target="../tags/tag533.xml"/><Relationship Id="rId66" Type="http://schemas.openxmlformats.org/officeDocument/2006/relationships/tags" Target="../tags/tag532.xml"/><Relationship Id="rId65" Type="http://schemas.openxmlformats.org/officeDocument/2006/relationships/tags" Target="../tags/tag531.xml"/><Relationship Id="rId64" Type="http://schemas.openxmlformats.org/officeDocument/2006/relationships/tags" Target="../tags/tag530.xml"/><Relationship Id="rId63" Type="http://schemas.openxmlformats.org/officeDocument/2006/relationships/tags" Target="../tags/tag529.xml"/><Relationship Id="rId62" Type="http://schemas.openxmlformats.org/officeDocument/2006/relationships/tags" Target="../tags/tag528.xml"/><Relationship Id="rId61" Type="http://schemas.openxmlformats.org/officeDocument/2006/relationships/tags" Target="../tags/tag527.xml"/><Relationship Id="rId60" Type="http://schemas.openxmlformats.org/officeDocument/2006/relationships/tags" Target="../tags/tag526.xml"/><Relationship Id="rId6" Type="http://schemas.openxmlformats.org/officeDocument/2006/relationships/tags" Target="../tags/tag478.xml"/><Relationship Id="rId59" Type="http://schemas.openxmlformats.org/officeDocument/2006/relationships/tags" Target="../tags/tag525.xml"/><Relationship Id="rId58" Type="http://schemas.openxmlformats.org/officeDocument/2006/relationships/tags" Target="../tags/tag524.xml"/><Relationship Id="rId57" Type="http://schemas.openxmlformats.org/officeDocument/2006/relationships/tags" Target="../tags/tag523.xml"/><Relationship Id="rId56" Type="http://schemas.openxmlformats.org/officeDocument/2006/relationships/tags" Target="../tags/tag522.xml"/><Relationship Id="rId55" Type="http://schemas.openxmlformats.org/officeDocument/2006/relationships/tags" Target="../tags/tag521.xml"/><Relationship Id="rId54" Type="http://schemas.openxmlformats.org/officeDocument/2006/relationships/tags" Target="../tags/tag520.xml"/><Relationship Id="rId53" Type="http://schemas.openxmlformats.org/officeDocument/2006/relationships/tags" Target="../tags/tag519.xml"/><Relationship Id="rId52" Type="http://schemas.openxmlformats.org/officeDocument/2006/relationships/tags" Target="../tags/tag518.xml"/><Relationship Id="rId51" Type="http://schemas.openxmlformats.org/officeDocument/2006/relationships/tags" Target="../tags/tag517.xml"/><Relationship Id="rId50" Type="http://schemas.openxmlformats.org/officeDocument/2006/relationships/tags" Target="../tags/tag516.xml"/><Relationship Id="rId5" Type="http://schemas.openxmlformats.org/officeDocument/2006/relationships/tags" Target="../tags/tag477.xml"/><Relationship Id="rId49" Type="http://schemas.openxmlformats.org/officeDocument/2006/relationships/tags" Target="../tags/tag515.xml"/><Relationship Id="rId48" Type="http://schemas.openxmlformats.org/officeDocument/2006/relationships/tags" Target="../tags/tag514.xml"/><Relationship Id="rId47" Type="http://schemas.openxmlformats.org/officeDocument/2006/relationships/tags" Target="../tags/tag513.xml"/><Relationship Id="rId46" Type="http://schemas.openxmlformats.org/officeDocument/2006/relationships/tags" Target="../tags/tag512.xml"/><Relationship Id="rId45" Type="http://schemas.openxmlformats.org/officeDocument/2006/relationships/tags" Target="../tags/tag511.xml"/><Relationship Id="rId44" Type="http://schemas.openxmlformats.org/officeDocument/2006/relationships/tags" Target="../tags/tag510.xml"/><Relationship Id="rId43" Type="http://schemas.openxmlformats.org/officeDocument/2006/relationships/tags" Target="../tags/tag509.xml"/><Relationship Id="rId42" Type="http://schemas.openxmlformats.org/officeDocument/2006/relationships/tags" Target="../tags/tag508.xml"/><Relationship Id="rId41" Type="http://schemas.openxmlformats.org/officeDocument/2006/relationships/tags" Target="../tags/tag507.xml"/><Relationship Id="rId40" Type="http://schemas.openxmlformats.org/officeDocument/2006/relationships/tags" Target="../tags/tag506.xml"/><Relationship Id="rId4" Type="http://schemas.openxmlformats.org/officeDocument/2006/relationships/tags" Target="../tags/tag476.xml"/><Relationship Id="rId39" Type="http://schemas.openxmlformats.org/officeDocument/2006/relationships/tags" Target="../tags/tag505.xml"/><Relationship Id="rId38" Type="http://schemas.openxmlformats.org/officeDocument/2006/relationships/tags" Target="../tags/tag504.xml"/><Relationship Id="rId37" Type="http://schemas.openxmlformats.org/officeDocument/2006/relationships/tags" Target="../tags/tag503.xml"/><Relationship Id="rId36" Type="http://schemas.openxmlformats.org/officeDocument/2006/relationships/tags" Target="../tags/tag502.xml"/><Relationship Id="rId35" Type="http://schemas.openxmlformats.org/officeDocument/2006/relationships/tags" Target="../tags/tag501.xml"/><Relationship Id="rId34" Type="http://schemas.openxmlformats.org/officeDocument/2006/relationships/tags" Target="../tags/tag500.xml"/><Relationship Id="rId33" Type="http://schemas.openxmlformats.org/officeDocument/2006/relationships/tags" Target="../tags/tag499.xml"/><Relationship Id="rId32" Type="http://schemas.openxmlformats.org/officeDocument/2006/relationships/tags" Target="../tags/tag498.xml"/><Relationship Id="rId31" Type="http://schemas.openxmlformats.org/officeDocument/2006/relationships/tags" Target="../tags/tag497.xml"/><Relationship Id="rId30" Type="http://schemas.openxmlformats.org/officeDocument/2006/relationships/image" Target="../media/image2.png"/><Relationship Id="rId3" Type="http://schemas.openxmlformats.org/officeDocument/2006/relationships/tags" Target="../tags/tag475.xml"/><Relationship Id="rId29" Type="http://schemas.openxmlformats.org/officeDocument/2006/relationships/tags" Target="../tags/tag496.xml"/><Relationship Id="rId28" Type="http://schemas.openxmlformats.org/officeDocument/2006/relationships/image" Target="../media/image3.png"/><Relationship Id="rId27" Type="http://schemas.openxmlformats.org/officeDocument/2006/relationships/tags" Target="../tags/tag495.xml"/><Relationship Id="rId26" Type="http://schemas.openxmlformats.org/officeDocument/2006/relationships/image" Target="../media/image4.png"/><Relationship Id="rId25" Type="http://schemas.openxmlformats.org/officeDocument/2006/relationships/tags" Target="../tags/tag494.xml"/><Relationship Id="rId24" Type="http://schemas.openxmlformats.org/officeDocument/2006/relationships/image" Target="../media/image5.png"/><Relationship Id="rId23" Type="http://schemas.openxmlformats.org/officeDocument/2006/relationships/tags" Target="../tags/tag493.xml"/><Relationship Id="rId22" Type="http://schemas.openxmlformats.org/officeDocument/2006/relationships/image" Target="../media/image6.png"/><Relationship Id="rId21" Type="http://schemas.openxmlformats.org/officeDocument/2006/relationships/tags" Target="../tags/tag492.xml"/><Relationship Id="rId20" Type="http://schemas.openxmlformats.org/officeDocument/2006/relationships/image" Target="../media/image7.png"/><Relationship Id="rId2" Type="http://schemas.openxmlformats.org/officeDocument/2006/relationships/tags" Target="../tags/tag474.xml"/><Relationship Id="rId19" Type="http://schemas.openxmlformats.org/officeDocument/2006/relationships/tags" Target="../tags/tag491.xml"/><Relationship Id="rId18" Type="http://schemas.openxmlformats.org/officeDocument/2006/relationships/tags" Target="../tags/tag490.xml"/><Relationship Id="rId17" Type="http://schemas.openxmlformats.org/officeDocument/2006/relationships/tags" Target="../tags/tag489.xml"/><Relationship Id="rId16" Type="http://schemas.openxmlformats.org/officeDocument/2006/relationships/tags" Target="../tags/tag488.xml"/><Relationship Id="rId15" Type="http://schemas.openxmlformats.org/officeDocument/2006/relationships/tags" Target="../tags/tag487.xml"/><Relationship Id="rId14" Type="http://schemas.openxmlformats.org/officeDocument/2006/relationships/tags" Target="../tags/tag486.xml"/><Relationship Id="rId13" Type="http://schemas.openxmlformats.org/officeDocument/2006/relationships/tags" Target="../tags/tag485.xml"/><Relationship Id="rId12" Type="http://schemas.openxmlformats.org/officeDocument/2006/relationships/tags" Target="../tags/tag484.xml"/><Relationship Id="rId11" Type="http://schemas.openxmlformats.org/officeDocument/2006/relationships/tags" Target="../tags/tag483.xml"/><Relationship Id="rId10" Type="http://schemas.openxmlformats.org/officeDocument/2006/relationships/tags" Target="../tags/tag48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548.xml"/><Relationship Id="rId8" Type="http://schemas.openxmlformats.org/officeDocument/2006/relationships/tags" Target="../tags/tag547.xml"/><Relationship Id="rId76" Type="http://schemas.openxmlformats.org/officeDocument/2006/relationships/tags" Target="../tags/tag609.xml"/><Relationship Id="rId75" Type="http://schemas.openxmlformats.org/officeDocument/2006/relationships/tags" Target="../tags/tag608.xml"/><Relationship Id="rId74" Type="http://schemas.openxmlformats.org/officeDocument/2006/relationships/tags" Target="../tags/tag607.xml"/><Relationship Id="rId73" Type="http://schemas.openxmlformats.org/officeDocument/2006/relationships/tags" Target="../tags/tag606.xml"/><Relationship Id="rId72" Type="http://schemas.openxmlformats.org/officeDocument/2006/relationships/tags" Target="../tags/tag605.xml"/><Relationship Id="rId71" Type="http://schemas.openxmlformats.org/officeDocument/2006/relationships/tags" Target="../tags/tag604.xml"/><Relationship Id="rId70" Type="http://schemas.openxmlformats.org/officeDocument/2006/relationships/tags" Target="../tags/tag603.xml"/><Relationship Id="rId7" Type="http://schemas.openxmlformats.org/officeDocument/2006/relationships/tags" Target="../tags/tag546.xml"/><Relationship Id="rId69" Type="http://schemas.openxmlformats.org/officeDocument/2006/relationships/tags" Target="../tags/tag602.xml"/><Relationship Id="rId68" Type="http://schemas.openxmlformats.org/officeDocument/2006/relationships/tags" Target="../tags/tag601.xml"/><Relationship Id="rId67" Type="http://schemas.openxmlformats.org/officeDocument/2006/relationships/tags" Target="../tags/tag600.xml"/><Relationship Id="rId66" Type="http://schemas.openxmlformats.org/officeDocument/2006/relationships/tags" Target="../tags/tag599.xml"/><Relationship Id="rId65" Type="http://schemas.openxmlformats.org/officeDocument/2006/relationships/tags" Target="../tags/tag598.xml"/><Relationship Id="rId64" Type="http://schemas.openxmlformats.org/officeDocument/2006/relationships/tags" Target="../tags/tag597.xml"/><Relationship Id="rId63" Type="http://schemas.openxmlformats.org/officeDocument/2006/relationships/tags" Target="../tags/tag596.xml"/><Relationship Id="rId62" Type="http://schemas.openxmlformats.org/officeDocument/2006/relationships/tags" Target="../tags/tag595.xml"/><Relationship Id="rId61" Type="http://schemas.openxmlformats.org/officeDocument/2006/relationships/tags" Target="../tags/tag594.xml"/><Relationship Id="rId60" Type="http://schemas.openxmlformats.org/officeDocument/2006/relationships/tags" Target="../tags/tag593.xml"/><Relationship Id="rId6" Type="http://schemas.openxmlformats.org/officeDocument/2006/relationships/tags" Target="../tags/tag545.xml"/><Relationship Id="rId59" Type="http://schemas.openxmlformats.org/officeDocument/2006/relationships/tags" Target="../tags/tag592.xml"/><Relationship Id="rId58" Type="http://schemas.openxmlformats.org/officeDocument/2006/relationships/tags" Target="../tags/tag591.xml"/><Relationship Id="rId57" Type="http://schemas.openxmlformats.org/officeDocument/2006/relationships/tags" Target="../tags/tag590.xml"/><Relationship Id="rId56" Type="http://schemas.openxmlformats.org/officeDocument/2006/relationships/tags" Target="../tags/tag589.xml"/><Relationship Id="rId55" Type="http://schemas.openxmlformats.org/officeDocument/2006/relationships/tags" Target="../tags/tag588.xml"/><Relationship Id="rId54" Type="http://schemas.openxmlformats.org/officeDocument/2006/relationships/image" Target="../media/image7.png"/><Relationship Id="rId53" Type="http://schemas.openxmlformats.org/officeDocument/2006/relationships/tags" Target="../tags/tag587.xml"/><Relationship Id="rId52" Type="http://schemas.openxmlformats.org/officeDocument/2006/relationships/image" Target="../media/image6.png"/><Relationship Id="rId51" Type="http://schemas.openxmlformats.org/officeDocument/2006/relationships/tags" Target="../tags/tag586.xml"/><Relationship Id="rId50" Type="http://schemas.openxmlformats.org/officeDocument/2006/relationships/image" Target="../media/image5.png"/><Relationship Id="rId5" Type="http://schemas.openxmlformats.org/officeDocument/2006/relationships/tags" Target="../tags/tag544.xml"/><Relationship Id="rId49" Type="http://schemas.openxmlformats.org/officeDocument/2006/relationships/tags" Target="../tags/tag585.xml"/><Relationship Id="rId48" Type="http://schemas.openxmlformats.org/officeDocument/2006/relationships/image" Target="../media/image4.png"/><Relationship Id="rId47" Type="http://schemas.openxmlformats.org/officeDocument/2006/relationships/tags" Target="../tags/tag584.xml"/><Relationship Id="rId46" Type="http://schemas.openxmlformats.org/officeDocument/2006/relationships/image" Target="../media/image3.png"/><Relationship Id="rId45" Type="http://schemas.openxmlformats.org/officeDocument/2006/relationships/tags" Target="../tags/tag583.xml"/><Relationship Id="rId44" Type="http://schemas.openxmlformats.org/officeDocument/2006/relationships/image" Target="../media/image2.png"/><Relationship Id="rId43" Type="http://schemas.openxmlformats.org/officeDocument/2006/relationships/tags" Target="../tags/tag582.xml"/><Relationship Id="rId42" Type="http://schemas.openxmlformats.org/officeDocument/2006/relationships/tags" Target="../tags/tag581.xml"/><Relationship Id="rId41" Type="http://schemas.openxmlformats.org/officeDocument/2006/relationships/tags" Target="../tags/tag580.xml"/><Relationship Id="rId40" Type="http://schemas.openxmlformats.org/officeDocument/2006/relationships/tags" Target="../tags/tag579.xml"/><Relationship Id="rId4" Type="http://schemas.openxmlformats.org/officeDocument/2006/relationships/tags" Target="../tags/tag543.xml"/><Relationship Id="rId39" Type="http://schemas.openxmlformats.org/officeDocument/2006/relationships/tags" Target="../tags/tag578.xml"/><Relationship Id="rId38" Type="http://schemas.openxmlformats.org/officeDocument/2006/relationships/tags" Target="../tags/tag577.xml"/><Relationship Id="rId37" Type="http://schemas.openxmlformats.org/officeDocument/2006/relationships/tags" Target="../tags/tag576.xml"/><Relationship Id="rId36" Type="http://schemas.openxmlformats.org/officeDocument/2006/relationships/tags" Target="../tags/tag575.xml"/><Relationship Id="rId35" Type="http://schemas.openxmlformats.org/officeDocument/2006/relationships/tags" Target="../tags/tag574.xml"/><Relationship Id="rId34" Type="http://schemas.openxmlformats.org/officeDocument/2006/relationships/tags" Target="../tags/tag573.xml"/><Relationship Id="rId33" Type="http://schemas.openxmlformats.org/officeDocument/2006/relationships/tags" Target="../tags/tag572.xml"/><Relationship Id="rId32" Type="http://schemas.openxmlformats.org/officeDocument/2006/relationships/tags" Target="../tags/tag571.xml"/><Relationship Id="rId31" Type="http://schemas.openxmlformats.org/officeDocument/2006/relationships/tags" Target="../tags/tag570.xml"/><Relationship Id="rId30" Type="http://schemas.openxmlformats.org/officeDocument/2006/relationships/tags" Target="../tags/tag569.xml"/><Relationship Id="rId3" Type="http://schemas.openxmlformats.org/officeDocument/2006/relationships/tags" Target="../tags/tag542.xml"/><Relationship Id="rId29" Type="http://schemas.openxmlformats.org/officeDocument/2006/relationships/tags" Target="../tags/tag568.xml"/><Relationship Id="rId28" Type="http://schemas.openxmlformats.org/officeDocument/2006/relationships/tags" Target="../tags/tag567.xml"/><Relationship Id="rId27" Type="http://schemas.openxmlformats.org/officeDocument/2006/relationships/tags" Target="../tags/tag566.xml"/><Relationship Id="rId26" Type="http://schemas.openxmlformats.org/officeDocument/2006/relationships/tags" Target="../tags/tag565.xml"/><Relationship Id="rId25" Type="http://schemas.openxmlformats.org/officeDocument/2006/relationships/tags" Target="../tags/tag564.xml"/><Relationship Id="rId24" Type="http://schemas.openxmlformats.org/officeDocument/2006/relationships/tags" Target="../tags/tag563.xml"/><Relationship Id="rId23" Type="http://schemas.openxmlformats.org/officeDocument/2006/relationships/tags" Target="../tags/tag562.xml"/><Relationship Id="rId22" Type="http://schemas.openxmlformats.org/officeDocument/2006/relationships/tags" Target="../tags/tag561.xml"/><Relationship Id="rId21" Type="http://schemas.openxmlformats.org/officeDocument/2006/relationships/tags" Target="../tags/tag560.xml"/><Relationship Id="rId20" Type="http://schemas.openxmlformats.org/officeDocument/2006/relationships/tags" Target="../tags/tag559.xml"/><Relationship Id="rId2" Type="http://schemas.openxmlformats.org/officeDocument/2006/relationships/tags" Target="../tags/tag541.xml"/><Relationship Id="rId19" Type="http://schemas.openxmlformats.org/officeDocument/2006/relationships/tags" Target="../tags/tag558.xml"/><Relationship Id="rId18" Type="http://schemas.openxmlformats.org/officeDocument/2006/relationships/tags" Target="../tags/tag557.xml"/><Relationship Id="rId17" Type="http://schemas.openxmlformats.org/officeDocument/2006/relationships/tags" Target="../tags/tag556.xml"/><Relationship Id="rId16" Type="http://schemas.openxmlformats.org/officeDocument/2006/relationships/tags" Target="../tags/tag555.xml"/><Relationship Id="rId15" Type="http://schemas.openxmlformats.org/officeDocument/2006/relationships/tags" Target="../tags/tag554.xml"/><Relationship Id="rId14" Type="http://schemas.openxmlformats.org/officeDocument/2006/relationships/tags" Target="../tags/tag553.xml"/><Relationship Id="rId13" Type="http://schemas.openxmlformats.org/officeDocument/2006/relationships/tags" Target="../tags/tag552.xml"/><Relationship Id="rId12" Type="http://schemas.openxmlformats.org/officeDocument/2006/relationships/tags" Target="../tags/tag551.xml"/><Relationship Id="rId11" Type="http://schemas.openxmlformats.org/officeDocument/2006/relationships/tags" Target="../tags/tag550.xml"/><Relationship Id="rId10" Type="http://schemas.openxmlformats.org/officeDocument/2006/relationships/tags" Target="../tags/tag54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617.xml"/><Relationship Id="rId8" Type="http://schemas.openxmlformats.org/officeDocument/2006/relationships/tags" Target="../tags/tag616.xml"/><Relationship Id="rId76" Type="http://schemas.openxmlformats.org/officeDocument/2006/relationships/tags" Target="../tags/tag678.xml"/><Relationship Id="rId75" Type="http://schemas.openxmlformats.org/officeDocument/2006/relationships/tags" Target="../tags/tag677.xml"/><Relationship Id="rId74" Type="http://schemas.openxmlformats.org/officeDocument/2006/relationships/tags" Target="../tags/tag676.xml"/><Relationship Id="rId73" Type="http://schemas.openxmlformats.org/officeDocument/2006/relationships/tags" Target="../tags/tag675.xml"/><Relationship Id="rId72" Type="http://schemas.openxmlformats.org/officeDocument/2006/relationships/tags" Target="../tags/tag674.xml"/><Relationship Id="rId71" Type="http://schemas.openxmlformats.org/officeDocument/2006/relationships/tags" Target="../tags/tag673.xml"/><Relationship Id="rId70" Type="http://schemas.openxmlformats.org/officeDocument/2006/relationships/tags" Target="../tags/tag672.xml"/><Relationship Id="rId7" Type="http://schemas.openxmlformats.org/officeDocument/2006/relationships/tags" Target="../tags/tag615.xml"/><Relationship Id="rId69" Type="http://schemas.openxmlformats.org/officeDocument/2006/relationships/tags" Target="../tags/tag671.xml"/><Relationship Id="rId68" Type="http://schemas.openxmlformats.org/officeDocument/2006/relationships/tags" Target="../tags/tag670.xml"/><Relationship Id="rId67" Type="http://schemas.openxmlformats.org/officeDocument/2006/relationships/tags" Target="../tags/tag669.xml"/><Relationship Id="rId66" Type="http://schemas.openxmlformats.org/officeDocument/2006/relationships/tags" Target="../tags/tag668.xml"/><Relationship Id="rId65" Type="http://schemas.openxmlformats.org/officeDocument/2006/relationships/tags" Target="../tags/tag667.xml"/><Relationship Id="rId64" Type="http://schemas.openxmlformats.org/officeDocument/2006/relationships/tags" Target="../tags/tag666.xml"/><Relationship Id="rId63" Type="http://schemas.openxmlformats.org/officeDocument/2006/relationships/tags" Target="../tags/tag665.xml"/><Relationship Id="rId62" Type="http://schemas.openxmlformats.org/officeDocument/2006/relationships/tags" Target="../tags/tag664.xml"/><Relationship Id="rId61" Type="http://schemas.openxmlformats.org/officeDocument/2006/relationships/tags" Target="../tags/tag663.xml"/><Relationship Id="rId60" Type="http://schemas.openxmlformats.org/officeDocument/2006/relationships/tags" Target="../tags/tag662.xml"/><Relationship Id="rId6" Type="http://schemas.openxmlformats.org/officeDocument/2006/relationships/tags" Target="../tags/tag614.xml"/><Relationship Id="rId59" Type="http://schemas.openxmlformats.org/officeDocument/2006/relationships/tags" Target="../tags/tag661.xml"/><Relationship Id="rId58" Type="http://schemas.openxmlformats.org/officeDocument/2006/relationships/tags" Target="../tags/tag660.xml"/><Relationship Id="rId57" Type="http://schemas.openxmlformats.org/officeDocument/2006/relationships/tags" Target="../tags/tag659.xml"/><Relationship Id="rId56" Type="http://schemas.openxmlformats.org/officeDocument/2006/relationships/tags" Target="../tags/tag658.xml"/><Relationship Id="rId55" Type="http://schemas.openxmlformats.org/officeDocument/2006/relationships/tags" Target="../tags/tag657.xml"/><Relationship Id="rId54" Type="http://schemas.openxmlformats.org/officeDocument/2006/relationships/image" Target="../media/image7.png"/><Relationship Id="rId53" Type="http://schemas.openxmlformats.org/officeDocument/2006/relationships/tags" Target="../tags/tag656.xml"/><Relationship Id="rId52" Type="http://schemas.openxmlformats.org/officeDocument/2006/relationships/image" Target="../media/image6.png"/><Relationship Id="rId51" Type="http://schemas.openxmlformats.org/officeDocument/2006/relationships/tags" Target="../tags/tag655.xml"/><Relationship Id="rId50" Type="http://schemas.openxmlformats.org/officeDocument/2006/relationships/image" Target="../media/image5.png"/><Relationship Id="rId5" Type="http://schemas.openxmlformats.org/officeDocument/2006/relationships/tags" Target="../tags/tag613.xml"/><Relationship Id="rId49" Type="http://schemas.openxmlformats.org/officeDocument/2006/relationships/tags" Target="../tags/tag654.xml"/><Relationship Id="rId48" Type="http://schemas.openxmlformats.org/officeDocument/2006/relationships/image" Target="../media/image4.png"/><Relationship Id="rId47" Type="http://schemas.openxmlformats.org/officeDocument/2006/relationships/tags" Target="../tags/tag653.xml"/><Relationship Id="rId46" Type="http://schemas.openxmlformats.org/officeDocument/2006/relationships/image" Target="../media/image3.png"/><Relationship Id="rId45" Type="http://schemas.openxmlformats.org/officeDocument/2006/relationships/tags" Target="../tags/tag652.xml"/><Relationship Id="rId44" Type="http://schemas.openxmlformats.org/officeDocument/2006/relationships/image" Target="../media/image2.png"/><Relationship Id="rId43" Type="http://schemas.openxmlformats.org/officeDocument/2006/relationships/tags" Target="../tags/tag651.xml"/><Relationship Id="rId42" Type="http://schemas.openxmlformats.org/officeDocument/2006/relationships/tags" Target="../tags/tag650.xml"/><Relationship Id="rId41" Type="http://schemas.openxmlformats.org/officeDocument/2006/relationships/tags" Target="../tags/tag649.xml"/><Relationship Id="rId40" Type="http://schemas.openxmlformats.org/officeDocument/2006/relationships/tags" Target="../tags/tag648.xml"/><Relationship Id="rId4" Type="http://schemas.openxmlformats.org/officeDocument/2006/relationships/tags" Target="../tags/tag612.xml"/><Relationship Id="rId39" Type="http://schemas.openxmlformats.org/officeDocument/2006/relationships/tags" Target="../tags/tag647.xml"/><Relationship Id="rId38" Type="http://schemas.openxmlformats.org/officeDocument/2006/relationships/tags" Target="../tags/tag646.xml"/><Relationship Id="rId37" Type="http://schemas.openxmlformats.org/officeDocument/2006/relationships/tags" Target="../tags/tag645.xml"/><Relationship Id="rId36" Type="http://schemas.openxmlformats.org/officeDocument/2006/relationships/tags" Target="../tags/tag644.xml"/><Relationship Id="rId35" Type="http://schemas.openxmlformats.org/officeDocument/2006/relationships/tags" Target="../tags/tag643.xml"/><Relationship Id="rId34" Type="http://schemas.openxmlformats.org/officeDocument/2006/relationships/tags" Target="../tags/tag642.xml"/><Relationship Id="rId33" Type="http://schemas.openxmlformats.org/officeDocument/2006/relationships/tags" Target="../tags/tag641.xml"/><Relationship Id="rId32" Type="http://schemas.openxmlformats.org/officeDocument/2006/relationships/tags" Target="../tags/tag640.xml"/><Relationship Id="rId31" Type="http://schemas.openxmlformats.org/officeDocument/2006/relationships/tags" Target="../tags/tag639.xml"/><Relationship Id="rId30" Type="http://schemas.openxmlformats.org/officeDocument/2006/relationships/tags" Target="../tags/tag638.xml"/><Relationship Id="rId3" Type="http://schemas.openxmlformats.org/officeDocument/2006/relationships/tags" Target="../tags/tag611.xml"/><Relationship Id="rId29" Type="http://schemas.openxmlformats.org/officeDocument/2006/relationships/tags" Target="../tags/tag637.xml"/><Relationship Id="rId28" Type="http://schemas.openxmlformats.org/officeDocument/2006/relationships/tags" Target="../tags/tag636.xml"/><Relationship Id="rId27" Type="http://schemas.openxmlformats.org/officeDocument/2006/relationships/tags" Target="../tags/tag635.xml"/><Relationship Id="rId26" Type="http://schemas.openxmlformats.org/officeDocument/2006/relationships/tags" Target="../tags/tag634.xml"/><Relationship Id="rId25" Type="http://schemas.openxmlformats.org/officeDocument/2006/relationships/tags" Target="../tags/tag633.xml"/><Relationship Id="rId24" Type="http://schemas.openxmlformats.org/officeDocument/2006/relationships/tags" Target="../tags/tag632.xml"/><Relationship Id="rId23" Type="http://schemas.openxmlformats.org/officeDocument/2006/relationships/tags" Target="../tags/tag631.xml"/><Relationship Id="rId22" Type="http://schemas.openxmlformats.org/officeDocument/2006/relationships/tags" Target="../tags/tag630.xml"/><Relationship Id="rId21" Type="http://schemas.openxmlformats.org/officeDocument/2006/relationships/tags" Target="../tags/tag629.xml"/><Relationship Id="rId20" Type="http://schemas.openxmlformats.org/officeDocument/2006/relationships/tags" Target="../tags/tag628.xml"/><Relationship Id="rId2" Type="http://schemas.openxmlformats.org/officeDocument/2006/relationships/tags" Target="../tags/tag610.xml"/><Relationship Id="rId19" Type="http://schemas.openxmlformats.org/officeDocument/2006/relationships/tags" Target="../tags/tag627.xml"/><Relationship Id="rId18" Type="http://schemas.openxmlformats.org/officeDocument/2006/relationships/tags" Target="../tags/tag626.xml"/><Relationship Id="rId17" Type="http://schemas.openxmlformats.org/officeDocument/2006/relationships/tags" Target="../tags/tag625.xml"/><Relationship Id="rId16" Type="http://schemas.openxmlformats.org/officeDocument/2006/relationships/tags" Target="../tags/tag624.xml"/><Relationship Id="rId15" Type="http://schemas.openxmlformats.org/officeDocument/2006/relationships/tags" Target="../tags/tag623.xml"/><Relationship Id="rId14" Type="http://schemas.openxmlformats.org/officeDocument/2006/relationships/tags" Target="../tags/tag622.xml"/><Relationship Id="rId13" Type="http://schemas.openxmlformats.org/officeDocument/2006/relationships/tags" Target="../tags/tag621.xml"/><Relationship Id="rId12" Type="http://schemas.openxmlformats.org/officeDocument/2006/relationships/tags" Target="../tags/tag620.xml"/><Relationship Id="rId11" Type="http://schemas.openxmlformats.org/officeDocument/2006/relationships/tags" Target="../tags/tag619.xml"/><Relationship Id="rId10" Type="http://schemas.openxmlformats.org/officeDocument/2006/relationships/tags" Target="../tags/tag61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9" Type="http://schemas.openxmlformats.org/officeDocument/2006/relationships/tags" Target="../tags/tag769.xml"/><Relationship Id="rId98" Type="http://schemas.openxmlformats.org/officeDocument/2006/relationships/tags" Target="../tags/tag768.xml"/><Relationship Id="rId97" Type="http://schemas.openxmlformats.org/officeDocument/2006/relationships/tags" Target="../tags/tag767.xml"/><Relationship Id="rId96" Type="http://schemas.openxmlformats.org/officeDocument/2006/relationships/tags" Target="../tags/tag766.xml"/><Relationship Id="rId95" Type="http://schemas.openxmlformats.org/officeDocument/2006/relationships/tags" Target="../tags/tag765.xml"/><Relationship Id="rId94" Type="http://schemas.openxmlformats.org/officeDocument/2006/relationships/tags" Target="../tags/tag764.xml"/><Relationship Id="rId93" Type="http://schemas.openxmlformats.org/officeDocument/2006/relationships/tags" Target="../tags/tag763.xml"/><Relationship Id="rId92" Type="http://schemas.openxmlformats.org/officeDocument/2006/relationships/tags" Target="../tags/tag762.xml"/><Relationship Id="rId91" Type="http://schemas.openxmlformats.org/officeDocument/2006/relationships/tags" Target="../tags/tag761.xml"/><Relationship Id="rId90" Type="http://schemas.openxmlformats.org/officeDocument/2006/relationships/tags" Target="../tags/tag760.xml"/><Relationship Id="rId9" Type="http://schemas.openxmlformats.org/officeDocument/2006/relationships/tags" Target="../tags/tag686.xml"/><Relationship Id="rId89" Type="http://schemas.openxmlformats.org/officeDocument/2006/relationships/tags" Target="../tags/tag759.xml"/><Relationship Id="rId88" Type="http://schemas.openxmlformats.org/officeDocument/2006/relationships/tags" Target="../tags/tag758.xml"/><Relationship Id="rId87" Type="http://schemas.openxmlformats.org/officeDocument/2006/relationships/tags" Target="../tags/tag757.xml"/><Relationship Id="rId86" Type="http://schemas.openxmlformats.org/officeDocument/2006/relationships/tags" Target="../tags/tag756.xml"/><Relationship Id="rId85" Type="http://schemas.openxmlformats.org/officeDocument/2006/relationships/tags" Target="../tags/tag755.xml"/><Relationship Id="rId84" Type="http://schemas.openxmlformats.org/officeDocument/2006/relationships/tags" Target="../tags/tag754.xml"/><Relationship Id="rId83" Type="http://schemas.openxmlformats.org/officeDocument/2006/relationships/tags" Target="../tags/tag753.xml"/><Relationship Id="rId82" Type="http://schemas.openxmlformats.org/officeDocument/2006/relationships/tags" Target="../tags/tag752.xml"/><Relationship Id="rId81" Type="http://schemas.openxmlformats.org/officeDocument/2006/relationships/tags" Target="../tags/tag751.xml"/><Relationship Id="rId80" Type="http://schemas.openxmlformats.org/officeDocument/2006/relationships/tags" Target="../tags/tag750.xml"/><Relationship Id="rId8" Type="http://schemas.openxmlformats.org/officeDocument/2006/relationships/tags" Target="../tags/tag685.xml"/><Relationship Id="rId79" Type="http://schemas.openxmlformats.org/officeDocument/2006/relationships/tags" Target="../tags/tag749.xml"/><Relationship Id="rId78" Type="http://schemas.openxmlformats.org/officeDocument/2006/relationships/tags" Target="../tags/tag748.xml"/><Relationship Id="rId77" Type="http://schemas.openxmlformats.org/officeDocument/2006/relationships/tags" Target="../tags/tag747.xml"/><Relationship Id="rId76" Type="http://schemas.openxmlformats.org/officeDocument/2006/relationships/tags" Target="../tags/tag746.xml"/><Relationship Id="rId75" Type="http://schemas.openxmlformats.org/officeDocument/2006/relationships/tags" Target="../tags/tag745.xml"/><Relationship Id="rId74" Type="http://schemas.openxmlformats.org/officeDocument/2006/relationships/tags" Target="../tags/tag744.xml"/><Relationship Id="rId73" Type="http://schemas.openxmlformats.org/officeDocument/2006/relationships/tags" Target="../tags/tag743.xml"/><Relationship Id="rId72" Type="http://schemas.openxmlformats.org/officeDocument/2006/relationships/tags" Target="../tags/tag742.xml"/><Relationship Id="rId71" Type="http://schemas.openxmlformats.org/officeDocument/2006/relationships/tags" Target="../tags/tag741.xml"/><Relationship Id="rId70" Type="http://schemas.openxmlformats.org/officeDocument/2006/relationships/tags" Target="../tags/tag740.xml"/><Relationship Id="rId7" Type="http://schemas.openxmlformats.org/officeDocument/2006/relationships/tags" Target="../tags/tag684.xml"/><Relationship Id="rId69" Type="http://schemas.openxmlformats.org/officeDocument/2006/relationships/tags" Target="../tags/tag739.xml"/><Relationship Id="rId68" Type="http://schemas.openxmlformats.org/officeDocument/2006/relationships/tags" Target="../tags/tag738.xml"/><Relationship Id="rId67" Type="http://schemas.openxmlformats.org/officeDocument/2006/relationships/tags" Target="../tags/tag737.xml"/><Relationship Id="rId66" Type="http://schemas.openxmlformats.org/officeDocument/2006/relationships/tags" Target="../tags/tag736.xml"/><Relationship Id="rId65" Type="http://schemas.openxmlformats.org/officeDocument/2006/relationships/tags" Target="../tags/tag735.xml"/><Relationship Id="rId64" Type="http://schemas.openxmlformats.org/officeDocument/2006/relationships/tags" Target="../tags/tag734.xml"/><Relationship Id="rId63" Type="http://schemas.openxmlformats.org/officeDocument/2006/relationships/tags" Target="../tags/tag733.xml"/><Relationship Id="rId62" Type="http://schemas.openxmlformats.org/officeDocument/2006/relationships/tags" Target="../tags/tag732.xml"/><Relationship Id="rId61" Type="http://schemas.openxmlformats.org/officeDocument/2006/relationships/tags" Target="../tags/tag731.xml"/><Relationship Id="rId60" Type="http://schemas.openxmlformats.org/officeDocument/2006/relationships/tags" Target="../tags/tag730.xml"/><Relationship Id="rId6" Type="http://schemas.openxmlformats.org/officeDocument/2006/relationships/tags" Target="../tags/tag683.xml"/><Relationship Id="rId59" Type="http://schemas.openxmlformats.org/officeDocument/2006/relationships/tags" Target="../tags/tag729.xml"/><Relationship Id="rId58" Type="http://schemas.openxmlformats.org/officeDocument/2006/relationships/tags" Target="../tags/tag728.xml"/><Relationship Id="rId57" Type="http://schemas.openxmlformats.org/officeDocument/2006/relationships/image" Target="../media/image8.png"/><Relationship Id="rId56" Type="http://schemas.openxmlformats.org/officeDocument/2006/relationships/tags" Target="../tags/tag727.xml"/><Relationship Id="rId55" Type="http://schemas.openxmlformats.org/officeDocument/2006/relationships/tags" Target="../tags/tag726.xml"/><Relationship Id="rId54" Type="http://schemas.openxmlformats.org/officeDocument/2006/relationships/image" Target="../media/image7.png"/><Relationship Id="rId53" Type="http://schemas.openxmlformats.org/officeDocument/2006/relationships/tags" Target="../tags/tag725.xml"/><Relationship Id="rId52" Type="http://schemas.openxmlformats.org/officeDocument/2006/relationships/image" Target="../media/image6.png"/><Relationship Id="rId51" Type="http://schemas.openxmlformats.org/officeDocument/2006/relationships/tags" Target="../tags/tag724.xml"/><Relationship Id="rId50" Type="http://schemas.openxmlformats.org/officeDocument/2006/relationships/image" Target="../media/image5.png"/><Relationship Id="rId5" Type="http://schemas.openxmlformats.org/officeDocument/2006/relationships/tags" Target="../tags/tag682.xml"/><Relationship Id="rId49" Type="http://schemas.openxmlformats.org/officeDocument/2006/relationships/tags" Target="../tags/tag723.xml"/><Relationship Id="rId48" Type="http://schemas.openxmlformats.org/officeDocument/2006/relationships/image" Target="../media/image4.png"/><Relationship Id="rId47" Type="http://schemas.openxmlformats.org/officeDocument/2006/relationships/tags" Target="../tags/tag722.xml"/><Relationship Id="rId46" Type="http://schemas.openxmlformats.org/officeDocument/2006/relationships/image" Target="../media/image3.png"/><Relationship Id="rId45" Type="http://schemas.openxmlformats.org/officeDocument/2006/relationships/tags" Target="../tags/tag721.xml"/><Relationship Id="rId44" Type="http://schemas.openxmlformats.org/officeDocument/2006/relationships/image" Target="../media/image2.png"/><Relationship Id="rId43" Type="http://schemas.openxmlformats.org/officeDocument/2006/relationships/tags" Target="../tags/tag720.xml"/><Relationship Id="rId42" Type="http://schemas.openxmlformats.org/officeDocument/2006/relationships/tags" Target="../tags/tag719.xml"/><Relationship Id="rId41" Type="http://schemas.openxmlformats.org/officeDocument/2006/relationships/tags" Target="../tags/tag718.xml"/><Relationship Id="rId40" Type="http://schemas.openxmlformats.org/officeDocument/2006/relationships/tags" Target="../tags/tag717.xml"/><Relationship Id="rId4" Type="http://schemas.openxmlformats.org/officeDocument/2006/relationships/tags" Target="../tags/tag681.xml"/><Relationship Id="rId39" Type="http://schemas.openxmlformats.org/officeDocument/2006/relationships/tags" Target="../tags/tag716.xml"/><Relationship Id="rId38" Type="http://schemas.openxmlformats.org/officeDocument/2006/relationships/tags" Target="../tags/tag715.xml"/><Relationship Id="rId37" Type="http://schemas.openxmlformats.org/officeDocument/2006/relationships/tags" Target="../tags/tag714.xml"/><Relationship Id="rId36" Type="http://schemas.openxmlformats.org/officeDocument/2006/relationships/tags" Target="../tags/tag713.xml"/><Relationship Id="rId35" Type="http://schemas.openxmlformats.org/officeDocument/2006/relationships/tags" Target="../tags/tag712.xml"/><Relationship Id="rId34" Type="http://schemas.openxmlformats.org/officeDocument/2006/relationships/tags" Target="../tags/tag711.xml"/><Relationship Id="rId33" Type="http://schemas.openxmlformats.org/officeDocument/2006/relationships/tags" Target="../tags/tag710.xml"/><Relationship Id="rId32" Type="http://schemas.openxmlformats.org/officeDocument/2006/relationships/tags" Target="../tags/tag709.xml"/><Relationship Id="rId31" Type="http://schemas.openxmlformats.org/officeDocument/2006/relationships/tags" Target="../tags/tag708.xml"/><Relationship Id="rId30" Type="http://schemas.openxmlformats.org/officeDocument/2006/relationships/tags" Target="../tags/tag707.xml"/><Relationship Id="rId3" Type="http://schemas.openxmlformats.org/officeDocument/2006/relationships/tags" Target="../tags/tag680.xml"/><Relationship Id="rId29" Type="http://schemas.openxmlformats.org/officeDocument/2006/relationships/tags" Target="../tags/tag706.xml"/><Relationship Id="rId28" Type="http://schemas.openxmlformats.org/officeDocument/2006/relationships/tags" Target="../tags/tag705.xml"/><Relationship Id="rId27" Type="http://schemas.openxmlformats.org/officeDocument/2006/relationships/tags" Target="../tags/tag704.xml"/><Relationship Id="rId26" Type="http://schemas.openxmlformats.org/officeDocument/2006/relationships/tags" Target="../tags/tag703.xml"/><Relationship Id="rId25" Type="http://schemas.openxmlformats.org/officeDocument/2006/relationships/tags" Target="../tags/tag702.xml"/><Relationship Id="rId24" Type="http://schemas.openxmlformats.org/officeDocument/2006/relationships/tags" Target="../tags/tag701.xml"/><Relationship Id="rId23" Type="http://schemas.openxmlformats.org/officeDocument/2006/relationships/tags" Target="../tags/tag700.xml"/><Relationship Id="rId22" Type="http://schemas.openxmlformats.org/officeDocument/2006/relationships/tags" Target="../tags/tag699.xml"/><Relationship Id="rId21" Type="http://schemas.openxmlformats.org/officeDocument/2006/relationships/tags" Target="../tags/tag698.xml"/><Relationship Id="rId20" Type="http://schemas.openxmlformats.org/officeDocument/2006/relationships/tags" Target="../tags/tag697.xml"/><Relationship Id="rId2" Type="http://schemas.openxmlformats.org/officeDocument/2006/relationships/tags" Target="../tags/tag679.xml"/><Relationship Id="rId19" Type="http://schemas.openxmlformats.org/officeDocument/2006/relationships/tags" Target="../tags/tag696.xml"/><Relationship Id="rId18" Type="http://schemas.openxmlformats.org/officeDocument/2006/relationships/tags" Target="../tags/tag695.xml"/><Relationship Id="rId17" Type="http://schemas.openxmlformats.org/officeDocument/2006/relationships/tags" Target="../tags/tag694.xml"/><Relationship Id="rId16" Type="http://schemas.openxmlformats.org/officeDocument/2006/relationships/tags" Target="../tags/tag693.xml"/><Relationship Id="rId15" Type="http://schemas.openxmlformats.org/officeDocument/2006/relationships/tags" Target="../tags/tag692.xml"/><Relationship Id="rId14" Type="http://schemas.openxmlformats.org/officeDocument/2006/relationships/tags" Target="../tags/tag691.xml"/><Relationship Id="rId13" Type="http://schemas.openxmlformats.org/officeDocument/2006/relationships/tags" Target="../tags/tag690.xml"/><Relationship Id="rId12" Type="http://schemas.openxmlformats.org/officeDocument/2006/relationships/tags" Target="../tags/tag689.xml"/><Relationship Id="rId11" Type="http://schemas.openxmlformats.org/officeDocument/2006/relationships/tags" Target="../tags/tag688.xml"/><Relationship Id="rId100" Type="http://schemas.openxmlformats.org/officeDocument/2006/relationships/tags" Target="../tags/tag770.xml"/><Relationship Id="rId10" Type="http://schemas.openxmlformats.org/officeDocument/2006/relationships/tags" Target="../tags/tag68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49.xml"/><Relationship Id="rId8" Type="http://schemas.openxmlformats.org/officeDocument/2006/relationships/tags" Target="../tags/tag848.xml"/><Relationship Id="rId7" Type="http://schemas.openxmlformats.org/officeDocument/2006/relationships/tags" Target="../tags/tag847.xml"/><Relationship Id="rId6" Type="http://schemas.openxmlformats.org/officeDocument/2006/relationships/tags" Target="../tags/tag846.xml"/><Relationship Id="rId5" Type="http://schemas.openxmlformats.org/officeDocument/2006/relationships/tags" Target="../tags/tag845.xml"/><Relationship Id="rId4" Type="http://schemas.openxmlformats.org/officeDocument/2006/relationships/tags" Target="../tags/tag844.xml"/><Relationship Id="rId30" Type="http://schemas.openxmlformats.org/officeDocument/2006/relationships/tags" Target="../tags/tag870.xml"/><Relationship Id="rId3" Type="http://schemas.openxmlformats.org/officeDocument/2006/relationships/tags" Target="../tags/tag843.xml"/><Relationship Id="rId29" Type="http://schemas.openxmlformats.org/officeDocument/2006/relationships/tags" Target="../tags/tag869.xml"/><Relationship Id="rId28" Type="http://schemas.openxmlformats.org/officeDocument/2006/relationships/tags" Target="../tags/tag868.xml"/><Relationship Id="rId27" Type="http://schemas.openxmlformats.org/officeDocument/2006/relationships/tags" Target="../tags/tag867.xml"/><Relationship Id="rId26" Type="http://schemas.openxmlformats.org/officeDocument/2006/relationships/tags" Target="../tags/tag866.xml"/><Relationship Id="rId25" Type="http://schemas.openxmlformats.org/officeDocument/2006/relationships/tags" Target="../tags/tag865.xml"/><Relationship Id="rId24" Type="http://schemas.openxmlformats.org/officeDocument/2006/relationships/tags" Target="../tags/tag864.xml"/><Relationship Id="rId23" Type="http://schemas.openxmlformats.org/officeDocument/2006/relationships/tags" Target="../tags/tag863.xml"/><Relationship Id="rId22" Type="http://schemas.openxmlformats.org/officeDocument/2006/relationships/tags" Target="../tags/tag862.xml"/><Relationship Id="rId21" Type="http://schemas.openxmlformats.org/officeDocument/2006/relationships/tags" Target="../tags/tag861.xml"/><Relationship Id="rId20" Type="http://schemas.openxmlformats.org/officeDocument/2006/relationships/tags" Target="../tags/tag860.xml"/><Relationship Id="rId2" Type="http://schemas.openxmlformats.org/officeDocument/2006/relationships/tags" Target="../tags/tag842.xml"/><Relationship Id="rId19" Type="http://schemas.openxmlformats.org/officeDocument/2006/relationships/tags" Target="../tags/tag859.xml"/><Relationship Id="rId18" Type="http://schemas.openxmlformats.org/officeDocument/2006/relationships/tags" Target="../tags/tag858.xml"/><Relationship Id="rId17" Type="http://schemas.openxmlformats.org/officeDocument/2006/relationships/tags" Target="../tags/tag857.xml"/><Relationship Id="rId16" Type="http://schemas.openxmlformats.org/officeDocument/2006/relationships/tags" Target="../tags/tag856.xml"/><Relationship Id="rId15" Type="http://schemas.openxmlformats.org/officeDocument/2006/relationships/tags" Target="../tags/tag855.xml"/><Relationship Id="rId14" Type="http://schemas.openxmlformats.org/officeDocument/2006/relationships/tags" Target="../tags/tag854.xml"/><Relationship Id="rId13" Type="http://schemas.openxmlformats.org/officeDocument/2006/relationships/tags" Target="../tags/tag853.xml"/><Relationship Id="rId12" Type="http://schemas.openxmlformats.org/officeDocument/2006/relationships/tags" Target="../tags/tag852.xml"/><Relationship Id="rId11" Type="http://schemas.openxmlformats.org/officeDocument/2006/relationships/tags" Target="../tags/tag851.xml"/><Relationship Id="rId10" Type="http://schemas.openxmlformats.org/officeDocument/2006/relationships/tags" Target="../tags/tag850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6" Type="http://schemas.openxmlformats.org/officeDocument/2006/relationships/tags" Target="../tags/tag875.xml"/><Relationship Id="rId5" Type="http://schemas.openxmlformats.org/officeDocument/2006/relationships/tags" Target="../tags/tag874.xml"/><Relationship Id="rId4" Type="http://schemas.openxmlformats.org/officeDocument/2006/relationships/tags" Target="../tags/tag873.xml"/><Relationship Id="rId3" Type="http://schemas.openxmlformats.org/officeDocument/2006/relationships/tags" Target="../tags/tag872.xml"/><Relationship Id="rId2" Type="http://schemas.openxmlformats.org/officeDocument/2006/relationships/tags" Target="../tags/tag871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883.xml"/><Relationship Id="rId8" Type="http://schemas.openxmlformats.org/officeDocument/2006/relationships/tags" Target="../tags/tag882.xml"/><Relationship Id="rId7" Type="http://schemas.openxmlformats.org/officeDocument/2006/relationships/tags" Target="../tags/tag881.xml"/><Relationship Id="rId6" Type="http://schemas.openxmlformats.org/officeDocument/2006/relationships/tags" Target="../tags/tag880.xml"/><Relationship Id="rId5" Type="http://schemas.openxmlformats.org/officeDocument/2006/relationships/tags" Target="../tags/tag879.xml"/><Relationship Id="rId4" Type="http://schemas.openxmlformats.org/officeDocument/2006/relationships/tags" Target="../tags/tag878.xml"/><Relationship Id="rId3" Type="http://schemas.openxmlformats.org/officeDocument/2006/relationships/tags" Target="../tags/tag877.xml"/><Relationship Id="rId27" Type="http://schemas.openxmlformats.org/officeDocument/2006/relationships/tags" Target="../tags/tag901.xml"/><Relationship Id="rId26" Type="http://schemas.openxmlformats.org/officeDocument/2006/relationships/tags" Target="../tags/tag900.xml"/><Relationship Id="rId25" Type="http://schemas.openxmlformats.org/officeDocument/2006/relationships/tags" Target="../tags/tag899.xml"/><Relationship Id="rId24" Type="http://schemas.openxmlformats.org/officeDocument/2006/relationships/tags" Target="../tags/tag898.xml"/><Relationship Id="rId23" Type="http://schemas.openxmlformats.org/officeDocument/2006/relationships/tags" Target="../tags/tag897.xml"/><Relationship Id="rId22" Type="http://schemas.openxmlformats.org/officeDocument/2006/relationships/tags" Target="../tags/tag896.xml"/><Relationship Id="rId21" Type="http://schemas.openxmlformats.org/officeDocument/2006/relationships/tags" Target="../tags/tag895.xml"/><Relationship Id="rId20" Type="http://schemas.openxmlformats.org/officeDocument/2006/relationships/tags" Target="../tags/tag894.xml"/><Relationship Id="rId2" Type="http://schemas.openxmlformats.org/officeDocument/2006/relationships/tags" Target="../tags/tag876.xml"/><Relationship Id="rId19" Type="http://schemas.openxmlformats.org/officeDocument/2006/relationships/tags" Target="../tags/tag893.xml"/><Relationship Id="rId18" Type="http://schemas.openxmlformats.org/officeDocument/2006/relationships/tags" Target="../tags/tag892.xml"/><Relationship Id="rId17" Type="http://schemas.openxmlformats.org/officeDocument/2006/relationships/tags" Target="../tags/tag891.xml"/><Relationship Id="rId16" Type="http://schemas.openxmlformats.org/officeDocument/2006/relationships/tags" Target="../tags/tag890.xml"/><Relationship Id="rId15" Type="http://schemas.openxmlformats.org/officeDocument/2006/relationships/tags" Target="../tags/tag889.xml"/><Relationship Id="rId14" Type="http://schemas.openxmlformats.org/officeDocument/2006/relationships/tags" Target="../tags/tag888.xml"/><Relationship Id="rId13" Type="http://schemas.openxmlformats.org/officeDocument/2006/relationships/tags" Target="../tags/tag887.xml"/><Relationship Id="rId12" Type="http://schemas.openxmlformats.org/officeDocument/2006/relationships/tags" Target="../tags/tag886.xml"/><Relationship Id="rId11" Type="http://schemas.openxmlformats.org/officeDocument/2006/relationships/tags" Target="../tags/tag885.xml"/><Relationship Id="rId10" Type="http://schemas.openxmlformats.org/officeDocument/2006/relationships/tags" Target="../tags/tag884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909.xml"/><Relationship Id="rId8" Type="http://schemas.openxmlformats.org/officeDocument/2006/relationships/tags" Target="../tags/tag908.xml"/><Relationship Id="rId7" Type="http://schemas.openxmlformats.org/officeDocument/2006/relationships/tags" Target="../tags/tag907.xml"/><Relationship Id="rId6" Type="http://schemas.openxmlformats.org/officeDocument/2006/relationships/tags" Target="../tags/tag906.xml"/><Relationship Id="rId5" Type="http://schemas.openxmlformats.org/officeDocument/2006/relationships/tags" Target="../tags/tag905.xml"/><Relationship Id="rId4" Type="http://schemas.openxmlformats.org/officeDocument/2006/relationships/tags" Target="../tags/tag904.xml"/><Relationship Id="rId3" Type="http://schemas.openxmlformats.org/officeDocument/2006/relationships/tags" Target="../tags/tag903.xml"/><Relationship Id="rId2" Type="http://schemas.openxmlformats.org/officeDocument/2006/relationships/tags" Target="../tags/tag902.xml"/><Relationship Id="rId16" Type="http://schemas.openxmlformats.org/officeDocument/2006/relationships/tags" Target="../tags/tag916.xml"/><Relationship Id="rId15" Type="http://schemas.openxmlformats.org/officeDocument/2006/relationships/tags" Target="../tags/tag915.xml"/><Relationship Id="rId14" Type="http://schemas.openxmlformats.org/officeDocument/2006/relationships/tags" Target="../tags/tag914.xml"/><Relationship Id="rId13" Type="http://schemas.openxmlformats.org/officeDocument/2006/relationships/tags" Target="../tags/tag913.xml"/><Relationship Id="rId12" Type="http://schemas.openxmlformats.org/officeDocument/2006/relationships/tags" Target="../tags/tag912.xml"/><Relationship Id="rId11" Type="http://schemas.openxmlformats.org/officeDocument/2006/relationships/tags" Target="../tags/tag911.xml"/><Relationship Id="rId10" Type="http://schemas.openxmlformats.org/officeDocument/2006/relationships/tags" Target="../tags/tag91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922.xml"/><Relationship Id="rId6" Type="http://schemas.openxmlformats.org/officeDocument/2006/relationships/tags" Target="../tags/tag921.xml"/><Relationship Id="rId5" Type="http://schemas.openxmlformats.org/officeDocument/2006/relationships/tags" Target="../tags/tag920.xml"/><Relationship Id="rId4" Type="http://schemas.openxmlformats.org/officeDocument/2006/relationships/tags" Target="../tags/tag919.xml"/><Relationship Id="rId3" Type="http://schemas.openxmlformats.org/officeDocument/2006/relationships/tags" Target="../tags/tag918.xml"/><Relationship Id="rId2" Type="http://schemas.openxmlformats.org/officeDocument/2006/relationships/tags" Target="../tags/tag91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930.xml"/><Relationship Id="rId8" Type="http://schemas.openxmlformats.org/officeDocument/2006/relationships/tags" Target="../tags/tag929.xml"/><Relationship Id="rId7" Type="http://schemas.openxmlformats.org/officeDocument/2006/relationships/tags" Target="../tags/tag928.xml"/><Relationship Id="rId6" Type="http://schemas.openxmlformats.org/officeDocument/2006/relationships/tags" Target="../tags/tag927.xml"/><Relationship Id="rId5" Type="http://schemas.openxmlformats.org/officeDocument/2006/relationships/tags" Target="../tags/tag926.xml"/><Relationship Id="rId4" Type="http://schemas.openxmlformats.org/officeDocument/2006/relationships/tags" Target="../tags/tag925.xml"/><Relationship Id="rId3" Type="http://schemas.openxmlformats.org/officeDocument/2006/relationships/tags" Target="../tags/tag924.xml"/><Relationship Id="rId2" Type="http://schemas.openxmlformats.org/officeDocument/2006/relationships/tags" Target="../tags/tag923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5" Type="http://schemas.openxmlformats.org/officeDocument/2006/relationships/tags" Target="../tags/tag934.xml"/><Relationship Id="rId4" Type="http://schemas.openxmlformats.org/officeDocument/2006/relationships/tags" Target="../tags/tag933.xml"/><Relationship Id="rId3" Type="http://schemas.openxmlformats.org/officeDocument/2006/relationships/tags" Target="../tags/tag932.xml"/><Relationship Id="rId2" Type="http://schemas.openxmlformats.org/officeDocument/2006/relationships/tags" Target="../tags/tag931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tags" Target="../tags/tag937.xml"/><Relationship Id="rId3" Type="http://schemas.openxmlformats.org/officeDocument/2006/relationships/tags" Target="../tags/tag936.xml"/><Relationship Id="rId2" Type="http://schemas.openxmlformats.org/officeDocument/2006/relationships/tags" Target="../tags/tag935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5" Type="http://schemas.openxmlformats.org/officeDocument/2006/relationships/tags" Target="../tags/tag941.xml"/><Relationship Id="rId4" Type="http://schemas.openxmlformats.org/officeDocument/2006/relationships/tags" Target="../tags/tag940.xml"/><Relationship Id="rId3" Type="http://schemas.openxmlformats.org/officeDocument/2006/relationships/tags" Target="../tags/tag939.xml"/><Relationship Id="rId2" Type="http://schemas.openxmlformats.org/officeDocument/2006/relationships/tags" Target="../tags/tag93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946.xml"/><Relationship Id="rId5" Type="http://schemas.openxmlformats.org/officeDocument/2006/relationships/tags" Target="../tags/tag945.xml"/><Relationship Id="rId4" Type="http://schemas.openxmlformats.org/officeDocument/2006/relationships/tags" Target="../tags/tag944.xml"/><Relationship Id="rId3" Type="http://schemas.openxmlformats.org/officeDocument/2006/relationships/tags" Target="../tags/tag943.xml"/><Relationship Id="rId2" Type="http://schemas.openxmlformats.org/officeDocument/2006/relationships/tags" Target="../tags/tag942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954.xml"/><Relationship Id="rId8" Type="http://schemas.openxmlformats.org/officeDocument/2006/relationships/tags" Target="../tags/tag953.xml"/><Relationship Id="rId7" Type="http://schemas.openxmlformats.org/officeDocument/2006/relationships/tags" Target="../tags/tag952.xml"/><Relationship Id="rId6" Type="http://schemas.openxmlformats.org/officeDocument/2006/relationships/tags" Target="../tags/tag951.xml"/><Relationship Id="rId5" Type="http://schemas.openxmlformats.org/officeDocument/2006/relationships/tags" Target="../tags/tag950.xml"/><Relationship Id="rId4" Type="http://schemas.openxmlformats.org/officeDocument/2006/relationships/tags" Target="../tags/tag949.xml"/><Relationship Id="rId3" Type="http://schemas.openxmlformats.org/officeDocument/2006/relationships/tags" Target="../tags/tag948.xml"/><Relationship Id="rId22" Type="http://schemas.openxmlformats.org/officeDocument/2006/relationships/tags" Target="../tags/tag967.xml"/><Relationship Id="rId21" Type="http://schemas.openxmlformats.org/officeDocument/2006/relationships/tags" Target="../tags/tag966.xml"/><Relationship Id="rId20" Type="http://schemas.openxmlformats.org/officeDocument/2006/relationships/tags" Target="../tags/tag965.xml"/><Relationship Id="rId2" Type="http://schemas.openxmlformats.org/officeDocument/2006/relationships/tags" Target="../tags/tag947.xml"/><Relationship Id="rId19" Type="http://schemas.openxmlformats.org/officeDocument/2006/relationships/tags" Target="../tags/tag964.xml"/><Relationship Id="rId18" Type="http://schemas.openxmlformats.org/officeDocument/2006/relationships/tags" Target="../tags/tag963.xml"/><Relationship Id="rId17" Type="http://schemas.openxmlformats.org/officeDocument/2006/relationships/tags" Target="../tags/tag962.xml"/><Relationship Id="rId16" Type="http://schemas.openxmlformats.org/officeDocument/2006/relationships/tags" Target="../tags/tag961.xml"/><Relationship Id="rId15" Type="http://schemas.openxmlformats.org/officeDocument/2006/relationships/tags" Target="../tags/tag960.xml"/><Relationship Id="rId14" Type="http://schemas.openxmlformats.org/officeDocument/2006/relationships/tags" Target="../tags/tag959.xml"/><Relationship Id="rId13" Type="http://schemas.openxmlformats.org/officeDocument/2006/relationships/tags" Target="../tags/tag958.xml"/><Relationship Id="rId12" Type="http://schemas.openxmlformats.org/officeDocument/2006/relationships/tags" Target="../tags/tag957.xml"/><Relationship Id="rId11" Type="http://schemas.openxmlformats.org/officeDocument/2006/relationships/tags" Target="../tags/tag956.xml"/><Relationship Id="rId10" Type="http://schemas.openxmlformats.org/officeDocument/2006/relationships/tags" Target="../tags/tag955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 userDrawn="1"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4" name="任意多边形: 形状 2"/>
          <p:cNvSpPr/>
          <p:nvPr userDrawn="1"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3" name="任意多边形: 形状 3"/>
          <p:cNvSpPr/>
          <p:nvPr userDrawn="1"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4"/>
          <p:cNvSpPr/>
          <p:nvPr userDrawn="1"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 userDrawn="1"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 userDrawn="1"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 userDrawn="1"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 userDrawn="1"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 userDrawn="1"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 userDrawn="1"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 userDrawn="1"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 userDrawn="1"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 userDrawn="1"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 userDrawn="1"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 userDrawn="1"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 userDrawn="1"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 userDrawn="1"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 userDrawn="1"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 userDrawn="1"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 userDrawn="1"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 userDrawn="1"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 userDrawn="1"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 userDrawn="1"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24"/>
          <p:cNvSpPr/>
          <p:nvPr userDrawn="1"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 userDrawn="1"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 userDrawn="1"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 userDrawn="1"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9" name="任意多边形: 形状 28"/>
          <p:cNvSpPr/>
          <p:nvPr userDrawn="1"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 userDrawn="1"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 userDrawn="1"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 userDrawn="1"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 userDrawn="1"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 userDrawn="1"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 userDrawn="1"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 userDrawn="1"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 userDrawn="1"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 userDrawn="1"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 userDrawn="1"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 userDrawn="1"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 userDrawn="1"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 userDrawn="1"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 userDrawn="1"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 userDrawn="1"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 userDrawn="1"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 userDrawn="1"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 userDrawn="1"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 userDrawn="1"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 userDrawn="1">
            <p:custDataLst>
              <p:tags r:id="rId55"/>
            </p:custDataLst>
          </p:nvPr>
        </p:nvSpPr>
        <p:spPr>
          <a:xfrm>
            <a:off x="1286510" y="683895"/>
            <a:ext cx="9855200" cy="5456555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7" name="图片 86" descr="资源 8@4x-8"/>
          <p:cNvPicPr>
            <a:picLocks noChangeAspect="1"/>
          </p:cNvPicPr>
          <p:nvPr userDrawn="1">
            <p:custDataLst>
              <p:tags r:id="rId56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7521575" y="3815080"/>
            <a:ext cx="4138930" cy="2839720"/>
          </a:xfrm>
          <a:prstGeom prst="rect">
            <a:avLst/>
          </a:prstGeom>
        </p:spPr>
      </p:pic>
      <p:sp>
        <p:nvSpPr>
          <p:cNvPr id="55" name="任意多边形: 形状 2"/>
          <p:cNvSpPr/>
          <p:nvPr userDrawn="1">
            <p:custDataLst>
              <p:tags r:id="rId58"/>
            </p:custDataLst>
          </p:nvPr>
        </p:nvSpPr>
        <p:spPr>
          <a:xfrm>
            <a:off x="1170305" y="3911600"/>
            <a:ext cx="297180" cy="1772285"/>
          </a:xfrm>
          <a:custGeom>
            <a:avLst/>
            <a:gdLst>
              <a:gd name="connsiteX0" fmla="*/ 262384 w 297351"/>
              <a:gd name="connsiteY0" fmla="*/ 1764995 h 1772035"/>
              <a:gd name="connsiteX1" fmla="*/ 189689 w 297351"/>
              <a:gd name="connsiteY1" fmla="*/ 1771339 h 1772035"/>
              <a:gd name="connsiteX2" fmla="*/ 148140 w 297351"/>
              <a:gd name="connsiteY2" fmla="*/ 1736259 h 1772035"/>
              <a:gd name="connsiteX3" fmla="*/ 148 w 297351"/>
              <a:gd name="connsiteY3" fmla="*/ 47839 h 1772035"/>
              <a:gd name="connsiteX4" fmla="*/ 34973 w 297351"/>
              <a:gd name="connsiteY4" fmla="*/ 5909 h 1772035"/>
              <a:gd name="connsiteX5" fmla="*/ 107669 w 297351"/>
              <a:gd name="connsiteY5" fmla="*/ -434 h 1772035"/>
              <a:gd name="connsiteX6" fmla="*/ 149218 w 297351"/>
              <a:gd name="connsiteY6" fmla="*/ 34708 h 1772035"/>
              <a:gd name="connsiteX7" fmla="*/ 297209 w 297351"/>
              <a:gd name="connsiteY7" fmla="*/ 1723192 h 1772035"/>
              <a:gd name="connsiteX8" fmla="*/ 262384 w 297351"/>
              <a:gd name="connsiteY8" fmla="*/ 1764995 h 177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51" h="1772035">
                <a:moveTo>
                  <a:pt x="262384" y="1764995"/>
                </a:moveTo>
                <a:lnTo>
                  <a:pt x="189689" y="1771339"/>
                </a:lnTo>
                <a:cubicBezTo>
                  <a:pt x="168540" y="1773095"/>
                  <a:pt x="149954" y="1757402"/>
                  <a:pt x="148140" y="1736259"/>
                </a:cubicBezTo>
                <a:lnTo>
                  <a:pt x="148" y="47839"/>
                </a:lnTo>
                <a:cubicBezTo>
                  <a:pt x="-1691" y="26683"/>
                  <a:pt x="13837" y="7983"/>
                  <a:pt x="34973" y="5909"/>
                </a:cubicBezTo>
                <a:lnTo>
                  <a:pt x="107669" y="-434"/>
                </a:lnTo>
                <a:cubicBezTo>
                  <a:pt x="128830" y="-2153"/>
                  <a:pt x="147404" y="13553"/>
                  <a:pt x="149218" y="34708"/>
                </a:cubicBezTo>
                <a:lnTo>
                  <a:pt x="297209" y="1723192"/>
                </a:lnTo>
                <a:cubicBezTo>
                  <a:pt x="299011" y="1744316"/>
                  <a:pt x="283482" y="1762952"/>
                  <a:pt x="262384" y="1764995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 userDrawn="1">
            <p:custDataLst>
              <p:tags r:id="rId59"/>
            </p:custDataLst>
          </p:nvPr>
        </p:nvSpPr>
        <p:spPr>
          <a:xfrm>
            <a:off x="1137920" y="3677285"/>
            <a:ext cx="215900" cy="560070"/>
          </a:xfrm>
          <a:custGeom>
            <a:avLst/>
            <a:gdLst>
              <a:gd name="connsiteX0" fmla="*/ 171892 w 215798"/>
              <a:gd name="connsiteY0" fmla="*/ 550010 h 560112"/>
              <a:gd name="connsiteX1" fmla="*/ 91839 w 215798"/>
              <a:gd name="connsiteY1" fmla="*/ 557115 h 560112"/>
              <a:gd name="connsiteX2" fmla="*/ 45088 w 215798"/>
              <a:gd name="connsiteY2" fmla="*/ 543603 h 560112"/>
              <a:gd name="connsiteX3" fmla="*/ 113 w 215798"/>
              <a:gd name="connsiteY3" fmla="*/ 30423 h 560112"/>
              <a:gd name="connsiteX4" fmla="*/ 43756 w 215798"/>
              <a:gd name="connsiteY4" fmla="*/ 8792 h 560112"/>
              <a:gd name="connsiteX5" fmla="*/ 123873 w 215798"/>
              <a:gd name="connsiteY5" fmla="*/ 1687 h 560112"/>
              <a:gd name="connsiteX6" fmla="*/ 170624 w 215798"/>
              <a:gd name="connsiteY6" fmla="*/ 15199 h 560112"/>
              <a:gd name="connsiteX7" fmla="*/ 215598 w 215798"/>
              <a:gd name="connsiteY7" fmla="*/ 528443 h 560112"/>
              <a:gd name="connsiteX8" fmla="*/ 171892 w 215798"/>
              <a:gd name="connsiteY8" fmla="*/ 550010 h 56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798" h="560112">
                <a:moveTo>
                  <a:pt x="171892" y="550010"/>
                </a:moveTo>
                <a:lnTo>
                  <a:pt x="91839" y="557115"/>
                </a:lnTo>
                <a:cubicBezTo>
                  <a:pt x="66973" y="559335"/>
                  <a:pt x="46991" y="565234"/>
                  <a:pt x="45088" y="543603"/>
                </a:cubicBezTo>
                <a:lnTo>
                  <a:pt x="113" y="30423"/>
                </a:lnTo>
                <a:cubicBezTo>
                  <a:pt x="-1726" y="9426"/>
                  <a:pt x="19144" y="11012"/>
                  <a:pt x="43756" y="8792"/>
                </a:cubicBezTo>
                <a:lnTo>
                  <a:pt x="123873" y="1687"/>
                </a:lnTo>
                <a:cubicBezTo>
                  <a:pt x="148739" y="-533"/>
                  <a:pt x="169038" y="-5798"/>
                  <a:pt x="170624" y="15199"/>
                </a:cubicBezTo>
                <a:lnTo>
                  <a:pt x="215598" y="528443"/>
                </a:lnTo>
                <a:cubicBezTo>
                  <a:pt x="217438" y="549693"/>
                  <a:pt x="206908" y="546902"/>
                  <a:pt x="171892" y="550010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 userDrawn="1">
            <p:custDataLst>
              <p:tags r:id="rId60"/>
            </p:custDataLst>
          </p:nvPr>
        </p:nvSpPr>
        <p:spPr>
          <a:xfrm>
            <a:off x="1318260" y="3942080"/>
            <a:ext cx="89535" cy="483870"/>
          </a:xfrm>
          <a:custGeom>
            <a:avLst/>
            <a:gdLst>
              <a:gd name="connsiteX0" fmla="*/ 89378 w 89378"/>
              <a:gd name="connsiteY0" fmla="*/ 479624 h 483810"/>
              <a:gd name="connsiteX1" fmla="*/ 42374 w 89378"/>
              <a:gd name="connsiteY1" fmla="*/ 483811 h 483810"/>
              <a:gd name="connsiteX2" fmla="*/ 0 w 89378"/>
              <a:gd name="connsiteY2" fmla="*/ 0 h 483810"/>
              <a:gd name="connsiteX3" fmla="*/ 53729 w 89378"/>
              <a:gd name="connsiteY3" fmla="*/ 72315 h 483810"/>
              <a:gd name="connsiteX4" fmla="*/ 89378 w 89378"/>
              <a:gd name="connsiteY4" fmla="*/ 479624 h 48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78" h="483810">
                <a:moveTo>
                  <a:pt x="89378" y="479624"/>
                </a:moveTo>
                <a:lnTo>
                  <a:pt x="42374" y="483811"/>
                </a:lnTo>
                <a:lnTo>
                  <a:pt x="0" y="0"/>
                </a:lnTo>
                <a:lnTo>
                  <a:pt x="53729" y="72315"/>
                </a:lnTo>
                <a:lnTo>
                  <a:pt x="89378" y="479624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 userDrawn="1">
            <p:custDataLst>
              <p:tags r:id="rId61"/>
            </p:custDataLst>
          </p:nvPr>
        </p:nvSpPr>
        <p:spPr>
          <a:xfrm>
            <a:off x="1155700" y="3655060"/>
            <a:ext cx="130810" cy="38100"/>
          </a:xfrm>
          <a:custGeom>
            <a:avLst/>
            <a:gdLst>
              <a:gd name="connsiteX0" fmla="*/ 130610 w 130610"/>
              <a:gd name="connsiteY0" fmla="*/ 26706 h 38123"/>
              <a:gd name="connsiteX1" fmla="*/ 2347 w 130610"/>
              <a:gd name="connsiteY1" fmla="*/ 38124 h 38123"/>
              <a:gd name="connsiteX2" fmla="*/ 0 w 130610"/>
              <a:gd name="connsiteY2" fmla="*/ 11418 h 38123"/>
              <a:gd name="connsiteX3" fmla="*/ 128263 w 130610"/>
              <a:gd name="connsiteY3" fmla="*/ 0 h 38123"/>
              <a:gd name="connsiteX4" fmla="*/ 130610 w 130610"/>
              <a:gd name="connsiteY4" fmla="*/ 26706 h 3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10" h="38123">
                <a:moveTo>
                  <a:pt x="130610" y="26706"/>
                </a:moveTo>
                <a:lnTo>
                  <a:pt x="2347" y="38124"/>
                </a:lnTo>
                <a:lnTo>
                  <a:pt x="0" y="11418"/>
                </a:lnTo>
                <a:lnTo>
                  <a:pt x="128263" y="0"/>
                </a:lnTo>
                <a:lnTo>
                  <a:pt x="130610" y="2670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 userDrawn="1">
            <p:custDataLst>
              <p:tags r:id="rId62"/>
            </p:custDataLst>
          </p:nvPr>
        </p:nvSpPr>
        <p:spPr>
          <a:xfrm>
            <a:off x="1662430" y="3982720"/>
            <a:ext cx="285115" cy="1772920"/>
          </a:xfrm>
          <a:custGeom>
            <a:avLst/>
            <a:gdLst>
              <a:gd name="connsiteX0" fmla="*/ 107968 w 285331"/>
              <a:gd name="connsiteY0" fmla="*/ 1772078 h 1772748"/>
              <a:gd name="connsiteX1" fmla="*/ 35209 w 285331"/>
              <a:gd name="connsiteY1" fmla="*/ 1766179 h 1772748"/>
              <a:gd name="connsiteX2" fmla="*/ 130 w 285331"/>
              <a:gd name="connsiteY2" fmla="*/ 1724503 h 1772748"/>
              <a:gd name="connsiteX3" fmla="*/ 136069 w 285331"/>
              <a:gd name="connsiteY3" fmla="*/ 34940 h 1772748"/>
              <a:gd name="connsiteX4" fmla="*/ 177365 w 285331"/>
              <a:gd name="connsiteY4" fmla="*/ -456 h 1772748"/>
              <a:gd name="connsiteX5" fmla="*/ 250123 w 285331"/>
              <a:gd name="connsiteY5" fmla="*/ 5507 h 1772748"/>
              <a:gd name="connsiteX6" fmla="*/ 285202 w 285331"/>
              <a:gd name="connsiteY6" fmla="*/ 47119 h 1772748"/>
              <a:gd name="connsiteX7" fmla="*/ 149263 w 285331"/>
              <a:gd name="connsiteY7" fmla="*/ 1736682 h 1772748"/>
              <a:gd name="connsiteX8" fmla="*/ 107968 w 285331"/>
              <a:gd name="connsiteY8" fmla="*/ 1772078 h 17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331" h="1772748">
                <a:moveTo>
                  <a:pt x="107968" y="1772078"/>
                </a:moveTo>
                <a:lnTo>
                  <a:pt x="35209" y="1766179"/>
                </a:lnTo>
                <a:cubicBezTo>
                  <a:pt x="14060" y="1764263"/>
                  <a:pt x="-1595" y="1745665"/>
                  <a:pt x="130" y="1724503"/>
                </a:cubicBezTo>
                <a:lnTo>
                  <a:pt x="136069" y="34940"/>
                </a:lnTo>
                <a:cubicBezTo>
                  <a:pt x="137757" y="13791"/>
                  <a:pt x="156209" y="-2022"/>
                  <a:pt x="177365" y="-456"/>
                </a:cubicBezTo>
                <a:lnTo>
                  <a:pt x="250123" y="5507"/>
                </a:lnTo>
                <a:cubicBezTo>
                  <a:pt x="271260" y="7391"/>
                  <a:pt x="286921" y="25971"/>
                  <a:pt x="285202" y="47119"/>
                </a:cubicBezTo>
                <a:lnTo>
                  <a:pt x="149263" y="1736682"/>
                </a:lnTo>
                <a:cubicBezTo>
                  <a:pt x="147576" y="1757831"/>
                  <a:pt x="129123" y="1773645"/>
                  <a:pt x="107968" y="1772078"/>
                </a:cubicBezTo>
                <a:close/>
              </a:path>
            </a:pathLst>
          </a:custGeom>
          <a:solidFill>
            <a:schemeClr val="accent6">
              <a:lumMod val="50000"/>
              <a:lumOff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 userDrawn="1">
            <p:custDataLst>
              <p:tags r:id="rId63"/>
            </p:custDataLst>
          </p:nvPr>
        </p:nvSpPr>
        <p:spPr>
          <a:xfrm>
            <a:off x="1743075" y="4207510"/>
            <a:ext cx="215900" cy="59690"/>
          </a:xfrm>
          <a:custGeom>
            <a:avLst/>
            <a:gdLst>
              <a:gd name="connsiteX0" fmla="*/ 200818 w 216027"/>
              <a:gd name="connsiteY0" fmla="*/ 59039 h 59642"/>
              <a:gd name="connsiteX1" fmla="*/ 11658 w 216027"/>
              <a:gd name="connsiteY1" fmla="*/ 43562 h 59642"/>
              <a:gd name="connsiteX2" fmla="*/ 43 w 216027"/>
              <a:gd name="connsiteY2" fmla="*/ 29885 h 59642"/>
              <a:gd name="connsiteX3" fmla="*/ 50 w 216027"/>
              <a:gd name="connsiteY3" fmla="*/ 29796 h 59642"/>
              <a:gd name="connsiteX4" fmla="*/ 1572 w 216027"/>
              <a:gd name="connsiteY4" fmla="*/ 11147 h 59642"/>
              <a:gd name="connsiteX5" fmla="*/ 15198 w 216027"/>
              <a:gd name="connsiteY5" fmla="*/ -525 h 59642"/>
              <a:gd name="connsiteX6" fmla="*/ 15210 w 216027"/>
              <a:gd name="connsiteY6" fmla="*/ -525 h 59642"/>
              <a:gd name="connsiteX7" fmla="*/ 204370 w 216027"/>
              <a:gd name="connsiteY7" fmla="*/ 15143 h 59642"/>
              <a:gd name="connsiteX8" fmla="*/ 215985 w 216027"/>
              <a:gd name="connsiteY8" fmla="*/ 28820 h 59642"/>
              <a:gd name="connsiteX9" fmla="*/ 215979 w 216027"/>
              <a:gd name="connsiteY9" fmla="*/ 28908 h 59642"/>
              <a:gd name="connsiteX10" fmla="*/ 214456 w 216027"/>
              <a:gd name="connsiteY10" fmla="*/ 47494 h 59642"/>
              <a:gd name="connsiteX11" fmla="*/ 200818 w 216027"/>
              <a:gd name="connsiteY11" fmla="*/ 59039 h 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027" h="59642">
                <a:moveTo>
                  <a:pt x="200818" y="59039"/>
                </a:moveTo>
                <a:lnTo>
                  <a:pt x="11658" y="43562"/>
                </a:lnTo>
                <a:cubicBezTo>
                  <a:pt x="4674" y="42991"/>
                  <a:pt x="-528" y="36869"/>
                  <a:pt x="43" y="29885"/>
                </a:cubicBezTo>
                <a:cubicBezTo>
                  <a:pt x="43" y="29860"/>
                  <a:pt x="50" y="29828"/>
                  <a:pt x="50" y="29796"/>
                </a:cubicBezTo>
                <a:lnTo>
                  <a:pt x="1572" y="11147"/>
                </a:lnTo>
                <a:cubicBezTo>
                  <a:pt x="2111" y="4163"/>
                  <a:pt x="8213" y="-1064"/>
                  <a:pt x="15198" y="-525"/>
                </a:cubicBezTo>
                <a:cubicBezTo>
                  <a:pt x="15204" y="-525"/>
                  <a:pt x="15204" y="-525"/>
                  <a:pt x="15210" y="-525"/>
                </a:cubicBezTo>
                <a:lnTo>
                  <a:pt x="204370" y="15143"/>
                </a:lnTo>
                <a:cubicBezTo>
                  <a:pt x="211354" y="15714"/>
                  <a:pt x="216556" y="21835"/>
                  <a:pt x="215985" y="28820"/>
                </a:cubicBezTo>
                <a:cubicBezTo>
                  <a:pt x="215985" y="28845"/>
                  <a:pt x="215979" y="28877"/>
                  <a:pt x="215979" y="28908"/>
                </a:cubicBezTo>
                <a:lnTo>
                  <a:pt x="214456" y="47494"/>
                </a:lnTo>
                <a:cubicBezTo>
                  <a:pt x="213853" y="54434"/>
                  <a:pt x="207764" y="59585"/>
                  <a:pt x="200818" y="59039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 userDrawn="1">
            <p:custDataLst>
              <p:tags r:id="rId64"/>
            </p:custDataLst>
          </p:nvPr>
        </p:nvSpPr>
        <p:spPr>
          <a:xfrm>
            <a:off x="1763395" y="3582670"/>
            <a:ext cx="215265" cy="1122045"/>
          </a:xfrm>
          <a:custGeom>
            <a:avLst/>
            <a:gdLst>
              <a:gd name="connsiteX0" fmla="*/ 166007 w 215548"/>
              <a:gd name="connsiteY0" fmla="*/ 679385 h 1122272"/>
              <a:gd name="connsiteX1" fmla="*/ 130420 w 215548"/>
              <a:gd name="connsiteY1" fmla="*/ 1121710 h 1122272"/>
              <a:gd name="connsiteX2" fmla="*/ 167910 w 215548"/>
              <a:gd name="connsiteY2" fmla="*/ 1084284 h 1122272"/>
              <a:gd name="connsiteX3" fmla="*/ 202862 w 215548"/>
              <a:gd name="connsiteY3" fmla="*/ 649762 h 1122272"/>
              <a:gd name="connsiteX4" fmla="*/ 215549 w 215548"/>
              <a:gd name="connsiteY4" fmla="*/ 494095 h 1122272"/>
              <a:gd name="connsiteX5" fmla="*/ 189858 w 215548"/>
              <a:gd name="connsiteY5" fmla="*/ 430661 h 1122272"/>
              <a:gd name="connsiteX6" fmla="*/ 186940 w 215548"/>
              <a:gd name="connsiteY6" fmla="*/ 7366 h 1122272"/>
              <a:gd name="connsiteX7" fmla="*/ 88808 w 215548"/>
              <a:gd name="connsiteY7" fmla="*/ -563 h 1122272"/>
              <a:gd name="connsiteX8" fmla="*/ 0 w 215548"/>
              <a:gd name="connsiteY8" fmla="*/ 624895 h 1122272"/>
              <a:gd name="connsiteX9" fmla="*/ 163026 w 215548"/>
              <a:gd name="connsiteY9" fmla="*/ 638217 h 1122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548" h="1122272">
                <a:moveTo>
                  <a:pt x="166007" y="679385"/>
                </a:moveTo>
                <a:lnTo>
                  <a:pt x="130420" y="1121710"/>
                </a:lnTo>
                <a:cubicBezTo>
                  <a:pt x="130420" y="1121710"/>
                  <a:pt x="165499" y="1114098"/>
                  <a:pt x="167910" y="1084284"/>
                </a:cubicBezTo>
                <a:cubicBezTo>
                  <a:pt x="170320" y="1054470"/>
                  <a:pt x="202862" y="649762"/>
                  <a:pt x="202862" y="649762"/>
                </a:cubicBezTo>
                <a:lnTo>
                  <a:pt x="215549" y="494095"/>
                </a:lnTo>
                <a:lnTo>
                  <a:pt x="189858" y="430661"/>
                </a:lnTo>
                <a:lnTo>
                  <a:pt x="186940" y="7366"/>
                </a:lnTo>
                <a:lnTo>
                  <a:pt x="88808" y="-563"/>
                </a:lnTo>
                <a:cubicBezTo>
                  <a:pt x="88808" y="-563"/>
                  <a:pt x="16557" y="420765"/>
                  <a:pt x="0" y="624895"/>
                </a:cubicBezTo>
                <a:lnTo>
                  <a:pt x="163026" y="638217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 userDrawn="1">
            <p:custDataLst>
              <p:tags r:id="rId65"/>
            </p:custDataLst>
          </p:nvPr>
        </p:nvSpPr>
        <p:spPr>
          <a:xfrm>
            <a:off x="1800860" y="4255770"/>
            <a:ext cx="60960" cy="598805"/>
          </a:xfrm>
          <a:custGeom>
            <a:avLst/>
            <a:gdLst>
              <a:gd name="connsiteX0" fmla="*/ 12877 w 60960"/>
              <a:gd name="connsiteY0" fmla="*/ 599006 h 599006"/>
              <a:gd name="connsiteX1" fmla="*/ 0 w 60960"/>
              <a:gd name="connsiteY1" fmla="*/ 597992 h 599006"/>
              <a:gd name="connsiteX2" fmla="*/ 48146 w 60960"/>
              <a:gd name="connsiteY2" fmla="*/ 0 h 599006"/>
              <a:gd name="connsiteX3" fmla="*/ 60960 w 60960"/>
              <a:gd name="connsiteY3" fmla="*/ 1078 h 599006"/>
              <a:gd name="connsiteX4" fmla="*/ 12877 w 60960"/>
              <a:gd name="connsiteY4" fmla="*/ 599006 h 599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599006">
                <a:moveTo>
                  <a:pt x="12877" y="599006"/>
                </a:moveTo>
                <a:lnTo>
                  <a:pt x="0" y="597992"/>
                </a:lnTo>
                <a:lnTo>
                  <a:pt x="48146" y="0"/>
                </a:lnTo>
                <a:lnTo>
                  <a:pt x="60960" y="1078"/>
                </a:lnTo>
                <a:lnTo>
                  <a:pt x="12877" y="599006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 userDrawn="1">
            <p:custDataLst>
              <p:tags r:id="rId66"/>
            </p:custDataLst>
          </p:nvPr>
        </p:nvSpPr>
        <p:spPr>
          <a:xfrm>
            <a:off x="1892300" y="4122420"/>
            <a:ext cx="342265" cy="1654175"/>
          </a:xfrm>
          <a:custGeom>
            <a:avLst/>
            <a:gdLst>
              <a:gd name="connsiteX0" fmla="*/ 82927 w 341962"/>
              <a:gd name="connsiteY0" fmla="*/ 1653177 h 1654158"/>
              <a:gd name="connsiteX1" fmla="*/ 51210 w 341962"/>
              <a:gd name="connsiteY1" fmla="*/ 1649181 h 1654158"/>
              <a:gd name="connsiteX2" fmla="*/ 463 w 341962"/>
              <a:gd name="connsiteY2" fmla="*/ 1583082 h 1654158"/>
              <a:gd name="connsiteX3" fmla="*/ 193049 w 341962"/>
              <a:gd name="connsiteY3" fmla="*/ 24257 h 1654158"/>
              <a:gd name="connsiteX4" fmla="*/ 341865 w 341962"/>
              <a:gd name="connsiteY4" fmla="*/ 40116 h 1654158"/>
              <a:gd name="connsiteX5" fmla="*/ 148455 w 341962"/>
              <a:gd name="connsiteY5" fmla="*/ 1601732 h 1654158"/>
              <a:gd name="connsiteX6" fmla="*/ 82927 w 341962"/>
              <a:gd name="connsiteY6" fmla="*/ 1653177 h 16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62" h="1654158">
                <a:moveTo>
                  <a:pt x="82927" y="1653177"/>
                </a:moveTo>
                <a:lnTo>
                  <a:pt x="51210" y="1649181"/>
                </a:lnTo>
                <a:cubicBezTo>
                  <a:pt x="19056" y="1644746"/>
                  <a:pt x="-3558" y="1615288"/>
                  <a:pt x="463" y="1583082"/>
                </a:cubicBezTo>
                <a:lnTo>
                  <a:pt x="193049" y="24257"/>
                </a:lnTo>
                <a:cubicBezTo>
                  <a:pt x="198758" y="-21922"/>
                  <a:pt x="346305" y="3958"/>
                  <a:pt x="341865" y="40116"/>
                </a:cubicBezTo>
                <a:lnTo>
                  <a:pt x="148455" y="1601732"/>
                </a:lnTo>
                <a:cubicBezTo>
                  <a:pt x="144522" y="1634007"/>
                  <a:pt x="115215" y="1657015"/>
                  <a:pt x="82927" y="1653177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 userDrawn="1">
            <p:custDataLst>
              <p:tags r:id="rId67"/>
            </p:custDataLst>
          </p:nvPr>
        </p:nvSpPr>
        <p:spPr>
          <a:xfrm>
            <a:off x="2084070" y="3951605"/>
            <a:ext cx="149225" cy="229235"/>
          </a:xfrm>
          <a:custGeom>
            <a:avLst/>
            <a:gdLst>
              <a:gd name="connsiteX0" fmla="*/ 112278 w 149302"/>
              <a:gd name="connsiteY0" fmla="*/ 2727 h 229530"/>
              <a:gd name="connsiteX1" fmla="*/ 86905 w 149302"/>
              <a:gd name="connsiteY1" fmla="*/ -508 h 229530"/>
              <a:gd name="connsiteX2" fmla="*/ 0 w 149302"/>
              <a:gd name="connsiteY2" fmla="*/ 200007 h 229530"/>
              <a:gd name="connsiteX3" fmla="*/ 0 w 149302"/>
              <a:gd name="connsiteY3" fmla="*/ 202417 h 229530"/>
              <a:gd name="connsiteX4" fmla="*/ 71998 w 149302"/>
              <a:gd name="connsiteY4" fmla="*/ 228806 h 229530"/>
              <a:gd name="connsiteX5" fmla="*/ 147104 w 149302"/>
              <a:gd name="connsiteY5" fmla="*/ 220686 h 229530"/>
              <a:gd name="connsiteX6" fmla="*/ 148753 w 149302"/>
              <a:gd name="connsiteY6" fmla="*/ 219989 h 229530"/>
              <a:gd name="connsiteX7" fmla="*/ 148753 w 149302"/>
              <a:gd name="connsiteY7" fmla="*/ 218720 h 229530"/>
              <a:gd name="connsiteX8" fmla="*/ 112278 w 149302"/>
              <a:gd name="connsiteY8" fmla="*/ 2727 h 22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302" h="229530">
                <a:moveTo>
                  <a:pt x="112278" y="2727"/>
                </a:moveTo>
                <a:lnTo>
                  <a:pt x="86905" y="-508"/>
                </a:lnTo>
                <a:cubicBezTo>
                  <a:pt x="58106" y="-4123"/>
                  <a:pt x="3553" y="170764"/>
                  <a:pt x="0" y="200007"/>
                </a:cubicBezTo>
                <a:lnTo>
                  <a:pt x="0" y="202417"/>
                </a:lnTo>
                <a:cubicBezTo>
                  <a:pt x="34826" y="194171"/>
                  <a:pt x="29434" y="223922"/>
                  <a:pt x="71998" y="228806"/>
                </a:cubicBezTo>
                <a:cubicBezTo>
                  <a:pt x="93439" y="231280"/>
                  <a:pt x="118432" y="204194"/>
                  <a:pt x="147104" y="220686"/>
                </a:cubicBezTo>
                <a:cubicBezTo>
                  <a:pt x="147611" y="220686"/>
                  <a:pt x="148182" y="220179"/>
                  <a:pt x="148753" y="219989"/>
                </a:cubicBezTo>
                <a:lnTo>
                  <a:pt x="148753" y="218720"/>
                </a:lnTo>
                <a:cubicBezTo>
                  <a:pt x="151988" y="189604"/>
                  <a:pt x="141077" y="6343"/>
                  <a:pt x="112278" y="2727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 userDrawn="1">
            <p:custDataLst>
              <p:tags r:id="rId68"/>
            </p:custDataLst>
          </p:nvPr>
        </p:nvSpPr>
        <p:spPr>
          <a:xfrm>
            <a:off x="2156460" y="3856355"/>
            <a:ext cx="52070" cy="120015"/>
          </a:xfrm>
          <a:custGeom>
            <a:avLst/>
            <a:gdLst>
              <a:gd name="connsiteX0" fmla="*/ 17 w 52285"/>
              <a:gd name="connsiteY0" fmla="*/ 105055 h 120301"/>
              <a:gd name="connsiteX1" fmla="*/ 39599 w 52285"/>
              <a:gd name="connsiteY1" fmla="*/ -563 h 120301"/>
              <a:gd name="connsiteX2" fmla="*/ 52286 w 52285"/>
              <a:gd name="connsiteY2" fmla="*/ 111588 h 120301"/>
              <a:gd name="connsiteX3" fmla="*/ 23170 w 52285"/>
              <a:gd name="connsiteY3" fmla="*/ 119073 h 120301"/>
              <a:gd name="connsiteX4" fmla="*/ 17 w 52285"/>
              <a:gd name="connsiteY4" fmla="*/ 105055 h 12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85" h="120301">
                <a:moveTo>
                  <a:pt x="17" y="105055"/>
                </a:moveTo>
                <a:lnTo>
                  <a:pt x="39599" y="-563"/>
                </a:lnTo>
                <a:lnTo>
                  <a:pt x="52286" y="111588"/>
                </a:lnTo>
                <a:cubicBezTo>
                  <a:pt x="52286" y="111588"/>
                  <a:pt x="50700" y="122499"/>
                  <a:pt x="23170" y="119073"/>
                </a:cubicBezTo>
                <a:cubicBezTo>
                  <a:pt x="-1442" y="115965"/>
                  <a:pt x="17" y="105055"/>
                  <a:pt x="17" y="105055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 userDrawn="1">
            <p:custDataLst>
              <p:tags r:id="rId69"/>
            </p:custDataLst>
          </p:nvPr>
        </p:nvSpPr>
        <p:spPr>
          <a:xfrm>
            <a:off x="1489075" y="3846830"/>
            <a:ext cx="167640" cy="1663065"/>
          </a:xfrm>
          <a:custGeom>
            <a:avLst/>
            <a:gdLst>
              <a:gd name="connsiteX0" fmla="*/ 90208 w 167470"/>
              <a:gd name="connsiteY0" fmla="*/ 1662205 h 1662768"/>
              <a:gd name="connsiteX1" fmla="*/ 58047 w 167470"/>
              <a:gd name="connsiteY1" fmla="*/ 1661824 h 1662768"/>
              <a:gd name="connsiteX2" fmla="*/ 5 w 167470"/>
              <a:gd name="connsiteY2" fmla="*/ 1601942 h 1662768"/>
              <a:gd name="connsiteX3" fmla="*/ 17829 w 167470"/>
              <a:gd name="connsiteY3" fmla="*/ 31192 h 1662768"/>
              <a:gd name="connsiteX4" fmla="*/ 167470 w 167470"/>
              <a:gd name="connsiteY4" fmla="*/ 30050 h 1662768"/>
              <a:gd name="connsiteX5" fmla="*/ 149582 w 167470"/>
              <a:gd name="connsiteY5" fmla="*/ 1603655 h 1662768"/>
              <a:gd name="connsiteX6" fmla="*/ 90208 w 167470"/>
              <a:gd name="connsiteY6" fmla="*/ 1662205 h 166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70" h="1662768">
                <a:moveTo>
                  <a:pt x="90208" y="1662205"/>
                </a:moveTo>
                <a:lnTo>
                  <a:pt x="58047" y="1661824"/>
                </a:lnTo>
                <a:cubicBezTo>
                  <a:pt x="25537" y="1661196"/>
                  <a:pt x="-382" y="1634459"/>
                  <a:pt x="5" y="1601942"/>
                </a:cubicBezTo>
                <a:lnTo>
                  <a:pt x="17829" y="31192"/>
                </a:lnTo>
                <a:cubicBezTo>
                  <a:pt x="18337" y="-15369"/>
                  <a:pt x="167914" y="-6361"/>
                  <a:pt x="167470" y="30050"/>
                </a:cubicBezTo>
                <a:lnTo>
                  <a:pt x="149582" y="1603655"/>
                </a:lnTo>
                <a:cubicBezTo>
                  <a:pt x="149271" y="1636184"/>
                  <a:pt x="122737" y="1662344"/>
                  <a:pt x="90208" y="166220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 userDrawn="1">
            <p:custDataLst>
              <p:tags r:id="rId70"/>
            </p:custDataLst>
          </p:nvPr>
        </p:nvSpPr>
        <p:spPr>
          <a:xfrm>
            <a:off x="1506855" y="3674110"/>
            <a:ext cx="149860" cy="229870"/>
          </a:xfrm>
          <a:custGeom>
            <a:avLst/>
            <a:gdLst>
              <a:gd name="connsiteX0" fmla="*/ 89823 w 149769"/>
              <a:gd name="connsiteY0" fmla="*/ -562 h 229821"/>
              <a:gd name="connsiteX1" fmla="*/ 64005 w 149769"/>
              <a:gd name="connsiteY1" fmla="*/ -562 h 229821"/>
              <a:gd name="connsiteX2" fmla="*/ 0 w 149769"/>
              <a:gd name="connsiteY2" fmla="*/ 208770 h 229821"/>
              <a:gd name="connsiteX3" fmla="*/ 0 w 149769"/>
              <a:gd name="connsiteY3" fmla="*/ 211180 h 229821"/>
              <a:gd name="connsiteX4" fmla="*/ 74472 w 149769"/>
              <a:gd name="connsiteY4" fmla="*/ 229259 h 229821"/>
              <a:gd name="connsiteX5" fmla="*/ 148182 w 149769"/>
              <a:gd name="connsiteY5" fmla="*/ 212702 h 229821"/>
              <a:gd name="connsiteX6" fmla="*/ 149768 w 149769"/>
              <a:gd name="connsiteY6" fmla="*/ 211814 h 229821"/>
              <a:gd name="connsiteX7" fmla="*/ 149768 w 149769"/>
              <a:gd name="connsiteY7" fmla="*/ 210546 h 229821"/>
              <a:gd name="connsiteX8" fmla="*/ 89823 w 149769"/>
              <a:gd name="connsiteY8" fmla="*/ -562 h 22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69" h="229821">
                <a:moveTo>
                  <a:pt x="89823" y="-562"/>
                </a:moveTo>
                <a:lnTo>
                  <a:pt x="64005" y="-562"/>
                </a:lnTo>
                <a:cubicBezTo>
                  <a:pt x="34952" y="-943"/>
                  <a:pt x="571" y="179273"/>
                  <a:pt x="0" y="208770"/>
                </a:cubicBezTo>
                <a:lnTo>
                  <a:pt x="0" y="211180"/>
                </a:lnTo>
                <a:cubicBezTo>
                  <a:pt x="33684" y="199064"/>
                  <a:pt x="31717" y="229259"/>
                  <a:pt x="74472" y="229259"/>
                </a:cubicBezTo>
                <a:cubicBezTo>
                  <a:pt x="96103" y="229259"/>
                  <a:pt x="117924" y="199572"/>
                  <a:pt x="148182" y="212702"/>
                </a:cubicBezTo>
                <a:cubicBezTo>
                  <a:pt x="148753" y="212702"/>
                  <a:pt x="149260" y="212068"/>
                  <a:pt x="149768" y="211814"/>
                </a:cubicBezTo>
                <a:lnTo>
                  <a:pt x="149768" y="210546"/>
                </a:lnTo>
                <a:cubicBezTo>
                  <a:pt x="150085" y="180985"/>
                  <a:pt x="118749" y="-182"/>
                  <a:pt x="89823" y="-56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 userDrawn="1">
            <p:custDataLst>
              <p:tags r:id="rId71"/>
            </p:custDataLst>
          </p:nvPr>
        </p:nvSpPr>
        <p:spPr>
          <a:xfrm>
            <a:off x="1557655" y="3576320"/>
            <a:ext cx="52705" cy="120650"/>
          </a:xfrm>
          <a:custGeom>
            <a:avLst/>
            <a:gdLst>
              <a:gd name="connsiteX0" fmla="*/ 0 w 52967"/>
              <a:gd name="connsiteY0" fmla="*/ 108797 h 120721"/>
              <a:gd name="connsiteX1" fmla="*/ 27594 w 52967"/>
              <a:gd name="connsiteY1" fmla="*/ -563 h 120721"/>
              <a:gd name="connsiteX2" fmla="*/ 52968 w 52967"/>
              <a:gd name="connsiteY2" fmla="*/ 109432 h 120721"/>
              <a:gd name="connsiteX3" fmla="*/ 24866 w 52967"/>
              <a:gd name="connsiteY3" fmla="*/ 120152 h 120721"/>
              <a:gd name="connsiteX4" fmla="*/ 0 w 52967"/>
              <a:gd name="connsiteY4" fmla="*/ 108797 h 1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67" h="120721">
                <a:moveTo>
                  <a:pt x="0" y="108797"/>
                </a:moveTo>
                <a:lnTo>
                  <a:pt x="27594" y="-563"/>
                </a:lnTo>
                <a:lnTo>
                  <a:pt x="52968" y="109432"/>
                </a:lnTo>
                <a:cubicBezTo>
                  <a:pt x="52968" y="109432"/>
                  <a:pt x="52587" y="120469"/>
                  <a:pt x="24866" y="120152"/>
                </a:cubicBezTo>
                <a:cubicBezTo>
                  <a:pt x="-190" y="119961"/>
                  <a:pt x="0" y="108797"/>
                  <a:pt x="0" y="108797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 userDrawn="1">
            <p:custDataLst>
              <p:tags r:id="rId72"/>
            </p:custDataLst>
          </p:nvPr>
        </p:nvSpPr>
        <p:spPr>
          <a:xfrm>
            <a:off x="885825" y="3815080"/>
            <a:ext cx="118745" cy="142240"/>
          </a:xfrm>
          <a:custGeom>
            <a:avLst/>
            <a:gdLst>
              <a:gd name="connsiteX0" fmla="*/ 118989 w 118988"/>
              <a:gd name="connsiteY0" fmla="*/ 128993 h 141925"/>
              <a:gd name="connsiteX1" fmla="*/ 108522 w 118988"/>
              <a:gd name="connsiteY1" fmla="*/ 33842 h 141925"/>
              <a:gd name="connsiteX2" fmla="*/ 66148 w 118988"/>
              <a:gd name="connsiteY2" fmla="*/ -349 h 141925"/>
              <a:gd name="connsiteX3" fmla="*/ 34114 w 118988"/>
              <a:gd name="connsiteY3" fmla="*/ 3204 h 141925"/>
              <a:gd name="connsiteX4" fmla="*/ 240 w 118988"/>
              <a:gd name="connsiteY4" fmla="*/ 45958 h 141925"/>
              <a:gd name="connsiteX5" fmla="*/ 10453 w 118988"/>
              <a:gd name="connsiteY5" fmla="*/ 141363 h 14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988" h="141925">
                <a:moveTo>
                  <a:pt x="118989" y="128993"/>
                </a:moveTo>
                <a:lnTo>
                  <a:pt x="108522" y="33842"/>
                </a:lnTo>
                <a:cubicBezTo>
                  <a:pt x="106226" y="12719"/>
                  <a:pt x="87278" y="-2569"/>
                  <a:pt x="66148" y="-349"/>
                </a:cubicBezTo>
                <a:lnTo>
                  <a:pt x="34114" y="3204"/>
                </a:lnTo>
                <a:cubicBezTo>
                  <a:pt x="13010" y="5754"/>
                  <a:pt x="-2107" y="24828"/>
                  <a:pt x="240" y="45958"/>
                </a:cubicBezTo>
                <a:lnTo>
                  <a:pt x="10453" y="141363"/>
                </a:ln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 userDrawn="1">
            <p:custDataLst>
              <p:tags r:id="rId73"/>
            </p:custDataLst>
          </p:nvPr>
        </p:nvSpPr>
        <p:spPr>
          <a:xfrm>
            <a:off x="876300" y="3917315"/>
            <a:ext cx="334645" cy="1770380"/>
          </a:xfrm>
          <a:custGeom>
            <a:avLst/>
            <a:gdLst>
              <a:gd name="connsiteX0" fmla="*/ 300346 w 334459"/>
              <a:gd name="connsiteY0" fmla="*/ 1761275 h 1770108"/>
              <a:gd name="connsiteX1" fmla="*/ 227841 w 334459"/>
              <a:gd name="connsiteY1" fmla="*/ 1769331 h 1770108"/>
              <a:gd name="connsiteX2" fmla="*/ 185531 w 334459"/>
              <a:gd name="connsiteY2" fmla="*/ 1735204 h 1770108"/>
              <a:gd name="connsiteX3" fmla="*/ 240 w 334459"/>
              <a:gd name="connsiteY3" fmla="*/ 50399 h 1770108"/>
              <a:gd name="connsiteX4" fmla="*/ 34114 w 334459"/>
              <a:gd name="connsiteY4" fmla="*/ 7708 h 1770108"/>
              <a:gd name="connsiteX5" fmla="*/ 106619 w 334459"/>
              <a:gd name="connsiteY5" fmla="*/ -348 h 1770108"/>
              <a:gd name="connsiteX6" fmla="*/ 148930 w 334459"/>
              <a:gd name="connsiteY6" fmla="*/ 33779 h 1770108"/>
              <a:gd name="connsiteX7" fmla="*/ 334220 w 334459"/>
              <a:gd name="connsiteY7" fmla="*/ 1718584 h 1770108"/>
              <a:gd name="connsiteX8" fmla="*/ 300346 w 334459"/>
              <a:gd name="connsiteY8" fmla="*/ 1761275 h 177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59" h="1770108">
                <a:moveTo>
                  <a:pt x="300346" y="1761275"/>
                </a:moveTo>
                <a:lnTo>
                  <a:pt x="227841" y="1769331"/>
                </a:lnTo>
                <a:cubicBezTo>
                  <a:pt x="206743" y="1771552"/>
                  <a:pt x="187827" y="1756295"/>
                  <a:pt x="185531" y="1735204"/>
                </a:cubicBezTo>
                <a:lnTo>
                  <a:pt x="240" y="50399"/>
                </a:lnTo>
                <a:cubicBezTo>
                  <a:pt x="-2107" y="29282"/>
                  <a:pt x="13016" y="10226"/>
                  <a:pt x="34114" y="7708"/>
                </a:cubicBezTo>
                <a:lnTo>
                  <a:pt x="106619" y="-348"/>
                </a:lnTo>
                <a:cubicBezTo>
                  <a:pt x="127717" y="-2569"/>
                  <a:pt x="146633" y="12687"/>
                  <a:pt x="148930" y="33779"/>
                </a:cubicBezTo>
                <a:lnTo>
                  <a:pt x="334220" y="1718584"/>
                </a:lnTo>
                <a:cubicBezTo>
                  <a:pt x="336567" y="1739701"/>
                  <a:pt x="321444" y="1758757"/>
                  <a:pt x="300346" y="1761275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 userDrawn="1">
            <p:custDataLst>
              <p:tags r:id="rId74"/>
            </p:custDataLst>
          </p:nvPr>
        </p:nvSpPr>
        <p:spPr>
          <a:xfrm>
            <a:off x="889000" y="3905250"/>
            <a:ext cx="121920" cy="80645"/>
          </a:xfrm>
          <a:custGeom>
            <a:avLst/>
            <a:gdLst>
              <a:gd name="connsiteX0" fmla="*/ 113321 w 121849"/>
              <a:gd name="connsiteY0" fmla="*/ -140 h 80561"/>
              <a:gd name="connsiteX1" fmla="*/ 109896 w 121849"/>
              <a:gd name="connsiteY1" fmla="*/ -140 h 80561"/>
              <a:gd name="connsiteX2" fmla="*/ 4341 w 121849"/>
              <a:gd name="connsiteY2" fmla="*/ 11659 h 80561"/>
              <a:gd name="connsiteX3" fmla="*/ 1106 w 121849"/>
              <a:gd name="connsiteY3" fmla="*/ 12737 h 80561"/>
              <a:gd name="connsiteX4" fmla="*/ 28 w 121849"/>
              <a:gd name="connsiteY4" fmla="*/ 15972 h 80561"/>
              <a:gd name="connsiteX5" fmla="*/ 7069 w 121849"/>
              <a:gd name="connsiteY5" fmla="*/ 76552 h 80561"/>
              <a:gd name="connsiteX6" fmla="*/ 11319 w 121849"/>
              <a:gd name="connsiteY6" fmla="*/ 79977 h 80561"/>
              <a:gd name="connsiteX7" fmla="*/ 118396 w 121849"/>
              <a:gd name="connsiteY7" fmla="*/ 67988 h 80561"/>
              <a:gd name="connsiteX8" fmla="*/ 121827 w 121849"/>
              <a:gd name="connsiteY8" fmla="*/ 63726 h 80561"/>
              <a:gd name="connsiteX9" fmla="*/ 121821 w 121849"/>
              <a:gd name="connsiteY9" fmla="*/ 63675 h 80561"/>
              <a:gd name="connsiteX10" fmla="*/ 115478 w 121849"/>
              <a:gd name="connsiteY10" fmla="*/ 3032 h 80561"/>
              <a:gd name="connsiteX11" fmla="*/ 113321 w 121849"/>
              <a:gd name="connsiteY11" fmla="*/ -140 h 8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49" h="80561">
                <a:moveTo>
                  <a:pt x="113321" y="-140"/>
                </a:moveTo>
                <a:cubicBezTo>
                  <a:pt x="112249" y="-704"/>
                  <a:pt x="110968" y="-704"/>
                  <a:pt x="109896" y="-140"/>
                </a:cubicBezTo>
                <a:cubicBezTo>
                  <a:pt x="62510" y="18446"/>
                  <a:pt x="4912" y="11722"/>
                  <a:pt x="4341" y="11659"/>
                </a:cubicBezTo>
                <a:cubicBezTo>
                  <a:pt x="3155" y="11501"/>
                  <a:pt x="1963" y="11894"/>
                  <a:pt x="1106" y="12737"/>
                </a:cubicBezTo>
                <a:cubicBezTo>
                  <a:pt x="282" y="13600"/>
                  <a:pt x="-112" y="14786"/>
                  <a:pt x="28" y="15972"/>
                </a:cubicBezTo>
                <a:lnTo>
                  <a:pt x="7069" y="76552"/>
                </a:lnTo>
                <a:cubicBezTo>
                  <a:pt x="7304" y="78671"/>
                  <a:pt x="9200" y="80199"/>
                  <a:pt x="11319" y="79977"/>
                </a:cubicBezTo>
                <a:lnTo>
                  <a:pt x="118396" y="67988"/>
                </a:lnTo>
                <a:cubicBezTo>
                  <a:pt x="120521" y="67760"/>
                  <a:pt x="122056" y="65851"/>
                  <a:pt x="121827" y="63726"/>
                </a:cubicBezTo>
                <a:cubicBezTo>
                  <a:pt x="121827" y="63707"/>
                  <a:pt x="121821" y="63694"/>
                  <a:pt x="121821" y="63675"/>
                </a:cubicBezTo>
                <a:lnTo>
                  <a:pt x="115478" y="3032"/>
                </a:lnTo>
                <a:cubicBezTo>
                  <a:pt x="115357" y="1675"/>
                  <a:pt x="114539" y="469"/>
                  <a:pt x="113321" y="-140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 userDrawn="1">
            <p:custDataLst>
              <p:tags r:id="rId75"/>
            </p:custDataLst>
          </p:nvPr>
        </p:nvSpPr>
        <p:spPr>
          <a:xfrm>
            <a:off x="901065" y="4178300"/>
            <a:ext cx="153670" cy="60960"/>
          </a:xfrm>
          <a:custGeom>
            <a:avLst/>
            <a:gdLst>
              <a:gd name="connsiteX0" fmla="*/ 0 w 153383"/>
              <a:gd name="connsiteY0" fmla="*/ 15867 h 60765"/>
              <a:gd name="connsiteX1" fmla="*/ 0 w 153383"/>
              <a:gd name="connsiteY1" fmla="*/ 15867 h 60765"/>
              <a:gd name="connsiteX2" fmla="*/ 4694 w 153383"/>
              <a:gd name="connsiteY2" fmla="*/ 58494 h 60765"/>
              <a:gd name="connsiteX3" fmla="*/ 4694 w 153383"/>
              <a:gd name="connsiteY3" fmla="*/ 58494 h 60765"/>
              <a:gd name="connsiteX4" fmla="*/ 153383 w 153383"/>
              <a:gd name="connsiteY4" fmla="*/ 42128 h 60765"/>
              <a:gd name="connsiteX5" fmla="*/ 148689 w 153383"/>
              <a:gd name="connsiteY5" fmla="*/ -563 h 60765"/>
              <a:gd name="connsiteX6" fmla="*/ 0 w 153383"/>
              <a:gd name="connsiteY6" fmla="*/ 15867 h 6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83" h="60765">
                <a:moveTo>
                  <a:pt x="0" y="15867"/>
                </a:moveTo>
                <a:lnTo>
                  <a:pt x="0" y="15867"/>
                </a:lnTo>
                <a:lnTo>
                  <a:pt x="4694" y="58494"/>
                </a:lnTo>
                <a:lnTo>
                  <a:pt x="4694" y="58494"/>
                </a:lnTo>
                <a:cubicBezTo>
                  <a:pt x="5582" y="58494"/>
                  <a:pt x="86397" y="68009"/>
                  <a:pt x="153383" y="42128"/>
                </a:cubicBezTo>
                <a:lnTo>
                  <a:pt x="148689" y="-563"/>
                </a:lnTo>
                <a:cubicBezTo>
                  <a:pt x="81703" y="25318"/>
                  <a:pt x="888" y="15994"/>
                  <a:pt x="0" y="15867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 userDrawn="1">
            <p:custDataLst>
              <p:tags r:id="rId76"/>
            </p:custDataLst>
          </p:nvPr>
        </p:nvSpPr>
        <p:spPr>
          <a:xfrm>
            <a:off x="753745" y="4586605"/>
            <a:ext cx="878840" cy="1920240"/>
          </a:xfrm>
          <a:custGeom>
            <a:avLst/>
            <a:gdLst>
              <a:gd name="connsiteX0" fmla="*/ 0 w 878940"/>
              <a:gd name="connsiteY0" fmla="*/ 5646 h 1920081"/>
              <a:gd name="connsiteX1" fmla="*/ 225381 w 878940"/>
              <a:gd name="connsiteY1" fmla="*/ 1920081 h 1920081"/>
              <a:gd name="connsiteX2" fmla="*/ 878941 w 878940"/>
              <a:gd name="connsiteY2" fmla="*/ 1920081 h 1920081"/>
              <a:gd name="connsiteX3" fmla="*/ 878941 w 878940"/>
              <a:gd name="connsiteY3" fmla="*/ 0 h 1920081"/>
              <a:gd name="connsiteX4" fmla="*/ 0 w 878940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940" h="1920081">
                <a:moveTo>
                  <a:pt x="0" y="5646"/>
                </a:moveTo>
                <a:lnTo>
                  <a:pt x="225381" y="1920081"/>
                </a:lnTo>
                <a:lnTo>
                  <a:pt x="878941" y="1920081"/>
                </a:lnTo>
                <a:lnTo>
                  <a:pt x="878941" y="0"/>
                </a:lnTo>
                <a:lnTo>
                  <a:pt x="0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 userDrawn="1">
            <p:custDataLst>
              <p:tags r:id="rId77"/>
            </p:custDataLst>
          </p:nvPr>
        </p:nvSpPr>
        <p:spPr>
          <a:xfrm>
            <a:off x="1435735" y="4586605"/>
            <a:ext cx="878840" cy="1920240"/>
          </a:xfrm>
          <a:custGeom>
            <a:avLst/>
            <a:gdLst>
              <a:gd name="connsiteX0" fmla="*/ 878877 w 878877"/>
              <a:gd name="connsiteY0" fmla="*/ 5646 h 1920081"/>
              <a:gd name="connsiteX1" fmla="*/ 653496 w 878877"/>
              <a:gd name="connsiteY1" fmla="*/ 1920081 h 1920081"/>
              <a:gd name="connsiteX2" fmla="*/ 0 w 878877"/>
              <a:gd name="connsiteY2" fmla="*/ 1920081 h 1920081"/>
              <a:gd name="connsiteX3" fmla="*/ 0 w 878877"/>
              <a:gd name="connsiteY3" fmla="*/ 0 h 1920081"/>
              <a:gd name="connsiteX4" fmla="*/ 878877 w 878877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877" h="1920081">
                <a:moveTo>
                  <a:pt x="878877" y="5646"/>
                </a:moveTo>
                <a:lnTo>
                  <a:pt x="653496" y="1920081"/>
                </a:lnTo>
                <a:lnTo>
                  <a:pt x="0" y="1920081"/>
                </a:lnTo>
                <a:lnTo>
                  <a:pt x="0" y="0"/>
                </a:lnTo>
                <a:lnTo>
                  <a:pt x="878877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 userDrawn="1">
            <p:custDataLst>
              <p:tags r:id="rId78"/>
            </p:custDataLst>
          </p:nvPr>
        </p:nvSpPr>
        <p:spPr>
          <a:xfrm>
            <a:off x="672465" y="4553585"/>
            <a:ext cx="1733550" cy="73660"/>
          </a:xfrm>
          <a:custGeom>
            <a:avLst/>
            <a:gdLst>
              <a:gd name="connsiteX0" fmla="*/ 1697175 w 1733839"/>
              <a:gd name="connsiteY0" fmla="*/ 73338 h 73900"/>
              <a:gd name="connsiteX1" fmla="*/ 36665 w 1733839"/>
              <a:gd name="connsiteY1" fmla="*/ 73338 h 73900"/>
              <a:gd name="connsiteX2" fmla="*/ 0 w 1733839"/>
              <a:gd name="connsiteY2" fmla="*/ 36356 h 73900"/>
              <a:gd name="connsiteX3" fmla="*/ 0 w 1733839"/>
              <a:gd name="connsiteY3" fmla="*/ 36356 h 73900"/>
              <a:gd name="connsiteX4" fmla="*/ 36665 w 1733839"/>
              <a:gd name="connsiteY4" fmla="*/ -563 h 73900"/>
              <a:gd name="connsiteX5" fmla="*/ 1697175 w 1733839"/>
              <a:gd name="connsiteY5" fmla="*/ -563 h 73900"/>
              <a:gd name="connsiteX6" fmla="*/ 1733840 w 1733839"/>
              <a:gd name="connsiteY6" fmla="*/ 36356 h 73900"/>
              <a:gd name="connsiteX7" fmla="*/ 1733840 w 1733839"/>
              <a:gd name="connsiteY7" fmla="*/ 36356 h 73900"/>
              <a:gd name="connsiteX8" fmla="*/ 1697175 w 1733839"/>
              <a:gd name="connsiteY8" fmla="*/ 73338 h 7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3839" h="73900">
                <a:moveTo>
                  <a:pt x="1697175" y="73338"/>
                </a:moveTo>
                <a:lnTo>
                  <a:pt x="36665" y="73338"/>
                </a:lnTo>
                <a:cubicBezTo>
                  <a:pt x="16347" y="73198"/>
                  <a:pt x="-38" y="56674"/>
                  <a:pt x="0" y="36356"/>
                </a:cubicBezTo>
                <a:lnTo>
                  <a:pt x="0" y="36356"/>
                </a:lnTo>
                <a:cubicBezTo>
                  <a:pt x="0" y="16063"/>
                  <a:pt x="16373" y="-423"/>
                  <a:pt x="36665" y="-563"/>
                </a:cubicBezTo>
                <a:lnTo>
                  <a:pt x="1697175" y="-563"/>
                </a:lnTo>
                <a:cubicBezTo>
                  <a:pt x="1717467" y="-423"/>
                  <a:pt x="1733840" y="16063"/>
                  <a:pt x="1733840" y="36356"/>
                </a:cubicBezTo>
                <a:lnTo>
                  <a:pt x="1733840" y="36356"/>
                </a:lnTo>
                <a:cubicBezTo>
                  <a:pt x="1733878" y="56674"/>
                  <a:pt x="1717493" y="73198"/>
                  <a:pt x="1697175" y="73338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 userDrawn="1">
            <p:custDataLst>
              <p:tags r:id="rId79"/>
            </p:custDataLst>
          </p:nvPr>
        </p:nvSpPr>
        <p:spPr>
          <a:xfrm>
            <a:off x="922655" y="6506210"/>
            <a:ext cx="1280795" cy="7366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7" name="任意多边形: 形状 24"/>
          <p:cNvSpPr/>
          <p:nvPr userDrawn="1">
            <p:custDataLst>
              <p:tags r:id="rId80"/>
            </p:custDataLst>
          </p:nvPr>
        </p:nvSpPr>
        <p:spPr>
          <a:xfrm>
            <a:off x="758190" y="4628515"/>
            <a:ext cx="1551940" cy="1877695"/>
          </a:xfrm>
          <a:custGeom>
            <a:avLst/>
            <a:gdLst>
              <a:gd name="connsiteX0" fmla="*/ 1551721 w 1551720"/>
              <a:gd name="connsiteY0" fmla="*/ 0 h 1877770"/>
              <a:gd name="connsiteX1" fmla="*/ 0 w 1551720"/>
              <a:gd name="connsiteY1" fmla="*/ 0 h 1877770"/>
              <a:gd name="connsiteX2" fmla="*/ 7168 w 1551720"/>
              <a:gd name="connsiteY2" fmla="*/ 60579 h 1877770"/>
              <a:gd name="connsiteX3" fmla="*/ 191888 w 1551720"/>
              <a:gd name="connsiteY3" fmla="*/ 60579 h 1877770"/>
              <a:gd name="connsiteX4" fmla="*/ 347428 w 1551720"/>
              <a:gd name="connsiteY4" fmla="*/ 1877771 h 1877770"/>
              <a:gd name="connsiteX5" fmla="*/ 668594 w 1551720"/>
              <a:gd name="connsiteY5" fmla="*/ 1877771 h 1877770"/>
              <a:gd name="connsiteX6" fmla="*/ 594883 w 1551720"/>
              <a:gd name="connsiteY6" fmla="*/ 60579 h 1877770"/>
              <a:gd name="connsiteX7" fmla="*/ 715408 w 1551720"/>
              <a:gd name="connsiteY7" fmla="*/ 60579 h 1877770"/>
              <a:gd name="connsiteX8" fmla="*/ 739957 w 1551720"/>
              <a:gd name="connsiteY8" fmla="*/ 1877771 h 1877770"/>
              <a:gd name="connsiteX9" fmla="*/ 835742 w 1551720"/>
              <a:gd name="connsiteY9" fmla="*/ 1877771 h 1877770"/>
              <a:gd name="connsiteX10" fmla="*/ 805674 w 1551720"/>
              <a:gd name="connsiteY10" fmla="*/ 60579 h 1877770"/>
              <a:gd name="connsiteX11" fmla="*/ 1544870 w 1551720"/>
              <a:gd name="connsiteY11" fmla="*/ 60579 h 1877770"/>
              <a:gd name="connsiteX12" fmla="*/ 1551721 w 1551720"/>
              <a:gd name="connsiteY12" fmla="*/ 0 h 187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1720" h="1877770">
                <a:moveTo>
                  <a:pt x="1551721" y="0"/>
                </a:moveTo>
                <a:lnTo>
                  <a:pt x="0" y="0"/>
                </a:lnTo>
                <a:lnTo>
                  <a:pt x="7168" y="60579"/>
                </a:lnTo>
                <a:lnTo>
                  <a:pt x="191888" y="60579"/>
                </a:lnTo>
                <a:lnTo>
                  <a:pt x="347428" y="1877771"/>
                </a:lnTo>
                <a:lnTo>
                  <a:pt x="668594" y="1877771"/>
                </a:lnTo>
                <a:lnTo>
                  <a:pt x="594883" y="60579"/>
                </a:lnTo>
                <a:lnTo>
                  <a:pt x="715408" y="60579"/>
                </a:lnTo>
                <a:lnTo>
                  <a:pt x="739957" y="1877771"/>
                </a:lnTo>
                <a:lnTo>
                  <a:pt x="835742" y="1877771"/>
                </a:lnTo>
                <a:lnTo>
                  <a:pt x="805674" y="60579"/>
                </a:lnTo>
                <a:lnTo>
                  <a:pt x="1544870" y="60579"/>
                </a:lnTo>
                <a:lnTo>
                  <a:pt x="1551721" y="0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 userDrawn="1">
            <p:custDataLst>
              <p:tags r:id="rId81"/>
            </p:custDataLst>
          </p:nvPr>
        </p:nvSpPr>
        <p:spPr>
          <a:xfrm>
            <a:off x="1905" y="4933950"/>
            <a:ext cx="4225290" cy="192595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 userDrawn="1">
            <p:custDataLst>
              <p:tags r:id="rId82"/>
            </p:custDataLst>
          </p:nvPr>
        </p:nvSpPr>
        <p:spPr>
          <a:xfrm>
            <a:off x="0" y="6280785"/>
            <a:ext cx="2772410" cy="579120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 userDrawn="1">
            <p:custDataLst>
              <p:tags r:id="rId83"/>
            </p:custDataLst>
          </p:nvPr>
        </p:nvSpPr>
        <p:spPr>
          <a:xfrm>
            <a:off x="1270" y="4820285"/>
            <a:ext cx="944245" cy="203708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 userDrawn="1">
            <p:custDataLst>
              <p:tags r:id="rId84"/>
            </p:custDataLst>
          </p:nvPr>
        </p:nvSpPr>
        <p:spPr>
          <a:xfrm>
            <a:off x="1905" y="4979670"/>
            <a:ext cx="833120" cy="188150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 userDrawn="1">
            <p:custDataLst>
              <p:tags r:id="rId85"/>
            </p:custDataLst>
          </p:nvPr>
        </p:nvSpPr>
        <p:spPr>
          <a:xfrm>
            <a:off x="519430" y="5826125"/>
            <a:ext cx="966470" cy="1033780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 userDrawn="1">
            <p:custDataLst>
              <p:tags r:id="rId86"/>
            </p:custDataLst>
          </p:nvPr>
        </p:nvSpPr>
        <p:spPr>
          <a:xfrm>
            <a:off x="756285" y="5990590"/>
            <a:ext cx="606425" cy="865505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 userDrawn="1">
            <p:custDataLst>
              <p:tags r:id="rId87"/>
            </p:custDataLst>
          </p:nvPr>
        </p:nvSpPr>
        <p:spPr>
          <a:xfrm>
            <a:off x="9027160" y="5549900"/>
            <a:ext cx="3162935" cy="1306830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 userDrawn="1">
            <p:custDataLst>
              <p:tags r:id="rId88"/>
            </p:custDataLst>
          </p:nvPr>
        </p:nvSpPr>
        <p:spPr>
          <a:xfrm>
            <a:off x="9921875" y="6045200"/>
            <a:ext cx="1945640" cy="81470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 userDrawn="1">
            <p:custDataLst>
              <p:tags r:id="rId89"/>
            </p:custDataLst>
          </p:nvPr>
        </p:nvSpPr>
        <p:spPr>
          <a:xfrm>
            <a:off x="9918700" y="6045200"/>
            <a:ext cx="1949450" cy="81343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 userDrawn="1">
            <p:custDataLst>
              <p:tags r:id="rId90"/>
            </p:custDataLst>
          </p:nvPr>
        </p:nvSpPr>
        <p:spPr>
          <a:xfrm>
            <a:off x="11066145" y="5307965"/>
            <a:ext cx="1115060" cy="154876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 userDrawn="1">
            <p:custDataLst>
              <p:tags r:id="rId91"/>
            </p:custDataLst>
          </p:nvPr>
        </p:nvSpPr>
        <p:spPr>
          <a:xfrm>
            <a:off x="11177905" y="5448935"/>
            <a:ext cx="975360" cy="1406525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 userDrawn="1">
            <p:custDataLst>
              <p:tags r:id="rId92"/>
            </p:custDataLst>
          </p:nvPr>
        </p:nvSpPr>
        <p:spPr>
          <a:xfrm>
            <a:off x="11538585" y="4926965"/>
            <a:ext cx="642620" cy="1930400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 userDrawn="1">
            <p:custDataLst>
              <p:tags r:id="rId93"/>
            </p:custDataLst>
          </p:nvPr>
        </p:nvSpPr>
        <p:spPr>
          <a:xfrm>
            <a:off x="11636375" y="5067300"/>
            <a:ext cx="544830" cy="178879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1" name="副标题"/>
          <p:cNvSpPr txBox="1">
            <a:spLocks noGrp="1"/>
          </p:cNvSpPr>
          <p:nvPr>
            <p:ph type="body" idx="6" hasCustomPrompt="1"/>
            <p:custDataLst>
              <p:tags r:id="rId94"/>
            </p:custDataLst>
          </p:nvPr>
        </p:nvSpPr>
        <p:spPr>
          <a:xfrm>
            <a:off x="1743075" y="4627245"/>
            <a:ext cx="8682355" cy="6292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0" cap="none" spc="0" normalizeH="0" baseline="0" noProof="1" dirty="0">
                <a:solidFill>
                  <a:schemeClr val="accent2"/>
                </a:solidFill>
                <a:uFillTx/>
                <a:latin typeface="+mj-ea"/>
                <a:ea typeface="+mj-ea"/>
                <a:cs typeface="黑体" panose="02010609060101010101" charset="-122"/>
                <a:sym typeface="+mn-ea"/>
              </a:defRPr>
            </a:lvl1pPr>
          </a:lstStyle>
          <a:p>
            <a:pPr lvl="0" algn="ctr"/>
            <a:r>
              <a:rPr>
                <a:sym typeface="+mn-ea"/>
              </a:rPr>
              <a:t>单击此处编辑母版副标题样式</a:t>
            </a:r>
            <a:endParaRPr>
              <a:sym typeface="+mn-ea"/>
            </a:endParaRPr>
          </a:p>
        </p:txBody>
      </p:sp>
      <p:sp>
        <p:nvSpPr>
          <p:cNvPr id="9" name="标题"/>
          <p:cNvSpPr txBox="1">
            <a:spLocks noGrp="1"/>
          </p:cNvSpPr>
          <p:nvPr>
            <p:ph type="title" idx="5"/>
            <p:custDataLst>
              <p:tags r:id="rId95"/>
            </p:custDataLst>
          </p:nvPr>
        </p:nvSpPr>
        <p:spPr>
          <a:xfrm>
            <a:off x="1318260" y="1979295"/>
            <a:ext cx="9824085" cy="152273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0" cap="none" spc="300" normalizeH="0" baseline="0" noProof="1" dirty="0">
                <a:solidFill>
                  <a:schemeClr val="accent1"/>
                </a:solidFill>
                <a:uFillTx/>
                <a:latin typeface="+mj-ea"/>
                <a:ea typeface="+mj-ea"/>
                <a:cs typeface="微软雅黑" panose="020B0503020204020204" charset="-122"/>
                <a:sym typeface="+mn-ea"/>
              </a:defRPr>
            </a:lvl1pPr>
          </a:lstStyle>
          <a:p>
            <a:pPr lvl="0" algn="ctr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8" name="椭圆 7"/>
          <p:cNvSpPr/>
          <p:nvPr userDrawn="1">
            <p:custDataLst>
              <p:tags r:id="rId96"/>
            </p:custDataLst>
          </p:nvPr>
        </p:nvSpPr>
        <p:spPr>
          <a:xfrm>
            <a:off x="302260" y="491490"/>
            <a:ext cx="315595" cy="31559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4"/>
            </a:solidFill>
            <a:prstDash val="solid"/>
          </a:ln>
          <a:effectLst>
            <a:outerShdw blurRad="203200" dist="101600" dir="8100000" algn="tr" rotWithShape="0">
              <a:schemeClr val="accent6">
                <a:lumMod val="50000"/>
                <a:lumOff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5000" lnSpcReduction="20000"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0" name="椭圆 22"/>
          <p:cNvSpPr/>
          <p:nvPr userDrawn="1">
            <p:custDataLst>
              <p:tags r:id="rId97"/>
            </p:custDataLst>
          </p:nvPr>
        </p:nvSpPr>
        <p:spPr>
          <a:xfrm rot="2573124">
            <a:off x="219710" y="589915"/>
            <a:ext cx="481330" cy="130175"/>
          </a:xfrm>
          <a:custGeom>
            <a:avLst/>
            <a:gdLst>
              <a:gd name="connsiteX0" fmla="*/ 0 w 480575"/>
              <a:gd name="connsiteY0" fmla="*/ 63850 h 127700"/>
              <a:gd name="connsiteX1" fmla="*/ 240288 w 480575"/>
              <a:gd name="connsiteY1" fmla="*/ 0 h 127700"/>
              <a:gd name="connsiteX2" fmla="*/ 480576 w 480575"/>
              <a:gd name="connsiteY2" fmla="*/ 63850 h 127700"/>
              <a:gd name="connsiteX3" fmla="*/ 240288 w 480575"/>
              <a:gd name="connsiteY3" fmla="*/ 127700 h 127700"/>
              <a:gd name="connsiteX4" fmla="*/ 0 w 480575"/>
              <a:gd name="connsiteY4" fmla="*/ 63850 h 127700"/>
              <a:gd name="connsiteX0-1" fmla="*/ 4456 w 485032"/>
              <a:gd name="connsiteY0-2" fmla="*/ 67336 h 131186"/>
              <a:gd name="connsiteX1-3" fmla="*/ 100088 w 485032"/>
              <a:gd name="connsiteY1-4" fmla="*/ 14663 h 131186"/>
              <a:gd name="connsiteX2-5" fmla="*/ 244744 w 485032"/>
              <a:gd name="connsiteY2-6" fmla="*/ 3486 h 131186"/>
              <a:gd name="connsiteX3-7" fmla="*/ 485032 w 485032"/>
              <a:gd name="connsiteY3-8" fmla="*/ 67336 h 131186"/>
              <a:gd name="connsiteX4-9" fmla="*/ 244744 w 485032"/>
              <a:gd name="connsiteY4-10" fmla="*/ 131186 h 131186"/>
              <a:gd name="connsiteX5" fmla="*/ 4456 w 485032"/>
              <a:gd name="connsiteY5" fmla="*/ 67336 h 131186"/>
              <a:gd name="connsiteX0-11" fmla="*/ 4456 w 489651"/>
              <a:gd name="connsiteY0-12" fmla="*/ 64506 h 128356"/>
              <a:gd name="connsiteX1-13" fmla="*/ 100088 w 489651"/>
              <a:gd name="connsiteY1-14" fmla="*/ 11833 h 128356"/>
              <a:gd name="connsiteX2-15" fmla="*/ 244744 w 489651"/>
              <a:gd name="connsiteY2-16" fmla="*/ 656 h 128356"/>
              <a:gd name="connsiteX3-17" fmla="*/ 391125 w 489651"/>
              <a:gd name="connsiteY3-18" fmla="*/ 24264 h 128356"/>
              <a:gd name="connsiteX4-19" fmla="*/ 485032 w 489651"/>
              <a:gd name="connsiteY4-20" fmla="*/ 64506 h 128356"/>
              <a:gd name="connsiteX5-21" fmla="*/ 244744 w 489651"/>
              <a:gd name="connsiteY5-22" fmla="*/ 128356 h 128356"/>
              <a:gd name="connsiteX6" fmla="*/ 4456 w 489651"/>
              <a:gd name="connsiteY6" fmla="*/ 64506 h 128356"/>
              <a:gd name="connsiteX0-23" fmla="*/ 244744 w 489651"/>
              <a:gd name="connsiteY0-24" fmla="*/ 0 h 127700"/>
              <a:gd name="connsiteX1-25" fmla="*/ 391125 w 489651"/>
              <a:gd name="connsiteY1-26" fmla="*/ 23608 h 127700"/>
              <a:gd name="connsiteX2-27" fmla="*/ 485032 w 489651"/>
              <a:gd name="connsiteY2-28" fmla="*/ 63850 h 127700"/>
              <a:gd name="connsiteX3-29" fmla="*/ 244744 w 489651"/>
              <a:gd name="connsiteY3-30" fmla="*/ 127700 h 127700"/>
              <a:gd name="connsiteX4-31" fmla="*/ 4456 w 489651"/>
              <a:gd name="connsiteY4-32" fmla="*/ 63850 h 127700"/>
              <a:gd name="connsiteX5-33" fmla="*/ 100088 w 489651"/>
              <a:gd name="connsiteY5-34" fmla="*/ 11177 h 127700"/>
              <a:gd name="connsiteX6-35" fmla="*/ 336184 w 489651"/>
              <a:gd name="connsiteY6-36" fmla="*/ 91440 h 127700"/>
              <a:gd name="connsiteX0-37" fmla="*/ 244744 w 489651"/>
              <a:gd name="connsiteY0-38" fmla="*/ 0 h 127700"/>
              <a:gd name="connsiteX1-39" fmla="*/ 391125 w 489651"/>
              <a:gd name="connsiteY1-40" fmla="*/ 23608 h 127700"/>
              <a:gd name="connsiteX2-41" fmla="*/ 485032 w 489651"/>
              <a:gd name="connsiteY2-42" fmla="*/ 63850 h 127700"/>
              <a:gd name="connsiteX3-43" fmla="*/ 244744 w 489651"/>
              <a:gd name="connsiteY3-44" fmla="*/ 127700 h 127700"/>
              <a:gd name="connsiteX4-45" fmla="*/ 4456 w 489651"/>
              <a:gd name="connsiteY4-46" fmla="*/ 63850 h 127700"/>
              <a:gd name="connsiteX5-47" fmla="*/ 100088 w 489651"/>
              <a:gd name="connsiteY5-48" fmla="*/ 11177 h 127700"/>
              <a:gd name="connsiteX0-49" fmla="*/ 391125 w 489651"/>
              <a:gd name="connsiteY0-50" fmla="*/ 12431 h 116523"/>
              <a:gd name="connsiteX1-51" fmla="*/ 485032 w 489651"/>
              <a:gd name="connsiteY1-52" fmla="*/ 52673 h 116523"/>
              <a:gd name="connsiteX2-53" fmla="*/ 244744 w 489651"/>
              <a:gd name="connsiteY2-54" fmla="*/ 116523 h 116523"/>
              <a:gd name="connsiteX3-55" fmla="*/ 4456 w 489651"/>
              <a:gd name="connsiteY3-56" fmla="*/ 52673 h 116523"/>
              <a:gd name="connsiteX4-57" fmla="*/ 100088 w 489651"/>
              <a:gd name="connsiteY4-58" fmla="*/ 0 h 116523"/>
              <a:gd name="connsiteX0-59" fmla="*/ 391125 w 489651"/>
              <a:gd name="connsiteY0-60" fmla="*/ 12431 h 116523"/>
              <a:gd name="connsiteX1-61" fmla="*/ 485032 w 489651"/>
              <a:gd name="connsiteY1-62" fmla="*/ 52673 h 116523"/>
              <a:gd name="connsiteX2-63" fmla="*/ 244744 w 489651"/>
              <a:gd name="connsiteY2-64" fmla="*/ 116523 h 116523"/>
              <a:gd name="connsiteX3-65" fmla="*/ 4456 w 489651"/>
              <a:gd name="connsiteY3-66" fmla="*/ 52673 h 116523"/>
              <a:gd name="connsiteX4-67" fmla="*/ 100088 w 489651"/>
              <a:gd name="connsiteY4-68" fmla="*/ 0 h 116523"/>
              <a:gd name="connsiteX0-69" fmla="*/ 391125 w 485526"/>
              <a:gd name="connsiteY0-70" fmla="*/ 12431 h 116523"/>
              <a:gd name="connsiteX1-71" fmla="*/ 485032 w 485526"/>
              <a:gd name="connsiteY1-72" fmla="*/ 52673 h 116523"/>
              <a:gd name="connsiteX2-73" fmla="*/ 244744 w 485526"/>
              <a:gd name="connsiteY2-74" fmla="*/ 116523 h 116523"/>
              <a:gd name="connsiteX3-75" fmla="*/ 4456 w 485526"/>
              <a:gd name="connsiteY3-76" fmla="*/ 52673 h 116523"/>
              <a:gd name="connsiteX4-77" fmla="*/ 100088 w 485526"/>
              <a:gd name="connsiteY4-78" fmla="*/ 0 h 116523"/>
              <a:gd name="connsiteX0-79" fmla="*/ 391125 w 486355"/>
              <a:gd name="connsiteY0-80" fmla="*/ 12431 h 116523"/>
              <a:gd name="connsiteX1-81" fmla="*/ 485032 w 486355"/>
              <a:gd name="connsiteY1-82" fmla="*/ 52673 h 116523"/>
              <a:gd name="connsiteX2-83" fmla="*/ 244744 w 486355"/>
              <a:gd name="connsiteY2-84" fmla="*/ 116523 h 116523"/>
              <a:gd name="connsiteX3-85" fmla="*/ 4456 w 486355"/>
              <a:gd name="connsiteY3-86" fmla="*/ 52673 h 116523"/>
              <a:gd name="connsiteX4-87" fmla="*/ 100088 w 486355"/>
              <a:gd name="connsiteY4-88" fmla="*/ 0 h 116523"/>
              <a:gd name="connsiteX0-89" fmla="*/ 391125 w 486355"/>
              <a:gd name="connsiteY0-90" fmla="*/ 12431 h 116523"/>
              <a:gd name="connsiteX1-91" fmla="*/ 485032 w 486355"/>
              <a:gd name="connsiteY1-92" fmla="*/ 52673 h 116523"/>
              <a:gd name="connsiteX2-93" fmla="*/ 244744 w 486355"/>
              <a:gd name="connsiteY2-94" fmla="*/ 116523 h 116523"/>
              <a:gd name="connsiteX3-95" fmla="*/ 4456 w 486355"/>
              <a:gd name="connsiteY3-96" fmla="*/ 52673 h 116523"/>
              <a:gd name="connsiteX4-97" fmla="*/ 100088 w 486355"/>
              <a:gd name="connsiteY4-98" fmla="*/ 0 h 116523"/>
              <a:gd name="connsiteX0-99" fmla="*/ 388055 w 483285"/>
              <a:gd name="connsiteY0-100" fmla="*/ 12431 h 116523"/>
              <a:gd name="connsiteX1-101" fmla="*/ 481962 w 483285"/>
              <a:gd name="connsiteY1-102" fmla="*/ 52673 h 116523"/>
              <a:gd name="connsiteX2-103" fmla="*/ 241674 w 483285"/>
              <a:gd name="connsiteY2-104" fmla="*/ 116523 h 116523"/>
              <a:gd name="connsiteX3-105" fmla="*/ 1386 w 483285"/>
              <a:gd name="connsiteY3-106" fmla="*/ 52673 h 116523"/>
              <a:gd name="connsiteX4-107" fmla="*/ 97018 w 483285"/>
              <a:gd name="connsiteY4-108" fmla="*/ 0 h 116523"/>
              <a:gd name="connsiteX0-109" fmla="*/ 386951 w 482181"/>
              <a:gd name="connsiteY0-110" fmla="*/ 12431 h 116523"/>
              <a:gd name="connsiteX1-111" fmla="*/ 480858 w 482181"/>
              <a:gd name="connsiteY1-112" fmla="*/ 52673 h 116523"/>
              <a:gd name="connsiteX2-113" fmla="*/ 240570 w 482181"/>
              <a:gd name="connsiteY2-114" fmla="*/ 116523 h 116523"/>
              <a:gd name="connsiteX3-115" fmla="*/ 282 w 482181"/>
              <a:gd name="connsiteY3-116" fmla="*/ 52673 h 116523"/>
              <a:gd name="connsiteX4-117" fmla="*/ 95914 w 482181"/>
              <a:gd name="connsiteY4-118" fmla="*/ 0 h 116523"/>
              <a:gd name="connsiteX0-119" fmla="*/ 390945 w 489657"/>
              <a:gd name="connsiteY0-120" fmla="*/ 12431 h 126495"/>
              <a:gd name="connsiteX1-121" fmla="*/ 484852 w 489657"/>
              <a:gd name="connsiteY1-122" fmla="*/ 52673 h 126495"/>
              <a:gd name="connsiteX2-123" fmla="*/ 240826 w 489657"/>
              <a:gd name="connsiteY2-124" fmla="*/ 126495 h 126495"/>
              <a:gd name="connsiteX3-125" fmla="*/ 4276 w 489657"/>
              <a:gd name="connsiteY3-126" fmla="*/ 52673 h 126495"/>
              <a:gd name="connsiteX4-127" fmla="*/ 99908 w 489657"/>
              <a:gd name="connsiteY4-128" fmla="*/ 0 h 126495"/>
              <a:gd name="connsiteX0-129" fmla="*/ 390940 w 489658"/>
              <a:gd name="connsiteY0-130" fmla="*/ 12431 h 129860"/>
              <a:gd name="connsiteX1-131" fmla="*/ 484847 w 489658"/>
              <a:gd name="connsiteY1-132" fmla="*/ 52673 h 129860"/>
              <a:gd name="connsiteX2-133" fmla="*/ 240696 w 489658"/>
              <a:gd name="connsiteY2-134" fmla="*/ 129860 h 129860"/>
              <a:gd name="connsiteX3-135" fmla="*/ 4271 w 489658"/>
              <a:gd name="connsiteY3-136" fmla="*/ 52673 h 129860"/>
              <a:gd name="connsiteX4-137" fmla="*/ 99903 w 489658"/>
              <a:gd name="connsiteY4-138" fmla="*/ 0 h 129860"/>
              <a:gd name="connsiteX0-139" fmla="*/ 386757 w 485475"/>
              <a:gd name="connsiteY0-140" fmla="*/ 12431 h 129860"/>
              <a:gd name="connsiteX1-141" fmla="*/ 480664 w 485475"/>
              <a:gd name="connsiteY1-142" fmla="*/ 52673 h 129860"/>
              <a:gd name="connsiteX2-143" fmla="*/ 236513 w 485475"/>
              <a:gd name="connsiteY2-144" fmla="*/ 129860 h 129860"/>
              <a:gd name="connsiteX3-145" fmla="*/ 88 w 485475"/>
              <a:gd name="connsiteY3-146" fmla="*/ 52673 h 129860"/>
              <a:gd name="connsiteX4-147" fmla="*/ 95720 w 485475"/>
              <a:gd name="connsiteY4-148" fmla="*/ 0 h 129860"/>
              <a:gd name="connsiteX0-149" fmla="*/ 386781 w 485499"/>
              <a:gd name="connsiteY0-150" fmla="*/ 12431 h 129860"/>
              <a:gd name="connsiteX1-151" fmla="*/ 480688 w 485499"/>
              <a:gd name="connsiteY1-152" fmla="*/ 52673 h 129860"/>
              <a:gd name="connsiteX2-153" fmla="*/ 236537 w 485499"/>
              <a:gd name="connsiteY2-154" fmla="*/ 129860 h 129860"/>
              <a:gd name="connsiteX3-155" fmla="*/ 112 w 485499"/>
              <a:gd name="connsiteY3-156" fmla="*/ 52673 h 129860"/>
              <a:gd name="connsiteX4-157" fmla="*/ 95744 w 485499"/>
              <a:gd name="connsiteY4-158" fmla="*/ 0 h 129860"/>
              <a:gd name="connsiteX0-159" fmla="*/ 386781 w 481273"/>
              <a:gd name="connsiteY0-160" fmla="*/ 12431 h 129860"/>
              <a:gd name="connsiteX1-161" fmla="*/ 480688 w 481273"/>
              <a:gd name="connsiteY1-162" fmla="*/ 52673 h 129860"/>
              <a:gd name="connsiteX2-163" fmla="*/ 236537 w 481273"/>
              <a:gd name="connsiteY2-164" fmla="*/ 129860 h 129860"/>
              <a:gd name="connsiteX3-165" fmla="*/ 112 w 481273"/>
              <a:gd name="connsiteY3-166" fmla="*/ 52673 h 129860"/>
              <a:gd name="connsiteX4-167" fmla="*/ 95744 w 481273"/>
              <a:gd name="connsiteY4-168" fmla="*/ 0 h 129860"/>
              <a:gd name="connsiteX0-169" fmla="*/ 386781 w 480860"/>
              <a:gd name="connsiteY0-170" fmla="*/ 12431 h 129860"/>
              <a:gd name="connsiteX1-171" fmla="*/ 480688 w 480860"/>
              <a:gd name="connsiteY1-172" fmla="*/ 52673 h 129860"/>
              <a:gd name="connsiteX2-173" fmla="*/ 236537 w 480860"/>
              <a:gd name="connsiteY2-174" fmla="*/ 129860 h 129860"/>
              <a:gd name="connsiteX3-175" fmla="*/ 112 w 480860"/>
              <a:gd name="connsiteY3-176" fmla="*/ 52673 h 129860"/>
              <a:gd name="connsiteX4-177" fmla="*/ 95744 w 480860"/>
              <a:gd name="connsiteY4-178" fmla="*/ 0 h 129860"/>
              <a:gd name="connsiteX0-179" fmla="*/ 386781 w 481026"/>
              <a:gd name="connsiteY0-180" fmla="*/ 12431 h 129860"/>
              <a:gd name="connsiteX1-181" fmla="*/ 480688 w 481026"/>
              <a:gd name="connsiteY1-182" fmla="*/ 52673 h 129860"/>
              <a:gd name="connsiteX2-183" fmla="*/ 236537 w 481026"/>
              <a:gd name="connsiteY2-184" fmla="*/ 129860 h 129860"/>
              <a:gd name="connsiteX3-185" fmla="*/ 112 w 481026"/>
              <a:gd name="connsiteY3-186" fmla="*/ 52673 h 129860"/>
              <a:gd name="connsiteX4-187" fmla="*/ 95744 w 481026"/>
              <a:gd name="connsiteY4-188" fmla="*/ 0 h 1298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81026" h="129860">
                <a:moveTo>
                  <a:pt x="386781" y="12431"/>
                </a:moveTo>
                <a:cubicBezTo>
                  <a:pt x="426829" y="23073"/>
                  <a:pt x="486033" y="18896"/>
                  <a:pt x="480688" y="52673"/>
                </a:cubicBezTo>
                <a:cubicBezTo>
                  <a:pt x="475343" y="86450"/>
                  <a:pt x="369244" y="129860"/>
                  <a:pt x="236537" y="129860"/>
                </a:cubicBezTo>
                <a:cubicBezTo>
                  <a:pt x="103830" y="129860"/>
                  <a:pt x="-3966" y="90149"/>
                  <a:pt x="112" y="52673"/>
                </a:cubicBezTo>
                <a:cubicBezTo>
                  <a:pt x="4190" y="15197"/>
                  <a:pt x="55696" y="10642"/>
                  <a:pt x="95744" y="0"/>
                </a:cubicBezTo>
              </a:path>
            </a:pathLst>
          </a:custGeom>
          <a:noFill/>
          <a:ln>
            <a:solidFill>
              <a:schemeClr val="accent3"/>
            </a:solidFill>
            <a:prstDash val="solid"/>
          </a:ln>
          <a:effectLst>
            <a:outerShdw blurRad="203200" dist="101600" dir="8100000" algn="tr" rotWithShape="0">
              <a:schemeClr val="accent6">
                <a:lumMod val="50000"/>
                <a:lumOff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8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9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0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>
            <p:custDataLst>
              <p:tags r:id="rId101"/>
            </p:custDataLst>
          </p:nvPr>
        </p:nvPicPr>
        <p:blipFill>
          <a:blip r:embed="rId102"/>
          <a:stretch>
            <a:fillRect/>
          </a:stretch>
        </p:blipFill>
        <p:spPr>
          <a:xfrm>
            <a:off x="9447530" y="0"/>
            <a:ext cx="2744470" cy="425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资源 7@4x-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76" name="任意多边形: 形状 23"/>
          <p:cNvSpPr/>
          <p:nvPr>
            <p:custDataLst>
              <p:tags r:id="rId4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5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6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7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8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9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10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11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12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13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14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15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16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17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4" name="同侧圆角矩形 53"/>
          <p:cNvSpPr/>
          <p:nvPr>
            <p:custDataLst>
              <p:tags r:id="rId18"/>
            </p:custDataLst>
          </p:nvPr>
        </p:nvSpPr>
        <p:spPr>
          <a:xfrm rot="5400000">
            <a:off x="4942205" y="-3637280"/>
            <a:ext cx="575310" cy="9361170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19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1"/>
            <p:custDataLst>
              <p:tags r:id="rId20"/>
            </p:custDataLst>
          </p:nvPr>
        </p:nvSpPr>
        <p:spPr>
          <a:xfrm>
            <a:off x="689610" y="781685"/>
            <a:ext cx="9091295" cy="5384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300" normalizeH="0" baseline="0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4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1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2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3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4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5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6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8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9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0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1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2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3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4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5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6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7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8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9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0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1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119" name="图片 118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120" name="图片 119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121" name="图片 120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133" name="图片 132" descr="资源 6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sp>
        <p:nvSpPr>
          <p:cNvPr id="8" name="矩形: 单圆角 3"/>
          <p:cNvSpPr/>
          <p:nvPr>
            <p:custDataLst>
              <p:tags r:id="rId51"/>
            </p:custDataLst>
          </p:nvPr>
        </p:nvSpPr>
        <p:spPr>
          <a:xfrm>
            <a:off x="-5715" y="884420"/>
            <a:ext cx="10879345" cy="5381469"/>
          </a:xfrm>
          <a:prstGeom prst="round1Rect">
            <a:avLst>
              <a:gd name="adj" fmla="val 32968"/>
            </a:avLst>
          </a:prstGeom>
          <a:solidFill>
            <a:schemeClr val="bg1"/>
          </a:solidFill>
          <a:ln>
            <a:noFill/>
            <a:prstDash val="solid"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7" name="图片 86" descr="资源 8@4x-8"/>
          <p:cNvPicPr>
            <a:picLocks noChangeAspect="1"/>
          </p:cNvPicPr>
          <p:nvPr>
            <p:custDataLst>
              <p:tags r:id="rId52"/>
            </p:custDataLst>
          </p:nvPr>
        </p:nvPicPr>
        <p:blipFill>
          <a:blip r:embed="rId53"/>
          <a:stretch>
            <a:fillRect/>
          </a:stretch>
        </p:blipFill>
        <p:spPr>
          <a:xfrm>
            <a:off x="7510145" y="3788410"/>
            <a:ext cx="4177665" cy="2866390"/>
          </a:xfrm>
          <a:prstGeom prst="rect">
            <a:avLst/>
          </a:prstGeom>
        </p:spPr>
      </p:pic>
      <p:sp>
        <p:nvSpPr>
          <p:cNvPr id="94" name="任意多边形: 形状 32"/>
          <p:cNvSpPr/>
          <p:nvPr>
            <p:custDataLst>
              <p:tags r:id="rId54"/>
            </p:custDataLst>
          </p:nvPr>
        </p:nvSpPr>
        <p:spPr>
          <a:xfrm>
            <a:off x="9921875" y="6045200"/>
            <a:ext cx="1945640" cy="81470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55"/>
            </p:custDataLst>
          </p:nvPr>
        </p:nvSpPr>
        <p:spPr>
          <a:xfrm>
            <a:off x="9027160" y="5549900"/>
            <a:ext cx="3162935" cy="1306830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56"/>
            </p:custDataLst>
          </p:nvPr>
        </p:nvSpPr>
        <p:spPr>
          <a:xfrm>
            <a:off x="9918700" y="6045200"/>
            <a:ext cx="1949450" cy="81343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57"/>
            </p:custDataLst>
          </p:nvPr>
        </p:nvSpPr>
        <p:spPr>
          <a:xfrm>
            <a:off x="11066145" y="5307965"/>
            <a:ext cx="1115060" cy="154876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58"/>
            </p:custDataLst>
          </p:nvPr>
        </p:nvSpPr>
        <p:spPr>
          <a:xfrm>
            <a:off x="11177905" y="5448935"/>
            <a:ext cx="975360" cy="1406525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59"/>
            </p:custDataLst>
          </p:nvPr>
        </p:nvSpPr>
        <p:spPr>
          <a:xfrm>
            <a:off x="11538585" y="4926965"/>
            <a:ext cx="642620" cy="1930400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60"/>
            </p:custDataLst>
          </p:nvPr>
        </p:nvSpPr>
        <p:spPr>
          <a:xfrm>
            <a:off x="11636375" y="5067300"/>
            <a:ext cx="544830" cy="178879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" name="副标题"/>
          <p:cNvSpPr txBox="1">
            <a:spLocks noGrp="1"/>
          </p:cNvSpPr>
          <p:nvPr>
            <p:ph type="body" idx="2" hasCustomPrompt="1"/>
            <p:custDataLst>
              <p:tags r:id="rId61"/>
            </p:custDataLst>
          </p:nvPr>
        </p:nvSpPr>
        <p:spPr>
          <a:xfrm>
            <a:off x="575945" y="2212340"/>
            <a:ext cx="1510030" cy="513715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marR="0" algn="dist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0" cap="none" spc="100" normalizeH="0" baseline="0" noProof="1" dirty="0">
                <a:solidFill>
                  <a:schemeClr val="accent3"/>
                </a:solidFill>
                <a:uFillTx/>
                <a:latin typeface="+mj-ea"/>
                <a:ea typeface="+mj-ea"/>
                <a:cs typeface="黑体" panose="02010609060101010101" charset="-122"/>
                <a:sym typeface="+mn-ea"/>
              </a:defRPr>
            </a:lvl1pPr>
          </a:lstStyle>
          <a:p>
            <a:pPr lvl="0" algn="dist"/>
            <a:r>
              <a:rPr dirty="0">
                <a:sym typeface="+mn-ea"/>
              </a:rPr>
              <a:t>编辑副标题</a:t>
            </a:r>
            <a:endParaRPr dirty="0">
              <a:sym typeface="+mn-ea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1" hasCustomPrompt="1"/>
            <p:custDataLst>
              <p:tags r:id="rId62"/>
            </p:custDataLst>
          </p:nvPr>
        </p:nvSpPr>
        <p:spPr>
          <a:xfrm>
            <a:off x="519430" y="1244600"/>
            <a:ext cx="3329305" cy="968375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2"/>
          <p:cNvSpPr/>
          <p:nvPr userDrawn="1"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9" name="任意多边形: 形状 3"/>
          <p:cNvSpPr/>
          <p:nvPr userDrawn="1"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 userDrawn="1"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 userDrawn="1"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 userDrawn="1"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 userDrawn="1"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 userDrawn="1"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 userDrawn="1"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 userDrawn="1"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 userDrawn="1"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 userDrawn="1"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 userDrawn="1"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 userDrawn="1"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 userDrawn="1"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 userDrawn="1"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 userDrawn="1"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 userDrawn="1"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 userDrawn="1"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 userDrawn="1"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 userDrawn="1"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 userDrawn="1"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 userDrawn="1"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24"/>
          <p:cNvSpPr/>
          <p:nvPr userDrawn="1"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 userDrawn="1"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 userDrawn="1"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 userDrawn="1"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9" name="任意多边形: 形状 28"/>
          <p:cNvSpPr/>
          <p:nvPr userDrawn="1"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 userDrawn="1"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 userDrawn="1"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 userDrawn="1"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 userDrawn="1"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 userDrawn="1"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 userDrawn="1"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 userDrawn="1"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 userDrawn="1"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 userDrawn="1"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 userDrawn="1"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 userDrawn="1"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 userDrawn="1"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 userDrawn="1"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 userDrawn="1"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 userDrawn="1"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 userDrawn="1"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 userDrawn="1"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 userDrawn="1"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 userDrawn="1"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 userDrawn="1">
            <p:custDataLst>
              <p:tags r:id="rId55"/>
            </p:custDataLst>
          </p:nvPr>
        </p:nvSpPr>
        <p:spPr>
          <a:xfrm>
            <a:off x="1286510" y="683895"/>
            <a:ext cx="9855200" cy="5456555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7" name="图片 86" descr="资源 8@4x-8"/>
          <p:cNvPicPr>
            <a:picLocks noChangeAspect="1"/>
          </p:cNvPicPr>
          <p:nvPr userDrawn="1">
            <p:custDataLst>
              <p:tags r:id="rId56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7521575" y="3815080"/>
            <a:ext cx="4138930" cy="2839720"/>
          </a:xfrm>
          <a:prstGeom prst="rect">
            <a:avLst/>
          </a:prstGeom>
        </p:spPr>
      </p:pic>
      <p:sp>
        <p:nvSpPr>
          <p:cNvPr id="55" name="任意多边形: 形状 2"/>
          <p:cNvSpPr/>
          <p:nvPr userDrawn="1">
            <p:custDataLst>
              <p:tags r:id="rId58"/>
            </p:custDataLst>
          </p:nvPr>
        </p:nvSpPr>
        <p:spPr>
          <a:xfrm>
            <a:off x="1170305" y="3911600"/>
            <a:ext cx="297180" cy="1772285"/>
          </a:xfrm>
          <a:custGeom>
            <a:avLst/>
            <a:gdLst>
              <a:gd name="connsiteX0" fmla="*/ 262384 w 297351"/>
              <a:gd name="connsiteY0" fmla="*/ 1764995 h 1772035"/>
              <a:gd name="connsiteX1" fmla="*/ 189689 w 297351"/>
              <a:gd name="connsiteY1" fmla="*/ 1771339 h 1772035"/>
              <a:gd name="connsiteX2" fmla="*/ 148140 w 297351"/>
              <a:gd name="connsiteY2" fmla="*/ 1736259 h 1772035"/>
              <a:gd name="connsiteX3" fmla="*/ 148 w 297351"/>
              <a:gd name="connsiteY3" fmla="*/ 47839 h 1772035"/>
              <a:gd name="connsiteX4" fmla="*/ 34973 w 297351"/>
              <a:gd name="connsiteY4" fmla="*/ 5909 h 1772035"/>
              <a:gd name="connsiteX5" fmla="*/ 107669 w 297351"/>
              <a:gd name="connsiteY5" fmla="*/ -434 h 1772035"/>
              <a:gd name="connsiteX6" fmla="*/ 149218 w 297351"/>
              <a:gd name="connsiteY6" fmla="*/ 34708 h 1772035"/>
              <a:gd name="connsiteX7" fmla="*/ 297209 w 297351"/>
              <a:gd name="connsiteY7" fmla="*/ 1723192 h 1772035"/>
              <a:gd name="connsiteX8" fmla="*/ 262384 w 297351"/>
              <a:gd name="connsiteY8" fmla="*/ 1764995 h 177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51" h="1772035">
                <a:moveTo>
                  <a:pt x="262384" y="1764995"/>
                </a:moveTo>
                <a:lnTo>
                  <a:pt x="189689" y="1771339"/>
                </a:lnTo>
                <a:cubicBezTo>
                  <a:pt x="168540" y="1773095"/>
                  <a:pt x="149954" y="1757402"/>
                  <a:pt x="148140" y="1736259"/>
                </a:cubicBezTo>
                <a:lnTo>
                  <a:pt x="148" y="47839"/>
                </a:lnTo>
                <a:cubicBezTo>
                  <a:pt x="-1691" y="26683"/>
                  <a:pt x="13837" y="7983"/>
                  <a:pt x="34973" y="5909"/>
                </a:cubicBezTo>
                <a:lnTo>
                  <a:pt x="107669" y="-434"/>
                </a:lnTo>
                <a:cubicBezTo>
                  <a:pt x="128830" y="-2153"/>
                  <a:pt x="147404" y="13553"/>
                  <a:pt x="149218" y="34708"/>
                </a:cubicBezTo>
                <a:lnTo>
                  <a:pt x="297209" y="1723192"/>
                </a:lnTo>
                <a:cubicBezTo>
                  <a:pt x="299011" y="1744316"/>
                  <a:pt x="283482" y="1762952"/>
                  <a:pt x="262384" y="1764995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 userDrawn="1">
            <p:custDataLst>
              <p:tags r:id="rId59"/>
            </p:custDataLst>
          </p:nvPr>
        </p:nvSpPr>
        <p:spPr>
          <a:xfrm>
            <a:off x="1137920" y="3677285"/>
            <a:ext cx="215900" cy="560070"/>
          </a:xfrm>
          <a:custGeom>
            <a:avLst/>
            <a:gdLst>
              <a:gd name="connsiteX0" fmla="*/ 171892 w 215798"/>
              <a:gd name="connsiteY0" fmla="*/ 550010 h 560112"/>
              <a:gd name="connsiteX1" fmla="*/ 91839 w 215798"/>
              <a:gd name="connsiteY1" fmla="*/ 557115 h 560112"/>
              <a:gd name="connsiteX2" fmla="*/ 45088 w 215798"/>
              <a:gd name="connsiteY2" fmla="*/ 543603 h 560112"/>
              <a:gd name="connsiteX3" fmla="*/ 113 w 215798"/>
              <a:gd name="connsiteY3" fmla="*/ 30423 h 560112"/>
              <a:gd name="connsiteX4" fmla="*/ 43756 w 215798"/>
              <a:gd name="connsiteY4" fmla="*/ 8792 h 560112"/>
              <a:gd name="connsiteX5" fmla="*/ 123873 w 215798"/>
              <a:gd name="connsiteY5" fmla="*/ 1687 h 560112"/>
              <a:gd name="connsiteX6" fmla="*/ 170624 w 215798"/>
              <a:gd name="connsiteY6" fmla="*/ 15199 h 560112"/>
              <a:gd name="connsiteX7" fmla="*/ 215598 w 215798"/>
              <a:gd name="connsiteY7" fmla="*/ 528443 h 560112"/>
              <a:gd name="connsiteX8" fmla="*/ 171892 w 215798"/>
              <a:gd name="connsiteY8" fmla="*/ 550010 h 56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798" h="560112">
                <a:moveTo>
                  <a:pt x="171892" y="550010"/>
                </a:moveTo>
                <a:lnTo>
                  <a:pt x="91839" y="557115"/>
                </a:lnTo>
                <a:cubicBezTo>
                  <a:pt x="66973" y="559335"/>
                  <a:pt x="46991" y="565234"/>
                  <a:pt x="45088" y="543603"/>
                </a:cubicBezTo>
                <a:lnTo>
                  <a:pt x="113" y="30423"/>
                </a:lnTo>
                <a:cubicBezTo>
                  <a:pt x="-1726" y="9426"/>
                  <a:pt x="19144" y="11012"/>
                  <a:pt x="43756" y="8792"/>
                </a:cubicBezTo>
                <a:lnTo>
                  <a:pt x="123873" y="1687"/>
                </a:lnTo>
                <a:cubicBezTo>
                  <a:pt x="148739" y="-533"/>
                  <a:pt x="169038" y="-5798"/>
                  <a:pt x="170624" y="15199"/>
                </a:cubicBezTo>
                <a:lnTo>
                  <a:pt x="215598" y="528443"/>
                </a:lnTo>
                <a:cubicBezTo>
                  <a:pt x="217438" y="549693"/>
                  <a:pt x="206908" y="546902"/>
                  <a:pt x="171892" y="550010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 userDrawn="1">
            <p:custDataLst>
              <p:tags r:id="rId60"/>
            </p:custDataLst>
          </p:nvPr>
        </p:nvSpPr>
        <p:spPr>
          <a:xfrm>
            <a:off x="1318260" y="3942080"/>
            <a:ext cx="89535" cy="483870"/>
          </a:xfrm>
          <a:custGeom>
            <a:avLst/>
            <a:gdLst>
              <a:gd name="connsiteX0" fmla="*/ 89378 w 89378"/>
              <a:gd name="connsiteY0" fmla="*/ 479624 h 483810"/>
              <a:gd name="connsiteX1" fmla="*/ 42374 w 89378"/>
              <a:gd name="connsiteY1" fmla="*/ 483811 h 483810"/>
              <a:gd name="connsiteX2" fmla="*/ 0 w 89378"/>
              <a:gd name="connsiteY2" fmla="*/ 0 h 483810"/>
              <a:gd name="connsiteX3" fmla="*/ 53729 w 89378"/>
              <a:gd name="connsiteY3" fmla="*/ 72315 h 483810"/>
              <a:gd name="connsiteX4" fmla="*/ 89378 w 89378"/>
              <a:gd name="connsiteY4" fmla="*/ 479624 h 48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78" h="483810">
                <a:moveTo>
                  <a:pt x="89378" y="479624"/>
                </a:moveTo>
                <a:lnTo>
                  <a:pt x="42374" y="483811"/>
                </a:lnTo>
                <a:lnTo>
                  <a:pt x="0" y="0"/>
                </a:lnTo>
                <a:lnTo>
                  <a:pt x="53729" y="72315"/>
                </a:lnTo>
                <a:lnTo>
                  <a:pt x="89378" y="479624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 userDrawn="1">
            <p:custDataLst>
              <p:tags r:id="rId61"/>
            </p:custDataLst>
          </p:nvPr>
        </p:nvSpPr>
        <p:spPr>
          <a:xfrm>
            <a:off x="1155700" y="3655060"/>
            <a:ext cx="130810" cy="38100"/>
          </a:xfrm>
          <a:custGeom>
            <a:avLst/>
            <a:gdLst>
              <a:gd name="connsiteX0" fmla="*/ 130610 w 130610"/>
              <a:gd name="connsiteY0" fmla="*/ 26706 h 38123"/>
              <a:gd name="connsiteX1" fmla="*/ 2347 w 130610"/>
              <a:gd name="connsiteY1" fmla="*/ 38124 h 38123"/>
              <a:gd name="connsiteX2" fmla="*/ 0 w 130610"/>
              <a:gd name="connsiteY2" fmla="*/ 11418 h 38123"/>
              <a:gd name="connsiteX3" fmla="*/ 128263 w 130610"/>
              <a:gd name="connsiteY3" fmla="*/ 0 h 38123"/>
              <a:gd name="connsiteX4" fmla="*/ 130610 w 130610"/>
              <a:gd name="connsiteY4" fmla="*/ 26706 h 3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10" h="38123">
                <a:moveTo>
                  <a:pt x="130610" y="26706"/>
                </a:moveTo>
                <a:lnTo>
                  <a:pt x="2347" y="38124"/>
                </a:lnTo>
                <a:lnTo>
                  <a:pt x="0" y="11418"/>
                </a:lnTo>
                <a:lnTo>
                  <a:pt x="128263" y="0"/>
                </a:lnTo>
                <a:lnTo>
                  <a:pt x="130610" y="2670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 userDrawn="1">
            <p:custDataLst>
              <p:tags r:id="rId62"/>
            </p:custDataLst>
          </p:nvPr>
        </p:nvSpPr>
        <p:spPr>
          <a:xfrm>
            <a:off x="1662430" y="3982720"/>
            <a:ext cx="285115" cy="1772920"/>
          </a:xfrm>
          <a:custGeom>
            <a:avLst/>
            <a:gdLst>
              <a:gd name="connsiteX0" fmla="*/ 107968 w 285331"/>
              <a:gd name="connsiteY0" fmla="*/ 1772078 h 1772748"/>
              <a:gd name="connsiteX1" fmla="*/ 35209 w 285331"/>
              <a:gd name="connsiteY1" fmla="*/ 1766179 h 1772748"/>
              <a:gd name="connsiteX2" fmla="*/ 130 w 285331"/>
              <a:gd name="connsiteY2" fmla="*/ 1724503 h 1772748"/>
              <a:gd name="connsiteX3" fmla="*/ 136069 w 285331"/>
              <a:gd name="connsiteY3" fmla="*/ 34940 h 1772748"/>
              <a:gd name="connsiteX4" fmla="*/ 177365 w 285331"/>
              <a:gd name="connsiteY4" fmla="*/ -456 h 1772748"/>
              <a:gd name="connsiteX5" fmla="*/ 250123 w 285331"/>
              <a:gd name="connsiteY5" fmla="*/ 5507 h 1772748"/>
              <a:gd name="connsiteX6" fmla="*/ 285202 w 285331"/>
              <a:gd name="connsiteY6" fmla="*/ 47119 h 1772748"/>
              <a:gd name="connsiteX7" fmla="*/ 149263 w 285331"/>
              <a:gd name="connsiteY7" fmla="*/ 1736682 h 1772748"/>
              <a:gd name="connsiteX8" fmla="*/ 107968 w 285331"/>
              <a:gd name="connsiteY8" fmla="*/ 1772078 h 17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331" h="1772748">
                <a:moveTo>
                  <a:pt x="107968" y="1772078"/>
                </a:moveTo>
                <a:lnTo>
                  <a:pt x="35209" y="1766179"/>
                </a:lnTo>
                <a:cubicBezTo>
                  <a:pt x="14060" y="1764263"/>
                  <a:pt x="-1595" y="1745665"/>
                  <a:pt x="130" y="1724503"/>
                </a:cubicBezTo>
                <a:lnTo>
                  <a:pt x="136069" y="34940"/>
                </a:lnTo>
                <a:cubicBezTo>
                  <a:pt x="137757" y="13791"/>
                  <a:pt x="156209" y="-2022"/>
                  <a:pt x="177365" y="-456"/>
                </a:cubicBezTo>
                <a:lnTo>
                  <a:pt x="250123" y="5507"/>
                </a:lnTo>
                <a:cubicBezTo>
                  <a:pt x="271260" y="7391"/>
                  <a:pt x="286921" y="25971"/>
                  <a:pt x="285202" y="47119"/>
                </a:cubicBezTo>
                <a:lnTo>
                  <a:pt x="149263" y="1736682"/>
                </a:lnTo>
                <a:cubicBezTo>
                  <a:pt x="147576" y="1757831"/>
                  <a:pt x="129123" y="1773645"/>
                  <a:pt x="107968" y="1772078"/>
                </a:cubicBezTo>
                <a:close/>
              </a:path>
            </a:pathLst>
          </a:custGeom>
          <a:solidFill>
            <a:schemeClr val="accent6">
              <a:lumMod val="50000"/>
              <a:lumOff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 userDrawn="1">
            <p:custDataLst>
              <p:tags r:id="rId63"/>
            </p:custDataLst>
          </p:nvPr>
        </p:nvSpPr>
        <p:spPr>
          <a:xfrm>
            <a:off x="1743075" y="4207510"/>
            <a:ext cx="215900" cy="59690"/>
          </a:xfrm>
          <a:custGeom>
            <a:avLst/>
            <a:gdLst>
              <a:gd name="connsiteX0" fmla="*/ 200818 w 216027"/>
              <a:gd name="connsiteY0" fmla="*/ 59039 h 59642"/>
              <a:gd name="connsiteX1" fmla="*/ 11658 w 216027"/>
              <a:gd name="connsiteY1" fmla="*/ 43562 h 59642"/>
              <a:gd name="connsiteX2" fmla="*/ 43 w 216027"/>
              <a:gd name="connsiteY2" fmla="*/ 29885 h 59642"/>
              <a:gd name="connsiteX3" fmla="*/ 50 w 216027"/>
              <a:gd name="connsiteY3" fmla="*/ 29796 h 59642"/>
              <a:gd name="connsiteX4" fmla="*/ 1572 w 216027"/>
              <a:gd name="connsiteY4" fmla="*/ 11147 h 59642"/>
              <a:gd name="connsiteX5" fmla="*/ 15198 w 216027"/>
              <a:gd name="connsiteY5" fmla="*/ -525 h 59642"/>
              <a:gd name="connsiteX6" fmla="*/ 15210 w 216027"/>
              <a:gd name="connsiteY6" fmla="*/ -525 h 59642"/>
              <a:gd name="connsiteX7" fmla="*/ 204370 w 216027"/>
              <a:gd name="connsiteY7" fmla="*/ 15143 h 59642"/>
              <a:gd name="connsiteX8" fmla="*/ 215985 w 216027"/>
              <a:gd name="connsiteY8" fmla="*/ 28820 h 59642"/>
              <a:gd name="connsiteX9" fmla="*/ 215979 w 216027"/>
              <a:gd name="connsiteY9" fmla="*/ 28908 h 59642"/>
              <a:gd name="connsiteX10" fmla="*/ 214456 w 216027"/>
              <a:gd name="connsiteY10" fmla="*/ 47494 h 59642"/>
              <a:gd name="connsiteX11" fmla="*/ 200818 w 216027"/>
              <a:gd name="connsiteY11" fmla="*/ 59039 h 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027" h="59642">
                <a:moveTo>
                  <a:pt x="200818" y="59039"/>
                </a:moveTo>
                <a:lnTo>
                  <a:pt x="11658" y="43562"/>
                </a:lnTo>
                <a:cubicBezTo>
                  <a:pt x="4674" y="42991"/>
                  <a:pt x="-528" y="36869"/>
                  <a:pt x="43" y="29885"/>
                </a:cubicBezTo>
                <a:cubicBezTo>
                  <a:pt x="43" y="29860"/>
                  <a:pt x="50" y="29828"/>
                  <a:pt x="50" y="29796"/>
                </a:cubicBezTo>
                <a:lnTo>
                  <a:pt x="1572" y="11147"/>
                </a:lnTo>
                <a:cubicBezTo>
                  <a:pt x="2111" y="4163"/>
                  <a:pt x="8213" y="-1064"/>
                  <a:pt x="15198" y="-525"/>
                </a:cubicBezTo>
                <a:cubicBezTo>
                  <a:pt x="15204" y="-525"/>
                  <a:pt x="15204" y="-525"/>
                  <a:pt x="15210" y="-525"/>
                </a:cubicBezTo>
                <a:lnTo>
                  <a:pt x="204370" y="15143"/>
                </a:lnTo>
                <a:cubicBezTo>
                  <a:pt x="211354" y="15714"/>
                  <a:pt x="216556" y="21835"/>
                  <a:pt x="215985" y="28820"/>
                </a:cubicBezTo>
                <a:cubicBezTo>
                  <a:pt x="215985" y="28845"/>
                  <a:pt x="215979" y="28877"/>
                  <a:pt x="215979" y="28908"/>
                </a:cubicBezTo>
                <a:lnTo>
                  <a:pt x="214456" y="47494"/>
                </a:lnTo>
                <a:cubicBezTo>
                  <a:pt x="213853" y="54434"/>
                  <a:pt x="207764" y="59585"/>
                  <a:pt x="200818" y="59039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 userDrawn="1">
            <p:custDataLst>
              <p:tags r:id="rId64"/>
            </p:custDataLst>
          </p:nvPr>
        </p:nvSpPr>
        <p:spPr>
          <a:xfrm>
            <a:off x="1763395" y="3582670"/>
            <a:ext cx="215265" cy="1122045"/>
          </a:xfrm>
          <a:custGeom>
            <a:avLst/>
            <a:gdLst>
              <a:gd name="connsiteX0" fmla="*/ 166007 w 215548"/>
              <a:gd name="connsiteY0" fmla="*/ 679385 h 1122272"/>
              <a:gd name="connsiteX1" fmla="*/ 130420 w 215548"/>
              <a:gd name="connsiteY1" fmla="*/ 1121710 h 1122272"/>
              <a:gd name="connsiteX2" fmla="*/ 167910 w 215548"/>
              <a:gd name="connsiteY2" fmla="*/ 1084284 h 1122272"/>
              <a:gd name="connsiteX3" fmla="*/ 202862 w 215548"/>
              <a:gd name="connsiteY3" fmla="*/ 649762 h 1122272"/>
              <a:gd name="connsiteX4" fmla="*/ 215549 w 215548"/>
              <a:gd name="connsiteY4" fmla="*/ 494095 h 1122272"/>
              <a:gd name="connsiteX5" fmla="*/ 189858 w 215548"/>
              <a:gd name="connsiteY5" fmla="*/ 430661 h 1122272"/>
              <a:gd name="connsiteX6" fmla="*/ 186940 w 215548"/>
              <a:gd name="connsiteY6" fmla="*/ 7366 h 1122272"/>
              <a:gd name="connsiteX7" fmla="*/ 88808 w 215548"/>
              <a:gd name="connsiteY7" fmla="*/ -563 h 1122272"/>
              <a:gd name="connsiteX8" fmla="*/ 0 w 215548"/>
              <a:gd name="connsiteY8" fmla="*/ 624895 h 1122272"/>
              <a:gd name="connsiteX9" fmla="*/ 163026 w 215548"/>
              <a:gd name="connsiteY9" fmla="*/ 638217 h 1122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548" h="1122272">
                <a:moveTo>
                  <a:pt x="166007" y="679385"/>
                </a:moveTo>
                <a:lnTo>
                  <a:pt x="130420" y="1121710"/>
                </a:lnTo>
                <a:cubicBezTo>
                  <a:pt x="130420" y="1121710"/>
                  <a:pt x="165499" y="1114098"/>
                  <a:pt x="167910" y="1084284"/>
                </a:cubicBezTo>
                <a:cubicBezTo>
                  <a:pt x="170320" y="1054470"/>
                  <a:pt x="202862" y="649762"/>
                  <a:pt x="202862" y="649762"/>
                </a:cubicBezTo>
                <a:lnTo>
                  <a:pt x="215549" y="494095"/>
                </a:lnTo>
                <a:lnTo>
                  <a:pt x="189858" y="430661"/>
                </a:lnTo>
                <a:lnTo>
                  <a:pt x="186940" y="7366"/>
                </a:lnTo>
                <a:lnTo>
                  <a:pt x="88808" y="-563"/>
                </a:lnTo>
                <a:cubicBezTo>
                  <a:pt x="88808" y="-563"/>
                  <a:pt x="16557" y="420765"/>
                  <a:pt x="0" y="624895"/>
                </a:cubicBezTo>
                <a:lnTo>
                  <a:pt x="163026" y="638217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 userDrawn="1">
            <p:custDataLst>
              <p:tags r:id="rId65"/>
            </p:custDataLst>
          </p:nvPr>
        </p:nvSpPr>
        <p:spPr>
          <a:xfrm>
            <a:off x="1800860" y="4255770"/>
            <a:ext cx="60960" cy="598805"/>
          </a:xfrm>
          <a:custGeom>
            <a:avLst/>
            <a:gdLst>
              <a:gd name="connsiteX0" fmla="*/ 12877 w 60960"/>
              <a:gd name="connsiteY0" fmla="*/ 599006 h 599006"/>
              <a:gd name="connsiteX1" fmla="*/ 0 w 60960"/>
              <a:gd name="connsiteY1" fmla="*/ 597992 h 599006"/>
              <a:gd name="connsiteX2" fmla="*/ 48146 w 60960"/>
              <a:gd name="connsiteY2" fmla="*/ 0 h 599006"/>
              <a:gd name="connsiteX3" fmla="*/ 60960 w 60960"/>
              <a:gd name="connsiteY3" fmla="*/ 1078 h 599006"/>
              <a:gd name="connsiteX4" fmla="*/ 12877 w 60960"/>
              <a:gd name="connsiteY4" fmla="*/ 599006 h 599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599006">
                <a:moveTo>
                  <a:pt x="12877" y="599006"/>
                </a:moveTo>
                <a:lnTo>
                  <a:pt x="0" y="597992"/>
                </a:lnTo>
                <a:lnTo>
                  <a:pt x="48146" y="0"/>
                </a:lnTo>
                <a:lnTo>
                  <a:pt x="60960" y="1078"/>
                </a:lnTo>
                <a:lnTo>
                  <a:pt x="12877" y="599006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 userDrawn="1">
            <p:custDataLst>
              <p:tags r:id="rId66"/>
            </p:custDataLst>
          </p:nvPr>
        </p:nvSpPr>
        <p:spPr>
          <a:xfrm>
            <a:off x="1892300" y="4122420"/>
            <a:ext cx="342265" cy="1654175"/>
          </a:xfrm>
          <a:custGeom>
            <a:avLst/>
            <a:gdLst>
              <a:gd name="connsiteX0" fmla="*/ 82927 w 341962"/>
              <a:gd name="connsiteY0" fmla="*/ 1653177 h 1654158"/>
              <a:gd name="connsiteX1" fmla="*/ 51210 w 341962"/>
              <a:gd name="connsiteY1" fmla="*/ 1649181 h 1654158"/>
              <a:gd name="connsiteX2" fmla="*/ 463 w 341962"/>
              <a:gd name="connsiteY2" fmla="*/ 1583082 h 1654158"/>
              <a:gd name="connsiteX3" fmla="*/ 193049 w 341962"/>
              <a:gd name="connsiteY3" fmla="*/ 24257 h 1654158"/>
              <a:gd name="connsiteX4" fmla="*/ 341865 w 341962"/>
              <a:gd name="connsiteY4" fmla="*/ 40116 h 1654158"/>
              <a:gd name="connsiteX5" fmla="*/ 148455 w 341962"/>
              <a:gd name="connsiteY5" fmla="*/ 1601732 h 1654158"/>
              <a:gd name="connsiteX6" fmla="*/ 82927 w 341962"/>
              <a:gd name="connsiteY6" fmla="*/ 1653177 h 16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62" h="1654158">
                <a:moveTo>
                  <a:pt x="82927" y="1653177"/>
                </a:moveTo>
                <a:lnTo>
                  <a:pt x="51210" y="1649181"/>
                </a:lnTo>
                <a:cubicBezTo>
                  <a:pt x="19056" y="1644746"/>
                  <a:pt x="-3558" y="1615288"/>
                  <a:pt x="463" y="1583082"/>
                </a:cubicBezTo>
                <a:lnTo>
                  <a:pt x="193049" y="24257"/>
                </a:lnTo>
                <a:cubicBezTo>
                  <a:pt x="198758" y="-21922"/>
                  <a:pt x="346305" y="3958"/>
                  <a:pt x="341865" y="40116"/>
                </a:cubicBezTo>
                <a:lnTo>
                  <a:pt x="148455" y="1601732"/>
                </a:lnTo>
                <a:cubicBezTo>
                  <a:pt x="144522" y="1634007"/>
                  <a:pt x="115215" y="1657015"/>
                  <a:pt x="82927" y="1653177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 userDrawn="1">
            <p:custDataLst>
              <p:tags r:id="rId67"/>
            </p:custDataLst>
          </p:nvPr>
        </p:nvSpPr>
        <p:spPr>
          <a:xfrm>
            <a:off x="2084070" y="3951605"/>
            <a:ext cx="149225" cy="229235"/>
          </a:xfrm>
          <a:custGeom>
            <a:avLst/>
            <a:gdLst>
              <a:gd name="connsiteX0" fmla="*/ 112278 w 149302"/>
              <a:gd name="connsiteY0" fmla="*/ 2727 h 229530"/>
              <a:gd name="connsiteX1" fmla="*/ 86905 w 149302"/>
              <a:gd name="connsiteY1" fmla="*/ -508 h 229530"/>
              <a:gd name="connsiteX2" fmla="*/ 0 w 149302"/>
              <a:gd name="connsiteY2" fmla="*/ 200007 h 229530"/>
              <a:gd name="connsiteX3" fmla="*/ 0 w 149302"/>
              <a:gd name="connsiteY3" fmla="*/ 202417 h 229530"/>
              <a:gd name="connsiteX4" fmla="*/ 71998 w 149302"/>
              <a:gd name="connsiteY4" fmla="*/ 228806 h 229530"/>
              <a:gd name="connsiteX5" fmla="*/ 147104 w 149302"/>
              <a:gd name="connsiteY5" fmla="*/ 220686 h 229530"/>
              <a:gd name="connsiteX6" fmla="*/ 148753 w 149302"/>
              <a:gd name="connsiteY6" fmla="*/ 219989 h 229530"/>
              <a:gd name="connsiteX7" fmla="*/ 148753 w 149302"/>
              <a:gd name="connsiteY7" fmla="*/ 218720 h 229530"/>
              <a:gd name="connsiteX8" fmla="*/ 112278 w 149302"/>
              <a:gd name="connsiteY8" fmla="*/ 2727 h 22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302" h="229530">
                <a:moveTo>
                  <a:pt x="112278" y="2727"/>
                </a:moveTo>
                <a:lnTo>
                  <a:pt x="86905" y="-508"/>
                </a:lnTo>
                <a:cubicBezTo>
                  <a:pt x="58106" y="-4123"/>
                  <a:pt x="3553" y="170764"/>
                  <a:pt x="0" y="200007"/>
                </a:cubicBezTo>
                <a:lnTo>
                  <a:pt x="0" y="202417"/>
                </a:lnTo>
                <a:cubicBezTo>
                  <a:pt x="34826" y="194171"/>
                  <a:pt x="29434" y="223922"/>
                  <a:pt x="71998" y="228806"/>
                </a:cubicBezTo>
                <a:cubicBezTo>
                  <a:pt x="93439" y="231280"/>
                  <a:pt x="118432" y="204194"/>
                  <a:pt x="147104" y="220686"/>
                </a:cubicBezTo>
                <a:cubicBezTo>
                  <a:pt x="147611" y="220686"/>
                  <a:pt x="148182" y="220179"/>
                  <a:pt x="148753" y="219989"/>
                </a:cubicBezTo>
                <a:lnTo>
                  <a:pt x="148753" y="218720"/>
                </a:lnTo>
                <a:cubicBezTo>
                  <a:pt x="151988" y="189604"/>
                  <a:pt x="141077" y="6343"/>
                  <a:pt x="112278" y="2727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 userDrawn="1">
            <p:custDataLst>
              <p:tags r:id="rId68"/>
            </p:custDataLst>
          </p:nvPr>
        </p:nvSpPr>
        <p:spPr>
          <a:xfrm>
            <a:off x="2156460" y="3856355"/>
            <a:ext cx="52070" cy="120015"/>
          </a:xfrm>
          <a:custGeom>
            <a:avLst/>
            <a:gdLst>
              <a:gd name="connsiteX0" fmla="*/ 17 w 52285"/>
              <a:gd name="connsiteY0" fmla="*/ 105055 h 120301"/>
              <a:gd name="connsiteX1" fmla="*/ 39599 w 52285"/>
              <a:gd name="connsiteY1" fmla="*/ -563 h 120301"/>
              <a:gd name="connsiteX2" fmla="*/ 52286 w 52285"/>
              <a:gd name="connsiteY2" fmla="*/ 111588 h 120301"/>
              <a:gd name="connsiteX3" fmla="*/ 23170 w 52285"/>
              <a:gd name="connsiteY3" fmla="*/ 119073 h 120301"/>
              <a:gd name="connsiteX4" fmla="*/ 17 w 52285"/>
              <a:gd name="connsiteY4" fmla="*/ 105055 h 12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85" h="120301">
                <a:moveTo>
                  <a:pt x="17" y="105055"/>
                </a:moveTo>
                <a:lnTo>
                  <a:pt x="39599" y="-563"/>
                </a:lnTo>
                <a:lnTo>
                  <a:pt x="52286" y="111588"/>
                </a:lnTo>
                <a:cubicBezTo>
                  <a:pt x="52286" y="111588"/>
                  <a:pt x="50700" y="122499"/>
                  <a:pt x="23170" y="119073"/>
                </a:cubicBezTo>
                <a:cubicBezTo>
                  <a:pt x="-1442" y="115965"/>
                  <a:pt x="17" y="105055"/>
                  <a:pt x="17" y="105055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 userDrawn="1">
            <p:custDataLst>
              <p:tags r:id="rId69"/>
            </p:custDataLst>
          </p:nvPr>
        </p:nvSpPr>
        <p:spPr>
          <a:xfrm>
            <a:off x="1489075" y="3846830"/>
            <a:ext cx="167640" cy="1663065"/>
          </a:xfrm>
          <a:custGeom>
            <a:avLst/>
            <a:gdLst>
              <a:gd name="connsiteX0" fmla="*/ 90208 w 167470"/>
              <a:gd name="connsiteY0" fmla="*/ 1662205 h 1662768"/>
              <a:gd name="connsiteX1" fmla="*/ 58047 w 167470"/>
              <a:gd name="connsiteY1" fmla="*/ 1661824 h 1662768"/>
              <a:gd name="connsiteX2" fmla="*/ 5 w 167470"/>
              <a:gd name="connsiteY2" fmla="*/ 1601942 h 1662768"/>
              <a:gd name="connsiteX3" fmla="*/ 17829 w 167470"/>
              <a:gd name="connsiteY3" fmla="*/ 31192 h 1662768"/>
              <a:gd name="connsiteX4" fmla="*/ 167470 w 167470"/>
              <a:gd name="connsiteY4" fmla="*/ 30050 h 1662768"/>
              <a:gd name="connsiteX5" fmla="*/ 149582 w 167470"/>
              <a:gd name="connsiteY5" fmla="*/ 1603655 h 1662768"/>
              <a:gd name="connsiteX6" fmla="*/ 90208 w 167470"/>
              <a:gd name="connsiteY6" fmla="*/ 1662205 h 166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70" h="1662768">
                <a:moveTo>
                  <a:pt x="90208" y="1662205"/>
                </a:moveTo>
                <a:lnTo>
                  <a:pt x="58047" y="1661824"/>
                </a:lnTo>
                <a:cubicBezTo>
                  <a:pt x="25537" y="1661196"/>
                  <a:pt x="-382" y="1634459"/>
                  <a:pt x="5" y="1601942"/>
                </a:cubicBezTo>
                <a:lnTo>
                  <a:pt x="17829" y="31192"/>
                </a:lnTo>
                <a:cubicBezTo>
                  <a:pt x="18337" y="-15369"/>
                  <a:pt x="167914" y="-6361"/>
                  <a:pt x="167470" y="30050"/>
                </a:cubicBezTo>
                <a:lnTo>
                  <a:pt x="149582" y="1603655"/>
                </a:lnTo>
                <a:cubicBezTo>
                  <a:pt x="149271" y="1636184"/>
                  <a:pt x="122737" y="1662344"/>
                  <a:pt x="90208" y="166220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 userDrawn="1">
            <p:custDataLst>
              <p:tags r:id="rId70"/>
            </p:custDataLst>
          </p:nvPr>
        </p:nvSpPr>
        <p:spPr>
          <a:xfrm>
            <a:off x="1506855" y="3674110"/>
            <a:ext cx="149860" cy="229870"/>
          </a:xfrm>
          <a:custGeom>
            <a:avLst/>
            <a:gdLst>
              <a:gd name="connsiteX0" fmla="*/ 89823 w 149769"/>
              <a:gd name="connsiteY0" fmla="*/ -562 h 229821"/>
              <a:gd name="connsiteX1" fmla="*/ 64005 w 149769"/>
              <a:gd name="connsiteY1" fmla="*/ -562 h 229821"/>
              <a:gd name="connsiteX2" fmla="*/ 0 w 149769"/>
              <a:gd name="connsiteY2" fmla="*/ 208770 h 229821"/>
              <a:gd name="connsiteX3" fmla="*/ 0 w 149769"/>
              <a:gd name="connsiteY3" fmla="*/ 211180 h 229821"/>
              <a:gd name="connsiteX4" fmla="*/ 74472 w 149769"/>
              <a:gd name="connsiteY4" fmla="*/ 229259 h 229821"/>
              <a:gd name="connsiteX5" fmla="*/ 148182 w 149769"/>
              <a:gd name="connsiteY5" fmla="*/ 212702 h 229821"/>
              <a:gd name="connsiteX6" fmla="*/ 149768 w 149769"/>
              <a:gd name="connsiteY6" fmla="*/ 211814 h 229821"/>
              <a:gd name="connsiteX7" fmla="*/ 149768 w 149769"/>
              <a:gd name="connsiteY7" fmla="*/ 210546 h 229821"/>
              <a:gd name="connsiteX8" fmla="*/ 89823 w 149769"/>
              <a:gd name="connsiteY8" fmla="*/ -562 h 22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69" h="229821">
                <a:moveTo>
                  <a:pt x="89823" y="-562"/>
                </a:moveTo>
                <a:lnTo>
                  <a:pt x="64005" y="-562"/>
                </a:lnTo>
                <a:cubicBezTo>
                  <a:pt x="34952" y="-943"/>
                  <a:pt x="571" y="179273"/>
                  <a:pt x="0" y="208770"/>
                </a:cubicBezTo>
                <a:lnTo>
                  <a:pt x="0" y="211180"/>
                </a:lnTo>
                <a:cubicBezTo>
                  <a:pt x="33684" y="199064"/>
                  <a:pt x="31717" y="229259"/>
                  <a:pt x="74472" y="229259"/>
                </a:cubicBezTo>
                <a:cubicBezTo>
                  <a:pt x="96103" y="229259"/>
                  <a:pt x="117924" y="199572"/>
                  <a:pt x="148182" y="212702"/>
                </a:cubicBezTo>
                <a:cubicBezTo>
                  <a:pt x="148753" y="212702"/>
                  <a:pt x="149260" y="212068"/>
                  <a:pt x="149768" y="211814"/>
                </a:cubicBezTo>
                <a:lnTo>
                  <a:pt x="149768" y="210546"/>
                </a:lnTo>
                <a:cubicBezTo>
                  <a:pt x="150085" y="180985"/>
                  <a:pt x="118749" y="-182"/>
                  <a:pt x="89823" y="-56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 userDrawn="1">
            <p:custDataLst>
              <p:tags r:id="rId71"/>
            </p:custDataLst>
          </p:nvPr>
        </p:nvSpPr>
        <p:spPr>
          <a:xfrm>
            <a:off x="1557655" y="3576320"/>
            <a:ext cx="52705" cy="120650"/>
          </a:xfrm>
          <a:custGeom>
            <a:avLst/>
            <a:gdLst>
              <a:gd name="connsiteX0" fmla="*/ 0 w 52967"/>
              <a:gd name="connsiteY0" fmla="*/ 108797 h 120721"/>
              <a:gd name="connsiteX1" fmla="*/ 27594 w 52967"/>
              <a:gd name="connsiteY1" fmla="*/ -563 h 120721"/>
              <a:gd name="connsiteX2" fmla="*/ 52968 w 52967"/>
              <a:gd name="connsiteY2" fmla="*/ 109432 h 120721"/>
              <a:gd name="connsiteX3" fmla="*/ 24866 w 52967"/>
              <a:gd name="connsiteY3" fmla="*/ 120152 h 120721"/>
              <a:gd name="connsiteX4" fmla="*/ 0 w 52967"/>
              <a:gd name="connsiteY4" fmla="*/ 108797 h 1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67" h="120721">
                <a:moveTo>
                  <a:pt x="0" y="108797"/>
                </a:moveTo>
                <a:lnTo>
                  <a:pt x="27594" y="-563"/>
                </a:lnTo>
                <a:lnTo>
                  <a:pt x="52968" y="109432"/>
                </a:lnTo>
                <a:cubicBezTo>
                  <a:pt x="52968" y="109432"/>
                  <a:pt x="52587" y="120469"/>
                  <a:pt x="24866" y="120152"/>
                </a:cubicBezTo>
                <a:cubicBezTo>
                  <a:pt x="-190" y="119961"/>
                  <a:pt x="0" y="108797"/>
                  <a:pt x="0" y="108797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 userDrawn="1">
            <p:custDataLst>
              <p:tags r:id="rId72"/>
            </p:custDataLst>
          </p:nvPr>
        </p:nvSpPr>
        <p:spPr>
          <a:xfrm>
            <a:off x="885825" y="3815080"/>
            <a:ext cx="118745" cy="142240"/>
          </a:xfrm>
          <a:custGeom>
            <a:avLst/>
            <a:gdLst>
              <a:gd name="connsiteX0" fmla="*/ 118989 w 118988"/>
              <a:gd name="connsiteY0" fmla="*/ 128993 h 141925"/>
              <a:gd name="connsiteX1" fmla="*/ 108522 w 118988"/>
              <a:gd name="connsiteY1" fmla="*/ 33842 h 141925"/>
              <a:gd name="connsiteX2" fmla="*/ 66148 w 118988"/>
              <a:gd name="connsiteY2" fmla="*/ -349 h 141925"/>
              <a:gd name="connsiteX3" fmla="*/ 34114 w 118988"/>
              <a:gd name="connsiteY3" fmla="*/ 3204 h 141925"/>
              <a:gd name="connsiteX4" fmla="*/ 240 w 118988"/>
              <a:gd name="connsiteY4" fmla="*/ 45958 h 141925"/>
              <a:gd name="connsiteX5" fmla="*/ 10453 w 118988"/>
              <a:gd name="connsiteY5" fmla="*/ 141363 h 14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988" h="141925">
                <a:moveTo>
                  <a:pt x="118989" y="128993"/>
                </a:moveTo>
                <a:lnTo>
                  <a:pt x="108522" y="33842"/>
                </a:lnTo>
                <a:cubicBezTo>
                  <a:pt x="106226" y="12719"/>
                  <a:pt x="87278" y="-2569"/>
                  <a:pt x="66148" y="-349"/>
                </a:cubicBezTo>
                <a:lnTo>
                  <a:pt x="34114" y="3204"/>
                </a:lnTo>
                <a:cubicBezTo>
                  <a:pt x="13010" y="5754"/>
                  <a:pt x="-2107" y="24828"/>
                  <a:pt x="240" y="45958"/>
                </a:cubicBezTo>
                <a:lnTo>
                  <a:pt x="10453" y="141363"/>
                </a:ln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 userDrawn="1">
            <p:custDataLst>
              <p:tags r:id="rId73"/>
            </p:custDataLst>
          </p:nvPr>
        </p:nvSpPr>
        <p:spPr>
          <a:xfrm>
            <a:off x="876300" y="3917315"/>
            <a:ext cx="334645" cy="1770380"/>
          </a:xfrm>
          <a:custGeom>
            <a:avLst/>
            <a:gdLst>
              <a:gd name="connsiteX0" fmla="*/ 300346 w 334459"/>
              <a:gd name="connsiteY0" fmla="*/ 1761275 h 1770108"/>
              <a:gd name="connsiteX1" fmla="*/ 227841 w 334459"/>
              <a:gd name="connsiteY1" fmla="*/ 1769331 h 1770108"/>
              <a:gd name="connsiteX2" fmla="*/ 185531 w 334459"/>
              <a:gd name="connsiteY2" fmla="*/ 1735204 h 1770108"/>
              <a:gd name="connsiteX3" fmla="*/ 240 w 334459"/>
              <a:gd name="connsiteY3" fmla="*/ 50399 h 1770108"/>
              <a:gd name="connsiteX4" fmla="*/ 34114 w 334459"/>
              <a:gd name="connsiteY4" fmla="*/ 7708 h 1770108"/>
              <a:gd name="connsiteX5" fmla="*/ 106619 w 334459"/>
              <a:gd name="connsiteY5" fmla="*/ -348 h 1770108"/>
              <a:gd name="connsiteX6" fmla="*/ 148930 w 334459"/>
              <a:gd name="connsiteY6" fmla="*/ 33779 h 1770108"/>
              <a:gd name="connsiteX7" fmla="*/ 334220 w 334459"/>
              <a:gd name="connsiteY7" fmla="*/ 1718584 h 1770108"/>
              <a:gd name="connsiteX8" fmla="*/ 300346 w 334459"/>
              <a:gd name="connsiteY8" fmla="*/ 1761275 h 177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59" h="1770108">
                <a:moveTo>
                  <a:pt x="300346" y="1761275"/>
                </a:moveTo>
                <a:lnTo>
                  <a:pt x="227841" y="1769331"/>
                </a:lnTo>
                <a:cubicBezTo>
                  <a:pt x="206743" y="1771552"/>
                  <a:pt x="187827" y="1756295"/>
                  <a:pt x="185531" y="1735204"/>
                </a:cubicBezTo>
                <a:lnTo>
                  <a:pt x="240" y="50399"/>
                </a:lnTo>
                <a:cubicBezTo>
                  <a:pt x="-2107" y="29282"/>
                  <a:pt x="13016" y="10226"/>
                  <a:pt x="34114" y="7708"/>
                </a:cubicBezTo>
                <a:lnTo>
                  <a:pt x="106619" y="-348"/>
                </a:lnTo>
                <a:cubicBezTo>
                  <a:pt x="127717" y="-2569"/>
                  <a:pt x="146633" y="12687"/>
                  <a:pt x="148930" y="33779"/>
                </a:cubicBezTo>
                <a:lnTo>
                  <a:pt x="334220" y="1718584"/>
                </a:lnTo>
                <a:cubicBezTo>
                  <a:pt x="336567" y="1739701"/>
                  <a:pt x="321444" y="1758757"/>
                  <a:pt x="300346" y="1761275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 userDrawn="1">
            <p:custDataLst>
              <p:tags r:id="rId74"/>
            </p:custDataLst>
          </p:nvPr>
        </p:nvSpPr>
        <p:spPr>
          <a:xfrm>
            <a:off x="889000" y="3905250"/>
            <a:ext cx="121920" cy="80645"/>
          </a:xfrm>
          <a:custGeom>
            <a:avLst/>
            <a:gdLst>
              <a:gd name="connsiteX0" fmla="*/ 113321 w 121849"/>
              <a:gd name="connsiteY0" fmla="*/ -140 h 80561"/>
              <a:gd name="connsiteX1" fmla="*/ 109896 w 121849"/>
              <a:gd name="connsiteY1" fmla="*/ -140 h 80561"/>
              <a:gd name="connsiteX2" fmla="*/ 4341 w 121849"/>
              <a:gd name="connsiteY2" fmla="*/ 11659 h 80561"/>
              <a:gd name="connsiteX3" fmla="*/ 1106 w 121849"/>
              <a:gd name="connsiteY3" fmla="*/ 12737 h 80561"/>
              <a:gd name="connsiteX4" fmla="*/ 28 w 121849"/>
              <a:gd name="connsiteY4" fmla="*/ 15972 h 80561"/>
              <a:gd name="connsiteX5" fmla="*/ 7069 w 121849"/>
              <a:gd name="connsiteY5" fmla="*/ 76552 h 80561"/>
              <a:gd name="connsiteX6" fmla="*/ 11319 w 121849"/>
              <a:gd name="connsiteY6" fmla="*/ 79977 h 80561"/>
              <a:gd name="connsiteX7" fmla="*/ 118396 w 121849"/>
              <a:gd name="connsiteY7" fmla="*/ 67988 h 80561"/>
              <a:gd name="connsiteX8" fmla="*/ 121827 w 121849"/>
              <a:gd name="connsiteY8" fmla="*/ 63726 h 80561"/>
              <a:gd name="connsiteX9" fmla="*/ 121821 w 121849"/>
              <a:gd name="connsiteY9" fmla="*/ 63675 h 80561"/>
              <a:gd name="connsiteX10" fmla="*/ 115478 w 121849"/>
              <a:gd name="connsiteY10" fmla="*/ 3032 h 80561"/>
              <a:gd name="connsiteX11" fmla="*/ 113321 w 121849"/>
              <a:gd name="connsiteY11" fmla="*/ -140 h 8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49" h="80561">
                <a:moveTo>
                  <a:pt x="113321" y="-140"/>
                </a:moveTo>
                <a:cubicBezTo>
                  <a:pt x="112249" y="-704"/>
                  <a:pt x="110968" y="-704"/>
                  <a:pt x="109896" y="-140"/>
                </a:cubicBezTo>
                <a:cubicBezTo>
                  <a:pt x="62510" y="18446"/>
                  <a:pt x="4912" y="11722"/>
                  <a:pt x="4341" y="11659"/>
                </a:cubicBezTo>
                <a:cubicBezTo>
                  <a:pt x="3155" y="11501"/>
                  <a:pt x="1963" y="11894"/>
                  <a:pt x="1106" y="12737"/>
                </a:cubicBezTo>
                <a:cubicBezTo>
                  <a:pt x="282" y="13600"/>
                  <a:pt x="-112" y="14786"/>
                  <a:pt x="28" y="15972"/>
                </a:cubicBezTo>
                <a:lnTo>
                  <a:pt x="7069" y="76552"/>
                </a:lnTo>
                <a:cubicBezTo>
                  <a:pt x="7304" y="78671"/>
                  <a:pt x="9200" y="80199"/>
                  <a:pt x="11319" y="79977"/>
                </a:cubicBezTo>
                <a:lnTo>
                  <a:pt x="118396" y="67988"/>
                </a:lnTo>
                <a:cubicBezTo>
                  <a:pt x="120521" y="67760"/>
                  <a:pt x="122056" y="65851"/>
                  <a:pt x="121827" y="63726"/>
                </a:cubicBezTo>
                <a:cubicBezTo>
                  <a:pt x="121827" y="63707"/>
                  <a:pt x="121821" y="63694"/>
                  <a:pt x="121821" y="63675"/>
                </a:cubicBezTo>
                <a:lnTo>
                  <a:pt x="115478" y="3032"/>
                </a:lnTo>
                <a:cubicBezTo>
                  <a:pt x="115357" y="1675"/>
                  <a:pt x="114539" y="469"/>
                  <a:pt x="113321" y="-140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 userDrawn="1">
            <p:custDataLst>
              <p:tags r:id="rId75"/>
            </p:custDataLst>
          </p:nvPr>
        </p:nvSpPr>
        <p:spPr>
          <a:xfrm>
            <a:off x="901065" y="4178300"/>
            <a:ext cx="153670" cy="60960"/>
          </a:xfrm>
          <a:custGeom>
            <a:avLst/>
            <a:gdLst>
              <a:gd name="connsiteX0" fmla="*/ 0 w 153383"/>
              <a:gd name="connsiteY0" fmla="*/ 15867 h 60765"/>
              <a:gd name="connsiteX1" fmla="*/ 0 w 153383"/>
              <a:gd name="connsiteY1" fmla="*/ 15867 h 60765"/>
              <a:gd name="connsiteX2" fmla="*/ 4694 w 153383"/>
              <a:gd name="connsiteY2" fmla="*/ 58494 h 60765"/>
              <a:gd name="connsiteX3" fmla="*/ 4694 w 153383"/>
              <a:gd name="connsiteY3" fmla="*/ 58494 h 60765"/>
              <a:gd name="connsiteX4" fmla="*/ 153383 w 153383"/>
              <a:gd name="connsiteY4" fmla="*/ 42128 h 60765"/>
              <a:gd name="connsiteX5" fmla="*/ 148689 w 153383"/>
              <a:gd name="connsiteY5" fmla="*/ -563 h 60765"/>
              <a:gd name="connsiteX6" fmla="*/ 0 w 153383"/>
              <a:gd name="connsiteY6" fmla="*/ 15867 h 6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83" h="60765">
                <a:moveTo>
                  <a:pt x="0" y="15867"/>
                </a:moveTo>
                <a:lnTo>
                  <a:pt x="0" y="15867"/>
                </a:lnTo>
                <a:lnTo>
                  <a:pt x="4694" y="58494"/>
                </a:lnTo>
                <a:lnTo>
                  <a:pt x="4694" y="58494"/>
                </a:lnTo>
                <a:cubicBezTo>
                  <a:pt x="5582" y="58494"/>
                  <a:pt x="86397" y="68009"/>
                  <a:pt x="153383" y="42128"/>
                </a:cubicBezTo>
                <a:lnTo>
                  <a:pt x="148689" y="-563"/>
                </a:lnTo>
                <a:cubicBezTo>
                  <a:pt x="81703" y="25318"/>
                  <a:pt x="888" y="15994"/>
                  <a:pt x="0" y="15867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 userDrawn="1">
            <p:custDataLst>
              <p:tags r:id="rId76"/>
            </p:custDataLst>
          </p:nvPr>
        </p:nvSpPr>
        <p:spPr>
          <a:xfrm>
            <a:off x="753745" y="4586605"/>
            <a:ext cx="878840" cy="1920240"/>
          </a:xfrm>
          <a:custGeom>
            <a:avLst/>
            <a:gdLst>
              <a:gd name="connsiteX0" fmla="*/ 0 w 878940"/>
              <a:gd name="connsiteY0" fmla="*/ 5646 h 1920081"/>
              <a:gd name="connsiteX1" fmla="*/ 225381 w 878940"/>
              <a:gd name="connsiteY1" fmla="*/ 1920081 h 1920081"/>
              <a:gd name="connsiteX2" fmla="*/ 878941 w 878940"/>
              <a:gd name="connsiteY2" fmla="*/ 1920081 h 1920081"/>
              <a:gd name="connsiteX3" fmla="*/ 878941 w 878940"/>
              <a:gd name="connsiteY3" fmla="*/ 0 h 1920081"/>
              <a:gd name="connsiteX4" fmla="*/ 0 w 878940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940" h="1920081">
                <a:moveTo>
                  <a:pt x="0" y="5646"/>
                </a:moveTo>
                <a:lnTo>
                  <a:pt x="225381" y="1920081"/>
                </a:lnTo>
                <a:lnTo>
                  <a:pt x="878941" y="1920081"/>
                </a:lnTo>
                <a:lnTo>
                  <a:pt x="878941" y="0"/>
                </a:lnTo>
                <a:lnTo>
                  <a:pt x="0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 userDrawn="1">
            <p:custDataLst>
              <p:tags r:id="rId77"/>
            </p:custDataLst>
          </p:nvPr>
        </p:nvSpPr>
        <p:spPr>
          <a:xfrm>
            <a:off x="1435735" y="4586605"/>
            <a:ext cx="878840" cy="1920240"/>
          </a:xfrm>
          <a:custGeom>
            <a:avLst/>
            <a:gdLst>
              <a:gd name="connsiteX0" fmla="*/ 878877 w 878877"/>
              <a:gd name="connsiteY0" fmla="*/ 5646 h 1920081"/>
              <a:gd name="connsiteX1" fmla="*/ 653496 w 878877"/>
              <a:gd name="connsiteY1" fmla="*/ 1920081 h 1920081"/>
              <a:gd name="connsiteX2" fmla="*/ 0 w 878877"/>
              <a:gd name="connsiteY2" fmla="*/ 1920081 h 1920081"/>
              <a:gd name="connsiteX3" fmla="*/ 0 w 878877"/>
              <a:gd name="connsiteY3" fmla="*/ 0 h 1920081"/>
              <a:gd name="connsiteX4" fmla="*/ 878877 w 878877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877" h="1920081">
                <a:moveTo>
                  <a:pt x="878877" y="5646"/>
                </a:moveTo>
                <a:lnTo>
                  <a:pt x="653496" y="1920081"/>
                </a:lnTo>
                <a:lnTo>
                  <a:pt x="0" y="1920081"/>
                </a:lnTo>
                <a:lnTo>
                  <a:pt x="0" y="0"/>
                </a:lnTo>
                <a:lnTo>
                  <a:pt x="878877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 userDrawn="1">
            <p:custDataLst>
              <p:tags r:id="rId78"/>
            </p:custDataLst>
          </p:nvPr>
        </p:nvSpPr>
        <p:spPr>
          <a:xfrm>
            <a:off x="672465" y="4553585"/>
            <a:ext cx="1733550" cy="73660"/>
          </a:xfrm>
          <a:custGeom>
            <a:avLst/>
            <a:gdLst>
              <a:gd name="connsiteX0" fmla="*/ 1697175 w 1733839"/>
              <a:gd name="connsiteY0" fmla="*/ 73338 h 73900"/>
              <a:gd name="connsiteX1" fmla="*/ 36665 w 1733839"/>
              <a:gd name="connsiteY1" fmla="*/ 73338 h 73900"/>
              <a:gd name="connsiteX2" fmla="*/ 0 w 1733839"/>
              <a:gd name="connsiteY2" fmla="*/ 36356 h 73900"/>
              <a:gd name="connsiteX3" fmla="*/ 0 w 1733839"/>
              <a:gd name="connsiteY3" fmla="*/ 36356 h 73900"/>
              <a:gd name="connsiteX4" fmla="*/ 36665 w 1733839"/>
              <a:gd name="connsiteY4" fmla="*/ -563 h 73900"/>
              <a:gd name="connsiteX5" fmla="*/ 1697175 w 1733839"/>
              <a:gd name="connsiteY5" fmla="*/ -563 h 73900"/>
              <a:gd name="connsiteX6" fmla="*/ 1733840 w 1733839"/>
              <a:gd name="connsiteY6" fmla="*/ 36356 h 73900"/>
              <a:gd name="connsiteX7" fmla="*/ 1733840 w 1733839"/>
              <a:gd name="connsiteY7" fmla="*/ 36356 h 73900"/>
              <a:gd name="connsiteX8" fmla="*/ 1697175 w 1733839"/>
              <a:gd name="connsiteY8" fmla="*/ 73338 h 7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3839" h="73900">
                <a:moveTo>
                  <a:pt x="1697175" y="73338"/>
                </a:moveTo>
                <a:lnTo>
                  <a:pt x="36665" y="73338"/>
                </a:lnTo>
                <a:cubicBezTo>
                  <a:pt x="16347" y="73198"/>
                  <a:pt x="-38" y="56674"/>
                  <a:pt x="0" y="36356"/>
                </a:cubicBezTo>
                <a:lnTo>
                  <a:pt x="0" y="36356"/>
                </a:lnTo>
                <a:cubicBezTo>
                  <a:pt x="0" y="16063"/>
                  <a:pt x="16373" y="-423"/>
                  <a:pt x="36665" y="-563"/>
                </a:cubicBezTo>
                <a:lnTo>
                  <a:pt x="1697175" y="-563"/>
                </a:lnTo>
                <a:cubicBezTo>
                  <a:pt x="1717467" y="-423"/>
                  <a:pt x="1733840" y="16063"/>
                  <a:pt x="1733840" y="36356"/>
                </a:cubicBezTo>
                <a:lnTo>
                  <a:pt x="1733840" y="36356"/>
                </a:lnTo>
                <a:cubicBezTo>
                  <a:pt x="1733878" y="56674"/>
                  <a:pt x="1717493" y="73198"/>
                  <a:pt x="1697175" y="73338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 userDrawn="1">
            <p:custDataLst>
              <p:tags r:id="rId79"/>
            </p:custDataLst>
          </p:nvPr>
        </p:nvSpPr>
        <p:spPr>
          <a:xfrm>
            <a:off x="922655" y="6506210"/>
            <a:ext cx="1280795" cy="7366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7" name="任意多边形: 形状 24"/>
          <p:cNvSpPr/>
          <p:nvPr userDrawn="1">
            <p:custDataLst>
              <p:tags r:id="rId80"/>
            </p:custDataLst>
          </p:nvPr>
        </p:nvSpPr>
        <p:spPr>
          <a:xfrm>
            <a:off x="758190" y="4628515"/>
            <a:ext cx="1551940" cy="1877695"/>
          </a:xfrm>
          <a:custGeom>
            <a:avLst/>
            <a:gdLst>
              <a:gd name="connsiteX0" fmla="*/ 1551721 w 1551720"/>
              <a:gd name="connsiteY0" fmla="*/ 0 h 1877770"/>
              <a:gd name="connsiteX1" fmla="*/ 0 w 1551720"/>
              <a:gd name="connsiteY1" fmla="*/ 0 h 1877770"/>
              <a:gd name="connsiteX2" fmla="*/ 7168 w 1551720"/>
              <a:gd name="connsiteY2" fmla="*/ 60579 h 1877770"/>
              <a:gd name="connsiteX3" fmla="*/ 191888 w 1551720"/>
              <a:gd name="connsiteY3" fmla="*/ 60579 h 1877770"/>
              <a:gd name="connsiteX4" fmla="*/ 347428 w 1551720"/>
              <a:gd name="connsiteY4" fmla="*/ 1877771 h 1877770"/>
              <a:gd name="connsiteX5" fmla="*/ 668594 w 1551720"/>
              <a:gd name="connsiteY5" fmla="*/ 1877771 h 1877770"/>
              <a:gd name="connsiteX6" fmla="*/ 594883 w 1551720"/>
              <a:gd name="connsiteY6" fmla="*/ 60579 h 1877770"/>
              <a:gd name="connsiteX7" fmla="*/ 715408 w 1551720"/>
              <a:gd name="connsiteY7" fmla="*/ 60579 h 1877770"/>
              <a:gd name="connsiteX8" fmla="*/ 739957 w 1551720"/>
              <a:gd name="connsiteY8" fmla="*/ 1877771 h 1877770"/>
              <a:gd name="connsiteX9" fmla="*/ 835742 w 1551720"/>
              <a:gd name="connsiteY9" fmla="*/ 1877771 h 1877770"/>
              <a:gd name="connsiteX10" fmla="*/ 805674 w 1551720"/>
              <a:gd name="connsiteY10" fmla="*/ 60579 h 1877770"/>
              <a:gd name="connsiteX11" fmla="*/ 1544870 w 1551720"/>
              <a:gd name="connsiteY11" fmla="*/ 60579 h 1877770"/>
              <a:gd name="connsiteX12" fmla="*/ 1551721 w 1551720"/>
              <a:gd name="connsiteY12" fmla="*/ 0 h 187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1720" h="1877770">
                <a:moveTo>
                  <a:pt x="1551721" y="0"/>
                </a:moveTo>
                <a:lnTo>
                  <a:pt x="0" y="0"/>
                </a:lnTo>
                <a:lnTo>
                  <a:pt x="7168" y="60579"/>
                </a:lnTo>
                <a:lnTo>
                  <a:pt x="191888" y="60579"/>
                </a:lnTo>
                <a:lnTo>
                  <a:pt x="347428" y="1877771"/>
                </a:lnTo>
                <a:lnTo>
                  <a:pt x="668594" y="1877771"/>
                </a:lnTo>
                <a:lnTo>
                  <a:pt x="594883" y="60579"/>
                </a:lnTo>
                <a:lnTo>
                  <a:pt x="715408" y="60579"/>
                </a:lnTo>
                <a:lnTo>
                  <a:pt x="739957" y="1877771"/>
                </a:lnTo>
                <a:lnTo>
                  <a:pt x="835742" y="1877771"/>
                </a:lnTo>
                <a:lnTo>
                  <a:pt x="805674" y="60579"/>
                </a:lnTo>
                <a:lnTo>
                  <a:pt x="1544870" y="60579"/>
                </a:lnTo>
                <a:lnTo>
                  <a:pt x="1551721" y="0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 userDrawn="1">
            <p:custDataLst>
              <p:tags r:id="rId81"/>
            </p:custDataLst>
          </p:nvPr>
        </p:nvSpPr>
        <p:spPr>
          <a:xfrm>
            <a:off x="1905" y="4933950"/>
            <a:ext cx="4225290" cy="192595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 userDrawn="1">
            <p:custDataLst>
              <p:tags r:id="rId82"/>
            </p:custDataLst>
          </p:nvPr>
        </p:nvSpPr>
        <p:spPr>
          <a:xfrm>
            <a:off x="0" y="6280785"/>
            <a:ext cx="2772410" cy="579120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 userDrawn="1">
            <p:custDataLst>
              <p:tags r:id="rId83"/>
            </p:custDataLst>
          </p:nvPr>
        </p:nvSpPr>
        <p:spPr>
          <a:xfrm>
            <a:off x="1270" y="4820285"/>
            <a:ext cx="944245" cy="203708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 userDrawn="1">
            <p:custDataLst>
              <p:tags r:id="rId84"/>
            </p:custDataLst>
          </p:nvPr>
        </p:nvSpPr>
        <p:spPr>
          <a:xfrm>
            <a:off x="1905" y="4979670"/>
            <a:ext cx="833120" cy="188150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 userDrawn="1">
            <p:custDataLst>
              <p:tags r:id="rId85"/>
            </p:custDataLst>
          </p:nvPr>
        </p:nvSpPr>
        <p:spPr>
          <a:xfrm>
            <a:off x="519430" y="5826125"/>
            <a:ext cx="966470" cy="1033780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 userDrawn="1">
            <p:custDataLst>
              <p:tags r:id="rId86"/>
            </p:custDataLst>
          </p:nvPr>
        </p:nvSpPr>
        <p:spPr>
          <a:xfrm>
            <a:off x="756285" y="5990590"/>
            <a:ext cx="606425" cy="865505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 userDrawn="1">
            <p:custDataLst>
              <p:tags r:id="rId87"/>
            </p:custDataLst>
          </p:nvPr>
        </p:nvSpPr>
        <p:spPr>
          <a:xfrm>
            <a:off x="9027160" y="5549900"/>
            <a:ext cx="3162935" cy="1306830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 userDrawn="1">
            <p:custDataLst>
              <p:tags r:id="rId88"/>
            </p:custDataLst>
          </p:nvPr>
        </p:nvSpPr>
        <p:spPr>
          <a:xfrm>
            <a:off x="9921875" y="6045200"/>
            <a:ext cx="1945640" cy="81470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 userDrawn="1">
            <p:custDataLst>
              <p:tags r:id="rId89"/>
            </p:custDataLst>
          </p:nvPr>
        </p:nvSpPr>
        <p:spPr>
          <a:xfrm>
            <a:off x="9918700" y="6045200"/>
            <a:ext cx="1949450" cy="81343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 userDrawn="1">
            <p:custDataLst>
              <p:tags r:id="rId90"/>
            </p:custDataLst>
          </p:nvPr>
        </p:nvSpPr>
        <p:spPr>
          <a:xfrm>
            <a:off x="11066145" y="5307965"/>
            <a:ext cx="1115060" cy="154876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 userDrawn="1">
            <p:custDataLst>
              <p:tags r:id="rId91"/>
            </p:custDataLst>
          </p:nvPr>
        </p:nvSpPr>
        <p:spPr>
          <a:xfrm>
            <a:off x="11177905" y="5448935"/>
            <a:ext cx="975360" cy="1406525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 userDrawn="1">
            <p:custDataLst>
              <p:tags r:id="rId92"/>
            </p:custDataLst>
          </p:nvPr>
        </p:nvSpPr>
        <p:spPr>
          <a:xfrm>
            <a:off x="11538585" y="4926965"/>
            <a:ext cx="642620" cy="1930400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 userDrawn="1">
            <p:custDataLst>
              <p:tags r:id="rId93"/>
            </p:custDataLst>
          </p:nvPr>
        </p:nvSpPr>
        <p:spPr>
          <a:xfrm>
            <a:off x="11636375" y="5067300"/>
            <a:ext cx="544830" cy="178879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" name="节编号"/>
          <p:cNvSpPr txBox="1">
            <a:spLocks noGrp="1"/>
          </p:cNvSpPr>
          <p:nvPr>
            <p:ph type="body" idx="2" hasCustomPrompt="1"/>
            <p:custDataLst>
              <p:tags r:id="rId94"/>
            </p:custDataLst>
          </p:nvPr>
        </p:nvSpPr>
        <p:spPr>
          <a:xfrm>
            <a:off x="3165158" y="1979295"/>
            <a:ext cx="5869305" cy="14725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en-US" altLang="zh-CN" sz="11500" b="1" i="0" u="none" strike="noStrike" kern="1200" cap="none" spc="300" normalizeH="0" baseline="0" noProof="1" dirty="0">
                <a:solidFill>
                  <a:schemeClr val="accent2"/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 algn="ctr"/>
            <a:r>
              <a:rPr dirty="0" err="1">
                <a:sym typeface="+mn-ea"/>
              </a:rPr>
              <a:t>节编号</a:t>
            </a:r>
            <a:endParaRPr dirty="0">
              <a:sym typeface="+mn-ea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1" hasCustomPrompt="1"/>
            <p:custDataLst>
              <p:tags r:id="rId95"/>
            </p:custDataLst>
          </p:nvPr>
        </p:nvSpPr>
        <p:spPr>
          <a:xfrm>
            <a:off x="3165158" y="3462655"/>
            <a:ext cx="5869305" cy="1621155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1200" cap="none" spc="0" normalizeH="0" baseline="0" noProof="1">
                <a:solidFill>
                  <a:schemeClr val="accent1"/>
                </a:solidFill>
                <a:latin typeface="+mj-ea"/>
                <a:ea typeface="+mj-ea"/>
                <a:cs typeface="汉仪粗圆简" panose="02010600000101010101" charset="-122"/>
                <a:sym typeface="+mn-ea"/>
              </a:defRPr>
            </a:lvl1pPr>
          </a:lstStyle>
          <a:p>
            <a:pPr lvl="0" algn="ctr"/>
            <a:r>
              <a:rPr dirty="0">
                <a:sym typeface="+mn-ea"/>
              </a:rPr>
              <a:t>单击编辑标题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>
            <p:custDataLst>
              <p:tags r:id="rId99"/>
            </p:custDataLst>
          </p:nvPr>
        </p:nvPicPr>
        <p:blipFill>
          <a:blip r:embed="rId100"/>
          <a:stretch>
            <a:fillRect/>
          </a:stretch>
        </p:blipFill>
        <p:spPr>
          <a:xfrm>
            <a:off x="9447530" y="0"/>
            <a:ext cx="2744470" cy="425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标题和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54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5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6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7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8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9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0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1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2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3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4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5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6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7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8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9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0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1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2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3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4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5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7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7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8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0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1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3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4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5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6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7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8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9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0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1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2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3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4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5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120" name="图片 119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121" name="图片 120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122" name="图片 121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126" name="图片 125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127" name="图片 126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128" name="图片 127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29" name="圆角矩形 128"/>
          <p:cNvSpPr/>
          <p:nvPr>
            <p:custDataLst>
              <p:tags r:id="rId5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2" name="任意多边形: 形状 23"/>
          <p:cNvSpPr/>
          <p:nvPr>
            <p:custDataLst>
              <p:tags r:id="rId5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3" name="任意多边形: 形状 25"/>
          <p:cNvSpPr/>
          <p:nvPr>
            <p:custDataLst>
              <p:tags r:id="rId5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4" name="任意多边形: 形状 26"/>
          <p:cNvSpPr/>
          <p:nvPr>
            <p:custDataLst>
              <p:tags r:id="rId5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5" name="任意多边形: 形状 27"/>
          <p:cNvSpPr/>
          <p:nvPr>
            <p:custDataLst>
              <p:tags r:id="rId5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6" name="任意多边形: 形状 28"/>
          <p:cNvSpPr/>
          <p:nvPr>
            <p:custDataLst>
              <p:tags r:id="rId6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7" name="任意多边形: 形状 29"/>
          <p:cNvSpPr/>
          <p:nvPr>
            <p:custDataLst>
              <p:tags r:id="rId6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8" name="任意多边形: 形状 30"/>
          <p:cNvSpPr/>
          <p:nvPr>
            <p:custDataLst>
              <p:tags r:id="rId6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0" name="任意多边形: 形状 31"/>
          <p:cNvSpPr/>
          <p:nvPr>
            <p:custDataLst>
              <p:tags r:id="rId6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1" name="任意多边形: 形状 32"/>
          <p:cNvSpPr/>
          <p:nvPr>
            <p:custDataLst>
              <p:tags r:id="rId6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2" name="任意多边形: 形状 33"/>
          <p:cNvSpPr/>
          <p:nvPr>
            <p:custDataLst>
              <p:tags r:id="rId6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3" name="任意多边形: 形状 34"/>
          <p:cNvSpPr/>
          <p:nvPr>
            <p:custDataLst>
              <p:tags r:id="rId6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4" name="任意多边形: 形状 35"/>
          <p:cNvSpPr/>
          <p:nvPr>
            <p:custDataLst>
              <p:tags r:id="rId6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5" name="任意多边形: 形状 36"/>
          <p:cNvSpPr/>
          <p:nvPr>
            <p:custDataLst>
              <p:tags r:id="rId6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6" name="任意多边形: 形状 37"/>
          <p:cNvSpPr/>
          <p:nvPr>
            <p:custDataLst>
              <p:tags r:id="rId6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2" name="正文"/>
          <p:cNvSpPr txBox="1">
            <a:spLocks noGrp="1"/>
          </p:cNvSpPr>
          <p:nvPr>
            <p:ph idx="5"/>
            <p:custDataLst>
              <p:tags r:id="rId70"/>
            </p:custDataLst>
          </p:nvPr>
        </p:nvSpPr>
        <p:spPr>
          <a:xfrm>
            <a:off x="6350635" y="1713230"/>
            <a:ext cx="4888230" cy="453644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微软雅黑" panose="020B0503020204020204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1" name="正文"/>
          <p:cNvSpPr txBox="1">
            <a:spLocks noGrp="1"/>
          </p:cNvSpPr>
          <p:nvPr>
            <p:ph idx="4"/>
            <p:custDataLst>
              <p:tags r:id="rId71"/>
            </p:custDataLst>
          </p:nvPr>
        </p:nvSpPr>
        <p:spPr>
          <a:xfrm>
            <a:off x="881380" y="1713230"/>
            <a:ext cx="4888230" cy="453644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微软雅黑" panose="020B0503020204020204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0" name="同侧圆角矩形 9"/>
          <p:cNvSpPr/>
          <p:nvPr>
            <p:custDataLst>
              <p:tags r:id="rId72"/>
            </p:custDataLst>
          </p:nvPr>
        </p:nvSpPr>
        <p:spPr>
          <a:xfrm rot="5400000">
            <a:off x="2459355" y="-1155065"/>
            <a:ext cx="57531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73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1"/>
            <p:custDataLst>
              <p:tags r:id="rId74"/>
            </p:custDataLst>
          </p:nvPr>
        </p:nvSpPr>
        <p:spPr>
          <a:xfrm>
            <a:off x="798830" y="781685"/>
            <a:ext cx="4346575" cy="5384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n-ea"/>
                <a:ea typeface="+mn-ea"/>
                <a:cs typeface="微软雅黑" panose="020B0503020204020204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标题和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56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5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4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3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9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>
            <p:custDataLst>
              <p:tags r:id="rId5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5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5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5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5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6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6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6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6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6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6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6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6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6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6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5" name="正文"/>
          <p:cNvSpPr txBox="1">
            <a:spLocks noGrp="1"/>
          </p:cNvSpPr>
          <p:nvPr>
            <p:ph idx="7"/>
            <p:custDataLst>
              <p:tags r:id="rId70"/>
            </p:custDataLst>
          </p:nvPr>
        </p:nvSpPr>
        <p:spPr>
          <a:xfrm>
            <a:off x="6367780" y="2159635"/>
            <a:ext cx="5209540" cy="4090035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微软雅黑" panose="020B0503020204020204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4" name="标题"/>
          <p:cNvSpPr txBox="1">
            <a:spLocks noGrp="1"/>
          </p:cNvSpPr>
          <p:nvPr>
            <p:ph type="title" idx="6"/>
            <p:custDataLst>
              <p:tags r:id="rId71"/>
            </p:custDataLst>
          </p:nvPr>
        </p:nvSpPr>
        <p:spPr>
          <a:xfrm>
            <a:off x="6367780" y="1684655"/>
            <a:ext cx="5209540" cy="47815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3" name="正文"/>
          <p:cNvSpPr txBox="1">
            <a:spLocks noGrp="1"/>
          </p:cNvSpPr>
          <p:nvPr>
            <p:ph idx="5"/>
            <p:custDataLst>
              <p:tags r:id="rId72"/>
            </p:custDataLst>
          </p:nvPr>
        </p:nvSpPr>
        <p:spPr>
          <a:xfrm>
            <a:off x="880745" y="2159635"/>
            <a:ext cx="5209540" cy="4090035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微软雅黑" panose="020B0503020204020204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2" name="标题"/>
          <p:cNvSpPr txBox="1">
            <a:spLocks noGrp="1"/>
          </p:cNvSpPr>
          <p:nvPr>
            <p:ph type="title" idx="4"/>
            <p:custDataLst>
              <p:tags r:id="rId73"/>
            </p:custDataLst>
          </p:nvPr>
        </p:nvSpPr>
        <p:spPr>
          <a:xfrm>
            <a:off x="880745" y="1684655"/>
            <a:ext cx="5209540" cy="47815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1" name="同侧圆角矩形 10"/>
          <p:cNvSpPr/>
          <p:nvPr>
            <p:custDataLst>
              <p:tags r:id="rId74"/>
            </p:custDataLst>
          </p:nvPr>
        </p:nvSpPr>
        <p:spPr>
          <a:xfrm rot="5400000">
            <a:off x="2459355" y="-1155065"/>
            <a:ext cx="57531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34" name="矩形 33"/>
          <p:cNvSpPr/>
          <p:nvPr>
            <p:custDataLst>
              <p:tags r:id="rId75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0" name="标题"/>
          <p:cNvSpPr txBox="1">
            <a:spLocks noGrp="1"/>
          </p:cNvSpPr>
          <p:nvPr>
            <p:ph type="title" idx="1"/>
            <p:custDataLst>
              <p:tags r:id="rId76"/>
            </p:custDataLst>
          </p:nvPr>
        </p:nvSpPr>
        <p:spPr>
          <a:xfrm>
            <a:off x="798830" y="781685"/>
            <a:ext cx="4346575" cy="5384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7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8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79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55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77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7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8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0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1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3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4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5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6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7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8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9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0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1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2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3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4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5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6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120" name="图片 119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121" name="图片 120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122" name="图片 121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123" name="图片 122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124" name="图片 123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125" name="图片 124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26" name="圆角矩形 125"/>
          <p:cNvSpPr/>
          <p:nvPr>
            <p:custDataLst>
              <p:tags r:id="rId5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28" name="任意多边形: 形状 23"/>
          <p:cNvSpPr/>
          <p:nvPr>
            <p:custDataLst>
              <p:tags r:id="rId5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45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29" name="任意多边形: 形状 25"/>
          <p:cNvSpPr/>
          <p:nvPr>
            <p:custDataLst>
              <p:tags r:id="rId5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1" name="任意多边形: 形状 26"/>
          <p:cNvSpPr/>
          <p:nvPr>
            <p:custDataLst>
              <p:tags r:id="rId5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2" name="任意多边形: 形状 27"/>
          <p:cNvSpPr/>
          <p:nvPr>
            <p:custDataLst>
              <p:tags r:id="rId5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3" name="任意多边形: 形状 28"/>
          <p:cNvSpPr/>
          <p:nvPr>
            <p:custDataLst>
              <p:tags r:id="rId6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4" name="任意多边形: 形状 29"/>
          <p:cNvSpPr/>
          <p:nvPr>
            <p:custDataLst>
              <p:tags r:id="rId6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5" name="任意多边形: 形状 30"/>
          <p:cNvSpPr/>
          <p:nvPr>
            <p:custDataLst>
              <p:tags r:id="rId6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7" name="任意多边形: 形状 31"/>
          <p:cNvSpPr/>
          <p:nvPr>
            <p:custDataLst>
              <p:tags r:id="rId6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8" name="任意多边形: 形状 32"/>
          <p:cNvSpPr/>
          <p:nvPr>
            <p:custDataLst>
              <p:tags r:id="rId6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9" name="任意多边形: 形状 33"/>
          <p:cNvSpPr/>
          <p:nvPr>
            <p:custDataLst>
              <p:tags r:id="rId6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0" name="任意多边形: 形状 34"/>
          <p:cNvSpPr/>
          <p:nvPr>
            <p:custDataLst>
              <p:tags r:id="rId6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1" name="任意多边形: 形状 35"/>
          <p:cNvSpPr/>
          <p:nvPr>
            <p:custDataLst>
              <p:tags r:id="rId6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2" name="任意多边形: 形状 36"/>
          <p:cNvSpPr/>
          <p:nvPr>
            <p:custDataLst>
              <p:tags r:id="rId6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43" name="任意多边形: 形状 37"/>
          <p:cNvSpPr/>
          <p:nvPr>
            <p:custDataLst>
              <p:tags r:id="rId6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" name="同侧圆角矩形 7"/>
          <p:cNvSpPr/>
          <p:nvPr>
            <p:custDataLst>
              <p:tags r:id="rId70"/>
            </p:custDataLst>
          </p:nvPr>
        </p:nvSpPr>
        <p:spPr>
          <a:xfrm rot="5400000">
            <a:off x="3938905" y="-2634615"/>
            <a:ext cx="575310" cy="73552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1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>
            <p:custDataLst>
              <p:tags r:id="rId2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4" name="同侧圆角矩形 53"/>
          <p:cNvSpPr/>
          <p:nvPr>
            <p:custDataLst>
              <p:tags r:id="rId3"/>
            </p:custDataLst>
          </p:nvPr>
        </p:nvSpPr>
        <p:spPr>
          <a:xfrm rot="5400000">
            <a:off x="2459355" y="-1155065"/>
            <a:ext cx="57531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99" name="任意多边形: 形状 37"/>
          <p:cNvSpPr/>
          <p:nvPr>
            <p:custDataLst>
              <p:tags r:id="rId4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5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6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7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8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9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10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11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12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13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14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15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16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17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30" name="圆角矩形 129"/>
          <p:cNvSpPr/>
          <p:nvPr>
            <p:custDataLst>
              <p:tags r:id="rId18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6" name="图片 85" descr="资源 7@4x-8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1" name="图片 80" descr="资源 2@4x-8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sp>
        <p:nvSpPr>
          <p:cNvPr id="53" name="任意多边形: 形状 41"/>
          <p:cNvSpPr/>
          <p:nvPr>
            <p:custDataLst>
              <p:tags r:id="rId31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32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33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4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5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6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7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8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9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40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41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42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43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28"/>
          <p:cNvSpPr/>
          <p:nvPr>
            <p:custDataLst>
              <p:tags r:id="rId44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45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>
            <p:custDataLst>
              <p:tags r:id="rId46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47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24"/>
          <p:cNvSpPr/>
          <p:nvPr>
            <p:custDataLst>
              <p:tags r:id="rId48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49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50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51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52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53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54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55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56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57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58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59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60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61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62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63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64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>
            <p:custDataLst>
              <p:tags r:id="rId65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>
            <p:custDataLst>
              <p:tags r:id="rId66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>
            <p:custDataLst>
              <p:tags r:id="rId67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>
            <p:custDataLst>
              <p:tags r:id="rId68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9" name="任意多边形: 形状 3"/>
          <p:cNvSpPr/>
          <p:nvPr>
            <p:custDataLst>
              <p:tags r:id="rId69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3" name="任意多边形: 形状 2"/>
          <p:cNvSpPr/>
          <p:nvPr>
            <p:custDataLst>
              <p:tags r:id="rId70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4" name="矩形 13"/>
          <p:cNvSpPr/>
          <p:nvPr>
            <p:custDataLst>
              <p:tags r:id="rId71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7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7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7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3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9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>
            <p:custDataLst>
              <p:tags r:id="rId5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5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5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5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5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6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6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6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6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6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6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6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6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6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6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4" name="同侧圆角矩形 53"/>
          <p:cNvSpPr/>
          <p:nvPr>
            <p:custDataLst>
              <p:tags r:id="rId70"/>
            </p:custDataLst>
          </p:nvPr>
        </p:nvSpPr>
        <p:spPr>
          <a:xfrm rot="5400000">
            <a:off x="2459355" y="-1155065"/>
            <a:ext cx="57531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71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2"/>
            <p:custDataLst>
              <p:tags r:id="rId72"/>
            </p:custDataLst>
          </p:nvPr>
        </p:nvSpPr>
        <p:spPr>
          <a:xfrm>
            <a:off x="798830" y="781685"/>
            <a:ext cx="4346575" cy="5384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7" name="正文"/>
          <p:cNvSpPr txBox="1">
            <a:spLocks noGrp="1"/>
          </p:cNvSpPr>
          <p:nvPr>
            <p:ph idx="1"/>
            <p:custDataLst>
              <p:tags r:id="rId73"/>
            </p:custDataLst>
          </p:nvPr>
        </p:nvSpPr>
        <p:spPr>
          <a:xfrm>
            <a:off x="880745" y="1706880"/>
            <a:ext cx="10355580" cy="456184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微软雅黑" panose="020B0503020204020204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3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9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8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>
            <p:custDataLst>
              <p:tags r:id="rId5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5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5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5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5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6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6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6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6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6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6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6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6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6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6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4" name="同侧圆角矩形 53"/>
          <p:cNvSpPr/>
          <p:nvPr>
            <p:custDataLst>
              <p:tags r:id="rId70"/>
            </p:custDataLst>
          </p:nvPr>
        </p:nvSpPr>
        <p:spPr>
          <a:xfrm rot="5400000">
            <a:off x="2347595" y="-1043305"/>
            <a:ext cx="79883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微软雅黑" panose="020B0503020204020204" charset="-122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71"/>
            </p:custDataLst>
          </p:nvPr>
        </p:nvSpPr>
        <p:spPr>
          <a:xfrm>
            <a:off x="548640" y="755015"/>
            <a:ext cx="100330" cy="7994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2"/>
            <p:custDataLst>
              <p:tags r:id="rId72"/>
            </p:custDataLst>
          </p:nvPr>
        </p:nvSpPr>
        <p:spPr>
          <a:xfrm>
            <a:off x="798830" y="781685"/>
            <a:ext cx="10589895" cy="5384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副标题"/>
          <p:cNvSpPr txBox="1">
            <a:spLocks noGrp="1"/>
          </p:cNvSpPr>
          <p:nvPr>
            <p:ph type="body" idx="1" hasCustomPrompt="1"/>
            <p:custDataLst>
              <p:tags r:id="rId73"/>
            </p:custDataLst>
          </p:nvPr>
        </p:nvSpPr>
        <p:spPr>
          <a:xfrm>
            <a:off x="803910" y="1216660"/>
            <a:ext cx="10779125" cy="30353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300" b="0" i="0" u="none" strike="noStrike" kern="1200" cap="none" spc="300" normalizeH="0" baseline="0" noProof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微软雅黑" panose="020B0503020204020204" charset="-122"/>
              </a:defRPr>
            </a:lvl1pPr>
          </a:lstStyle>
          <a:p>
            <a:pPr lvl="0" algn="l"/>
            <a:r>
              <a:rPr>
                <a:sym typeface="+mn-ea"/>
              </a:rPr>
              <a:t>单击此处编辑母版副标题样式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9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30" name="圆角矩形 129"/>
          <p:cNvSpPr/>
          <p:nvPr>
            <p:custDataLst>
              <p:tags r:id="rId55"/>
            </p:custDataLst>
          </p:nvPr>
        </p:nvSpPr>
        <p:spPr>
          <a:xfrm>
            <a:off x="1286510" y="683895"/>
            <a:ext cx="9855200" cy="5456555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7" name="图片 86" descr="资源 8@4x-8"/>
          <p:cNvPicPr>
            <a:picLocks noChangeAspect="1"/>
          </p:cNvPicPr>
          <p:nvPr>
            <p:custDataLst>
              <p:tags r:id="rId56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7521575" y="3815080"/>
            <a:ext cx="4138930" cy="2839720"/>
          </a:xfrm>
          <a:prstGeom prst="rect">
            <a:avLst/>
          </a:prstGeom>
        </p:spPr>
      </p:pic>
      <p:sp>
        <p:nvSpPr>
          <p:cNvPr id="55" name="任意多边形: 形状 2"/>
          <p:cNvSpPr/>
          <p:nvPr>
            <p:custDataLst>
              <p:tags r:id="rId58"/>
            </p:custDataLst>
          </p:nvPr>
        </p:nvSpPr>
        <p:spPr>
          <a:xfrm>
            <a:off x="1170305" y="3911600"/>
            <a:ext cx="297180" cy="1772285"/>
          </a:xfrm>
          <a:custGeom>
            <a:avLst/>
            <a:gdLst>
              <a:gd name="connsiteX0" fmla="*/ 262384 w 297351"/>
              <a:gd name="connsiteY0" fmla="*/ 1764995 h 1772035"/>
              <a:gd name="connsiteX1" fmla="*/ 189689 w 297351"/>
              <a:gd name="connsiteY1" fmla="*/ 1771339 h 1772035"/>
              <a:gd name="connsiteX2" fmla="*/ 148140 w 297351"/>
              <a:gd name="connsiteY2" fmla="*/ 1736259 h 1772035"/>
              <a:gd name="connsiteX3" fmla="*/ 148 w 297351"/>
              <a:gd name="connsiteY3" fmla="*/ 47839 h 1772035"/>
              <a:gd name="connsiteX4" fmla="*/ 34973 w 297351"/>
              <a:gd name="connsiteY4" fmla="*/ 5909 h 1772035"/>
              <a:gd name="connsiteX5" fmla="*/ 107669 w 297351"/>
              <a:gd name="connsiteY5" fmla="*/ -434 h 1772035"/>
              <a:gd name="connsiteX6" fmla="*/ 149218 w 297351"/>
              <a:gd name="connsiteY6" fmla="*/ 34708 h 1772035"/>
              <a:gd name="connsiteX7" fmla="*/ 297209 w 297351"/>
              <a:gd name="connsiteY7" fmla="*/ 1723192 h 1772035"/>
              <a:gd name="connsiteX8" fmla="*/ 262384 w 297351"/>
              <a:gd name="connsiteY8" fmla="*/ 1764995 h 177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51" h="1772035">
                <a:moveTo>
                  <a:pt x="262384" y="1764995"/>
                </a:moveTo>
                <a:lnTo>
                  <a:pt x="189689" y="1771339"/>
                </a:lnTo>
                <a:cubicBezTo>
                  <a:pt x="168540" y="1773095"/>
                  <a:pt x="149954" y="1757402"/>
                  <a:pt x="148140" y="1736259"/>
                </a:cubicBezTo>
                <a:lnTo>
                  <a:pt x="148" y="47839"/>
                </a:lnTo>
                <a:cubicBezTo>
                  <a:pt x="-1691" y="26683"/>
                  <a:pt x="13837" y="7983"/>
                  <a:pt x="34973" y="5909"/>
                </a:cubicBezTo>
                <a:lnTo>
                  <a:pt x="107669" y="-434"/>
                </a:lnTo>
                <a:cubicBezTo>
                  <a:pt x="128830" y="-2153"/>
                  <a:pt x="147404" y="13553"/>
                  <a:pt x="149218" y="34708"/>
                </a:cubicBezTo>
                <a:lnTo>
                  <a:pt x="297209" y="1723192"/>
                </a:lnTo>
                <a:cubicBezTo>
                  <a:pt x="299011" y="1744316"/>
                  <a:pt x="283482" y="1762952"/>
                  <a:pt x="262384" y="1764995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>
            <p:custDataLst>
              <p:tags r:id="rId59"/>
            </p:custDataLst>
          </p:nvPr>
        </p:nvSpPr>
        <p:spPr>
          <a:xfrm>
            <a:off x="1137920" y="3677285"/>
            <a:ext cx="215900" cy="560070"/>
          </a:xfrm>
          <a:custGeom>
            <a:avLst/>
            <a:gdLst>
              <a:gd name="connsiteX0" fmla="*/ 171892 w 215798"/>
              <a:gd name="connsiteY0" fmla="*/ 550010 h 560112"/>
              <a:gd name="connsiteX1" fmla="*/ 91839 w 215798"/>
              <a:gd name="connsiteY1" fmla="*/ 557115 h 560112"/>
              <a:gd name="connsiteX2" fmla="*/ 45088 w 215798"/>
              <a:gd name="connsiteY2" fmla="*/ 543603 h 560112"/>
              <a:gd name="connsiteX3" fmla="*/ 113 w 215798"/>
              <a:gd name="connsiteY3" fmla="*/ 30423 h 560112"/>
              <a:gd name="connsiteX4" fmla="*/ 43756 w 215798"/>
              <a:gd name="connsiteY4" fmla="*/ 8792 h 560112"/>
              <a:gd name="connsiteX5" fmla="*/ 123873 w 215798"/>
              <a:gd name="connsiteY5" fmla="*/ 1687 h 560112"/>
              <a:gd name="connsiteX6" fmla="*/ 170624 w 215798"/>
              <a:gd name="connsiteY6" fmla="*/ 15199 h 560112"/>
              <a:gd name="connsiteX7" fmla="*/ 215598 w 215798"/>
              <a:gd name="connsiteY7" fmla="*/ 528443 h 560112"/>
              <a:gd name="connsiteX8" fmla="*/ 171892 w 215798"/>
              <a:gd name="connsiteY8" fmla="*/ 550010 h 56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798" h="560112">
                <a:moveTo>
                  <a:pt x="171892" y="550010"/>
                </a:moveTo>
                <a:lnTo>
                  <a:pt x="91839" y="557115"/>
                </a:lnTo>
                <a:cubicBezTo>
                  <a:pt x="66973" y="559335"/>
                  <a:pt x="46991" y="565234"/>
                  <a:pt x="45088" y="543603"/>
                </a:cubicBezTo>
                <a:lnTo>
                  <a:pt x="113" y="30423"/>
                </a:lnTo>
                <a:cubicBezTo>
                  <a:pt x="-1726" y="9426"/>
                  <a:pt x="19144" y="11012"/>
                  <a:pt x="43756" y="8792"/>
                </a:cubicBezTo>
                <a:lnTo>
                  <a:pt x="123873" y="1687"/>
                </a:lnTo>
                <a:cubicBezTo>
                  <a:pt x="148739" y="-533"/>
                  <a:pt x="169038" y="-5798"/>
                  <a:pt x="170624" y="15199"/>
                </a:cubicBezTo>
                <a:lnTo>
                  <a:pt x="215598" y="528443"/>
                </a:lnTo>
                <a:cubicBezTo>
                  <a:pt x="217438" y="549693"/>
                  <a:pt x="206908" y="546902"/>
                  <a:pt x="171892" y="550010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>
            <p:custDataLst>
              <p:tags r:id="rId60"/>
            </p:custDataLst>
          </p:nvPr>
        </p:nvSpPr>
        <p:spPr>
          <a:xfrm>
            <a:off x="1318260" y="3942080"/>
            <a:ext cx="89535" cy="483870"/>
          </a:xfrm>
          <a:custGeom>
            <a:avLst/>
            <a:gdLst>
              <a:gd name="connsiteX0" fmla="*/ 89378 w 89378"/>
              <a:gd name="connsiteY0" fmla="*/ 479624 h 483810"/>
              <a:gd name="connsiteX1" fmla="*/ 42374 w 89378"/>
              <a:gd name="connsiteY1" fmla="*/ 483811 h 483810"/>
              <a:gd name="connsiteX2" fmla="*/ 0 w 89378"/>
              <a:gd name="connsiteY2" fmla="*/ 0 h 483810"/>
              <a:gd name="connsiteX3" fmla="*/ 53729 w 89378"/>
              <a:gd name="connsiteY3" fmla="*/ 72315 h 483810"/>
              <a:gd name="connsiteX4" fmla="*/ 89378 w 89378"/>
              <a:gd name="connsiteY4" fmla="*/ 479624 h 48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78" h="483810">
                <a:moveTo>
                  <a:pt x="89378" y="479624"/>
                </a:moveTo>
                <a:lnTo>
                  <a:pt x="42374" y="483811"/>
                </a:lnTo>
                <a:lnTo>
                  <a:pt x="0" y="0"/>
                </a:lnTo>
                <a:lnTo>
                  <a:pt x="53729" y="72315"/>
                </a:lnTo>
                <a:lnTo>
                  <a:pt x="89378" y="479624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>
            <p:custDataLst>
              <p:tags r:id="rId61"/>
            </p:custDataLst>
          </p:nvPr>
        </p:nvSpPr>
        <p:spPr>
          <a:xfrm>
            <a:off x="1155700" y="3655060"/>
            <a:ext cx="130810" cy="38100"/>
          </a:xfrm>
          <a:custGeom>
            <a:avLst/>
            <a:gdLst>
              <a:gd name="connsiteX0" fmla="*/ 130610 w 130610"/>
              <a:gd name="connsiteY0" fmla="*/ 26706 h 38123"/>
              <a:gd name="connsiteX1" fmla="*/ 2347 w 130610"/>
              <a:gd name="connsiteY1" fmla="*/ 38124 h 38123"/>
              <a:gd name="connsiteX2" fmla="*/ 0 w 130610"/>
              <a:gd name="connsiteY2" fmla="*/ 11418 h 38123"/>
              <a:gd name="connsiteX3" fmla="*/ 128263 w 130610"/>
              <a:gd name="connsiteY3" fmla="*/ 0 h 38123"/>
              <a:gd name="connsiteX4" fmla="*/ 130610 w 130610"/>
              <a:gd name="connsiteY4" fmla="*/ 26706 h 3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10" h="38123">
                <a:moveTo>
                  <a:pt x="130610" y="26706"/>
                </a:moveTo>
                <a:lnTo>
                  <a:pt x="2347" y="38124"/>
                </a:lnTo>
                <a:lnTo>
                  <a:pt x="0" y="11418"/>
                </a:lnTo>
                <a:lnTo>
                  <a:pt x="128263" y="0"/>
                </a:lnTo>
                <a:lnTo>
                  <a:pt x="130610" y="2670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>
            <p:custDataLst>
              <p:tags r:id="rId62"/>
            </p:custDataLst>
          </p:nvPr>
        </p:nvSpPr>
        <p:spPr>
          <a:xfrm>
            <a:off x="1662430" y="3982720"/>
            <a:ext cx="285115" cy="1772920"/>
          </a:xfrm>
          <a:custGeom>
            <a:avLst/>
            <a:gdLst>
              <a:gd name="connsiteX0" fmla="*/ 107968 w 285331"/>
              <a:gd name="connsiteY0" fmla="*/ 1772078 h 1772748"/>
              <a:gd name="connsiteX1" fmla="*/ 35209 w 285331"/>
              <a:gd name="connsiteY1" fmla="*/ 1766179 h 1772748"/>
              <a:gd name="connsiteX2" fmla="*/ 130 w 285331"/>
              <a:gd name="connsiteY2" fmla="*/ 1724503 h 1772748"/>
              <a:gd name="connsiteX3" fmla="*/ 136069 w 285331"/>
              <a:gd name="connsiteY3" fmla="*/ 34940 h 1772748"/>
              <a:gd name="connsiteX4" fmla="*/ 177365 w 285331"/>
              <a:gd name="connsiteY4" fmla="*/ -456 h 1772748"/>
              <a:gd name="connsiteX5" fmla="*/ 250123 w 285331"/>
              <a:gd name="connsiteY5" fmla="*/ 5507 h 1772748"/>
              <a:gd name="connsiteX6" fmla="*/ 285202 w 285331"/>
              <a:gd name="connsiteY6" fmla="*/ 47119 h 1772748"/>
              <a:gd name="connsiteX7" fmla="*/ 149263 w 285331"/>
              <a:gd name="connsiteY7" fmla="*/ 1736682 h 1772748"/>
              <a:gd name="connsiteX8" fmla="*/ 107968 w 285331"/>
              <a:gd name="connsiteY8" fmla="*/ 1772078 h 17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331" h="1772748">
                <a:moveTo>
                  <a:pt x="107968" y="1772078"/>
                </a:moveTo>
                <a:lnTo>
                  <a:pt x="35209" y="1766179"/>
                </a:lnTo>
                <a:cubicBezTo>
                  <a:pt x="14060" y="1764263"/>
                  <a:pt x="-1595" y="1745665"/>
                  <a:pt x="130" y="1724503"/>
                </a:cubicBezTo>
                <a:lnTo>
                  <a:pt x="136069" y="34940"/>
                </a:lnTo>
                <a:cubicBezTo>
                  <a:pt x="137757" y="13791"/>
                  <a:pt x="156209" y="-2022"/>
                  <a:pt x="177365" y="-456"/>
                </a:cubicBezTo>
                <a:lnTo>
                  <a:pt x="250123" y="5507"/>
                </a:lnTo>
                <a:cubicBezTo>
                  <a:pt x="271260" y="7391"/>
                  <a:pt x="286921" y="25971"/>
                  <a:pt x="285202" y="47119"/>
                </a:cubicBezTo>
                <a:lnTo>
                  <a:pt x="149263" y="1736682"/>
                </a:lnTo>
                <a:cubicBezTo>
                  <a:pt x="147576" y="1757831"/>
                  <a:pt x="129123" y="1773645"/>
                  <a:pt x="107968" y="1772078"/>
                </a:cubicBezTo>
                <a:close/>
              </a:path>
            </a:pathLst>
          </a:custGeom>
          <a:solidFill>
            <a:schemeClr val="accent6">
              <a:lumMod val="50000"/>
              <a:lumOff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>
            <p:custDataLst>
              <p:tags r:id="rId63"/>
            </p:custDataLst>
          </p:nvPr>
        </p:nvSpPr>
        <p:spPr>
          <a:xfrm>
            <a:off x="1743075" y="4207510"/>
            <a:ext cx="215900" cy="59690"/>
          </a:xfrm>
          <a:custGeom>
            <a:avLst/>
            <a:gdLst>
              <a:gd name="connsiteX0" fmla="*/ 200818 w 216027"/>
              <a:gd name="connsiteY0" fmla="*/ 59039 h 59642"/>
              <a:gd name="connsiteX1" fmla="*/ 11658 w 216027"/>
              <a:gd name="connsiteY1" fmla="*/ 43562 h 59642"/>
              <a:gd name="connsiteX2" fmla="*/ 43 w 216027"/>
              <a:gd name="connsiteY2" fmla="*/ 29885 h 59642"/>
              <a:gd name="connsiteX3" fmla="*/ 50 w 216027"/>
              <a:gd name="connsiteY3" fmla="*/ 29796 h 59642"/>
              <a:gd name="connsiteX4" fmla="*/ 1572 w 216027"/>
              <a:gd name="connsiteY4" fmla="*/ 11147 h 59642"/>
              <a:gd name="connsiteX5" fmla="*/ 15198 w 216027"/>
              <a:gd name="connsiteY5" fmla="*/ -525 h 59642"/>
              <a:gd name="connsiteX6" fmla="*/ 15210 w 216027"/>
              <a:gd name="connsiteY6" fmla="*/ -525 h 59642"/>
              <a:gd name="connsiteX7" fmla="*/ 204370 w 216027"/>
              <a:gd name="connsiteY7" fmla="*/ 15143 h 59642"/>
              <a:gd name="connsiteX8" fmla="*/ 215985 w 216027"/>
              <a:gd name="connsiteY8" fmla="*/ 28820 h 59642"/>
              <a:gd name="connsiteX9" fmla="*/ 215979 w 216027"/>
              <a:gd name="connsiteY9" fmla="*/ 28908 h 59642"/>
              <a:gd name="connsiteX10" fmla="*/ 214456 w 216027"/>
              <a:gd name="connsiteY10" fmla="*/ 47494 h 59642"/>
              <a:gd name="connsiteX11" fmla="*/ 200818 w 216027"/>
              <a:gd name="connsiteY11" fmla="*/ 59039 h 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027" h="59642">
                <a:moveTo>
                  <a:pt x="200818" y="59039"/>
                </a:moveTo>
                <a:lnTo>
                  <a:pt x="11658" y="43562"/>
                </a:lnTo>
                <a:cubicBezTo>
                  <a:pt x="4674" y="42991"/>
                  <a:pt x="-528" y="36869"/>
                  <a:pt x="43" y="29885"/>
                </a:cubicBezTo>
                <a:cubicBezTo>
                  <a:pt x="43" y="29860"/>
                  <a:pt x="50" y="29828"/>
                  <a:pt x="50" y="29796"/>
                </a:cubicBezTo>
                <a:lnTo>
                  <a:pt x="1572" y="11147"/>
                </a:lnTo>
                <a:cubicBezTo>
                  <a:pt x="2111" y="4163"/>
                  <a:pt x="8213" y="-1064"/>
                  <a:pt x="15198" y="-525"/>
                </a:cubicBezTo>
                <a:cubicBezTo>
                  <a:pt x="15204" y="-525"/>
                  <a:pt x="15204" y="-525"/>
                  <a:pt x="15210" y="-525"/>
                </a:cubicBezTo>
                <a:lnTo>
                  <a:pt x="204370" y="15143"/>
                </a:lnTo>
                <a:cubicBezTo>
                  <a:pt x="211354" y="15714"/>
                  <a:pt x="216556" y="21835"/>
                  <a:pt x="215985" y="28820"/>
                </a:cubicBezTo>
                <a:cubicBezTo>
                  <a:pt x="215985" y="28845"/>
                  <a:pt x="215979" y="28877"/>
                  <a:pt x="215979" y="28908"/>
                </a:cubicBezTo>
                <a:lnTo>
                  <a:pt x="214456" y="47494"/>
                </a:lnTo>
                <a:cubicBezTo>
                  <a:pt x="213853" y="54434"/>
                  <a:pt x="207764" y="59585"/>
                  <a:pt x="200818" y="59039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>
            <p:custDataLst>
              <p:tags r:id="rId64"/>
            </p:custDataLst>
          </p:nvPr>
        </p:nvSpPr>
        <p:spPr>
          <a:xfrm>
            <a:off x="1763395" y="3582670"/>
            <a:ext cx="215265" cy="1122045"/>
          </a:xfrm>
          <a:custGeom>
            <a:avLst/>
            <a:gdLst>
              <a:gd name="connsiteX0" fmla="*/ 166007 w 215548"/>
              <a:gd name="connsiteY0" fmla="*/ 679385 h 1122272"/>
              <a:gd name="connsiteX1" fmla="*/ 130420 w 215548"/>
              <a:gd name="connsiteY1" fmla="*/ 1121710 h 1122272"/>
              <a:gd name="connsiteX2" fmla="*/ 167910 w 215548"/>
              <a:gd name="connsiteY2" fmla="*/ 1084284 h 1122272"/>
              <a:gd name="connsiteX3" fmla="*/ 202862 w 215548"/>
              <a:gd name="connsiteY3" fmla="*/ 649762 h 1122272"/>
              <a:gd name="connsiteX4" fmla="*/ 215549 w 215548"/>
              <a:gd name="connsiteY4" fmla="*/ 494095 h 1122272"/>
              <a:gd name="connsiteX5" fmla="*/ 189858 w 215548"/>
              <a:gd name="connsiteY5" fmla="*/ 430661 h 1122272"/>
              <a:gd name="connsiteX6" fmla="*/ 186940 w 215548"/>
              <a:gd name="connsiteY6" fmla="*/ 7366 h 1122272"/>
              <a:gd name="connsiteX7" fmla="*/ 88808 w 215548"/>
              <a:gd name="connsiteY7" fmla="*/ -563 h 1122272"/>
              <a:gd name="connsiteX8" fmla="*/ 0 w 215548"/>
              <a:gd name="connsiteY8" fmla="*/ 624895 h 1122272"/>
              <a:gd name="connsiteX9" fmla="*/ 163026 w 215548"/>
              <a:gd name="connsiteY9" fmla="*/ 638217 h 1122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548" h="1122272">
                <a:moveTo>
                  <a:pt x="166007" y="679385"/>
                </a:moveTo>
                <a:lnTo>
                  <a:pt x="130420" y="1121710"/>
                </a:lnTo>
                <a:cubicBezTo>
                  <a:pt x="130420" y="1121710"/>
                  <a:pt x="165499" y="1114098"/>
                  <a:pt x="167910" y="1084284"/>
                </a:cubicBezTo>
                <a:cubicBezTo>
                  <a:pt x="170320" y="1054470"/>
                  <a:pt x="202862" y="649762"/>
                  <a:pt x="202862" y="649762"/>
                </a:cubicBezTo>
                <a:lnTo>
                  <a:pt x="215549" y="494095"/>
                </a:lnTo>
                <a:lnTo>
                  <a:pt x="189858" y="430661"/>
                </a:lnTo>
                <a:lnTo>
                  <a:pt x="186940" y="7366"/>
                </a:lnTo>
                <a:lnTo>
                  <a:pt x="88808" y="-563"/>
                </a:lnTo>
                <a:cubicBezTo>
                  <a:pt x="88808" y="-563"/>
                  <a:pt x="16557" y="420765"/>
                  <a:pt x="0" y="624895"/>
                </a:cubicBezTo>
                <a:lnTo>
                  <a:pt x="163026" y="638217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>
            <p:custDataLst>
              <p:tags r:id="rId65"/>
            </p:custDataLst>
          </p:nvPr>
        </p:nvSpPr>
        <p:spPr>
          <a:xfrm>
            <a:off x="1800860" y="4255770"/>
            <a:ext cx="60960" cy="598805"/>
          </a:xfrm>
          <a:custGeom>
            <a:avLst/>
            <a:gdLst>
              <a:gd name="connsiteX0" fmla="*/ 12877 w 60960"/>
              <a:gd name="connsiteY0" fmla="*/ 599006 h 599006"/>
              <a:gd name="connsiteX1" fmla="*/ 0 w 60960"/>
              <a:gd name="connsiteY1" fmla="*/ 597992 h 599006"/>
              <a:gd name="connsiteX2" fmla="*/ 48146 w 60960"/>
              <a:gd name="connsiteY2" fmla="*/ 0 h 599006"/>
              <a:gd name="connsiteX3" fmla="*/ 60960 w 60960"/>
              <a:gd name="connsiteY3" fmla="*/ 1078 h 599006"/>
              <a:gd name="connsiteX4" fmla="*/ 12877 w 60960"/>
              <a:gd name="connsiteY4" fmla="*/ 599006 h 599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599006">
                <a:moveTo>
                  <a:pt x="12877" y="599006"/>
                </a:moveTo>
                <a:lnTo>
                  <a:pt x="0" y="597992"/>
                </a:lnTo>
                <a:lnTo>
                  <a:pt x="48146" y="0"/>
                </a:lnTo>
                <a:lnTo>
                  <a:pt x="60960" y="1078"/>
                </a:lnTo>
                <a:lnTo>
                  <a:pt x="12877" y="599006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>
            <p:custDataLst>
              <p:tags r:id="rId66"/>
            </p:custDataLst>
          </p:nvPr>
        </p:nvSpPr>
        <p:spPr>
          <a:xfrm>
            <a:off x="1892300" y="4122420"/>
            <a:ext cx="342265" cy="1654175"/>
          </a:xfrm>
          <a:custGeom>
            <a:avLst/>
            <a:gdLst>
              <a:gd name="connsiteX0" fmla="*/ 82927 w 341962"/>
              <a:gd name="connsiteY0" fmla="*/ 1653177 h 1654158"/>
              <a:gd name="connsiteX1" fmla="*/ 51210 w 341962"/>
              <a:gd name="connsiteY1" fmla="*/ 1649181 h 1654158"/>
              <a:gd name="connsiteX2" fmla="*/ 463 w 341962"/>
              <a:gd name="connsiteY2" fmla="*/ 1583082 h 1654158"/>
              <a:gd name="connsiteX3" fmla="*/ 193049 w 341962"/>
              <a:gd name="connsiteY3" fmla="*/ 24257 h 1654158"/>
              <a:gd name="connsiteX4" fmla="*/ 341865 w 341962"/>
              <a:gd name="connsiteY4" fmla="*/ 40116 h 1654158"/>
              <a:gd name="connsiteX5" fmla="*/ 148455 w 341962"/>
              <a:gd name="connsiteY5" fmla="*/ 1601732 h 1654158"/>
              <a:gd name="connsiteX6" fmla="*/ 82927 w 341962"/>
              <a:gd name="connsiteY6" fmla="*/ 1653177 h 16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62" h="1654158">
                <a:moveTo>
                  <a:pt x="82927" y="1653177"/>
                </a:moveTo>
                <a:lnTo>
                  <a:pt x="51210" y="1649181"/>
                </a:lnTo>
                <a:cubicBezTo>
                  <a:pt x="19056" y="1644746"/>
                  <a:pt x="-3558" y="1615288"/>
                  <a:pt x="463" y="1583082"/>
                </a:cubicBezTo>
                <a:lnTo>
                  <a:pt x="193049" y="24257"/>
                </a:lnTo>
                <a:cubicBezTo>
                  <a:pt x="198758" y="-21922"/>
                  <a:pt x="346305" y="3958"/>
                  <a:pt x="341865" y="40116"/>
                </a:cubicBezTo>
                <a:lnTo>
                  <a:pt x="148455" y="1601732"/>
                </a:lnTo>
                <a:cubicBezTo>
                  <a:pt x="144522" y="1634007"/>
                  <a:pt x="115215" y="1657015"/>
                  <a:pt x="82927" y="1653177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>
            <p:custDataLst>
              <p:tags r:id="rId67"/>
            </p:custDataLst>
          </p:nvPr>
        </p:nvSpPr>
        <p:spPr>
          <a:xfrm>
            <a:off x="2084070" y="3951605"/>
            <a:ext cx="149225" cy="229235"/>
          </a:xfrm>
          <a:custGeom>
            <a:avLst/>
            <a:gdLst>
              <a:gd name="connsiteX0" fmla="*/ 112278 w 149302"/>
              <a:gd name="connsiteY0" fmla="*/ 2727 h 229530"/>
              <a:gd name="connsiteX1" fmla="*/ 86905 w 149302"/>
              <a:gd name="connsiteY1" fmla="*/ -508 h 229530"/>
              <a:gd name="connsiteX2" fmla="*/ 0 w 149302"/>
              <a:gd name="connsiteY2" fmla="*/ 200007 h 229530"/>
              <a:gd name="connsiteX3" fmla="*/ 0 w 149302"/>
              <a:gd name="connsiteY3" fmla="*/ 202417 h 229530"/>
              <a:gd name="connsiteX4" fmla="*/ 71998 w 149302"/>
              <a:gd name="connsiteY4" fmla="*/ 228806 h 229530"/>
              <a:gd name="connsiteX5" fmla="*/ 147104 w 149302"/>
              <a:gd name="connsiteY5" fmla="*/ 220686 h 229530"/>
              <a:gd name="connsiteX6" fmla="*/ 148753 w 149302"/>
              <a:gd name="connsiteY6" fmla="*/ 219989 h 229530"/>
              <a:gd name="connsiteX7" fmla="*/ 148753 w 149302"/>
              <a:gd name="connsiteY7" fmla="*/ 218720 h 229530"/>
              <a:gd name="connsiteX8" fmla="*/ 112278 w 149302"/>
              <a:gd name="connsiteY8" fmla="*/ 2727 h 22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302" h="229530">
                <a:moveTo>
                  <a:pt x="112278" y="2727"/>
                </a:moveTo>
                <a:lnTo>
                  <a:pt x="86905" y="-508"/>
                </a:lnTo>
                <a:cubicBezTo>
                  <a:pt x="58106" y="-4123"/>
                  <a:pt x="3553" y="170764"/>
                  <a:pt x="0" y="200007"/>
                </a:cubicBezTo>
                <a:lnTo>
                  <a:pt x="0" y="202417"/>
                </a:lnTo>
                <a:cubicBezTo>
                  <a:pt x="34826" y="194171"/>
                  <a:pt x="29434" y="223922"/>
                  <a:pt x="71998" y="228806"/>
                </a:cubicBezTo>
                <a:cubicBezTo>
                  <a:pt x="93439" y="231280"/>
                  <a:pt x="118432" y="204194"/>
                  <a:pt x="147104" y="220686"/>
                </a:cubicBezTo>
                <a:cubicBezTo>
                  <a:pt x="147611" y="220686"/>
                  <a:pt x="148182" y="220179"/>
                  <a:pt x="148753" y="219989"/>
                </a:cubicBezTo>
                <a:lnTo>
                  <a:pt x="148753" y="218720"/>
                </a:lnTo>
                <a:cubicBezTo>
                  <a:pt x="151988" y="189604"/>
                  <a:pt x="141077" y="6343"/>
                  <a:pt x="112278" y="2727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>
            <p:custDataLst>
              <p:tags r:id="rId68"/>
            </p:custDataLst>
          </p:nvPr>
        </p:nvSpPr>
        <p:spPr>
          <a:xfrm>
            <a:off x="2156460" y="3856355"/>
            <a:ext cx="52070" cy="120015"/>
          </a:xfrm>
          <a:custGeom>
            <a:avLst/>
            <a:gdLst>
              <a:gd name="connsiteX0" fmla="*/ 17 w 52285"/>
              <a:gd name="connsiteY0" fmla="*/ 105055 h 120301"/>
              <a:gd name="connsiteX1" fmla="*/ 39599 w 52285"/>
              <a:gd name="connsiteY1" fmla="*/ -563 h 120301"/>
              <a:gd name="connsiteX2" fmla="*/ 52286 w 52285"/>
              <a:gd name="connsiteY2" fmla="*/ 111588 h 120301"/>
              <a:gd name="connsiteX3" fmla="*/ 23170 w 52285"/>
              <a:gd name="connsiteY3" fmla="*/ 119073 h 120301"/>
              <a:gd name="connsiteX4" fmla="*/ 17 w 52285"/>
              <a:gd name="connsiteY4" fmla="*/ 105055 h 12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85" h="120301">
                <a:moveTo>
                  <a:pt x="17" y="105055"/>
                </a:moveTo>
                <a:lnTo>
                  <a:pt x="39599" y="-563"/>
                </a:lnTo>
                <a:lnTo>
                  <a:pt x="52286" y="111588"/>
                </a:lnTo>
                <a:cubicBezTo>
                  <a:pt x="52286" y="111588"/>
                  <a:pt x="50700" y="122499"/>
                  <a:pt x="23170" y="119073"/>
                </a:cubicBezTo>
                <a:cubicBezTo>
                  <a:pt x="-1442" y="115965"/>
                  <a:pt x="17" y="105055"/>
                  <a:pt x="17" y="105055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>
            <p:custDataLst>
              <p:tags r:id="rId69"/>
            </p:custDataLst>
          </p:nvPr>
        </p:nvSpPr>
        <p:spPr>
          <a:xfrm>
            <a:off x="1489075" y="3846830"/>
            <a:ext cx="167640" cy="1663065"/>
          </a:xfrm>
          <a:custGeom>
            <a:avLst/>
            <a:gdLst>
              <a:gd name="connsiteX0" fmla="*/ 90208 w 167470"/>
              <a:gd name="connsiteY0" fmla="*/ 1662205 h 1662768"/>
              <a:gd name="connsiteX1" fmla="*/ 58047 w 167470"/>
              <a:gd name="connsiteY1" fmla="*/ 1661824 h 1662768"/>
              <a:gd name="connsiteX2" fmla="*/ 5 w 167470"/>
              <a:gd name="connsiteY2" fmla="*/ 1601942 h 1662768"/>
              <a:gd name="connsiteX3" fmla="*/ 17829 w 167470"/>
              <a:gd name="connsiteY3" fmla="*/ 31192 h 1662768"/>
              <a:gd name="connsiteX4" fmla="*/ 167470 w 167470"/>
              <a:gd name="connsiteY4" fmla="*/ 30050 h 1662768"/>
              <a:gd name="connsiteX5" fmla="*/ 149582 w 167470"/>
              <a:gd name="connsiteY5" fmla="*/ 1603655 h 1662768"/>
              <a:gd name="connsiteX6" fmla="*/ 90208 w 167470"/>
              <a:gd name="connsiteY6" fmla="*/ 1662205 h 166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70" h="1662768">
                <a:moveTo>
                  <a:pt x="90208" y="1662205"/>
                </a:moveTo>
                <a:lnTo>
                  <a:pt x="58047" y="1661824"/>
                </a:lnTo>
                <a:cubicBezTo>
                  <a:pt x="25537" y="1661196"/>
                  <a:pt x="-382" y="1634459"/>
                  <a:pt x="5" y="1601942"/>
                </a:cubicBezTo>
                <a:lnTo>
                  <a:pt x="17829" y="31192"/>
                </a:lnTo>
                <a:cubicBezTo>
                  <a:pt x="18337" y="-15369"/>
                  <a:pt x="167914" y="-6361"/>
                  <a:pt x="167470" y="30050"/>
                </a:cubicBezTo>
                <a:lnTo>
                  <a:pt x="149582" y="1603655"/>
                </a:lnTo>
                <a:cubicBezTo>
                  <a:pt x="149271" y="1636184"/>
                  <a:pt x="122737" y="1662344"/>
                  <a:pt x="90208" y="166220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>
            <p:custDataLst>
              <p:tags r:id="rId70"/>
            </p:custDataLst>
          </p:nvPr>
        </p:nvSpPr>
        <p:spPr>
          <a:xfrm>
            <a:off x="1506855" y="3674110"/>
            <a:ext cx="149860" cy="229870"/>
          </a:xfrm>
          <a:custGeom>
            <a:avLst/>
            <a:gdLst>
              <a:gd name="connsiteX0" fmla="*/ 89823 w 149769"/>
              <a:gd name="connsiteY0" fmla="*/ -562 h 229821"/>
              <a:gd name="connsiteX1" fmla="*/ 64005 w 149769"/>
              <a:gd name="connsiteY1" fmla="*/ -562 h 229821"/>
              <a:gd name="connsiteX2" fmla="*/ 0 w 149769"/>
              <a:gd name="connsiteY2" fmla="*/ 208770 h 229821"/>
              <a:gd name="connsiteX3" fmla="*/ 0 w 149769"/>
              <a:gd name="connsiteY3" fmla="*/ 211180 h 229821"/>
              <a:gd name="connsiteX4" fmla="*/ 74472 w 149769"/>
              <a:gd name="connsiteY4" fmla="*/ 229259 h 229821"/>
              <a:gd name="connsiteX5" fmla="*/ 148182 w 149769"/>
              <a:gd name="connsiteY5" fmla="*/ 212702 h 229821"/>
              <a:gd name="connsiteX6" fmla="*/ 149768 w 149769"/>
              <a:gd name="connsiteY6" fmla="*/ 211814 h 229821"/>
              <a:gd name="connsiteX7" fmla="*/ 149768 w 149769"/>
              <a:gd name="connsiteY7" fmla="*/ 210546 h 229821"/>
              <a:gd name="connsiteX8" fmla="*/ 89823 w 149769"/>
              <a:gd name="connsiteY8" fmla="*/ -562 h 22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69" h="229821">
                <a:moveTo>
                  <a:pt x="89823" y="-562"/>
                </a:moveTo>
                <a:lnTo>
                  <a:pt x="64005" y="-562"/>
                </a:lnTo>
                <a:cubicBezTo>
                  <a:pt x="34952" y="-943"/>
                  <a:pt x="571" y="179273"/>
                  <a:pt x="0" y="208770"/>
                </a:cubicBezTo>
                <a:lnTo>
                  <a:pt x="0" y="211180"/>
                </a:lnTo>
                <a:cubicBezTo>
                  <a:pt x="33684" y="199064"/>
                  <a:pt x="31717" y="229259"/>
                  <a:pt x="74472" y="229259"/>
                </a:cubicBezTo>
                <a:cubicBezTo>
                  <a:pt x="96103" y="229259"/>
                  <a:pt x="117924" y="199572"/>
                  <a:pt x="148182" y="212702"/>
                </a:cubicBezTo>
                <a:cubicBezTo>
                  <a:pt x="148753" y="212702"/>
                  <a:pt x="149260" y="212068"/>
                  <a:pt x="149768" y="211814"/>
                </a:cubicBezTo>
                <a:lnTo>
                  <a:pt x="149768" y="210546"/>
                </a:lnTo>
                <a:cubicBezTo>
                  <a:pt x="150085" y="180985"/>
                  <a:pt x="118749" y="-182"/>
                  <a:pt x="89823" y="-56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625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>
            <p:custDataLst>
              <p:tags r:id="rId71"/>
            </p:custDataLst>
          </p:nvPr>
        </p:nvSpPr>
        <p:spPr>
          <a:xfrm>
            <a:off x="1557655" y="3576320"/>
            <a:ext cx="52705" cy="120650"/>
          </a:xfrm>
          <a:custGeom>
            <a:avLst/>
            <a:gdLst>
              <a:gd name="connsiteX0" fmla="*/ 0 w 52967"/>
              <a:gd name="connsiteY0" fmla="*/ 108797 h 120721"/>
              <a:gd name="connsiteX1" fmla="*/ 27594 w 52967"/>
              <a:gd name="connsiteY1" fmla="*/ -563 h 120721"/>
              <a:gd name="connsiteX2" fmla="*/ 52968 w 52967"/>
              <a:gd name="connsiteY2" fmla="*/ 109432 h 120721"/>
              <a:gd name="connsiteX3" fmla="*/ 24866 w 52967"/>
              <a:gd name="connsiteY3" fmla="*/ 120152 h 120721"/>
              <a:gd name="connsiteX4" fmla="*/ 0 w 52967"/>
              <a:gd name="connsiteY4" fmla="*/ 108797 h 1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67" h="120721">
                <a:moveTo>
                  <a:pt x="0" y="108797"/>
                </a:moveTo>
                <a:lnTo>
                  <a:pt x="27594" y="-563"/>
                </a:lnTo>
                <a:lnTo>
                  <a:pt x="52968" y="109432"/>
                </a:lnTo>
                <a:cubicBezTo>
                  <a:pt x="52968" y="109432"/>
                  <a:pt x="52587" y="120469"/>
                  <a:pt x="24866" y="120152"/>
                </a:cubicBezTo>
                <a:cubicBezTo>
                  <a:pt x="-190" y="119961"/>
                  <a:pt x="0" y="108797"/>
                  <a:pt x="0" y="108797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>
            <p:custDataLst>
              <p:tags r:id="rId72"/>
            </p:custDataLst>
          </p:nvPr>
        </p:nvSpPr>
        <p:spPr>
          <a:xfrm>
            <a:off x="885825" y="3815080"/>
            <a:ext cx="118745" cy="142240"/>
          </a:xfrm>
          <a:custGeom>
            <a:avLst/>
            <a:gdLst>
              <a:gd name="connsiteX0" fmla="*/ 118989 w 118988"/>
              <a:gd name="connsiteY0" fmla="*/ 128993 h 141925"/>
              <a:gd name="connsiteX1" fmla="*/ 108522 w 118988"/>
              <a:gd name="connsiteY1" fmla="*/ 33842 h 141925"/>
              <a:gd name="connsiteX2" fmla="*/ 66148 w 118988"/>
              <a:gd name="connsiteY2" fmla="*/ -349 h 141925"/>
              <a:gd name="connsiteX3" fmla="*/ 34114 w 118988"/>
              <a:gd name="connsiteY3" fmla="*/ 3204 h 141925"/>
              <a:gd name="connsiteX4" fmla="*/ 240 w 118988"/>
              <a:gd name="connsiteY4" fmla="*/ 45958 h 141925"/>
              <a:gd name="connsiteX5" fmla="*/ 10453 w 118988"/>
              <a:gd name="connsiteY5" fmla="*/ 141363 h 14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988" h="141925">
                <a:moveTo>
                  <a:pt x="118989" y="128993"/>
                </a:moveTo>
                <a:lnTo>
                  <a:pt x="108522" y="33842"/>
                </a:lnTo>
                <a:cubicBezTo>
                  <a:pt x="106226" y="12719"/>
                  <a:pt x="87278" y="-2569"/>
                  <a:pt x="66148" y="-349"/>
                </a:cubicBezTo>
                <a:lnTo>
                  <a:pt x="34114" y="3204"/>
                </a:lnTo>
                <a:cubicBezTo>
                  <a:pt x="13010" y="5754"/>
                  <a:pt x="-2107" y="24828"/>
                  <a:pt x="240" y="45958"/>
                </a:cubicBezTo>
                <a:lnTo>
                  <a:pt x="10453" y="141363"/>
                </a:ln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>
            <p:custDataLst>
              <p:tags r:id="rId73"/>
            </p:custDataLst>
          </p:nvPr>
        </p:nvSpPr>
        <p:spPr>
          <a:xfrm>
            <a:off x="876300" y="3917315"/>
            <a:ext cx="334645" cy="1770380"/>
          </a:xfrm>
          <a:custGeom>
            <a:avLst/>
            <a:gdLst>
              <a:gd name="connsiteX0" fmla="*/ 300346 w 334459"/>
              <a:gd name="connsiteY0" fmla="*/ 1761275 h 1770108"/>
              <a:gd name="connsiteX1" fmla="*/ 227841 w 334459"/>
              <a:gd name="connsiteY1" fmla="*/ 1769331 h 1770108"/>
              <a:gd name="connsiteX2" fmla="*/ 185531 w 334459"/>
              <a:gd name="connsiteY2" fmla="*/ 1735204 h 1770108"/>
              <a:gd name="connsiteX3" fmla="*/ 240 w 334459"/>
              <a:gd name="connsiteY3" fmla="*/ 50399 h 1770108"/>
              <a:gd name="connsiteX4" fmla="*/ 34114 w 334459"/>
              <a:gd name="connsiteY4" fmla="*/ 7708 h 1770108"/>
              <a:gd name="connsiteX5" fmla="*/ 106619 w 334459"/>
              <a:gd name="connsiteY5" fmla="*/ -348 h 1770108"/>
              <a:gd name="connsiteX6" fmla="*/ 148930 w 334459"/>
              <a:gd name="connsiteY6" fmla="*/ 33779 h 1770108"/>
              <a:gd name="connsiteX7" fmla="*/ 334220 w 334459"/>
              <a:gd name="connsiteY7" fmla="*/ 1718584 h 1770108"/>
              <a:gd name="connsiteX8" fmla="*/ 300346 w 334459"/>
              <a:gd name="connsiteY8" fmla="*/ 1761275 h 177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59" h="1770108">
                <a:moveTo>
                  <a:pt x="300346" y="1761275"/>
                </a:moveTo>
                <a:lnTo>
                  <a:pt x="227841" y="1769331"/>
                </a:lnTo>
                <a:cubicBezTo>
                  <a:pt x="206743" y="1771552"/>
                  <a:pt x="187827" y="1756295"/>
                  <a:pt x="185531" y="1735204"/>
                </a:cubicBezTo>
                <a:lnTo>
                  <a:pt x="240" y="50399"/>
                </a:lnTo>
                <a:cubicBezTo>
                  <a:pt x="-2107" y="29282"/>
                  <a:pt x="13016" y="10226"/>
                  <a:pt x="34114" y="7708"/>
                </a:cubicBezTo>
                <a:lnTo>
                  <a:pt x="106619" y="-348"/>
                </a:lnTo>
                <a:cubicBezTo>
                  <a:pt x="127717" y="-2569"/>
                  <a:pt x="146633" y="12687"/>
                  <a:pt x="148930" y="33779"/>
                </a:cubicBezTo>
                <a:lnTo>
                  <a:pt x="334220" y="1718584"/>
                </a:lnTo>
                <a:cubicBezTo>
                  <a:pt x="336567" y="1739701"/>
                  <a:pt x="321444" y="1758757"/>
                  <a:pt x="300346" y="1761275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>
            <p:custDataLst>
              <p:tags r:id="rId74"/>
            </p:custDataLst>
          </p:nvPr>
        </p:nvSpPr>
        <p:spPr>
          <a:xfrm>
            <a:off x="889000" y="3905250"/>
            <a:ext cx="121920" cy="80645"/>
          </a:xfrm>
          <a:custGeom>
            <a:avLst/>
            <a:gdLst>
              <a:gd name="connsiteX0" fmla="*/ 113321 w 121849"/>
              <a:gd name="connsiteY0" fmla="*/ -140 h 80561"/>
              <a:gd name="connsiteX1" fmla="*/ 109896 w 121849"/>
              <a:gd name="connsiteY1" fmla="*/ -140 h 80561"/>
              <a:gd name="connsiteX2" fmla="*/ 4341 w 121849"/>
              <a:gd name="connsiteY2" fmla="*/ 11659 h 80561"/>
              <a:gd name="connsiteX3" fmla="*/ 1106 w 121849"/>
              <a:gd name="connsiteY3" fmla="*/ 12737 h 80561"/>
              <a:gd name="connsiteX4" fmla="*/ 28 w 121849"/>
              <a:gd name="connsiteY4" fmla="*/ 15972 h 80561"/>
              <a:gd name="connsiteX5" fmla="*/ 7069 w 121849"/>
              <a:gd name="connsiteY5" fmla="*/ 76552 h 80561"/>
              <a:gd name="connsiteX6" fmla="*/ 11319 w 121849"/>
              <a:gd name="connsiteY6" fmla="*/ 79977 h 80561"/>
              <a:gd name="connsiteX7" fmla="*/ 118396 w 121849"/>
              <a:gd name="connsiteY7" fmla="*/ 67988 h 80561"/>
              <a:gd name="connsiteX8" fmla="*/ 121827 w 121849"/>
              <a:gd name="connsiteY8" fmla="*/ 63726 h 80561"/>
              <a:gd name="connsiteX9" fmla="*/ 121821 w 121849"/>
              <a:gd name="connsiteY9" fmla="*/ 63675 h 80561"/>
              <a:gd name="connsiteX10" fmla="*/ 115478 w 121849"/>
              <a:gd name="connsiteY10" fmla="*/ 3032 h 80561"/>
              <a:gd name="connsiteX11" fmla="*/ 113321 w 121849"/>
              <a:gd name="connsiteY11" fmla="*/ -140 h 8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49" h="80561">
                <a:moveTo>
                  <a:pt x="113321" y="-140"/>
                </a:moveTo>
                <a:cubicBezTo>
                  <a:pt x="112249" y="-704"/>
                  <a:pt x="110968" y="-704"/>
                  <a:pt x="109896" y="-140"/>
                </a:cubicBezTo>
                <a:cubicBezTo>
                  <a:pt x="62510" y="18446"/>
                  <a:pt x="4912" y="11722"/>
                  <a:pt x="4341" y="11659"/>
                </a:cubicBezTo>
                <a:cubicBezTo>
                  <a:pt x="3155" y="11501"/>
                  <a:pt x="1963" y="11894"/>
                  <a:pt x="1106" y="12737"/>
                </a:cubicBezTo>
                <a:cubicBezTo>
                  <a:pt x="282" y="13600"/>
                  <a:pt x="-112" y="14786"/>
                  <a:pt x="28" y="15972"/>
                </a:cubicBezTo>
                <a:lnTo>
                  <a:pt x="7069" y="76552"/>
                </a:lnTo>
                <a:cubicBezTo>
                  <a:pt x="7304" y="78671"/>
                  <a:pt x="9200" y="80199"/>
                  <a:pt x="11319" y="79977"/>
                </a:cubicBezTo>
                <a:lnTo>
                  <a:pt x="118396" y="67988"/>
                </a:lnTo>
                <a:cubicBezTo>
                  <a:pt x="120521" y="67760"/>
                  <a:pt x="122056" y="65851"/>
                  <a:pt x="121827" y="63726"/>
                </a:cubicBezTo>
                <a:cubicBezTo>
                  <a:pt x="121827" y="63707"/>
                  <a:pt x="121821" y="63694"/>
                  <a:pt x="121821" y="63675"/>
                </a:cubicBezTo>
                <a:lnTo>
                  <a:pt x="115478" y="3032"/>
                </a:lnTo>
                <a:cubicBezTo>
                  <a:pt x="115357" y="1675"/>
                  <a:pt x="114539" y="469"/>
                  <a:pt x="113321" y="-140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>
            <p:custDataLst>
              <p:tags r:id="rId75"/>
            </p:custDataLst>
          </p:nvPr>
        </p:nvSpPr>
        <p:spPr>
          <a:xfrm>
            <a:off x="901065" y="4178300"/>
            <a:ext cx="153670" cy="60960"/>
          </a:xfrm>
          <a:custGeom>
            <a:avLst/>
            <a:gdLst>
              <a:gd name="connsiteX0" fmla="*/ 0 w 153383"/>
              <a:gd name="connsiteY0" fmla="*/ 15867 h 60765"/>
              <a:gd name="connsiteX1" fmla="*/ 0 w 153383"/>
              <a:gd name="connsiteY1" fmla="*/ 15867 h 60765"/>
              <a:gd name="connsiteX2" fmla="*/ 4694 w 153383"/>
              <a:gd name="connsiteY2" fmla="*/ 58494 h 60765"/>
              <a:gd name="connsiteX3" fmla="*/ 4694 w 153383"/>
              <a:gd name="connsiteY3" fmla="*/ 58494 h 60765"/>
              <a:gd name="connsiteX4" fmla="*/ 153383 w 153383"/>
              <a:gd name="connsiteY4" fmla="*/ 42128 h 60765"/>
              <a:gd name="connsiteX5" fmla="*/ 148689 w 153383"/>
              <a:gd name="connsiteY5" fmla="*/ -563 h 60765"/>
              <a:gd name="connsiteX6" fmla="*/ 0 w 153383"/>
              <a:gd name="connsiteY6" fmla="*/ 15867 h 6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83" h="60765">
                <a:moveTo>
                  <a:pt x="0" y="15867"/>
                </a:moveTo>
                <a:lnTo>
                  <a:pt x="0" y="15867"/>
                </a:lnTo>
                <a:lnTo>
                  <a:pt x="4694" y="58494"/>
                </a:lnTo>
                <a:lnTo>
                  <a:pt x="4694" y="58494"/>
                </a:lnTo>
                <a:cubicBezTo>
                  <a:pt x="5582" y="58494"/>
                  <a:pt x="86397" y="68009"/>
                  <a:pt x="153383" y="42128"/>
                </a:cubicBezTo>
                <a:lnTo>
                  <a:pt x="148689" y="-563"/>
                </a:lnTo>
                <a:cubicBezTo>
                  <a:pt x="81703" y="25318"/>
                  <a:pt x="888" y="15994"/>
                  <a:pt x="0" y="15867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>
            <p:custDataLst>
              <p:tags r:id="rId76"/>
            </p:custDataLst>
          </p:nvPr>
        </p:nvSpPr>
        <p:spPr>
          <a:xfrm>
            <a:off x="753745" y="4586605"/>
            <a:ext cx="878840" cy="1920240"/>
          </a:xfrm>
          <a:custGeom>
            <a:avLst/>
            <a:gdLst>
              <a:gd name="connsiteX0" fmla="*/ 0 w 878940"/>
              <a:gd name="connsiteY0" fmla="*/ 5646 h 1920081"/>
              <a:gd name="connsiteX1" fmla="*/ 225381 w 878940"/>
              <a:gd name="connsiteY1" fmla="*/ 1920081 h 1920081"/>
              <a:gd name="connsiteX2" fmla="*/ 878941 w 878940"/>
              <a:gd name="connsiteY2" fmla="*/ 1920081 h 1920081"/>
              <a:gd name="connsiteX3" fmla="*/ 878941 w 878940"/>
              <a:gd name="connsiteY3" fmla="*/ 0 h 1920081"/>
              <a:gd name="connsiteX4" fmla="*/ 0 w 878940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940" h="1920081">
                <a:moveTo>
                  <a:pt x="0" y="5646"/>
                </a:moveTo>
                <a:lnTo>
                  <a:pt x="225381" y="1920081"/>
                </a:lnTo>
                <a:lnTo>
                  <a:pt x="878941" y="1920081"/>
                </a:lnTo>
                <a:lnTo>
                  <a:pt x="878941" y="0"/>
                </a:lnTo>
                <a:lnTo>
                  <a:pt x="0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>
            <p:custDataLst>
              <p:tags r:id="rId77"/>
            </p:custDataLst>
          </p:nvPr>
        </p:nvSpPr>
        <p:spPr>
          <a:xfrm>
            <a:off x="1435735" y="4586605"/>
            <a:ext cx="878840" cy="1920240"/>
          </a:xfrm>
          <a:custGeom>
            <a:avLst/>
            <a:gdLst>
              <a:gd name="connsiteX0" fmla="*/ 878877 w 878877"/>
              <a:gd name="connsiteY0" fmla="*/ 5646 h 1920081"/>
              <a:gd name="connsiteX1" fmla="*/ 653496 w 878877"/>
              <a:gd name="connsiteY1" fmla="*/ 1920081 h 1920081"/>
              <a:gd name="connsiteX2" fmla="*/ 0 w 878877"/>
              <a:gd name="connsiteY2" fmla="*/ 1920081 h 1920081"/>
              <a:gd name="connsiteX3" fmla="*/ 0 w 878877"/>
              <a:gd name="connsiteY3" fmla="*/ 0 h 1920081"/>
              <a:gd name="connsiteX4" fmla="*/ 878877 w 878877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877" h="1920081">
                <a:moveTo>
                  <a:pt x="878877" y="5646"/>
                </a:moveTo>
                <a:lnTo>
                  <a:pt x="653496" y="1920081"/>
                </a:lnTo>
                <a:lnTo>
                  <a:pt x="0" y="1920081"/>
                </a:lnTo>
                <a:lnTo>
                  <a:pt x="0" y="0"/>
                </a:lnTo>
                <a:lnTo>
                  <a:pt x="878877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>
            <p:custDataLst>
              <p:tags r:id="rId78"/>
            </p:custDataLst>
          </p:nvPr>
        </p:nvSpPr>
        <p:spPr>
          <a:xfrm>
            <a:off x="672465" y="4553585"/>
            <a:ext cx="1733550" cy="73660"/>
          </a:xfrm>
          <a:custGeom>
            <a:avLst/>
            <a:gdLst>
              <a:gd name="connsiteX0" fmla="*/ 1697175 w 1733839"/>
              <a:gd name="connsiteY0" fmla="*/ 73338 h 73900"/>
              <a:gd name="connsiteX1" fmla="*/ 36665 w 1733839"/>
              <a:gd name="connsiteY1" fmla="*/ 73338 h 73900"/>
              <a:gd name="connsiteX2" fmla="*/ 0 w 1733839"/>
              <a:gd name="connsiteY2" fmla="*/ 36356 h 73900"/>
              <a:gd name="connsiteX3" fmla="*/ 0 w 1733839"/>
              <a:gd name="connsiteY3" fmla="*/ 36356 h 73900"/>
              <a:gd name="connsiteX4" fmla="*/ 36665 w 1733839"/>
              <a:gd name="connsiteY4" fmla="*/ -563 h 73900"/>
              <a:gd name="connsiteX5" fmla="*/ 1697175 w 1733839"/>
              <a:gd name="connsiteY5" fmla="*/ -563 h 73900"/>
              <a:gd name="connsiteX6" fmla="*/ 1733840 w 1733839"/>
              <a:gd name="connsiteY6" fmla="*/ 36356 h 73900"/>
              <a:gd name="connsiteX7" fmla="*/ 1733840 w 1733839"/>
              <a:gd name="connsiteY7" fmla="*/ 36356 h 73900"/>
              <a:gd name="connsiteX8" fmla="*/ 1697175 w 1733839"/>
              <a:gd name="connsiteY8" fmla="*/ 73338 h 7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3839" h="73900">
                <a:moveTo>
                  <a:pt x="1697175" y="73338"/>
                </a:moveTo>
                <a:lnTo>
                  <a:pt x="36665" y="73338"/>
                </a:lnTo>
                <a:cubicBezTo>
                  <a:pt x="16347" y="73198"/>
                  <a:pt x="-38" y="56674"/>
                  <a:pt x="0" y="36356"/>
                </a:cubicBezTo>
                <a:lnTo>
                  <a:pt x="0" y="36356"/>
                </a:lnTo>
                <a:cubicBezTo>
                  <a:pt x="0" y="16063"/>
                  <a:pt x="16373" y="-423"/>
                  <a:pt x="36665" y="-563"/>
                </a:cubicBezTo>
                <a:lnTo>
                  <a:pt x="1697175" y="-563"/>
                </a:lnTo>
                <a:cubicBezTo>
                  <a:pt x="1717467" y="-423"/>
                  <a:pt x="1733840" y="16063"/>
                  <a:pt x="1733840" y="36356"/>
                </a:cubicBezTo>
                <a:lnTo>
                  <a:pt x="1733840" y="36356"/>
                </a:lnTo>
                <a:cubicBezTo>
                  <a:pt x="1733878" y="56674"/>
                  <a:pt x="1717493" y="73198"/>
                  <a:pt x="1697175" y="73338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79"/>
            </p:custDataLst>
          </p:nvPr>
        </p:nvSpPr>
        <p:spPr>
          <a:xfrm>
            <a:off x="922655" y="6506210"/>
            <a:ext cx="1280795" cy="7366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7" name="任意多边形: 形状 24"/>
          <p:cNvSpPr/>
          <p:nvPr>
            <p:custDataLst>
              <p:tags r:id="rId80"/>
            </p:custDataLst>
          </p:nvPr>
        </p:nvSpPr>
        <p:spPr>
          <a:xfrm>
            <a:off x="758190" y="4628515"/>
            <a:ext cx="1551940" cy="1877695"/>
          </a:xfrm>
          <a:custGeom>
            <a:avLst/>
            <a:gdLst>
              <a:gd name="connsiteX0" fmla="*/ 1551721 w 1551720"/>
              <a:gd name="connsiteY0" fmla="*/ 0 h 1877770"/>
              <a:gd name="connsiteX1" fmla="*/ 0 w 1551720"/>
              <a:gd name="connsiteY1" fmla="*/ 0 h 1877770"/>
              <a:gd name="connsiteX2" fmla="*/ 7168 w 1551720"/>
              <a:gd name="connsiteY2" fmla="*/ 60579 h 1877770"/>
              <a:gd name="connsiteX3" fmla="*/ 191888 w 1551720"/>
              <a:gd name="connsiteY3" fmla="*/ 60579 h 1877770"/>
              <a:gd name="connsiteX4" fmla="*/ 347428 w 1551720"/>
              <a:gd name="connsiteY4" fmla="*/ 1877771 h 1877770"/>
              <a:gd name="connsiteX5" fmla="*/ 668594 w 1551720"/>
              <a:gd name="connsiteY5" fmla="*/ 1877771 h 1877770"/>
              <a:gd name="connsiteX6" fmla="*/ 594883 w 1551720"/>
              <a:gd name="connsiteY6" fmla="*/ 60579 h 1877770"/>
              <a:gd name="connsiteX7" fmla="*/ 715408 w 1551720"/>
              <a:gd name="connsiteY7" fmla="*/ 60579 h 1877770"/>
              <a:gd name="connsiteX8" fmla="*/ 739957 w 1551720"/>
              <a:gd name="connsiteY8" fmla="*/ 1877771 h 1877770"/>
              <a:gd name="connsiteX9" fmla="*/ 835742 w 1551720"/>
              <a:gd name="connsiteY9" fmla="*/ 1877771 h 1877770"/>
              <a:gd name="connsiteX10" fmla="*/ 805674 w 1551720"/>
              <a:gd name="connsiteY10" fmla="*/ 60579 h 1877770"/>
              <a:gd name="connsiteX11" fmla="*/ 1544870 w 1551720"/>
              <a:gd name="connsiteY11" fmla="*/ 60579 h 1877770"/>
              <a:gd name="connsiteX12" fmla="*/ 1551721 w 1551720"/>
              <a:gd name="connsiteY12" fmla="*/ 0 h 187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1720" h="1877770">
                <a:moveTo>
                  <a:pt x="1551721" y="0"/>
                </a:moveTo>
                <a:lnTo>
                  <a:pt x="0" y="0"/>
                </a:lnTo>
                <a:lnTo>
                  <a:pt x="7168" y="60579"/>
                </a:lnTo>
                <a:lnTo>
                  <a:pt x="191888" y="60579"/>
                </a:lnTo>
                <a:lnTo>
                  <a:pt x="347428" y="1877771"/>
                </a:lnTo>
                <a:lnTo>
                  <a:pt x="668594" y="1877771"/>
                </a:lnTo>
                <a:lnTo>
                  <a:pt x="594883" y="60579"/>
                </a:lnTo>
                <a:lnTo>
                  <a:pt x="715408" y="60579"/>
                </a:lnTo>
                <a:lnTo>
                  <a:pt x="739957" y="1877771"/>
                </a:lnTo>
                <a:lnTo>
                  <a:pt x="835742" y="1877771"/>
                </a:lnTo>
                <a:lnTo>
                  <a:pt x="805674" y="60579"/>
                </a:lnTo>
                <a:lnTo>
                  <a:pt x="1544870" y="60579"/>
                </a:lnTo>
                <a:lnTo>
                  <a:pt x="1551721" y="0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81"/>
            </p:custDataLst>
          </p:nvPr>
        </p:nvSpPr>
        <p:spPr>
          <a:xfrm>
            <a:off x="1905" y="4933950"/>
            <a:ext cx="4225290" cy="192595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82"/>
            </p:custDataLst>
          </p:nvPr>
        </p:nvSpPr>
        <p:spPr>
          <a:xfrm>
            <a:off x="0" y="6280785"/>
            <a:ext cx="2772410" cy="579120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83"/>
            </p:custDataLst>
          </p:nvPr>
        </p:nvSpPr>
        <p:spPr>
          <a:xfrm>
            <a:off x="1270" y="4820285"/>
            <a:ext cx="944245" cy="203708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84"/>
            </p:custDataLst>
          </p:nvPr>
        </p:nvSpPr>
        <p:spPr>
          <a:xfrm>
            <a:off x="1905" y="4979670"/>
            <a:ext cx="833120" cy="188150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85"/>
            </p:custDataLst>
          </p:nvPr>
        </p:nvSpPr>
        <p:spPr>
          <a:xfrm>
            <a:off x="519430" y="5826125"/>
            <a:ext cx="966470" cy="1033780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86"/>
            </p:custDataLst>
          </p:nvPr>
        </p:nvSpPr>
        <p:spPr>
          <a:xfrm>
            <a:off x="756285" y="5990590"/>
            <a:ext cx="606425" cy="865505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87"/>
            </p:custDataLst>
          </p:nvPr>
        </p:nvSpPr>
        <p:spPr>
          <a:xfrm>
            <a:off x="9027160" y="5549900"/>
            <a:ext cx="3162935" cy="1306830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88"/>
            </p:custDataLst>
          </p:nvPr>
        </p:nvSpPr>
        <p:spPr>
          <a:xfrm>
            <a:off x="9921875" y="6045200"/>
            <a:ext cx="1945640" cy="81470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89"/>
            </p:custDataLst>
          </p:nvPr>
        </p:nvSpPr>
        <p:spPr>
          <a:xfrm>
            <a:off x="9918700" y="6045200"/>
            <a:ext cx="1949450" cy="81343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90"/>
            </p:custDataLst>
          </p:nvPr>
        </p:nvSpPr>
        <p:spPr>
          <a:xfrm>
            <a:off x="11066145" y="5307965"/>
            <a:ext cx="1115060" cy="154876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91"/>
            </p:custDataLst>
          </p:nvPr>
        </p:nvSpPr>
        <p:spPr>
          <a:xfrm>
            <a:off x="11177905" y="5448935"/>
            <a:ext cx="975360" cy="1406525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92"/>
            </p:custDataLst>
          </p:nvPr>
        </p:nvSpPr>
        <p:spPr>
          <a:xfrm>
            <a:off x="11538585" y="4926965"/>
            <a:ext cx="642620" cy="1930400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93"/>
            </p:custDataLst>
          </p:nvPr>
        </p:nvSpPr>
        <p:spPr>
          <a:xfrm>
            <a:off x="11636375" y="5067300"/>
            <a:ext cx="544830" cy="178879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" name="副标题"/>
          <p:cNvSpPr txBox="1">
            <a:spLocks noGrp="1"/>
          </p:cNvSpPr>
          <p:nvPr>
            <p:ph type="body" idx="4" hasCustomPrompt="1"/>
            <p:custDataLst>
              <p:tags r:id="rId94"/>
            </p:custDataLst>
          </p:nvPr>
        </p:nvSpPr>
        <p:spPr>
          <a:xfrm>
            <a:off x="1788795" y="3717925"/>
            <a:ext cx="8682355" cy="6292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0" cap="none" spc="0" normalizeH="0" baseline="0" noProof="1" dirty="0">
                <a:solidFill>
                  <a:schemeClr val="accent2"/>
                </a:solidFill>
                <a:uFillTx/>
                <a:latin typeface="+mj-ea"/>
                <a:ea typeface="+mj-ea"/>
                <a:cs typeface="黑体" panose="02010609060101010101" charset="-122"/>
                <a:sym typeface="+mn-ea"/>
              </a:defRPr>
            </a:lvl1pPr>
          </a:lstStyle>
          <a:p>
            <a:pPr lvl="0" algn="ctr"/>
            <a:r>
              <a:rPr dirty="0">
                <a:sym typeface="+mn-ea"/>
              </a:rPr>
              <a:t>单击此处编辑母版副标题样式</a:t>
            </a:r>
            <a:endParaRPr dirty="0">
              <a:sym typeface="+mn-ea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3"/>
            <p:custDataLst>
              <p:tags r:id="rId95"/>
            </p:custDataLst>
          </p:nvPr>
        </p:nvSpPr>
        <p:spPr>
          <a:xfrm>
            <a:off x="1287145" y="1979295"/>
            <a:ext cx="9854565" cy="152273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0" cap="none" spc="300" normalizeH="0" baseline="0" noProof="1" dirty="0">
                <a:solidFill>
                  <a:schemeClr val="accent1"/>
                </a:solidFill>
                <a:uFillTx/>
                <a:latin typeface="+mj-ea"/>
                <a:ea typeface="+mj-ea"/>
                <a:cs typeface="微软雅黑" panose="020B0503020204020204" charset="-122"/>
                <a:sym typeface="+mn-ea"/>
              </a:defRPr>
            </a:lvl1pPr>
          </a:lstStyle>
          <a:p>
            <a:pPr lvl="0" algn="ctr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0" name="圆角矩形 99"/>
          <p:cNvSpPr/>
          <p:nvPr>
            <p:custDataLst>
              <p:tags r:id="rId96"/>
            </p:custDataLst>
          </p:nvPr>
        </p:nvSpPr>
        <p:spPr>
          <a:xfrm>
            <a:off x="4751070" y="4490720"/>
            <a:ext cx="2757805" cy="52197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" name="署名"/>
          <p:cNvSpPr txBox="1">
            <a:spLocks noGrp="1"/>
          </p:cNvSpPr>
          <p:nvPr>
            <p:ph type="body" idx="1" hasCustomPrompt="1"/>
            <p:custDataLst>
              <p:tags r:id="rId97"/>
            </p:custDataLst>
          </p:nvPr>
        </p:nvSpPr>
        <p:spPr>
          <a:xfrm>
            <a:off x="5320030" y="4443095"/>
            <a:ext cx="1619885" cy="53086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3"/>
                </a:solidFill>
                <a:latin typeface="+mj-ea"/>
                <a:ea typeface="+mj-ea"/>
                <a:cs typeface="黑体" panose="02010609060101010101" charset="-122"/>
                <a:sym typeface="+mn-ea"/>
              </a:defRPr>
            </a:lvl1pPr>
          </a:lstStyle>
          <a:p>
            <a:pPr lvl="0" algn="ctr">
              <a:lnSpc>
                <a:spcPct val="150000"/>
              </a:lnSpc>
            </a:pPr>
            <a:r>
              <a:rPr>
                <a:sym typeface="+mn-ea"/>
              </a:rPr>
              <a:t>编辑文本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8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9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0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 descr="波浪2资源 2"/>
          <p:cNvSpPr/>
          <p:nvPr userDrawn="1">
            <p:custDataLst>
              <p:tags r:id="rId2"/>
            </p:custDataLst>
          </p:nvPr>
        </p:nvSpPr>
        <p:spPr>
          <a:xfrm>
            <a:off x="6887209" y="669925"/>
            <a:ext cx="5304791" cy="6192323"/>
          </a:xfrm>
          <a:custGeom>
            <a:avLst/>
            <a:gdLst>
              <a:gd name="connsiteX0" fmla="*/ 4946557 w 5304791"/>
              <a:gd name="connsiteY0" fmla="*/ 0 h 6192323"/>
              <a:gd name="connsiteX1" fmla="*/ 5304791 w 5304791"/>
              <a:gd name="connsiteY1" fmla="*/ 0 h 6192323"/>
              <a:gd name="connsiteX2" fmla="*/ 5304791 w 5304791"/>
              <a:gd name="connsiteY2" fmla="*/ 6192323 h 6192323"/>
              <a:gd name="connsiteX3" fmla="*/ 0 w 5304791"/>
              <a:gd name="connsiteY3" fmla="*/ 6192323 h 6192323"/>
              <a:gd name="connsiteX4" fmla="*/ 0 w 5304791"/>
              <a:gd name="connsiteY4" fmla="*/ 4946212 h 6192323"/>
              <a:gd name="connsiteX5" fmla="*/ 818112 w 5304791"/>
              <a:gd name="connsiteY5" fmla="*/ 4128101 h 6192323"/>
              <a:gd name="connsiteX6" fmla="*/ 1295478 w 5304791"/>
              <a:gd name="connsiteY6" fmla="*/ 4128101 h 6192323"/>
              <a:gd name="connsiteX7" fmla="*/ 2064682 w 5304791"/>
              <a:gd name="connsiteY7" fmla="*/ 3358897 h 6192323"/>
              <a:gd name="connsiteX8" fmla="*/ 2064682 w 5304791"/>
              <a:gd name="connsiteY8" fmla="*/ 2881645 h 6192323"/>
              <a:gd name="connsiteX9" fmla="*/ 2882794 w 5304791"/>
              <a:gd name="connsiteY9" fmla="*/ 2063648 h 6192323"/>
              <a:gd name="connsiteX10" fmla="*/ 3360159 w 5304791"/>
              <a:gd name="connsiteY10" fmla="*/ 2063648 h 6192323"/>
              <a:gd name="connsiteX11" fmla="*/ 4129363 w 5304791"/>
              <a:gd name="connsiteY11" fmla="*/ 1294444 h 6192323"/>
              <a:gd name="connsiteX12" fmla="*/ 4129363 w 5304791"/>
              <a:gd name="connsiteY12" fmla="*/ 818112 h 6192323"/>
              <a:gd name="connsiteX13" fmla="*/ 4946557 w 5304791"/>
              <a:gd name="connsiteY13" fmla="*/ 0 h 619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04791" h="6192323">
                <a:moveTo>
                  <a:pt x="4946557" y="0"/>
                </a:moveTo>
                <a:lnTo>
                  <a:pt x="5304791" y="0"/>
                </a:lnTo>
                <a:lnTo>
                  <a:pt x="5304791" y="6192323"/>
                </a:lnTo>
                <a:lnTo>
                  <a:pt x="0" y="6192323"/>
                </a:lnTo>
                <a:lnTo>
                  <a:pt x="0" y="4946212"/>
                </a:lnTo>
                <a:cubicBezTo>
                  <a:pt x="-63" y="4494356"/>
                  <a:pt x="366255" y="4128032"/>
                  <a:pt x="818112" y="4128101"/>
                </a:cubicBezTo>
                <a:lnTo>
                  <a:pt x="1295478" y="4128101"/>
                </a:lnTo>
                <a:cubicBezTo>
                  <a:pt x="1720296" y="4128101"/>
                  <a:pt x="2064682" y="3783715"/>
                  <a:pt x="2064682" y="3358897"/>
                </a:cubicBezTo>
                <a:lnTo>
                  <a:pt x="2064682" y="2881645"/>
                </a:lnTo>
                <a:cubicBezTo>
                  <a:pt x="2064682" y="2429836"/>
                  <a:pt x="2430984" y="2063580"/>
                  <a:pt x="2882794" y="2063648"/>
                </a:cubicBezTo>
                <a:lnTo>
                  <a:pt x="3360159" y="2063648"/>
                </a:lnTo>
                <a:cubicBezTo>
                  <a:pt x="3784978" y="2063648"/>
                  <a:pt x="4129363" y="1719263"/>
                  <a:pt x="4129363" y="1294444"/>
                </a:cubicBezTo>
                <a:lnTo>
                  <a:pt x="4129363" y="818112"/>
                </a:lnTo>
                <a:cubicBezTo>
                  <a:pt x="4129295" y="366613"/>
                  <a:pt x="4495057" y="444"/>
                  <a:pt x="4946557" y="0"/>
                </a:cubicBezTo>
                <a:close/>
              </a:path>
            </a:pathLst>
          </a:custGeom>
          <a:solidFill>
            <a:schemeClr val="accent1"/>
          </a:solidFill>
          <a:ln w="1146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椭圆 8"/>
          <p:cNvSpPr/>
          <p:nvPr userDrawn="1">
            <p:custDataLst>
              <p:tags r:id="rId3"/>
            </p:custDataLst>
          </p:nvPr>
        </p:nvSpPr>
        <p:spPr>
          <a:xfrm>
            <a:off x="6767195" y="4498975"/>
            <a:ext cx="1087755" cy="1087755"/>
          </a:xfrm>
          <a:prstGeom prst="ellipse">
            <a:avLst/>
          </a:prstGeom>
          <a:noFill/>
          <a:ln>
            <a:solidFill>
              <a:schemeClr val="accent5">
                <a:alpha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>
            <p:custDataLst>
              <p:tags r:id="rId4"/>
            </p:custDataLst>
          </p:nvPr>
        </p:nvSpPr>
        <p:spPr>
          <a:xfrm>
            <a:off x="6614795" y="4346575"/>
            <a:ext cx="1393190" cy="1393190"/>
          </a:xfrm>
          <a:prstGeom prst="ellipse">
            <a:avLst/>
          </a:prstGeom>
          <a:noFill/>
          <a:ln>
            <a:solidFill>
              <a:schemeClr val="accent5">
                <a:alpha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5"/>
            </p:custDataLst>
          </p:nvPr>
        </p:nvSpPr>
        <p:spPr>
          <a:xfrm>
            <a:off x="6464300" y="4196080"/>
            <a:ext cx="1694180" cy="1694180"/>
          </a:xfrm>
          <a:prstGeom prst="ellipse">
            <a:avLst/>
          </a:prstGeom>
          <a:noFill/>
          <a:ln>
            <a:solidFill>
              <a:schemeClr val="accent5">
                <a:alpha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6"/>
            </p:custDataLst>
          </p:nvPr>
        </p:nvSpPr>
        <p:spPr>
          <a:xfrm>
            <a:off x="6318250" y="4050030"/>
            <a:ext cx="1986280" cy="1986280"/>
          </a:xfrm>
          <a:prstGeom prst="ellipse">
            <a:avLst/>
          </a:prstGeom>
          <a:noFill/>
          <a:ln>
            <a:solidFill>
              <a:schemeClr val="accent5">
                <a:alpha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>
            <p:custDataLst>
              <p:tags r:id="rId7"/>
            </p:custDataLst>
          </p:nvPr>
        </p:nvSpPr>
        <p:spPr>
          <a:xfrm>
            <a:off x="6158865" y="3890645"/>
            <a:ext cx="2304415" cy="2304415"/>
          </a:xfrm>
          <a:prstGeom prst="ellipse">
            <a:avLst/>
          </a:prstGeom>
          <a:noFill/>
          <a:ln>
            <a:solidFill>
              <a:schemeClr val="accent5">
                <a:alpha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 userDrawn="1">
            <p:custDataLst>
              <p:tags r:id="rId8"/>
            </p:custDataLst>
          </p:nvPr>
        </p:nvGrpSpPr>
        <p:grpSpPr>
          <a:xfrm rot="5400000">
            <a:off x="1183958" y="384810"/>
            <a:ext cx="328295" cy="850900"/>
            <a:chOff x="8651" y="7205"/>
            <a:chExt cx="807" cy="2089"/>
          </a:xfrm>
          <a:solidFill>
            <a:schemeClr val="accent5"/>
          </a:solidFill>
        </p:grpSpPr>
        <p:grpSp>
          <p:nvGrpSpPr>
            <p:cNvPr id="17" name="组合 16"/>
            <p:cNvGrpSpPr/>
            <p:nvPr/>
          </p:nvGrpSpPr>
          <p:grpSpPr>
            <a:xfrm>
              <a:off x="8651" y="9115"/>
              <a:ext cx="806" cy="179"/>
              <a:chOff x="8651" y="9544"/>
              <a:chExt cx="806" cy="179"/>
            </a:xfrm>
            <a:grpFill/>
          </p:grpSpPr>
          <p:sp>
            <p:nvSpPr>
              <p:cNvPr id="30" name="椭圆 29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>
              <a:xfrm rot="5400000" flipH="1">
                <a:off x="9278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>
              <a:xfrm rot="5400000" flipH="1">
                <a:off x="8651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651" y="8479"/>
              <a:ext cx="807" cy="178"/>
              <a:chOff x="8651" y="8765"/>
              <a:chExt cx="807" cy="178"/>
            </a:xfrm>
            <a:grpFill/>
          </p:grpSpPr>
          <p:sp>
            <p:nvSpPr>
              <p:cNvPr id="28" name="椭圆 27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>
              <a:xfrm rot="5400000" flipH="1">
                <a:off x="9279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>
              <a:xfrm rot="5400000" flipH="1">
                <a:off x="8651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8651" y="7842"/>
              <a:ext cx="807" cy="178"/>
              <a:chOff x="8651" y="7985"/>
              <a:chExt cx="807" cy="178"/>
            </a:xfrm>
            <a:grpFill/>
          </p:grpSpPr>
          <p:sp>
            <p:nvSpPr>
              <p:cNvPr id="26" name="椭圆 25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>
              <a:xfrm rot="5400000" flipH="1">
                <a:off x="9279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>
              <a:xfrm rot="5400000" flipH="1">
                <a:off x="8651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8651" y="7205"/>
              <a:ext cx="807" cy="178"/>
              <a:chOff x="8651" y="7205"/>
              <a:chExt cx="807" cy="178"/>
            </a:xfrm>
            <a:grpFill/>
          </p:grpSpPr>
          <p:sp>
            <p:nvSpPr>
              <p:cNvPr id="23" name="椭圆 22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>
              <a:xfrm rot="5400000" flipH="1">
                <a:off x="9279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>
              <a:xfrm rot="5400000" flipH="1">
                <a:off x="8651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任意多边形: 形状 31" descr="波浪1资源 1"/>
          <p:cNvSpPr/>
          <p:nvPr userDrawn="1">
            <p:custDataLst>
              <p:tags r:id="rId17"/>
            </p:custDataLst>
          </p:nvPr>
        </p:nvSpPr>
        <p:spPr>
          <a:xfrm>
            <a:off x="9172576" y="2862604"/>
            <a:ext cx="3019425" cy="3993396"/>
          </a:xfrm>
          <a:custGeom>
            <a:avLst/>
            <a:gdLst>
              <a:gd name="connsiteX0" fmla="*/ 3019425 w 3019425"/>
              <a:gd name="connsiteY0" fmla="*/ 0 h 3993396"/>
              <a:gd name="connsiteX1" fmla="*/ 3019425 w 3019425"/>
              <a:gd name="connsiteY1" fmla="*/ 3993396 h 3993396"/>
              <a:gd name="connsiteX2" fmla="*/ 0 w 3019425"/>
              <a:gd name="connsiteY2" fmla="*/ 3993396 h 3993396"/>
              <a:gd name="connsiteX3" fmla="*/ 0 w 3019425"/>
              <a:gd name="connsiteY3" fmla="*/ 3117146 h 3993396"/>
              <a:gd name="connsiteX4" fmla="*/ 460299 w 3019425"/>
              <a:gd name="connsiteY4" fmla="*/ 2656847 h 3993396"/>
              <a:gd name="connsiteX5" fmla="*/ 876250 w 3019425"/>
              <a:gd name="connsiteY5" fmla="*/ 2656847 h 3993396"/>
              <a:gd name="connsiteX6" fmla="*/ 1336549 w 3019425"/>
              <a:gd name="connsiteY6" fmla="*/ 2196783 h 3993396"/>
              <a:gd name="connsiteX7" fmla="*/ 1336549 w 3019425"/>
              <a:gd name="connsiteY7" fmla="*/ 2196666 h 3993396"/>
              <a:gd name="connsiteX8" fmla="*/ 1336549 w 3019425"/>
              <a:gd name="connsiteY8" fmla="*/ 1780714 h 3993396"/>
              <a:gd name="connsiteX9" fmla="*/ 1796731 w 3019425"/>
              <a:gd name="connsiteY9" fmla="*/ 1320415 h 3993396"/>
              <a:gd name="connsiteX10" fmla="*/ 2212800 w 3019425"/>
              <a:gd name="connsiteY10" fmla="*/ 1320415 h 3993396"/>
              <a:gd name="connsiteX11" fmla="*/ 2672981 w 3019425"/>
              <a:gd name="connsiteY11" fmla="*/ 860234 h 3993396"/>
              <a:gd name="connsiteX12" fmla="*/ 2672981 w 3019425"/>
              <a:gd name="connsiteY12" fmla="*/ 860116 h 3993396"/>
              <a:gd name="connsiteX13" fmla="*/ 2672981 w 3019425"/>
              <a:gd name="connsiteY13" fmla="*/ 444400 h 3993396"/>
              <a:gd name="connsiteX14" fmla="*/ 2954111 w 3019425"/>
              <a:gd name="connsiteY14" fmla="*/ 20274 h 3993396"/>
              <a:gd name="connsiteX15" fmla="*/ 3019425 w 3019425"/>
              <a:gd name="connsiteY15" fmla="*/ 0 h 399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19425" h="3993396">
                <a:moveTo>
                  <a:pt x="3019425" y="0"/>
                </a:moveTo>
                <a:lnTo>
                  <a:pt x="3019425" y="3993396"/>
                </a:lnTo>
                <a:lnTo>
                  <a:pt x="0" y="3993396"/>
                </a:lnTo>
                <a:lnTo>
                  <a:pt x="0" y="3117146"/>
                </a:lnTo>
                <a:cubicBezTo>
                  <a:pt x="0" y="2862930"/>
                  <a:pt x="206083" y="2656847"/>
                  <a:pt x="460299" y="2656847"/>
                </a:cubicBezTo>
                <a:lnTo>
                  <a:pt x="876250" y="2656847"/>
                </a:lnTo>
                <a:cubicBezTo>
                  <a:pt x="1130402" y="2656912"/>
                  <a:pt x="1336484" y="2450934"/>
                  <a:pt x="1336549" y="2196783"/>
                </a:cubicBezTo>
                <a:cubicBezTo>
                  <a:pt x="1336549" y="2196744"/>
                  <a:pt x="1336549" y="2196705"/>
                  <a:pt x="1336549" y="2196666"/>
                </a:cubicBezTo>
                <a:lnTo>
                  <a:pt x="1336549" y="1780714"/>
                </a:lnTo>
                <a:cubicBezTo>
                  <a:pt x="1336549" y="1526544"/>
                  <a:pt x="1542561" y="1320480"/>
                  <a:pt x="1796731" y="1320415"/>
                </a:cubicBezTo>
                <a:lnTo>
                  <a:pt x="2212800" y="1320415"/>
                </a:lnTo>
                <a:cubicBezTo>
                  <a:pt x="2466951" y="1320415"/>
                  <a:pt x="2672981" y="1114385"/>
                  <a:pt x="2672981" y="860234"/>
                </a:cubicBezTo>
                <a:cubicBezTo>
                  <a:pt x="2672981" y="860195"/>
                  <a:pt x="2672981" y="860155"/>
                  <a:pt x="2672981" y="860116"/>
                </a:cubicBezTo>
                <a:lnTo>
                  <a:pt x="2672981" y="444400"/>
                </a:lnTo>
                <a:cubicBezTo>
                  <a:pt x="2672981" y="253738"/>
                  <a:pt x="2788903" y="90151"/>
                  <a:pt x="2954111" y="20274"/>
                </a:cubicBezTo>
                <a:lnTo>
                  <a:pt x="3019425" y="0"/>
                </a:lnTo>
                <a:close/>
              </a:path>
            </a:pathLst>
          </a:custGeom>
          <a:solidFill>
            <a:schemeClr val="accent4"/>
          </a:solidFill>
          <a:ln w="117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33" name="组合 32"/>
          <p:cNvGrpSpPr/>
          <p:nvPr userDrawn="1">
            <p:custDataLst>
              <p:tags r:id="rId18"/>
            </p:custDataLst>
          </p:nvPr>
        </p:nvGrpSpPr>
        <p:grpSpPr>
          <a:xfrm>
            <a:off x="3089660" y="0"/>
            <a:ext cx="2728840" cy="1364420"/>
            <a:chOff x="3089660" y="0"/>
            <a:chExt cx="2728840" cy="1364420"/>
          </a:xfrm>
        </p:grpSpPr>
        <p:sp>
          <p:nvSpPr>
            <p:cNvPr id="34" name="任意多边形: 形状 33"/>
            <p:cNvSpPr/>
            <p:nvPr>
              <p:custDataLst>
                <p:tags r:id="rId19"/>
              </p:custDataLst>
            </p:nvPr>
          </p:nvSpPr>
          <p:spPr>
            <a:xfrm>
              <a:off x="3825125" y="0"/>
              <a:ext cx="1257910" cy="628955"/>
            </a:xfrm>
            <a:custGeom>
              <a:avLst/>
              <a:gdLst>
                <a:gd name="connsiteX0" fmla="*/ 26397 w 1257910"/>
                <a:gd name="connsiteY0" fmla="*/ 0 h 799585"/>
                <a:gd name="connsiteX1" fmla="*/ 1231513 w 1257910"/>
                <a:gd name="connsiteY1" fmla="*/ 0 h 799585"/>
                <a:gd name="connsiteX2" fmla="*/ 1245132 w 1257910"/>
                <a:gd name="connsiteY2" fmla="*/ 43874 h 799585"/>
                <a:gd name="connsiteX3" fmla="*/ 1257910 w 1257910"/>
                <a:gd name="connsiteY3" fmla="*/ 170630 h 799585"/>
                <a:gd name="connsiteX4" fmla="*/ 628955 w 1257910"/>
                <a:gd name="connsiteY4" fmla="*/ 799585 h 799585"/>
                <a:gd name="connsiteX5" fmla="*/ 0 w 1257910"/>
                <a:gd name="connsiteY5" fmla="*/ 170630 h 799585"/>
                <a:gd name="connsiteX6" fmla="*/ 12778 w 1257910"/>
                <a:gd name="connsiteY6" fmla="*/ 43874 h 799585"/>
                <a:gd name="connsiteX7" fmla="*/ 26397 w 1257910"/>
                <a:gd name="connsiteY7" fmla="*/ 0 h 799585"/>
                <a:gd name="connsiteX0-1" fmla="*/ 1231513 w 1322953"/>
                <a:gd name="connsiteY0-2" fmla="*/ 0 h 799585"/>
                <a:gd name="connsiteX1-3" fmla="*/ 1245132 w 1322953"/>
                <a:gd name="connsiteY1-4" fmla="*/ 43874 h 799585"/>
                <a:gd name="connsiteX2-5" fmla="*/ 1257910 w 1322953"/>
                <a:gd name="connsiteY2-6" fmla="*/ 170630 h 799585"/>
                <a:gd name="connsiteX3-7" fmla="*/ 628955 w 1322953"/>
                <a:gd name="connsiteY3-8" fmla="*/ 799585 h 799585"/>
                <a:gd name="connsiteX4-9" fmla="*/ 0 w 1322953"/>
                <a:gd name="connsiteY4-10" fmla="*/ 170630 h 799585"/>
                <a:gd name="connsiteX5-11" fmla="*/ 12778 w 1322953"/>
                <a:gd name="connsiteY5-12" fmla="*/ 43874 h 799585"/>
                <a:gd name="connsiteX6-13" fmla="*/ 26397 w 1322953"/>
                <a:gd name="connsiteY6-14" fmla="*/ 0 h 799585"/>
                <a:gd name="connsiteX7-15" fmla="*/ 1322953 w 1322953"/>
                <a:gd name="connsiteY7-16" fmla="*/ 91440 h 799585"/>
                <a:gd name="connsiteX0-17" fmla="*/ 1231513 w 1257910"/>
                <a:gd name="connsiteY0-18" fmla="*/ 0 h 799585"/>
                <a:gd name="connsiteX1-19" fmla="*/ 1245132 w 1257910"/>
                <a:gd name="connsiteY1-20" fmla="*/ 43874 h 799585"/>
                <a:gd name="connsiteX2-21" fmla="*/ 1257910 w 1257910"/>
                <a:gd name="connsiteY2-22" fmla="*/ 170630 h 799585"/>
                <a:gd name="connsiteX3-23" fmla="*/ 628955 w 1257910"/>
                <a:gd name="connsiteY3-24" fmla="*/ 799585 h 799585"/>
                <a:gd name="connsiteX4-25" fmla="*/ 0 w 1257910"/>
                <a:gd name="connsiteY4-26" fmla="*/ 170630 h 799585"/>
                <a:gd name="connsiteX5-27" fmla="*/ 12778 w 1257910"/>
                <a:gd name="connsiteY5-28" fmla="*/ 43874 h 799585"/>
                <a:gd name="connsiteX6-29" fmla="*/ 26397 w 1257910"/>
                <a:gd name="connsiteY6-30" fmla="*/ 0 h 799585"/>
                <a:gd name="connsiteX0-31" fmla="*/ 1245132 w 1257910"/>
                <a:gd name="connsiteY0-32" fmla="*/ 43874 h 799585"/>
                <a:gd name="connsiteX1-33" fmla="*/ 1257910 w 1257910"/>
                <a:gd name="connsiteY1-34" fmla="*/ 170630 h 799585"/>
                <a:gd name="connsiteX2-35" fmla="*/ 628955 w 1257910"/>
                <a:gd name="connsiteY2-36" fmla="*/ 799585 h 799585"/>
                <a:gd name="connsiteX3-37" fmla="*/ 0 w 1257910"/>
                <a:gd name="connsiteY3-38" fmla="*/ 170630 h 799585"/>
                <a:gd name="connsiteX4-39" fmla="*/ 12778 w 1257910"/>
                <a:gd name="connsiteY4-40" fmla="*/ 43874 h 799585"/>
                <a:gd name="connsiteX5-41" fmla="*/ 26397 w 1257910"/>
                <a:gd name="connsiteY5-42" fmla="*/ 0 h 799585"/>
                <a:gd name="connsiteX0-43" fmla="*/ 1245132 w 1257910"/>
                <a:gd name="connsiteY0-44" fmla="*/ 0 h 755711"/>
                <a:gd name="connsiteX1-45" fmla="*/ 1257910 w 1257910"/>
                <a:gd name="connsiteY1-46" fmla="*/ 126756 h 755711"/>
                <a:gd name="connsiteX2-47" fmla="*/ 628955 w 1257910"/>
                <a:gd name="connsiteY2-48" fmla="*/ 755711 h 755711"/>
                <a:gd name="connsiteX3-49" fmla="*/ 0 w 1257910"/>
                <a:gd name="connsiteY3-50" fmla="*/ 126756 h 755711"/>
                <a:gd name="connsiteX4-51" fmla="*/ 12778 w 1257910"/>
                <a:gd name="connsiteY4-52" fmla="*/ 0 h 755711"/>
                <a:gd name="connsiteX0-53" fmla="*/ 1257910 w 1257910"/>
                <a:gd name="connsiteY0-54" fmla="*/ 126756 h 755711"/>
                <a:gd name="connsiteX1-55" fmla="*/ 628955 w 1257910"/>
                <a:gd name="connsiteY1-56" fmla="*/ 755711 h 755711"/>
                <a:gd name="connsiteX2-57" fmla="*/ 0 w 1257910"/>
                <a:gd name="connsiteY2-58" fmla="*/ 126756 h 755711"/>
                <a:gd name="connsiteX3-59" fmla="*/ 12778 w 1257910"/>
                <a:gd name="connsiteY3-60" fmla="*/ 0 h 755711"/>
                <a:gd name="connsiteX0-61" fmla="*/ 1257910 w 1257910"/>
                <a:gd name="connsiteY0-62" fmla="*/ 0 h 628955"/>
                <a:gd name="connsiteX1-63" fmla="*/ 628955 w 1257910"/>
                <a:gd name="connsiteY1-64" fmla="*/ 628955 h 628955"/>
                <a:gd name="connsiteX2-65" fmla="*/ 0 w 1257910"/>
                <a:gd name="connsiteY2-66" fmla="*/ 0 h 6289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7910" h="628955">
                  <a:moveTo>
                    <a:pt x="1257910" y="0"/>
                  </a:moveTo>
                  <a:cubicBezTo>
                    <a:pt x="1257910" y="347362"/>
                    <a:pt x="976317" y="628955"/>
                    <a:pt x="628955" y="628955"/>
                  </a:cubicBezTo>
                  <a:cubicBezTo>
                    <a:pt x="281593" y="628955"/>
                    <a:pt x="0" y="347362"/>
                    <a:pt x="0" y="0"/>
                  </a:cubicBezTo>
                </a:path>
              </a:pathLst>
            </a:custGeom>
            <a:noFill/>
            <a:ln>
              <a:solidFill>
                <a:schemeClr val="accent5">
                  <a:alpha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>
              <p:custDataLst>
                <p:tags r:id="rId20"/>
              </p:custDataLst>
            </p:nvPr>
          </p:nvSpPr>
          <p:spPr>
            <a:xfrm>
              <a:off x="3651277" y="0"/>
              <a:ext cx="1605606" cy="802804"/>
            </a:xfrm>
            <a:custGeom>
              <a:avLst/>
              <a:gdLst>
                <a:gd name="connsiteX0" fmla="*/ 26397 w 1257910"/>
                <a:gd name="connsiteY0" fmla="*/ 0 h 799585"/>
                <a:gd name="connsiteX1" fmla="*/ 1231513 w 1257910"/>
                <a:gd name="connsiteY1" fmla="*/ 0 h 799585"/>
                <a:gd name="connsiteX2" fmla="*/ 1245132 w 1257910"/>
                <a:gd name="connsiteY2" fmla="*/ 43874 h 799585"/>
                <a:gd name="connsiteX3" fmla="*/ 1257910 w 1257910"/>
                <a:gd name="connsiteY3" fmla="*/ 170630 h 799585"/>
                <a:gd name="connsiteX4" fmla="*/ 628955 w 1257910"/>
                <a:gd name="connsiteY4" fmla="*/ 799585 h 799585"/>
                <a:gd name="connsiteX5" fmla="*/ 0 w 1257910"/>
                <a:gd name="connsiteY5" fmla="*/ 170630 h 799585"/>
                <a:gd name="connsiteX6" fmla="*/ 12778 w 1257910"/>
                <a:gd name="connsiteY6" fmla="*/ 43874 h 799585"/>
                <a:gd name="connsiteX7" fmla="*/ 26397 w 1257910"/>
                <a:gd name="connsiteY7" fmla="*/ 0 h 799585"/>
                <a:gd name="connsiteX0-1" fmla="*/ 1231513 w 1322953"/>
                <a:gd name="connsiteY0-2" fmla="*/ 0 h 799585"/>
                <a:gd name="connsiteX1-3" fmla="*/ 1245132 w 1322953"/>
                <a:gd name="connsiteY1-4" fmla="*/ 43874 h 799585"/>
                <a:gd name="connsiteX2-5" fmla="*/ 1257910 w 1322953"/>
                <a:gd name="connsiteY2-6" fmla="*/ 170630 h 799585"/>
                <a:gd name="connsiteX3-7" fmla="*/ 628955 w 1322953"/>
                <a:gd name="connsiteY3-8" fmla="*/ 799585 h 799585"/>
                <a:gd name="connsiteX4-9" fmla="*/ 0 w 1322953"/>
                <a:gd name="connsiteY4-10" fmla="*/ 170630 h 799585"/>
                <a:gd name="connsiteX5-11" fmla="*/ 12778 w 1322953"/>
                <a:gd name="connsiteY5-12" fmla="*/ 43874 h 799585"/>
                <a:gd name="connsiteX6-13" fmla="*/ 26397 w 1322953"/>
                <a:gd name="connsiteY6-14" fmla="*/ 0 h 799585"/>
                <a:gd name="connsiteX7-15" fmla="*/ 1322953 w 1322953"/>
                <a:gd name="connsiteY7-16" fmla="*/ 91440 h 799585"/>
                <a:gd name="connsiteX0-17" fmla="*/ 1231513 w 1257910"/>
                <a:gd name="connsiteY0-18" fmla="*/ 0 h 799585"/>
                <a:gd name="connsiteX1-19" fmla="*/ 1245132 w 1257910"/>
                <a:gd name="connsiteY1-20" fmla="*/ 43874 h 799585"/>
                <a:gd name="connsiteX2-21" fmla="*/ 1257910 w 1257910"/>
                <a:gd name="connsiteY2-22" fmla="*/ 170630 h 799585"/>
                <a:gd name="connsiteX3-23" fmla="*/ 628955 w 1257910"/>
                <a:gd name="connsiteY3-24" fmla="*/ 799585 h 799585"/>
                <a:gd name="connsiteX4-25" fmla="*/ 0 w 1257910"/>
                <a:gd name="connsiteY4-26" fmla="*/ 170630 h 799585"/>
                <a:gd name="connsiteX5-27" fmla="*/ 12778 w 1257910"/>
                <a:gd name="connsiteY5-28" fmla="*/ 43874 h 799585"/>
                <a:gd name="connsiteX6-29" fmla="*/ 26397 w 1257910"/>
                <a:gd name="connsiteY6-30" fmla="*/ 0 h 799585"/>
                <a:gd name="connsiteX0-31" fmla="*/ 1245132 w 1257910"/>
                <a:gd name="connsiteY0-32" fmla="*/ 43874 h 799585"/>
                <a:gd name="connsiteX1-33" fmla="*/ 1257910 w 1257910"/>
                <a:gd name="connsiteY1-34" fmla="*/ 170630 h 799585"/>
                <a:gd name="connsiteX2-35" fmla="*/ 628955 w 1257910"/>
                <a:gd name="connsiteY2-36" fmla="*/ 799585 h 799585"/>
                <a:gd name="connsiteX3-37" fmla="*/ 0 w 1257910"/>
                <a:gd name="connsiteY3-38" fmla="*/ 170630 h 799585"/>
                <a:gd name="connsiteX4-39" fmla="*/ 12778 w 1257910"/>
                <a:gd name="connsiteY4-40" fmla="*/ 43874 h 799585"/>
                <a:gd name="connsiteX5-41" fmla="*/ 26397 w 1257910"/>
                <a:gd name="connsiteY5-42" fmla="*/ 0 h 799585"/>
                <a:gd name="connsiteX0-43" fmla="*/ 1245132 w 1257910"/>
                <a:gd name="connsiteY0-44" fmla="*/ 0 h 755711"/>
                <a:gd name="connsiteX1-45" fmla="*/ 1257910 w 1257910"/>
                <a:gd name="connsiteY1-46" fmla="*/ 126756 h 755711"/>
                <a:gd name="connsiteX2-47" fmla="*/ 628955 w 1257910"/>
                <a:gd name="connsiteY2-48" fmla="*/ 755711 h 755711"/>
                <a:gd name="connsiteX3-49" fmla="*/ 0 w 1257910"/>
                <a:gd name="connsiteY3-50" fmla="*/ 126756 h 755711"/>
                <a:gd name="connsiteX4-51" fmla="*/ 12778 w 1257910"/>
                <a:gd name="connsiteY4-52" fmla="*/ 0 h 755711"/>
                <a:gd name="connsiteX0-53" fmla="*/ 1257910 w 1257910"/>
                <a:gd name="connsiteY0-54" fmla="*/ 126756 h 755711"/>
                <a:gd name="connsiteX1-55" fmla="*/ 628955 w 1257910"/>
                <a:gd name="connsiteY1-56" fmla="*/ 755711 h 755711"/>
                <a:gd name="connsiteX2-57" fmla="*/ 0 w 1257910"/>
                <a:gd name="connsiteY2-58" fmla="*/ 126756 h 755711"/>
                <a:gd name="connsiteX3-59" fmla="*/ 12778 w 1257910"/>
                <a:gd name="connsiteY3-60" fmla="*/ 0 h 755711"/>
                <a:gd name="connsiteX0-61" fmla="*/ 1257910 w 1257910"/>
                <a:gd name="connsiteY0-62" fmla="*/ 0 h 628955"/>
                <a:gd name="connsiteX1-63" fmla="*/ 628955 w 1257910"/>
                <a:gd name="connsiteY1-64" fmla="*/ 628955 h 628955"/>
                <a:gd name="connsiteX2-65" fmla="*/ 0 w 1257910"/>
                <a:gd name="connsiteY2-66" fmla="*/ 0 h 6289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7910" h="628955">
                  <a:moveTo>
                    <a:pt x="1257910" y="0"/>
                  </a:moveTo>
                  <a:cubicBezTo>
                    <a:pt x="1257910" y="347362"/>
                    <a:pt x="976317" y="628955"/>
                    <a:pt x="628955" y="628955"/>
                  </a:cubicBezTo>
                  <a:cubicBezTo>
                    <a:pt x="281593" y="628955"/>
                    <a:pt x="0" y="347362"/>
                    <a:pt x="0" y="0"/>
                  </a:cubicBezTo>
                </a:path>
              </a:pathLst>
            </a:custGeom>
            <a:noFill/>
            <a:ln>
              <a:solidFill>
                <a:schemeClr val="accent5">
                  <a:alpha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 dirty="0"/>
            </a:p>
            <a:p>
              <a:pPr algn="ctr"/>
              <a:endParaRPr lang="zh-CN" altLang="en-US" dirty="0"/>
            </a:p>
          </p:txBody>
        </p:sp>
        <p:sp>
          <p:nvSpPr>
            <p:cNvPr id="36" name="任意多边形: 形状 35"/>
            <p:cNvSpPr/>
            <p:nvPr>
              <p:custDataLst>
                <p:tags r:id="rId21"/>
              </p:custDataLst>
            </p:nvPr>
          </p:nvSpPr>
          <p:spPr>
            <a:xfrm>
              <a:off x="3483452" y="0"/>
              <a:ext cx="1941257" cy="970629"/>
            </a:xfrm>
            <a:custGeom>
              <a:avLst/>
              <a:gdLst>
                <a:gd name="connsiteX0" fmla="*/ 26397 w 1257910"/>
                <a:gd name="connsiteY0" fmla="*/ 0 h 799585"/>
                <a:gd name="connsiteX1" fmla="*/ 1231513 w 1257910"/>
                <a:gd name="connsiteY1" fmla="*/ 0 h 799585"/>
                <a:gd name="connsiteX2" fmla="*/ 1245132 w 1257910"/>
                <a:gd name="connsiteY2" fmla="*/ 43874 h 799585"/>
                <a:gd name="connsiteX3" fmla="*/ 1257910 w 1257910"/>
                <a:gd name="connsiteY3" fmla="*/ 170630 h 799585"/>
                <a:gd name="connsiteX4" fmla="*/ 628955 w 1257910"/>
                <a:gd name="connsiteY4" fmla="*/ 799585 h 799585"/>
                <a:gd name="connsiteX5" fmla="*/ 0 w 1257910"/>
                <a:gd name="connsiteY5" fmla="*/ 170630 h 799585"/>
                <a:gd name="connsiteX6" fmla="*/ 12778 w 1257910"/>
                <a:gd name="connsiteY6" fmla="*/ 43874 h 799585"/>
                <a:gd name="connsiteX7" fmla="*/ 26397 w 1257910"/>
                <a:gd name="connsiteY7" fmla="*/ 0 h 799585"/>
                <a:gd name="connsiteX0-1" fmla="*/ 1231513 w 1322953"/>
                <a:gd name="connsiteY0-2" fmla="*/ 0 h 799585"/>
                <a:gd name="connsiteX1-3" fmla="*/ 1245132 w 1322953"/>
                <a:gd name="connsiteY1-4" fmla="*/ 43874 h 799585"/>
                <a:gd name="connsiteX2-5" fmla="*/ 1257910 w 1322953"/>
                <a:gd name="connsiteY2-6" fmla="*/ 170630 h 799585"/>
                <a:gd name="connsiteX3-7" fmla="*/ 628955 w 1322953"/>
                <a:gd name="connsiteY3-8" fmla="*/ 799585 h 799585"/>
                <a:gd name="connsiteX4-9" fmla="*/ 0 w 1322953"/>
                <a:gd name="connsiteY4-10" fmla="*/ 170630 h 799585"/>
                <a:gd name="connsiteX5-11" fmla="*/ 12778 w 1322953"/>
                <a:gd name="connsiteY5-12" fmla="*/ 43874 h 799585"/>
                <a:gd name="connsiteX6-13" fmla="*/ 26397 w 1322953"/>
                <a:gd name="connsiteY6-14" fmla="*/ 0 h 799585"/>
                <a:gd name="connsiteX7-15" fmla="*/ 1322953 w 1322953"/>
                <a:gd name="connsiteY7-16" fmla="*/ 91440 h 799585"/>
                <a:gd name="connsiteX0-17" fmla="*/ 1231513 w 1257910"/>
                <a:gd name="connsiteY0-18" fmla="*/ 0 h 799585"/>
                <a:gd name="connsiteX1-19" fmla="*/ 1245132 w 1257910"/>
                <a:gd name="connsiteY1-20" fmla="*/ 43874 h 799585"/>
                <a:gd name="connsiteX2-21" fmla="*/ 1257910 w 1257910"/>
                <a:gd name="connsiteY2-22" fmla="*/ 170630 h 799585"/>
                <a:gd name="connsiteX3-23" fmla="*/ 628955 w 1257910"/>
                <a:gd name="connsiteY3-24" fmla="*/ 799585 h 799585"/>
                <a:gd name="connsiteX4-25" fmla="*/ 0 w 1257910"/>
                <a:gd name="connsiteY4-26" fmla="*/ 170630 h 799585"/>
                <a:gd name="connsiteX5-27" fmla="*/ 12778 w 1257910"/>
                <a:gd name="connsiteY5-28" fmla="*/ 43874 h 799585"/>
                <a:gd name="connsiteX6-29" fmla="*/ 26397 w 1257910"/>
                <a:gd name="connsiteY6-30" fmla="*/ 0 h 799585"/>
                <a:gd name="connsiteX0-31" fmla="*/ 1245132 w 1257910"/>
                <a:gd name="connsiteY0-32" fmla="*/ 43874 h 799585"/>
                <a:gd name="connsiteX1-33" fmla="*/ 1257910 w 1257910"/>
                <a:gd name="connsiteY1-34" fmla="*/ 170630 h 799585"/>
                <a:gd name="connsiteX2-35" fmla="*/ 628955 w 1257910"/>
                <a:gd name="connsiteY2-36" fmla="*/ 799585 h 799585"/>
                <a:gd name="connsiteX3-37" fmla="*/ 0 w 1257910"/>
                <a:gd name="connsiteY3-38" fmla="*/ 170630 h 799585"/>
                <a:gd name="connsiteX4-39" fmla="*/ 12778 w 1257910"/>
                <a:gd name="connsiteY4-40" fmla="*/ 43874 h 799585"/>
                <a:gd name="connsiteX5-41" fmla="*/ 26397 w 1257910"/>
                <a:gd name="connsiteY5-42" fmla="*/ 0 h 799585"/>
                <a:gd name="connsiteX0-43" fmla="*/ 1245132 w 1257910"/>
                <a:gd name="connsiteY0-44" fmla="*/ 0 h 755711"/>
                <a:gd name="connsiteX1-45" fmla="*/ 1257910 w 1257910"/>
                <a:gd name="connsiteY1-46" fmla="*/ 126756 h 755711"/>
                <a:gd name="connsiteX2-47" fmla="*/ 628955 w 1257910"/>
                <a:gd name="connsiteY2-48" fmla="*/ 755711 h 755711"/>
                <a:gd name="connsiteX3-49" fmla="*/ 0 w 1257910"/>
                <a:gd name="connsiteY3-50" fmla="*/ 126756 h 755711"/>
                <a:gd name="connsiteX4-51" fmla="*/ 12778 w 1257910"/>
                <a:gd name="connsiteY4-52" fmla="*/ 0 h 755711"/>
                <a:gd name="connsiteX0-53" fmla="*/ 1257910 w 1257910"/>
                <a:gd name="connsiteY0-54" fmla="*/ 126756 h 755711"/>
                <a:gd name="connsiteX1-55" fmla="*/ 628955 w 1257910"/>
                <a:gd name="connsiteY1-56" fmla="*/ 755711 h 755711"/>
                <a:gd name="connsiteX2-57" fmla="*/ 0 w 1257910"/>
                <a:gd name="connsiteY2-58" fmla="*/ 126756 h 755711"/>
                <a:gd name="connsiteX3-59" fmla="*/ 12778 w 1257910"/>
                <a:gd name="connsiteY3-60" fmla="*/ 0 h 755711"/>
                <a:gd name="connsiteX0-61" fmla="*/ 1257910 w 1257910"/>
                <a:gd name="connsiteY0-62" fmla="*/ 0 h 628955"/>
                <a:gd name="connsiteX1-63" fmla="*/ 628955 w 1257910"/>
                <a:gd name="connsiteY1-64" fmla="*/ 628955 h 628955"/>
                <a:gd name="connsiteX2-65" fmla="*/ 0 w 1257910"/>
                <a:gd name="connsiteY2-66" fmla="*/ 0 h 6289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7910" h="628955">
                  <a:moveTo>
                    <a:pt x="1257910" y="0"/>
                  </a:moveTo>
                  <a:cubicBezTo>
                    <a:pt x="1257910" y="347362"/>
                    <a:pt x="976317" y="628955"/>
                    <a:pt x="628955" y="628955"/>
                  </a:cubicBezTo>
                  <a:cubicBezTo>
                    <a:pt x="281593" y="628955"/>
                    <a:pt x="0" y="347362"/>
                    <a:pt x="0" y="0"/>
                  </a:cubicBezTo>
                </a:path>
              </a:pathLst>
            </a:custGeom>
            <a:noFill/>
            <a:ln>
              <a:solidFill>
                <a:schemeClr val="accent5">
                  <a:alpha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 dirty="0"/>
            </a:p>
            <a:p>
              <a:pPr algn="ctr"/>
              <a:endParaRPr lang="zh-CN" altLang="en-US" dirty="0"/>
            </a:p>
          </p:txBody>
        </p:sp>
        <p:sp>
          <p:nvSpPr>
            <p:cNvPr id="37" name="任意多边形: 形状 36"/>
            <p:cNvSpPr/>
            <p:nvPr>
              <p:custDataLst>
                <p:tags r:id="rId22"/>
              </p:custDataLst>
            </p:nvPr>
          </p:nvSpPr>
          <p:spPr>
            <a:xfrm>
              <a:off x="3301845" y="0"/>
              <a:ext cx="2304471" cy="1152236"/>
            </a:xfrm>
            <a:custGeom>
              <a:avLst/>
              <a:gdLst>
                <a:gd name="connsiteX0" fmla="*/ 26397 w 1257910"/>
                <a:gd name="connsiteY0" fmla="*/ 0 h 799585"/>
                <a:gd name="connsiteX1" fmla="*/ 1231513 w 1257910"/>
                <a:gd name="connsiteY1" fmla="*/ 0 h 799585"/>
                <a:gd name="connsiteX2" fmla="*/ 1245132 w 1257910"/>
                <a:gd name="connsiteY2" fmla="*/ 43874 h 799585"/>
                <a:gd name="connsiteX3" fmla="*/ 1257910 w 1257910"/>
                <a:gd name="connsiteY3" fmla="*/ 170630 h 799585"/>
                <a:gd name="connsiteX4" fmla="*/ 628955 w 1257910"/>
                <a:gd name="connsiteY4" fmla="*/ 799585 h 799585"/>
                <a:gd name="connsiteX5" fmla="*/ 0 w 1257910"/>
                <a:gd name="connsiteY5" fmla="*/ 170630 h 799585"/>
                <a:gd name="connsiteX6" fmla="*/ 12778 w 1257910"/>
                <a:gd name="connsiteY6" fmla="*/ 43874 h 799585"/>
                <a:gd name="connsiteX7" fmla="*/ 26397 w 1257910"/>
                <a:gd name="connsiteY7" fmla="*/ 0 h 799585"/>
                <a:gd name="connsiteX0-1" fmla="*/ 1231513 w 1322953"/>
                <a:gd name="connsiteY0-2" fmla="*/ 0 h 799585"/>
                <a:gd name="connsiteX1-3" fmla="*/ 1245132 w 1322953"/>
                <a:gd name="connsiteY1-4" fmla="*/ 43874 h 799585"/>
                <a:gd name="connsiteX2-5" fmla="*/ 1257910 w 1322953"/>
                <a:gd name="connsiteY2-6" fmla="*/ 170630 h 799585"/>
                <a:gd name="connsiteX3-7" fmla="*/ 628955 w 1322953"/>
                <a:gd name="connsiteY3-8" fmla="*/ 799585 h 799585"/>
                <a:gd name="connsiteX4-9" fmla="*/ 0 w 1322953"/>
                <a:gd name="connsiteY4-10" fmla="*/ 170630 h 799585"/>
                <a:gd name="connsiteX5-11" fmla="*/ 12778 w 1322953"/>
                <a:gd name="connsiteY5-12" fmla="*/ 43874 h 799585"/>
                <a:gd name="connsiteX6-13" fmla="*/ 26397 w 1322953"/>
                <a:gd name="connsiteY6-14" fmla="*/ 0 h 799585"/>
                <a:gd name="connsiteX7-15" fmla="*/ 1322953 w 1322953"/>
                <a:gd name="connsiteY7-16" fmla="*/ 91440 h 799585"/>
                <a:gd name="connsiteX0-17" fmla="*/ 1231513 w 1257910"/>
                <a:gd name="connsiteY0-18" fmla="*/ 0 h 799585"/>
                <a:gd name="connsiteX1-19" fmla="*/ 1245132 w 1257910"/>
                <a:gd name="connsiteY1-20" fmla="*/ 43874 h 799585"/>
                <a:gd name="connsiteX2-21" fmla="*/ 1257910 w 1257910"/>
                <a:gd name="connsiteY2-22" fmla="*/ 170630 h 799585"/>
                <a:gd name="connsiteX3-23" fmla="*/ 628955 w 1257910"/>
                <a:gd name="connsiteY3-24" fmla="*/ 799585 h 799585"/>
                <a:gd name="connsiteX4-25" fmla="*/ 0 w 1257910"/>
                <a:gd name="connsiteY4-26" fmla="*/ 170630 h 799585"/>
                <a:gd name="connsiteX5-27" fmla="*/ 12778 w 1257910"/>
                <a:gd name="connsiteY5-28" fmla="*/ 43874 h 799585"/>
                <a:gd name="connsiteX6-29" fmla="*/ 26397 w 1257910"/>
                <a:gd name="connsiteY6-30" fmla="*/ 0 h 799585"/>
                <a:gd name="connsiteX0-31" fmla="*/ 1245132 w 1257910"/>
                <a:gd name="connsiteY0-32" fmla="*/ 43874 h 799585"/>
                <a:gd name="connsiteX1-33" fmla="*/ 1257910 w 1257910"/>
                <a:gd name="connsiteY1-34" fmla="*/ 170630 h 799585"/>
                <a:gd name="connsiteX2-35" fmla="*/ 628955 w 1257910"/>
                <a:gd name="connsiteY2-36" fmla="*/ 799585 h 799585"/>
                <a:gd name="connsiteX3-37" fmla="*/ 0 w 1257910"/>
                <a:gd name="connsiteY3-38" fmla="*/ 170630 h 799585"/>
                <a:gd name="connsiteX4-39" fmla="*/ 12778 w 1257910"/>
                <a:gd name="connsiteY4-40" fmla="*/ 43874 h 799585"/>
                <a:gd name="connsiteX5-41" fmla="*/ 26397 w 1257910"/>
                <a:gd name="connsiteY5-42" fmla="*/ 0 h 799585"/>
                <a:gd name="connsiteX0-43" fmla="*/ 1245132 w 1257910"/>
                <a:gd name="connsiteY0-44" fmla="*/ 0 h 755711"/>
                <a:gd name="connsiteX1-45" fmla="*/ 1257910 w 1257910"/>
                <a:gd name="connsiteY1-46" fmla="*/ 126756 h 755711"/>
                <a:gd name="connsiteX2-47" fmla="*/ 628955 w 1257910"/>
                <a:gd name="connsiteY2-48" fmla="*/ 755711 h 755711"/>
                <a:gd name="connsiteX3-49" fmla="*/ 0 w 1257910"/>
                <a:gd name="connsiteY3-50" fmla="*/ 126756 h 755711"/>
                <a:gd name="connsiteX4-51" fmla="*/ 12778 w 1257910"/>
                <a:gd name="connsiteY4-52" fmla="*/ 0 h 755711"/>
                <a:gd name="connsiteX0-53" fmla="*/ 1257910 w 1257910"/>
                <a:gd name="connsiteY0-54" fmla="*/ 126756 h 755711"/>
                <a:gd name="connsiteX1-55" fmla="*/ 628955 w 1257910"/>
                <a:gd name="connsiteY1-56" fmla="*/ 755711 h 755711"/>
                <a:gd name="connsiteX2-57" fmla="*/ 0 w 1257910"/>
                <a:gd name="connsiteY2-58" fmla="*/ 126756 h 755711"/>
                <a:gd name="connsiteX3-59" fmla="*/ 12778 w 1257910"/>
                <a:gd name="connsiteY3-60" fmla="*/ 0 h 755711"/>
                <a:gd name="connsiteX0-61" fmla="*/ 1257910 w 1257910"/>
                <a:gd name="connsiteY0-62" fmla="*/ 0 h 628955"/>
                <a:gd name="connsiteX1-63" fmla="*/ 628955 w 1257910"/>
                <a:gd name="connsiteY1-64" fmla="*/ 628955 h 628955"/>
                <a:gd name="connsiteX2-65" fmla="*/ 0 w 1257910"/>
                <a:gd name="connsiteY2-66" fmla="*/ 0 h 6289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7910" h="628955">
                  <a:moveTo>
                    <a:pt x="1257910" y="0"/>
                  </a:moveTo>
                  <a:cubicBezTo>
                    <a:pt x="1257910" y="347362"/>
                    <a:pt x="976317" y="628955"/>
                    <a:pt x="628955" y="628955"/>
                  </a:cubicBezTo>
                  <a:cubicBezTo>
                    <a:pt x="281593" y="628955"/>
                    <a:pt x="0" y="347362"/>
                    <a:pt x="0" y="0"/>
                  </a:cubicBezTo>
                </a:path>
              </a:pathLst>
            </a:custGeom>
            <a:noFill/>
            <a:ln>
              <a:solidFill>
                <a:schemeClr val="accent5">
                  <a:alpha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 dirty="0"/>
            </a:p>
            <a:p>
              <a:pPr algn="ctr"/>
              <a:endParaRPr lang="zh-CN" altLang="en-US" dirty="0"/>
            </a:p>
          </p:txBody>
        </p:sp>
        <p:sp>
          <p:nvSpPr>
            <p:cNvPr id="38" name="任意多边形: 形状 37"/>
            <p:cNvSpPr/>
            <p:nvPr>
              <p:custDataLst>
                <p:tags r:id="rId23"/>
              </p:custDataLst>
            </p:nvPr>
          </p:nvSpPr>
          <p:spPr>
            <a:xfrm>
              <a:off x="3089660" y="0"/>
              <a:ext cx="2728840" cy="1364420"/>
            </a:xfrm>
            <a:custGeom>
              <a:avLst/>
              <a:gdLst>
                <a:gd name="connsiteX0" fmla="*/ 26397 w 1257910"/>
                <a:gd name="connsiteY0" fmla="*/ 0 h 799585"/>
                <a:gd name="connsiteX1" fmla="*/ 1231513 w 1257910"/>
                <a:gd name="connsiteY1" fmla="*/ 0 h 799585"/>
                <a:gd name="connsiteX2" fmla="*/ 1245132 w 1257910"/>
                <a:gd name="connsiteY2" fmla="*/ 43874 h 799585"/>
                <a:gd name="connsiteX3" fmla="*/ 1257910 w 1257910"/>
                <a:gd name="connsiteY3" fmla="*/ 170630 h 799585"/>
                <a:gd name="connsiteX4" fmla="*/ 628955 w 1257910"/>
                <a:gd name="connsiteY4" fmla="*/ 799585 h 799585"/>
                <a:gd name="connsiteX5" fmla="*/ 0 w 1257910"/>
                <a:gd name="connsiteY5" fmla="*/ 170630 h 799585"/>
                <a:gd name="connsiteX6" fmla="*/ 12778 w 1257910"/>
                <a:gd name="connsiteY6" fmla="*/ 43874 h 799585"/>
                <a:gd name="connsiteX7" fmla="*/ 26397 w 1257910"/>
                <a:gd name="connsiteY7" fmla="*/ 0 h 799585"/>
                <a:gd name="connsiteX0-1" fmla="*/ 1231513 w 1322953"/>
                <a:gd name="connsiteY0-2" fmla="*/ 0 h 799585"/>
                <a:gd name="connsiteX1-3" fmla="*/ 1245132 w 1322953"/>
                <a:gd name="connsiteY1-4" fmla="*/ 43874 h 799585"/>
                <a:gd name="connsiteX2-5" fmla="*/ 1257910 w 1322953"/>
                <a:gd name="connsiteY2-6" fmla="*/ 170630 h 799585"/>
                <a:gd name="connsiteX3-7" fmla="*/ 628955 w 1322953"/>
                <a:gd name="connsiteY3-8" fmla="*/ 799585 h 799585"/>
                <a:gd name="connsiteX4-9" fmla="*/ 0 w 1322953"/>
                <a:gd name="connsiteY4-10" fmla="*/ 170630 h 799585"/>
                <a:gd name="connsiteX5-11" fmla="*/ 12778 w 1322953"/>
                <a:gd name="connsiteY5-12" fmla="*/ 43874 h 799585"/>
                <a:gd name="connsiteX6-13" fmla="*/ 26397 w 1322953"/>
                <a:gd name="connsiteY6-14" fmla="*/ 0 h 799585"/>
                <a:gd name="connsiteX7-15" fmla="*/ 1322953 w 1322953"/>
                <a:gd name="connsiteY7-16" fmla="*/ 91440 h 799585"/>
                <a:gd name="connsiteX0-17" fmla="*/ 1231513 w 1257910"/>
                <a:gd name="connsiteY0-18" fmla="*/ 0 h 799585"/>
                <a:gd name="connsiteX1-19" fmla="*/ 1245132 w 1257910"/>
                <a:gd name="connsiteY1-20" fmla="*/ 43874 h 799585"/>
                <a:gd name="connsiteX2-21" fmla="*/ 1257910 w 1257910"/>
                <a:gd name="connsiteY2-22" fmla="*/ 170630 h 799585"/>
                <a:gd name="connsiteX3-23" fmla="*/ 628955 w 1257910"/>
                <a:gd name="connsiteY3-24" fmla="*/ 799585 h 799585"/>
                <a:gd name="connsiteX4-25" fmla="*/ 0 w 1257910"/>
                <a:gd name="connsiteY4-26" fmla="*/ 170630 h 799585"/>
                <a:gd name="connsiteX5-27" fmla="*/ 12778 w 1257910"/>
                <a:gd name="connsiteY5-28" fmla="*/ 43874 h 799585"/>
                <a:gd name="connsiteX6-29" fmla="*/ 26397 w 1257910"/>
                <a:gd name="connsiteY6-30" fmla="*/ 0 h 799585"/>
                <a:gd name="connsiteX0-31" fmla="*/ 1245132 w 1257910"/>
                <a:gd name="connsiteY0-32" fmla="*/ 43874 h 799585"/>
                <a:gd name="connsiteX1-33" fmla="*/ 1257910 w 1257910"/>
                <a:gd name="connsiteY1-34" fmla="*/ 170630 h 799585"/>
                <a:gd name="connsiteX2-35" fmla="*/ 628955 w 1257910"/>
                <a:gd name="connsiteY2-36" fmla="*/ 799585 h 799585"/>
                <a:gd name="connsiteX3-37" fmla="*/ 0 w 1257910"/>
                <a:gd name="connsiteY3-38" fmla="*/ 170630 h 799585"/>
                <a:gd name="connsiteX4-39" fmla="*/ 12778 w 1257910"/>
                <a:gd name="connsiteY4-40" fmla="*/ 43874 h 799585"/>
                <a:gd name="connsiteX5-41" fmla="*/ 26397 w 1257910"/>
                <a:gd name="connsiteY5-42" fmla="*/ 0 h 799585"/>
                <a:gd name="connsiteX0-43" fmla="*/ 1245132 w 1257910"/>
                <a:gd name="connsiteY0-44" fmla="*/ 0 h 755711"/>
                <a:gd name="connsiteX1-45" fmla="*/ 1257910 w 1257910"/>
                <a:gd name="connsiteY1-46" fmla="*/ 126756 h 755711"/>
                <a:gd name="connsiteX2-47" fmla="*/ 628955 w 1257910"/>
                <a:gd name="connsiteY2-48" fmla="*/ 755711 h 755711"/>
                <a:gd name="connsiteX3-49" fmla="*/ 0 w 1257910"/>
                <a:gd name="connsiteY3-50" fmla="*/ 126756 h 755711"/>
                <a:gd name="connsiteX4-51" fmla="*/ 12778 w 1257910"/>
                <a:gd name="connsiteY4-52" fmla="*/ 0 h 755711"/>
                <a:gd name="connsiteX0-53" fmla="*/ 1257910 w 1257910"/>
                <a:gd name="connsiteY0-54" fmla="*/ 126756 h 755711"/>
                <a:gd name="connsiteX1-55" fmla="*/ 628955 w 1257910"/>
                <a:gd name="connsiteY1-56" fmla="*/ 755711 h 755711"/>
                <a:gd name="connsiteX2-57" fmla="*/ 0 w 1257910"/>
                <a:gd name="connsiteY2-58" fmla="*/ 126756 h 755711"/>
                <a:gd name="connsiteX3-59" fmla="*/ 12778 w 1257910"/>
                <a:gd name="connsiteY3-60" fmla="*/ 0 h 755711"/>
                <a:gd name="connsiteX0-61" fmla="*/ 1257910 w 1257910"/>
                <a:gd name="connsiteY0-62" fmla="*/ 0 h 628955"/>
                <a:gd name="connsiteX1-63" fmla="*/ 628955 w 1257910"/>
                <a:gd name="connsiteY1-64" fmla="*/ 628955 h 628955"/>
                <a:gd name="connsiteX2-65" fmla="*/ 0 w 1257910"/>
                <a:gd name="connsiteY2-66" fmla="*/ 0 h 6289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7910" h="628955">
                  <a:moveTo>
                    <a:pt x="1257910" y="0"/>
                  </a:moveTo>
                  <a:cubicBezTo>
                    <a:pt x="1257910" y="347362"/>
                    <a:pt x="976317" y="628955"/>
                    <a:pt x="628955" y="628955"/>
                  </a:cubicBezTo>
                  <a:cubicBezTo>
                    <a:pt x="281593" y="628955"/>
                    <a:pt x="0" y="347362"/>
                    <a:pt x="0" y="0"/>
                  </a:cubicBezTo>
                </a:path>
              </a:pathLst>
            </a:custGeom>
            <a:noFill/>
            <a:ln>
              <a:solidFill>
                <a:schemeClr val="accent5">
                  <a:alpha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 dirty="0"/>
            </a:p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4"/>
            </p:custDataLst>
          </p:nvPr>
        </p:nvSpPr>
        <p:spPr>
          <a:xfrm>
            <a:off x="838200" y="2131488"/>
            <a:ext cx="8708376" cy="1800000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zh-CN" altLang="en-US" dirty="0"/>
              <a:t>单击此处编辑母版</a:t>
            </a:r>
            <a:br>
              <a:rPr lang="en-US" altLang="zh-CN" dirty="0"/>
            </a:br>
            <a:r>
              <a:rPr lang="zh-CN" altLang="en-US" dirty="0"/>
              <a:t>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5"/>
            </p:custDataLst>
          </p:nvPr>
        </p:nvSpPr>
        <p:spPr/>
        <p:txBody>
          <a:bodyPr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6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7"/>
            </p:custDataLst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28"/>
            </p:custDataLst>
          </p:nvPr>
        </p:nvSpPr>
        <p:spPr>
          <a:xfrm>
            <a:off x="842642" y="5230368"/>
            <a:ext cx="2743199" cy="97612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zh-CN" altLang="en-US" dirty="0"/>
              <a:t>公司名占位符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29"/>
            </p:custDataLst>
          </p:nvPr>
        </p:nvSpPr>
        <p:spPr>
          <a:xfrm>
            <a:off x="3360716" y="4168127"/>
            <a:ext cx="2950805" cy="976128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日期时间占位符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7" hasCustomPrompt="1"/>
            <p:custDataLst>
              <p:tags r:id="rId30"/>
            </p:custDataLst>
          </p:nvPr>
        </p:nvSpPr>
        <p:spPr>
          <a:xfrm>
            <a:off x="838200" y="4168895"/>
            <a:ext cx="2463645" cy="976128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署名占位符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图片 8" descr="波浪3资源 2"/>
          <p:cNvSpPr/>
          <p:nvPr/>
        </p:nvSpPr>
        <p:spPr>
          <a:xfrm flipH="1">
            <a:off x="0" y="1166495"/>
            <a:ext cx="5688960" cy="5688960"/>
          </a:xfrm>
          <a:custGeom>
            <a:avLst/>
            <a:gdLst>
              <a:gd name="connsiteX0" fmla="*/ 5688961 w 5688960"/>
              <a:gd name="connsiteY0" fmla="*/ 0 h 5688960"/>
              <a:gd name="connsiteX1" fmla="*/ 5688961 w 5688960"/>
              <a:gd name="connsiteY1" fmla="*/ 5688961 h 5688960"/>
              <a:gd name="connsiteX2" fmla="*/ 0 w 5688960"/>
              <a:gd name="connsiteY2" fmla="*/ 5688961 h 5688960"/>
              <a:gd name="connsiteX3" fmla="*/ 1374264 w 5688960"/>
              <a:gd name="connsiteY3" fmla="*/ 5166681 h 5688960"/>
              <a:gd name="connsiteX4" fmla="*/ 1896543 w 5688960"/>
              <a:gd name="connsiteY4" fmla="*/ 3792417 h 5688960"/>
              <a:gd name="connsiteX5" fmla="*/ 3270808 w 5688960"/>
              <a:gd name="connsiteY5" fmla="*/ 3270138 h 5688960"/>
              <a:gd name="connsiteX6" fmla="*/ 3793087 w 5688960"/>
              <a:gd name="connsiteY6" fmla="*/ 1895740 h 5688960"/>
              <a:gd name="connsiteX7" fmla="*/ 5167485 w 5688960"/>
              <a:gd name="connsiteY7" fmla="*/ 1373461 h 5688960"/>
              <a:gd name="connsiteX8" fmla="*/ 5688961 w 5688960"/>
              <a:gd name="connsiteY8" fmla="*/ 0 h 568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8960" h="5688960">
                <a:moveTo>
                  <a:pt x="5688961" y="0"/>
                </a:moveTo>
                <a:lnTo>
                  <a:pt x="5688961" y="5688961"/>
                </a:lnTo>
                <a:lnTo>
                  <a:pt x="0" y="5688961"/>
                </a:lnTo>
                <a:cubicBezTo>
                  <a:pt x="473935" y="5214758"/>
                  <a:pt x="900195" y="5641018"/>
                  <a:pt x="1374264" y="5166681"/>
                </a:cubicBezTo>
                <a:cubicBezTo>
                  <a:pt x="1848333" y="4692345"/>
                  <a:pt x="1422073" y="4266352"/>
                  <a:pt x="1896543" y="3792417"/>
                </a:cubicBezTo>
                <a:cubicBezTo>
                  <a:pt x="2371014" y="3318482"/>
                  <a:pt x="2796739" y="3744475"/>
                  <a:pt x="3270808" y="3270138"/>
                </a:cubicBezTo>
                <a:cubicBezTo>
                  <a:pt x="3744877" y="2795801"/>
                  <a:pt x="3318616" y="2369809"/>
                  <a:pt x="3793087" y="1895740"/>
                </a:cubicBezTo>
                <a:cubicBezTo>
                  <a:pt x="4267558" y="1421671"/>
                  <a:pt x="4693416" y="1847797"/>
                  <a:pt x="5167485" y="1373461"/>
                </a:cubicBezTo>
                <a:cubicBezTo>
                  <a:pt x="5641554" y="899124"/>
                  <a:pt x="5214624" y="474069"/>
                  <a:pt x="5688961" y="0"/>
                </a:cubicBezTo>
                <a:close/>
              </a:path>
            </a:pathLst>
          </a:custGeom>
          <a:solidFill>
            <a:schemeClr val="accent4"/>
          </a:solidFill>
          <a:ln w="1338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圆角矩形 9"/>
          <p:cNvSpPr/>
          <p:nvPr userDrawn="1">
            <p:custDataLst>
              <p:tags r:id="rId3"/>
            </p:custDataLst>
          </p:nvPr>
        </p:nvSpPr>
        <p:spPr>
          <a:xfrm flipH="1">
            <a:off x="2814955" y="2491740"/>
            <a:ext cx="2459990" cy="1563370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>
            <p:custDataLst>
              <p:tags r:id="rId4"/>
            </p:custDataLst>
          </p:nvPr>
        </p:nvGrpSpPr>
        <p:grpSpPr>
          <a:xfrm>
            <a:off x="5137785" y="4574540"/>
            <a:ext cx="600710" cy="1326515"/>
            <a:chOff x="8651" y="7204"/>
            <a:chExt cx="946" cy="2089"/>
          </a:xfrm>
          <a:solidFill>
            <a:schemeClr val="accent5">
              <a:alpha val="50000"/>
            </a:schemeClr>
          </a:solidFill>
        </p:grpSpPr>
        <p:grpSp>
          <p:nvGrpSpPr>
            <p:cNvPr id="10" name="组合 9"/>
            <p:cNvGrpSpPr/>
            <p:nvPr/>
          </p:nvGrpSpPr>
          <p:grpSpPr>
            <a:xfrm>
              <a:off x="8651" y="9115"/>
              <a:ext cx="945" cy="178"/>
              <a:chOff x="8651" y="9544"/>
              <a:chExt cx="945" cy="178"/>
            </a:xfrm>
            <a:grpFill/>
          </p:grpSpPr>
          <p:sp>
            <p:nvSpPr>
              <p:cNvPr id="20" name="椭圆 19"/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>
              <a:xfrm rot="5400000" flipH="1">
                <a:off x="9418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>
                <a:spLocks noChangeAspect="1"/>
              </p:cNvSpPr>
              <p:nvPr>
                <p:custDataLst>
                  <p:tags r:id="rId6"/>
                </p:custDataLst>
              </p:nvPr>
            </p:nvSpPr>
            <p:spPr>
              <a:xfrm rot="5400000" flipH="1">
                <a:off x="8651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651" y="8478"/>
              <a:ext cx="946" cy="178"/>
              <a:chOff x="8651" y="8764"/>
              <a:chExt cx="946" cy="178"/>
            </a:xfrm>
            <a:grpFill/>
          </p:grpSpPr>
          <p:sp>
            <p:nvSpPr>
              <p:cNvPr id="18" name="椭圆 17"/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>
              <a:xfrm rot="5400000" flipH="1">
                <a:off x="9419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>
                <a:spLocks noChangeAspect="1"/>
              </p:cNvSpPr>
              <p:nvPr>
                <p:custDataLst>
                  <p:tags r:id="rId8"/>
                </p:custDataLst>
              </p:nvPr>
            </p:nvSpPr>
            <p:spPr>
              <a:xfrm rot="5400000" flipH="1">
                <a:off x="8651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8651" y="7841"/>
              <a:ext cx="946" cy="178"/>
              <a:chOff x="8651" y="7984"/>
              <a:chExt cx="946" cy="178"/>
            </a:xfrm>
            <a:grpFill/>
          </p:grpSpPr>
          <p:sp>
            <p:nvSpPr>
              <p:cNvPr id="16" name="椭圆 15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>
              <a:xfrm rot="5400000" flipH="1">
                <a:off x="9419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>
              <a:xfrm rot="5400000" flipH="1">
                <a:off x="8651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651" y="7204"/>
              <a:ext cx="946" cy="178"/>
              <a:chOff x="8651" y="7204"/>
              <a:chExt cx="946" cy="178"/>
            </a:xfrm>
            <a:grpFill/>
          </p:grpSpPr>
          <p:sp>
            <p:nvSpPr>
              <p:cNvPr id="14" name="椭圆 13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>
              <a:xfrm rot="5400000" flipH="1">
                <a:off x="9419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>
              <a:xfrm rot="5400000" flipH="1">
                <a:off x="8651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椭圆 21"/>
          <p:cNvSpPr>
            <a:spLocks noChangeAspect="1"/>
          </p:cNvSpPr>
          <p:nvPr userDrawn="1">
            <p:custDataLst>
              <p:tags r:id="rId13"/>
            </p:custDataLst>
          </p:nvPr>
        </p:nvSpPr>
        <p:spPr>
          <a:xfrm flipH="1">
            <a:off x="1148715" y="1753235"/>
            <a:ext cx="3039745" cy="30403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 userDrawn="1">
            <p:custDataLst>
              <p:tags r:id="rId14"/>
            </p:custDataLst>
          </p:nvPr>
        </p:nvGrpSpPr>
        <p:grpSpPr>
          <a:xfrm rot="5400000">
            <a:off x="1190308" y="172403"/>
            <a:ext cx="467995" cy="1326515"/>
            <a:chOff x="8651" y="7205"/>
            <a:chExt cx="737" cy="2089"/>
          </a:xfrm>
          <a:solidFill>
            <a:schemeClr val="accent2"/>
          </a:solidFill>
        </p:grpSpPr>
        <p:grpSp>
          <p:nvGrpSpPr>
            <p:cNvPr id="26" name="组合 25"/>
            <p:cNvGrpSpPr/>
            <p:nvPr/>
          </p:nvGrpSpPr>
          <p:grpSpPr>
            <a:xfrm>
              <a:off x="8651" y="9115"/>
              <a:ext cx="736" cy="179"/>
              <a:chOff x="8651" y="9544"/>
              <a:chExt cx="736" cy="179"/>
            </a:xfrm>
            <a:grpFill/>
          </p:grpSpPr>
          <p:sp>
            <p:nvSpPr>
              <p:cNvPr id="36" name="椭圆 35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>
              <a:xfrm rot="5400000" flipH="1">
                <a:off x="9208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>
              <a:xfrm rot="5400000" flipH="1">
                <a:off x="8651" y="9544"/>
                <a:ext cx="179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651" y="8479"/>
              <a:ext cx="737" cy="178"/>
              <a:chOff x="8651" y="8765"/>
              <a:chExt cx="737" cy="178"/>
            </a:xfrm>
            <a:grpFill/>
          </p:grpSpPr>
          <p:sp>
            <p:nvSpPr>
              <p:cNvPr id="34" name="椭圆 33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>
              <a:xfrm rot="5400000" flipH="1">
                <a:off x="9209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>
              <a:xfrm rot="5400000" flipH="1">
                <a:off x="8651" y="876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651" y="7842"/>
              <a:ext cx="737" cy="178"/>
              <a:chOff x="8651" y="7985"/>
              <a:chExt cx="737" cy="178"/>
            </a:xfrm>
            <a:grpFill/>
          </p:grpSpPr>
          <p:sp>
            <p:nvSpPr>
              <p:cNvPr id="32" name="椭圆 31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>
              <a:xfrm rot="5400000" flipH="1">
                <a:off x="9209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>
              <a:xfrm rot="5400000" flipH="1">
                <a:off x="8651" y="798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8651" y="7205"/>
              <a:ext cx="737" cy="178"/>
              <a:chOff x="8651" y="7205"/>
              <a:chExt cx="737" cy="178"/>
            </a:xfrm>
            <a:grpFill/>
          </p:grpSpPr>
          <p:sp>
            <p:nvSpPr>
              <p:cNvPr id="30" name="椭圆 2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>
              <a:xfrm rot="5400000" flipH="1">
                <a:off x="9209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>
              <a:xfrm rot="5400000" flipH="1">
                <a:off x="8651" y="7204"/>
                <a:ext cx="178" cy="1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8" name="任意多边形: 形状 37"/>
          <p:cNvSpPr/>
          <p:nvPr userDrawn="1">
            <p:custDataLst>
              <p:tags r:id="rId23"/>
            </p:custDataLst>
          </p:nvPr>
        </p:nvSpPr>
        <p:spPr>
          <a:xfrm>
            <a:off x="0" y="5255895"/>
            <a:ext cx="1689100" cy="1172846"/>
          </a:xfrm>
          <a:custGeom>
            <a:avLst/>
            <a:gdLst>
              <a:gd name="connsiteX0" fmla="*/ 0 w 1689100"/>
              <a:gd name="connsiteY0" fmla="*/ 0 h 1172846"/>
              <a:gd name="connsiteX1" fmla="*/ 1102677 w 1689100"/>
              <a:gd name="connsiteY1" fmla="*/ 0 h 1172846"/>
              <a:gd name="connsiteX2" fmla="*/ 1677186 w 1689100"/>
              <a:gd name="connsiteY2" fmla="*/ 468238 h 1172846"/>
              <a:gd name="connsiteX3" fmla="*/ 1689100 w 1689100"/>
              <a:gd name="connsiteY3" fmla="*/ 586423 h 1172846"/>
              <a:gd name="connsiteX4" fmla="*/ 1677186 w 1689100"/>
              <a:gd name="connsiteY4" fmla="*/ 704607 h 1172846"/>
              <a:gd name="connsiteX5" fmla="*/ 1102677 w 1689100"/>
              <a:gd name="connsiteY5" fmla="*/ 1172845 h 1172846"/>
              <a:gd name="connsiteX6" fmla="*/ 0 w 1689100"/>
              <a:gd name="connsiteY6" fmla="*/ 1172846 h 1172846"/>
              <a:gd name="connsiteX7" fmla="*/ 0 w 1689100"/>
              <a:gd name="connsiteY7" fmla="*/ 0 h 11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9100" h="1172846">
                <a:moveTo>
                  <a:pt x="0" y="0"/>
                </a:moveTo>
                <a:lnTo>
                  <a:pt x="1102677" y="0"/>
                </a:lnTo>
                <a:cubicBezTo>
                  <a:pt x="1386065" y="0"/>
                  <a:pt x="1622504" y="201016"/>
                  <a:pt x="1677186" y="468238"/>
                </a:cubicBezTo>
                <a:lnTo>
                  <a:pt x="1689100" y="586423"/>
                </a:lnTo>
                <a:lnTo>
                  <a:pt x="1677186" y="704607"/>
                </a:lnTo>
                <a:cubicBezTo>
                  <a:pt x="1622504" y="971830"/>
                  <a:pt x="1386065" y="1172845"/>
                  <a:pt x="1102677" y="1172845"/>
                </a:cubicBezTo>
                <a:lnTo>
                  <a:pt x="0" y="11728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4"/>
            </p:custDataLst>
          </p:nvPr>
        </p:nvSpPr>
        <p:spPr>
          <a:xfrm>
            <a:off x="1205556" y="1883753"/>
            <a:ext cx="2880000" cy="1644003"/>
          </a:xfrm>
        </p:spPr>
        <p:txBody>
          <a:bodyPr anchor="b">
            <a:normAutofit/>
          </a:bodyPr>
          <a:lstStyle>
            <a:lvl1pPr algn="ctr" rtl="0">
              <a:defRPr sz="60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5"/>
            </p:custDataLst>
          </p:nvPr>
        </p:nvSpPr>
        <p:spPr>
          <a:xfrm>
            <a:off x="1205557" y="3616668"/>
            <a:ext cx="2880000" cy="1071220"/>
          </a:xfrm>
        </p:spPr>
        <p:txBody>
          <a:bodyPr anchor="t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副标题</a:t>
            </a: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27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 4" descr="波浪3资源 2"/>
          <p:cNvSpPr/>
          <p:nvPr/>
        </p:nvSpPr>
        <p:spPr>
          <a:xfrm flipH="1">
            <a:off x="0" y="1972310"/>
            <a:ext cx="4883505" cy="4883505"/>
          </a:xfrm>
          <a:custGeom>
            <a:avLst/>
            <a:gdLst>
              <a:gd name="connsiteX0" fmla="*/ 4883506 w 4883505"/>
              <a:gd name="connsiteY0" fmla="*/ 0 h 4883505"/>
              <a:gd name="connsiteX1" fmla="*/ 4883506 w 4883505"/>
              <a:gd name="connsiteY1" fmla="*/ 4883506 h 4883505"/>
              <a:gd name="connsiteX2" fmla="*/ 0 w 4883505"/>
              <a:gd name="connsiteY2" fmla="*/ 4883506 h 4883505"/>
              <a:gd name="connsiteX3" fmla="*/ 1179693 w 4883505"/>
              <a:gd name="connsiteY3" fmla="*/ 4435172 h 4883505"/>
              <a:gd name="connsiteX4" fmla="*/ 1628027 w 4883505"/>
              <a:gd name="connsiteY4" fmla="*/ 3255479 h 4883505"/>
              <a:gd name="connsiteX5" fmla="*/ 2807720 w 4883505"/>
              <a:gd name="connsiteY5" fmla="*/ 2807145 h 4883505"/>
              <a:gd name="connsiteX6" fmla="*/ 3256054 w 4883505"/>
              <a:gd name="connsiteY6" fmla="*/ 1627337 h 4883505"/>
              <a:gd name="connsiteX7" fmla="*/ 4435862 w 4883505"/>
              <a:gd name="connsiteY7" fmla="*/ 1179003 h 4883505"/>
              <a:gd name="connsiteX8" fmla="*/ 4883506 w 4883505"/>
              <a:gd name="connsiteY8" fmla="*/ 0 h 488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83505" h="4883505">
                <a:moveTo>
                  <a:pt x="4883506" y="0"/>
                </a:moveTo>
                <a:lnTo>
                  <a:pt x="4883506" y="4883506"/>
                </a:lnTo>
                <a:lnTo>
                  <a:pt x="0" y="4883506"/>
                </a:lnTo>
                <a:cubicBezTo>
                  <a:pt x="406834" y="4476442"/>
                  <a:pt x="772744" y="4842351"/>
                  <a:pt x="1179693" y="4435172"/>
                </a:cubicBezTo>
                <a:cubicBezTo>
                  <a:pt x="1586642" y="4027993"/>
                  <a:pt x="1220733" y="3662313"/>
                  <a:pt x="1628027" y="3255479"/>
                </a:cubicBezTo>
                <a:cubicBezTo>
                  <a:pt x="2035321" y="2848645"/>
                  <a:pt x="2400771" y="3214324"/>
                  <a:pt x="2807720" y="2807145"/>
                </a:cubicBezTo>
                <a:cubicBezTo>
                  <a:pt x="3214669" y="2399966"/>
                  <a:pt x="2848760" y="2034286"/>
                  <a:pt x="3256054" y="1627337"/>
                </a:cubicBezTo>
                <a:cubicBezTo>
                  <a:pt x="3663348" y="1220388"/>
                  <a:pt x="4028913" y="1586182"/>
                  <a:pt x="4435862" y="1179003"/>
                </a:cubicBezTo>
                <a:cubicBezTo>
                  <a:pt x="4842811" y="771824"/>
                  <a:pt x="4476327" y="406949"/>
                  <a:pt x="4883506" y="0"/>
                </a:cubicBezTo>
                <a:close/>
              </a:path>
            </a:pathLst>
          </a:custGeom>
          <a:solidFill>
            <a:schemeClr val="accent1"/>
          </a:solidFill>
          <a:ln w="1147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" name="图片 6" descr="波浪3资源 2"/>
          <p:cNvSpPr/>
          <p:nvPr/>
        </p:nvSpPr>
        <p:spPr>
          <a:xfrm flipV="1">
            <a:off x="8143875" y="0"/>
            <a:ext cx="4046315" cy="4046315"/>
          </a:xfrm>
          <a:custGeom>
            <a:avLst/>
            <a:gdLst>
              <a:gd name="connsiteX0" fmla="*/ 4046315 w 4046315"/>
              <a:gd name="connsiteY0" fmla="*/ 0 h 4046315"/>
              <a:gd name="connsiteX1" fmla="*/ 4046315 w 4046315"/>
              <a:gd name="connsiteY1" fmla="*/ 4046315 h 4046315"/>
              <a:gd name="connsiteX2" fmla="*/ 0 w 4046315"/>
              <a:gd name="connsiteY2" fmla="*/ 4046315 h 4046315"/>
              <a:gd name="connsiteX3" fmla="*/ 977456 w 4046315"/>
              <a:gd name="connsiteY3" fmla="*/ 3674840 h 4046315"/>
              <a:gd name="connsiteX4" fmla="*/ 1348931 w 4046315"/>
              <a:gd name="connsiteY4" fmla="*/ 2697385 h 4046315"/>
              <a:gd name="connsiteX5" fmla="*/ 2326386 w 4046315"/>
              <a:gd name="connsiteY5" fmla="*/ 2325910 h 4046315"/>
              <a:gd name="connsiteX6" fmla="*/ 2697861 w 4046315"/>
              <a:gd name="connsiteY6" fmla="*/ 1348359 h 4046315"/>
              <a:gd name="connsiteX7" fmla="*/ 3675412 w 4046315"/>
              <a:gd name="connsiteY7" fmla="*/ 976884 h 4046315"/>
              <a:gd name="connsiteX8" fmla="*/ 4046315 w 4046315"/>
              <a:gd name="connsiteY8" fmla="*/ 0 h 404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46315" h="4046315">
                <a:moveTo>
                  <a:pt x="4046315" y="0"/>
                </a:moveTo>
                <a:lnTo>
                  <a:pt x="4046315" y="4046315"/>
                </a:lnTo>
                <a:lnTo>
                  <a:pt x="0" y="4046315"/>
                </a:lnTo>
                <a:cubicBezTo>
                  <a:pt x="337090" y="3709035"/>
                  <a:pt x="640271" y="4012216"/>
                  <a:pt x="977456" y="3674840"/>
                </a:cubicBezTo>
                <a:cubicBezTo>
                  <a:pt x="1314641" y="3337465"/>
                  <a:pt x="1011460" y="3034474"/>
                  <a:pt x="1348931" y="2697385"/>
                </a:cubicBezTo>
                <a:cubicBezTo>
                  <a:pt x="1686401" y="2360295"/>
                  <a:pt x="1989201" y="2663285"/>
                  <a:pt x="2326386" y="2325910"/>
                </a:cubicBezTo>
                <a:cubicBezTo>
                  <a:pt x="2663571" y="1988534"/>
                  <a:pt x="2360390" y="1685544"/>
                  <a:pt x="2697861" y="1348359"/>
                </a:cubicBezTo>
                <a:cubicBezTo>
                  <a:pt x="3035332" y="1011174"/>
                  <a:pt x="3338227" y="1314260"/>
                  <a:pt x="3675412" y="976884"/>
                </a:cubicBezTo>
                <a:cubicBezTo>
                  <a:pt x="4012597" y="639509"/>
                  <a:pt x="3708940" y="337185"/>
                  <a:pt x="4046315" y="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椭圆 10"/>
          <p:cNvSpPr/>
          <p:nvPr userDrawn="1">
            <p:custDataLst>
              <p:tags r:id="rId2"/>
            </p:custDataLst>
          </p:nvPr>
        </p:nvSpPr>
        <p:spPr>
          <a:xfrm>
            <a:off x="1337945" y="4248785"/>
            <a:ext cx="1040130" cy="1040130"/>
          </a:xfrm>
          <a:prstGeom prst="ellipse">
            <a:avLst/>
          </a:prstGeom>
          <a:noFill/>
          <a:ln>
            <a:solidFill>
              <a:schemeClr val="accent5">
                <a:alpha val="6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3"/>
            </p:custDataLst>
          </p:nvPr>
        </p:nvSpPr>
        <p:spPr>
          <a:xfrm>
            <a:off x="1191895" y="4102735"/>
            <a:ext cx="1332230" cy="1332230"/>
          </a:xfrm>
          <a:prstGeom prst="ellipse">
            <a:avLst/>
          </a:prstGeom>
          <a:noFill/>
          <a:ln>
            <a:solidFill>
              <a:schemeClr val="accent5">
                <a:alpha val="6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4"/>
            </p:custDataLst>
          </p:nvPr>
        </p:nvSpPr>
        <p:spPr>
          <a:xfrm>
            <a:off x="1048385" y="3959225"/>
            <a:ext cx="1620520" cy="1620520"/>
          </a:xfrm>
          <a:prstGeom prst="ellipse">
            <a:avLst/>
          </a:prstGeom>
          <a:noFill/>
          <a:ln>
            <a:solidFill>
              <a:schemeClr val="accent5">
                <a:alpha val="6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>
            <p:custDataLst>
              <p:tags r:id="rId5"/>
            </p:custDataLst>
          </p:nvPr>
        </p:nvSpPr>
        <p:spPr>
          <a:xfrm>
            <a:off x="908685" y="3819525"/>
            <a:ext cx="1899920" cy="1899920"/>
          </a:xfrm>
          <a:prstGeom prst="ellipse">
            <a:avLst/>
          </a:prstGeom>
          <a:noFill/>
          <a:ln>
            <a:solidFill>
              <a:schemeClr val="accent5">
                <a:alpha val="6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>
            <p:custDataLst>
              <p:tags r:id="rId6"/>
            </p:custDataLst>
          </p:nvPr>
        </p:nvSpPr>
        <p:spPr>
          <a:xfrm>
            <a:off x="756285" y="3667125"/>
            <a:ext cx="2204085" cy="2204085"/>
          </a:xfrm>
          <a:prstGeom prst="ellipse">
            <a:avLst/>
          </a:prstGeom>
          <a:noFill/>
          <a:ln>
            <a:solidFill>
              <a:schemeClr val="accent5">
                <a:alpha val="6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>
            <p:custDataLst>
              <p:tags r:id="rId7"/>
            </p:custDataLst>
          </p:nvPr>
        </p:nvSpPr>
        <p:spPr>
          <a:xfrm>
            <a:off x="9814560" y="1293495"/>
            <a:ext cx="992505" cy="992505"/>
          </a:xfrm>
          <a:prstGeom prst="ellipse">
            <a:avLst/>
          </a:prstGeom>
          <a:noFill/>
          <a:ln>
            <a:solidFill>
              <a:schemeClr val="accent5">
                <a:alpha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>
            <p:custDataLst>
              <p:tags r:id="rId8"/>
            </p:custDataLst>
          </p:nvPr>
        </p:nvSpPr>
        <p:spPr>
          <a:xfrm>
            <a:off x="9675495" y="1154430"/>
            <a:ext cx="1271270" cy="1271270"/>
          </a:xfrm>
          <a:prstGeom prst="ellipse">
            <a:avLst/>
          </a:prstGeom>
          <a:noFill/>
          <a:ln>
            <a:solidFill>
              <a:schemeClr val="accent5">
                <a:alpha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>
            <p:custDataLst>
              <p:tags r:id="rId9"/>
            </p:custDataLst>
          </p:nvPr>
        </p:nvSpPr>
        <p:spPr>
          <a:xfrm>
            <a:off x="9538335" y="1017270"/>
            <a:ext cx="1546225" cy="1546225"/>
          </a:xfrm>
          <a:prstGeom prst="ellipse">
            <a:avLst/>
          </a:prstGeom>
          <a:noFill/>
          <a:ln>
            <a:solidFill>
              <a:schemeClr val="accent5">
                <a:alpha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>
            <p:custDataLst>
              <p:tags r:id="rId10"/>
            </p:custDataLst>
          </p:nvPr>
        </p:nvSpPr>
        <p:spPr>
          <a:xfrm>
            <a:off x="9404985" y="883920"/>
            <a:ext cx="1812925" cy="1812925"/>
          </a:xfrm>
          <a:prstGeom prst="ellipse">
            <a:avLst/>
          </a:prstGeom>
          <a:noFill/>
          <a:ln>
            <a:solidFill>
              <a:schemeClr val="accent5">
                <a:alpha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11"/>
            </p:custDataLst>
          </p:nvPr>
        </p:nvSpPr>
        <p:spPr>
          <a:xfrm>
            <a:off x="9259570" y="738505"/>
            <a:ext cx="2103120" cy="2103120"/>
          </a:xfrm>
          <a:prstGeom prst="ellipse">
            <a:avLst/>
          </a:prstGeom>
          <a:noFill/>
          <a:ln>
            <a:solidFill>
              <a:schemeClr val="accent5">
                <a:alpha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1526400" y="3266144"/>
            <a:ext cx="9144000" cy="2006395"/>
          </a:xfrm>
        </p:spPr>
        <p:txBody>
          <a:bodyPr anchor="t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dirty="0"/>
              <a:t>单击编辑母版标题样式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  <p:custDataLst>
              <p:tags r:id="rId16"/>
            </p:custDataLst>
          </p:nvPr>
        </p:nvSpPr>
        <p:spPr>
          <a:xfrm>
            <a:off x="1524000" y="856666"/>
            <a:ext cx="9144000" cy="2203901"/>
          </a:xfrm>
        </p:spPr>
        <p:txBody>
          <a:bodyPr anchor="b">
            <a:normAutofit/>
          </a:bodyPr>
          <a:lstStyle>
            <a:lvl1pPr marL="0" indent="0" algn="ctr">
              <a:buNone/>
              <a:defRPr sz="6000" b="1">
                <a:ln>
                  <a:solidFill>
                    <a:schemeClr val="accent4">
                      <a:alpha val="40000"/>
                    </a:schemeClr>
                  </a:solidFill>
                </a:ln>
                <a:noFill/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364400"/>
            <a:ext cx="5181600" cy="48132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64400"/>
            <a:ext cx="5181600" cy="48132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0000"/>
            <a:ext cx="10515600" cy="8640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364400"/>
            <a:ext cx="5157787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061275"/>
            <a:ext cx="5157787" cy="41283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364400"/>
            <a:ext cx="5183188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061275"/>
            <a:ext cx="5183188" cy="41283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360000"/>
            <a:ext cx="10515600" cy="58176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0000"/>
            <a:ext cx="10515600" cy="86400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838200" y="1296000"/>
            <a:ext cx="10514012" cy="576000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 8" descr="波浪3资源 2"/>
          <p:cNvSpPr/>
          <p:nvPr/>
        </p:nvSpPr>
        <p:spPr>
          <a:xfrm>
            <a:off x="5334000" y="0"/>
            <a:ext cx="6854934" cy="6854934"/>
          </a:xfrm>
          <a:custGeom>
            <a:avLst/>
            <a:gdLst>
              <a:gd name="connsiteX0" fmla="*/ 6854934 w 6854934"/>
              <a:gd name="connsiteY0" fmla="*/ 0 h 6854934"/>
              <a:gd name="connsiteX1" fmla="*/ 6854934 w 6854934"/>
              <a:gd name="connsiteY1" fmla="*/ 6854934 h 6854934"/>
              <a:gd name="connsiteX2" fmla="*/ 0 w 6854934"/>
              <a:gd name="connsiteY2" fmla="*/ 6854934 h 6854934"/>
              <a:gd name="connsiteX3" fmla="*/ 1655925 w 6854934"/>
              <a:gd name="connsiteY3" fmla="*/ 6225612 h 6854934"/>
              <a:gd name="connsiteX4" fmla="*/ 2285247 w 6854934"/>
              <a:gd name="connsiteY4" fmla="*/ 4569687 h 6854934"/>
              <a:gd name="connsiteX5" fmla="*/ 3941172 w 6854934"/>
              <a:gd name="connsiteY5" fmla="*/ 3940365 h 6854934"/>
              <a:gd name="connsiteX6" fmla="*/ 4570494 w 6854934"/>
              <a:gd name="connsiteY6" fmla="*/ 2284279 h 6854934"/>
              <a:gd name="connsiteX7" fmla="*/ 6226580 w 6854934"/>
              <a:gd name="connsiteY7" fmla="*/ 1654956 h 6854934"/>
              <a:gd name="connsiteX8" fmla="*/ 6854934 w 6854934"/>
              <a:gd name="connsiteY8" fmla="*/ 0 h 685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4934" h="6854934">
                <a:moveTo>
                  <a:pt x="6854934" y="0"/>
                </a:moveTo>
                <a:lnTo>
                  <a:pt x="6854934" y="6854934"/>
                </a:lnTo>
                <a:lnTo>
                  <a:pt x="0" y="6854934"/>
                </a:lnTo>
                <a:cubicBezTo>
                  <a:pt x="571070" y="6283542"/>
                  <a:pt x="1084694" y="6797166"/>
                  <a:pt x="1655925" y="6225612"/>
                </a:cubicBezTo>
                <a:cubicBezTo>
                  <a:pt x="2227156" y="5654058"/>
                  <a:pt x="1713532" y="5140757"/>
                  <a:pt x="2285247" y="4569687"/>
                </a:cubicBezTo>
                <a:cubicBezTo>
                  <a:pt x="2856962" y="3998618"/>
                  <a:pt x="3369941" y="4511919"/>
                  <a:pt x="3941172" y="3940365"/>
                </a:cubicBezTo>
                <a:cubicBezTo>
                  <a:pt x="4512403" y="3368811"/>
                  <a:pt x="3998779" y="2855510"/>
                  <a:pt x="4570494" y="2284279"/>
                </a:cubicBezTo>
                <a:cubicBezTo>
                  <a:pt x="5142210" y="1713048"/>
                  <a:pt x="5655349" y="2226510"/>
                  <a:pt x="6226580" y="1654956"/>
                </a:cubicBezTo>
                <a:cubicBezTo>
                  <a:pt x="6797811" y="1083403"/>
                  <a:pt x="6283381" y="571231"/>
                  <a:pt x="6854934" y="0"/>
                </a:cubicBezTo>
                <a:close/>
              </a:path>
            </a:pathLst>
          </a:custGeom>
          <a:solidFill>
            <a:schemeClr val="accent4"/>
          </a:solidFill>
          <a:ln w="1613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23" name="椭圆 22"/>
          <p:cNvSpPr>
            <a:spLocks noChangeAspect="1"/>
          </p:cNvSpPr>
          <p:nvPr userDrawn="1">
            <p:custDataLst>
              <p:tags r:id="rId2"/>
            </p:custDataLst>
          </p:nvPr>
        </p:nvSpPr>
        <p:spPr>
          <a:xfrm rot="10800000">
            <a:off x="8393430" y="658495"/>
            <a:ext cx="113665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 userDrawn="1">
            <p:custDataLst>
              <p:tags r:id="rId3"/>
            </p:custDataLst>
          </p:nvPr>
        </p:nvSpPr>
        <p:spPr>
          <a:xfrm rot="10800000">
            <a:off x="8393430" y="1012190"/>
            <a:ext cx="113665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 userDrawn="1">
            <p:custDataLst>
              <p:tags r:id="rId4"/>
            </p:custDataLst>
          </p:nvPr>
        </p:nvSpPr>
        <p:spPr>
          <a:xfrm rot="10800000">
            <a:off x="8797925" y="65786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 userDrawn="1">
            <p:custDataLst>
              <p:tags r:id="rId5"/>
            </p:custDataLst>
          </p:nvPr>
        </p:nvSpPr>
        <p:spPr>
          <a:xfrm rot="10800000">
            <a:off x="8797925" y="101219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 userDrawn="1">
            <p:custDataLst>
              <p:tags r:id="rId6"/>
            </p:custDataLst>
          </p:nvPr>
        </p:nvSpPr>
        <p:spPr>
          <a:xfrm rot="10800000">
            <a:off x="9202420" y="65786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>
            <a:spLocks noChangeAspect="1"/>
          </p:cNvSpPr>
          <p:nvPr userDrawn="1">
            <p:custDataLst>
              <p:tags r:id="rId7"/>
            </p:custDataLst>
          </p:nvPr>
        </p:nvSpPr>
        <p:spPr>
          <a:xfrm rot="10800000">
            <a:off x="9202420" y="101219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 userDrawn="1">
            <p:custDataLst>
              <p:tags r:id="rId8"/>
            </p:custDataLst>
          </p:nvPr>
        </p:nvSpPr>
        <p:spPr>
          <a:xfrm rot="10800000">
            <a:off x="9606915" y="65786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 userDrawn="1">
            <p:custDataLst>
              <p:tags r:id="rId9"/>
            </p:custDataLst>
          </p:nvPr>
        </p:nvSpPr>
        <p:spPr>
          <a:xfrm rot="10800000">
            <a:off x="9606915" y="1012190"/>
            <a:ext cx="113030" cy="1136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 userDrawn="1">
            <p:custDataLst>
              <p:tags r:id="rId10"/>
            </p:custDataLst>
          </p:nvPr>
        </p:nvSpPr>
        <p:spPr>
          <a:xfrm>
            <a:off x="9776460" y="4785995"/>
            <a:ext cx="2415540" cy="1172846"/>
          </a:xfrm>
          <a:custGeom>
            <a:avLst/>
            <a:gdLst>
              <a:gd name="connsiteX0" fmla="*/ 586423 w 2415540"/>
              <a:gd name="connsiteY0" fmla="*/ 0 h 1172846"/>
              <a:gd name="connsiteX1" fmla="*/ 2415540 w 2415540"/>
              <a:gd name="connsiteY1" fmla="*/ 0 h 1172846"/>
              <a:gd name="connsiteX2" fmla="*/ 2415540 w 2415540"/>
              <a:gd name="connsiteY2" fmla="*/ 1172846 h 1172846"/>
              <a:gd name="connsiteX3" fmla="*/ 586423 w 2415540"/>
              <a:gd name="connsiteY3" fmla="*/ 1172845 h 1172846"/>
              <a:gd name="connsiteX4" fmla="*/ 11914 w 2415540"/>
              <a:gd name="connsiteY4" fmla="*/ 704607 h 1172846"/>
              <a:gd name="connsiteX5" fmla="*/ 0 w 2415540"/>
              <a:gd name="connsiteY5" fmla="*/ 586423 h 1172846"/>
              <a:gd name="connsiteX6" fmla="*/ 11914 w 2415540"/>
              <a:gd name="connsiteY6" fmla="*/ 468238 h 1172846"/>
              <a:gd name="connsiteX7" fmla="*/ 586423 w 2415540"/>
              <a:gd name="connsiteY7" fmla="*/ 0 h 11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15540" h="1172846">
                <a:moveTo>
                  <a:pt x="586423" y="0"/>
                </a:moveTo>
                <a:lnTo>
                  <a:pt x="2415540" y="0"/>
                </a:lnTo>
                <a:lnTo>
                  <a:pt x="2415540" y="1172846"/>
                </a:lnTo>
                <a:lnTo>
                  <a:pt x="586423" y="1172845"/>
                </a:lnTo>
                <a:cubicBezTo>
                  <a:pt x="303035" y="1172845"/>
                  <a:pt x="66596" y="971830"/>
                  <a:pt x="11914" y="704607"/>
                </a:cubicBezTo>
                <a:lnTo>
                  <a:pt x="0" y="586423"/>
                </a:lnTo>
                <a:lnTo>
                  <a:pt x="11914" y="468238"/>
                </a:lnTo>
                <a:cubicBezTo>
                  <a:pt x="66596" y="201016"/>
                  <a:pt x="303035" y="0"/>
                  <a:pt x="5864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 userDrawn="1">
            <p:custDataLst>
              <p:tags r:id="rId11"/>
            </p:custDataLst>
          </p:nvPr>
        </p:nvSpPr>
        <p:spPr>
          <a:xfrm>
            <a:off x="1626870" y="0"/>
            <a:ext cx="1257935" cy="628650"/>
          </a:xfrm>
          <a:custGeom>
            <a:avLst/>
            <a:gdLst>
              <a:gd name="connsiteX0" fmla="*/ 26397 w 1257910"/>
              <a:gd name="connsiteY0" fmla="*/ 0 h 799585"/>
              <a:gd name="connsiteX1" fmla="*/ 1231513 w 1257910"/>
              <a:gd name="connsiteY1" fmla="*/ 0 h 799585"/>
              <a:gd name="connsiteX2" fmla="*/ 1245132 w 1257910"/>
              <a:gd name="connsiteY2" fmla="*/ 43874 h 799585"/>
              <a:gd name="connsiteX3" fmla="*/ 1257910 w 1257910"/>
              <a:gd name="connsiteY3" fmla="*/ 170630 h 799585"/>
              <a:gd name="connsiteX4" fmla="*/ 628955 w 1257910"/>
              <a:gd name="connsiteY4" fmla="*/ 799585 h 799585"/>
              <a:gd name="connsiteX5" fmla="*/ 0 w 1257910"/>
              <a:gd name="connsiteY5" fmla="*/ 170630 h 799585"/>
              <a:gd name="connsiteX6" fmla="*/ 12778 w 1257910"/>
              <a:gd name="connsiteY6" fmla="*/ 43874 h 799585"/>
              <a:gd name="connsiteX7" fmla="*/ 26397 w 1257910"/>
              <a:gd name="connsiteY7" fmla="*/ 0 h 799585"/>
              <a:gd name="connsiteX0-1" fmla="*/ 1231513 w 1322953"/>
              <a:gd name="connsiteY0-2" fmla="*/ 0 h 799585"/>
              <a:gd name="connsiteX1-3" fmla="*/ 1245132 w 1322953"/>
              <a:gd name="connsiteY1-4" fmla="*/ 43874 h 799585"/>
              <a:gd name="connsiteX2-5" fmla="*/ 1257910 w 1322953"/>
              <a:gd name="connsiteY2-6" fmla="*/ 170630 h 799585"/>
              <a:gd name="connsiteX3-7" fmla="*/ 628955 w 1322953"/>
              <a:gd name="connsiteY3-8" fmla="*/ 799585 h 799585"/>
              <a:gd name="connsiteX4-9" fmla="*/ 0 w 1322953"/>
              <a:gd name="connsiteY4-10" fmla="*/ 170630 h 799585"/>
              <a:gd name="connsiteX5-11" fmla="*/ 12778 w 1322953"/>
              <a:gd name="connsiteY5-12" fmla="*/ 43874 h 799585"/>
              <a:gd name="connsiteX6-13" fmla="*/ 26397 w 1322953"/>
              <a:gd name="connsiteY6-14" fmla="*/ 0 h 799585"/>
              <a:gd name="connsiteX7-15" fmla="*/ 1322953 w 1322953"/>
              <a:gd name="connsiteY7-16" fmla="*/ 91440 h 799585"/>
              <a:gd name="connsiteX0-17" fmla="*/ 1231513 w 1257910"/>
              <a:gd name="connsiteY0-18" fmla="*/ 0 h 799585"/>
              <a:gd name="connsiteX1-19" fmla="*/ 1245132 w 1257910"/>
              <a:gd name="connsiteY1-20" fmla="*/ 43874 h 799585"/>
              <a:gd name="connsiteX2-21" fmla="*/ 1257910 w 1257910"/>
              <a:gd name="connsiteY2-22" fmla="*/ 170630 h 799585"/>
              <a:gd name="connsiteX3-23" fmla="*/ 628955 w 1257910"/>
              <a:gd name="connsiteY3-24" fmla="*/ 799585 h 799585"/>
              <a:gd name="connsiteX4-25" fmla="*/ 0 w 1257910"/>
              <a:gd name="connsiteY4-26" fmla="*/ 170630 h 799585"/>
              <a:gd name="connsiteX5-27" fmla="*/ 12778 w 1257910"/>
              <a:gd name="connsiteY5-28" fmla="*/ 43874 h 799585"/>
              <a:gd name="connsiteX6-29" fmla="*/ 26397 w 1257910"/>
              <a:gd name="connsiteY6-30" fmla="*/ 0 h 799585"/>
              <a:gd name="connsiteX0-31" fmla="*/ 1245132 w 1257910"/>
              <a:gd name="connsiteY0-32" fmla="*/ 43874 h 799585"/>
              <a:gd name="connsiteX1-33" fmla="*/ 1257910 w 1257910"/>
              <a:gd name="connsiteY1-34" fmla="*/ 170630 h 799585"/>
              <a:gd name="connsiteX2-35" fmla="*/ 628955 w 1257910"/>
              <a:gd name="connsiteY2-36" fmla="*/ 799585 h 799585"/>
              <a:gd name="connsiteX3-37" fmla="*/ 0 w 1257910"/>
              <a:gd name="connsiteY3-38" fmla="*/ 170630 h 799585"/>
              <a:gd name="connsiteX4-39" fmla="*/ 12778 w 1257910"/>
              <a:gd name="connsiteY4-40" fmla="*/ 43874 h 799585"/>
              <a:gd name="connsiteX5-41" fmla="*/ 26397 w 1257910"/>
              <a:gd name="connsiteY5-42" fmla="*/ 0 h 799585"/>
              <a:gd name="connsiteX0-43" fmla="*/ 1245132 w 1257910"/>
              <a:gd name="connsiteY0-44" fmla="*/ 0 h 755711"/>
              <a:gd name="connsiteX1-45" fmla="*/ 1257910 w 1257910"/>
              <a:gd name="connsiteY1-46" fmla="*/ 126756 h 755711"/>
              <a:gd name="connsiteX2-47" fmla="*/ 628955 w 1257910"/>
              <a:gd name="connsiteY2-48" fmla="*/ 755711 h 755711"/>
              <a:gd name="connsiteX3-49" fmla="*/ 0 w 1257910"/>
              <a:gd name="connsiteY3-50" fmla="*/ 126756 h 755711"/>
              <a:gd name="connsiteX4-51" fmla="*/ 12778 w 1257910"/>
              <a:gd name="connsiteY4-52" fmla="*/ 0 h 755711"/>
              <a:gd name="connsiteX0-53" fmla="*/ 1257910 w 1257910"/>
              <a:gd name="connsiteY0-54" fmla="*/ 126756 h 755711"/>
              <a:gd name="connsiteX1-55" fmla="*/ 628955 w 1257910"/>
              <a:gd name="connsiteY1-56" fmla="*/ 755711 h 755711"/>
              <a:gd name="connsiteX2-57" fmla="*/ 0 w 1257910"/>
              <a:gd name="connsiteY2-58" fmla="*/ 126756 h 755711"/>
              <a:gd name="connsiteX3-59" fmla="*/ 12778 w 1257910"/>
              <a:gd name="connsiteY3-60" fmla="*/ 0 h 755711"/>
              <a:gd name="connsiteX0-61" fmla="*/ 1257910 w 1257910"/>
              <a:gd name="connsiteY0-62" fmla="*/ 0 h 628955"/>
              <a:gd name="connsiteX1-63" fmla="*/ 628955 w 1257910"/>
              <a:gd name="connsiteY1-64" fmla="*/ 628955 h 628955"/>
              <a:gd name="connsiteX2-65" fmla="*/ 0 w 1257910"/>
              <a:gd name="connsiteY2-66" fmla="*/ 0 h 628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57910" h="628955">
                <a:moveTo>
                  <a:pt x="1257910" y="0"/>
                </a:moveTo>
                <a:cubicBezTo>
                  <a:pt x="1257910" y="347362"/>
                  <a:pt x="976317" y="628955"/>
                  <a:pt x="628955" y="628955"/>
                </a:cubicBezTo>
                <a:cubicBezTo>
                  <a:pt x="281593" y="628955"/>
                  <a:pt x="0" y="347362"/>
                  <a:pt x="0" y="0"/>
                </a:cubicBezTo>
              </a:path>
            </a:pathLst>
          </a:custGeom>
          <a:noFill/>
          <a:ln>
            <a:solidFill>
              <a:schemeClr val="accent5">
                <a:alpha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 userDrawn="1">
            <p:custDataLst>
              <p:tags r:id="rId12"/>
            </p:custDataLst>
          </p:nvPr>
        </p:nvSpPr>
        <p:spPr>
          <a:xfrm>
            <a:off x="1452880" y="0"/>
            <a:ext cx="1605915" cy="802640"/>
          </a:xfrm>
          <a:custGeom>
            <a:avLst/>
            <a:gdLst>
              <a:gd name="connsiteX0" fmla="*/ 26397 w 1257910"/>
              <a:gd name="connsiteY0" fmla="*/ 0 h 799585"/>
              <a:gd name="connsiteX1" fmla="*/ 1231513 w 1257910"/>
              <a:gd name="connsiteY1" fmla="*/ 0 h 799585"/>
              <a:gd name="connsiteX2" fmla="*/ 1245132 w 1257910"/>
              <a:gd name="connsiteY2" fmla="*/ 43874 h 799585"/>
              <a:gd name="connsiteX3" fmla="*/ 1257910 w 1257910"/>
              <a:gd name="connsiteY3" fmla="*/ 170630 h 799585"/>
              <a:gd name="connsiteX4" fmla="*/ 628955 w 1257910"/>
              <a:gd name="connsiteY4" fmla="*/ 799585 h 799585"/>
              <a:gd name="connsiteX5" fmla="*/ 0 w 1257910"/>
              <a:gd name="connsiteY5" fmla="*/ 170630 h 799585"/>
              <a:gd name="connsiteX6" fmla="*/ 12778 w 1257910"/>
              <a:gd name="connsiteY6" fmla="*/ 43874 h 799585"/>
              <a:gd name="connsiteX7" fmla="*/ 26397 w 1257910"/>
              <a:gd name="connsiteY7" fmla="*/ 0 h 799585"/>
              <a:gd name="connsiteX0-1" fmla="*/ 1231513 w 1322953"/>
              <a:gd name="connsiteY0-2" fmla="*/ 0 h 799585"/>
              <a:gd name="connsiteX1-3" fmla="*/ 1245132 w 1322953"/>
              <a:gd name="connsiteY1-4" fmla="*/ 43874 h 799585"/>
              <a:gd name="connsiteX2-5" fmla="*/ 1257910 w 1322953"/>
              <a:gd name="connsiteY2-6" fmla="*/ 170630 h 799585"/>
              <a:gd name="connsiteX3-7" fmla="*/ 628955 w 1322953"/>
              <a:gd name="connsiteY3-8" fmla="*/ 799585 h 799585"/>
              <a:gd name="connsiteX4-9" fmla="*/ 0 w 1322953"/>
              <a:gd name="connsiteY4-10" fmla="*/ 170630 h 799585"/>
              <a:gd name="connsiteX5-11" fmla="*/ 12778 w 1322953"/>
              <a:gd name="connsiteY5-12" fmla="*/ 43874 h 799585"/>
              <a:gd name="connsiteX6-13" fmla="*/ 26397 w 1322953"/>
              <a:gd name="connsiteY6-14" fmla="*/ 0 h 799585"/>
              <a:gd name="connsiteX7-15" fmla="*/ 1322953 w 1322953"/>
              <a:gd name="connsiteY7-16" fmla="*/ 91440 h 799585"/>
              <a:gd name="connsiteX0-17" fmla="*/ 1231513 w 1257910"/>
              <a:gd name="connsiteY0-18" fmla="*/ 0 h 799585"/>
              <a:gd name="connsiteX1-19" fmla="*/ 1245132 w 1257910"/>
              <a:gd name="connsiteY1-20" fmla="*/ 43874 h 799585"/>
              <a:gd name="connsiteX2-21" fmla="*/ 1257910 w 1257910"/>
              <a:gd name="connsiteY2-22" fmla="*/ 170630 h 799585"/>
              <a:gd name="connsiteX3-23" fmla="*/ 628955 w 1257910"/>
              <a:gd name="connsiteY3-24" fmla="*/ 799585 h 799585"/>
              <a:gd name="connsiteX4-25" fmla="*/ 0 w 1257910"/>
              <a:gd name="connsiteY4-26" fmla="*/ 170630 h 799585"/>
              <a:gd name="connsiteX5-27" fmla="*/ 12778 w 1257910"/>
              <a:gd name="connsiteY5-28" fmla="*/ 43874 h 799585"/>
              <a:gd name="connsiteX6-29" fmla="*/ 26397 w 1257910"/>
              <a:gd name="connsiteY6-30" fmla="*/ 0 h 799585"/>
              <a:gd name="connsiteX0-31" fmla="*/ 1245132 w 1257910"/>
              <a:gd name="connsiteY0-32" fmla="*/ 43874 h 799585"/>
              <a:gd name="connsiteX1-33" fmla="*/ 1257910 w 1257910"/>
              <a:gd name="connsiteY1-34" fmla="*/ 170630 h 799585"/>
              <a:gd name="connsiteX2-35" fmla="*/ 628955 w 1257910"/>
              <a:gd name="connsiteY2-36" fmla="*/ 799585 h 799585"/>
              <a:gd name="connsiteX3-37" fmla="*/ 0 w 1257910"/>
              <a:gd name="connsiteY3-38" fmla="*/ 170630 h 799585"/>
              <a:gd name="connsiteX4-39" fmla="*/ 12778 w 1257910"/>
              <a:gd name="connsiteY4-40" fmla="*/ 43874 h 799585"/>
              <a:gd name="connsiteX5-41" fmla="*/ 26397 w 1257910"/>
              <a:gd name="connsiteY5-42" fmla="*/ 0 h 799585"/>
              <a:gd name="connsiteX0-43" fmla="*/ 1245132 w 1257910"/>
              <a:gd name="connsiteY0-44" fmla="*/ 0 h 755711"/>
              <a:gd name="connsiteX1-45" fmla="*/ 1257910 w 1257910"/>
              <a:gd name="connsiteY1-46" fmla="*/ 126756 h 755711"/>
              <a:gd name="connsiteX2-47" fmla="*/ 628955 w 1257910"/>
              <a:gd name="connsiteY2-48" fmla="*/ 755711 h 755711"/>
              <a:gd name="connsiteX3-49" fmla="*/ 0 w 1257910"/>
              <a:gd name="connsiteY3-50" fmla="*/ 126756 h 755711"/>
              <a:gd name="connsiteX4-51" fmla="*/ 12778 w 1257910"/>
              <a:gd name="connsiteY4-52" fmla="*/ 0 h 755711"/>
              <a:gd name="connsiteX0-53" fmla="*/ 1257910 w 1257910"/>
              <a:gd name="connsiteY0-54" fmla="*/ 126756 h 755711"/>
              <a:gd name="connsiteX1-55" fmla="*/ 628955 w 1257910"/>
              <a:gd name="connsiteY1-56" fmla="*/ 755711 h 755711"/>
              <a:gd name="connsiteX2-57" fmla="*/ 0 w 1257910"/>
              <a:gd name="connsiteY2-58" fmla="*/ 126756 h 755711"/>
              <a:gd name="connsiteX3-59" fmla="*/ 12778 w 1257910"/>
              <a:gd name="connsiteY3-60" fmla="*/ 0 h 755711"/>
              <a:gd name="connsiteX0-61" fmla="*/ 1257910 w 1257910"/>
              <a:gd name="connsiteY0-62" fmla="*/ 0 h 628955"/>
              <a:gd name="connsiteX1-63" fmla="*/ 628955 w 1257910"/>
              <a:gd name="connsiteY1-64" fmla="*/ 628955 h 628955"/>
              <a:gd name="connsiteX2-65" fmla="*/ 0 w 1257910"/>
              <a:gd name="connsiteY2-66" fmla="*/ 0 h 628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57910" h="628955">
                <a:moveTo>
                  <a:pt x="1257910" y="0"/>
                </a:moveTo>
                <a:cubicBezTo>
                  <a:pt x="1257910" y="347362"/>
                  <a:pt x="976317" y="628955"/>
                  <a:pt x="628955" y="628955"/>
                </a:cubicBezTo>
                <a:cubicBezTo>
                  <a:pt x="281593" y="628955"/>
                  <a:pt x="0" y="347362"/>
                  <a:pt x="0" y="0"/>
                </a:cubicBezTo>
              </a:path>
            </a:pathLst>
          </a:custGeom>
          <a:noFill/>
          <a:ln>
            <a:solidFill>
              <a:schemeClr val="accent5">
                <a:alpha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30" name="任意多边形: 形状 29"/>
          <p:cNvSpPr/>
          <p:nvPr userDrawn="1">
            <p:custDataLst>
              <p:tags r:id="rId13"/>
            </p:custDataLst>
          </p:nvPr>
        </p:nvSpPr>
        <p:spPr>
          <a:xfrm>
            <a:off x="1285240" y="0"/>
            <a:ext cx="1941195" cy="970915"/>
          </a:xfrm>
          <a:custGeom>
            <a:avLst/>
            <a:gdLst>
              <a:gd name="connsiteX0" fmla="*/ 26397 w 1257910"/>
              <a:gd name="connsiteY0" fmla="*/ 0 h 799585"/>
              <a:gd name="connsiteX1" fmla="*/ 1231513 w 1257910"/>
              <a:gd name="connsiteY1" fmla="*/ 0 h 799585"/>
              <a:gd name="connsiteX2" fmla="*/ 1245132 w 1257910"/>
              <a:gd name="connsiteY2" fmla="*/ 43874 h 799585"/>
              <a:gd name="connsiteX3" fmla="*/ 1257910 w 1257910"/>
              <a:gd name="connsiteY3" fmla="*/ 170630 h 799585"/>
              <a:gd name="connsiteX4" fmla="*/ 628955 w 1257910"/>
              <a:gd name="connsiteY4" fmla="*/ 799585 h 799585"/>
              <a:gd name="connsiteX5" fmla="*/ 0 w 1257910"/>
              <a:gd name="connsiteY5" fmla="*/ 170630 h 799585"/>
              <a:gd name="connsiteX6" fmla="*/ 12778 w 1257910"/>
              <a:gd name="connsiteY6" fmla="*/ 43874 h 799585"/>
              <a:gd name="connsiteX7" fmla="*/ 26397 w 1257910"/>
              <a:gd name="connsiteY7" fmla="*/ 0 h 799585"/>
              <a:gd name="connsiteX0-1" fmla="*/ 1231513 w 1322953"/>
              <a:gd name="connsiteY0-2" fmla="*/ 0 h 799585"/>
              <a:gd name="connsiteX1-3" fmla="*/ 1245132 w 1322953"/>
              <a:gd name="connsiteY1-4" fmla="*/ 43874 h 799585"/>
              <a:gd name="connsiteX2-5" fmla="*/ 1257910 w 1322953"/>
              <a:gd name="connsiteY2-6" fmla="*/ 170630 h 799585"/>
              <a:gd name="connsiteX3-7" fmla="*/ 628955 w 1322953"/>
              <a:gd name="connsiteY3-8" fmla="*/ 799585 h 799585"/>
              <a:gd name="connsiteX4-9" fmla="*/ 0 w 1322953"/>
              <a:gd name="connsiteY4-10" fmla="*/ 170630 h 799585"/>
              <a:gd name="connsiteX5-11" fmla="*/ 12778 w 1322953"/>
              <a:gd name="connsiteY5-12" fmla="*/ 43874 h 799585"/>
              <a:gd name="connsiteX6-13" fmla="*/ 26397 w 1322953"/>
              <a:gd name="connsiteY6-14" fmla="*/ 0 h 799585"/>
              <a:gd name="connsiteX7-15" fmla="*/ 1322953 w 1322953"/>
              <a:gd name="connsiteY7-16" fmla="*/ 91440 h 799585"/>
              <a:gd name="connsiteX0-17" fmla="*/ 1231513 w 1257910"/>
              <a:gd name="connsiteY0-18" fmla="*/ 0 h 799585"/>
              <a:gd name="connsiteX1-19" fmla="*/ 1245132 w 1257910"/>
              <a:gd name="connsiteY1-20" fmla="*/ 43874 h 799585"/>
              <a:gd name="connsiteX2-21" fmla="*/ 1257910 w 1257910"/>
              <a:gd name="connsiteY2-22" fmla="*/ 170630 h 799585"/>
              <a:gd name="connsiteX3-23" fmla="*/ 628955 w 1257910"/>
              <a:gd name="connsiteY3-24" fmla="*/ 799585 h 799585"/>
              <a:gd name="connsiteX4-25" fmla="*/ 0 w 1257910"/>
              <a:gd name="connsiteY4-26" fmla="*/ 170630 h 799585"/>
              <a:gd name="connsiteX5-27" fmla="*/ 12778 w 1257910"/>
              <a:gd name="connsiteY5-28" fmla="*/ 43874 h 799585"/>
              <a:gd name="connsiteX6-29" fmla="*/ 26397 w 1257910"/>
              <a:gd name="connsiteY6-30" fmla="*/ 0 h 799585"/>
              <a:gd name="connsiteX0-31" fmla="*/ 1245132 w 1257910"/>
              <a:gd name="connsiteY0-32" fmla="*/ 43874 h 799585"/>
              <a:gd name="connsiteX1-33" fmla="*/ 1257910 w 1257910"/>
              <a:gd name="connsiteY1-34" fmla="*/ 170630 h 799585"/>
              <a:gd name="connsiteX2-35" fmla="*/ 628955 w 1257910"/>
              <a:gd name="connsiteY2-36" fmla="*/ 799585 h 799585"/>
              <a:gd name="connsiteX3-37" fmla="*/ 0 w 1257910"/>
              <a:gd name="connsiteY3-38" fmla="*/ 170630 h 799585"/>
              <a:gd name="connsiteX4-39" fmla="*/ 12778 w 1257910"/>
              <a:gd name="connsiteY4-40" fmla="*/ 43874 h 799585"/>
              <a:gd name="connsiteX5-41" fmla="*/ 26397 w 1257910"/>
              <a:gd name="connsiteY5-42" fmla="*/ 0 h 799585"/>
              <a:gd name="connsiteX0-43" fmla="*/ 1245132 w 1257910"/>
              <a:gd name="connsiteY0-44" fmla="*/ 0 h 755711"/>
              <a:gd name="connsiteX1-45" fmla="*/ 1257910 w 1257910"/>
              <a:gd name="connsiteY1-46" fmla="*/ 126756 h 755711"/>
              <a:gd name="connsiteX2-47" fmla="*/ 628955 w 1257910"/>
              <a:gd name="connsiteY2-48" fmla="*/ 755711 h 755711"/>
              <a:gd name="connsiteX3-49" fmla="*/ 0 w 1257910"/>
              <a:gd name="connsiteY3-50" fmla="*/ 126756 h 755711"/>
              <a:gd name="connsiteX4-51" fmla="*/ 12778 w 1257910"/>
              <a:gd name="connsiteY4-52" fmla="*/ 0 h 755711"/>
              <a:gd name="connsiteX0-53" fmla="*/ 1257910 w 1257910"/>
              <a:gd name="connsiteY0-54" fmla="*/ 126756 h 755711"/>
              <a:gd name="connsiteX1-55" fmla="*/ 628955 w 1257910"/>
              <a:gd name="connsiteY1-56" fmla="*/ 755711 h 755711"/>
              <a:gd name="connsiteX2-57" fmla="*/ 0 w 1257910"/>
              <a:gd name="connsiteY2-58" fmla="*/ 126756 h 755711"/>
              <a:gd name="connsiteX3-59" fmla="*/ 12778 w 1257910"/>
              <a:gd name="connsiteY3-60" fmla="*/ 0 h 755711"/>
              <a:gd name="connsiteX0-61" fmla="*/ 1257910 w 1257910"/>
              <a:gd name="connsiteY0-62" fmla="*/ 0 h 628955"/>
              <a:gd name="connsiteX1-63" fmla="*/ 628955 w 1257910"/>
              <a:gd name="connsiteY1-64" fmla="*/ 628955 h 628955"/>
              <a:gd name="connsiteX2-65" fmla="*/ 0 w 1257910"/>
              <a:gd name="connsiteY2-66" fmla="*/ 0 h 628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57910" h="628955">
                <a:moveTo>
                  <a:pt x="1257910" y="0"/>
                </a:moveTo>
                <a:cubicBezTo>
                  <a:pt x="1257910" y="347362"/>
                  <a:pt x="976317" y="628955"/>
                  <a:pt x="628955" y="628955"/>
                </a:cubicBezTo>
                <a:cubicBezTo>
                  <a:pt x="281593" y="628955"/>
                  <a:pt x="0" y="347362"/>
                  <a:pt x="0" y="0"/>
                </a:cubicBezTo>
              </a:path>
            </a:pathLst>
          </a:custGeom>
          <a:noFill/>
          <a:ln>
            <a:solidFill>
              <a:schemeClr val="accent5">
                <a:alpha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31" name="任意多边形: 形状 30"/>
          <p:cNvSpPr/>
          <p:nvPr userDrawn="1">
            <p:custDataLst>
              <p:tags r:id="rId14"/>
            </p:custDataLst>
          </p:nvPr>
        </p:nvSpPr>
        <p:spPr>
          <a:xfrm>
            <a:off x="1103630" y="0"/>
            <a:ext cx="2304415" cy="1152525"/>
          </a:xfrm>
          <a:custGeom>
            <a:avLst/>
            <a:gdLst>
              <a:gd name="connsiteX0" fmla="*/ 26397 w 1257910"/>
              <a:gd name="connsiteY0" fmla="*/ 0 h 799585"/>
              <a:gd name="connsiteX1" fmla="*/ 1231513 w 1257910"/>
              <a:gd name="connsiteY1" fmla="*/ 0 h 799585"/>
              <a:gd name="connsiteX2" fmla="*/ 1245132 w 1257910"/>
              <a:gd name="connsiteY2" fmla="*/ 43874 h 799585"/>
              <a:gd name="connsiteX3" fmla="*/ 1257910 w 1257910"/>
              <a:gd name="connsiteY3" fmla="*/ 170630 h 799585"/>
              <a:gd name="connsiteX4" fmla="*/ 628955 w 1257910"/>
              <a:gd name="connsiteY4" fmla="*/ 799585 h 799585"/>
              <a:gd name="connsiteX5" fmla="*/ 0 w 1257910"/>
              <a:gd name="connsiteY5" fmla="*/ 170630 h 799585"/>
              <a:gd name="connsiteX6" fmla="*/ 12778 w 1257910"/>
              <a:gd name="connsiteY6" fmla="*/ 43874 h 799585"/>
              <a:gd name="connsiteX7" fmla="*/ 26397 w 1257910"/>
              <a:gd name="connsiteY7" fmla="*/ 0 h 799585"/>
              <a:gd name="connsiteX0-1" fmla="*/ 1231513 w 1322953"/>
              <a:gd name="connsiteY0-2" fmla="*/ 0 h 799585"/>
              <a:gd name="connsiteX1-3" fmla="*/ 1245132 w 1322953"/>
              <a:gd name="connsiteY1-4" fmla="*/ 43874 h 799585"/>
              <a:gd name="connsiteX2-5" fmla="*/ 1257910 w 1322953"/>
              <a:gd name="connsiteY2-6" fmla="*/ 170630 h 799585"/>
              <a:gd name="connsiteX3-7" fmla="*/ 628955 w 1322953"/>
              <a:gd name="connsiteY3-8" fmla="*/ 799585 h 799585"/>
              <a:gd name="connsiteX4-9" fmla="*/ 0 w 1322953"/>
              <a:gd name="connsiteY4-10" fmla="*/ 170630 h 799585"/>
              <a:gd name="connsiteX5-11" fmla="*/ 12778 w 1322953"/>
              <a:gd name="connsiteY5-12" fmla="*/ 43874 h 799585"/>
              <a:gd name="connsiteX6-13" fmla="*/ 26397 w 1322953"/>
              <a:gd name="connsiteY6-14" fmla="*/ 0 h 799585"/>
              <a:gd name="connsiteX7-15" fmla="*/ 1322953 w 1322953"/>
              <a:gd name="connsiteY7-16" fmla="*/ 91440 h 799585"/>
              <a:gd name="connsiteX0-17" fmla="*/ 1231513 w 1257910"/>
              <a:gd name="connsiteY0-18" fmla="*/ 0 h 799585"/>
              <a:gd name="connsiteX1-19" fmla="*/ 1245132 w 1257910"/>
              <a:gd name="connsiteY1-20" fmla="*/ 43874 h 799585"/>
              <a:gd name="connsiteX2-21" fmla="*/ 1257910 w 1257910"/>
              <a:gd name="connsiteY2-22" fmla="*/ 170630 h 799585"/>
              <a:gd name="connsiteX3-23" fmla="*/ 628955 w 1257910"/>
              <a:gd name="connsiteY3-24" fmla="*/ 799585 h 799585"/>
              <a:gd name="connsiteX4-25" fmla="*/ 0 w 1257910"/>
              <a:gd name="connsiteY4-26" fmla="*/ 170630 h 799585"/>
              <a:gd name="connsiteX5-27" fmla="*/ 12778 w 1257910"/>
              <a:gd name="connsiteY5-28" fmla="*/ 43874 h 799585"/>
              <a:gd name="connsiteX6-29" fmla="*/ 26397 w 1257910"/>
              <a:gd name="connsiteY6-30" fmla="*/ 0 h 799585"/>
              <a:gd name="connsiteX0-31" fmla="*/ 1245132 w 1257910"/>
              <a:gd name="connsiteY0-32" fmla="*/ 43874 h 799585"/>
              <a:gd name="connsiteX1-33" fmla="*/ 1257910 w 1257910"/>
              <a:gd name="connsiteY1-34" fmla="*/ 170630 h 799585"/>
              <a:gd name="connsiteX2-35" fmla="*/ 628955 w 1257910"/>
              <a:gd name="connsiteY2-36" fmla="*/ 799585 h 799585"/>
              <a:gd name="connsiteX3-37" fmla="*/ 0 w 1257910"/>
              <a:gd name="connsiteY3-38" fmla="*/ 170630 h 799585"/>
              <a:gd name="connsiteX4-39" fmla="*/ 12778 w 1257910"/>
              <a:gd name="connsiteY4-40" fmla="*/ 43874 h 799585"/>
              <a:gd name="connsiteX5-41" fmla="*/ 26397 w 1257910"/>
              <a:gd name="connsiteY5-42" fmla="*/ 0 h 799585"/>
              <a:gd name="connsiteX0-43" fmla="*/ 1245132 w 1257910"/>
              <a:gd name="connsiteY0-44" fmla="*/ 0 h 755711"/>
              <a:gd name="connsiteX1-45" fmla="*/ 1257910 w 1257910"/>
              <a:gd name="connsiteY1-46" fmla="*/ 126756 h 755711"/>
              <a:gd name="connsiteX2-47" fmla="*/ 628955 w 1257910"/>
              <a:gd name="connsiteY2-48" fmla="*/ 755711 h 755711"/>
              <a:gd name="connsiteX3-49" fmla="*/ 0 w 1257910"/>
              <a:gd name="connsiteY3-50" fmla="*/ 126756 h 755711"/>
              <a:gd name="connsiteX4-51" fmla="*/ 12778 w 1257910"/>
              <a:gd name="connsiteY4-52" fmla="*/ 0 h 755711"/>
              <a:gd name="connsiteX0-53" fmla="*/ 1257910 w 1257910"/>
              <a:gd name="connsiteY0-54" fmla="*/ 126756 h 755711"/>
              <a:gd name="connsiteX1-55" fmla="*/ 628955 w 1257910"/>
              <a:gd name="connsiteY1-56" fmla="*/ 755711 h 755711"/>
              <a:gd name="connsiteX2-57" fmla="*/ 0 w 1257910"/>
              <a:gd name="connsiteY2-58" fmla="*/ 126756 h 755711"/>
              <a:gd name="connsiteX3-59" fmla="*/ 12778 w 1257910"/>
              <a:gd name="connsiteY3-60" fmla="*/ 0 h 755711"/>
              <a:gd name="connsiteX0-61" fmla="*/ 1257910 w 1257910"/>
              <a:gd name="connsiteY0-62" fmla="*/ 0 h 628955"/>
              <a:gd name="connsiteX1-63" fmla="*/ 628955 w 1257910"/>
              <a:gd name="connsiteY1-64" fmla="*/ 628955 h 628955"/>
              <a:gd name="connsiteX2-65" fmla="*/ 0 w 1257910"/>
              <a:gd name="connsiteY2-66" fmla="*/ 0 h 628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57910" h="628955">
                <a:moveTo>
                  <a:pt x="1257910" y="0"/>
                </a:moveTo>
                <a:cubicBezTo>
                  <a:pt x="1257910" y="347362"/>
                  <a:pt x="976317" y="628955"/>
                  <a:pt x="628955" y="628955"/>
                </a:cubicBezTo>
                <a:cubicBezTo>
                  <a:pt x="281593" y="628955"/>
                  <a:pt x="0" y="347362"/>
                  <a:pt x="0" y="0"/>
                </a:cubicBezTo>
              </a:path>
            </a:pathLst>
          </a:custGeom>
          <a:noFill/>
          <a:ln>
            <a:solidFill>
              <a:schemeClr val="accent5">
                <a:alpha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32" name="任意多边形: 形状 31"/>
          <p:cNvSpPr/>
          <p:nvPr userDrawn="1">
            <p:custDataLst>
              <p:tags r:id="rId15"/>
            </p:custDataLst>
          </p:nvPr>
        </p:nvSpPr>
        <p:spPr>
          <a:xfrm>
            <a:off x="890905" y="0"/>
            <a:ext cx="2728595" cy="1364615"/>
          </a:xfrm>
          <a:custGeom>
            <a:avLst/>
            <a:gdLst>
              <a:gd name="connsiteX0" fmla="*/ 26397 w 1257910"/>
              <a:gd name="connsiteY0" fmla="*/ 0 h 799585"/>
              <a:gd name="connsiteX1" fmla="*/ 1231513 w 1257910"/>
              <a:gd name="connsiteY1" fmla="*/ 0 h 799585"/>
              <a:gd name="connsiteX2" fmla="*/ 1245132 w 1257910"/>
              <a:gd name="connsiteY2" fmla="*/ 43874 h 799585"/>
              <a:gd name="connsiteX3" fmla="*/ 1257910 w 1257910"/>
              <a:gd name="connsiteY3" fmla="*/ 170630 h 799585"/>
              <a:gd name="connsiteX4" fmla="*/ 628955 w 1257910"/>
              <a:gd name="connsiteY4" fmla="*/ 799585 h 799585"/>
              <a:gd name="connsiteX5" fmla="*/ 0 w 1257910"/>
              <a:gd name="connsiteY5" fmla="*/ 170630 h 799585"/>
              <a:gd name="connsiteX6" fmla="*/ 12778 w 1257910"/>
              <a:gd name="connsiteY6" fmla="*/ 43874 h 799585"/>
              <a:gd name="connsiteX7" fmla="*/ 26397 w 1257910"/>
              <a:gd name="connsiteY7" fmla="*/ 0 h 799585"/>
              <a:gd name="connsiteX0-1" fmla="*/ 1231513 w 1322953"/>
              <a:gd name="connsiteY0-2" fmla="*/ 0 h 799585"/>
              <a:gd name="connsiteX1-3" fmla="*/ 1245132 w 1322953"/>
              <a:gd name="connsiteY1-4" fmla="*/ 43874 h 799585"/>
              <a:gd name="connsiteX2-5" fmla="*/ 1257910 w 1322953"/>
              <a:gd name="connsiteY2-6" fmla="*/ 170630 h 799585"/>
              <a:gd name="connsiteX3-7" fmla="*/ 628955 w 1322953"/>
              <a:gd name="connsiteY3-8" fmla="*/ 799585 h 799585"/>
              <a:gd name="connsiteX4-9" fmla="*/ 0 w 1322953"/>
              <a:gd name="connsiteY4-10" fmla="*/ 170630 h 799585"/>
              <a:gd name="connsiteX5-11" fmla="*/ 12778 w 1322953"/>
              <a:gd name="connsiteY5-12" fmla="*/ 43874 h 799585"/>
              <a:gd name="connsiteX6-13" fmla="*/ 26397 w 1322953"/>
              <a:gd name="connsiteY6-14" fmla="*/ 0 h 799585"/>
              <a:gd name="connsiteX7-15" fmla="*/ 1322953 w 1322953"/>
              <a:gd name="connsiteY7-16" fmla="*/ 91440 h 799585"/>
              <a:gd name="connsiteX0-17" fmla="*/ 1231513 w 1257910"/>
              <a:gd name="connsiteY0-18" fmla="*/ 0 h 799585"/>
              <a:gd name="connsiteX1-19" fmla="*/ 1245132 w 1257910"/>
              <a:gd name="connsiteY1-20" fmla="*/ 43874 h 799585"/>
              <a:gd name="connsiteX2-21" fmla="*/ 1257910 w 1257910"/>
              <a:gd name="connsiteY2-22" fmla="*/ 170630 h 799585"/>
              <a:gd name="connsiteX3-23" fmla="*/ 628955 w 1257910"/>
              <a:gd name="connsiteY3-24" fmla="*/ 799585 h 799585"/>
              <a:gd name="connsiteX4-25" fmla="*/ 0 w 1257910"/>
              <a:gd name="connsiteY4-26" fmla="*/ 170630 h 799585"/>
              <a:gd name="connsiteX5-27" fmla="*/ 12778 w 1257910"/>
              <a:gd name="connsiteY5-28" fmla="*/ 43874 h 799585"/>
              <a:gd name="connsiteX6-29" fmla="*/ 26397 w 1257910"/>
              <a:gd name="connsiteY6-30" fmla="*/ 0 h 799585"/>
              <a:gd name="connsiteX0-31" fmla="*/ 1245132 w 1257910"/>
              <a:gd name="connsiteY0-32" fmla="*/ 43874 h 799585"/>
              <a:gd name="connsiteX1-33" fmla="*/ 1257910 w 1257910"/>
              <a:gd name="connsiteY1-34" fmla="*/ 170630 h 799585"/>
              <a:gd name="connsiteX2-35" fmla="*/ 628955 w 1257910"/>
              <a:gd name="connsiteY2-36" fmla="*/ 799585 h 799585"/>
              <a:gd name="connsiteX3-37" fmla="*/ 0 w 1257910"/>
              <a:gd name="connsiteY3-38" fmla="*/ 170630 h 799585"/>
              <a:gd name="connsiteX4-39" fmla="*/ 12778 w 1257910"/>
              <a:gd name="connsiteY4-40" fmla="*/ 43874 h 799585"/>
              <a:gd name="connsiteX5-41" fmla="*/ 26397 w 1257910"/>
              <a:gd name="connsiteY5-42" fmla="*/ 0 h 799585"/>
              <a:gd name="connsiteX0-43" fmla="*/ 1245132 w 1257910"/>
              <a:gd name="connsiteY0-44" fmla="*/ 0 h 755711"/>
              <a:gd name="connsiteX1-45" fmla="*/ 1257910 w 1257910"/>
              <a:gd name="connsiteY1-46" fmla="*/ 126756 h 755711"/>
              <a:gd name="connsiteX2-47" fmla="*/ 628955 w 1257910"/>
              <a:gd name="connsiteY2-48" fmla="*/ 755711 h 755711"/>
              <a:gd name="connsiteX3-49" fmla="*/ 0 w 1257910"/>
              <a:gd name="connsiteY3-50" fmla="*/ 126756 h 755711"/>
              <a:gd name="connsiteX4-51" fmla="*/ 12778 w 1257910"/>
              <a:gd name="connsiteY4-52" fmla="*/ 0 h 755711"/>
              <a:gd name="connsiteX0-53" fmla="*/ 1257910 w 1257910"/>
              <a:gd name="connsiteY0-54" fmla="*/ 126756 h 755711"/>
              <a:gd name="connsiteX1-55" fmla="*/ 628955 w 1257910"/>
              <a:gd name="connsiteY1-56" fmla="*/ 755711 h 755711"/>
              <a:gd name="connsiteX2-57" fmla="*/ 0 w 1257910"/>
              <a:gd name="connsiteY2-58" fmla="*/ 126756 h 755711"/>
              <a:gd name="connsiteX3-59" fmla="*/ 12778 w 1257910"/>
              <a:gd name="connsiteY3-60" fmla="*/ 0 h 755711"/>
              <a:gd name="connsiteX0-61" fmla="*/ 1257910 w 1257910"/>
              <a:gd name="connsiteY0-62" fmla="*/ 0 h 628955"/>
              <a:gd name="connsiteX1-63" fmla="*/ 628955 w 1257910"/>
              <a:gd name="connsiteY1-64" fmla="*/ 628955 h 628955"/>
              <a:gd name="connsiteX2-65" fmla="*/ 0 w 1257910"/>
              <a:gd name="connsiteY2-66" fmla="*/ 0 h 628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57910" h="628955">
                <a:moveTo>
                  <a:pt x="1257910" y="0"/>
                </a:moveTo>
                <a:cubicBezTo>
                  <a:pt x="1257910" y="347362"/>
                  <a:pt x="976317" y="628955"/>
                  <a:pt x="628955" y="628955"/>
                </a:cubicBezTo>
                <a:cubicBezTo>
                  <a:pt x="281593" y="628955"/>
                  <a:pt x="0" y="347362"/>
                  <a:pt x="0" y="0"/>
                </a:cubicBezTo>
              </a:path>
            </a:pathLst>
          </a:custGeom>
          <a:noFill/>
          <a:ln>
            <a:solidFill>
              <a:schemeClr val="accent5">
                <a:alpha val="2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6"/>
            </p:custDataLst>
          </p:nvPr>
        </p:nvSpPr>
        <p:spPr>
          <a:xfrm>
            <a:off x="838200" y="1200313"/>
            <a:ext cx="8768398" cy="2255687"/>
          </a:xfrm>
        </p:spPr>
        <p:txBody>
          <a:bodyPr anchor="b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zh-CN" altLang="en-US" dirty="0"/>
              <a:t>单击编辑母版标题样式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20"/>
            </p:custDataLst>
          </p:nvPr>
        </p:nvSpPr>
        <p:spPr>
          <a:xfrm>
            <a:off x="886326" y="5123536"/>
            <a:ext cx="5711905" cy="83497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zh-CN" altLang="en-US" dirty="0"/>
              <a:t>公司名占位符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21"/>
            </p:custDataLst>
          </p:nvPr>
        </p:nvSpPr>
        <p:spPr>
          <a:xfrm>
            <a:off x="3718231" y="3919467"/>
            <a:ext cx="2880000" cy="102560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日期时间占位符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7" hasCustomPrompt="1"/>
            <p:custDataLst>
              <p:tags r:id="rId22"/>
            </p:custDataLst>
          </p:nvPr>
        </p:nvSpPr>
        <p:spPr>
          <a:xfrm>
            <a:off x="886326" y="3921543"/>
            <a:ext cx="2743200" cy="102560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署名占位符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0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89" Type="http://schemas.openxmlformats.org/officeDocument/2006/relationships/image" Target="../media/image1.png"/><Relationship Id="rId88" Type="http://schemas.openxmlformats.org/officeDocument/2006/relationships/tags" Target="../tags/tag841.xml"/><Relationship Id="rId87" Type="http://schemas.openxmlformats.org/officeDocument/2006/relationships/tags" Target="../tags/tag840.xml"/><Relationship Id="rId86" Type="http://schemas.openxmlformats.org/officeDocument/2006/relationships/tags" Target="../tags/tag839.xml"/><Relationship Id="rId85" Type="http://schemas.openxmlformats.org/officeDocument/2006/relationships/tags" Target="../tags/tag838.xml"/><Relationship Id="rId84" Type="http://schemas.openxmlformats.org/officeDocument/2006/relationships/tags" Target="../tags/tag837.xml"/><Relationship Id="rId83" Type="http://schemas.openxmlformats.org/officeDocument/2006/relationships/tags" Target="../tags/tag836.xml"/><Relationship Id="rId82" Type="http://schemas.openxmlformats.org/officeDocument/2006/relationships/tags" Target="../tags/tag835.xml"/><Relationship Id="rId81" Type="http://schemas.openxmlformats.org/officeDocument/2006/relationships/tags" Target="../tags/tag834.xml"/><Relationship Id="rId80" Type="http://schemas.openxmlformats.org/officeDocument/2006/relationships/tags" Target="../tags/tag833.xml"/><Relationship Id="rId8" Type="http://schemas.openxmlformats.org/officeDocument/2006/relationships/slideLayout" Target="../slideLayouts/slideLayout19.xml"/><Relationship Id="rId79" Type="http://schemas.openxmlformats.org/officeDocument/2006/relationships/tags" Target="../tags/tag832.xml"/><Relationship Id="rId78" Type="http://schemas.openxmlformats.org/officeDocument/2006/relationships/tags" Target="../tags/tag831.xml"/><Relationship Id="rId77" Type="http://schemas.openxmlformats.org/officeDocument/2006/relationships/tags" Target="../tags/tag830.xml"/><Relationship Id="rId76" Type="http://schemas.openxmlformats.org/officeDocument/2006/relationships/tags" Target="../tags/tag829.xml"/><Relationship Id="rId75" Type="http://schemas.openxmlformats.org/officeDocument/2006/relationships/tags" Target="../tags/tag828.xml"/><Relationship Id="rId74" Type="http://schemas.openxmlformats.org/officeDocument/2006/relationships/tags" Target="../tags/tag827.xml"/><Relationship Id="rId73" Type="http://schemas.openxmlformats.org/officeDocument/2006/relationships/tags" Target="../tags/tag826.xml"/><Relationship Id="rId72" Type="http://schemas.openxmlformats.org/officeDocument/2006/relationships/tags" Target="../tags/tag825.xml"/><Relationship Id="rId71" Type="http://schemas.openxmlformats.org/officeDocument/2006/relationships/tags" Target="../tags/tag824.xml"/><Relationship Id="rId70" Type="http://schemas.openxmlformats.org/officeDocument/2006/relationships/tags" Target="../tags/tag823.xml"/><Relationship Id="rId7" Type="http://schemas.openxmlformats.org/officeDocument/2006/relationships/slideLayout" Target="../slideLayouts/slideLayout18.xml"/><Relationship Id="rId69" Type="http://schemas.openxmlformats.org/officeDocument/2006/relationships/tags" Target="../tags/tag822.xml"/><Relationship Id="rId68" Type="http://schemas.openxmlformats.org/officeDocument/2006/relationships/tags" Target="../tags/tag821.xml"/><Relationship Id="rId67" Type="http://schemas.openxmlformats.org/officeDocument/2006/relationships/tags" Target="../tags/tag820.xml"/><Relationship Id="rId66" Type="http://schemas.openxmlformats.org/officeDocument/2006/relationships/tags" Target="../tags/tag819.xml"/><Relationship Id="rId65" Type="http://schemas.openxmlformats.org/officeDocument/2006/relationships/tags" Target="../tags/tag818.xml"/><Relationship Id="rId64" Type="http://schemas.openxmlformats.org/officeDocument/2006/relationships/image" Target="../media/image7.png"/><Relationship Id="rId63" Type="http://schemas.openxmlformats.org/officeDocument/2006/relationships/tags" Target="../tags/tag817.xml"/><Relationship Id="rId62" Type="http://schemas.openxmlformats.org/officeDocument/2006/relationships/image" Target="../media/image6.png"/><Relationship Id="rId61" Type="http://schemas.openxmlformats.org/officeDocument/2006/relationships/tags" Target="../tags/tag816.xml"/><Relationship Id="rId60" Type="http://schemas.openxmlformats.org/officeDocument/2006/relationships/image" Target="../media/image5.png"/><Relationship Id="rId6" Type="http://schemas.openxmlformats.org/officeDocument/2006/relationships/slideLayout" Target="../slideLayouts/slideLayout17.xml"/><Relationship Id="rId59" Type="http://schemas.openxmlformats.org/officeDocument/2006/relationships/tags" Target="../tags/tag815.xml"/><Relationship Id="rId58" Type="http://schemas.openxmlformats.org/officeDocument/2006/relationships/image" Target="../media/image4.png"/><Relationship Id="rId57" Type="http://schemas.openxmlformats.org/officeDocument/2006/relationships/tags" Target="../tags/tag814.xml"/><Relationship Id="rId56" Type="http://schemas.openxmlformats.org/officeDocument/2006/relationships/image" Target="../media/image3.png"/><Relationship Id="rId55" Type="http://schemas.openxmlformats.org/officeDocument/2006/relationships/tags" Target="../tags/tag813.xml"/><Relationship Id="rId54" Type="http://schemas.openxmlformats.org/officeDocument/2006/relationships/image" Target="../media/image2.png"/><Relationship Id="rId53" Type="http://schemas.openxmlformats.org/officeDocument/2006/relationships/tags" Target="../tags/tag812.xml"/><Relationship Id="rId52" Type="http://schemas.openxmlformats.org/officeDocument/2006/relationships/tags" Target="../tags/tag811.xml"/><Relationship Id="rId51" Type="http://schemas.openxmlformats.org/officeDocument/2006/relationships/tags" Target="../tags/tag810.xml"/><Relationship Id="rId50" Type="http://schemas.openxmlformats.org/officeDocument/2006/relationships/tags" Target="../tags/tag809.xml"/><Relationship Id="rId5" Type="http://schemas.openxmlformats.org/officeDocument/2006/relationships/slideLayout" Target="../slideLayouts/slideLayout16.xml"/><Relationship Id="rId49" Type="http://schemas.openxmlformats.org/officeDocument/2006/relationships/tags" Target="../tags/tag808.xml"/><Relationship Id="rId48" Type="http://schemas.openxmlformats.org/officeDocument/2006/relationships/tags" Target="../tags/tag807.xml"/><Relationship Id="rId47" Type="http://schemas.openxmlformats.org/officeDocument/2006/relationships/tags" Target="../tags/tag806.xml"/><Relationship Id="rId46" Type="http://schemas.openxmlformats.org/officeDocument/2006/relationships/tags" Target="../tags/tag805.xml"/><Relationship Id="rId45" Type="http://schemas.openxmlformats.org/officeDocument/2006/relationships/tags" Target="../tags/tag804.xml"/><Relationship Id="rId44" Type="http://schemas.openxmlformats.org/officeDocument/2006/relationships/tags" Target="../tags/tag803.xml"/><Relationship Id="rId43" Type="http://schemas.openxmlformats.org/officeDocument/2006/relationships/tags" Target="../tags/tag802.xml"/><Relationship Id="rId42" Type="http://schemas.openxmlformats.org/officeDocument/2006/relationships/tags" Target="../tags/tag801.xml"/><Relationship Id="rId41" Type="http://schemas.openxmlformats.org/officeDocument/2006/relationships/tags" Target="../tags/tag800.xml"/><Relationship Id="rId40" Type="http://schemas.openxmlformats.org/officeDocument/2006/relationships/tags" Target="../tags/tag799.xml"/><Relationship Id="rId4" Type="http://schemas.openxmlformats.org/officeDocument/2006/relationships/slideLayout" Target="../slideLayouts/slideLayout15.xml"/><Relationship Id="rId39" Type="http://schemas.openxmlformats.org/officeDocument/2006/relationships/tags" Target="../tags/tag798.xml"/><Relationship Id="rId38" Type="http://schemas.openxmlformats.org/officeDocument/2006/relationships/tags" Target="../tags/tag797.xml"/><Relationship Id="rId37" Type="http://schemas.openxmlformats.org/officeDocument/2006/relationships/tags" Target="../tags/tag796.xml"/><Relationship Id="rId36" Type="http://schemas.openxmlformats.org/officeDocument/2006/relationships/tags" Target="../tags/tag795.xml"/><Relationship Id="rId35" Type="http://schemas.openxmlformats.org/officeDocument/2006/relationships/tags" Target="../tags/tag794.xml"/><Relationship Id="rId34" Type="http://schemas.openxmlformats.org/officeDocument/2006/relationships/tags" Target="../tags/tag793.xml"/><Relationship Id="rId33" Type="http://schemas.openxmlformats.org/officeDocument/2006/relationships/tags" Target="../tags/tag792.xml"/><Relationship Id="rId32" Type="http://schemas.openxmlformats.org/officeDocument/2006/relationships/tags" Target="../tags/tag791.xml"/><Relationship Id="rId31" Type="http://schemas.openxmlformats.org/officeDocument/2006/relationships/tags" Target="../tags/tag790.xml"/><Relationship Id="rId30" Type="http://schemas.openxmlformats.org/officeDocument/2006/relationships/tags" Target="../tags/tag789.xml"/><Relationship Id="rId3" Type="http://schemas.openxmlformats.org/officeDocument/2006/relationships/slideLayout" Target="../slideLayouts/slideLayout14.xml"/><Relationship Id="rId29" Type="http://schemas.openxmlformats.org/officeDocument/2006/relationships/tags" Target="../tags/tag788.xml"/><Relationship Id="rId28" Type="http://schemas.openxmlformats.org/officeDocument/2006/relationships/tags" Target="../tags/tag787.xml"/><Relationship Id="rId27" Type="http://schemas.openxmlformats.org/officeDocument/2006/relationships/tags" Target="../tags/tag786.xml"/><Relationship Id="rId26" Type="http://schemas.openxmlformats.org/officeDocument/2006/relationships/tags" Target="../tags/tag785.xml"/><Relationship Id="rId25" Type="http://schemas.openxmlformats.org/officeDocument/2006/relationships/tags" Target="../tags/tag784.xml"/><Relationship Id="rId24" Type="http://schemas.openxmlformats.org/officeDocument/2006/relationships/tags" Target="../tags/tag783.xml"/><Relationship Id="rId23" Type="http://schemas.openxmlformats.org/officeDocument/2006/relationships/tags" Target="../tags/tag782.xml"/><Relationship Id="rId22" Type="http://schemas.openxmlformats.org/officeDocument/2006/relationships/tags" Target="../tags/tag781.xml"/><Relationship Id="rId21" Type="http://schemas.openxmlformats.org/officeDocument/2006/relationships/tags" Target="../tags/tag780.xml"/><Relationship Id="rId20" Type="http://schemas.openxmlformats.org/officeDocument/2006/relationships/tags" Target="../tags/tag779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778.xml"/><Relationship Id="rId18" Type="http://schemas.openxmlformats.org/officeDocument/2006/relationships/tags" Target="../tags/tag777.xml"/><Relationship Id="rId17" Type="http://schemas.openxmlformats.org/officeDocument/2006/relationships/tags" Target="../tags/tag776.xml"/><Relationship Id="rId16" Type="http://schemas.openxmlformats.org/officeDocument/2006/relationships/tags" Target="../tags/tag775.xml"/><Relationship Id="rId15" Type="http://schemas.openxmlformats.org/officeDocument/2006/relationships/tags" Target="../tags/tag774.xml"/><Relationship Id="rId14" Type="http://schemas.openxmlformats.org/officeDocument/2006/relationships/tags" Target="../tags/tag773.xml"/><Relationship Id="rId13" Type="http://schemas.openxmlformats.org/officeDocument/2006/relationships/tags" Target="../tags/tag772.xml"/><Relationship Id="rId12" Type="http://schemas.openxmlformats.org/officeDocument/2006/relationships/tags" Target="../tags/tag771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8" Type="http://schemas.openxmlformats.org/officeDocument/2006/relationships/theme" Target="../theme/theme3.xml"/><Relationship Id="rId17" Type="http://schemas.openxmlformats.org/officeDocument/2006/relationships/tags" Target="../tags/tag973.xml"/><Relationship Id="rId16" Type="http://schemas.openxmlformats.org/officeDocument/2006/relationships/tags" Target="../tags/tag972.xml"/><Relationship Id="rId15" Type="http://schemas.openxmlformats.org/officeDocument/2006/relationships/tags" Target="../tags/tag971.xml"/><Relationship Id="rId14" Type="http://schemas.openxmlformats.org/officeDocument/2006/relationships/tags" Target="../tags/tag970.xml"/><Relationship Id="rId13" Type="http://schemas.openxmlformats.org/officeDocument/2006/relationships/tags" Target="../tags/tag969.xml"/><Relationship Id="rId12" Type="http://schemas.openxmlformats.org/officeDocument/2006/relationships/tags" Target="../tags/tag968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9447530" y="0"/>
            <a:ext cx="2744470" cy="4254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 userDrawn="1">
            <p:custDataLst>
              <p:tags r:id="rId1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5" name="任意多边形: 形状 2"/>
          <p:cNvSpPr/>
          <p:nvPr userDrawn="1">
            <p:custDataLst>
              <p:tags r:id="rId1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 userDrawn="1">
            <p:custDataLst>
              <p:tags r:id="rId1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 userDrawn="1">
            <p:custDataLst>
              <p:tags r:id="rId1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 userDrawn="1">
            <p:custDataLst>
              <p:tags r:id="rId1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 userDrawn="1">
            <p:custDataLst>
              <p:tags r:id="rId1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 userDrawn="1">
            <p:custDataLst>
              <p:tags r:id="rId1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 userDrawn="1">
            <p:custDataLst>
              <p:tags r:id="rId1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 userDrawn="1">
            <p:custDataLst>
              <p:tags r:id="rId2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 userDrawn="1">
            <p:custDataLst>
              <p:tags r:id="rId2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 userDrawn="1">
            <p:custDataLst>
              <p:tags r:id="rId2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 userDrawn="1">
            <p:custDataLst>
              <p:tags r:id="rId2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 userDrawn="1">
            <p:custDataLst>
              <p:tags r:id="rId2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 userDrawn="1">
            <p:custDataLst>
              <p:tags r:id="rId2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 userDrawn="1">
            <p:custDataLst>
              <p:tags r:id="rId2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 userDrawn="1">
            <p:custDataLst>
              <p:tags r:id="rId2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 userDrawn="1">
            <p:custDataLst>
              <p:tags r:id="rId2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 userDrawn="1">
            <p:custDataLst>
              <p:tags r:id="rId2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 userDrawn="1">
            <p:custDataLst>
              <p:tags r:id="rId3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 userDrawn="1">
            <p:custDataLst>
              <p:tags r:id="rId3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 userDrawn="1">
            <p:custDataLst>
              <p:tags r:id="rId3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 userDrawn="1">
            <p:custDataLst>
              <p:tags r:id="rId3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7" name="任意多边形: 形状 23"/>
          <p:cNvSpPr/>
          <p:nvPr userDrawn="1">
            <p:custDataLst>
              <p:tags r:id="rId3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7" name="任意多边形: 形状 24"/>
          <p:cNvSpPr/>
          <p:nvPr userDrawn="1">
            <p:custDataLst>
              <p:tags r:id="rId3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8" name="任意多边形: 形状 25"/>
          <p:cNvSpPr/>
          <p:nvPr userDrawn="1">
            <p:custDataLst>
              <p:tags r:id="rId3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0" name="任意多边形: 形状 26"/>
          <p:cNvSpPr/>
          <p:nvPr userDrawn="1">
            <p:custDataLst>
              <p:tags r:id="rId3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1" name="任意多边形: 形状 27"/>
          <p:cNvSpPr/>
          <p:nvPr userDrawn="1">
            <p:custDataLst>
              <p:tags r:id="rId3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3" name="任意多边形: 形状 28"/>
          <p:cNvSpPr/>
          <p:nvPr userDrawn="1">
            <p:custDataLst>
              <p:tags r:id="rId3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4" name="任意多边形: 形状 29"/>
          <p:cNvSpPr/>
          <p:nvPr userDrawn="1">
            <p:custDataLst>
              <p:tags r:id="rId4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5" name="任意多边形: 形状 30"/>
          <p:cNvSpPr/>
          <p:nvPr userDrawn="1">
            <p:custDataLst>
              <p:tags r:id="rId4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6" name="任意多边形: 形状 31"/>
          <p:cNvSpPr/>
          <p:nvPr userDrawn="1">
            <p:custDataLst>
              <p:tags r:id="rId4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7" name="任意多边形: 形状 32"/>
          <p:cNvSpPr/>
          <p:nvPr userDrawn="1">
            <p:custDataLst>
              <p:tags r:id="rId4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8" name="任意多边形: 形状 33"/>
          <p:cNvSpPr/>
          <p:nvPr userDrawn="1">
            <p:custDataLst>
              <p:tags r:id="rId4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9" name="任意多边形: 形状 34"/>
          <p:cNvSpPr/>
          <p:nvPr userDrawn="1">
            <p:custDataLst>
              <p:tags r:id="rId4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0" name="任意多边形: 形状 35"/>
          <p:cNvSpPr/>
          <p:nvPr userDrawn="1">
            <p:custDataLst>
              <p:tags r:id="rId4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1" name="任意多边形: 形状 36"/>
          <p:cNvSpPr/>
          <p:nvPr userDrawn="1">
            <p:custDataLst>
              <p:tags r:id="rId4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2" name="任意多边形: 形状 37"/>
          <p:cNvSpPr/>
          <p:nvPr userDrawn="1">
            <p:custDataLst>
              <p:tags r:id="rId4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3" name="任意多边形: 形状 38"/>
          <p:cNvSpPr/>
          <p:nvPr userDrawn="1">
            <p:custDataLst>
              <p:tags r:id="rId4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4" name="任意多边形: 形状 39"/>
          <p:cNvSpPr/>
          <p:nvPr userDrawn="1">
            <p:custDataLst>
              <p:tags r:id="rId5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5" name="任意多边形: 形状 40"/>
          <p:cNvSpPr/>
          <p:nvPr userDrawn="1">
            <p:custDataLst>
              <p:tags r:id="rId5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6" name="任意多边形: 形状 41"/>
          <p:cNvSpPr/>
          <p:nvPr userDrawn="1">
            <p:custDataLst>
              <p:tags r:id="rId5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20" name="图片 119" descr="资源 2@4x-8"/>
          <p:cNvPicPr>
            <a:picLocks noChangeAspect="1"/>
          </p:cNvPicPr>
          <p:nvPr userDrawn="1">
            <p:custDataLst>
              <p:tags r:id="rId53"/>
            </p:custDataLst>
          </p:nvPr>
        </p:nvPicPr>
        <p:blipFill>
          <a:blip r:embed="rId5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121" name="图片 120" descr="资源 3@4x-8"/>
          <p:cNvPicPr>
            <a:picLocks noChangeAspect="1"/>
          </p:cNvPicPr>
          <p:nvPr userDrawn="1">
            <p:custDataLst>
              <p:tags r:id="rId55"/>
            </p:custDataLst>
          </p:nvPr>
        </p:nvPicPr>
        <p:blipFill>
          <a:blip r:embed="rId5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122" name="图片 121" descr="资源 4@4x-8"/>
          <p:cNvPicPr>
            <a:picLocks noChangeAspect="1"/>
          </p:cNvPicPr>
          <p:nvPr userDrawn="1">
            <p:custDataLst>
              <p:tags r:id="rId57"/>
            </p:custDataLst>
          </p:nvPr>
        </p:nvPicPr>
        <p:blipFill>
          <a:blip r:embed="rId5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123" name="图片 122" descr="资源 5@4x-8"/>
          <p:cNvPicPr>
            <a:picLocks noChangeAspect="1"/>
          </p:cNvPicPr>
          <p:nvPr userDrawn="1">
            <p:custDataLst>
              <p:tags r:id="rId59"/>
            </p:custDataLst>
          </p:nvPr>
        </p:nvPicPr>
        <p:blipFill>
          <a:blip r:embed="rId6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124" name="图片 123" descr="资源 6@4x-8"/>
          <p:cNvPicPr>
            <a:picLocks noChangeAspect="1"/>
          </p:cNvPicPr>
          <p:nvPr userDrawn="1">
            <p:custDataLst>
              <p:tags r:id="rId61"/>
            </p:custDataLst>
          </p:nvPr>
        </p:nvPicPr>
        <p:blipFill>
          <a:blip r:embed="rId6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125" name="图片 124" descr="资源 7@4x-8"/>
          <p:cNvPicPr>
            <a:picLocks noChangeAspect="1"/>
          </p:cNvPicPr>
          <p:nvPr userDrawn="1">
            <p:custDataLst>
              <p:tags r:id="rId63"/>
            </p:custDataLst>
          </p:nvPr>
        </p:nvPicPr>
        <p:blipFill>
          <a:blip r:embed="rId6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>
        <p:nvSpPr>
          <p:cNvPr id="126" name="圆角矩形 125"/>
          <p:cNvSpPr/>
          <p:nvPr userDrawn="1">
            <p:custDataLst>
              <p:tags r:id="rId65"/>
            </p:custDataLst>
          </p:nvPr>
        </p:nvSpPr>
        <p:spPr>
          <a:xfrm>
            <a:off x="316230" y="344170"/>
            <a:ext cx="11481435" cy="6159500"/>
          </a:xfrm>
          <a:prstGeom prst="roundRect">
            <a:avLst>
              <a:gd name="adj" fmla="val 5462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8" name="任意多边形: 形状 23"/>
          <p:cNvSpPr/>
          <p:nvPr userDrawn="1">
            <p:custDataLst>
              <p:tags r:id="rId66"/>
            </p:custDataLst>
          </p:nvPr>
        </p:nvSpPr>
        <p:spPr>
          <a:xfrm>
            <a:off x="669290" y="6603365"/>
            <a:ext cx="929005" cy="5334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9" name="任意多边形: 形状 25"/>
          <p:cNvSpPr/>
          <p:nvPr userDrawn="1">
            <p:custDataLst>
              <p:tags r:id="rId67"/>
            </p:custDataLst>
          </p:nvPr>
        </p:nvSpPr>
        <p:spPr>
          <a:xfrm>
            <a:off x="1270" y="5463540"/>
            <a:ext cx="3063875" cy="139636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1" name="任意多边形: 形状 26"/>
          <p:cNvSpPr/>
          <p:nvPr userDrawn="1">
            <p:custDataLst>
              <p:tags r:id="rId68"/>
            </p:custDataLst>
          </p:nvPr>
        </p:nvSpPr>
        <p:spPr>
          <a:xfrm>
            <a:off x="0" y="6440170"/>
            <a:ext cx="2010410" cy="419735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2" name="任意多边形: 形状 27"/>
          <p:cNvSpPr/>
          <p:nvPr userDrawn="1">
            <p:custDataLst>
              <p:tags r:id="rId69"/>
            </p:custDataLst>
          </p:nvPr>
        </p:nvSpPr>
        <p:spPr>
          <a:xfrm>
            <a:off x="635" y="5380990"/>
            <a:ext cx="684530" cy="147701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3" name="任意多边形: 形状 28"/>
          <p:cNvSpPr/>
          <p:nvPr userDrawn="1">
            <p:custDataLst>
              <p:tags r:id="rId70"/>
            </p:custDataLst>
          </p:nvPr>
        </p:nvSpPr>
        <p:spPr>
          <a:xfrm>
            <a:off x="1270" y="5496560"/>
            <a:ext cx="603885" cy="136461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4" name="任意多边形: 形状 29"/>
          <p:cNvSpPr/>
          <p:nvPr userDrawn="1">
            <p:custDataLst>
              <p:tags r:id="rId71"/>
            </p:custDataLst>
          </p:nvPr>
        </p:nvSpPr>
        <p:spPr>
          <a:xfrm>
            <a:off x="376555" y="6110605"/>
            <a:ext cx="701040" cy="749935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5" name="任意多边形: 形状 30"/>
          <p:cNvSpPr/>
          <p:nvPr userDrawn="1">
            <p:custDataLst>
              <p:tags r:id="rId72"/>
            </p:custDataLst>
          </p:nvPr>
        </p:nvSpPr>
        <p:spPr>
          <a:xfrm>
            <a:off x="548640" y="6229985"/>
            <a:ext cx="439420" cy="627380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7" name="任意多边形: 形状 31"/>
          <p:cNvSpPr/>
          <p:nvPr userDrawn="1">
            <p:custDataLst>
              <p:tags r:id="rId73"/>
            </p:custDataLst>
          </p:nvPr>
        </p:nvSpPr>
        <p:spPr>
          <a:xfrm>
            <a:off x="9910445" y="5909310"/>
            <a:ext cx="2293620" cy="948055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8" name="任意多边形: 形状 32"/>
          <p:cNvSpPr/>
          <p:nvPr userDrawn="1">
            <p:custDataLst>
              <p:tags r:id="rId74"/>
            </p:custDataLst>
          </p:nvPr>
        </p:nvSpPr>
        <p:spPr>
          <a:xfrm>
            <a:off x="10559415" y="6268720"/>
            <a:ext cx="1410970" cy="59118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9" name="任意多边形: 形状 33"/>
          <p:cNvSpPr/>
          <p:nvPr userDrawn="1">
            <p:custDataLst>
              <p:tags r:id="rId75"/>
            </p:custDataLst>
          </p:nvPr>
        </p:nvSpPr>
        <p:spPr>
          <a:xfrm>
            <a:off x="10556875" y="6268720"/>
            <a:ext cx="1413510" cy="58991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0" name="任意多边形: 形状 34"/>
          <p:cNvSpPr/>
          <p:nvPr userDrawn="1">
            <p:custDataLst>
              <p:tags r:id="rId76"/>
            </p:custDataLst>
          </p:nvPr>
        </p:nvSpPr>
        <p:spPr>
          <a:xfrm>
            <a:off x="11388725" y="5734050"/>
            <a:ext cx="808355" cy="112331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1" name="任意多边形: 形状 35"/>
          <p:cNvSpPr/>
          <p:nvPr userDrawn="1">
            <p:custDataLst>
              <p:tags r:id="rId77"/>
            </p:custDataLst>
          </p:nvPr>
        </p:nvSpPr>
        <p:spPr>
          <a:xfrm>
            <a:off x="11470005" y="5836285"/>
            <a:ext cx="707390" cy="1019810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2" name="任意多边形: 形状 36"/>
          <p:cNvSpPr/>
          <p:nvPr userDrawn="1">
            <p:custDataLst>
              <p:tags r:id="rId78"/>
            </p:custDataLst>
          </p:nvPr>
        </p:nvSpPr>
        <p:spPr>
          <a:xfrm>
            <a:off x="11731625" y="5457825"/>
            <a:ext cx="466090" cy="1400175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3" name="任意多边形: 形状 37"/>
          <p:cNvSpPr/>
          <p:nvPr userDrawn="1">
            <p:custDataLst>
              <p:tags r:id="rId79"/>
            </p:custDataLst>
          </p:nvPr>
        </p:nvSpPr>
        <p:spPr>
          <a:xfrm>
            <a:off x="11802110" y="5559425"/>
            <a:ext cx="394970" cy="129730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同侧圆角矩形 7"/>
          <p:cNvSpPr/>
          <p:nvPr userDrawn="1">
            <p:custDataLst>
              <p:tags r:id="rId80"/>
            </p:custDataLst>
          </p:nvPr>
        </p:nvSpPr>
        <p:spPr>
          <a:xfrm rot="5400000">
            <a:off x="2459355" y="-1155065"/>
            <a:ext cx="575310" cy="4396105"/>
          </a:xfrm>
          <a:prstGeom prst="round2SameRect">
            <a:avLst>
              <a:gd name="adj1" fmla="val 10651"/>
              <a:gd name="adj2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 userDrawn="1">
            <p:custDataLst>
              <p:tags r:id="rId81"/>
            </p:custDataLst>
          </p:nvPr>
        </p:nvSpPr>
        <p:spPr>
          <a:xfrm>
            <a:off x="548640" y="755015"/>
            <a:ext cx="100330" cy="575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0"/>
            <p:custDataLst>
              <p:tags r:id="rId8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>
            <a:lvl1pPr>
              <a:defRPr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  <p:custDataLst>
              <p:tags r:id="rId8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>
            <a:lvl1pPr>
              <a:defRPr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  <p:custDataLst>
              <p:tags r:id="rId8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>
            <a:lvl1pPr>
              <a:defRPr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85"/>
            </p:custDataLst>
          </p:nvPr>
        </p:nvSpPr>
        <p:spPr>
          <a:xfrm>
            <a:off x="689610" y="545441"/>
            <a:ext cx="9359900" cy="96601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marL="0" marR="0" lvl="0">
              <a:buClrTx/>
              <a:buSzTx/>
              <a:buFontTx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86"/>
            </p:custDataLst>
          </p:nvPr>
        </p:nvSpPr>
        <p:spPr>
          <a:xfrm>
            <a:off x="697866" y="1735733"/>
            <a:ext cx="9359900" cy="4441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KSO_TEMPLATE" hidden="1"/>
          <p:cNvSpPr/>
          <p:nvPr userDrawn="1">
            <p:custDataLst>
              <p:tags r:id="rId8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>
            <p:custDataLst>
              <p:tags r:id="rId88"/>
            </p:custDataLst>
          </p:nvPr>
        </p:nvPicPr>
        <p:blipFill>
          <a:blip r:embed="rId89"/>
          <a:stretch>
            <a:fillRect/>
          </a:stretch>
        </p:blipFill>
        <p:spPr>
          <a:xfrm>
            <a:off x="9447530" y="0"/>
            <a:ext cx="2744470" cy="4254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kumimoji="0" lang="zh-CN" altLang="en-US" sz="2400" b="1" i="0" u="none" strike="noStrike" kern="1200" cap="none" spc="300" normalizeH="0" baseline="0" smtClean="0">
          <a:ln>
            <a:noFill/>
            <a:prstDash val="sysDot"/>
          </a:ln>
          <a:solidFill>
            <a:schemeClr val="accent1"/>
          </a:solidFill>
          <a:uFillTx/>
          <a:latin typeface="+mj-ea"/>
          <a:ea typeface="+mj-ea"/>
          <a:cs typeface="微软雅黑" panose="020B0503020204020204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微软雅黑" panose="020B0503020204020204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微软雅黑" panose="020B0503020204020204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微软雅黑" panose="020B0503020204020204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微软雅黑" panose="020B0503020204020204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0000"/>
            <a:ext cx="10515600" cy="86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364400"/>
            <a:ext cx="10515600" cy="4813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KSO_TEMPLATE" hidden="1"/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977.xml"/><Relationship Id="rId4" Type="http://schemas.openxmlformats.org/officeDocument/2006/relationships/image" Target="../media/image1.png"/><Relationship Id="rId3" Type="http://schemas.openxmlformats.org/officeDocument/2006/relationships/tags" Target="../tags/tag976.xml"/><Relationship Id="rId2" Type="http://schemas.openxmlformats.org/officeDocument/2006/relationships/tags" Target="../tags/tag975.xml"/><Relationship Id="rId1" Type="http://schemas.openxmlformats.org/officeDocument/2006/relationships/tags" Target="../tags/tag97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035.xml"/><Relationship Id="rId8" Type="http://schemas.openxmlformats.org/officeDocument/2006/relationships/tags" Target="../tags/tag1034.xml"/><Relationship Id="rId7" Type="http://schemas.openxmlformats.org/officeDocument/2006/relationships/tags" Target="../tags/tag1033.xml"/><Relationship Id="rId6" Type="http://schemas.openxmlformats.org/officeDocument/2006/relationships/tags" Target="../tags/tag103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1050.xml"/><Relationship Id="rId3" Type="http://schemas.openxmlformats.org/officeDocument/2006/relationships/tags" Target="../tags/tag1031.xml"/><Relationship Id="rId29" Type="http://schemas.openxmlformats.org/officeDocument/2006/relationships/tags" Target="../tags/tag1049.xml"/><Relationship Id="rId28" Type="http://schemas.openxmlformats.org/officeDocument/2006/relationships/tags" Target="../tags/tag1048.xml"/><Relationship Id="rId27" Type="http://schemas.openxmlformats.org/officeDocument/2006/relationships/tags" Target="../tags/tag1047.xml"/><Relationship Id="rId26" Type="http://schemas.openxmlformats.org/officeDocument/2006/relationships/tags" Target="../tags/tag1046.xml"/><Relationship Id="rId25" Type="http://schemas.openxmlformats.org/officeDocument/2006/relationships/tags" Target="../tags/tag1045.xml"/><Relationship Id="rId24" Type="http://schemas.openxmlformats.org/officeDocument/2006/relationships/image" Target="../media/image17.svg"/><Relationship Id="rId23" Type="http://schemas.openxmlformats.org/officeDocument/2006/relationships/image" Target="../media/image16.png"/><Relationship Id="rId22" Type="http://schemas.openxmlformats.org/officeDocument/2006/relationships/tags" Target="../tags/tag1044.xml"/><Relationship Id="rId21" Type="http://schemas.openxmlformats.org/officeDocument/2006/relationships/image" Target="../media/image15.svg"/><Relationship Id="rId20" Type="http://schemas.openxmlformats.org/officeDocument/2006/relationships/image" Target="../media/image14.png"/><Relationship Id="rId2" Type="http://schemas.openxmlformats.org/officeDocument/2006/relationships/tags" Target="../tags/tag1030.xml"/><Relationship Id="rId19" Type="http://schemas.openxmlformats.org/officeDocument/2006/relationships/tags" Target="../tags/tag1043.xml"/><Relationship Id="rId18" Type="http://schemas.openxmlformats.org/officeDocument/2006/relationships/image" Target="../media/image13.svg"/><Relationship Id="rId17" Type="http://schemas.openxmlformats.org/officeDocument/2006/relationships/image" Target="../media/image12.png"/><Relationship Id="rId16" Type="http://schemas.openxmlformats.org/officeDocument/2006/relationships/tags" Target="../tags/tag1042.xml"/><Relationship Id="rId15" Type="http://schemas.openxmlformats.org/officeDocument/2006/relationships/tags" Target="../tags/tag1041.xml"/><Relationship Id="rId14" Type="http://schemas.openxmlformats.org/officeDocument/2006/relationships/tags" Target="../tags/tag1040.xml"/><Relationship Id="rId13" Type="http://schemas.openxmlformats.org/officeDocument/2006/relationships/tags" Target="../tags/tag1039.xml"/><Relationship Id="rId12" Type="http://schemas.openxmlformats.org/officeDocument/2006/relationships/tags" Target="../tags/tag1038.xml"/><Relationship Id="rId11" Type="http://schemas.openxmlformats.org/officeDocument/2006/relationships/tags" Target="../tags/tag1037.xml"/><Relationship Id="rId10" Type="http://schemas.openxmlformats.org/officeDocument/2006/relationships/tags" Target="../tags/tag1036.xml"/><Relationship Id="rId1" Type="http://schemas.openxmlformats.org/officeDocument/2006/relationships/tags" Target="../tags/tag10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5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5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5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86.xml"/><Relationship Id="rId8" Type="http://schemas.openxmlformats.org/officeDocument/2006/relationships/tags" Target="../tags/tag985.xml"/><Relationship Id="rId7" Type="http://schemas.openxmlformats.org/officeDocument/2006/relationships/tags" Target="../tags/tag984.xml"/><Relationship Id="rId6" Type="http://schemas.openxmlformats.org/officeDocument/2006/relationships/tags" Target="../tags/tag983.xml"/><Relationship Id="rId5" Type="http://schemas.openxmlformats.org/officeDocument/2006/relationships/tags" Target="../tags/tag982.xml"/><Relationship Id="rId4" Type="http://schemas.openxmlformats.org/officeDocument/2006/relationships/tags" Target="../tags/tag981.xml"/><Relationship Id="rId3" Type="http://schemas.openxmlformats.org/officeDocument/2006/relationships/tags" Target="../tags/tag980.xml"/><Relationship Id="rId2" Type="http://schemas.openxmlformats.org/officeDocument/2006/relationships/tags" Target="../tags/tag979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987.xml"/><Relationship Id="rId1" Type="http://schemas.openxmlformats.org/officeDocument/2006/relationships/tags" Target="../tags/tag978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063.xml"/><Relationship Id="rId8" Type="http://schemas.openxmlformats.org/officeDocument/2006/relationships/tags" Target="../tags/tag1062.xml"/><Relationship Id="rId7" Type="http://schemas.openxmlformats.org/officeDocument/2006/relationships/tags" Target="../tags/tag1061.xml"/><Relationship Id="rId6" Type="http://schemas.openxmlformats.org/officeDocument/2006/relationships/tags" Target="../tags/tag1060.xml"/><Relationship Id="rId5" Type="http://schemas.openxmlformats.org/officeDocument/2006/relationships/tags" Target="../tags/tag1059.xml"/><Relationship Id="rId4" Type="http://schemas.openxmlformats.org/officeDocument/2006/relationships/tags" Target="../tags/tag1058.xml"/><Relationship Id="rId3" Type="http://schemas.openxmlformats.org/officeDocument/2006/relationships/tags" Target="../tags/tag1057.xml"/><Relationship Id="rId2" Type="http://schemas.openxmlformats.org/officeDocument/2006/relationships/tags" Target="../tags/tag1056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1069.xml"/><Relationship Id="rId14" Type="http://schemas.openxmlformats.org/officeDocument/2006/relationships/tags" Target="../tags/tag1068.xml"/><Relationship Id="rId13" Type="http://schemas.openxmlformats.org/officeDocument/2006/relationships/tags" Target="../tags/tag1067.xml"/><Relationship Id="rId12" Type="http://schemas.openxmlformats.org/officeDocument/2006/relationships/tags" Target="../tags/tag1066.xml"/><Relationship Id="rId11" Type="http://schemas.openxmlformats.org/officeDocument/2006/relationships/tags" Target="../tags/tag1065.xml"/><Relationship Id="rId10" Type="http://schemas.openxmlformats.org/officeDocument/2006/relationships/tags" Target="../tags/tag1064.xml"/><Relationship Id="rId1" Type="http://schemas.openxmlformats.org/officeDocument/2006/relationships/tags" Target="../tags/tag105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07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996.xml"/><Relationship Id="rId8" Type="http://schemas.openxmlformats.org/officeDocument/2006/relationships/tags" Target="../tags/tag995.xml"/><Relationship Id="rId7" Type="http://schemas.openxmlformats.org/officeDocument/2006/relationships/tags" Target="../tags/tag994.xml"/><Relationship Id="rId6" Type="http://schemas.openxmlformats.org/officeDocument/2006/relationships/tags" Target="../tags/tag993.xml"/><Relationship Id="rId5" Type="http://schemas.openxmlformats.org/officeDocument/2006/relationships/tags" Target="../tags/tag992.xml"/><Relationship Id="rId4" Type="http://schemas.openxmlformats.org/officeDocument/2006/relationships/tags" Target="../tags/tag991.xml"/><Relationship Id="rId3" Type="http://schemas.openxmlformats.org/officeDocument/2006/relationships/tags" Target="../tags/tag990.xml"/><Relationship Id="rId2" Type="http://schemas.openxmlformats.org/officeDocument/2006/relationships/tags" Target="../tags/tag989.xml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18.xml"/><Relationship Id="rId17" Type="http://schemas.openxmlformats.org/officeDocument/2006/relationships/tags" Target="../tags/tag1004.xml"/><Relationship Id="rId16" Type="http://schemas.openxmlformats.org/officeDocument/2006/relationships/tags" Target="../tags/tag1003.xml"/><Relationship Id="rId15" Type="http://schemas.openxmlformats.org/officeDocument/2006/relationships/tags" Target="../tags/tag1002.xml"/><Relationship Id="rId14" Type="http://schemas.openxmlformats.org/officeDocument/2006/relationships/tags" Target="../tags/tag1001.xml"/><Relationship Id="rId13" Type="http://schemas.openxmlformats.org/officeDocument/2006/relationships/tags" Target="../tags/tag1000.xml"/><Relationship Id="rId12" Type="http://schemas.openxmlformats.org/officeDocument/2006/relationships/tags" Target="../tags/tag999.xml"/><Relationship Id="rId11" Type="http://schemas.openxmlformats.org/officeDocument/2006/relationships/tags" Target="../tags/tag998.xml"/><Relationship Id="rId10" Type="http://schemas.openxmlformats.org/officeDocument/2006/relationships/tags" Target="../tags/tag997.xml"/><Relationship Id="rId1" Type="http://schemas.openxmlformats.org/officeDocument/2006/relationships/tags" Target="../tags/tag98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7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1.xml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084.xml"/><Relationship Id="rId3" Type="http://schemas.openxmlformats.org/officeDocument/2006/relationships/image" Target="../media/image18.png"/><Relationship Id="rId2" Type="http://schemas.openxmlformats.org/officeDocument/2006/relationships/tags" Target="../tags/tag1083.xml"/><Relationship Id="rId1" Type="http://schemas.openxmlformats.org/officeDocument/2006/relationships/tags" Target="../tags/tag108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88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1097.xml"/><Relationship Id="rId8" Type="http://schemas.openxmlformats.org/officeDocument/2006/relationships/tags" Target="../tags/tag1096.xml"/><Relationship Id="rId7" Type="http://schemas.openxmlformats.org/officeDocument/2006/relationships/tags" Target="../tags/tag1095.xml"/><Relationship Id="rId6" Type="http://schemas.openxmlformats.org/officeDocument/2006/relationships/tags" Target="../tags/tag1094.xml"/><Relationship Id="rId5" Type="http://schemas.openxmlformats.org/officeDocument/2006/relationships/tags" Target="../tags/tag1093.xml"/><Relationship Id="rId4" Type="http://schemas.openxmlformats.org/officeDocument/2006/relationships/tags" Target="../tags/tag1092.xml"/><Relationship Id="rId39" Type="http://schemas.openxmlformats.org/officeDocument/2006/relationships/slideLayout" Target="../slideLayouts/slideLayout13.xml"/><Relationship Id="rId38" Type="http://schemas.openxmlformats.org/officeDocument/2006/relationships/tags" Target="../tags/tag1114.xml"/><Relationship Id="rId37" Type="http://schemas.openxmlformats.org/officeDocument/2006/relationships/tags" Target="../tags/tag1113.xml"/><Relationship Id="rId36" Type="http://schemas.openxmlformats.org/officeDocument/2006/relationships/image" Target="../media/image30.svg"/><Relationship Id="rId35" Type="http://schemas.openxmlformats.org/officeDocument/2006/relationships/image" Target="../media/image29.png"/><Relationship Id="rId34" Type="http://schemas.openxmlformats.org/officeDocument/2006/relationships/tags" Target="../tags/tag1112.xml"/><Relationship Id="rId33" Type="http://schemas.openxmlformats.org/officeDocument/2006/relationships/image" Target="../media/image28.svg"/><Relationship Id="rId32" Type="http://schemas.openxmlformats.org/officeDocument/2006/relationships/image" Target="../media/image27.png"/><Relationship Id="rId31" Type="http://schemas.openxmlformats.org/officeDocument/2006/relationships/tags" Target="../tags/tag1111.xml"/><Relationship Id="rId30" Type="http://schemas.openxmlformats.org/officeDocument/2006/relationships/image" Target="../media/image26.svg"/><Relationship Id="rId3" Type="http://schemas.openxmlformats.org/officeDocument/2006/relationships/tags" Target="../tags/tag1091.xml"/><Relationship Id="rId29" Type="http://schemas.openxmlformats.org/officeDocument/2006/relationships/image" Target="../media/image25.png"/><Relationship Id="rId28" Type="http://schemas.openxmlformats.org/officeDocument/2006/relationships/tags" Target="../tags/tag1110.xml"/><Relationship Id="rId27" Type="http://schemas.openxmlformats.org/officeDocument/2006/relationships/image" Target="../media/image24.svg"/><Relationship Id="rId26" Type="http://schemas.openxmlformats.org/officeDocument/2006/relationships/image" Target="../media/image23.png"/><Relationship Id="rId25" Type="http://schemas.openxmlformats.org/officeDocument/2006/relationships/tags" Target="../tags/tag1109.xml"/><Relationship Id="rId24" Type="http://schemas.openxmlformats.org/officeDocument/2006/relationships/image" Target="../media/image22.svg"/><Relationship Id="rId23" Type="http://schemas.openxmlformats.org/officeDocument/2006/relationships/image" Target="../media/image21.png"/><Relationship Id="rId22" Type="http://schemas.openxmlformats.org/officeDocument/2006/relationships/tags" Target="../tags/tag1108.xml"/><Relationship Id="rId21" Type="http://schemas.openxmlformats.org/officeDocument/2006/relationships/image" Target="../media/image20.svg"/><Relationship Id="rId20" Type="http://schemas.openxmlformats.org/officeDocument/2006/relationships/image" Target="../media/image19.png"/><Relationship Id="rId2" Type="http://schemas.openxmlformats.org/officeDocument/2006/relationships/tags" Target="../tags/tag1090.xml"/><Relationship Id="rId19" Type="http://schemas.openxmlformats.org/officeDocument/2006/relationships/tags" Target="../tags/tag1107.xml"/><Relationship Id="rId18" Type="http://schemas.openxmlformats.org/officeDocument/2006/relationships/tags" Target="../tags/tag1106.xml"/><Relationship Id="rId17" Type="http://schemas.openxmlformats.org/officeDocument/2006/relationships/tags" Target="../tags/tag1105.xml"/><Relationship Id="rId16" Type="http://schemas.openxmlformats.org/officeDocument/2006/relationships/tags" Target="../tags/tag1104.xml"/><Relationship Id="rId15" Type="http://schemas.openxmlformats.org/officeDocument/2006/relationships/tags" Target="../tags/tag1103.xml"/><Relationship Id="rId14" Type="http://schemas.openxmlformats.org/officeDocument/2006/relationships/tags" Target="../tags/tag1102.xml"/><Relationship Id="rId13" Type="http://schemas.openxmlformats.org/officeDocument/2006/relationships/tags" Target="../tags/tag1101.xml"/><Relationship Id="rId12" Type="http://schemas.openxmlformats.org/officeDocument/2006/relationships/tags" Target="../tags/tag1100.xml"/><Relationship Id="rId11" Type="http://schemas.openxmlformats.org/officeDocument/2006/relationships/tags" Target="../tags/tag1099.xml"/><Relationship Id="rId10" Type="http://schemas.openxmlformats.org/officeDocument/2006/relationships/tags" Target="../tags/tag1098.xml"/><Relationship Id="rId1" Type="http://schemas.openxmlformats.org/officeDocument/2006/relationships/tags" Target="../tags/tag108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16.xml"/><Relationship Id="rId1" Type="http://schemas.openxmlformats.org/officeDocument/2006/relationships/tags" Target="../tags/tag11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0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118.xml"/><Relationship Id="rId2" Type="http://schemas.openxmlformats.org/officeDocument/2006/relationships/tags" Target="../tags/tag1117.xml"/><Relationship Id="rId1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120.xml"/><Relationship Id="rId3" Type="http://schemas.openxmlformats.org/officeDocument/2006/relationships/tags" Target="../tags/tag1119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122.xml"/><Relationship Id="rId2" Type="http://schemas.openxmlformats.org/officeDocument/2006/relationships/tags" Target="../tags/tag1121.xml"/><Relationship Id="rId1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25.xml"/><Relationship Id="rId4" Type="http://schemas.openxmlformats.org/officeDocument/2006/relationships/image" Target="../media/image33.png"/><Relationship Id="rId3" Type="http://schemas.openxmlformats.org/officeDocument/2006/relationships/tags" Target="../tags/tag1124.xml"/><Relationship Id="rId2" Type="http://schemas.openxmlformats.org/officeDocument/2006/relationships/tags" Target="../tags/tag1123.xml"/><Relationship Id="rId1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28.xml"/><Relationship Id="rId4" Type="http://schemas.openxmlformats.org/officeDocument/2006/relationships/image" Target="../media/image33.png"/><Relationship Id="rId3" Type="http://schemas.openxmlformats.org/officeDocument/2006/relationships/tags" Target="../tags/tag1127.xml"/><Relationship Id="rId2" Type="http://schemas.openxmlformats.org/officeDocument/2006/relationships/tags" Target="../tags/tag1126.xml"/><Relationship Id="rId1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tags" Target="../tags/tag1136.xml"/><Relationship Id="rId8" Type="http://schemas.openxmlformats.org/officeDocument/2006/relationships/tags" Target="../tags/tag1135.xml"/><Relationship Id="rId7" Type="http://schemas.openxmlformats.org/officeDocument/2006/relationships/tags" Target="../tags/tag1134.xml"/><Relationship Id="rId6" Type="http://schemas.openxmlformats.org/officeDocument/2006/relationships/tags" Target="../tags/tag1133.xml"/><Relationship Id="rId5" Type="http://schemas.openxmlformats.org/officeDocument/2006/relationships/tags" Target="../tags/tag1132.xml"/><Relationship Id="rId4" Type="http://schemas.openxmlformats.org/officeDocument/2006/relationships/tags" Target="../tags/tag1131.xml"/><Relationship Id="rId35" Type="http://schemas.openxmlformats.org/officeDocument/2006/relationships/slideLayout" Target="../slideLayouts/slideLayout13.xml"/><Relationship Id="rId34" Type="http://schemas.openxmlformats.org/officeDocument/2006/relationships/tags" Target="../tags/tag1153.xml"/><Relationship Id="rId33" Type="http://schemas.openxmlformats.org/officeDocument/2006/relationships/image" Target="../media/image41.svg"/><Relationship Id="rId32" Type="http://schemas.openxmlformats.org/officeDocument/2006/relationships/image" Target="../media/image40.png"/><Relationship Id="rId31" Type="http://schemas.openxmlformats.org/officeDocument/2006/relationships/tags" Target="../tags/tag1152.xml"/><Relationship Id="rId30" Type="http://schemas.openxmlformats.org/officeDocument/2006/relationships/image" Target="../media/image39.svg"/><Relationship Id="rId3" Type="http://schemas.openxmlformats.org/officeDocument/2006/relationships/tags" Target="../tags/tag1130.xml"/><Relationship Id="rId29" Type="http://schemas.openxmlformats.org/officeDocument/2006/relationships/image" Target="../media/image38.png"/><Relationship Id="rId28" Type="http://schemas.openxmlformats.org/officeDocument/2006/relationships/tags" Target="../tags/tag1151.xml"/><Relationship Id="rId27" Type="http://schemas.openxmlformats.org/officeDocument/2006/relationships/tags" Target="../tags/tag1150.xml"/><Relationship Id="rId26" Type="http://schemas.openxmlformats.org/officeDocument/2006/relationships/tags" Target="../tags/tag1149.xml"/><Relationship Id="rId25" Type="http://schemas.openxmlformats.org/officeDocument/2006/relationships/tags" Target="../tags/tag1148.xml"/><Relationship Id="rId24" Type="http://schemas.openxmlformats.org/officeDocument/2006/relationships/tags" Target="../tags/tag1147.xml"/><Relationship Id="rId23" Type="http://schemas.openxmlformats.org/officeDocument/2006/relationships/tags" Target="../tags/tag1146.xml"/><Relationship Id="rId22" Type="http://schemas.openxmlformats.org/officeDocument/2006/relationships/tags" Target="../tags/tag1145.xml"/><Relationship Id="rId21" Type="http://schemas.openxmlformats.org/officeDocument/2006/relationships/tags" Target="../tags/tag1144.xml"/><Relationship Id="rId20" Type="http://schemas.openxmlformats.org/officeDocument/2006/relationships/image" Target="../media/image37.svg"/><Relationship Id="rId2" Type="http://schemas.openxmlformats.org/officeDocument/2006/relationships/tags" Target="../tags/tag1129.xml"/><Relationship Id="rId19" Type="http://schemas.openxmlformats.org/officeDocument/2006/relationships/image" Target="../media/image36.png"/><Relationship Id="rId18" Type="http://schemas.openxmlformats.org/officeDocument/2006/relationships/tags" Target="../tags/tag1143.xml"/><Relationship Id="rId17" Type="http://schemas.openxmlformats.org/officeDocument/2006/relationships/image" Target="../media/image35.svg"/><Relationship Id="rId16" Type="http://schemas.openxmlformats.org/officeDocument/2006/relationships/image" Target="../media/image34.png"/><Relationship Id="rId15" Type="http://schemas.openxmlformats.org/officeDocument/2006/relationships/tags" Target="../tags/tag1142.xml"/><Relationship Id="rId14" Type="http://schemas.openxmlformats.org/officeDocument/2006/relationships/tags" Target="../tags/tag1141.xml"/><Relationship Id="rId13" Type="http://schemas.openxmlformats.org/officeDocument/2006/relationships/tags" Target="../tags/tag1140.xml"/><Relationship Id="rId12" Type="http://schemas.openxmlformats.org/officeDocument/2006/relationships/tags" Target="../tags/tag1139.xml"/><Relationship Id="rId11" Type="http://schemas.openxmlformats.org/officeDocument/2006/relationships/tags" Target="../tags/tag1138.xml"/><Relationship Id="rId10" Type="http://schemas.openxmlformats.org/officeDocument/2006/relationships/tags" Target="../tags/tag1137.xml"/><Relationship Id="rId1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tags" Target="../tags/tag1162.xml"/><Relationship Id="rId8" Type="http://schemas.openxmlformats.org/officeDocument/2006/relationships/tags" Target="../tags/tag1161.xml"/><Relationship Id="rId7" Type="http://schemas.openxmlformats.org/officeDocument/2006/relationships/tags" Target="../tags/tag1160.xml"/><Relationship Id="rId6" Type="http://schemas.openxmlformats.org/officeDocument/2006/relationships/tags" Target="../tags/tag1159.xml"/><Relationship Id="rId5" Type="http://schemas.openxmlformats.org/officeDocument/2006/relationships/tags" Target="../tags/tag1158.xml"/><Relationship Id="rId4" Type="http://schemas.openxmlformats.org/officeDocument/2006/relationships/tags" Target="../tags/tag1157.xml"/><Relationship Id="rId3" Type="http://schemas.openxmlformats.org/officeDocument/2006/relationships/tags" Target="../tags/tag1156.xml"/><Relationship Id="rId2" Type="http://schemas.openxmlformats.org/officeDocument/2006/relationships/tags" Target="../tags/tag1155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1170.xml"/><Relationship Id="rId16" Type="http://schemas.openxmlformats.org/officeDocument/2006/relationships/tags" Target="../tags/tag1169.xml"/><Relationship Id="rId15" Type="http://schemas.openxmlformats.org/officeDocument/2006/relationships/tags" Target="../tags/tag1168.xml"/><Relationship Id="rId14" Type="http://schemas.openxmlformats.org/officeDocument/2006/relationships/tags" Target="../tags/tag1167.xml"/><Relationship Id="rId13" Type="http://schemas.openxmlformats.org/officeDocument/2006/relationships/tags" Target="../tags/tag1166.xml"/><Relationship Id="rId12" Type="http://schemas.openxmlformats.org/officeDocument/2006/relationships/tags" Target="../tags/tag1165.xml"/><Relationship Id="rId11" Type="http://schemas.openxmlformats.org/officeDocument/2006/relationships/tags" Target="../tags/tag1164.xml"/><Relationship Id="rId10" Type="http://schemas.openxmlformats.org/officeDocument/2006/relationships/tags" Target="../tags/tag1163.xml"/><Relationship Id="rId1" Type="http://schemas.openxmlformats.org/officeDocument/2006/relationships/tags" Target="../tags/tag115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17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7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74.xml"/><Relationship Id="rId1" Type="http://schemas.openxmlformats.org/officeDocument/2006/relationships/tags" Target="../tags/tag11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00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76.xml"/><Relationship Id="rId1" Type="http://schemas.openxmlformats.org/officeDocument/2006/relationships/tags" Target="../tags/tag117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7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7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7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8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8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8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83.xml"/></Relationships>
</file>

<file path=ppt/slides/_rels/slide58.xml.rels><?xml version="1.0" encoding="UTF-8" standalone="yes"?>
<Relationships xmlns="http://schemas.openxmlformats.org/package/2006/relationships"><Relationship Id="rId9" Type="http://schemas.openxmlformats.org/officeDocument/2006/relationships/tags" Target="../tags/tag1190.xml"/><Relationship Id="rId8" Type="http://schemas.openxmlformats.org/officeDocument/2006/relationships/tags" Target="../tags/tag1189.xml"/><Relationship Id="rId7" Type="http://schemas.openxmlformats.org/officeDocument/2006/relationships/image" Target="../media/image43.svg"/><Relationship Id="rId6" Type="http://schemas.openxmlformats.org/officeDocument/2006/relationships/image" Target="../media/image42.png"/><Relationship Id="rId5" Type="http://schemas.openxmlformats.org/officeDocument/2006/relationships/tags" Target="../tags/tag1188.xml"/><Relationship Id="rId4" Type="http://schemas.openxmlformats.org/officeDocument/2006/relationships/tags" Target="../tags/tag1187.xml"/><Relationship Id="rId3" Type="http://schemas.openxmlformats.org/officeDocument/2006/relationships/tags" Target="../tags/tag1186.xml"/><Relationship Id="rId2" Type="http://schemas.openxmlformats.org/officeDocument/2006/relationships/tags" Target="../tags/tag118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1191.xml"/><Relationship Id="rId11" Type="http://schemas.openxmlformats.org/officeDocument/2006/relationships/image" Target="../media/image45.svg"/><Relationship Id="rId10" Type="http://schemas.openxmlformats.org/officeDocument/2006/relationships/image" Target="../media/image44.png"/><Relationship Id="rId1" Type="http://schemas.openxmlformats.org/officeDocument/2006/relationships/tags" Target="../tags/tag118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93.xml"/><Relationship Id="rId1" Type="http://schemas.openxmlformats.org/officeDocument/2006/relationships/tags" Target="../tags/tag119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0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95.xml"/><Relationship Id="rId1" Type="http://schemas.openxmlformats.org/officeDocument/2006/relationships/tags" Target="../tags/tag119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97.xml"/><Relationship Id="rId1" Type="http://schemas.openxmlformats.org/officeDocument/2006/relationships/tags" Target="../tags/tag119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99.xml"/><Relationship Id="rId1" Type="http://schemas.openxmlformats.org/officeDocument/2006/relationships/tags" Target="../tags/tag119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01.xml"/><Relationship Id="rId1" Type="http://schemas.openxmlformats.org/officeDocument/2006/relationships/tags" Target="../tags/tag120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03.xml"/><Relationship Id="rId1" Type="http://schemas.openxmlformats.org/officeDocument/2006/relationships/tags" Target="../tags/tag120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05.xml"/><Relationship Id="rId1" Type="http://schemas.openxmlformats.org/officeDocument/2006/relationships/tags" Target="../tags/tag120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07.xml"/><Relationship Id="rId1" Type="http://schemas.openxmlformats.org/officeDocument/2006/relationships/tags" Target="../tags/tag120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09.xml"/><Relationship Id="rId1" Type="http://schemas.openxmlformats.org/officeDocument/2006/relationships/tags" Target="../tags/tag120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11.xml"/><Relationship Id="rId1" Type="http://schemas.openxmlformats.org/officeDocument/2006/relationships/tags" Target="../tags/tag12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13.xml"/><Relationship Id="rId1" Type="http://schemas.openxmlformats.org/officeDocument/2006/relationships/tags" Target="../tags/tag121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16.xml"/><Relationship Id="rId8" Type="http://schemas.openxmlformats.org/officeDocument/2006/relationships/tags" Target="../tags/tag1015.xml"/><Relationship Id="rId7" Type="http://schemas.openxmlformats.org/officeDocument/2006/relationships/tags" Target="../tags/tag1014.xml"/><Relationship Id="rId6" Type="http://schemas.openxmlformats.org/officeDocument/2006/relationships/tags" Target="../tags/tag1013.xml"/><Relationship Id="rId5" Type="http://schemas.openxmlformats.org/officeDocument/2006/relationships/tags" Target="../tags/tag1012.xml"/><Relationship Id="rId4" Type="http://schemas.openxmlformats.org/officeDocument/2006/relationships/tags" Target="../tags/tag1011.xml"/><Relationship Id="rId3" Type="http://schemas.openxmlformats.org/officeDocument/2006/relationships/tags" Target="../tags/tag1010.xml"/><Relationship Id="rId2" Type="http://schemas.openxmlformats.org/officeDocument/2006/relationships/tags" Target="../tags/tag1009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1020.xml"/><Relationship Id="rId12" Type="http://schemas.openxmlformats.org/officeDocument/2006/relationships/tags" Target="../tags/tag1019.xml"/><Relationship Id="rId11" Type="http://schemas.openxmlformats.org/officeDocument/2006/relationships/tags" Target="../tags/tag1018.xml"/><Relationship Id="rId10" Type="http://schemas.openxmlformats.org/officeDocument/2006/relationships/tags" Target="../tags/tag1017.xml"/><Relationship Id="rId1" Type="http://schemas.openxmlformats.org/officeDocument/2006/relationships/tags" Target="../tags/tag100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15.xml"/><Relationship Id="rId1" Type="http://schemas.openxmlformats.org/officeDocument/2006/relationships/tags" Target="../tags/tag1214.xml"/></Relationships>
</file>

<file path=ppt/slides/_rels/slide7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218.xml"/><Relationship Id="rId3" Type="http://schemas.openxmlformats.org/officeDocument/2006/relationships/image" Target="../media/image46.png"/><Relationship Id="rId2" Type="http://schemas.openxmlformats.org/officeDocument/2006/relationships/tags" Target="../tags/tag1217.xml"/><Relationship Id="rId1" Type="http://schemas.openxmlformats.org/officeDocument/2006/relationships/tags" Target="../tags/tag1216.xml"/></Relationships>
</file>

<file path=ppt/slides/_rels/slide7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221.xml"/><Relationship Id="rId2" Type="http://schemas.openxmlformats.org/officeDocument/2006/relationships/tags" Target="../tags/tag1220.xml"/><Relationship Id="rId1" Type="http://schemas.openxmlformats.org/officeDocument/2006/relationships/tags" Target="../tags/tag1219.xml"/></Relationships>
</file>

<file path=ppt/slides/_rels/slide73.xml.rels><?xml version="1.0" encoding="UTF-8" standalone="yes"?>
<Relationships xmlns="http://schemas.openxmlformats.org/package/2006/relationships"><Relationship Id="rId9" Type="http://schemas.openxmlformats.org/officeDocument/2006/relationships/tags" Target="../tags/tag1230.xml"/><Relationship Id="rId8" Type="http://schemas.openxmlformats.org/officeDocument/2006/relationships/tags" Target="../tags/tag1229.xml"/><Relationship Id="rId7" Type="http://schemas.openxmlformats.org/officeDocument/2006/relationships/tags" Target="../tags/tag1228.xml"/><Relationship Id="rId6" Type="http://schemas.openxmlformats.org/officeDocument/2006/relationships/tags" Target="../tags/tag1227.xml"/><Relationship Id="rId5" Type="http://schemas.openxmlformats.org/officeDocument/2006/relationships/tags" Target="../tags/tag1226.xml"/><Relationship Id="rId4" Type="http://schemas.openxmlformats.org/officeDocument/2006/relationships/tags" Target="../tags/tag1225.xml"/><Relationship Id="rId3" Type="http://schemas.openxmlformats.org/officeDocument/2006/relationships/tags" Target="../tags/tag1224.xml"/><Relationship Id="rId20" Type="http://schemas.openxmlformats.org/officeDocument/2006/relationships/notesSlide" Target="../notesSlides/notesSlide5.xml"/><Relationship Id="rId2" Type="http://schemas.openxmlformats.org/officeDocument/2006/relationships/tags" Target="../tags/tag1223.xml"/><Relationship Id="rId19" Type="http://schemas.openxmlformats.org/officeDocument/2006/relationships/slideLayout" Target="../slideLayouts/slideLayout18.xml"/><Relationship Id="rId18" Type="http://schemas.openxmlformats.org/officeDocument/2006/relationships/tags" Target="../tags/tag1239.xml"/><Relationship Id="rId17" Type="http://schemas.openxmlformats.org/officeDocument/2006/relationships/tags" Target="../tags/tag1238.xml"/><Relationship Id="rId16" Type="http://schemas.openxmlformats.org/officeDocument/2006/relationships/tags" Target="../tags/tag1237.xml"/><Relationship Id="rId15" Type="http://schemas.openxmlformats.org/officeDocument/2006/relationships/tags" Target="../tags/tag1236.xml"/><Relationship Id="rId14" Type="http://schemas.openxmlformats.org/officeDocument/2006/relationships/tags" Target="../tags/tag1235.xml"/><Relationship Id="rId13" Type="http://schemas.openxmlformats.org/officeDocument/2006/relationships/tags" Target="../tags/tag1234.xml"/><Relationship Id="rId12" Type="http://schemas.openxmlformats.org/officeDocument/2006/relationships/tags" Target="../tags/tag1233.xml"/><Relationship Id="rId11" Type="http://schemas.openxmlformats.org/officeDocument/2006/relationships/tags" Target="../tags/tag1232.xml"/><Relationship Id="rId10" Type="http://schemas.openxmlformats.org/officeDocument/2006/relationships/tags" Target="../tags/tag1231.xml"/><Relationship Id="rId1" Type="http://schemas.openxmlformats.org/officeDocument/2006/relationships/tags" Target="../tags/tag122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2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2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023.xml"/><Relationship Id="rId2" Type="http://schemas.openxmlformats.org/officeDocument/2006/relationships/image" Target="../media/image9.png"/><Relationship Id="rId1" Type="http://schemas.openxmlformats.org/officeDocument/2006/relationships/tags" Target="../tags/tag10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6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1800" dirty="0">
                <a:solidFill>
                  <a:schemeClr val="tx1"/>
                </a:solidFill>
              </a:rPr>
              <a:t> 庞建萍，柳倩主编.</a:t>
            </a:r>
            <a:r>
              <a:rPr lang="en-US" altLang="zh-CN" sz="1800" dirty="0">
                <a:solidFill>
                  <a:schemeClr val="tx1"/>
                </a:solidFill>
              </a:rPr>
              <a:t>—</a:t>
            </a:r>
            <a:r>
              <a:rPr lang="zh-CN" altLang="en-US" sz="1800" dirty="0">
                <a:solidFill>
                  <a:schemeClr val="tx1"/>
                </a:solidFill>
              </a:rPr>
              <a:t>上海：华东师范大学出版社，2023</a:t>
            </a:r>
            <a:endParaRPr lang="zh-CN" altLang="en-US" sz="1800" dirty="0">
              <a:solidFill>
                <a:schemeClr val="tx1"/>
              </a:solidFill>
            </a:endParaRPr>
          </a:p>
          <a:p>
            <a:r>
              <a:rPr lang="zh-CN" altLang="en-US" sz="1800" dirty="0">
                <a:solidFill>
                  <a:schemeClr val="tx1"/>
                </a:solidFill>
              </a:rPr>
              <a:t>  学前教育专业系列教材</a:t>
            </a:r>
            <a:endParaRPr lang="zh-CN" altLang="en-US" sz="1800" dirty="0">
              <a:solidFill>
                <a:schemeClr val="tx1"/>
              </a:solidFill>
            </a:endParaRPr>
          </a:p>
          <a:p>
            <a:r>
              <a:rPr lang="zh-CN" altLang="en-US" sz="1800" dirty="0">
                <a:solidFill>
                  <a:schemeClr val="tx1"/>
                </a:solidFill>
              </a:rPr>
              <a:t>  ISBN 978-7-5760-3587-2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 idx="5"/>
            <p:custDataLst>
              <p:tags r:id="rId2"/>
            </p:custDataLst>
          </p:nvPr>
        </p:nvSpPr>
        <p:spPr>
          <a:xfrm>
            <a:off x="1318260" y="2026285"/>
            <a:ext cx="9824085" cy="1522730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第三章  学前儿童安全教育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47530" y="0"/>
            <a:ext cx="2744470" cy="4254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buNone/>
            </a:pPr>
            <a:r>
              <a:rPr lang="zh-CN" altLang="en-US" sz="2000" b="1"/>
              <a:t> 2. 消防安全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(1） 要让幼儿懂得玩火的危险性。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(2） 要让幼儿掌握简单的自救技能。如一旦发生火灾必须马上逃离火灾现场,并及时告诉附近的成人。当发生火灾，自己被烟雾包围时，要用防烟口罩或湿毛巾捂住口鼻，并立即趴在地上，在烟雾下面匍匐前行。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(3） 组织幼儿参观消防队，看消防队员的演习，介绍火灾的形成原因、消防车的作用、灭火器的使用方法及使用时应注意的事项等。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(4） 组织幼儿进行火灾疏散演习，事先确定各班安全疏散的路线，让幼儿熟悉幼儿园的各个通道，以便在火灾发生时，能在教师的指挥下统一行动，安全疏散，迅速离开火灾现场。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3. 食品卫生安全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(1） 教育幼儿不随便捡食和饮用来源不明的东西。勿将各种非食用的东西放入口中，以免食物中毒。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(2） 教育幼儿不吃腐烂的、有异味的食物。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(3） 教育幼儿养成良好的饮食习惯，如在进食热汤或喝开水时，必须先吹一吹，以免烫伤；吃鱼时，要把鱼刺挑干净，以免鱼刺卡在喉咙里；进食时，不嬉笑打闹，以免食物进入气管等。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(4） 教育幼儿不能随便吃药，一旦要服药，一定要按医生的医嘱、在成人的指导下服用。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4. 防触电、防溺水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(1） 教育幼儿不能随便玩电器，不拉电线，不用剪刀剪电线，不用小刀刻划电线，不将铁丝等插到电源插座里等。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(2） 教育幼儿，一旦发生触电事故，不能去拉触电的人，而应及时切断电源，或者用不导电的东西挑开电线。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(3） 教育幼儿不能私自到河边玩耍，不能私自到河里游泳。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(4） 教育幼儿不能将脸闷入水中。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(5） 教育幼儿，当同伴失足落水时，要及时就近叫成人来抢救。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5. 幼儿园玩具安全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(1） 教育幼儿玩大型玩具（如滑梯）时不拥挤，前面的幼儿还没有滑到底及离开时，后面的幼儿不能往下滑；玩秋千时，要注意坐稳，双手拉紧两边的秋千绳；玩跷跷板时，除了要坐稳，还要双手抓紧扶手。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(2） 教育幼儿玩中型玩具，如积木、游戏棒时,不得用手中的玩具去打其他幼儿的身体，特别是头部。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(3） 教育幼儿玩小型玩具，如玻璃球、木珠子时,不能将它们放入口、鼻、耳中,以免造成伤害等。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</a:t>
            </a:r>
            <a:r>
              <a:rPr lang="zh-CN" altLang="en-US" sz="2000" b="1"/>
              <a:t> 6. 幼儿生活安全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(1） 教育幼儿在运动和游戏时要有秩序，不拥挤推撞；在没有成人看护时，不能从高处往下跳。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(2） 教育幼儿不擅自爬树、爬墙、爬窗台；不从楼梯扶手上往下滑；推门时要推门框，不推玻璃，手不能放在门缝里。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(3） 教育幼儿乘车时不在车上来回走动，手和头不伸出窗外。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(4） 教育幼儿上下楼梯要靠右边走，不推挤。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(5） 教育幼儿不轻信陌生人的话，未经允许不跟陌生人走；当独自在家有陌生人敲门时，不随便开门。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(6） 教育幼儿不随便开启家用电器，特别是电熨斗、取暖器等；不玩弄电线与插座。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(7） 教育幼儿不独自玩弄烟花爆竹；打雷闪电时不站在大树底下。</a:t>
            </a:r>
            <a:endParaRPr lang="zh-CN" altLang="en-US" sz="2000"/>
          </a:p>
          <a:p>
            <a:pPr>
              <a:lnSpc>
                <a:spcPts val="1800"/>
              </a:lnSpc>
            </a:pPr>
            <a:r>
              <a:rPr lang="zh-CN" altLang="en-US" sz="2000"/>
              <a:t>(8） 教育幼儿不逗弄蛇、蜈蚣、蝎子、黄蜂、毛毛虫等动物。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二、 学前儿童安全教育的途径和方法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(一） 学前儿童安全教育的途径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</a:t>
            </a:r>
            <a:r>
              <a:rPr lang="zh-CN" altLang="en-US" sz="2000" b="1"/>
              <a:t> 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86" name="弧形 185"/>
          <p:cNvSpPr/>
          <p:nvPr>
            <p:custDataLst>
              <p:tags r:id="rId1"/>
            </p:custDataLst>
          </p:nvPr>
        </p:nvSpPr>
        <p:spPr>
          <a:xfrm rot="8396489">
            <a:off x="4579303" y="3263900"/>
            <a:ext cx="1106805" cy="1106805"/>
          </a:xfrm>
          <a:prstGeom prst="arc">
            <a:avLst>
              <a:gd name="adj1" fmla="val 21295306"/>
              <a:gd name="adj2" fmla="val 10336717"/>
            </a:avLst>
          </a:prstGeom>
          <a:ln w="12700"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50000"/>
                  </a:schemeClr>
                </a:gs>
              </a:gsLst>
              <a:lin ang="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7" name="椭圆 186"/>
          <p:cNvSpPr/>
          <p:nvPr>
            <p:custDataLst>
              <p:tags r:id="rId2"/>
            </p:custDataLst>
          </p:nvPr>
        </p:nvSpPr>
        <p:spPr>
          <a:xfrm>
            <a:off x="4787583" y="3472180"/>
            <a:ext cx="690245" cy="6902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8" name="图片 187" descr="343439383331313b343532303034303bcffacadbb9dcc0ed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13643" y="3698875"/>
            <a:ext cx="237490" cy="237490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20000"/>
              </a:schemeClr>
            </a:outerShdw>
          </a:effectLst>
        </p:spPr>
      </p:pic>
      <p:sp>
        <p:nvSpPr>
          <p:cNvPr id="189" name="任意多边形: 形状 23"/>
          <p:cNvSpPr/>
          <p:nvPr>
            <p:custDataLst>
              <p:tags r:id="rId6"/>
            </p:custDataLst>
          </p:nvPr>
        </p:nvSpPr>
        <p:spPr>
          <a:xfrm rot="5400000">
            <a:off x="5794058" y="3452495"/>
            <a:ext cx="1483360" cy="1468755"/>
          </a:xfrm>
          <a:custGeom>
            <a:avLst/>
            <a:gdLst>
              <a:gd name="connsiteX0" fmla="*/ 1467745 w 2068028"/>
              <a:gd name="connsiteY0" fmla="*/ 0 h 2047344"/>
              <a:gd name="connsiteX1" fmla="*/ 2067638 w 2068028"/>
              <a:gd name="connsiteY1" fmla="*/ 0 h 2047344"/>
              <a:gd name="connsiteX2" fmla="*/ 2068028 w 2068028"/>
              <a:gd name="connsiteY2" fmla="*/ 7724 h 2047344"/>
              <a:gd name="connsiteX3" fmla="*/ 28408 w 2068028"/>
              <a:gd name="connsiteY3" fmla="*/ 2047344 h 2047344"/>
              <a:gd name="connsiteX4" fmla="*/ 0 w 2068028"/>
              <a:gd name="connsiteY4" fmla="*/ 2045910 h 2047344"/>
              <a:gd name="connsiteX5" fmla="*/ 0 w 2068028"/>
              <a:gd name="connsiteY5" fmla="*/ 1446017 h 2047344"/>
              <a:gd name="connsiteX6" fmla="*/ 28408 w 2068028"/>
              <a:gd name="connsiteY6" fmla="*/ 1447451 h 2047344"/>
              <a:gd name="connsiteX7" fmla="*/ 1468135 w 2068028"/>
              <a:gd name="connsiteY7" fmla="*/ 7724 h 2047344"/>
              <a:gd name="connsiteX8" fmla="*/ 1467745 w 2068028"/>
              <a:gd name="connsiteY8" fmla="*/ 0 h 204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028" h="2047344">
                <a:moveTo>
                  <a:pt x="1467745" y="0"/>
                </a:moveTo>
                <a:lnTo>
                  <a:pt x="2067638" y="0"/>
                </a:lnTo>
                <a:lnTo>
                  <a:pt x="2068028" y="7724"/>
                </a:lnTo>
                <a:cubicBezTo>
                  <a:pt x="2068028" y="1134175"/>
                  <a:pt x="1154859" y="2047344"/>
                  <a:pt x="28408" y="2047344"/>
                </a:cubicBezTo>
                <a:lnTo>
                  <a:pt x="0" y="2045910"/>
                </a:lnTo>
                <a:lnTo>
                  <a:pt x="0" y="1446017"/>
                </a:lnTo>
                <a:lnTo>
                  <a:pt x="28408" y="1447451"/>
                </a:lnTo>
                <a:cubicBezTo>
                  <a:pt x="823547" y="1447451"/>
                  <a:pt x="1468135" y="802863"/>
                  <a:pt x="1468135" y="7724"/>
                </a:cubicBezTo>
                <a:lnTo>
                  <a:pt x="1467745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95000">
                <a:schemeClr val="accent2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47700" tIns="107950" rIns="71755" bIns="36004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sz="1400" b="1">
              <a:latin typeface="+mj-ea"/>
              <a:ea typeface="+mj-ea"/>
              <a:sym typeface="+mn-ea"/>
            </a:endParaRPr>
          </a:p>
        </p:txBody>
      </p:sp>
      <p:sp>
        <p:nvSpPr>
          <p:cNvPr id="190" name="任意多边形: 形状 23"/>
          <p:cNvSpPr/>
          <p:nvPr>
            <p:custDataLst>
              <p:tags r:id="rId7"/>
            </p:custDataLst>
          </p:nvPr>
        </p:nvSpPr>
        <p:spPr>
          <a:xfrm rot="10800000">
            <a:off x="5785803" y="4500880"/>
            <a:ext cx="1482725" cy="1468755"/>
          </a:xfrm>
          <a:custGeom>
            <a:avLst/>
            <a:gdLst>
              <a:gd name="connsiteX0" fmla="*/ 1467745 w 2068028"/>
              <a:gd name="connsiteY0" fmla="*/ 0 h 2047344"/>
              <a:gd name="connsiteX1" fmla="*/ 2067638 w 2068028"/>
              <a:gd name="connsiteY1" fmla="*/ 0 h 2047344"/>
              <a:gd name="connsiteX2" fmla="*/ 2068028 w 2068028"/>
              <a:gd name="connsiteY2" fmla="*/ 7724 h 2047344"/>
              <a:gd name="connsiteX3" fmla="*/ 28408 w 2068028"/>
              <a:gd name="connsiteY3" fmla="*/ 2047344 h 2047344"/>
              <a:gd name="connsiteX4" fmla="*/ 0 w 2068028"/>
              <a:gd name="connsiteY4" fmla="*/ 2045910 h 2047344"/>
              <a:gd name="connsiteX5" fmla="*/ 0 w 2068028"/>
              <a:gd name="connsiteY5" fmla="*/ 1446017 h 2047344"/>
              <a:gd name="connsiteX6" fmla="*/ 28408 w 2068028"/>
              <a:gd name="connsiteY6" fmla="*/ 1447451 h 2047344"/>
              <a:gd name="connsiteX7" fmla="*/ 1468135 w 2068028"/>
              <a:gd name="connsiteY7" fmla="*/ 7724 h 2047344"/>
              <a:gd name="connsiteX8" fmla="*/ 1467745 w 2068028"/>
              <a:gd name="connsiteY8" fmla="*/ 0 h 204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028" h="2047344">
                <a:moveTo>
                  <a:pt x="1467745" y="0"/>
                </a:moveTo>
                <a:lnTo>
                  <a:pt x="2067638" y="0"/>
                </a:lnTo>
                <a:lnTo>
                  <a:pt x="2068028" y="7724"/>
                </a:lnTo>
                <a:cubicBezTo>
                  <a:pt x="2068028" y="1134175"/>
                  <a:pt x="1154859" y="2047344"/>
                  <a:pt x="28408" y="2047344"/>
                </a:cubicBezTo>
                <a:lnTo>
                  <a:pt x="0" y="2045910"/>
                </a:lnTo>
                <a:lnTo>
                  <a:pt x="0" y="1446017"/>
                </a:lnTo>
                <a:lnTo>
                  <a:pt x="28408" y="1447451"/>
                </a:lnTo>
                <a:cubicBezTo>
                  <a:pt x="823547" y="1447451"/>
                  <a:pt x="1468135" y="802863"/>
                  <a:pt x="1468135" y="7724"/>
                </a:cubicBezTo>
                <a:lnTo>
                  <a:pt x="1467745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95000">
                <a:schemeClr val="accent3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791845" tIns="288290" rIns="91440" bIns="14414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sz="1400" b="1">
              <a:latin typeface="+mj-ea"/>
              <a:ea typeface="+mj-ea"/>
              <a:sym typeface="+mn-ea"/>
            </a:endParaRPr>
          </a:p>
        </p:txBody>
      </p:sp>
      <p:sp>
        <p:nvSpPr>
          <p:cNvPr id="191" name="任意多边形: 形状 23"/>
          <p:cNvSpPr/>
          <p:nvPr>
            <p:custDataLst>
              <p:tags r:id="rId8"/>
            </p:custDataLst>
          </p:nvPr>
        </p:nvSpPr>
        <p:spPr>
          <a:xfrm rot="16200000">
            <a:off x="4737418" y="4493895"/>
            <a:ext cx="1483360" cy="1468755"/>
          </a:xfrm>
          <a:custGeom>
            <a:avLst/>
            <a:gdLst>
              <a:gd name="connsiteX0" fmla="*/ 1467745 w 2068028"/>
              <a:gd name="connsiteY0" fmla="*/ 0 h 2047344"/>
              <a:gd name="connsiteX1" fmla="*/ 2067638 w 2068028"/>
              <a:gd name="connsiteY1" fmla="*/ 0 h 2047344"/>
              <a:gd name="connsiteX2" fmla="*/ 2068028 w 2068028"/>
              <a:gd name="connsiteY2" fmla="*/ 7724 h 2047344"/>
              <a:gd name="connsiteX3" fmla="*/ 28408 w 2068028"/>
              <a:gd name="connsiteY3" fmla="*/ 2047344 h 2047344"/>
              <a:gd name="connsiteX4" fmla="*/ 0 w 2068028"/>
              <a:gd name="connsiteY4" fmla="*/ 2045910 h 2047344"/>
              <a:gd name="connsiteX5" fmla="*/ 0 w 2068028"/>
              <a:gd name="connsiteY5" fmla="*/ 1446017 h 2047344"/>
              <a:gd name="connsiteX6" fmla="*/ 28408 w 2068028"/>
              <a:gd name="connsiteY6" fmla="*/ 1447451 h 2047344"/>
              <a:gd name="connsiteX7" fmla="*/ 1468135 w 2068028"/>
              <a:gd name="connsiteY7" fmla="*/ 7724 h 2047344"/>
              <a:gd name="connsiteX8" fmla="*/ 1467745 w 2068028"/>
              <a:gd name="connsiteY8" fmla="*/ 0 h 204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028" h="2047344">
                <a:moveTo>
                  <a:pt x="1467745" y="0"/>
                </a:moveTo>
                <a:lnTo>
                  <a:pt x="2067638" y="0"/>
                </a:lnTo>
                <a:lnTo>
                  <a:pt x="2068028" y="7724"/>
                </a:lnTo>
                <a:cubicBezTo>
                  <a:pt x="2068028" y="1134175"/>
                  <a:pt x="1154859" y="2047344"/>
                  <a:pt x="28408" y="2047344"/>
                </a:cubicBezTo>
                <a:lnTo>
                  <a:pt x="0" y="2045910"/>
                </a:lnTo>
                <a:lnTo>
                  <a:pt x="0" y="1446017"/>
                </a:lnTo>
                <a:lnTo>
                  <a:pt x="28408" y="1447451"/>
                </a:lnTo>
                <a:cubicBezTo>
                  <a:pt x="823547" y="1447451"/>
                  <a:pt x="1468135" y="802863"/>
                  <a:pt x="1468135" y="7724"/>
                </a:cubicBezTo>
                <a:lnTo>
                  <a:pt x="1467745" y="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5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252095" tIns="144145" rIns="1080135" bIns="361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sz="1400" b="1">
              <a:latin typeface="+mj-ea"/>
              <a:ea typeface="+mj-ea"/>
              <a:sym typeface="+mn-ea"/>
            </a:endParaRPr>
          </a:p>
        </p:txBody>
      </p:sp>
      <p:sp>
        <p:nvSpPr>
          <p:cNvPr id="192" name="任意多边形: 形状 23"/>
          <p:cNvSpPr/>
          <p:nvPr>
            <p:custDataLst>
              <p:tags r:id="rId9"/>
            </p:custDataLst>
          </p:nvPr>
        </p:nvSpPr>
        <p:spPr>
          <a:xfrm>
            <a:off x="4745038" y="3444875"/>
            <a:ext cx="1482725" cy="1468755"/>
          </a:xfrm>
          <a:custGeom>
            <a:avLst/>
            <a:gdLst>
              <a:gd name="connsiteX0" fmla="*/ 1467745 w 2068028"/>
              <a:gd name="connsiteY0" fmla="*/ 0 h 2047344"/>
              <a:gd name="connsiteX1" fmla="*/ 2067638 w 2068028"/>
              <a:gd name="connsiteY1" fmla="*/ 0 h 2047344"/>
              <a:gd name="connsiteX2" fmla="*/ 2068028 w 2068028"/>
              <a:gd name="connsiteY2" fmla="*/ 7724 h 2047344"/>
              <a:gd name="connsiteX3" fmla="*/ 28408 w 2068028"/>
              <a:gd name="connsiteY3" fmla="*/ 2047344 h 2047344"/>
              <a:gd name="connsiteX4" fmla="*/ 0 w 2068028"/>
              <a:gd name="connsiteY4" fmla="*/ 2045910 h 2047344"/>
              <a:gd name="connsiteX5" fmla="*/ 0 w 2068028"/>
              <a:gd name="connsiteY5" fmla="*/ 1446017 h 2047344"/>
              <a:gd name="connsiteX6" fmla="*/ 28408 w 2068028"/>
              <a:gd name="connsiteY6" fmla="*/ 1447451 h 2047344"/>
              <a:gd name="connsiteX7" fmla="*/ 1468135 w 2068028"/>
              <a:gd name="connsiteY7" fmla="*/ 7724 h 2047344"/>
              <a:gd name="connsiteX8" fmla="*/ 1467745 w 2068028"/>
              <a:gd name="connsiteY8" fmla="*/ 0 h 204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028" h="2047344">
                <a:moveTo>
                  <a:pt x="1467745" y="0"/>
                </a:moveTo>
                <a:lnTo>
                  <a:pt x="2067638" y="0"/>
                </a:lnTo>
                <a:lnTo>
                  <a:pt x="2068028" y="7724"/>
                </a:lnTo>
                <a:cubicBezTo>
                  <a:pt x="2068028" y="1134175"/>
                  <a:pt x="1154859" y="2047344"/>
                  <a:pt x="28408" y="2047344"/>
                </a:cubicBezTo>
                <a:lnTo>
                  <a:pt x="0" y="2045910"/>
                </a:lnTo>
                <a:lnTo>
                  <a:pt x="0" y="1446017"/>
                </a:lnTo>
                <a:lnTo>
                  <a:pt x="28408" y="1447451"/>
                </a:lnTo>
                <a:cubicBezTo>
                  <a:pt x="823547" y="1447451"/>
                  <a:pt x="1468135" y="802863"/>
                  <a:pt x="1468135" y="7724"/>
                </a:cubicBezTo>
                <a:lnTo>
                  <a:pt x="146774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95000">
                <a:schemeClr val="accent1">
                  <a:alpha val="100000"/>
                </a:schemeClr>
              </a:gs>
            </a:gsLst>
            <a:lin ang="2700000" scaled="0"/>
          </a:gradFill>
          <a:ln>
            <a:noFill/>
          </a:ln>
          <a:effectLst>
            <a:outerShdw blurRad="50800" dist="381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107950" rIns="612140" bIns="39624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sz="1400" b="1">
              <a:latin typeface="+mj-ea"/>
              <a:ea typeface="+mj-ea"/>
              <a:sym typeface="+mn-ea"/>
            </a:endParaRPr>
          </a:p>
        </p:txBody>
      </p:sp>
      <p:sp>
        <p:nvSpPr>
          <p:cNvPr id="193" name="弧形 192"/>
          <p:cNvSpPr/>
          <p:nvPr>
            <p:custDataLst>
              <p:tags r:id="rId10"/>
            </p:custDataLst>
          </p:nvPr>
        </p:nvSpPr>
        <p:spPr>
          <a:xfrm rot="13796488">
            <a:off x="6327458" y="3268980"/>
            <a:ext cx="1106805" cy="1106805"/>
          </a:xfrm>
          <a:prstGeom prst="arc">
            <a:avLst>
              <a:gd name="adj1" fmla="val 21295306"/>
              <a:gd name="adj2" fmla="val 10336717"/>
            </a:avLst>
          </a:prstGeom>
          <a:ln w="12700"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4" name="椭圆 193"/>
          <p:cNvSpPr/>
          <p:nvPr>
            <p:custDataLst>
              <p:tags r:id="rId11"/>
            </p:custDataLst>
          </p:nvPr>
        </p:nvSpPr>
        <p:spPr>
          <a:xfrm>
            <a:off x="6536373" y="3477260"/>
            <a:ext cx="690245" cy="6902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弧形 194"/>
          <p:cNvSpPr/>
          <p:nvPr>
            <p:custDataLst>
              <p:tags r:id="rId12"/>
            </p:custDataLst>
          </p:nvPr>
        </p:nvSpPr>
        <p:spPr>
          <a:xfrm rot="19196488">
            <a:off x="6328093" y="5003165"/>
            <a:ext cx="1106805" cy="1106805"/>
          </a:xfrm>
          <a:prstGeom prst="arc">
            <a:avLst>
              <a:gd name="adj1" fmla="val 21295306"/>
              <a:gd name="adj2" fmla="val 10336717"/>
            </a:avLst>
          </a:prstGeom>
          <a:ln w="12700"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3">
                    <a:alpha val="50000"/>
                  </a:schemeClr>
                </a:gs>
              </a:gsLst>
              <a:lin ang="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6" name="椭圆 195"/>
          <p:cNvSpPr/>
          <p:nvPr>
            <p:custDataLst>
              <p:tags r:id="rId13"/>
            </p:custDataLst>
          </p:nvPr>
        </p:nvSpPr>
        <p:spPr>
          <a:xfrm>
            <a:off x="6536373" y="5211445"/>
            <a:ext cx="690245" cy="6902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弧形 196"/>
          <p:cNvSpPr/>
          <p:nvPr>
            <p:custDataLst>
              <p:tags r:id="rId14"/>
            </p:custDataLst>
          </p:nvPr>
        </p:nvSpPr>
        <p:spPr>
          <a:xfrm rot="2996488">
            <a:off x="4579303" y="5003165"/>
            <a:ext cx="1106805" cy="1106805"/>
          </a:xfrm>
          <a:prstGeom prst="arc">
            <a:avLst>
              <a:gd name="adj1" fmla="val 21295306"/>
              <a:gd name="adj2" fmla="val 10336717"/>
            </a:avLst>
          </a:prstGeom>
          <a:ln w="12700">
            <a:gradFill>
              <a:gsLst>
                <a:gs pos="100000">
                  <a:schemeClr val="accent4">
                    <a:alpha val="0"/>
                  </a:schemeClr>
                </a:gs>
                <a:gs pos="0">
                  <a:schemeClr val="accent4">
                    <a:alpha val="50000"/>
                  </a:schemeClr>
                </a:gs>
              </a:gsLst>
              <a:lin ang="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8" name="椭圆 197"/>
          <p:cNvSpPr/>
          <p:nvPr>
            <p:custDataLst>
              <p:tags r:id="rId15"/>
            </p:custDataLst>
          </p:nvPr>
        </p:nvSpPr>
        <p:spPr>
          <a:xfrm>
            <a:off x="4787583" y="5211445"/>
            <a:ext cx="690245" cy="6902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4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9" name="图形 50" descr="343439383331313b343532303033313bd3a6d3c3c9ccb3c7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762433" y="5438140"/>
            <a:ext cx="236220" cy="237490"/>
          </a:xfrm>
          <a:prstGeom prst="rect">
            <a:avLst/>
          </a:prstGeom>
          <a:effectLst>
            <a:outerShdw blurRad="50800" dist="38100" dir="5400000" algn="t" rotWithShape="0">
              <a:schemeClr val="accent3">
                <a:lumMod val="75000"/>
                <a:alpha val="20000"/>
              </a:schemeClr>
            </a:outerShdw>
          </a:effectLst>
        </p:spPr>
      </p:pic>
      <p:pic>
        <p:nvPicPr>
          <p:cNvPr id="200" name="图片 199" descr="343439383331313b343532303033323bd3a6d3c3b9dcc0ed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762433" y="3698875"/>
            <a:ext cx="237490" cy="237490"/>
          </a:xfrm>
          <a:prstGeom prst="rect">
            <a:avLst/>
          </a:prstGeom>
          <a:effectLst>
            <a:outerShdw blurRad="50800" dist="38100" dir="5400000" algn="t" rotWithShape="0">
              <a:schemeClr val="accent2">
                <a:lumMod val="75000"/>
                <a:alpha val="20000"/>
              </a:schemeClr>
            </a:outerShdw>
          </a:effectLst>
        </p:spPr>
      </p:pic>
      <p:pic>
        <p:nvPicPr>
          <p:cNvPr id="201" name="图片 200" descr="343439383331313b343532303032383bbfcdbba7b9dcc0ed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013643" y="5438140"/>
            <a:ext cx="237490" cy="237490"/>
          </a:xfrm>
          <a:prstGeom prst="rect">
            <a:avLst/>
          </a:prstGeom>
          <a:effectLst>
            <a:outerShdw blurRad="50800" dist="38100" dir="5400000" algn="tl" rotWithShape="0">
              <a:schemeClr val="accent4">
                <a:lumMod val="75000"/>
                <a:alpha val="20000"/>
              </a:schemeClr>
            </a:outerShdw>
          </a:effectLst>
        </p:spPr>
      </p:pic>
      <p:sp>
        <p:nvSpPr>
          <p:cNvPr id="203" name="标题"/>
          <p:cNvSpPr txBox="1"/>
          <p:nvPr>
            <p:custDataLst>
              <p:tags r:id="rId25"/>
            </p:custDataLst>
          </p:nvPr>
        </p:nvSpPr>
        <p:spPr>
          <a:xfrm>
            <a:off x="7786053" y="2957830"/>
            <a:ext cx="2425065" cy="51689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b="1" spc="300" dirty="0">
                <a:solidFill>
                  <a:schemeClr val="accent2"/>
                </a:solidFill>
                <a:latin typeface="+mj-ea"/>
                <a:ea typeface="+mj-ea"/>
                <a:cs typeface="微软雅黑" panose="020B0503020204020204" charset="-122"/>
                <a:sym typeface="微软雅黑" panose="020B0503020204020204" charset="-122"/>
              </a:rPr>
              <a:t>2. 游戏与生活</a:t>
            </a:r>
            <a:endParaRPr lang="zh-CN" altLang="en-US" b="1" spc="300" dirty="0">
              <a:solidFill>
                <a:schemeClr val="accent2"/>
              </a:solidFill>
              <a:latin typeface="+mj-ea"/>
              <a:ea typeface="+mj-ea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5" name="标题"/>
          <p:cNvSpPr txBox="1"/>
          <p:nvPr>
            <p:custDataLst>
              <p:tags r:id="rId26"/>
            </p:custDataLst>
          </p:nvPr>
        </p:nvSpPr>
        <p:spPr>
          <a:xfrm>
            <a:off x="7786053" y="5261610"/>
            <a:ext cx="2425065" cy="51689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b="1" spc="300" dirty="0">
                <a:solidFill>
                  <a:schemeClr val="accent3"/>
                </a:solidFill>
                <a:latin typeface="+mj-ea"/>
                <a:ea typeface="+mj-ea"/>
                <a:cs typeface="微软雅黑" panose="020B0503020204020204" charset="-122"/>
                <a:sym typeface="微软雅黑" panose="020B0503020204020204" charset="-122"/>
              </a:rPr>
              <a:t>4. 教师与家长</a:t>
            </a:r>
            <a:endParaRPr lang="zh-CN" altLang="en-US" b="1" spc="300" dirty="0">
              <a:solidFill>
                <a:schemeClr val="accent3"/>
              </a:solidFill>
              <a:latin typeface="+mj-ea"/>
              <a:ea typeface="+mj-ea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7" name="标题"/>
          <p:cNvSpPr txBox="1"/>
          <p:nvPr>
            <p:custDataLst>
              <p:tags r:id="rId27"/>
            </p:custDataLst>
          </p:nvPr>
        </p:nvSpPr>
        <p:spPr>
          <a:xfrm>
            <a:off x="1803718" y="2957830"/>
            <a:ext cx="2425065" cy="51689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lvl="0" algn="r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  <a:sym typeface="微软雅黑" panose="020B0503020204020204" charset="-122"/>
              </a:rPr>
              <a:t>1. 课程与资源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9" name="标题"/>
          <p:cNvSpPr txBox="1"/>
          <p:nvPr>
            <p:custDataLst>
              <p:tags r:id="rId28"/>
            </p:custDataLst>
          </p:nvPr>
        </p:nvSpPr>
        <p:spPr>
          <a:xfrm>
            <a:off x="1803718" y="5252085"/>
            <a:ext cx="2425065" cy="51689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lvl="0" algn="r">
              <a:buClrTx/>
              <a:buSzTx/>
              <a:buFontTx/>
            </a:pPr>
            <a:r>
              <a:rPr lang="zh-CN" altLang="en-US" b="1" spc="300" dirty="0">
                <a:solidFill>
                  <a:schemeClr val="accent4"/>
                </a:solidFill>
                <a:latin typeface="+mj-ea"/>
                <a:ea typeface="+mj-ea"/>
                <a:cs typeface="微软雅黑" panose="020B0503020204020204" charset="-122"/>
                <a:sym typeface="微软雅黑" panose="020B0503020204020204" charset="-122"/>
              </a:rPr>
              <a:t>3. 器具与玩法</a:t>
            </a:r>
            <a:endParaRPr lang="zh-CN" altLang="en-US" b="1" spc="300" dirty="0">
              <a:solidFill>
                <a:schemeClr val="accent4"/>
              </a:solidFill>
              <a:latin typeface="+mj-ea"/>
              <a:ea typeface="+mj-ea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9"/>
            </p:custDataLst>
          </p:nvPr>
        </p:nvSpPr>
        <p:spPr>
          <a:xfrm>
            <a:off x="1090930" y="267462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P46-47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3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家庭中教给孩子的安全知识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 防止意外教育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孩子都喜欢登高爬低，虽然他们对高也有恐惧，但好动与好奇常使他们在玩耍中忘了危险。爸爸妈妈要常提醒孩子，不去危险的地方，不做危险的动作。如不要从滑梯上跳下来，不要在双杠上随便放手，不要到处乱爬，等等。当出现危险倾向时，要严厉制止。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户外活动时，要让孩子知道躲避汽车。不要在小区的马路中间玩，不要在横穿马路时猛跑，要告诉孩子汽车开过来时避让的方式。当汽车过来时，家长不要只想着急忙抱起孩子，最好是牵着孩子的手，避到近侧的路边，让孩子亲身体验应怎么办。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家庭中教给孩子的安全知识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 防止走失教育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孩子刚学会说话时，就要告诉他家庭地址、家长的姓名、自己的名字，再大一点，最好能让孩子知道爸爸妈妈的电话和单位。当孩子在小区里玩耍时，家长应在边上看护，如一时有事，也要托付他人，并告诉孩子不能跟陌生人走，即使是熟人，在爸爸妈妈不在的情况下，也不能跟着离开。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家庭中教给孩子的安全知识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 防止伤人教育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孩子在小区里玩耍，会有很多熟悉的小朋友一起玩。孩子在游戏中常不知轻重，有时就会伤着他人或被他人伤害。要帮助孩子树立尊重生命的观念，在平时讲故事时，给他们灌输这方面的内容。要告诉孩子不能拿石头、棍子打人，也不能用手去触碰小朋友的眼睛，不要用力去推倒小朋友，不要咬小朋友等。当然，也应该让孩子知道要避开他人的攻击，不同拿棍子随意击打的小朋友玩，如小朋友动手时，要挡开他，使他不能抓伤、捅伤自己。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家庭中教给孩子的安全知识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 分清鲁莽和勇敢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崇尚勇敢是很多孩子的特点。但是，孩子尚小，往往不清楚什么是勇敢、什么是鲁莽。特别是现在不少动画片中，暴力行为颇多，“英雄人物”又常常具有超人能力，可以刀枪不入，可以凌空飞行……孩子理解能力差，看到这些镜头会认为是可行的并加以模仿。因此，如果动画片中的“英雄”做了任何勇敢之举时，要告诉孩子学会辨别，知道什么是不应该学的。如果孩子鲁莽地要做危险的事情时，要及时想办法防止危险发生，妥善处理。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象6"/>
          <p:cNvSpPr/>
          <p:nvPr>
            <p:custDataLst>
              <p:tags r:id="rId1"/>
            </p:custDataLst>
          </p:nvPr>
        </p:nvSpPr>
        <p:spPr>
          <a:xfrm>
            <a:off x="699969" y="1857983"/>
            <a:ext cx="4086040" cy="4048800"/>
          </a:xfrm>
          <a:custGeom>
            <a:avLst/>
            <a:gdLst/>
            <a:ahLst/>
            <a:cxnLst/>
            <a:rect l="l" t="t" r="r" b="b"/>
            <a:pathLst>
              <a:path w="4059936" h="4059936">
                <a:moveTo>
                  <a:pt x="137160" y="2359152"/>
                </a:moveTo>
                <a:cubicBezTo>
                  <a:pt x="-45720" y="2176272"/>
                  <a:pt x="-45720" y="1883664"/>
                  <a:pt x="137160" y="1700784"/>
                </a:cubicBezTo>
                <a:lnTo>
                  <a:pt x="1700784" y="137160"/>
                </a:lnTo>
                <a:cubicBezTo>
                  <a:pt x="1883664" y="-45720"/>
                  <a:pt x="2176272" y="-45720"/>
                  <a:pt x="2359152" y="137160"/>
                </a:cubicBezTo>
                <a:lnTo>
                  <a:pt x="3931920" y="1700784"/>
                </a:lnTo>
                <a:cubicBezTo>
                  <a:pt x="4105656" y="1883664"/>
                  <a:pt x="4105656" y="2176272"/>
                  <a:pt x="3931920" y="2359152"/>
                </a:cubicBezTo>
                <a:lnTo>
                  <a:pt x="2359152" y="3931920"/>
                </a:lnTo>
                <a:cubicBezTo>
                  <a:pt x="2176272" y="4105656"/>
                  <a:pt x="1883664" y="4105656"/>
                  <a:pt x="1700784" y="3931920"/>
                </a:cubicBezTo>
                <a:lnTo>
                  <a:pt x="137160" y="2359152"/>
                </a:lnTo>
              </a:path>
            </a:pathLst>
          </a:custGeom>
          <a:solidFill>
            <a:schemeClr val="accent1">
              <a:lumMod val="30000"/>
              <a:lumOff val="70000"/>
              <a:alpha val="30000"/>
            </a:schemeClr>
          </a:solidFill>
        </p:spPr>
        <p:txBody>
          <a:bodyPr lIns="0" tIns="0" rIns="0" bIns="0">
            <a:noAutofit/>
          </a:bodyPr>
          <a:lstStyle/>
          <a:p>
            <a:endParaRPr lang="zh-CN" altLang="en-US" dirty="0">
              <a:latin typeface="+mn-ea"/>
            </a:endParaRPr>
          </a:p>
        </p:txBody>
      </p:sp>
      <p:sp>
        <p:nvSpPr>
          <p:cNvPr id="14" name="对象1"/>
          <p:cNvSpPr/>
          <p:nvPr>
            <p:custDataLst>
              <p:tags r:id="rId2"/>
            </p:custDataLst>
          </p:nvPr>
        </p:nvSpPr>
        <p:spPr>
          <a:xfrm>
            <a:off x="5188762" y="3302882"/>
            <a:ext cx="6325344" cy="1143000"/>
          </a:xfrm>
          <a:custGeom>
            <a:avLst/>
            <a:gdLst/>
            <a:ahLst/>
            <a:cxnLst/>
            <a:rect l="l" t="t" r="r" b="b"/>
            <a:pathLst>
              <a:path w="6409944" h="1143000">
                <a:moveTo>
                  <a:pt x="9144" y="1143000"/>
                </a:moveTo>
                <a:lnTo>
                  <a:pt x="6391656" y="1143000"/>
                </a:lnTo>
                <a:cubicBezTo>
                  <a:pt x="6400800" y="1143000"/>
                  <a:pt x="6409944" y="1133856"/>
                  <a:pt x="6409944" y="1133856"/>
                </a:cubicBezTo>
                <a:lnTo>
                  <a:pt x="6409944" y="9144"/>
                </a:lnTo>
                <a:cubicBezTo>
                  <a:pt x="6409944" y="9144"/>
                  <a:pt x="6400800" y="0"/>
                  <a:pt x="6391656" y="0"/>
                </a:cubicBezTo>
                <a:lnTo>
                  <a:pt x="9144" y="0"/>
                </a:lnTo>
                <a:cubicBezTo>
                  <a:pt x="0" y="0"/>
                  <a:pt x="0" y="9144"/>
                  <a:pt x="0" y="18288"/>
                </a:cubicBezTo>
                <a:lnTo>
                  <a:pt x="548640" y="566928"/>
                </a:lnTo>
                <a:cubicBezTo>
                  <a:pt x="548640" y="566928"/>
                  <a:pt x="548640" y="576072"/>
                  <a:pt x="548640" y="576072"/>
                </a:cubicBezTo>
                <a:lnTo>
                  <a:pt x="0" y="1124712"/>
                </a:lnTo>
                <a:cubicBezTo>
                  <a:pt x="0" y="1133856"/>
                  <a:pt x="0" y="1143000"/>
                  <a:pt x="9144" y="1143000"/>
                </a:cubicBezTo>
              </a:path>
            </a:pathLst>
          </a:custGeom>
          <a:noFill/>
          <a:ln w="12700">
            <a:gradFill>
              <a:gsLst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  <a:gs pos="2000">
                  <a:schemeClr val="accent1"/>
                </a:gs>
              </a:gsLst>
              <a:lin ang="0" scaled="0"/>
            </a:gra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936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6" name="对象2"/>
          <p:cNvSpPr/>
          <p:nvPr>
            <p:custDataLst>
              <p:tags r:id="rId3"/>
            </p:custDataLst>
          </p:nvPr>
        </p:nvSpPr>
        <p:spPr>
          <a:xfrm>
            <a:off x="4008209" y="2020792"/>
            <a:ext cx="7487791" cy="1132205"/>
          </a:xfrm>
          <a:custGeom>
            <a:avLst/>
            <a:gdLst>
              <a:gd name="connsiteX0" fmla="*/ 1722 w 11918"/>
              <a:gd name="connsiteY0" fmla="*/ 1783 h 1783"/>
              <a:gd name="connsiteX1" fmla="*/ 1665 w 11918"/>
              <a:gd name="connsiteY1" fmla="*/ 1754 h 1783"/>
              <a:gd name="connsiteX2" fmla="*/ 1636 w 11918"/>
              <a:gd name="connsiteY2" fmla="*/ 1740 h 1783"/>
              <a:gd name="connsiteX3" fmla="*/ 9 w 11918"/>
              <a:gd name="connsiteY3" fmla="*/ 127 h 1783"/>
              <a:gd name="connsiteX4" fmla="*/ 253 w 11918"/>
              <a:gd name="connsiteY4" fmla="*/ 8 h 1783"/>
              <a:gd name="connsiteX5" fmla="*/ 11810 w 11918"/>
              <a:gd name="connsiteY5" fmla="*/ 0 h 1783"/>
              <a:gd name="connsiteX6" fmla="*/ 11918 w 11918"/>
              <a:gd name="connsiteY6" fmla="*/ 69 h 1783"/>
              <a:gd name="connsiteX7" fmla="*/ 11918 w 11918"/>
              <a:gd name="connsiteY7" fmla="*/ 1697 h 1783"/>
              <a:gd name="connsiteX8" fmla="*/ 11831 w 11918"/>
              <a:gd name="connsiteY8" fmla="*/ 1783 h 1783"/>
              <a:gd name="connsiteX9" fmla="*/ 1722 w 11918"/>
              <a:gd name="connsiteY9" fmla="*/ 1783 h 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18" h="1783">
                <a:moveTo>
                  <a:pt x="1722" y="1783"/>
                </a:moveTo>
                <a:cubicBezTo>
                  <a:pt x="1694" y="1783"/>
                  <a:pt x="1679" y="1769"/>
                  <a:pt x="1665" y="1754"/>
                </a:cubicBezTo>
                <a:cubicBezTo>
                  <a:pt x="1650" y="1754"/>
                  <a:pt x="1650" y="1740"/>
                  <a:pt x="1636" y="1740"/>
                </a:cubicBezTo>
                <a:lnTo>
                  <a:pt x="9" y="127"/>
                </a:lnTo>
                <a:cubicBezTo>
                  <a:pt x="-49" y="69"/>
                  <a:pt x="181" y="8"/>
                  <a:pt x="253" y="8"/>
                </a:cubicBezTo>
                <a:lnTo>
                  <a:pt x="11810" y="0"/>
                </a:lnTo>
                <a:cubicBezTo>
                  <a:pt x="11897" y="28"/>
                  <a:pt x="11918" y="12"/>
                  <a:pt x="11918" y="69"/>
                </a:cubicBezTo>
                <a:lnTo>
                  <a:pt x="11918" y="1697"/>
                </a:lnTo>
                <a:cubicBezTo>
                  <a:pt x="11918" y="1754"/>
                  <a:pt x="11874" y="1783"/>
                  <a:pt x="11831" y="1783"/>
                </a:cubicBezTo>
                <a:lnTo>
                  <a:pt x="1722" y="1783"/>
                </a:lnTo>
              </a:path>
            </a:pathLst>
          </a:custGeom>
          <a:noFill/>
          <a:ln w="12700">
            <a:gradFill>
              <a:gsLst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  <a:gs pos="2000">
                  <a:schemeClr val="accent1"/>
                </a:gs>
              </a:gsLst>
              <a:lin ang="0" scaled="0"/>
            </a:gra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224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 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8" name="对象3"/>
          <p:cNvSpPr/>
          <p:nvPr>
            <p:custDataLst>
              <p:tags r:id="rId4"/>
            </p:custDataLst>
          </p:nvPr>
        </p:nvSpPr>
        <p:spPr>
          <a:xfrm>
            <a:off x="3995293" y="4595361"/>
            <a:ext cx="7487791" cy="1143000"/>
          </a:xfrm>
          <a:custGeom>
            <a:avLst/>
            <a:gdLst/>
            <a:ahLst/>
            <a:cxnLst/>
            <a:rect l="l" t="t" r="r" b="b"/>
            <a:pathLst>
              <a:path w="7580376" h="1143000">
                <a:moveTo>
                  <a:pt x="1106424" y="0"/>
                </a:moveTo>
                <a:cubicBezTo>
                  <a:pt x="1088136" y="0"/>
                  <a:pt x="1078992" y="9144"/>
                  <a:pt x="1069848" y="18288"/>
                </a:cubicBezTo>
                <a:cubicBezTo>
                  <a:pt x="1060704" y="18288"/>
                  <a:pt x="1060704" y="27432"/>
                  <a:pt x="1051560" y="27432"/>
                </a:cubicBezTo>
                <a:lnTo>
                  <a:pt x="18288" y="1051560"/>
                </a:lnTo>
                <a:cubicBezTo>
                  <a:pt x="-18288" y="1088136"/>
                  <a:pt x="9144" y="1143000"/>
                  <a:pt x="54864" y="1143000"/>
                </a:cubicBezTo>
                <a:lnTo>
                  <a:pt x="7525512" y="1143000"/>
                </a:lnTo>
                <a:cubicBezTo>
                  <a:pt x="7552944" y="1143000"/>
                  <a:pt x="7580376" y="1124712"/>
                  <a:pt x="7580376" y="1088136"/>
                </a:cubicBezTo>
                <a:lnTo>
                  <a:pt x="7580376" y="54864"/>
                </a:lnTo>
                <a:cubicBezTo>
                  <a:pt x="7580376" y="18288"/>
                  <a:pt x="7552944" y="0"/>
                  <a:pt x="7525512" y="0"/>
                </a:cubicBezTo>
                <a:lnTo>
                  <a:pt x="1106424" y="0"/>
                </a:lnTo>
              </a:path>
            </a:pathLst>
          </a:custGeom>
          <a:noFill/>
          <a:ln w="12700">
            <a:gradFill>
              <a:gsLst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  <a:gs pos="2000">
                  <a:schemeClr val="accent1"/>
                </a:gs>
              </a:gsLst>
              <a:lin ang="0" scaled="0"/>
            </a:gra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224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 学前儿童的意外伤害事故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" name="对象5"/>
          <p:cNvSpPr/>
          <p:nvPr>
            <p:custDataLst>
              <p:tags r:id="rId5"/>
            </p:custDataLst>
          </p:nvPr>
        </p:nvSpPr>
        <p:spPr>
          <a:xfrm>
            <a:off x="3985349" y="168096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27432" y="292608"/>
                </a:moveTo>
                <a:cubicBezTo>
                  <a:pt x="-9144" y="329184"/>
                  <a:pt x="-9144" y="393192"/>
                  <a:pt x="27432" y="438912"/>
                </a:cubicBezTo>
                <a:lnTo>
                  <a:pt x="292608" y="694944"/>
                </a:lnTo>
                <a:cubicBezTo>
                  <a:pt x="329184" y="740664"/>
                  <a:pt x="393192" y="740664"/>
                  <a:pt x="438912" y="694944"/>
                </a:cubicBezTo>
                <a:lnTo>
                  <a:pt x="694944" y="438912"/>
                </a:lnTo>
                <a:cubicBezTo>
                  <a:pt x="740664" y="393192"/>
                  <a:pt x="740664" y="329184"/>
                  <a:pt x="694944" y="292608"/>
                </a:cubicBezTo>
                <a:lnTo>
                  <a:pt x="438912" y="27432"/>
                </a:lnTo>
                <a:cubicBezTo>
                  <a:pt x="393192" y="-9144"/>
                  <a:pt x="329184" y="-9144"/>
                  <a:pt x="292608" y="27432"/>
                </a:cubicBezTo>
                <a:lnTo>
                  <a:pt x="27432" y="292608"/>
                </a:lnTo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smtClean="0">
                <a:latin typeface="+mn-ea"/>
                <a:cs typeface="+mn-ea"/>
                <a:sym typeface="+mn-ea"/>
              </a:rPr>
              <a:t>01</a:t>
            </a:r>
            <a:endParaRPr lang="en-US" altLang="zh-CN" sz="2400" b="1" dirty="0">
              <a:latin typeface="+mn-ea"/>
              <a:cs typeface="+mn-ea"/>
              <a:sym typeface="+mn-ea"/>
            </a:endParaRPr>
          </a:p>
        </p:txBody>
      </p:sp>
      <p:sp>
        <p:nvSpPr>
          <p:cNvPr id="4" name="对象6"/>
          <p:cNvSpPr/>
          <p:nvPr>
            <p:custDataLst>
              <p:tags r:id="rId6"/>
            </p:custDataLst>
          </p:nvPr>
        </p:nvSpPr>
        <p:spPr>
          <a:xfrm>
            <a:off x="5010821" y="3518909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27432" y="292608"/>
                </a:moveTo>
                <a:cubicBezTo>
                  <a:pt x="-9144" y="329184"/>
                  <a:pt x="-9144" y="393192"/>
                  <a:pt x="27432" y="438912"/>
                </a:cubicBezTo>
                <a:lnTo>
                  <a:pt x="292608" y="694944"/>
                </a:lnTo>
                <a:cubicBezTo>
                  <a:pt x="329184" y="740664"/>
                  <a:pt x="393192" y="740664"/>
                  <a:pt x="438912" y="694944"/>
                </a:cubicBezTo>
                <a:lnTo>
                  <a:pt x="694944" y="438912"/>
                </a:lnTo>
                <a:cubicBezTo>
                  <a:pt x="740664" y="393192"/>
                  <a:pt x="740664" y="329184"/>
                  <a:pt x="694944" y="292608"/>
                </a:cubicBezTo>
                <a:lnTo>
                  <a:pt x="438912" y="27432"/>
                </a:lnTo>
                <a:cubicBezTo>
                  <a:pt x="393192" y="-9144"/>
                  <a:pt x="329184" y="-9144"/>
                  <a:pt x="292608" y="27432"/>
                </a:cubicBezTo>
                <a:lnTo>
                  <a:pt x="27432" y="292608"/>
                </a:lnTo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smtClean="0">
                <a:latin typeface="+mn-ea"/>
                <a:cs typeface="+mn-ea"/>
                <a:sym typeface="+mn-ea"/>
              </a:rPr>
              <a:t>02</a:t>
            </a:r>
            <a:endParaRPr lang="en-US" altLang="zh-CN" sz="2400" b="1" dirty="0">
              <a:latin typeface="+mn-ea"/>
              <a:cs typeface="+mn-ea"/>
              <a:sym typeface="+mn-ea"/>
            </a:endParaRPr>
          </a:p>
        </p:txBody>
      </p:sp>
      <p:sp>
        <p:nvSpPr>
          <p:cNvPr id="9" name="对象7"/>
          <p:cNvSpPr/>
          <p:nvPr>
            <p:custDataLst>
              <p:tags r:id="rId7"/>
            </p:custDataLst>
          </p:nvPr>
        </p:nvSpPr>
        <p:spPr>
          <a:xfrm>
            <a:off x="3985349" y="5352281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27432" y="292608"/>
                </a:moveTo>
                <a:cubicBezTo>
                  <a:pt x="-9144" y="329184"/>
                  <a:pt x="-9144" y="393192"/>
                  <a:pt x="27432" y="438912"/>
                </a:cubicBezTo>
                <a:lnTo>
                  <a:pt x="292608" y="694944"/>
                </a:lnTo>
                <a:cubicBezTo>
                  <a:pt x="329184" y="740664"/>
                  <a:pt x="393192" y="740664"/>
                  <a:pt x="438912" y="694944"/>
                </a:cubicBezTo>
                <a:lnTo>
                  <a:pt x="694944" y="438912"/>
                </a:lnTo>
                <a:cubicBezTo>
                  <a:pt x="740664" y="393192"/>
                  <a:pt x="740664" y="329184"/>
                  <a:pt x="694944" y="292608"/>
                </a:cubicBezTo>
                <a:lnTo>
                  <a:pt x="438912" y="27432"/>
                </a:lnTo>
                <a:cubicBezTo>
                  <a:pt x="393192" y="-9144"/>
                  <a:pt x="329184" y="-9144"/>
                  <a:pt x="292608" y="27432"/>
                </a:cubicBezTo>
                <a:lnTo>
                  <a:pt x="27432" y="292608"/>
                </a:lnTo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smtClean="0">
                <a:latin typeface="+mn-ea"/>
                <a:cs typeface="+mn-ea"/>
                <a:sym typeface="+mn-ea"/>
              </a:rPr>
              <a:t>03</a:t>
            </a:r>
            <a:endParaRPr lang="en-US" altLang="zh-CN" sz="2400" b="1" dirty="0">
              <a:latin typeface="+mn-ea"/>
              <a:cs typeface="+mn-ea"/>
              <a:sym typeface="+mn-ea"/>
            </a:endParaRPr>
          </a:p>
        </p:txBody>
      </p:sp>
      <p:sp>
        <p:nvSpPr>
          <p:cNvPr id="17" name="对象12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48785" y="2316073"/>
            <a:ext cx="3188409" cy="3132620"/>
          </a:xfrm>
          <a:custGeom>
            <a:avLst/>
            <a:gdLst/>
            <a:ahLst/>
            <a:cxnLst/>
            <a:rect l="l" t="t" r="r" b="b"/>
            <a:pathLst>
              <a:path w="2340864" h="2340864">
                <a:moveTo>
                  <a:pt x="987552" y="73152"/>
                </a:moveTo>
                <a:lnTo>
                  <a:pt x="73152" y="987552"/>
                </a:lnTo>
                <a:cubicBezTo>
                  <a:pt x="-27432" y="1088136"/>
                  <a:pt x="-27432" y="1252728"/>
                  <a:pt x="73152" y="1353312"/>
                </a:cubicBezTo>
                <a:lnTo>
                  <a:pt x="987552" y="2267712"/>
                </a:lnTo>
                <a:cubicBezTo>
                  <a:pt x="1088136" y="2368296"/>
                  <a:pt x="1252728" y="2368296"/>
                  <a:pt x="1353312" y="2267712"/>
                </a:cubicBezTo>
                <a:lnTo>
                  <a:pt x="2267712" y="1353312"/>
                </a:lnTo>
                <a:cubicBezTo>
                  <a:pt x="2368296" y="1252728"/>
                  <a:pt x="2368296" y="1088136"/>
                  <a:pt x="2267712" y="987552"/>
                </a:cubicBezTo>
                <a:lnTo>
                  <a:pt x="1353312" y="73152"/>
                </a:lnTo>
                <a:cubicBezTo>
                  <a:pt x="1252728" y="-27432"/>
                  <a:pt x="1088136" y="-27432"/>
                  <a:pt x="987552" y="73152"/>
                </a:cubicBezTo>
              </a:path>
            </a:pathLst>
          </a:custGeom>
          <a:noFill/>
          <a:ln w="53975">
            <a:solidFill>
              <a:schemeClr val="accent1"/>
            </a:solidFill>
          </a:ln>
        </p:spPr>
        <p:txBody>
          <a:bodyPr wrap="square" lIns="360000" tIns="0" rIns="360000" bIns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章节目录</a:t>
            </a:r>
            <a:endParaRPr lang="zh-CN" altLang="en-US" sz="2700" b="1" dirty="0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  <p:custDataLst>
              <p:tags r:id="rId9"/>
            </p:custDataLst>
          </p:nvPr>
        </p:nvSpPr>
        <p:spPr>
          <a:xfrm>
            <a:off x="798830" y="781685"/>
            <a:ext cx="5525770" cy="53848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第三章  学前儿童安全教育</a:t>
            </a:r>
            <a:endParaRPr lang="zh-CN" altLang="en-US" dirty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42860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学前儿童安全教育的意义、任务和具体要求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(二） 学前儿童安全教育的方法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0" name="椭圆 29"/>
          <p:cNvSpPr/>
          <p:nvPr>
            <p:custDataLst>
              <p:tags r:id="rId1"/>
            </p:custDataLst>
          </p:nvPr>
        </p:nvSpPr>
        <p:spPr>
          <a:xfrm>
            <a:off x="4703763" y="3562033"/>
            <a:ext cx="2846070" cy="28460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6000" sy="106000" algn="ctr" rotWithShape="0">
              <a:schemeClr val="tx1">
                <a:lumMod val="65000"/>
                <a:lumOff val="3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29"/>
          <p:cNvSpPr/>
          <p:nvPr>
            <p:custDataLst>
              <p:tags r:id="rId2"/>
            </p:custDataLst>
          </p:nvPr>
        </p:nvSpPr>
        <p:spPr>
          <a:xfrm rot="1466037">
            <a:off x="5360353" y="4143693"/>
            <a:ext cx="1382395" cy="682625"/>
          </a:xfrm>
          <a:custGeom>
            <a:avLst/>
            <a:gdLst>
              <a:gd name="connsiteX0" fmla="*/ 531636 w 1661676"/>
              <a:gd name="connsiteY0" fmla="*/ 117557 h 820715"/>
              <a:gd name="connsiteX1" fmla="*/ 1034206 w 1661676"/>
              <a:gd name="connsiteY1" fmla="*/ 0 h 820715"/>
              <a:gd name="connsiteX2" fmla="*/ 1623707 w 1661676"/>
              <a:gd name="connsiteY2" fmla="*/ 166344 h 820715"/>
              <a:gd name="connsiteX3" fmla="*/ 1661676 w 1661676"/>
              <a:gd name="connsiteY3" fmla="*/ 192572 h 820715"/>
              <a:gd name="connsiteX4" fmla="*/ 1615775 w 1661676"/>
              <a:gd name="connsiteY4" fmla="*/ 256764 h 820715"/>
              <a:gd name="connsiteX5" fmla="*/ 1581368 w 1661676"/>
              <a:gd name="connsiteY5" fmla="*/ 230767 h 820715"/>
              <a:gd name="connsiteX6" fmla="*/ 826401 w 1661676"/>
              <a:gd name="connsiteY6" fmla="*/ 183725 h 820715"/>
              <a:gd name="connsiteX7" fmla="*/ 365218 w 1661676"/>
              <a:gd name="connsiteY7" fmla="*/ 783306 h 820715"/>
              <a:gd name="connsiteX8" fmla="*/ 362562 w 1661676"/>
              <a:gd name="connsiteY8" fmla="*/ 820715 h 820715"/>
              <a:gd name="connsiteX9" fmla="*/ 0 w 1661676"/>
              <a:gd name="connsiteY9" fmla="*/ 785383 h 820715"/>
              <a:gd name="connsiteX10" fmla="*/ 1269 w 1661676"/>
              <a:gd name="connsiteY10" fmla="*/ 777704 h 820715"/>
              <a:gd name="connsiteX11" fmla="*/ 531636 w 1661676"/>
              <a:gd name="connsiteY11" fmla="*/ 117557 h 820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676" h="820715">
                <a:moveTo>
                  <a:pt x="531636" y="117557"/>
                </a:moveTo>
                <a:cubicBezTo>
                  <a:pt x="681031" y="42585"/>
                  <a:pt x="852235" y="0"/>
                  <a:pt x="1034206" y="0"/>
                </a:cubicBezTo>
                <a:cubicBezTo>
                  <a:pt x="1252570" y="0"/>
                  <a:pt x="1455431" y="61323"/>
                  <a:pt x="1623707" y="166344"/>
                </a:cubicBezTo>
                <a:lnTo>
                  <a:pt x="1661676" y="192572"/>
                </a:lnTo>
                <a:lnTo>
                  <a:pt x="1615775" y="256764"/>
                </a:lnTo>
                <a:lnTo>
                  <a:pt x="1581368" y="230767"/>
                </a:lnTo>
                <a:cubicBezTo>
                  <a:pt x="1360963" y="95576"/>
                  <a:pt x="1079525" y="68721"/>
                  <a:pt x="826401" y="183725"/>
                </a:cubicBezTo>
                <a:cubicBezTo>
                  <a:pt x="573277" y="298728"/>
                  <a:pt x="408375" y="528369"/>
                  <a:pt x="365218" y="783306"/>
                </a:cubicBezTo>
                <a:lnTo>
                  <a:pt x="362562" y="820715"/>
                </a:lnTo>
                <a:lnTo>
                  <a:pt x="0" y="785383"/>
                </a:lnTo>
                <a:lnTo>
                  <a:pt x="1269" y="777704"/>
                </a:lnTo>
                <a:cubicBezTo>
                  <a:pt x="64471" y="492381"/>
                  <a:pt x="262724" y="252504"/>
                  <a:pt x="531636" y="117557"/>
                </a:cubicBezTo>
                <a:close/>
              </a:path>
            </a:pathLst>
          </a:custGeom>
          <a:gradFill>
            <a:gsLst>
              <a:gs pos="25000">
                <a:schemeClr val="accent1">
                  <a:lumMod val="60000"/>
                  <a:lumOff val="40000"/>
                </a:schemeClr>
              </a:gs>
              <a:gs pos="90000">
                <a:schemeClr val="accent1">
                  <a:alpha val="100000"/>
                </a:schemeClr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2385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1" name="任意多边形: 形状 37"/>
          <p:cNvSpPr/>
          <p:nvPr>
            <p:custDataLst>
              <p:tags r:id="rId3"/>
            </p:custDataLst>
          </p:nvPr>
        </p:nvSpPr>
        <p:spPr>
          <a:xfrm rot="8666037">
            <a:off x="5903278" y="4821873"/>
            <a:ext cx="1382395" cy="681990"/>
          </a:xfrm>
          <a:custGeom>
            <a:avLst/>
            <a:gdLst>
              <a:gd name="connsiteX0" fmla="*/ 531636 w 1661676"/>
              <a:gd name="connsiteY0" fmla="*/ 117557 h 820715"/>
              <a:gd name="connsiteX1" fmla="*/ 1034206 w 1661676"/>
              <a:gd name="connsiteY1" fmla="*/ 0 h 820715"/>
              <a:gd name="connsiteX2" fmla="*/ 1623707 w 1661676"/>
              <a:gd name="connsiteY2" fmla="*/ 166344 h 820715"/>
              <a:gd name="connsiteX3" fmla="*/ 1661676 w 1661676"/>
              <a:gd name="connsiteY3" fmla="*/ 192572 h 820715"/>
              <a:gd name="connsiteX4" fmla="*/ 1615775 w 1661676"/>
              <a:gd name="connsiteY4" fmla="*/ 256764 h 820715"/>
              <a:gd name="connsiteX5" fmla="*/ 1581368 w 1661676"/>
              <a:gd name="connsiteY5" fmla="*/ 230767 h 820715"/>
              <a:gd name="connsiteX6" fmla="*/ 826401 w 1661676"/>
              <a:gd name="connsiteY6" fmla="*/ 183725 h 820715"/>
              <a:gd name="connsiteX7" fmla="*/ 365218 w 1661676"/>
              <a:gd name="connsiteY7" fmla="*/ 783306 h 820715"/>
              <a:gd name="connsiteX8" fmla="*/ 362562 w 1661676"/>
              <a:gd name="connsiteY8" fmla="*/ 820715 h 820715"/>
              <a:gd name="connsiteX9" fmla="*/ 0 w 1661676"/>
              <a:gd name="connsiteY9" fmla="*/ 785383 h 820715"/>
              <a:gd name="connsiteX10" fmla="*/ 1269 w 1661676"/>
              <a:gd name="connsiteY10" fmla="*/ 777704 h 820715"/>
              <a:gd name="connsiteX11" fmla="*/ 531636 w 1661676"/>
              <a:gd name="connsiteY11" fmla="*/ 117557 h 820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676" h="820715">
                <a:moveTo>
                  <a:pt x="531636" y="117557"/>
                </a:moveTo>
                <a:cubicBezTo>
                  <a:pt x="681031" y="42585"/>
                  <a:pt x="852235" y="0"/>
                  <a:pt x="1034206" y="0"/>
                </a:cubicBezTo>
                <a:cubicBezTo>
                  <a:pt x="1252570" y="0"/>
                  <a:pt x="1455431" y="61323"/>
                  <a:pt x="1623707" y="166344"/>
                </a:cubicBezTo>
                <a:lnTo>
                  <a:pt x="1661676" y="192572"/>
                </a:lnTo>
                <a:lnTo>
                  <a:pt x="1615775" y="256764"/>
                </a:lnTo>
                <a:lnTo>
                  <a:pt x="1581368" y="230767"/>
                </a:lnTo>
                <a:cubicBezTo>
                  <a:pt x="1360963" y="95576"/>
                  <a:pt x="1079525" y="68721"/>
                  <a:pt x="826401" y="183725"/>
                </a:cubicBezTo>
                <a:cubicBezTo>
                  <a:pt x="573277" y="298728"/>
                  <a:pt x="408375" y="528369"/>
                  <a:pt x="365218" y="783306"/>
                </a:cubicBezTo>
                <a:lnTo>
                  <a:pt x="362562" y="820715"/>
                </a:lnTo>
                <a:lnTo>
                  <a:pt x="0" y="785383"/>
                </a:lnTo>
                <a:lnTo>
                  <a:pt x="1269" y="777704"/>
                </a:lnTo>
                <a:cubicBezTo>
                  <a:pt x="64471" y="492381"/>
                  <a:pt x="262724" y="252504"/>
                  <a:pt x="531636" y="117557"/>
                </a:cubicBezTo>
                <a:close/>
              </a:path>
            </a:pathLst>
          </a:custGeom>
          <a:gradFill>
            <a:gsLst>
              <a:gs pos="25000">
                <a:schemeClr val="accent2">
                  <a:lumMod val="60000"/>
                  <a:lumOff val="40000"/>
                </a:schemeClr>
              </a:gs>
              <a:gs pos="90000">
                <a:schemeClr val="accent2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323850" tIns="45720" rIns="71755" bIns="32385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b="1">
              <a:latin typeface="+mj-ea"/>
              <a:ea typeface="+mj-ea"/>
              <a:sym typeface="+mn-ea"/>
            </a:endParaRPr>
          </a:p>
        </p:txBody>
      </p:sp>
      <p:sp>
        <p:nvSpPr>
          <p:cNvPr id="14" name="任意多边形: 形状 40"/>
          <p:cNvSpPr/>
          <p:nvPr>
            <p:custDataLst>
              <p:tags r:id="rId4"/>
            </p:custDataLst>
          </p:nvPr>
        </p:nvSpPr>
        <p:spPr>
          <a:xfrm rot="15866036">
            <a:off x="5042218" y="4953318"/>
            <a:ext cx="1382395" cy="681990"/>
          </a:xfrm>
          <a:custGeom>
            <a:avLst/>
            <a:gdLst>
              <a:gd name="connsiteX0" fmla="*/ 531636 w 1661676"/>
              <a:gd name="connsiteY0" fmla="*/ 117557 h 820715"/>
              <a:gd name="connsiteX1" fmla="*/ 1034206 w 1661676"/>
              <a:gd name="connsiteY1" fmla="*/ 0 h 820715"/>
              <a:gd name="connsiteX2" fmla="*/ 1623707 w 1661676"/>
              <a:gd name="connsiteY2" fmla="*/ 166344 h 820715"/>
              <a:gd name="connsiteX3" fmla="*/ 1661676 w 1661676"/>
              <a:gd name="connsiteY3" fmla="*/ 192572 h 820715"/>
              <a:gd name="connsiteX4" fmla="*/ 1615775 w 1661676"/>
              <a:gd name="connsiteY4" fmla="*/ 256764 h 820715"/>
              <a:gd name="connsiteX5" fmla="*/ 1581368 w 1661676"/>
              <a:gd name="connsiteY5" fmla="*/ 230767 h 820715"/>
              <a:gd name="connsiteX6" fmla="*/ 826401 w 1661676"/>
              <a:gd name="connsiteY6" fmla="*/ 183725 h 820715"/>
              <a:gd name="connsiteX7" fmla="*/ 365218 w 1661676"/>
              <a:gd name="connsiteY7" fmla="*/ 783306 h 820715"/>
              <a:gd name="connsiteX8" fmla="*/ 362562 w 1661676"/>
              <a:gd name="connsiteY8" fmla="*/ 820715 h 820715"/>
              <a:gd name="connsiteX9" fmla="*/ 0 w 1661676"/>
              <a:gd name="connsiteY9" fmla="*/ 785383 h 820715"/>
              <a:gd name="connsiteX10" fmla="*/ 1269 w 1661676"/>
              <a:gd name="connsiteY10" fmla="*/ 777704 h 820715"/>
              <a:gd name="connsiteX11" fmla="*/ 531636 w 1661676"/>
              <a:gd name="connsiteY11" fmla="*/ 117557 h 820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676" h="820715">
                <a:moveTo>
                  <a:pt x="531636" y="117557"/>
                </a:moveTo>
                <a:cubicBezTo>
                  <a:pt x="681031" y="42585"/>
                  <a:pt x="852235" y="0"/>
                  <a:pt x="1034206" y="0"/>
                </a:cubicBezTo>
                <a:cubicBezTo>
                  <a:pt x="1252570" y="0"/>
                  <a:pt x="1455431" y="61323"/>
                  <a:pt x="1623707" y="166344"/>
                </a:cubicBezTo>
                <a:lnTo>
                  <a:pt x="1661676" y="192572"/>
                </a:lnTo>
                <a:lnTo>
                  <a:pt x="1615775" y="256764"/>
                </a:lnTo>
                <a:lnTo>
                  <a:pt x="1581368" y="230767"/>
                </a:lnTo>
                <a:cubicBezTo>
                  <a:pt x="1360963" y="95576"/>
                  <a:pt x="1079525" y="68721"/>
                  <a:pt x="826401" y="183725"/>
                </a:cubicBezTo>
                <a:cubicBezTo>
                  <a:pt x="573277" y="298728"/>
                  <a:pt x="408375" y="528369"/>
                  <a:pt x="365218" y="783306"/>
                </a:cubicBezTo>
                <a:lnTo>
                  <a:pt x="362562" y="820715"/>
                </a:lnTo>
                <a:lnTo>
                  <a:pt x="0" y="785383"/>
                </a:lnTo>
                <a:lnTo>
                  <a:pt x="1269" y="777704"/>
                </a:lnTo>
                <a:cubicBezTo>
                  <a:pt x="64471" y="492381"/>
                  <a:pt x="262724" y="252504"/>
                  <a:pt x="531636" y="117557"/>
                </a:cubicBezTo>
                <a:close/>
              </a:path>
            </a:pathLst>
          </a:custGeom>
          <a:gradFill>
            <a:gsLst>
              <a:gs pos="25000">
                <a:schemeClr val="accent3">
                  <a:lumMod val="60000"/>
                  <a:lumOff val="40000"/>
                </a:schemeClr>
              </a:gs>
              <a:gs pos="9000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50800" dist="38100" dir="8100000" algn="tr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288290" tIns="396240" rIns="0" bIns="0" numCol="1" spcCol="0" rtlCol="0" fromWordArt="0" anchor="ctr" anchorCtr="0" forceAA="0" compatLnSpc="1">
            <a:normAutofit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 altLang="zh-CN" b="1">
              <a:latin typeface="+mj-ea"/>
              <a:ea typeface="+mj-ea"/>
              <a:sym typeface="+mn-ea"/>
            </a:endParaRPr>
          </a:p>
        </p:txBody>
      </p:sp>
      <p:sp>
        <p:nvSpPr>
          <p:cNvPr id="19" name="任意多边形 18"/>
          <p:cNvSpPr/>
          <p:nvPr>
            <p:custDataLst>
              <p:tags r:id="rId5"/>
            </p:custDataLst>
          </p:nvPr>
        </p:nvSpPr>
        <p:spPr>
          <a:xfrm>
            <a:off x="5111433" y="3674428"/>
            <a:ext cx="2031365" cy="92456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99" h="1456">
                <a:moveTo>
                  <a:pt x="1597" y="0"/>
                </a:moveTo>
                <a:lnTo>
                  <a:pt x="1819" y="212"/>
                </a:lnTo>
                <a:lnTo>
                  <a:pt x="1834" y="213"/>
                </a:lnTo>
                <a:cubicBezTo>
                  <a:pt x="2378" y="282"/>
                  <a:pt x="2848" y="586"/>
                  <a:pt x="3140" y="1019"/>
                </a:cubicBezTo>
                <a:lnTo>
                  <a:pt x="3199" y="1115"/>
                </a:lnTo>
                <a:lnTo>
                  <a:pt x="2608" y="1456"/>
                </a:lnTo>
                <a:lnTo>
                  <a:pt x="2554" y="1366"/>
                </a:lnTo>
                <a:cubicBezTo>
                  <a:pt x="2410" y="1149"/>
                  <a:pt x="2202" y="966"/>
                  <a:pt x="1941" y="848"/>
                </a:cubicBezTo>
                <a:cubicBezTo>
                  <a:pt x="1333" y="572"/>
                  <a:pt x="645" y="740"/>
                  <a:pt x="288" y="1216"/>
                </a:cubicBezTo>
                <a:lnTo>
                  <a:pt x="259" y="1258"/>
                </a:lnTo>
                <a:lnTo>
                  <a:pt x="0" y="1108"/>
                </a:lnTo>
                <a:lnTo>
                  <a:pt x="55" y="1019"/>
                </a:lnTo>
                <a:cubicBezTo>
                  <a:pt x="347" y="585"/>
                  <a:pt x="817" y="282"/>
                  <a:pt x="1361" y="213"/>
                </a:cubicBezTo>
                <a:lnTo>
                  <a:pt x="1376" y="212"/>
                </a:lnTo>
                <a:lnTo>
                  <a:pt x="1597" y="0"/>
                </a:lnTo>
                <a:close/>
              </a:path>
            </a:pathLst>
          </a:custGeom>
          <a:gradFill>
            <a:gsLst>
              <a:gs pos="25000">
                <a:schemeClr val="accent1">
                  <a:lumMod val="60000"/>
                  <a:lumOff val="40000"/>
                </a:schemeClr>
              </a:gs>
              <a:gs pos="90000">
                <a:schemeClr val="accent1">
                  <a:alpha val="100000"/>
                </a:schemeClr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107950" bIns="32385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600" b="1">
                <a:latin typeface="+mj-ea"/>
                <a:ea typeface="+mj-ea"/>
                <a:sym typeface="+mn-ea"/>
              </a:rPr>
              <a:t>01</a:t>
            </a:r>
            <a:endParaRPr lang="en-US" altLang="zh-CN" sz="1600" b="1">
              <a:latin typeface="+mj-ea"/>
              <a:ea typeface="+mj-ea"/>
              <a:sym typeface="+mn-ea"/>
            </a:endParaRPr>
          </a:p>
        </p:txBody>
      </p:sp>
      <p:sp>
        <p:nvSpPr>
          <p:cNvPr id="20" name="任意多边形 19"/>
          <p:cNvSpPr/>
          <p:nvPr>
            <p:custDataLst>
              <p:tags r:id="rId6"/>
            </p:custDataLst>
          </p:nvPr>
        </p:nvSpPr>
        <p:spPr>
          <a:xfrm>
            <a:off x="6137593" y="4402773"/>
            <a:ext cx="1170940" cy="17564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44" h="2766">
                <a:moveTo>
                  <a:pt x="1605" y="0"/>
                </a:moveTo>
                <a:lnTo>
                  <a:pt x="1656" y="92"/>
                </a:lnTo>
                <a:cubicBezTo>
                  <a:pt x="1884" y="562"/>
                  <a:pt x="1912" y="1120"/>
                  <a:pt x="1700" y="1625"/>
                </a:cubicBezTo>
                <a:lnTo>
                  <a:pt x="1693" y="1639"/>
                </a:lnTo>
                <a:lnTo>
                  <a:pt x="1766" y="1937"/>
                </a:lnTo>
                <a:lnTo>
                  <a:pt x="1471" y="2023"/>
                </a:lnTo>
                <a:lnTo>
                  <a:pt x="1463" y="2036"/>
                </a:lnTo>
                <a:cubicBezTo>
                  <a:pt x="1131" y="2471"/>
                  <a:pt x="634" y="2727"/>
                  <a:pt x="113" y="2764"/>
                </a:cubicBezTo>
                <a:lnTo>
                  <a:pt x="0" y="2766"/>
                </a:lnTo>
                <a:lnTo>
                  <a:pt x="0" y="2085"/>
                </a:lnTo>
                <a:lnTo>
                  <a:pt x="105" y="2083"/>
                </a:lnTo>
                <a:cubicBezTo>
                  <a:pt x="364" y="2067"/>
                  <a:pt x="627" y="1977"/>
                  <a:pt x="860" y="1811"/>
                </a:cubicBezTo>
                <a:cubicBezTo>
                  <a:pt x="1403" y="1423"/>
                  <a:pt x="1602" y="743"/>
                  <a:pt x="1369" y="195"/>
                </a:cubicBezTo>
                <a:lnTo>
                  <a:pt x="1346" y="150"/>
                </a:lnTo>
                <a:lnTo>
                  <a:pt x="1605" y="0"/>
                </a:lnTo>
                <a:close/>
              </a:path>
            </a:pathLst>
          </a:custGeom>
          <a:gradFill>
            <a:gsLst>
              <a:gs pos="25000">
                <a:schemeClr val="accent2">
                  <a:lumMod val="60000"/>
                  <a:lumOff val="40000"/>
                </a:schemeClr>
              </a:gs>
              <a:gs pos="90000">
                <a:schemeClr val="accent2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12140" tIns="467995" rIns="71755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600" b="1">
                <a:latin typeface="+mj-ea"/>
                <a:ea typeface="+mj-ea"/>
                <a:sym typeface="+mn-ea"/>
              </a:rPr>
              <a:t>02</a:t>
            </a:r>
            <a:endParaRPr lang="en-US" altLang="zh-CN" sz="1600" b="1">
              <a:latin typeface="+mj-ea"/>
              <a:ea typeface="+mj-ea"/>
              <a:sym typeface="+mn-ea"/>
            </a:endParaRPr>
          </a:p>
        </p:txBody>
      </p:sp>
      <p:sp>
        <p:nvSpPr>
          <p:cNvPr id="24" name="任意多边形 23"/>
          <p:cNvSpPr/>
          <p:nvPr>
            <p:custDataLst>
              <p:tags r:id="rId7"/>
            </p:custDataLst>
          </p:nvPr>
        </p:nvSpPr>
        <p:spPr>
          <a:xfrm>
            <a:off x="4945698" y="4400868"/>
            <a:ext cx="1165860" cy="176149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6" h="2774">
                <a:moveTo>
                  <a:pt x="242" y="0"/>
                </a:moveTo>
                <a:lnTo>
                  <a:pt x="833" y="341"/>
                </a:lnTo>
                <a:lnTo>
                  <a:pt x="782" y="433"/>
                </a:lnTo>
                <a:cubicBezTo>
                  <a:pt x="666" y="666"/>
                  <a:pt x="612" y="938"/>
                  <a:pt x="640" y="1223"/>
                </a:cubicBezTo>
                <a:cubicBezTo>
                  <a:pt x="705" y="1887"/>
                  <a:pt x="1194" y="2399"/>
                  <a:pt x="1785" y="2471"/>
                </a:cubicBezTo>
                <a:lnTo>
                  <a:pt x="1836" y="2474"/>
                </a:lnTo>
                <a:lnTo>
                  <a:pt x="1836" y="2774"/>
                </a:lnTo>
                <a:lnTo>
                  <a:pt x="1731" y="2771"/>
                </a:lnTo>
                <a:cubicBezTo>
                  <a:pt x="1209" y="2734"/>
                  <a:pt x="712" y="2479"/>
                  <a:pt x="381" y="2043"/>
                </a:cubicBezTo>
                <a:lnTo>
                  <a:pt x="372" y="2030"/>
                </a:lnTo>
                <a:lnTo>
                  <a:pt x="78" y="1944"/>
                </a:lnTo>
                <a:lnTo>
                  <a:pt x="151" y="1646"/>
                </a:lnTo>
                <a:lnTo>
                  <a:pt x="144" y="1632"/>
                </a:lnTo>
                <a:cubicBezTo>
                  <a:pt x="-68" y="1127"/>
                  <a:pt x="-40" y="569"/>
                  <a:pt x="188" y="99"/>
                </a:cubicBezTo>
                <a:lnTo>
                  <a:pt x="242" y="0"/>
                </a:lnTo>
                <a:close/>
              </a:path>
            </a:pathLst>
          </a:custGeom>
          <a:gradFill>
            <a:gsLst>
              <a:gs pos="25000">
                <a:schemeClr val="accent3">
                  <a:lumMod val="60000"/>
                  <a:lumOff val="40000"/>
                </a:schemeClr>
              </a:gs>
              <a:gs pos="90000">
                <a:schemeClr val="accent3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467995" rIns="53975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600" b="1">
                <a:latin typeface="+mj-ea"/>
                <a:ea typeface="+mj-ea"/>
                <a:sym typeface="+mn-ea"/>
              </a:rPr>
              <a:t>03</a:t>
            </a:r>
            <a:endParaRPr lang="en-US" altLang="zh-CN" sz="1600" b="1">
              <a:latin typeface="+mj-ea"/>
              <a:ea typeface="+mj-ea"/>
              <a:sym typeface="+mn-ea"/>
            </a:endParaRPr>
          </a:p>
        </p:txBody>
      </p:sp>
      <p:sp>
        <p:nvSpPr>
          <p:cNvPr id="60" name="标题"/>
          <p:cNvSpPr txBox="1"/>
          <p:nvPr>
            <p:custDataLst>
              <p:tags r:id="rId8"/>
            </p:custDataLst>
          </p:nvPr>
        </p:nvSpPr>
        <p:spPr>
          <a:xfrm>
            <a:off x="8019733" y="5182553"/>
            <a:ext cx="2879725" cy="3276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just"/>
            <a:r>
              <a:rPr lang="zh-CN" altLang="en-US" b="1" spc="300" dirty="0">
                <a:solidFill>
                  <a:schemeClr val="accent2"/>
                </a:solidFill>
                <a:latin typeface="+mj-ea"/>
                <a:ea typeface="+mj-ea"/>
                <a:cs typeface="微软雅黑" panose="020B0503020204020204" charset="-122"/>
              </a:rPr>
              <a:t>游戏模拟法</a:t>
            </a:r>
            <a:endParaRPr lang="zh-CN" altLang="en-US" b="1" spc="300" dirty="0">
              <a:solidFill>
                <a:schemeClr val="accent2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cxnSp>
        <p:nvCxnSpPr>
          <p:cNvPr id="62" name="直接连接符 61"/>
          <p:cNvCxnSpPr/>
          <p:nvPr>
            <p:custDataLst>
              <p:tags r:id="rId9"/>
            </p:custDataLst>
          </p:nvPr>
        </p:nvCxnSpPr>
        <p:spPr>
          <a:xfrm>
            <a:off x="8054658" y="5538788"/>
            <a:ext cx="2550795" cy="0"/>
          </a:xfrm>
          <a:prstGeom prst="line">
            <a:avLst/>
          </a:prstGeom>
          <a:ln>
            <a:gradFill>
              <a:gsLst>
                <a:gs pos="85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3" name="标题"/>
          <p:cNvSpPr txBox="1"/>
          <p:nvPr>
            <p:custDataLst>
              <p:tags r:id="rId10"/>
            </p:custDataLst>
          </p:nvPr>
        </p:nvSpPr>
        <p:spPr>
          <a:xfrm>
            <a:off x="1329373" y="5182553"/>
            <a:ext cx="2879725" cy="3276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r"/>
            <a:r>
              <a:rPr lang="zh-CN" altLang="en-US" b="1" spc="300" dirty="0">
                <a:solidFill>
                  <a:schemeClr val="accent3"/>
                </a:solidFill>
                <a:latin typeface="+mj-ea"/>
                <a:ea typeface="+mj-ea"/>
                <a:cs typeface="微软雅黑" panose="020B0503020204020204" charset="-122"/>
              </a:rPr>
              <a:t>实例分析法</a:t>
            </a:r>
            <a:endParaRPr lang="zh-CN" altLang="en-US" b="1" spc="300" dirty="0">
              <a:solidFill>
                <a:schemeClr val="accent3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cxnSp>
        <p:nvCxnSpPr>
          <p:cNvPr id="65" name="直接连接符 64"/>
          <p:cNvCxnSpPr/>
          <p:nvPr>
            <p:custDataLst>
              <p:tags r:id="rId11"/>
            </p:custDataLst>
          </p:nvPr>
        </p:nvCxnSpPr>
        <p:spPr>
          <a:xfrm>
            <a:off x="1648143" y="5547043"/>
            <a:ext cx="2550795" cy="0"/>
          </a:xfrm>
          <a:prstGeom prst="line">
            <a:avLst/>
          </a:prstGeom>
          <a:ln>
            <a:gradFill>
              <a:gsLst>
                <a:gs pos="85000">
                  <a:schemeClr val="accent3">
                    <a:alpha val="0"/>
                  </a:schemeClr>
                </a:gs>
                <a:gs pos="0">
                  <a:schemeClr val="accent3"/>
                </a:gs>
              </a:gsLst>
              <a:lin ang="10800000" scaled="0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>
            <p:custDataLst>
              <p:tags r:id="rId12"/>
            </p:custDataLst>
          </p:nvPr>
        </p:nvSpPr>
        <p:spPr>
          <a:xfrm>
            <a:off x="4529138" y="3201353"/>
            <a:ext cx="3196240" cy="40703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cs typeface="微软雅黑" panose="020B0503020204020204" charset="-122"/>
                <a:sym typeface="微软雅黑" panose="020B0503020204020204" charset="-122"/>
              </a:rPr>
              <a:t>   对照比较法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cs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13"/>
            </p:custDataLst>
          </p:nvPr>
        </p:nvCxnSpPr>
        <p:spPr>
          <a:xfrm>
            <a:off x="4858703" y="2921953"/>
            <a:ext cx="2550795" cy="0"/>
          </a:xfrm>
          <a:prstGeom prst="line">
            <a:avLst/>
          </a:prstGeom>
          <a:ln>
            <a:gradFill>
              <a:gsLst>
                <a:gs pos="85000">
                  <a:srgbClr val="376FFF">
                    <a:alpha val="0"/>
                  </a:srgbClr>
                </a:gs>
                <a:gs pos="50000">
                  <a:schemeClr val="accent1">
                    <a:alpha val="100000"/>
                  </a:schemeClr>
                </a:gs>
                <a:gs pos="15000">
                  <a:schemeClr val="accent1">
                    <a:alpha val="0"/>
                  </a:schemeClr>
                </a:gs>
              </a:gsLst>
              <a:lin ang="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14"/>
            </p:custDataLst>
          </p:nvPr>
        </p:nvSpPr>
        <p:spPr>
          <a:xfrm>
            <a:off x="1090930" y="267462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P48-49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5865" y="2739390"/>
            <a:ext cx="2879725" cy="100647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</a:t>
            </a:r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二节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92725" y="2740025"/>
            <a:ext cx="6294120" cy="1005840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/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《儿童权利宣言》呼吁：人类有责任给儿童以必须给予的最好待遇。这体现了人类的良知和对下一代健康成长的责任与使命感。对于成长中的儿童来说,安全才是最好的、最宝贵的。儿童安全涉及的内容很广，保障儿童安全,从客观上来看，应当有规范的标准；从主观上来看，应当提高监护人的安全意识，这样才能为儿童创造一个安全和适宜成长的环境，才能将儿童的安全教育落到实处。我国对幼儿园的安全工作历来都十分重视，教育部、卫生部、住建部等部门制定了一系列相关的法规和文件，对幼儿园建筑设计规范、设备设施、人员资质、安全防护、卫生保健等方面都有明确而具体的规定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(一） 国家对园舍建筑的安全要求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幼儿园的建筑设计必须符合幼儿的年龄特点，保障幼儿的健康安全。1989年颁布的《幼儿园管理条例》对此有明确规定：举办幼儿园必须将幼儿园设置在安全区域内。严禁在污染区和危险区内设置幼儿园。在园舍的建筑设计方面，住房和城乡建设部发布的《托儿所、幼儿园建筑设计规范》有详细规定，比如选择园舍必须满足下列条件：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zh-CN" altLang="en-US" sz="2000"/>
              <a:t>符合抗震、防火等安全方面的规定;应设独立的疏散楼梯和安全出口。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zh-CN" altLang="en-US" sz="2000"/>
              <a:t>其中还对幼儿园的活动场地面积、建筑窗的设计、生活用房的设计等都作了具体规定。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10000"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(二） 国家对幼儿园规模的要求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lang="en-US" sz="2000"/>
              <a:t>       </a:t>
            </a:r>
            <a:r>
              <a:rPr sz="2000"/>
              <a:t>为保证幼儿的安全和教育质量，幼儿园的规模不宜过大。《幼儿园工作规程》和《托儿所、幼儿园建筑设计规范》都对幼儿园的办园规模和班额作了规定。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《托儿所、幼儿园建筑设计规范》规定：</a:t>
            </a:r>
            <a:endParaRPr sz="2000"/>
          </a:p>
          <a:p>
            <a:pPr>
              <a:lnSpc>
                <a:spcPct val="100000"/>
              </a:lnSpc>
            </a:pPr>
            <a:r>
              <a:rPr sz="2000"/>
              <a:t>大型幼儿园9—12个班，中型幼儿园5—8个班，小型幼儿园1—4个班；大型托儿所8—10个班，中型托儿所4—7个班，小型托儿所1—3个班。从班额来讲，每班人数不宜过多</a:t>
            </a:r>
            <a:r>
              <a:rPr lang="en-US" sz="2000"/>
              <a:t>.</a:t>
            </a:r>
            <a:endParaRPr sz="2000"/>
          </a:p>
          <a:p>
            <a:pPr>
              <a:lnSpc>
                <a:spcPct val="100000"/>
              </a:lnSpc>
            </a:pPr>
            <a:r>
              <a:rPr sz="2000"/>
              <a:t>《幼儿园工作规程》规定：小班(3周岁至4周岁)25人，中班(4周岁至5周岁)30人，大班(5周岁至6周岁)35人，混合班30人。寄宿制幼儿园每班幼儿人数酌减。这样的规模便于保教人员全面照看幼儿，便于园长的有效管理，以确保幼儿园的办园水平和教育质量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 (三） 国家对幼儿园设备设施的要求</a:t>
            </a:r>
            <a:endParaRPr sz="2000"/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     </a:t>
            </a:r>
            <a:r>
              <a:rPr sz="2000"/>
              <a:t>托儿所、幼儿园的设备设施首先要保证安全。除了房屋、场地、建筑设计等方面的规定外，对幼儿园的设施设备，如卫生器具、配餐区、供应用房等，《托儿所、幼儿园建筑设计规范》和《学校食品安全与营养健康管理规定》都作了详细的规定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  (四） 国家对幼儿园任职人员的基本要求</a:t>
            </a:r>
            <a:endParaRPr sz="2000"/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     </a:t>
            </a:r>
            <a:r>
              <a:rPr sz="2000"/>
              <a:t>学前儿童的心智发育还不成熟,缺乏自我保护的意识和能力。所以，幼儿园的工作人员应身心健康,具备良好的职业道德，对孩子充满爱心，时刻把孩子的安全放在首位，这是幼儿园工作人员的基本任职条件。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  (五） 国家对幼儿园食品采购的卫生要求</a:t>
            </a:r>
            <a:endParaRPr sz="2000"/>
          </a:p>
          <a:p>
            <a:pPr>
              <a:lnSpc>
                <a:spcPct val="150000"/>
              </a:lnSpc>
            </a:pPr>
            <a:r>
              <a:rPr sz="2000"/>
              <a:t>为儿童提供卫生、营养的食品,是幼儿生存、健康发展的基本保证,是幼儿园保育工作的重中之重,也是家长、社会评价幼儿园的重要指标。</a:t>
            </a:r>
            <a:endParaRPr sz="2000"/>
          </a:p>
          <a:p>
            <a:pPr>
              <a:lnSpc>
                <a:spcPct val="150000"/>
              </a:lnSpc>
            </a:pPr>
            <a:endParaRPr sz="2000"/>
          </a:p>
          <a:p>
            <a:pPr>
              <a:lnSpc>
                <a:spcPct val="150000"/>
              </a:lnSpc>
            </a:pPr>
            <a:r>
              <a:rPr sz="2000"/>
              <a:t>《学校食品安全与营养健康管理规定》规定：学校食堂应当建立健全并落实食品安全管理制度，按照规定制定并执行场所及设施设备清洗消毒、维修保养校验、原料采购至供餐全过程控制管理、餐具饮具清洗消毒、食品添加剂使用管理等食品安全管理制度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 (六） 国家对幼儿园食品贮存和加工的卫生要求</a:t>
            </a:r>
            <a:endParaRPr sz="2000"/>
          </a:p>
          <a:p>
            <a:pPr>
              <a:lnSpc>
                <a:spcPct val="150000"/>
              </a:lnSpc>
            </a:pPr>
            <a:r>
              <a:rPr sz="2000"/>
              <a:t>幼儿园食品贮存和加工是否符合卫生要求，也是关系幼儿身心健康的重要问题。</a:t>
            </a:r>
            <a:endParaRPr sz="2000"/>
          </a:p>
          <a:p>
            <a:pPr>
              <a:lnSpc>
                <a:spcPct val="150000"/>
              </a:lnSpc>
            </a:pPr>
            <a:r>
              <a:rPr sz="2000"/>
              <a:t>《学校食品安全与营养健康管理规定》规定：学校食堂应当按照保证食品安全的要求贮存食品，做到通风换气、分区分架分类、离墙离地存放、防蝇防鼠防虫设施完好，并定期检查库存，及时清理变质或者超过保质期的食品。贮存散装食品，应当在贮存位置标明食品的名称、生产日期或者生产批号、保质期、生产者名称以及联系方式等内容。用于保存食品的冷藏冷冻设备，应当贴有标识，原料、半成品和成品应当分柜存放。食品库房不得存放有毒、有害物品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</a:t>
            </a:r>
            <a:r>
              <a:rPr sz="2000"/>
              <a:t> (七） 国家对幼儿园卫生消毒的要求</a:t>
            </a:r>
            <a:endParaRPr sz="2000"/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     </a:t>
            </a:r>
            <a:r>
              <a:rPr sz="2000"/>
              <a:t>幼儿抵抗力较差，在幼儿园集体生活中，做好卫生消毒工作，避免交叉感染，是幼儿园工作的重点。《托儿所幼儿园卫生保健工作规范》规定：儿童活动室、卧室应当经常开窗通风，保持室内空气清新。每日至少开窗通风2次，每次至少10—15分钟。在不适宜开窗通风时，每日应当采取其他方法对室内空气消毒2次。同时规定：餐桌每餐使用前消毒。水杯每日清洗消毒，用水杯喝豆浆、牛奶等易附着于杯壁的饮品后，应当及时清洗消毒。反复使用的餐巾每次使用后消毒。擦手毛巾每日消毒1次。还规定：门把手、水龙头、床围栏等儿童易触摸的物体表面每日消毒1次。坐便器每次使用后及时冲洗，接触皮肤部位及时消毒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"/>
          <p:cNvSpPr txBox="1"/>
          <p:nvPr>
            <p:custDataLst>
              <p:tags r:id="rId1"/>
            </p:custDataLst>
          </p:nvPr>
        </p:nvSpPr>
        <p:spPr>
          <a:xfrm>
            <a:off x="807085" y="2619375"/>
            <a:ext cx="3602355" cy="6915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/>
            <a:r>
              <a:rPr lang="zh-CN" altLang="en-US" sz="2400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学前儿童安全教育概述</a:t>
            </a:r>
            <a:endParaRPr lang="zh-CN" altLang="en-US" sz="2400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75" name="标题"/>
          <p:cNvSpPr txBox="1"/>
          <p:nvPr>
            <p:custDataLst>
              <p:tags r:id="rId2"/>
            </p:custDataLst>
          </p:nvPr>
        </p:nvSpPr>
        <p:spPr>
          <a:xfrm>
            <a:off x="7383145" y="2619375"/>
            <a:ext cx="3864610" cy="6915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l"/>
            <a:r>
              <a:rPr lang="zh-CN" altLang="en-US" sz="2400" b="1" spc="300" dirty="0">
                <a:solidFill>
                  <a:schemeClr val="accent2"/>
                </a:solidFill>
                <a:latin typeface="+mj-ea"/>
                <a:ea typeface="+mj-ea"/>
                <a:sym typeface="+mn-ea"/>
              </a:rPr>
              <a:t>学前儿童安全教育的实施</a:t>
            </a:r>
            <a:endParaRPr lang="zh-CN" altLang="en-US" sz="2400" b="1" spc="300" dirty="0">
              <a:solidFill>
                <a:schemeClr val="accent2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78" name="标题"/>
          <p:cNvSpPr txBox="1"/>
          <p:nvPr>
            <p:custDataLst>
              <p:tags r:id="rId3"/>
            </p:custDataLst>
          </p:nvPr>
        </p:nvSpPr>
        <p:spPr>
          <a:xfrm>
            <a:off x="4107815" y="4783455"/>
            <a:ext cx="3825875" cy="6915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/>
            <a:r>
              <a:rPr lang="zh-CN" altLang="en-US" sz="2400" b="1" spc="300" dirty="0">
                <a:solidFill>
                  <a:schemeClr val="accent3"/>
                </a:solidFill>
                <a:latin typeface="+mj-ea"/>
                <a:ea typeface="+mj-ea"/>
                <a:sym typeface="+mn-ea"/>
              </a:rPr>
              <a:t>学前儿童的意外伤害事故</a:t>
            </a:r>
            <a:endParaRPr lang="zh-CN" altLang="en-US" sz="2400" b="1" spc="300" dirty="0">
              <a:solidFill>
                <a:schemeClr val="accent3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0" name="任意多边形 39"/>
          <p:cNvSpPr/>
          <p:nvPr>
            <p:custDataLst>
              <p:tags r:id="rId4"/>
            </p:custDataLst>
          </p:nvPr>
        </p:nvSpPr>
        <p:spPr>
          <a:xfrm rot="18420000">
            <a:off x="4463415" y="3157855"/>
            <a:ext cx="1240790" cy="583565"/>
          </a:xfrm>
          <a:custGeom>
            <a:avLst/>
            <a:gdLst>
              <a:gd name="connsiteX0" fmla="*/ 1129 w 1803"/>
              <a:gd name="connsiteY0" fmla="*/ 0 h 848"/>
              <a:gd name="connsiteX1" fmla="*/ 1803 w 1803"/>
              <a:gd name="connsiteY1" fmla="*/ 8 h 848"/>
              <a:gd name="connsiteX2" fmla="*/ 1803 w 1803"/>
              <a:gd name="connsiteY2" fmla="*/ 848 h 848"/>
              <a:gd name="connsiteX3" fmla="*/ 0 w 1803"/>
              <a:gd name="connsiteY3" fmla="*/ 845 h 848"/>
              <a:gd name="connsiteX4" fmla="*/ 1129 w 1803"/>
              <a:gd name="connsiteY4" fmla="*/ 0 h 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" h="848">
                <a:moveTo>
                  <a:pt x="1129" y="0"/>
                </a:moveTo>
                <a:lnTo>
                  <a:pt x="1803" y="8"/>
                </a:lnTo>
                <a:lnTo>
                  <a:pt x="1803" y="848"/>
                </a:lnTo>
                <a:lnTo>
                  <a:pt x="0" y="845"/>
                </a:lnTo>
                <a:lnTo>
                  <a:pt x="1129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0800000" scaled="0"/>
          </a:gradFill>
          <a:ln w="1270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04" name="任意多边形 103"/>
          <p:cNvSpPr/>
          <p:nvPr>
            <p:custDataLst>
              <p:tags r:id="rId5"/>
            </p:custDataLst>
          </p:nvPr>
        </p:nvSpPr>
        <p:spPr>
          <a:xfrm rot="180000">
            <a:off x="4943475" y="3942715"/>
            <a:ext cx="334010" cy="205740"/>
          </a:xfrm>
          <a:custGeom>
            <a:avLst/>
            <a:gdLst>
              <a:gd name="connsiteX0" fmla="*/ 0 w 526"/>
              <a:gd name="connsiteY0" fmla="*/ 286 h 324"/>
              <a:gd name="connsiteX1" fmla="*/ 202 w 526"/>
              <a:gd name="connsiteY1" fmla="*/ 0 h 324"/>
              <a:gd name="connsiteX2" fmla="*/ 526 w 526"/>
              <a:gd name="connsiteY2" fmla="*/ 324 h 324"/>
              <a:gd name="connsiteX3" fmla="*/ 0 w 526"/>
              <a:gd name="connsiteY3" fmla="*/ 286 h 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" h="324">
                <a:moveTo>
                  <a:pt x="0" y="286"/>
                </a:moveTo>
                <a:lnTo>
                  <a:pt x="202" y="0"/>
                </a:lnTo>
                <a:lnTo>
                  <a:pt x="526" y="324"/>
                </a:lnTo>
                <a:lnTo>
                  <a:pt x="0" y="28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1" name="任意多边形 40"/>
          <p:cNvSpPr/>
          <p:nvPr>
            <p:custDataLst>
              <p:tags r:id="rId6"/>
            </p:custDataLst>
          </p:nvPr>
        </p:nvSpPr>
        <p:spPr>
          <a:xfrm rot="10320000">
            <a:off x="5038725" y="2476500"/>
            <a:ext cx="881380" cy="857885"/>
          </a:xfrm>
          <a:custGeom>
            <a:avLst/>
            <a:gdLst>
              <a:gd name="connsiteX0" fmla="*/ 0 w 1069"/>
              <a:gd name="connsiteY0" fmla="*/ 1042 h 1042"/>
              <a:gd name="connsiteX1" fmla="*/ 104 w 1069"/>
              <a:gd name="connsiteY1" fmla="*/ 0 h 1042"/>
              <a:gd name="connsiteX2" fmla="*/ 1069 w 1069"/>
              <a:gd name="connsiteY2" fmla="*/ 950 h 1042"/>
              <a:gd name="connsiteX3" fmla="*/ 0 w 1069"/>
              <a:gd name="connsiteY3" fmla="*/ 1042 h 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" h="1042">
                <a:moveTo>
                  <a:pt x="0" y="1042"/>
                </a:moveTo>
                <a:lnTo>
                  <a:pt x="104" y="0"/>
                </a:lnTo>
                <a:lnTo>
                  <a:pt x="1069" y="950"/>
                </a:lnTo>
                <a:lnTo>
                  <a:pt x="0" y="1042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49000">
                <a:schemeClr val="accent1">
                  <a:lumMod val="60000"/>
                  <a:lumOff val="40000"/>
                </a:schemeClr>
              </a:gs>
              <a:gs pos="0">
                <a:schemeClr val="accent1"/>
              </a:gs>
            </a:gsLst>
            <a:lin ang="264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8" name="序号"/>
          <p:cNvSpPr txBox="1"/>
          <p:nvPr>
            <p:custDataLst>
              <p:tags r:id="rId7"/>
            </p:custDataLst>
          </p:nvPr>
        </p:nvSpPr>
        <p:spPr>
          <a:xfrm>
            <a:off x="5028565" y="2999105"/>
            <a:ext cx="468630" cy="43688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+mj-lt"/>
                <a:ea typeface="微软雅黑" panose="020B0503020204020204" charset="-122"/>
                <a:cs typeface="+mj-lt"/>
              </a:rPr>
              <a:t>01</a:t>
            </a:r>
            <a:endParaRPr lang="en-US" sz="2400" b="1">
              <a:solidFill>
                <a:srgbClr val="FFFFFF"/>
              </a:solidFill>
              <a:latin typeface="+mj-lt"/>
              <a:ea typeface="微软雅黑" panose="020B0503020204020204" charset="-122"/>
              <a:cs typeface="+mj-lt"/>
            </a:endParaRPr>
          </a:p>
        </p:txBody>
      </p:sp>
      <p:sp>
        <p:nvSpPr>
          <p:cNvPr id="31" name="任意多边形 30"/>
          <p:cNvSpPr/>
          <p:nvPr>
            <p:custDataLst>
              <p:tags r:id="rId8"/>
            </p:custDataLst>
          </p:nvPr>
        </p:nvSpPr>
        <p:spPr>
          <a:xfrm rot="13920000">
            <a:off x="7056755" y="3674745"/>
            <a:ext cx="334010" cy="205740"/>
          </a:xfrm>
          <a:custGeom>
            <a:avLst/>
            <a:gdLst>
              <a:gd name="connsiteX0" fmla="*/ 0 w 526"/>
              <a:gd name="connsiteY0" fmla="*/ 286 h 324"/>
              <a:gd name="connsiteX1" fmla="*/ 202 w 526"/>
              <a:gd name="connsiteY1" fmla="*/ 0 h 324"/>
              <a:gd name="connsiteX2" fmla="*/ 526 w 526"/>
              <a:gd name="connsiteY2" fmla="*/ 324 h 324"/>
              <a:gd name="connsiteX3" fmla="*/ 0 w 526"/>
              <a:gd name="connsiteY3" fmla="*/ 286 h 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" h="324">
                <a:moveTo>
                  <a:pt x="0" y="286"/>
                </a:moveTo>
                <a:lnTo>
                  <a:pt x="202" y="0"/>
                </a:lnTo>
                <a:lnTo>
                  <a:pt x="526" y="324"/>
                </a:lnTo>
                <a:lnTo>
                  <a:pt x="0" y="28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2" name="任意多边形 31"/>
          <p:cNvSpPr/>
          <p:nvPr>
            <p:custDataLst>
              <p:tags r:id="rId9"/>
            </p:custDataLst>
          </p:nvPr>
        </p:nvSpPr>
        <p:spPr>
          <a:xfrm rot="10740000">
            <a:off x="6153150" y="3871595"/>
            <a:ext cx="1241425" cy="582930"/>
          </a:xfrm>
          <a:custGeom>
            <a:avLst/>
            <a:gdLst>
              <a:gd name="connsiteX0" fmla="*/ 1129 w 1803"/>
              <a:gd name="connsiteY0" fmla="*/ 0 h 848"/>
              <a:gd name="connsiteX1" fmla="*/ 1803 w 1803"/>
              <a:gd name="connsiteY1" fmla="*/ 8 h 848"/>
              <a:gd name="connsiteX2" fmla="*/ 1803 w 1803"/>
              <a:gd name="connsiteY2" fmla="*/ 848 h 848"/>
              <a:gd name="connsiteX3" fmla="*/ 0 w 1803"/>
              <a:gd name="connsiteY3" fmla="*/ 845 h 848"/>
              <a:gd name="connsiteX4" fmla="*/ 1129 w 1803"/>
              <a:gd name="connsiteY4" fmla="*/ 0 h 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" h="848">
                <a:moveTo>
                  <a:pt x="1129" y="0"/>
                </a:moveTo>
                <a:lnTo>
                  <a:pt x="1803" y="8"/>
                </a:lnTo>
                <a:lnTo>
                  <a:pt x="1803" y="848"/>
                </a:lnTo>
                <a:lnTo>
                  <a:pt x="0" y="845"/>
                </a:lnTo>
                <a:lnTo>
                  <a:pt x="1129" y="0"/>
                </a:lnTo>
                <a:close/>
              </a:path>
            </a:pathLst>
          </a:custGeom>
          <a:solidFill>
            <a:schemeClr val="accent3"/>
          </a:solidFill>
          <a:ln w="1270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5" name="任意多边形 34"/>
          <p:cNvSpPr/>
          <p:nvPr>
            <p:custDataLst>
              <p:tags r:id="rId10"/>
            </p:custDataLst>
          </p:nvPr>
        </p:nvSpPr>
        <p:spPr>
          <a:xfrm rot="2640000">
            <a:off x="5659120" y="3759835"/>
            <a:ext cx="879475" cy="858520"/>
          </a:xfrm>
          <a:custGeom>
            <a:avLst/>
            <a:gdLst>
              <a:gd name="connsiteX0" fmla="*/ 0 w 1069"/>
              <a:gd name="connsiteY0" fmla="*/ 1042 h 1042"/>
              <a:gd name="connsiteX1" fmla="*/ 104 w 1069"/>
              <a:gd name="connsiteY1" fmla="*/ 0 h 1042"/>
              <a:gd name="connsiteX2" fmla="*/ 1069 w 1069"/>
              <a:gd name="connsiteY2" fmla="*/ 950 h 1042"/>
              <a:gd name="connsiteX3" fmla="*/ 0 w 1069"/>
              <a:gd name="connsiteY3" fmla="*/ 1042 h 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" h="1042">
                <a:moveTo>
                  <a:pt x="0" y="1042"/>
                </a:moveTo>
                <a:lnTo>
                  <a:pt x="104" y="0"/>
                </a:lnTo>
                <a:lnTo>
                  <a:pt x="1069" y="950"/>
                </a:lnTo>
                <a:lnTo>
                  <a:pt x="0" y="1042"/>
                </a:ln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14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00" name="序号"/>
          <p:cNvSpPr txBox="1"/>
          <p:nvPr>
            <p:custDataLst>
              <p:tags r:id="rId11"/>
            </p:custDataLst>
          </p:nvPr>
        </p:nvSpPr>
        <p:spPr>
          <a:xfrm>
            <a:off x="6187440" y="3970020"/>
            <a:ext cx="468630" cy="43688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+mj-lt"/>
                <a:ea typeface="微软雅黑" panose="020B0503020204020204" charset="-122"/>
                <a:cs typeface="+mj-lt"/>
              </a:rPr>
              <a:t>03</a:t>
            </a:r>
            <a:endParaRPr lang="en-US" sz="2400" b="1">
              <a:solidFill>
                <a:srgbClr val="FFFFFF"/>
              </a:solidFill>
              <a:latin typeface="+mj-lt"/>
              <a:ea typeface="微软雅黑" panose="020B0503020204020204" charset="-122"/>
              <a:cs typeface="+mj-lt"/>
            </a:endParaRPr>
          </a:p>
        </p:txBody>
      </p:sp>
      <p:sp>
        <p:nvSpPr>
          <p:cNvPr id="51" name="任意多边形 50"/>
          <p:cNvSpPr/>
          <p:nvPr>
            <p:custDataLst>
              <p:tags r:id="rId12"/>
            </p:custDataLst>
          </p:nvPr>
        </p:nvSpPr>
        <p:spPr>
          <a:xfrm rot="3600000">
            <a:off x="5792470" y="2131060"/>
            <a:ext cx="1240790" cy="583565"/>
          </a:xfrm>
          <a:custGeom>
            <a:avLst/>
            <a:gdLst>
              <a:gd name="connsiteX0" fmla="*/ 1129 w 1803"/>
              <a:gd name="connsiteY0" fmla="*/ 0 h 848"/>
              <a:gd name="connsiteX1" fmla="*/ 1803 w 1803"/>
              <a:gd name="connsiteY1" fmla="*/ 8 h 848"/>
              <a:gd name="connsiteX2" fmla="*/ 1803 w 1803"/>
              <a:gd name="connsiteY2" fmla="*/ 848 h 848"/>
              <a:gd name="connsiteX3" fmla="*/ 0 w 1803"/>
              <a:gd name="connsiteY3" fmla="*/ 845 h 848"/>
              <a:gd name="connsiteX4" fmla="*/ 1129 w 1803"/>
              <a:gd name="connsiteY4" fmla="*/ 0 h 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" h="848">
                <a:moveTo>
                  <a:pt x="1129" y="0"/>
                </a:moveTo>
                <a:lnTo>
                  <a:pt x="1803" y="8"/>
                </a:lnTo>
                <a:lnTo>
                  <a:pt x="1803" y="848"/>
                </a:lnTo>
                <a:lnTo>
                  <a:pt x="0" y="845"/>
                </a:lnTo>
                <a:lnTo>
                  <a:pt x="1129" y="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2" name="任意多边形 51"/>
          <p:cNvSpPr/>
          <p:nvPr>
            <p:custDataLst>
              <p:tags r:id="rId13"/>
            </p:custDataLst>
          </p:nvPr>
        </p:nvSpPr>
        <p:spPr>
          <a:xfrm rot="17100000">
            <a:off x="6318885" y="2571750"/>
            <a:ext cx="880745" cy="857885"/>
          </a:xfrm>
          <a:custGeom>
            <a:avLst/>
            <a:gdLst>
              <a:gd name="connsiteX0" fmla="*/ 0 w 1069"/>
              <a:gd name="connsiteY0" fmla="*/ 1042 h 1042"/>
              <a:gd name="connsiteX1" fmla="*/ 104 w 1069"/>
              <a:gd name="connsiteY1" fmla="*/ 0 h 1042"/>
              <a:gd name="connsiteX2" fmla="*/ 1069 w 1069"/>
              <a:gd name="connsiteY2" fmla="*/ 950 h 1042"/>
              <a:gd name="connsiteX3" fmla="*/ 0 w 1069"/>
              <a:gd name="connsiteY3" fmla="*/ 1042 h 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" h="1042">
                <a:moveTo>
                  <a:pt x="0" y="1042"/>
                </a:moveTo>
                <a:lnTo>
                  <a:pt x="104" y="0"/>
                </a:lnTo>
                <a:lnTo>
                  <a:pt x="1069" y="950"/>
                </a:lnTo>
                <a:lnTo>
                  <a:pt x="0" y="1042"/>
                </a:ln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2"/>
              </a:gs>
              <a:gs pos="50000">
                <a:schemeClr val="accent2">
                  <a:lumMod val="60000"/>
                  <a:lumOff val="40000"/>
                </a:schemeClr>
              </a:gs>
            </a:gsLst>
            <a:lin ang="14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9" name="序号"/>
          <p:cNvSpPr txBox="1"/>
          <p:nvPr>
            <p:custDataLst>
              <p:tags r:id="rId14"/>
            </p:custDataLst>
          </p:nvPr>
        </p:nvSpPr>
        <p:spPr>
          <a:xfrm>
            <a:off x="6322060" y="2458085"/>
            <a:ext cx="468630" cy="43688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+mj-lt"/>
                <a:ea typeface="微软雅黑" panose="020B0503020204020204" charset="-122"/>
                <a:cs typeface="+mj-lt"/>
              </a:rPr>
              <a:t>02</a:t>
            </a:r>
            <a:endParaRPr lang="en-US" sz="2400" b="1">
              <a:solidFill>
                <a:srgbClr val="FFFFFF"/>
              </a:solidFill>
              <a:latin typeface="+mj-lt"/>
              <a:ea typeface="微软雅黑" panose="020B0503020204020204" charset="-122"/>
              <a:cs typeface="+mj-lt"/>
            </a:endParaRPr>
          </a:p>
        </p:txBody>
      </p:sp>
      <p:sp>
        <p:nvSpPr>
          <p:cNvPr id="103" name="任意多边形 102"/>
          <p:cNvSpPr/>
          <p:nvPr>
            <p:custDataLst>
              <p:tags r:id="rId15"/>
            </p:custDataLst>
          </p:nvPr>
        </p:nvSpPr>
        <p:spPr>
          <a:xfrm rot="6900000">
            <a:off x="5685790" y="2113915"/>
            <a:ext cx="334010" cy="205740"/>
          </a:xfrm>
          <a:custGeom>
            <a:avLst/>
            <a:gdLst>
              <a:gd name="connsiteX0" fmla="*/ 0 w 526"/>
              <a:gd name="connsiteY0" fmla="*/ 286 h 324"/>
              <a:gd name="connsiteX1" fmla="*/ 202 w 526"/>
              <a:gd name="connsiteY1" fmla="*/ 0 h 324"/>
              <a:gd name="connsiteX2" fmla="*/ 526 w 526"/>
              <a:gd name="connsiteY2" fmla="*/ 324 h 324"/>
              <a:gd name="connsiteX3" fmla="*/ 0 w 526"/>
              <a:gd name="connsiteY3" fmla="*/ 286 h 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" h="324">
                <a:moveTo>
                  <a:pt x="0" y="286"/>
                </a:moveTo>
                <a:lnTo>
                  <a:pt x="202" y="0"/>
                </a:lnTo>
                <a:lnTo>
                  <a:pt x="526" y="324"/>
                </a:lnTo>
                <a:lnTo>
                  <a:pt x="0" y="28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  <p:custDataLst>
              <p:tags r:id="rId16"/>
            </p:custDataLst>
          </p:nvPr>
        </p:nvSpPr>
        <p:spPr>
          <a:xfrm>
            <a:off x="798830" y="781685"/>
            <a:ext cx="5525770" cy="53848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第三章  学前儿童安全教育</a:t>
            </a:r>
            <a:endParaRPr lang="zh-CN" altLang="en-US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09440" y="3255645"/>
            <a:ext cx="3215640" cy="5283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2400" b="1"/>
              <a:t>    知识要点</a:t>
            </a:r>
            <a:endParaRPr lang="zh-CN" altLang="en-US" sz="2400" b="1"/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/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sz="2000"/>
              <a:t>  (八） 国家对在园幼儿健康检查的规定</a:t>
            </a:r>
            <a:endParaRPr sz="2000"/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    </a:t>
            </a:r>
            <a:r>
              <a:rPr sz="2000"/>
              <a:t>《托儿所幼儿园卫生保健工作规范》规定：严格执行工作人员和儿童入园（所）及定期健康检查制度。坚持晨午检及全日健康观察工作，卫生保健人员应当深入各班巡视。做好儿童转园（所）健康管理工作。定期开展儿童生长发育监测和五官保健，将儿童体检结果及时反馈给家长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rmAutofit lnSpcReduction="1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 (九） 国家对幼儿园传染病预防和隔离的规定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lang="zh-CN" altLang="en-US" sz="2000"/>
              <a:t>《托儿所幼儿园卫生保健工作规范》规定：督促家长按免疫程序和要求完成儿童预防接种。配合疾病预防控制机构做好托幼机构儿童常规接种、群体性接种或应急接种工作。同时规定：托幼机构内发现疑似传染病例时，应当及时设立临时隔离室，对患儿采取有效的隔离控制措施。临时隔离室内环境、物品应当便于实施随时性消毒与终末消毒，控制传染病在园(所)内暴发和续发。患传染病的儿童隔离期满后，凭医疗卫生机构出具的痊愈证明方可返回园（所）。根据需要，来自疫区或有传染病接触史的儿童，检疫期过后方可入园（所）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/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一、 制度的保证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  (十） 幼儿园教职工的日常安全工作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《幼儿园教育指导纲要(试行)》指出：幼儿园必须把保护幼儿的生命和促进幼儿的健康放在工作的首位。《托儿所幼儿园卫生保健工作规范》规定：托幼机构应当加强对工作人员、儿童及监护人的安全教育和突发事件应急处理能力的培训，定期进行安全演练，普及安全知识，提高自我保护和自救的能力。保教人员应当定期接受预防儿童伤害相关知识和急救技能的培训，做好儿童安全工作，消除安全隐患，预防跌落、溺水、交通事故、烧（烫）伤、中毒、动物致伤等伤害的发生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621155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健康教育”课程实施中的保育员操作指南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6096000" y="95186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P52-59</a:t>
            </a:r>
            <a:endParaRPr lang="en-US" altLang="zh-CN" b="1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47720" y="2276475"/>
            <a:ext cx="5495925" cy="45815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/>
              <a:t>   </a:t>
            </a:r>
            <a:r>
              <a:t> (一） 室内安全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/>
              <a:t>      </a:t>
            </a:r>
            <a:r>
              <a:t>相对来说，儿童在室内的时间较长，一般会认为室内比较安全。其实，室内的安全因素也需要我们予以重视，具体应让幼儿注意以下内容。</a:t>
            </a:r>
          </a:p>
          <a:p>
            <a:pPr marL="0" indent="0">
              <a:lnSpc>
                <a:spcPct val="100000"/>
              </a:lnSpc>
              <a:buNone/>
            </a:pPr>
            <a:r>
              <a:t>（1） 保持活动室的整洁，因为若有杂物洒落或放置在地上，容易绊倒。</a:t>
            </a:r>
          </a:p>
          <a:p>
            <a:pPr marL="0" indent="0">
              <a:lnSpc>
                <a:spcPct val="100000"/>
              </a:lnSpc>
              <a:buNone/>
            </a:pPr>
            <a:r>
              <a:t>（2） 在活动室开展活动时，要与桌椅保持一定的距离，注意不要碰到桌椅坚硬的角。</a:t>
            </a:r>
          </a:p>
          <a:p>
            <a:pPr marL="0" indent="0">
              <a:lnSpc>
                <a:spcPct val="100000"/>
              </a:lnSpc>
              <a:buNone/>
            </a:pPr>
            <a:r>
              <a:t>（3） 打扫幼儿出入的地方时，不要洒太多的水，以免滑倒；下雨天带进活动室的雨具要集中放在专门的地方，以免地面湿滑。</a:t>
            </a:r>
          </a:p>
          <a:p>
            <a:pPr marL="0" indent="0">
              <a:lnSpc>
                <a:spcPct val="100000"/>
              </a:lnSpc>
              <a:buNone/>
            </a:pPr>
            <a:r>
              <a:t>（4） 发现桌椅有凸起的钉子等尖利的东西，活动室内有电线松落、电器开关或插座破裂、风扇或灯具松动等情况，要及时报告维修,不要自己动手修理。</a:t>
            </a:r>
          </a:p>
          <a:p>
            <a:pPr marL="0" indent="0">
              <a:lnSpc>
                <a:spcPct val="100000"/>
              </a:lnSpc>
              <a:buNone/>
            </a:pPr>
            <a:r>
              <a:t>（5） 不要在走廊及其他非运动场地上踢球、打球，不在走廊上追逐打闹。</a:t>
            </a:r>
          </a:p>
          <a:p>
            <a:pPr marL="0" indent="0">
              <a:lnSpc>
                <a:spcPct val="100000"/>
              </a:lnSpc>
              <a:buNone/>
            </a:pPr>
            <a:r>
              <a:t>（6） 上下楼梯靠右行，不在楼梯扶手处往下滑行，上下楼梯不推挤。</a:t>
            </a:r>
          </a:p>
          <a:p>
            <a:pPr marL="0" indent="0">
              <a:lnSpc>
                <a:spcPct val="100000"/>
              </a:lnSpc>
              <a:buNone/>
            </a:pPr>
            <a:r>
              <a:t>（7） 发现幼儿园内有奇怪的声音、不明的物体时，要立刻报告教师，不要自己去触碰。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ts val="186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ts val="1860"/>
              </a:lnSpc>
              <a:buNone/>
            </a:pPr>
            <a:r>
              <a:rPr lang="en-US" altLang="zh-CN"/>
              <a:t>  </a:t>
            </a:r>
            <a:r>
              <a:t> (二） 户外安全</a:t>
            </a:r>
          </a:p>
          <a:p>
            <a:pPr marL="0" indent="0">
              <a:lnSpc>
                <a:spcPts val="1860"/>
              </a:lnSpc>
              <a:buNone/>
            </a:pPr>
            <a:r>
              <a:t>儿童的天性决定了他们必然喜欢户外的环境，喜欢投入大自然的怀抱，喜欢做他们想做的所有事情。这样，儿童的户外安全教育就显得十分重要了，具体应让幼儿注意以下内容。</a:t>
            </a:r>
          </a:p>
          <a:p>
            <a:pPr marL="0" indent="0">
              <a:lnSpc>
                <a:spcPts val="1860"/>
              </a:lnSpc>
              <a:buNone/>
            </a:pPr>
            <a:r>
              <a:t>（1） 儿童必须懂得走路靠右边，要走人行道。</a:t>
            </a:r>
          </a:p>
          <a:p>
            <a:pPr marL="0" indent="0">
              <a:lnSpc>
                <a:spcPts val="1860"/>
              </a:lnSpc>
              <a:buNone/>
            </a:pPr>
            <a:r>
              <a:t>（2） 让儿童适当了解车辆的速度与距离之间的关系。</a:t>
            </a:r>
          </a:p>
          <a:p>
            <a:pPr marL="0" indent="0">
              <a:lnSpc>
                <a:spcPts val="1860"/>
              </a:lnSpc>
              <a:buNone/>
            </a:pPr>
            <a:r>
              <a:t>（3） 告诉儿童不能在马路上追逐打闹、东张西望或突然跳进跳出。</a:t>
            </a:r>
          </a:p>
          <a:p>
            <a:pPr marL="0" indent="0">
              <a:lnSpc>
                <a:spcPts val="1860"/>
              </a:lnSpc>
              <a:buNone/>
            </a:pPr>
            <a:r>
              <a:t>（4） 走在路上不去碰摇晃的树干、电线和其他的高悬物体。</a:t>
            </a:r>
          </a:p>
          <a:p>
            <a:pPr marL="0" indent="0">
              <a:lnSpc>
                <a:spcPts val="1860"/>
              </a:lnSpc>
              <a:buNone/>
            </a:pPr>
            <a:r>
              <a:t>（5） 不随意捡拾一些不明之物。</a:t>
            </a:r>
          </a:p>
          <a:p>
            <a:pPr marL="0" indent="0">
              <a:lnSpc>
                <a:spcPts val="1860"/>
              </a:lnSpc>
              <a:buNone/>
            </a:pPr>
            <a:r>
              <a:t>（6） 不随意踩踏看上去凹凸不平的地方。</a:t>
            </a:r>
          </a:p>
          <a:p>
            <a:pPr marL="0" indent="0">
              <a:lnSpc>
                <a:spcPts val="1860"/>
              </a:lnSpc>
              <a:buNone/>
            </a:pPr>
            <a:r>
              <a:t>（7） 雨天打雷时要尽可能在屋内。</a:t>
            </a:r>
          </a:p>
          <a:p>
            <a:pPr marL="0" indent="0">
              <a:lnSpc>
                <a:spcPts val="1860"/>
              </a:lnSpc>
              <a:buNone/>
            </a:pPr>
            <a:r>
              <a:t>（8） 不要在人多的地方拥挤。</a:t>
            </a:r>
          </a:p>
          <a:p>
            <a:pPr marL="0" indent="0">
              <a:lnSpc>
                <a:spcPts val="1860"/>
              </a:lnSpc>
              <a:buNone/>
            </a:pPr>
            <a:r>
              <a:t>（9） 外出时一定要紧随同去的成人。</a:t>
            </a:r>
          </a:p>
          <a:p>
            <a:pPr marL="0" indent="0">
              <a:lnSpc>
                <a:spcPts val="1860"/>
              </a:lnSpc>
              <a:buNone/>
            </a:pPr>
            <a:r>
              <a:t>（10） 要知道与家人联系的电话号码以及自己居住的地址。</a:t>
            </a:r>
          </a:p>
          <a:p>
            <a:pPr marL="0" indent="0">
              <a:lnSpc>
                <a:spcPts val="1860"/>
              </a:lnSpc>
              <a:buNone/>
            </a:pPr>
            <a:r>
              <a:t>（11） 知道遇事可以求助警察或他人的帮助。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 (三） 家庭安全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家庭是儿童安全事故高发的场所，因为在家的时候儿童和家长都会比较放松，稍有疏忽极易发生意外事件，造成对儿童的伤害。家庭安全的具体要求如下。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（1） 防滑。</a:t>
            </a:r>
            <a:r>
              <a:rPr lang="en-US" sz="2000"/>
              <a:t>   </a:t>
            </a:r>
            <a:r>
              <a:rPr sz="2000"/>
              <a:t>（2） 防摔。</a:t>
            </a:r>
            <a:r>
              <a:rPr lang="en-US" sz="2000"/>
              <a:t>                </a:t>
            </a:r>
            <a:r>
              <a:rPr sz="2000"/>
              <a:t>（3） 防坠落。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（4） 防利器。（5） 防烫伤。</a:t>
            </a:r>
            <a:r>
              <a:rPr lang="en-US" sz="2000"/>
              <a:t>             </a:t>
            </a:r>
            <a:r>
              <a:rPr sz="2000"/>
              <a:t>（6） 防火灾。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sz="2000"/>
              <a:t>（7） 防触电。（8） 防其他的意外事件。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774825"/>
            <a:ext cx="10340340" cy="426212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ts val="186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sz="2800"/>
              <a:t> </a:t>
            </a:r>
            <a:r>
              <a:t>  (四） 幼儿园安全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/>
              <a:t>   </a:t>
            </a:r>
            <a:r>
              <a:t>幼儿很喜欢幼儿园的集体生活，幼儿园中人多、玩具多、玩的地方多等，易使孩子忘记安全要求，一定要保障幼儿在园中的安全。</a:t>
            </a:r>
          </a:p>
          <a:p>
            <a:pPr marL="0" indent="0">
              <a:lnSpc>
                <a:spcPct val="100000"/>
              </a:lnSpc>
              <a:buNone/>
            </a:pPr>
            <a:r>
              <a:t>    1. 园内设施安全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/>
              <a:t>    </a:t>
            </a:r>
            <a:r>
              <a:t>幼儿园内的装置、设施、器械的安全直接关系着幼儿的安全，也是引发意外事故的主要原因之一。《学生伤害事故处理办法》中明确规定，因“学校的校舍、场地、其他公共设施，以及学校提供给学生使用的学具、教育教学和生活设施、设备不符合国家规定的标准，或者有明显不安全因素”而造成的学生伤害事故，学校应当依法承担相应的责任。</a:t>
            </a:r>
          </a:p>
          <a:p>
            <a:pPr marL="0" indent="0">
              <a:lnSpc>
                <a:spcPct val="100000"/>
              </a:lnSpc>
              <a:buNone/>
            </a:pPr>
            <a:r>
              <a:t>另外，《中华人民共和国教育法》则明确规定：明知校舍或者教育教学设施有危险，而不采取措施，造成人员伤亡或者重大财产损失的，对直接负责的主管人员和其他直接责任人员，依法追究刑事责任。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50939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ts val="186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sz="3200"/>
              <a:t> </a:t>
            </a:r>
            <a:r>
              <a:rPr sz="2000"/>
              <a:t>  (四） 幼儿园安全</a:t>
            </a:r>
            <a:endParaRPr sz="2000"/>
          </a:p>
          <a:p>
            <a:pPr marL="0" indent="0">
              <a:lnSpc>
                <a:spcPct val="100000"/>
              </a:lnSpc>
              <a:buNone/>
            </a:pPr>
            <a:r>
              <a:rPr lang="en-US" sz="2000"/>
              <a:t>  </a:t>
            </a:r>
            <a:r>
              <a:rPr sz="2000"/>
              <a:t> 2. 园内制度保证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5" name="弧形 14"/>
          <p:cNvSpPr/>
          <p:nvPr>
            <p:custDataLst>
              <p:tags r:id="rId1"/>
            </p:custDataLst>
          </p:nvPr>
        </p:nvSpPr>
        <p:spPr>
          <a:xfrm rot="7200000">
            <a:off x="5094265" y="3769409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1">
                    <a:alpha val="0"/>
                  </a:schemeClr>
                </a:gs>
                <a:gs pos="0">
                  <a:schemeClr val="accent1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>
            <p:custDataLst>
              <p:tags r:id="rId2"/>
            </p:custDataLst>
          </p:nvPr>
        </p:nvSpPr>
        <p:spPr>
          <a:xfrm rot="9900000">
            <a:off x="5371336" y="3971018"/>
            <a:ext cx="942153" cy="1193319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1">
                  <a:lumMod val="60000"/>
                  <a:lumOff val="40000"/>
                </a:schemeClr>
              </a:gs>
              <a:gs pos="90000">
                <a:schemeClr val="accent1">
                  <a:alpha val="100000"/>
                </a:schemeClr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0" name="任意多边形: 形状 9"/>
          <p:cNvSpPr/>
          <p:nvPr>
            <p:custDataLst>
              <p:tags r:id="rId3"/>
            </p:custDataLst>
          </p:nvPr>
        </p:nvSpPr>
        <p:spPr>
          <a:xfrm rot="13500000">
            <a:off x="6025719" y="3909071"/>
            <a:ext cx="942153" cy="1192756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2">
                  <a:lumMod val="60000"/>
                  <a:lumOff val="40000"/>
                </a:schemeClr>
              </a:gs>
              <a:gs pos="90000">
                <a:schemeClr val="accent2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1" name="任意多边形: 形状 10"/>
          <p:cNvSpPr/>
          <p:nvPr>
            <p:custDataLst>
              <p:tags r:id="rId4"/>
            </p:custDataLst>
          </p:nvPr>
        </p:nvSpPr>
        <p:spPr>
          <a:xfrm rot="17100000">
            <a:off x="6403594" y="4445755"/>
            <a:ext cx="942153" cy="1192756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3">
                  <a:lumMod val="60000"/>
                  <a:lumOff val="40000"/>
                </a:schemeClr>
              </a:gs>
              <a:gs pos="90000">
                <a:schemeClr val="accent3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2" name="任意多边形: 形状 11"/>
          <p:cNvSpPr/>
          <p:nvPr>
            <p:custDataLst>
              <p:tags r:id="rId5"/>
            </p:custDataLst>
          </p:nvPr>
        </p:nvSpPr>
        <p:spPr>
          <a:xfrm rot="20700000">
            <a:off x="6128212" y="5037065"/>
            <a:ext cx="942153" cy="1193319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4">
                  <a:lumMod val="60000"/>
                  <a:lumOff val="40000"/>
                </a:schemeClr>
              </a:gs>
              <a:gs pos="90000">
                <a:schemeClr val="accent4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4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3" name="任意多边形: 形状 12"/>
          <p:cNvSpPr/>
          <p:nvPr>
            <p:custDataLst>
              <p:tags r:id="rId6"/>
            </p:custDataLst>
          </p:nvPr>
        </p:nvSpPr>
        <p:spPr>
          <a:xfrm rot="2700000">
            <a:off x="5474956" y="5102390"/>
            <a:ext cx="942153" cy="1192756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5">
                  <a:lumMod val="60000"/>
                  <a:lumOff val="40000"/>
                </a:schemeClr>
              </a:gs>
              <a:gs pos="90000">
                <a:schemeClr val="accent5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4" name="任意多边形: 形状 13"/>
          <p:cNvSpPr/>
          <p:nvPr>
            <p:custDataLst>
              <p:tags r:id="rId7"/>
            </p:custDataLst>
          </p:nvPr>
        </p:nvSpPr>
        <p:spPr>
          <a:xfrm rot="6300000">
            <a:off x="5097644" y="4564580"/>
            <a:ext cx="942153" cy="1192756"/>
          </a:xfrm>
          <a:custGeom>
            <a:avLst/>
            <a:gdLst>
              <a:gd name="connsiteX0" fmla="*/ 524726 w 1477780"/>
              <a:gd name="connsiteY0" fmla="*/ 1854974 h 1871148"/>
              <a:gd name="connsiteX1" fmla="*/ 301003 w 1477780"/>
              <a:gd name="connsiteY1" fmla="*/ 1772172 h 1871148"/>
              <a:gd name="connsiteX2" fmla="*/ 60855 w 1477780"/>
              <a:gd name="connsiteY2" fmla="*/ 1568357 h 1871148"/>
              <a:gd name="connsiteX3" fmla="*/ 0 w 1477780"/>
              <a:gd name="connsiteY3" fmla="*/ 1473202 h 1871148"/>
              <a:gd name="connsiteX4" fmla="*/ 32210 w 1477780"/>
              <a:gd name="connsiteY4" fmla="*/ 1455719 h 1871148"/>
              <a:gd name="connsiteX5" fmla="*/ 381926 w 1477780"/>
              <a:gd name="connsiteY5" fmla="*/ 797984 h 1871148"/>
              <a:gd name="connsiteX6" fmla="*/ 381926 w 1477780"/>
              <a:gd name="connsiteY6" fmla="*/ 4782 h 1871148"/>
              <a:gd name="connsiteX7" fmla="*/ 370849 w 1477780"/>
              <a:gd name="connsiteY7" fmla="*/ 4782 h 1871148"/>
              <a:gd name="connsiteX8" fmla="*/ 373490 w 1477780"/>
              <a:gd name="connsiteY8" fmla="*/ 0 h 1871148"/>
              <a:gd name="connsiteX9" fmla="*/ 1067861 w 1477780"/>
              <a:gd name="connsiteY9" fmla="*/ 383429 h 1871148"/>
              <a:gd name="connsiteX10" fmla="*/ 1378804 w 1477780"/>
              <a:gd name="connsiteY10" fmla="*/ 1461229 h 1871148"/>
              <a:gd name="connsiteX11" fmla="*/ 524726 w 1477780"/>
              <a:gd name="connsiteY11" fmla="*/ 1854974 h 18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7780" h="1871148">
                <a:moveTo>
                  <a:pt x="524726" y="1854974"/>
                </a:moveTo>
                <a:cubicBezTo>
                  <a:pt x="448295" y="1839244"/>
                  <a:pt x="372908" y="1811877"/>
                  <a:pt x="301003" y="1772172"/>
                </a:cubicBezTo>
                <a:cubicBezTo>
                  <a:pt x="205130" y="1719231"/>
                  <a:pt x="124525" y="1649367"/>
                  <a:pt x="60855" y="1568357"/>
                </a:cubicBezTo>
                <a:lnTo>
                  <a:pt x="0" y="1473202"/>
                </a:lnTo>
                <a:lnTo>
                  <a:pt x="32210" y="1455719"/>
                </a:lnTo>
                <a:cubicBezTo>
                  <a:pt x="243203" y="1313175"/>
                  <a:pt x="381925" y="1071780"/>
                  <a:pt x="381926" y="797984"/>
                </a:cubicBezTo>
                <a:lnTo>
                  <a:pt x="381926" y="4782"/>
                </a:lnTo>
                <a:lnTo>
                  <a:pt x="370849" y="4782"/>
                </a:lnTo>
                <a:lnTo>
                  <a:pt x="373490" y="0"/>
                </a:lnTo>
                <a:lnTo>
                  <a:pt x="1067861" y="383429"/>
                </a:lnTo>
                <a:cubicBezTo>
                  <a:pt x="1451352" y="595190"/>
                  <a:pt x="1590565" y="1077738"/>
                  <a:pt x="1378804" y="1461229"/>
                </a:cubicBezTo>
                <a:cubicBezTo>
                  <a:pt x="1206746" y="1772815"/>
                  <a:pt x="855929" y="1923141"/>
                  <a:pt x="524726" y="1854974"/>
                </a:cubicBezTo>
                <a:close/>
              </a:path>
            </a:pathLst>
          </a:custGeom>
          <a:gradFill>
            <a:gsLst>
              <a:gs pos="25000">
                <a:schemeClr val="accent6">
                  <a:lumMod val="60000"/>
                  <a:lumOff val="40000"/>
                </a:schemeClr>
              </a:gs>
              <a:gs pos="90000">
                <a:schemeClr val="accent6"/>
              </a:gs>
            </a:gsLst>
            <a:lin ang="2700000" scaled="0"/>
          </a:gradFill>
          <a:ln>
            <a:noFill/>
          </a:ln>
          <a:effectLst>
            <a:outerShdw blurRad="50800" dist="38100" dir="8100000" algn="tr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323850" bIns="39624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b="1">
              <a:latin typeface="+mj-ea"/>
              <a:ea typeface="+mj-ea"/>
              <a:sym typeface="+mn-ea"/>
            </a:endParaRPr>
          </a:p>
        </p:txBody>
      </p:sp>
      <p:sp>
        <p:nvSpPr>
          <p:cNvPr id="16" name="弧形 15"/>
          <p:cNvSpPr/>
          <p:nvPr>
            <p:custDataLst>
              <p:tags r:id="rId8"/>
            </p:custDataLst>
          </p:nvPr>
        </p:nvSpPr>
        <p:spPr>
          <a:xfrm rot="10800000">
            <a:off x="5828616" y="3764904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2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弧形 16"/>
          <p:cNvSpPr/>
          <p:nvPr>
            <p:custDataLst>
              <p:tags r:id="rId9"/>
            </p:custDataLst>
          </p:nvPr>
        </p:nvSpPr>
        <p:spPr>
          <a:xfrm rot="14400000">
            <a:off x="6214938" y="4328619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3">
                    <a:alpha val="0"/>
                  </a:schemeClr>
                </a:gs>
                <a:gs pos="0">
                  <a:schemeClr val="accent3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弧形 17"/>
          <p:cNvSpPr/>
          <p:nvPr>
            <p:custDataLst>
              <p:tags r:id="rId10"/>
            </p:custDataLst>
          </p:nvPr>
        </p:nvSpPr>
        <p:spPr>
          <a:xfrm rot="3600000">
            <a:off x="4821700" y="4455329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6">
                    <a:alpha val="0"/>
                  </a:schemeClr>
                </a:gs>
                <a:gs pos="0">
                  <a:schemeClr val="accent6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" name="弧形 18"/>
          <p:cNvSpPr/>
          <p:nvPr>
            <p:custDataLst>
              <p:tags r:id="rId11"/>
            </p:custDataLst>
          </p:nvPr>
        </p:nvSpPr>
        <p:spPr>
          <a:xfrm>
            <a:off x="5166349" y="5030870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5">
                    <a:alpha val="0"/>
                  </a:schemeClr>
                </a:gs>
                <a:gs pos="0">
                  <a:schemeClr val="accent5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" name="弧形 19"/>
          <p:cNvSpPr/>
          <p:nvPr>
            <p:custDataLst>
              <p:tags r:id="rId12"/>
            </p:custDataLst>
          </p:nvPr>
        </p:nvSpPr>
        <p:spPr>
          <a:xfrm rot="18000000">
            <a:off x="5889999" y="5030870"/>
            <a:ext cx="1419143" cy="1419143"/>
          </a:xfrm>
          <a:prstGeom prst="arc">
            <a:avLst>
              <a:gd name="adj1" fmla="val 3248781"/>
              <a:gd name="adj2" fmla="val 9734539"/>
            </a:avLst>
          </a:prstGeom>
          <a:ln w="12700">
            <a:gradFill>
              <a:gsLst>
                <a:gs pos="79000">
                  <a:schemeClr val="accent4">
                    <a:alpha val="0"/>
                  </a:schemeClr>
                </a:gs>
                <a:gs pos="0">
                  <a:schemeClr val="accent4">
                    <a:alpha val="50000"/>
                  </a:schemeClr>
                </a:gs>
              </a:gsLst>
              <a:lin ang="0" scaled="1"/>
            </a:gra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标题"/>
          <p:cNvSpPr txBox="1"/>
          <p:nvPr>
            <p:custDataLst>
              <p:tags r:id="rId13"/>
            </p:custDataLst>
          </p:nvPr>
        </p:nvSpPr>
        <p:spPr>
          <a:xfrm>
            <a:off x="8145986" y="4512770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3"/>
                </a:solidFill>
                <a:latin typeface="+mn-ea"/>
                <a:cs typeface="+mn-ea"/>
                <a:sym typeface="+mn-ea"/>
              </a:rPr>
              <a:t>(4） 药品保管制度</a:t>
            </a:r>
            <a:endParaRPr lang="zh-CN" altLang="en-US" sz="2000" b="1" dirty="0">
              <a:solidFill>
                <a:schemeClr val="accent3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3" name="标题"/>
          <p:cNvSpPr txBox="1"/>
          <p:nvPr>
            <p:custDataLst>
              <p:tags r:id="rId14"/>
            </p:custDataLst>
          </p:nvPr>
        </p:nvSpPr>
        <p:spPr>
          <a:xfrm>
            <a:off x="7693775" y="5866588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4"/>
                </a:solidFill>
                <a:latin typeface="+mn-ea"/>
                <a:cs typeface="+mn-ea"/>
                <a:sym typeface="+mn-ea"/>
              </a:rPr>
              <a:t>(6） 安全管理制度</a:t>
            </a:r>
            <a:endParaRPr lang="zh-CN" altLang="en-US" sz="2000" b="1" dirty="0">
              <a:solidFill>
                <a:schemeClr val="accent4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4" name="标题"/>
          <p:cNvSpPr txBox="1"/>
          <p:nvPr>
            <p:custDataLst>
              <p:tags r:id="rId15"/>
            </p:custDataLst>
          </p:nvPr>
        </p:nvSpPr>
        <p:spPr>
          <a:xfrm>
            <a:off x="7693775" y="3209636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+mn-ea"/>
                <a:sym typeface="+mn-ea"/>
              </a:rPr>
              <a:t>(2） 幼儿接送制度</a:t>
            </a:r>
            <a:endParaRPr lang="zh-CN" altLang="en-US" sz="2000" b="1" dirty="0">
              <a:solidFill>
                <a:schemeClr val="accent2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6" name="标题"/>
          <p:cNvSpPr txBox="1"/>
          <p:nvPr>
            <p:custDataLst>
              <p:tags r:id="rId16"/>
            </p:custDataLst>
          </p:nvPr>
        </p:nvSpPr>
        <p:spPr>
          <a:xfrm>
            <a:off x="1425893" y="4521217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6"/>
                </a:solidFill>
                <a:latin typeface="+mn-ea"/>
                <a:cs typeface="+mn-ea"/>
                <a:sym typeface="+mn-ea"/>
              </a:rPr>
              <a:t>(3） 食品卫生安全制度</a:t>
            </a:r>
            <a:endParaRPr lang="zh-CN" altLang="en-US" sz="2000" b="1" dirty="0">
              <a:solidFill>
                <a:schemeClr val="accent6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8" name="标题"/>
          <p:cNvSpPr txBox="1"/>
          <p:nvPr>
            <p:custDataLst>
              <p:tags r:id="rId17"/>
            </p:custDataLst>
          </p:nvPr>
        </p:nvSpPr>
        <p:spPr>
          <a:xfrm>
            <a:off x="1834741" y="5866588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+mn-ea"/>
                <a:cs typeface="+mn-ea"/>
                <a:sym typeface="+mn-ea"/>
              </a:rPr>
              <a:t>(5） 日常安全常规</a:t>
            </a:r>
            <a:endParaRPr lang="zh-CN" altLang="en-US" sz="2000" b="1" dirty="0">
              <a:solidFill>
                <a:srgbClr val="0070C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4" name="标题"/>
          <p:cNvSpPr txBox="1"/>
          <p:nvPr>
            <p:custDataLst>
              <p:tags r:id="rId18"/>
            </p:custDataLst>
          </p:nvPr>
        </p:nvSpPr>
        <p:spPr>
          <a:xfrm>
            <a:off x="1851636" y="3209636"/>
            <a:ext cx="2851057" cy="3694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(1） 门卫制度</a:t>
            </a:r>
            <a:endParaRPr lang="zh-CN" altLang="en-US" sz="2000" b="1" dirty="0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68" name="图形 50" descr="343439383331313b343532303033313bd3a6d3c3c9ccb3c7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811879" y="4918803"/>
            <a:ext cx="239450" cy="239450"/>
          </a:xfrm>
          <a:prstGeom prst="rect">
            <a:avLst/>
          </a:prstGeom>
          <a:effectLst>
            <a:outerShdw blurRad="50800" dist="38100" dir="5400000" algn="t" rotWithShape="0">
              <a:schemeClr val="accent3">
                <a:lumMod val="75000"/>
                <a:alpha val="20000"/>
              </a:schemeClr>
            </a:outerShdw>
          </a:effectLst>
        </p:spPr>
      </p:pic>
      <p:pic>
        <p:nvPicPr>
          <p:cNvPr id="69" name="图形 120" descr="343439383331313b343532303032383bbfcdbba7b9dcc0ed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524108" y="5573185"/>
            <a:ext cx="239450" cy="239450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75000"/>
                <a:alpha val="20000"/>
              </a:schemeClr>
            </a:outerShdw>
          </a:effectLst>
        </p:spPr>
      </p:pic>
      <p:pic>
        <p:nvPicPr>
          <p:cNvPr id="70" name="图片 69" descr="343435383036303b343532343136343bcfeec4bfb7b6cea7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775679" y="5640764"/>
            <a:ext cx="239450" cy="239450"/>
          </a:xfrm>
          <a:prstGeom prst="rect">
            <a:avLst/>
          </a:prstGeom>
          <a:effectLst>
            <a:outerShdw blurRad="50800" dist="38100" dir="5400000" sx="102000" sy="102000" algn="ctr" rotWithShape="0">
              <a:schemeClr val="accent5">
                <a:lumMod val="75000"/>
                <a:alpha val="20000"/>
              </a:schemeClr>
            </a:outerShdw>
          </a:effectLst>
        </p:spPr>
      </p:pic>
      <p:pic>
        <p:nvPicPr>
          <p:cNvPr id="71" name="图形 136" descr="343439383331313b343532303033323bd3a6d3c3b9dcc0ed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452025" y="4250904"/>
            <a:ext cx="239450" cy="239450"/>
          </a:xfrm>
          <a:prstGeom prst="rect">
            <a:avLst/>
          </a:prstGeom>
          <a:effectLst>
            <a:outerShdw blurRad="50800" dist="38100" dir="5400000" algn="t" rotWithShape="0">
              <a:schemeClr val="accent2">
                <a:lumMod val="75000"/>
                <a:alpha val="20000"/>
              </a:schemeClr>
            </a:outerShdw>
          </a:effectLst>
        </p:spPr>
      </p:pic>
      <p:pic>
        <p:nvPicPr>
          <p:cNvPr id="72" name="图形 128" descr="343439383331313b343532303034303bcffacadbb9dcc0ed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683885" y="4353961"/>
            <a:ext cx="239450" cy="239450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20000"/>
              </a:schemeClr>
            </a:outerShdw>
          </a:effectLst>
        </p:spPr>
      </p:pic>
      <p:pic>
        <p:nvPicPr>
          <p:cNvPr id="73" name="图形 26" descr="343435383038363b343532323339383bd6b4d0d0cad6b6ce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5329663" y="5031433"/>
            <a:ext cx="223487" cy="223487"/>
          </a:xfrm>
          <a:prstGeom prst="rect">
            <a:avLst/>
          </a:prstGeom>
          <a:effectLst>
            <a:outerShdw blurRad="50800" dist="38100" dir="8100000" algn="t" rotWithShape="0">
              <a:schemeClr val="accent6">
                <a:lumMod val="75000"/>
                <a:alpha val="20000"/>
              </a:schemeClr>
            </a:outerShdw>
          </a:effectLst>
        </p:spPr>
      </p:pic>
      <p:sp>
        <p:nvSpPr>
          <p:cNvPr id="4" name="文本框 3"/>
          <p:cNvSpPr txBox="1"/>
          <p:nvPr>
            <p:custDataLst>
              <p:tags r:id="rId37"/>
            </p:custDataLst>
          </p:nvPr>
        </p:nvSpPr>
        <p:spPr>
          <a:xfrm>
            <a:off x="1090930" y="304292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P61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3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75641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ts val="1860"/>
              </a:lnSpc>
              <a:buNone/>
            </a:pPr>
            <a:r>
              <a:rPr lang="zh-CN" altLang="en-US" sz="2400" b="1"/>
              <a:t> 二、 日常的防范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sz="3600"/>
              <a:t> </a:t>
            </a:r>
            <a:r>
              <a:rPr sz="2400"/>
              <a:t>   (五） 儿童乘车的安全</a:t>
            </a:r>
            <a:endParaRPr sz="2400"/>
          </a:p>
          <a:p>
            <a:pPr marL="0" indent="0">
              <a:lnSpc>
                <a:spcPct val="100000"/>
              </a:lnSpc>
              <a:buNone/>
            </a:pPr>
            <a:r>
              <a:rPr lang="en-US" sz="2400"/>
              <a:t>  </a:t>
            </a:r>
            <a:r>
              <a:rPr sz="2400"/>
              <a:t>1. 儿童感知交通的心理</a:t>
            </a:r>
            <a:endParaRPr sz="2400"/>
          </a:p>
          <a:p>
            <a:pPr marL="0" indent="0">
              <a:lnSpc>
                <a:spcPct val="100000"/>
              </a:lnSpc>
              <a:buNone/>
            </a:pPr>
            <a:r>
              <a:rPr sz="2400"/>
              <a:t>  2. 儿童乘车需注意的问题</a:t>
            </a:r>
            <a:endParaRPr sz="2400"/>
          </a:p>
          <a:p>
            <a:pPr>
              <a:lnSpc>
                <a:spcPct val="100000"/>
              </a:lnSpc>
            </a:pPr>
            <a:r>
              <a:rPr sz="2400"/>
              <a:t>(1） 车型。</a:t>
            </a:r>
            <a:endParaRPr sz="2400"/>
          </a:p>
          <a:p>
            <a:pPr>
              <a:lnSpc>
                <a:spcPct val="100000"/>
              </a:lnSpc>
            </a:pPr>
            <a:r>
              <a:rPr sz="2400"/>
              <a:t>(2） 儿童安全装置。</a:t>
            </a:r>
            <a:endParaRPr sz="2400"/>
          </a:p>
          <a:p>
            <a:pPr>
              <a:lnSpc>
                <a:spcPct val="100000"/>
              </a:lnSpc>
            </a:pPr>
            <a:r>
              <a:rPr sz="2400"/>
              <a:t>(3） 习惯。</a:t>
            </a:r>
            <a:endParaRPr sz="24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569085" y="566864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P61-62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idx="2"/>
          </p:nvPr>
        </p:nvSpPr>
        <p:spPr>
          <a:xfrm>
            <a:off x="681990" y="2106295"/>
            <a:ext cx="7701915" cy="3679825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sz="2400">
                <a:solidFill>
                  <a:schemeClr val="tx1"/>
                </a:solidFill>
                <a:sym typeface="+mn-ea"/>
              </a:rPr>
              <a:t>学前儿童正处于生长发育的重要时期，在好奇、好探索的心理需求的驱使下，他们往往会表现出各种大胆的举动。而身体各系统发育的不完善及对周围事物缺乏全面认识的能力，使他们的行为中隐藏着诸多的安全隐患。如果成人对他们的照料稍有疏忽，极易发生安全事故。因此，把儿童的安全放在首位，重视对学前儿童进行安全教育，采取有效措施消除安全隐患，是整个学前教育的重要组成部分。</a:t>
            </a:r>
            <a:endParaRPr sz="2400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519430" y="926465"/>
            <a:ext cx="3329305" cy="968375"/>
          </a:xfrm>
        </p:spPr>
        <p:txBody>
          <a:bodyPr/>
          <a:p>
            <a:r>
              <a:rPr lang="zh-CN" altLang="en-US" sz="4000"/>
              <a:t>知识要点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47d220a7d0a"/>
          <p:cNvSpPr>
            <a:spLocks noGrp="1"/>
          </p:cNvSpPr>
          <p:nvPr>
            <p:ph idx="4294967295"/>
          </p:nvPr>
        </p:nvSpPr>
        <p:spPr>
          <a:xfrm>
            <a:off x="880745" y="175641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三、 活动的渗透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(一） 日常生活中随时随地的安全教育</a:t>
            </a:r>
            <a:endParaRPr sz="2400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(二） 渗透在其他活动中的安全教育</a:t>
            </a:r>
            <a:endParaRPr sz="2400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(三） 体验式的安全实践活动</a:t>
            </a:r>
            <a:endParaRPr sz="24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569085" y="566864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P61-62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75641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 三、 活动的渗透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Blip>
                <a:blip r:embed="rId1"/>
              </a:buBlip>
            </a:pPr>
            <a:r>
              <a:rPr sz="2400"/>
              <a:t>(二） 渗透在其他活动中的安全教育</a:t>
            </a:r>
            <a:endParaRPr sz="24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</a:t>
            </a:r>
            <a:r>
              <a:rPr lang="en-US" sz="2000"/>
              <a:t>   </a:t>
            </a:r>
            <a:r>
              <a:rPr sz="2000"/>
              <a:t>1. 幼儿服药委托单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2. 每日幼儿出勤报告制度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3. 全日观察记录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4. 定期的消防演习活动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5. 幼儿外出应急预案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6. 设立安全标志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7. 离园活动中的安全教育</a:t>
            </a:r>
            <a:endParaRPr sz="2000"/>
          </a:p>
          <a:p>
            <a:pPr marL="0" indent="0">
              <a:lnSpc>
                <a:spcPct val="100000"/>
              </a:lnSpc>
              <a:buBlip>
                <a:blip r:embed="rId2"/>
              </a:buBlip>
            </a:pPr>
            <a:r>
              <a:rPr sz="2000"/>
              <a:t>    8. 安全小组巡视制度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715895" y="632333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P64-65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56210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三、 活动的渗透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 (三） 体验式的安全实践活动</a:t>
            </a:r>
            <a:endParaRPr sz="2400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000"/>
              <a:t> </a:t>
            </a:r>
            <a:r>
              <a:rPr lang="en-US" sz="2000"/>
              <a:t>   </a:t>
            </a:r>
            <a:r>
              <a:rPr sz="2000"/>
              <a:t>体验式学习起源于美国斯坦福大学，是一种新型的学习方式。它基于杜威的经验主义哲学，受到建构主义心理学和人本主义心理学的启示。体验式学习是通过在体验活动中反复观察、感受、实践、探究，使参与者充分体验所经历的各种事件，最终认识事物，掌握知识与技能，发展能力，养成某些行为习惯，形成某些观念、情感、态度乃至心理品格的过程。幼儿园的体验式学习是让幼儿在游戏活动中获得知识、形成技能、提高认知水平的一种学习方式。这种学习方式和学习过程只有通过亲身体验才能最终有效地完成。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2715895" y="632333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P64-65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56210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三、 活动的渗透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 (三） 体验式的安全实践活动</a:t>
            </a:r>
            <a:endParaRPr sz="2400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000"/>
              <a:t> </a:t>
            </a:r>
            <a:r>
              <a:rPr lang="en-US" sz="2000"/>
              <a:t> 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264920" y="306070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P65</a:t>
            </a:r>
            <a:endParaRPr lang="en-US" altLang="zh-CN" b="1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49800" y="3061335"/>
            <a:ext cx="4837430" cy="36302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56210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三、 活动的渗透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400"/>
              <a:t> (三） 体验式的安全实践活动</a:t>
            </a:r>
            <a:endParaRPr sz="2400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000"/>
              <a:t> </a:t>
            </a:r>
            <a:r>
              <a:rPr lang="en-US" sz="2000"/>
              <a:t> 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264920" y="306070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P65-70</a:t>
            </a:r>
            <a:endParaRPr lang="en-US" altLang="zh-CN" b="1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49800" y="3061335"/>
            <a:ext cx="4837430" cy="36302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56210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 四、 学前儿童安全教育实施的原则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Blip>
                <a:blip r:embed="rId1"/>
              </a:buBlip>
            </a:pPr>
            <a:r>
              <a:rPr sz="2000"/>
              <a:t> </a:t>
            </a:r>
            <a:r>
              <a:rPr lang="en-US" sz="2000"/>
              <a:t> 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327785" y="245046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P70-72</a:t>
            </a:r>
            <a:endParaRPr lang="en-US" altLang="zh-CN" b="1">
              <a:solidFill>
                <a:srgbClr val="C00000"/>
              </a:solidFill>
            </a:endParaRPr>
          </a:p>
        </p:txBody>
      </p:sp>
      <p:sp>
        <p:nvSpPr>
          <p:cNvPr id="6" name="任意多边形: 形状 2"/>
          <p:cNvSpPr/>
          <p:nvPr>
            <p:custDataLst>
              <p:tags r:id="rId3"/>
            </p:custDataLst>
          </p:nvPr>
        </p:nvSpPr>
        <p:spPr>
          <a:xfrm rot="10800000">
            <a:off x="5005168" y="3050537"/>
            <a:ext cx="2108206" cy="1836194"/>
          </a:xfrm>
          <a:custGeom>
            <a:avLst/>
            <a:gdLst>
              <a:gd name="connsiteX0" fmla="*/ 2879090 w 2879090"/>
              <a:gd name="connsiteY0" fmla="*/ 2507615 h 2507615"/>
              <a:gd name="connsiteX1" fmla="*/ 0 w 2879090"/>
              <a:gd name="connsiteY1" fmla="*/ 2507615 h 2507615"/>
              <a:gd name="connsiteX2" fmla="*/ 827739 w 2879090"/>
              <a:gd name="connsiteY2" fmla="*/ 195612 h 2507615"/>
              <a:gd name="connsiteX3" fmla="*/ 902197 w 2879090"/>
              <a:gd name="connsiteY3" fmla="*/ 195612 h 2507615"/>
              <a:gd name="connsiteX4" fmla="*/ 944252 w 2879090"/>
              <a:gd name="connsiteY4" fmla="*/ 266335 h 2507615"/>
              <a:gd name="connsiteX5" fmla="*/ 1431925 w 2879090"/>
              <a:gd name="connsiteY5" fmla="*/ 513080 h 2507615"/>
              <a:gd name="connsiteX6" fmla="*/ 1936750 w 2879090"/>
              <a:gd name="connsiteY6" fmla="*/ 0 h 2507615"/>
              <a:gd name="connsiteX7" fmla="*/ 1950720 w 2879090"/>
              <a:gd name="connsiteY7" fmla="*/ 27940 h 2507615"/>
              <a:gd name="connsiteX8" fmla="*/ 1978660 w 2879090"/>
              <a:gd name="connsiteY8" fmla="*/ 27940 h 2507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9090" h="2507615">
                <a:moveTo>
                  <a:pt x="2879090" y="2507615"/>
                </a:moveTo>
                <a:lnTo>
                  <a:pt x="0" y="2507615"/>
                </a:lnTo>
                <a:lnTo>
                  <a:pt x="827739" y="195612"/>
                </a:lnTo>
                <a:lnTo>
                  <a:pt x="902197" y="195612"/>
                </a:lnTo>
                <a:lnTo>
                  <a:pt x="944252" y="266335"/>
                </a:lnTo>
                <a:cubicBezTo>
                  <a:pt x="1053356" y="415846"/>
                  <a:pt x="1231106" y="513080"/>
                  <a:pt x="1431925" y="513080"/>
                </a:cubicBezTo>
                <a:cubicBezTo>
                  <a:pt x="1758315" y="513080"/>
                  <a:pt x="1928495" y="320040"/>
                  <a:pt x="1936750" y="0"/>
                </a:cubicBezTo>
                <a:lnTo>
                  <a:pt x="1950720" y="27940"/>
                </a:lnTo>
                <a:lnTo>
                  <a:pt x="1978660" y="27940"/>
                </a:lnTo>
                <a:close/>
              </a:path>
            </a:pathLst>
          </a:custGeom>
          <a:gradFill>
            <a:gsLst>
              <a:gs pos="3500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5000"/>
                  <a:lumOff val="95000"/>
                  <a:alpha val="6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7" name="椭圆 6"/>
          <p:cNvSpPr/>
          <p:nvPr>
            <p:custDataLst>
              <p:tags r:id="rId4"/>
            </p:custDataLst>
          </p:nvPr>
        </p:nvSpPr>
        <p:spPr>
          <a:xfrm flipH="1">
            <a:off x="7750857" y="5186641"/>
            <a:ext cx="556578" cy="362682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>
                    <a:lumMod val="60000"/>
                    <a:lumOff val="40000"/>
                  </a:schemeClr>
                </a:gs>
              </a:gsLst>
              <a:lin ang="16140000" scaled="0"/>
            </a:gradFill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>
                        <a:alpha val="40000"/>
                        <a:lumMod val="90000"/>
                        <a:lumOff val="1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" name="椭圆 8"/>
          <p:cNvSpPr/>
          <p:nvPr>
            <p:custDataLst>
              <p:tags r:id="rId5"/>
            </p:custDataLst>
          </p:nvPr>
        </p:nvSpPr>
        <p:spPr>
          <a:xfrm flipH="1">
            <a:off x="7750857" y="3940503"/>
            <a:ext cx="556578" cy="362682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>
                    <a:lumMod val="60000"/>
                    <a:lumOff val="40000"/>
                  </a:schemeClr>
                </a:gs>
              </a:gsLst>
              <a:lin ang="16140000" scaled="0"/>
            </a:gradFill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>
                        <a:alpha val="40000"/>
                        <a:lumMod val="90000"/>
                        <a:lumOff val="1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8" name="标题"/>
          <p:cNvSpPr txBox="1"/>
          <p:nvPr>
            <p:custDataLst>
              <p:tags r:id="rId6"/>
            </p:custDataLst>
          </p:nvPr>
        </p:nvSpPr>
        <p:spPr>
          <a:xfrm>
            <a:off x="8451850" y="4829175"/>
            <a:ext cx="2529205" cy="5105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20000"/>
          </a:bodyPr>
          <a:p>
            <a:pPr lvl="0" algn="just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(四）实现模式转变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39" name="标题"/>
          <p:cNvSpPr txBox="1"/>
          <p:nvPr>
            <p:custDataLst>
              <p:tags r:id="rId7"/>
            </p:custDataLst>
          </p:nvPr>
        </p:nvSpPr>
        <p:spPr>
          <a:xfrm>
            <a:off x="661035" y="3560445"/>
            <a:ext cx="3021330" cy="5105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20000"/>
          </a:bodyPr>
          <a:p>
            <a:pPr lvl="0" algn="r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  (一）倡导安全氛围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0" name="标题"/>
          <p:cNvSpPr txBox="1"/>
          <p:nvPr>
            <p:custDataLst>
              <p:tags r:id="rId8"/>
            </p:custDataLst>
          </p:nvPr>
        </p:nvSpPr>
        <p:spPr>
          <a:xfrm>
            <a:off x="871220" y="4824095"/>
            <a:ext cx="2817495" cy="5105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20000"/>
          </a:bodyPr>
          <a:p>
            <a:pPr lvl="0" algn="r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   (三）发挥教育合力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2" name="椭圆 41"/>
          <p:cNvSpPr/>
          <p:nvPr>
            <p:custDataLst>
              <p:tags r:id="rId9"/>
            </p:custDataLst>
          </p:nvPr>
        </p:nvSpPr>
        <p:spPr>
          <a:xfrm>
            <a:off x="5206038" y="4715619"/>
            <a:ext cx="1717625" cy="1115015"/>
          </a:xfrm>
          <a:prstGeom prst="ellipse">
            <a:avLst/>
          </a:prstGeom>
          <a:gradFill>
            <a:gsLst>
              <a:gs pos="1000">
                <a:schemeClr val="accent1">
                  <a:lumMod val="90000"/>
                  <a:lumOff val="10000"/>
                </a:schemeClr>
              </a:gs>
              <a:gs pos="86000">
                <a:schemeClr val="accent1">
                  <a:alpha val="73000"/>
                  <a:lumMod val="30000"/>
                  <a:lumOff val="7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3" name="椭圆 42"/>
          <p:cNvSpPr/>
          <p:nvPr>
            <p:custDataLst>
              <p:tags r:id="rId10"/>
            </p:custDataLst>
          </p:nvPr>
        </p:nvSpPr>
        <p:spPr>
          <a:xfrm>
            <a:off x="5097234" y="4697485"/>
            <a:ext cx="1940814" cy="1260088"/>
          </a:xfrm>
          <a:prstGeom prst="ellipse">
            <a:avLst/>
          </a:prstGeom>
          <a:noFill/>
          <a:ln w="12700">
            <a:gradFill>
              <a:gsLst>
                <a:gs pos="100000">
                  <a:schemeClr val="accent1">
                    <a:lumMod val="10000"/>
                    <a:lumOff val="90000"/>
                    <a:alpha val="31000"/>
                  </a:schemeClr>
                </a:gs>
                <a:gs pos="4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</a:gra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椭圆 43"/>
          <p:cNvSpPr/>
          <p:nvPr>
            <p:custDataLst>
              <p:tags r:id="rId11"/>
            </p:custDataLst>
          </p:nvPr>
        </p:nvSpPr>
        <p:spPr>
          <a:xfrm>
            <a:off x="4689914" y="3974446"/>
            <a:ext cx="2754524" cy="1746919"/>
          </a:xfrm>
          <a:prstGeom prst="ellipse">
            <a:avLst/>
          </a:prstGeom>
          <a:noFill/>
          <a:ln w="25400">
            <a:gradFill>
              <a:gsLst>
                <a:gs pos="100000">
                  <a:schemeClr val="accent1">
                    <a:lumMod val="10000"/>
                    <a:lumOff val="90000"/>
                    <a:alpha val="31000"/>
                  </a:schemeClr>
                </a:gs>
                <a:gs pos="0">
                  <a:schemeClr val="accent1">
                    <a:lumMod val="95000"/>
                  </a:schemeClr>
                </a:gs>
              </a:gsLst>
              <a:lin ang="16200000" scaled="1"/>
            </a:gra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椭圆 44"/>
          <p:cNvSpPr/>
          <p:nvPr>
            <p:custDataLst>
              <p:tags r:id="rId12"/>
            </p:custDataLst>
          </p:nvPr>
        </p:nvSpPr>
        <p:spPr>
          <a:xfrm>
            <a:off x="5624982" y="4491965"/>
            <a:ext cx="879737" cy="571457"/>
          </a:xfrm>
          <a:prstGeom prst="ellipse">
            <a:avLst/>
          </a:prstGeom>
          <a:gradFill>
            <a:gsLst>
              <a:gs pos="14000">
                <a:schemeClr val="accent1">
                  <a:lumMod val="90000"/>
                  <a:lumOff val="1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  <a:gs pos="73000">
                <a:schemeClr val="accent1">
                  <a:lumMod val="40000"/>
                  <a:lumOff val="60000"/>
                </a:schemeClr>
              </a:gs>
            </a:gsLst>
            <a:lin ang="16200000" scaled="0"/>
          </a:gradFill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>
                    <a:lumMod val="85000"/>
                  </a:schemeClr>
                </a:gs>
              </a:gsLst>
              <a:lin ang="1614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7" name="椭圆 46"/>
          <p:cNvSpPr/>
          <p:nvPr>
            <p:custDataLst>
              <p:tags r:id="rId13"/>
            </p:custDataLst>
          </p:nvPr>
        </p:nvSpPr>
        <p:spPr>
          <a:xfrm>
            <a:off x="5882115" y="5101550"/>
            <a:ext cx="365937" cy="238068"/>
          </a:xfrm>
          <a:prstGeom prst="ellipse">
            <a:avLst/>
          </a:prstGeom>
          <a:gradFill>
            <a:gsLst>
              <a:gs pos="0">
                <a:schemeClr val="accent1">
                  <a:lumMod val="90000"/>
                  <a:lumOff val="10000"/>
                  <a:alpha val="89000"/>
                </a:schemeClr>
              </a:gs>
              <a:gs pos="65000">
                <a:schemeClr val="accent1">
                  <a:alpha val="20000"/>
                  <a:lumMod val="90000"/>
                  <a:lumOff val="10000"/>
                </a:schemeClr>
              </a:gs>
            </a:gsLst>
            <a:lin ang="16200000" scaled="0"/>
          </a:gradFill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/>
                </a:gs>
              </a:gsLst>
              <a:lin ang="1614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8" name="椭圆 47"/>
          <p:cNvSpPr/>
          <p:nvPr>
            <p:custDataLst>
              <p:tags r:id="rId14"/>
            </p:custDataLst>
          </p:nvPr>
        </p:nvSpPr>
        <p:spPr>
          <a:xfrm>
            <a:off x="5443176" y="4399435"/>
            <a:ext cx="1247998" cy="804410"/>
          </a:xfrm>
          <a:prstGeom prst="ellipse">
            <a:avLst/>
          </a:prstGeom>
          <a:noFill/>
          <a:ln w="9525">
            <a:gradFill>
              <a:gsLst>
                <a:gs pos="100000">
                  <a:schemeClr val="accent1">
                    <a:lumMod val="20000"/>
                    <a:lumOff val="80000"/>
                    <a:alpha val="20000"/>
                  </a:schemeClr>
                </a:gs>
                <a:gs pos="24000">
                  <a:schemeClr val="accent1">
                    <a:lumMod val="75000"/>
                  </a:schemeClr>
                </a:gs>
              </a:gsLst>
              <a:lin ang="16200000" scaled="1"/>
            </a:gra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6" name="图片 55" descr="343439383331313b343532303033313bd3a6d3c3c9ccb3c7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933593" y="3910744"/>
            <a:ext cx="203660" cy="211100"/>
          </a:xfrm>
          <a:prstGeom prst="rect">
            <a:avLst/>
          </a:prstGeom>
        </p:spPr>
      </p:pic>
      <p:pic>
        <p:nvPicPr>
          <p:cNvPr id="58" name="图片 57" descr="343439383331313b343532303032383bbfcdbba7b9dcc0ed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927084" y="5145258"/>
            <a:ext cx="223795" cy="231976"/>
          </a:xfrm>
          <a:prstGeom prst="rect">
            <a:avLst/>
          </a:prstGeom>
          <a:gradFill>
            <a:gsLst>
              <a:gs pos="100000">
                <a:schemeClr val="accent1">
                  <a:lumMod val="70000"/>
                  <a:lumOff val="30000"/>
                </a:schemeClr>
              </a:gs>
              <a:gs pos="0">
                <a:schemeClr val="accent1">
                  <a:lumMod val="70000"/>
                  <a:lumOff val="30000"/>
                </a:schemeClr>
              </a:gs>
            </a:gsLst>
            <a:lin ang="10800000" scaled="0"/>
          </a:gradFill>
        </p:spPr>
      </p:pic>
      <p:sp>
        <p:nvSpPr>
          <p:cNvPr id="49" name="椭圆 48"/>
          <p:cNvSpPr/>
          <p:nvPr>
            <p:custDataLst>
              <p:tags r:id="rId21"/>
            </p:custDataLst>
          </p:nvPr>
        </p:nvSpPr>
        <p:spPr>
          <a:xfrm>
            <a:off x="3825056" y="5186641"/>
            <a:ext cx="556578" cy="362682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>
                    <a:lumMod val="60000"/>
                    <a:lumOff val="40000"/>
                  </a:schemeClr>
                </a:gs>
              </a:gsLst>
              <a:lin ang="16140000" scaled="0"/>
            </a:gradFill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>
                        <a:alpha val="40000"/>
                        <a:lumMod val="90000"/>
                        <a:lumOff val="1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8" name="椭圆 7"/>
          <p:cNvSpPr/>
          <p:nvPr>
            <p:custDataLst>
              <p:tags r:id="rId22"/>
            </p:custDataLst>
          </p:nvPr>
        </p:nvSpPr>
        <p:spPr>
          <a:xfrm>
            <a:off x="3825056" y="3940503"/>
            <a:ext cx="556578" cy="362682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3000">
                  <a:schemeClr val="accent1">
                    <a:lumMod val="60000"/>
                    <a:lumOff val="40000"/>
                  </a:schemeClr>
                </a:gs>
              </a:gsLst>
              <a:lin ang="16140000" scaled="0"/>
            </a:gradFill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>
                        <a:alpha val="40000"/>
                        <a:lumMod val="90000"/>
                        <a:lumOff val="1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1" name="弧形 50"/>
          <p:cNvSpPr/>
          <p:nvPr>
            <p:custDataLst>
              <p:tags r:id="rId23"/>
            </p:custDataLst>
          </p:nvPr>
        </p:nvSpPr>
        <p:spPr>
          <a:xfrm rot="11100000">
            <a:off x="4084514" y="4968102"/>
            <a:ext cx="1984987" cy="1048058"/>
          </a:xfrm>
          <a:prstGeom prst="arc">
            <a:avLst>
              <a:gd name="adj1" fmla="val 14780080"/>
              <a:gd name="adj2" fmla="val 20843373"/>
            </a:avLst>
          </a:prstGeom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77000">
                  <a:schemeClr val="accent1">
                    <a:lumMod val="60000"/>
                    <a:lumOff val="40000"/>
                    <a:alpha val="90000"/>
                  </a:schemeClr>
                </a:gs>
                <a:gs pos="27000">
                  <a:schemeClr val="accent1">
                    <a:lumMod val="90000"/>
                    <a:lumOff val="10000"/>
                  </a:schemeClr>
                </a:gs>
              </a:gsLst>
              <a:lin ang="16020000" scaled="0"/>
            </a:gradFill>
            <a:tailEnd type="oval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弧形 9"/>
          <p:cNvSpPr/>
          <p:nvPr>
            <p:custDataLst>
              <p:tags r:id="rId24"/>
            </p:custDataLst>
          </p:nvPr>
        </p:nvSpPr>
        <p:spPr>
          <a:xfrm rot="11100000">
            <a:off x="4116132" y="4048842"/>
            <a:ext cx="897871" cy="533329"/>
          </a:xfrm>
          <a:prstGeom prst="arc">
            <a:avLst>
              <a:gd name="adj1" fmla="val 14780080"/>
              <a:gd name="adj2" fmla="val 20843373"/>
            </a:avLst>
          </a:prstGeom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77000">
                  <a:schemeClr val="accent1">
                    <a:lumMod val="50000"/>
                    <a:lumOff val="50000"/>
                  </a:schemeClr>
                </a:gs>
                <a:gs pos="27000">
                  <a:schemeClr val="accent1">
                    <a:lumMod val="60000"/>
                    <a:lumOff val="40000"/>
                  </a:schemeClr>
                </a:gs>
              </a:gsLst>
              <a:lin ang="16020000" scaled="0"/>
            </a:gradFill>
            <a:tailEnd type="oval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弧形 14"/>
          <p:cNvSpPr/>
          <p:nvPr>
            <p:custDataLst>
              <p:tags r:id="rId25"/>
            </p:custDataLst>
          </p:nvPr>
        </p:nvSpPr>
        <p:spPr>
          <a:xfrm rot="10500000" flipH="1">
            <a:off x="6059736" y="4968567"/>
            <a:ext cx="1984987" cy="1048058"/>
          </a:xfrm>
          <a:prstGeom prst="arc">
            <a:avLst>
              <a:gd name="adj1" fmla="val 14780080"/>
              <a:gd name="adj2" fmla="val 20843373"/>
            </a:avLst>
          </a:prstGeom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77000">
                  <a:schemeClr val="accent1">
                    <a:lumMod val="60000"/>
                    <a:lumOff val="40000"/>
                    <a:alpha val="90000"/>
                  </a:schemeClr>
                </a:gs>
                <a:gs pos="27000">
                  <a:schemeClr val="accent1">
                    <a:lumMod val="90000"/>
                    <a:lumOff val="10000"/>
                  </a:schemeClr>
                </a:gs>
              </a:gsLst>
              <a:lin ang="16020000" scaled="0"/>
            </a:gradFill>
            <a:tailEnd type="oval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弧形 15"/>
          <p:cNvSpPr/>
          <p:nvPr>
            <p:custDataLst>
              <p:tags r:id="rId26"/>
            </p:custDataLst>
          </p:nvPr>
        </p:nvSpPr>
        <p:spPr>
          <a:xfrm rot="10500000" flipH="1">
            <a:off x="7098030" y="4049307"/>
            <a:ext cx="897871" cy="533329"/>
          </a:xfrm>
          <a:prstGeom prst="arc">
            <a:avLst>
              <a:gd name="adj1" fmla="val 14780080"/>
              <a:gd name="adj2" fmla="val 20843373"/>
            </a:avLst>
          </a:prstGeom>
          <a:ln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77000">
                  <a:schemeClr val="accent1">
                    <a:lumMod val="50000"/>
                    <a:lumOff val="50000"/>
                  </a:schemeClr>
                </a:gs>
                <a:gs pos="27000">
                  <a:schemeClr val="accent1">
                    <a:lumMod val="60000"/>
                    <a:lumOff val="40000"/>
                  </a:schemeClr>
                </a:gs>
              </a:gsLst>
              <a:lin ang="16020000" scaled="0"/>
            </a:gradFill>
            <a:tailEnd type="oval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标题"/>
          <p:cNvSpPr txBox="1"/>
          <p:nvPr>
            <p:custDataLst>
              <p:tags r:id="rId27"/>
            </p:custDataLst>
          </p:nvPr>
        </p:nvSpPr>
        <p:spPr>
          <a:xfrm>
            <a:off x="8445500" y="3560445"/>
            <a:ext cx="2747645" cy="5105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20000"/>
          </a:bodyPr>
          <a:p>
            <a:pPr lvl="0" algn="just">
              <a:buClrTx/>
              <a:buSzTx/>
              <a:buFontTx/>
            </a:pPr>
            <a:r>
              <a:rPr lang="zh-CN" altLang="en-US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  (二）重在自我保护</a:t>
            </a:r>
            <a:endParaRPr lang="zh-CN" altLang="en-US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pic>
        <p:nvPicPr>
          <p:cNvPr id="11" name="图片 49" descr="343435383036303b343532343134393bcdb7c4d4b7e7b1a9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981754" y="3894005"/>
            <a:ext cx="237138" cy="237138"/>
          </a:xfrm>
          <a:prstGeom prst="rect">
            <a:avLst/>
          </a:prstGeom>
        </p:spPr>
      </p:pic>
      <p:pic>
        <p:nvPicPr>
          <p:cNvPr id="12" name="图片 30" descr="343439383331313b343532303033303bd2d1b9bad3a6d3c3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010582" y="5165717"/>
            <a:ext cx="205744" cy="210887"/>
          </a:xfrm>
          <a:prstGeom prst="rect">
            <a:avLst/>
          </a:prstGeom>
          <a:effectLst/>
        </p:spPr>
      </p:pic>
    </p:spTree>
    <p:custDataLst>
      <p:tags r:id="rId3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 descr="7b0a202020202262756c6c6574223a20227b5c2263617465676f727949645c223a5c225c222c5c2274656d706c61746549645c223a32303233313539317d220a7d0a"/>
          <p:cNvSpPr>
            <a:spLocks noGrp="1"/>
          </p:cNvSpPr>
          <p:nvPr>
            <p:ph idx="4294967295"/>
          </p:nvPr>
        </p:nvSpPr>
        <p:spPr>
          <a:xfrm>
            <a:off x="880745" y="1508760"/>
            <a:ext cx="10340340" cy="428053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  四、 学前儿童安全教育实施的原则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sz="2400"/>
              <a:t>   (四） 实现模式转变</a:t>
            </a:r>
            <a:r>
              <a:rPr sz="2000"/>
              <a:t> </a:t>
            </a:r>
            <a:r>
              <a:rPr lang="en-US" sz="2000"/>
              <a:t> </a:t>
            </a:r>
            <a:endParaRPr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第二节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学前儿童安全教育的实施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264920" y="306070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P70-72</a:t>
            </a:r>
            <a:endParaRPr lang="en-US" altLang="zh-CN" b="1">
              <a:solidFill>
                <a:srgbClr val="C00000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3621666" y="3005601"/>
            <a:ext cx="5167112" cy="568109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>
            <a:off x="3334068" y="3005601"/>
            <a:ext cx="140130" cy="568109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3769613" y="3054686"/>
            <a:ext cx="4944017" cy="46996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 lnSpcReduction="10000"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1. 由急救型向预防型转变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3621666" y="3680004"/>
            <a:ext cx="5167112" cy="568109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>
            <p:custDataLst>
              <p:tags r:id="rId6"/>
            </p:custDataLst>
          </p:nvPr>
        </p:nvSpPr>
        <p:spPr>
          <a:xfrm>
            <a:off x="3334068" y="3680004"/>
            <a:ext cx="140130" cy="56810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9" name="文本框 18"/>
          <p:cNvSpPr txBox="1"/>
          <p:nvPr>
            <p:custDataLst>
              <p:tags r:id="rId7"/>
            </p:custDataLst>
          </p:nvPr>
        </p:nvSpPr>
        <p:spPr>
          <a:xfrm>
            <a:off x="3769613" y="3729089"/>
            <a:ext cx="4944017" cy="46996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 lnSpcReduction="10000"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2. 由封闭型向开放型转变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3621666" y="4354407"/>
            <a:ext cx="5167112" cy="568109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3334068" y="4354407"/>
            <a:ext cx="140130" cy="568109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2" name="文本框 21"/>
          <p:cNvSpPr txBox="1"/>
          <p:nvPr>
            <p:custDataLst>
              <p:tags r:id="rId10"/>
            </p:custDataLst>
          </p:nvPr>
        </p:nvSpPr>
        <p:spPr>
          <a:xfrm>
            <a:off x="3769613" y="4403492"/>
            <a:ext cx="4944017" cy="46996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 lnSpcReduction="10000"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3. 由纪念日型向经常型转变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0" name="矩形 49"/>
          <p:cNvSpPr/>
          <p:nvPr>
            <p:custDataLst>
              <p:tags r:id="rId11"/>
            </p:custDataLst>
          </p:nvPr>
        </p:nvSpPr>
        <p:spPr>
          <a:xfrm>
            <a:off x="3621666" y="5028464"/>
            <a:ext cx="5167112" cy="568109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7" name="矩形 26"/>
          <p:cNvSpPr/>
          <p:nvPr>
            <p:custDataLst>
              <p:tags r:id="rId12"/>
            </p:custDataLst>
          </p:nvPr>
        </p:nvSpPr>
        <p:spPr>
          <a:xfrm>
            <a:off x="3334068" y="5028464"/>
            <a:ext cx="140130" cy="568109"/>
          </a:xfrm>
          <a:prstGeom prst="rect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8" name="文本框 27"/>
          <p:cNvSpPr txBox="1"/>
          <p:nvPr>
            <p:custDataLst>
              <p:tags r:id="rId13"/>
            </p:custDataLst>
          </p:nvPr>
        </p:nvSpPr>
        <p:spPr>
          <a:xfrm>
            <a:off x="3769613" y="5077549"/>
            <a:ext cx="4944017" cy="46996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 lnSpcReduction="10000"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4. 由常规型向探索型转变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4"/>
            </p:custDataLst>
          </p:nvPr>
        </p:nvSpPr>
        <p:spPr>
          <a:xfrm>
            <a:off x="3621405" y="5847715"/>
            <a:ext cx="4944110" cy="691515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>
            <p:custDataLst>
              <p:tags r:id="rId15"/>
            </p:custDataLst>
          </p:nvPr>
        </p:nvSpPr>
        <p:spPr>
          <a:xfrm>
            <a:off x="3334385" y="5777230"/>
            <a:ext cx="140335" cy="550545"/>
          </a:xfrm>
          <a:prstGeom prst="rect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5" name="文本框 24"/>
          <p:cNvSpPr txBox="1"/>
          <p:nvPr>
            <p:custDataLst>
              <p:tags r:id="rId16"/>
            </p:custDataLst>
          </p:nvPr>
        </p:nvSpPr>
        <p:spPr>
          <a:xfrm>
            <a:off x="3621705" y="5785162"/>
            <a:ext cx="6018567" cy="57211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 5. 由简单报道型向正面引导型转变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5865" y="2739390"/>
            <a:ext cx="2879725" cy="100647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</a:t>
            </a:r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三节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92725" y="2740025"/>
            <a:ext cx="6294120" cy="1005840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一、 我国儿童安全现状</a:t>
            </a:r>
            <a:endParaRPr lang="zh-CN" altLang="en-US" sz="2400" b="1"/>
          </a:p>
          <a:p>
            <a:pPr>
              <a:lnSpc>
                <a:spcPct val="100000"/>
              </a:lnSpc>
            </a:pPr>
            <a:r>
              <a:rPr lang="zh-CN" altLang="en-US" sz="2000"/>
              <a:t>根据对有关调查数据的梳理，我国儿童的安全现状主要存在以下问题。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（1） 因意外伤害造成儿童死亡的占我国儿童死亡总量约1/4。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（2） 游戏和运动中受伤居校园伤害之首。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（3） 放学之后、自由活动时是儿童最易发生伤害事件的时间。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（4） 家庭暴力是儿童遇到最多的暴力伤害。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（5） 我国儿童的隐性伤害多发生于家庭中。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（6） 社会及儿童的安全防范意识欠缺。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（7） 城市儿童安全事故发生率明显高于乡镇儿童。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（8） 儿童食品安全因监管不力而导致诸多问题。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（9） 网络新媒体对儿童的心理伤害不容忽视。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二、 儿童意外伤害事故的特征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(一） 易发人群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(二） 易发场所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(三） 儿童特点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87755" y="541464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5865" y="2739390"/>
            <a:ext cx="2879725" cy="100647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第一节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1605" y="2604135"/>
            <a:ext cx="5835015" cy="1141730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 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(一） 病情的判断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1. 依据发生的原因判断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</a:t>
            </a:r>
            <a:r>
              <a:rPr lang="zh-CN" altLang="en-US" sz="2000"/>
              <a:t>2. 依据伤者的情况判断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87755" y="541464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P74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(二） 急救的原则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1. 挽救生命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呼吸和心跳是最重要的生命活动。在常温下，呼吸、心跳若完全停止4分钟以上，生命就有危险；超过10分钟，则很难起死回生。因此，不管发生何种意外，也不管出现何种情况，一旦患儿的呼吸、心跳发生严重障碍时，当务之急就是要立即实施人工呼吸、胸外按压等急救措施，抓住最初的短暂时间，帮助患儿恢复呼吸、心跳，维持其血液循环。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(二） 急救的原则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2. 防止残疾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发生意外后，在实施急救措施挽救生命的同时，还要尽量防止患儿日后落下残疾。如幼儿发生严重摔伤时，有可能造成腰椎骨折，施救时就不能用绳索、帆布等担架抬送患儿，也不能背或抱起患儿，因为这样会损伤脊髓，造成残疾。应避免因急救措施不当而造成不良后果。如发生上述摔伤时，一定要用门板之类的木板担架运送患儿。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3322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(二） 急救的原则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3. 减少痛苦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意外伤害事故所造成的损伤往往是很严重的，常常会给患儿身心带来极大的痛苦，因而在搬动、处理时动作要轻柔、语言要温和等，以最大程度减少伤害带来的痛苦。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(三） 常用的急救处理法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/>
              <a:t>    1. 人工呼吸法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 </a:t>
            </a:r>
            <a:r>
              <a:rPr lang="zh-CN" altLang="en-US" sz="2000"/>
              <a:t>采用人工呼吸法时，先让患儿仰卧，救护人员尽快清理患儿口鼻中的污泥、痰涕，同时垫高患儿颈部，使其头部充分后仰，保持呼吸道的通畅。然后，进行吹气，即救护者深吸一口气，捏住患儿的鼻孔，用嘴紧贴患儿的嘴，向里吹气。吹气量不能太大，也不能太小。若吹气量过小，则起不到作用。一般以救护人员吹入一口气后，患儿胸脯略有隆起为度。吹完一口气，嘴离开，放松患儿鼻孔，轻压其胸部，帮助呼气。这样有节奏地进行，每隔3—4秒钟吹一次，直至将患儿送到医院，或患儿又恢复了均匀的呼吸。如果患儿牙关紧闭，也可对着鼻孔吹气，操作步骤与口对口吹气相同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(三） 常用的急救处理法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2. 胸外按压法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/>
              <a:t>      </a:t>
            </a:r>
            <a:r>
              <a:rPr lang="zh-CN" altLang="en-US" sz="2000"/>
              <a:t>采用胸外按压法，让患儿仰卧于平直木板或平整的地面上，而不能让患儿躺在软床或帆布担架上操作，以免影响按压的效果。救护人员站于患儿一侧，手平放于患儿胸部，此时手的根部应处于胸骨1/2处，或两乳头边线的正中处。一般对年龄较大的儿童，应将两手重叠放置；对年幼的儿童，不必两手重叠放置，用单手即可；对婴幼儿及新生儿，仅拇指放于胸前第四肋间，其余四指托在背部进行。用力垂直地冲击性向下按压，使胸骨下陷。按压部位不要过大，手掌根部接触患儿，手掌上部及五指并拢处，都不应局部地施加压力，按压后立即放松。如此反复地下压、放松，动作要有节奏，用力要均匀，一般每分钟按压100次左右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有的意外伤害事故会造成患儿的呼吸和心跳同时停止，口对口吹气与胸外按压需同时进行。可先吹一口气，大约4—5秒钟，再做胸外按压，吹气和胸外按压以一定比例交替进行。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656080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(三） 常用的急救处理法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3. 迅速止血法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/>
              <a:t>    </a:t>
            </a:r>
            <a:r>
              <a:rPr lang="zh-CN" altLang="en-US" sz="2000"/>
              <a:t>儿童的外伤事故常常伴随出血。出血有多有少，出血的部位有深有浅。如果是少量的出血，一般不会有生命危险，但如果是大出血，则会危及生命，必须迅速止血。常用的止血方法如下：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(1） 一般止血法。先用生理盐水冲洗局部，如头部或其他毛发较多的部位受伤，应先剃去毛发、清洗局部，然后用干净的纱布、棉花垫在伤口上，用绷带包扎，以不出血为宜。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(2） 指压止血法。身体动脉出血，出血量大，用一般止血法难以控制，而需采用指压止血法，即用拇指压住出血血管的上端(近心端)，压闭血管，阻断血流。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三、 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(三） 常用的急救处理法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/>
              <a:t>    1. 人工呼吸法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 </a:t>
            </a:r>
            <a:r>
              <a:rPr lang="zh-CN" altLang="en-US" sz="2000"/>
              <a:t>采用人工呼吸法时，先让患儿仰卧，救护人员尽快清理患儿口鼻中的污泥、痰涕，同时垫高患儿颈部，使其头部充分后仰，保持呼吸道的通畅。然后，进行吹气，即救护者深吸一口气，捏住患儿的鼻孔，用嘴紧贴患儿的嘴，向里吹气。吹气量不能太大，也不能太小。若吹气量过小，则起不到作用。一般以救护人员吹入一口气后，患儿胸脯略有隆起为度。吹完一口气，嘴离开，放松患儿鼻孔，轻压其胸部，帮助呼气。这样有节奏地进行，每隔3—4秒钟吹一次，直至将患儿送到医院，或患儿又恢复了均匀的呼吸。如果患儿牙关紧闭，也可对着鼻孔吹气，操作步骤与口对口吹气相同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1" name="圆角矩形 30"/>
          <p:cNvSpPr/>
          <p:nvPr>
            <p:custDataLst>
              <p:tags r:id="rId1"/>
            </p:custDataLst>
          </p:nvPr>
        </p:nvSpPr>
        <p:spPr>
          <a:xfrm>
            <a:off x="1638497" y="2917159"/>
            <a:ext cx="1023684" cy="102368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2" name="文本框 31"/>
          <p:cNvSpPr txBox="1"/>
          <p:nvPr>
            <p:custDataLst>
              <p:tags r:id="rId2"/>
            </p:custDataLst>
          </p:nvPr>
        </p:nvSpPr>
        <p:spPr>
          <a:xfrm>
            <a:off x="3068320" y="2279015"/>
            <a:ext cx="2798445" cy="356933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+mn-ea"/>
                <a:ea typeface="微软雅黑" panose="020B0503020204020204" charset="-122"/>
                <a:cs typeface="微软雅黑" panose="020B0503020204020204" charset="-122"/>
                <a:sym typeface="+mn-ea"/>
              </a:rPr>
              <a:t>(一） 摔伤</a:t>
            </a:r>
            <a:endParaRPr lang="zh-CN" altLang="en-US" sz="2000" b="1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+mn-ea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+mn-ea"/>
                <a:ea typeface="微软雅黑" panose="020B0503020204020204" charset="-122"/>
                <a:cs typeface="微软雅黑" panose="020B0503020204020204" charset="-122"/>
                <a:sym typeface="+mn-ea"/>
              </a:rPr>
              <a:t>(二） 走失</a:t>
            </a:r>
            <a:endParaRPr lang="zh-CN" altLang="en-US" sz="2000" b="1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+mn-ea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+mn-ea"/>
                <a:ea typeface="微软雅黑" panose="020B0503020204020204" charset="-122"/>
                <a:cs typeface="微软雅黑" panose="020B0503020204020204" charset="-122"/>
                <a:sym typeface="+mn-ea"/>
              </a:rPr>
              <a:t>(三） 中毒</a:t>
            </a:r>
            <a:endParaRPr lang="zh-CN" altLang="en-US" sz="2000" b="1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+mn-ea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+mn-ea"/>
                <a:ea typeface="微软雅黑" panose="020B0503020204020204" charset="-122"/>
                <a:cs typeface="微软雅黑" panose="020B0503020204020204" charset="-122"/>
                <a:sym typeface="+mn-ea"/>
              </a:rPr>
              <a:t>(四） 异物进入人体</a:t>
            </a:r>
            <a:endParaRPr lang="zh-CN" altLang="en-US" sz="2000" b="1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+mn-ea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+mn-ea"/>
                <a:ea typeface="微软雅黑" panose="020B0503020204020204" charset="-122"/>
                <a:cs typeface="微软雅黑" panose="020B0503020204020204" charset="-122"/>
                <a:sym typeface="+mn-ea"/>
              </a:rPr>
              <a:t>(五） 烫伤</a:t>
            </a:r>
            <a:endParaRPr lang="zh-CN" altLang="en-US" sz="2000" b="1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+mn-ea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8" name="直接连接符 37"/>
          <p:cNvCxnSpPr/>
          <p:nvPr>
            <p:custDataLst>
              <p:tags r:id="rId3"/>
            </p:custDataLst>
          </p:nvPr>
        </p:nvCxnSpPr>
        <p:spPr>
          <a:xfrm>
            <a:off x="6153937" y="3096671"/>
            <a:ext cx="0" cy="676626"/>
          </a:xfrm>
          <a:prstGeom prst="line">
            <a:avLst/>
          </a:prstGeom>
          <a:ln w="6350">
            <a:solidFill>
              <a:schemeClr val="dk1">
                <a:lumMod val="50000"/>
                <a:lumOff val="50000"/>
                <a:alpha val="1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1" name="圆角矩形 40"/>
          <p:cNvSpPr/>
          <p:nvPr>
            <p:custDataLst>
              <p:tags r:id="rId4"/>
            </p:custDataLst>
          </p:nvPr>
        </p:nvSpPr>
        <p:spPr>
          <a:xfrm>
            <a:off x="6673144" y="2917159"/>
            <a:ext cx="1023684" cy="1023684"/>
          </a:xfrm>
          <a:prstGeom prst="round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42" name="图片 41" descr="343439383331313b343532303034303bcffacadbb9dcc0ed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75094" y="3219108"/>
            <a:ext cx="419784" cy="419784"/>
          </a:xfrm>
          <a:prstGeom prst="rect">
            <a:avLst/>
          </a:prstGeom>
        </p:spPr>
      </p:pic>
      <p:sp>
        <p:nvSpPr>
          <p:cNvPr id="47" name="文本框 46"/>
          <p:cNvSpPr txBox="1"/>
          <p:nvPr>
            <p:custDataLst>
              <p:tags r:id="rId8"/>
            </p:custDataLst>
          </p:nvPr>
        </p:nvSpPr>
        <p:spPr>
          <a:xfrm>
            <a:off x="7925435" y="2277745"/>
            <a:ext cx="2798445" cy="3569970"/>
          </a:xfrm>
          <a:prstGeom prst="rect">
            <a:avLst/>
          </a:prstGeom>
          <a:noFill/>
        </p:spPr>
        <p:txBody>
          <a:bodyPr wrap="square" lIns="0" tIns="0" rIns="0" bIns="0" rtlCol="0" anchor="ctr" anchorCtr="0"/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(六） 中暑、冻伤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(七） 触电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(八） 溺水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(九） 动物造成的伤害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(十） 晕厥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  <a:p>
            <a:pPr indent="0" algn="l" fontAlgn="auto">
              <a:lnSpc>
                <a:spcPct val="200000"/>
              </a:lnSpc>
            </a:pPr>
            <a:r>
              <a: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(十一） 鼻出血</a:t>
            </a:r>
            <a:endParaRPr lang="zh-CN" altLang="en-US" sz="20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pic>
        <p:nvPicPr>
          <p:cNvPr id="52" name="图片 51" descr="343439383331313b343532303033323bd3a6d3c3b9dcc0ed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41368" y="3220029"/>
            <a:ext cx="417943" cy="417943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/>
              <a:t>   (一） 摔伤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幼儿阶段还处于生长发育的时期，他们在蹒跚走路的过程中，由于自身的和外部的因素，极易摔跤，容易受伤。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1. 原因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2. 摔伤后的处理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(1） 轻伤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(2） 骨折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(3） 头部受伤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3408680" y="214630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P76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000"/>
              <a:t> (一） 学前儿童安全教育的意义</a:t>
            </a:r>
            <a:endParaRPr lang="zh-CN" altLang="en-US" sz="2000"/>
          </a:p>
          <a:p>
            <a:r>
              <a:rPr lang="zh-CN" altLang="en-US" sz="2000"/>
              <a:t>联合国教科文组织曾提出未来教育的四大支柱，即学会认知、学会做事、学会共处、学会生存。</a:t>
            </a:r>
            <a:endParaRPr lang="zh-CN" altLang="en-US" sz="2000"/>
          </a:p>
          <a:p>
            <a:r>
              <a:rPr lang="zh-CN" altLang="en-US" sz="2000"/>
              <a:t>作为《儿童权利公约》的缔约国,按《儿童权利公约》的规定,我国18岁以下的“任何人”都应被视为儿童,而学龄前阶段的儿童更是安全保护的对象。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(二） 走失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</a:t>
            </a:r>
            <a:r>
              <a:rPr lang="zh-CN" altLang="en-US" sz="2000"/>
              <a:t>1. 原因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/>
              <a:t>    </a:t>
            </a:r>
            <a:r>
              <a:rPr lang="zh-CN" altLang="en-US" sz="2000"/>
              <a:t>2. 走失的预防及处理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/>
              <a:t>     </a:t>
            </a:r>
            <a:r>
              <a:rPr lang="zh-CN" altLang="en-US" sz="2000"/>
              <a:t>应针对幼儿容易走失的各种可能，事先做好预防工作。如教师应了解孩子在想些什么；要教幼儿学会说自己的名字，幼儿园的名称，父母的姓名、工作单位，家庭住址及重要的电话号码；幼儿园要加强门卫管理，建立家长接送孩子的制度。一旦发生幼儿走失以后，班上的教师一定要保持镇静，千万不要惊慌失措，要分析走失的原因，确定寻找方向，并立即寻找。如果在幼儿园找不到，应马上报告，必要的时候要与家长和附近的派出所联系，尽快找到幼儿。找到幼儿后要及时寻找原因，吸取教训，对幼儿进行正面教育，切勿训斥幼儿，防止由此带来的负面影响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391535" y="188150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P77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/>
              <a:t>      (三） 中毒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发生中毒主要有三种可能：一是通过消化道吸收的中毒；二是通过呼吸道吸入的中毒；三是通过皮肤、黏膜沾染的中毒。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1. 煤气中毒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2. 误服毒物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90930" y="527875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P77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/>
              <a:t>       (四） 异物进入人体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</a:t>
            </a:r>
            <a:r>
              <a:rPr lang="zh-CN" altLang="en-US" sz="2000"/>
              <a:t>1. 气管异物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</a:t>
            </a:r>
            <a:r>
              <a:rPr lang="en-US" altLang="zh-CN" sz="2000"/>
              <a:t>   </a:t>
            </a:r>
            <a:r>
              <a:rPr lang="zh-CN" altLang="en-US" sz="2000"/>
              <a:t>2. 食道异物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</a:t>
            </a:r>
            <a:r>
              <a:rPr lang="en-US" altLang="zh-CN" sz="2000"/>
              <a:t>   </a:t>
            </a:r>
            <a:r>
              <a:rPr lang="zh-CN" altLang="en-US" sz="2000"/>
              <a:t>3. 眼结膜、角膜异物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4. 鼻腔异物</a:t>
            </a:r>
            <a:endParaRPr lang="zh-CN" altLang="en-US" sz="200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/>
              <a:t>    5. 外耳道异物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303655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P78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(五） 烫伤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烫伤的发生主要是接触开水、热粥、热汤、蒸汽等造成的。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一旦有烫伤发生，首先，要除去被高温液体浸透的衣物。如果身上还沾有热粥、热菜等，要尽快擦去。但若已与皮肤表面粘连，则不能强行撕去。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其次，要清洁创面，即用生理盐水冲洗创面，再用1∶1000的新洁尔灭溶液轻轻涂擦。处理完后，对于一度烫伤，可在局部涂些烫伤膏等，一般3—5天内可好转。对于二度烫伤，则用一层消毒的纱布贴敷于创面上，上面盖上几层无菌绷带包扎，过几天打开绷带，观察创面情况，必要时可再包扎一次。在做上述处理时，千万不能将水疱挑破，以免微生物从破损处侵入皮肤。三度烫伤在创面绷上无菌绷带后，立即送至医院处理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214755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P79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762760"/>
            <a:ext cx="10340340" cy="408495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 (六） 中暑、冻伤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中暑和冻伤都是在长时间处于极端气候环境下发生的，且极易对年幼儿童造成伤害。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1. 中暑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幼儿长时间待在过热的房间内，或长时间接受太阳的暴晒，均可能出现萎靡不振、面部发红、汗分泌过多、头痛、头晕、耳鸣、眼花、动作失调等症状，严重时患儿呼吸加速，脸色发白，失去知觉，此为中暑。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旦发生中暑，应将患儿迅速移到阴凉通风处，解开衣扣，让其好好休息，并用冷毛巾敷头部、扇风等方式帮助他散热。若患儿能自己饮水，则可让他多喝一些清凉的饮料，也可服十滴水。较轻的中暑，经上述处理后，能够很快好转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197610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P80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 (六） 中暑、冻伤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2. 冻伤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一度冻伤时，受热后冻伤部位有痛感，出现水肿，呈青紫色；二度冻伤时，在受伤处形成一些带血的浆液性水疱；三度冻伤时，出现皮肤坏死，有时也伤及深部组织。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旦发生冻伤，首先应让患儿离开寒冷环境，用洗净的手来摩擦患儿身体的受伤部位，直到出现正常的肤色为止。用暖和的衣服将受伤的部位包上，并稍稍活动，以加速恢复身体受伤部分的血液循环。等患儿暖和过来后，应尽量让其饮热牛奶、热水等，并查看冻伤部位。一度冻伤时，在冻伤部位涂上凡士林等，并缠上绷带；二度冻伤时，不要挑破水疱，在水疱上面涂上青霉素或链霉素软膏，再缠上绷带；三度冻伤时，在受伤部位缠上干燥的无菌绷带，立即把患儿送至医院处理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90930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P80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(七） 触电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幼儿玩弄电器、开关或出于好奇将手指伸入插座中时都可能会引起触电。户外的电线落地，如果幼儿捡拾或距离断落电线太近，也可能会触电。触电后轻者感到发麻，严重时不仅会引起烧伤，而且还能使呼吸、心跳骤然停止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旦发生触电，应尽快脱离电源，因为电流作用于人体时间越长，后果越严重。救护者在切记不可直接用手去拉触电者的情况下，应选择一个安全可靠的方法尽快切断电源。如果幼儿摆弄电器开关、插座触电，要立即关闭电门，再将保险盒打开。如果幼儿触及了户外断落的电线而触电，附近又找不到电闸，救护者可穿上胶鞋，脚下垫干燥的厚木板或站于棉被上，用干燥的木棒、竹竿等绝缘工具将电线挑开；也可用干的绳子套在触电者的身上，将其拉出。脱离电源后，要立即对患儿进行检查，一旦发现呼吸、心跳停止，要迅速进行人工呼吸和胸外按压，直到送入医院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90930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P81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320165"/>
            <a:ext cx="1034034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(八） 溺水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一旦发现有人溺水，要迅速实施救护。救护者(会游泳的人)要轻装上阵，尽量脱去衣服，至少要脱掉裤子，以免妨碍游泳。救护者快速游到溺水者附近，从溺水者的后方抓住他，并将其拖上岸，不要正面前去，以免被溺水者紧抱不放，造成双双下沉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将溺水者从水中拖出后，应立即脱去或解开他身上的湿衣服，并用缠上清洁手帕或纱布的手指将其口、鼻内的淤泥、杂草清理干净，保持呼吸道通畅无阻，然后将水从呼吸道和胃中排出。为了排空水，须用单膝支地，取半跪姿势，将溺水者横在另一膝上，使其头部下垂，然后小心地按其后背，压迫其胸。积水排空后，要把溺水者放在暖和的铺垫上，进行人工呼吸和胸外按压，在积极抢救的同时，尽快送到医院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90930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P81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956435"/>
            <a:ext cx="10340340" cy="389128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(九） 动物造成的伤害</a:t>
            </a:r>
            <a:endParaRPr lang="zh-CN" altLang="en-US" sz="20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虫、蛇、猫、狗以及黄蜂、蜜蜂等动物对儿童造成的伤害在生活当中是经常发生的。由于居住地的不同，发生的情况也有所不同。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1. 蚊子叮伤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2. 蛇咬伤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3. 猫、狗等咬伤、抓伤</a:t>
            </a:r>
            <a:endParaRPr lang="zh-CN" altLang="en-US" sz="20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/>
              <a:t>    4. 黄蜂、蜜蜂蜇伤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090930" y="58477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P81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956435"/>
            <a:ext cx="10340340" cy="389128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(十） 晕厥</a:t>
            </a:r>
            <a:endParaRPr lang="zh-CN" altLang="en-US" sz="2000" b="1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/>
              <a:t>      </a:t>
            </a:r>
            <a:r>
              <a:rPr lang="zh-CN" altLang="en-US" sz="2000"/>
              <a:t>晕厥是由于脑缺氧而失去知觉。疲劳、兴奋过度、失血、饥饿、煤气中毒、闷热等都可引起晕厥。晕厥发生前都有头晕、眼花、心慌等症状，继而眼前发黑、面色苍白、出冷汗、失去知觉,但很快能清醒过来。若幼儿在室内晕厥，要立即打开窗通风，使室内有足够的新鲜空气流通。松开患儿的衣领、腰带，使其平卧，头稍微低些，腿部略高些，以使流向头部的血量增大。待患儿恢复知觉时，再给他喝些热饮。若严重晕厥，除采取上述措施外，还应进行人工呼吸。如果患儿出现呕吐，则应将其头侧斜，使呕吐物从口中流出，而不进入呼吸道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2842895" y="63430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P82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000"/>
              <a:t> (一） 学前儿童安全教育的意义</a:t>
            </a:r>
            <a:endParaRPr lang="zh-CN" altLang="en-US" sz="2000"/>
          </a:p>
          <a:p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86" name="圆角矩形 5"/>
          <p:cNvSpPr/>
          <p:nvPr>
            <p:custDataLst>
              <p:tags r:id="rId1"/>
            </p:custDataLst>
          </p:nvPr>
        </p:nvSpPr>
        <p:spPr>
          <a:xfrm>
            <a:off x="1969138" y="2912954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7" name="圆角矩形 3"/>
          <p:cNvSpPr/>
          <p:nvPr>
            <p:custDataLst>
              <p:tags r:id="rId2"/>
            </p:custDataLst>
          </p:nvPr>
        </p:nvSpPr>
        <p:spPr>
          <a:xfrm>
            <a:off x="1915742" y="2857988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8" name="文本框 87"/>
          <p:cNvSpPr txBox="1"/>
          <p:nvPr>
            <p:custDataLst>
              <p:tags r:id="rId3"/>
            </p:custDataLst>
          </p:nvPr>
        </p:nvSpPr>
        <p:spPr>
          <a:xfrm>
            <a:off x="2211510" y="3084132"/>
            <a:ext cx="2036665" cy="2887416"/>
          </a:xfrm>
          <a:prstGeom prst="rect">
            <a:avLst/>
          </a:prstGeom>
          <a:noFill/>
        </p:spPr>
        <p:txBody>
          <a:bodyPr wrap="square" rtlCol="0" anchor="t" anchorCtr="0"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 1. 安全与生命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生活,是生命的存在形式,而珍惜生命是一种责任。这种责任对于发展中的儿童来说,是由抚养者承担的。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</p:txBody>
      </p:sp>
      <p:sp>
        <p:nvSpPr>
          <p:cNvPr id="89" name="圆角矩形 16"/>
          <p:cNvSpPr/>
          <p:nvPr>
            <p:custDataLst>
              <p:tags r:id="rId4"/>
            </p:custDataLst>
          </p:nvPr>
        </p:nvSpPr>
        <p:spPr>
          <a:xfrm>
            <a:off x="2135605" y="6026624"/>
            <a:ext cx="417049" cy="419672"/>
          </a:xfrm>
          <a:prstGeom prst="roundRect">
            <a:avLst>
              <a:gd name="adj" fmla="val 2376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 fontScale="45000" lnSpcReduction="20000"/>
          </a:bodyPr>
          <a:p>
            <a:pPr indent="0" algn="ctr" fontAlgn="auto">
              <a:lnSpc>
                <a:spcPct val="100000"/>
              </a:lnSpc>
            </a:pPr>
            <a:r>
              <a:rPr lang="en-US" altLang="zh-CN" sz="2400" b="1">
                <a:latin typeface="+mn-ea"/>
              </a:rPr>
              <a:t>01</a:t>
            </a:r>
            <a:endParaRPr lang="en-US" altLang="zh-CN" sz="2400" b="1">
              <a:latin typeface="+mn-ea"/>
            </a:endParaRPr>
          </a:p>
        </p:txBody>
      </p:sp>
      <p:sp>
        <p:nvSpPr>
          <p:cNvPr id="6" name="圆角矩形 5"/>
          <p:cNvSpPr/>
          <p:nvPr>
            <p:custDataLst>
              <p:tags r:id="rId5"/>
            </p:custDataLst>
          </p:nvPr>
        </p:nvSpPr>
        <p:spPr>
          <a:xfrm>
            <a:off x="4991197" y="2912954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7" name="圆角矩形 3"/>
          <p:cNvSpPr/>
          <p:nvPr>
            <p:custDataLst>
              <p:tags r:id="rId6"/>
            </p:custDataLst>
          </p:nvPr>
        </p:nvSpPr>
        <p:spPr>
          <a:xfrm>
            <a:off x="4937802" y="2857988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234093" y="3084132"/>
            <a:ext cx="2036665" cy="2887416"/>
          </a:xfrm>
          <a:prstGeom prst="rect">
            <a:avLst/>
          </a:prstGeom>
          <a:noFill/>
        </p:spPr>
        <p:txBody>
          <a:bodyPr wrap="square" rtlCol="0" anchor="t" anchorCtr="0"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  2. 安全与家庭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个体的整个一生都是在家庭的陪伴下度过的。家庭之于儿童的养育之重与儿童之于家庭的传承之重,都是不可或缺的。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</p:txBody>
      </p:sp>
      <p:sp>
        <p:nvSpPr>
          <p:cNvPr id="9" name="圆角矩形 16"/>
          <p:cNvSpPr/>
          <p:nvPr>
            <p:custDataLst>
              <p:tags r:id="rId8"/>
            </p:custDataLst>
          </p:nvPr>
        </p:nvSpPr>
        <p:spPr>
          <a:xfrm>
            <a:off x="5158188" y="6026624"/>
            <a:ext cx="417049" cy="419672"/>
          </a:xfrm>
          <a:prstGeom prst="roundRect">
            <a:avLst>
              <a:gd name="adj" fmla="val 2376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 fontScale="45000" lnSpcReduction="20000"/>
          </a:bodyPr>
          <a:p>
            <a:pPr indent="0" algn="ctr" fontAlgn="auto">
              <a:lnSpc>
                <a:spcPct val="100000"/>
              </a:lnSpc>
            </a:pPr>
            <a:r>
              <a:rPr lang="en-US" altLang="zh-CN" sz="2400" b="1">
                <a:latin typeface="+mn-ea"/>
              </a:rPr>
              <a:t>02</a:t>
            </a:r>
            <a:endParaRPr lang="en-US" altLang="zh-CN" sz="2400" b="1">
              <a:latin typeface="+mn-ea"/>
            </a:endParaRPr>
          </a:p>
        </p:txBody>
      </p:sp>
      <p:sp>
        <p:nvSpPr>
          <p:cNvPr id="11" name="圆角矩形 10"/>
          <p:cNvSpPr/>
          <p:nvPr>
            <p:custDataLst>
              <p:tags r:id="rId9"/>
            </p:custDataLst>
          </p:nvPr>
        </p:nvSpPr>
        <p:spPr>
          <a:xfrm>
            <a:off x="8013257" y="2912954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圆角矩形 3"/>
          <p:cNvSpPr/>
          <p:nvPr>
            <p:custDataLst>
              <p:tags r:id="rId10"/>
            </p:custDataLst>
          </p:nvPr>
        </p:nvSpPr>
        <p:spPr>
          <a:xfrm>
            <a:off x="7959861" y="2857988"/>
            <a:ext cx="2549464" cy="3780602"/>
          </a:xfrm>
          <a:prstGeom prst="roundRect">
            <a:avLst>
              <a:gd name="adj" fmla="val 6621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8256153" y="3084132"/>
            <a:ext cx="2036665" cy="2887416"/>
          </a:xfrm>
          <a:prstGeom prst="rect">
            <a:avLst/>
          </a:prstGeom>
          <a:noFill/>
        </p:spPr>
        <p:txBody>
          <a:bodyPr wrap="square" rtlCol="0" anchor="t" anchorCtr="0"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3. 安全与社会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生命的安全是社会和谐的重要条件。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uFillTx/>
                <a:latin typeface="+mn-ea"/>
              </a:rPr>
              <a:t>成长中的儿童,他们既是社会当今关爱的对象,又是社会未来依靠的对象。</a:t>
            </a:r>
            <a:endParaRPr lang="zh-CN" altLang="en-US" dirty="0">
              <a:solidFill>
                <a:schemeClr val="tx1"/>
              </a:solidFill>
              <a:uFillTx/>
              <a:latin typeface="+mn-ea"/>
            </a:endParaRPr>
          </a:p>
        </p:txBody>
      </p:sp>
      <p:sp>
        <p:nvSpPr>
          <p:cNvPr id="14" name="圆角矩形 16"/>
          <p:cNvSpPr/>
          <p:nvPr>
            <p:custDataLst>
              <p:tags r:id="rId12"/>
            </p:custDataLst>
          </p:nvPr>
        </p:nvSpPr>
        <p:spPr>
          <a:xfrm>
            <a:off x="8180248" y="6026624"/>
            <a:ext cx="417049" cy="419672"/>
          </a:xfrm>
          <a:prstGeom prst="roundRect">
            <a:avLst>
              <a:gd name="adj" fmla="val 2376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 fontScale="45000" lnSpcReduction="20000"/>
          </a:bodyPr>
          <a:p>
            <a:pPr indent="0" algn="ctr" fontAlgn="auto">
              <a:lnSpc>
                <a:spcPct val="100000"/>
              </a:lnSpc>
            </a:pPr>
            <a:r>
              <a:rPr lang="en-US" altLang="zh-CN" sz="2400" b="1">
                <a:latin typeface="+mn-ea"/>
              </a:rPr>
              <a:t>03</a:t>
            </a:r>
            <a:endParaRPr lang="en-US" altLang="zh-CN" sz="2400" b="1">
              <a:latin typeface="+mn-ea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880745" y="1956435"/>
            <a:ext cx="10340340" cy="389128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/>
              <a:t>四、 幼儿园常见意外伤害事故的预防和急救处理</a:t>
            </a:r>
            <a:endParaRPr lang="zh-CN" altLang="en-US" sz="2400" b="1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/>
              <a:t>       (十一） 鼻出血</a:t>
            </a:r>
            <a:endParaRPr lang="zh-CN" altLang="en-US" sz="2000" b="1"/>
          </a:p>
          <a:p>
            <a:pPr>
              <a:lnSpc>
                <a:spcPct val="100000"/>
              </a:lnSpc>
            </a:pPr>
            <a:r>
              <a:rPr lang="zh-CN" altLang="en-US" sz="2000"/>
              <a:t>鼻出血的原因很多，如外伤、某些全身性疾病、鼻黏膜干燥、鼻内异物等，都可引起鼻出血。鼻腔中鼻中隔处的黏膜较薄，血管丰富，大多的鼻出血都发生于此部位。鼻出血有多种程度，如由短时间流几滴血到长时间的大量流血等。</a:t>
            </a:r>
            <a:endParaRPr lang="zh-CN" altLang="en-US" sz="2000"/>
          </a:p>
          <a:p>
            <a:pPr>
              <a:lnSpc>
                <a:spcPct val="100000"/>
              </a:lnSpc>
            </a:pPr>
            <a:r>
              <a:rPr lang="zh-CN" altLang="en-US" sz="2000"/>
              <a:t>一旦幼儿发生鼻出血，先要让患儿坐下，保持安静，并为其松开衣领、腰带，用拇指和食指紧紧地压住患儿的鼻翼，同时在额头或鼻梁处放上冷毛巾或冰块，一般压迫5—10分钟即可止住。若出血较多，用上述方法止不住，可用脱脂棉卷成鼻孔粗细的条状,塞入鼻腔。填塞的棉条不能太松，太松则达不到止血的目的。采用上述方法止血后，患儿一小时内不要打喷嚏、擤鼻涕、咳嗽，也不能做剧烈运动，否则堵塞血管的血块可能脱落，造成重新出血。若采取了上述措施后仍不能止血，则应把患儿送至医院处理，并查明出血原因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/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</a:t>
            </a:r>
            <a:r>
              <a:rPr lang="zh-CN" altLang="en-US" sz="2800">
                <a:solidFill>
                  <a:schemeClr val="tx1"/>
                </a:solidFill>
              </a:rPr>
              <a:t>三节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学前儿童的意外伤害事故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2825115" y="6216015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P82</a:t>
            </a:r>
            <a:endParaRPr lang="en-US" altLang="zh-CN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 b="1">
                <a:solidFill>
                  <a:srgbClr val="C00000"/>
                </a:solidFill>
              </a:rPr>
              <a:t>幼儿园突发公共卫生事件的应急预案</a:t>
            </a:r>
            <a:endParaRPr lang="zh-CN" altLang="en-US" sz="2400" b="1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() 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5297170" cy="538480"/>
          </a:xfrm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3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>
            <a:noAutofit/>
          </a:bodyPr>
          <a:p>
            <a:r>
              <a:rPr>
                <a:highlight>
                  <a:srgbClr val="FFFF00"/>
                </a:highlight>
              </a:rPr>
              <a:t>拓展阅读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98830" y="2340610"/>
            <a:ext cx="338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</a:rPr>
              <a:t>详见教材</a:t>
            </a:r>
            <a:r>
              <a:rPr lang="en-US" altLang="zh-CN" b="1">
                <a:solidFill>
                  <a:srgbClr val="C00000"/>
                </a:solidFill>
              </a:rPr>
              <a:t>P83-87</a:t>
            </a:r>
            <a:endParaRPr lang="en-US" altLang="zh-CN" b="1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98140" y="2152650"/>
            <a:ext cx="8250555" cy="45688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1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sz="3100">
                <a:solidFill>
                  <a:srgbClr val="C00000"/>
                </a:solidFill>
              </a:rPr>
              <a:t>教与学的建议</a:t>
            </a:r>
            <a:r>
              <a:rPr lang="zh-CN" altLang="en-US">
                <a:solidFill>
                  <a:schemeClr val="tx1"/>
                </a:solidFill>
              </a:rPr>
              <a:t> 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880745" y="2110740"/>
            <a:ext cx="10340340" cy="3961765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/>
              <a:t>1. 分组去幼儿园开展一次调查活动，分析与总结如何预防幼儿园常见事故的发生。</a:t>
            </a: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2. 课堂模拟幼儿园简单的意外伤害事故的初步处置方法。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idx="1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sz="3100">
                <a:solidFill>
                  <a:schemeClr val="tx1"/>
                </a:solidFill>
              </a:rPr>
              <a:t>本章思考题</a:t>
            </a:r>
            <a:r>
              <a:rPr lang="zh-CN" altLang="en-US">
                <a:solidFill>
                  <a:schemeClr val="tx1"/>
                </a:solidFill>
              </a:rPr>
              <a:t>   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对角圆角矩形 15"/>
          <p:cNvSpPr/>
          <p:nvPr>
            <p:custDataLst>
              <p:tags r:id="rId2"/>
            </p:custDataLst>
          </p:nvPr>
        </p:nvSpPr>
        <p:spPr>
          <a:xfrm>
            <a:off x="1668426" y="4241154"/>
            <a:ext cx="8419649" cy="709655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7" name="对角圆角矩形 16"/>
          <p:cNvSpPr/>
          <p:nvPr>
            <p:custDataLst>
              <p:tags r:id="rId3"/>
            </p:custDataLst>
          </p:nvPr>
        </p:nvSpPr>
        <p:spPr>
          <a:xfrm>
            <a:off x="1668426" y="4112278"/>
            <a:ext cx="512434" cy="488973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165100" dist="25400" dir="2700000" sx="102000" sy="102000" algn="tl" rotWithShape="0">
              <a:schemeClr val="accent3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8" name="直角三角形 17"/>
          <p:cNvSpPr/>
          <p:nvPr>
            <p:custDataLst>
              <p:tags r:id="rId4"/>
            </p:custDataLst>
          </p:nvPr>
        </p:nvSpPr>
        <p:spPr>
          <a:xfrm>
            <a:off x="2180974" y="4112869"/>
            <a:ext cx="77207" cy="128677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2214080" y="4251204"/>
            <a:ext cx="7607396" cy="697431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3. 幼儿园应当如何实施安全教育?</a:t>
            </a:r>
            <a:endParaRPr lang="en-US" altLang="zh-CN" sz="2400" b="1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3" name="对角圆角矩形 52"/>
          <p:cNvSpPr/>
          <p:nvPr>
            <p:custDataLst>
              <p:tags r:id="rId6"/>
            </p:custDataLst>
          </p:nvPr>
        </p:nvSpPr>
        <p:spPr>
          <a:xfrm>
            <a:off x="1668426" y="1893007"/>
            <a:ext cx="8419649" cy="709655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4" name="对角圆角矩形 53"/>
          <p:cNvSpPr/>
          <p:nvPr>
            <p:custDataLst>
              <p:tags r:id="rId7"/>
            </p:custDataLst>
          </p:nvPr>
        </p:nvSpPr>
        <p:spPr>
          <a:xfrm>
            <a:off x="1668426" y="1763540"/>
            <a:ext cx="512434" cy="488973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165100" dist="25400" dir="2700000" sx="102000" sy="102000" algn="tl" rotWithShape="0">
              <a:schemeClr val="accent1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5" name="直角三角形 54"/>
          <p:cNvSpPr/>
          <p:nvPr>
            <p:custDataLst>
              <p:tags r:id="rId8"/>
            </p:custDataLst>
          </p:nvPr>
        </p:nvSpPr>
        <p:spPr>
          <a:xfrm>
            <a:off x="2180974" y="1764131"/>
            <a:ext cx="77207" cy="12867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7" name="文本框 56"/>
          <p:cNvSpPr txBox="1"/>
          <p:nvPr>
            <p:custDataLst>
              <p:tags r:id="rId9"/>
            </p:custDataLst>
          </p:nvPr>
        </p:nvSpPr>
        <p:spPr>
          <a:xfrm>
            <a:off x="2214080" y="1895963"/>
            <a:ext cx="7607396" cy="697431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1. 试述学前儿童安全教育的意义。</a:t>
            </a:r>
            <a:endParaRPr lang="zh-CN" altLang="en-US" sz="2400" b="1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6" name="对角圆角矩形 5"/>
          <p:cNvSpPr/>
          <p:nvPr>
            <p:custDataLst>
              <p:tags r:id="rId10"/>
            </p:custDataLst>
          </p:nvPr>
        </p:nvSpPr>
        <p:spPr>
          <a:xfrm>
            <a:off x="1668426" y="3067081"/>
            <a:ext cx="8419649" cy="709655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" name="对角圆角矩形 1"/>
          <p:cNvSpPr/>
          <p:nvPr>
            <p:custDataLst>
              <p:tags r:id="rId11"/>
            </p:custDataLst>
          </p:nvPr>
        </p:nvSpPr>
        <p:spPr>
          <a:xfrm>
            <a:off x="1668426" y="2937613"/>
            <a:ext cx="512434" cy="488973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165100" dist="25400" dir="2700000" sx="102000" sy="102000" algn="tl" rotWithShape="0">
              <a:schemeClr val="accent2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" name="直角三角形 7"/>
          <p:cNvSpPr/>
          <p:nvPr>
            <p:custDataLst>
              <p:tags r:id="rId12"/>
            </p:custDataLst>
          </p:nvPr>
        </p:nvSpPr>
        <p:spPr>
          <a:xfrm>
            <a:off x="2180974" y="2938796"/>
            <a:ext cx="77207" cy="12867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2214080" y="3077131"/>
            <a:ext cx="7607396" cy="697431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2. 学前儿童安全教育的主要内容有哪些?</a:t>
            </a:r>
            <a:endParaRPr lang="zh-CN" altLang="en-US" sz="2400" b="1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0" name="对角圆角矩形 9"/>
          <p:cNvSpPr/>
          <p:nvPr>
            <p:custDataLst>
              <p:tags r:id="rId14"/>
            </p:custDataLst>
          </p:nvPr>
        </p:nvSpPr>
        <p:spPr>
          <a:xfrm>
            <a:off x="1668426" y="5415818"/>
            <a:ext cx="8419649" cy="709655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1" name="对角圆角矩形 10"/>
          <p:cNvSpPr/>
          <p:nvPr>
            <p:custDataLst>
              <p:tags r:id="rId15"/>
            </p:custDataLst>
          </p:nvPr>
        </p:nvSpPr>
        <p:spPr>
          <a:xfrm>
            <a:off x="1668426" y="5286351"/>
            <a:ext cx="512434" cy="488973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165100" dist="25400" dir="2700000" sx="102000" sy="102000" algn="tl" rotWithShape="0">
              <a:schemeClr val="accent4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直角三角形 11"/>
          <p:cNvSpPr/>
          <p:nvPr>
            <p:custDataLst>
              <p:tags r:id="rId16"/>
            </p:custDataLst>
          </p:nvPr>
        </p:nvSpPr>
        <p:spPr>
          <a:xfrm>
            <a:off x="2180974" y="5286942"/>
            <a:ext cx="77207" cy="128677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7"/>
            </p:custDataLst>
          </p:nvPr>
        </p:nvSpPr>
        <p:spPr>
          <a:xfrm>
            <a:off x="2214080" y="5425277"/>
            <a:ext cx="7607396" cy="697431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4. 常见的意外伤害事故急救的方法有哪些?</a:t>
            </a:r>
            <a:endParaRPr lang="en-US" altLang="zh-CN" sz="2400" b="1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idx="2"/>
          </p:nvPr>
        </p:nvSpPr>
        <p:spPr>
          <a:xfrm>
            <a:off x="3165158" y="1667510"/>
            <a:ext cx="5869305" cy="1472565"/>
          </a:xfrm>
        </p:spPr>
        <p:txBody>
          <a:bodyPr/>
          <a:p>
            <a:r>
              <a:rPr lang="zh-CN" altLang="en-US"/>
              <a:t>谢</a:t>
            </a:r>
            <a:r>
              <a:t> </a:t>
            </a:r>
            <a:r>
              <a:rPr lang="zh-CN" altLang="en-US"/>
              <a:t>谢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1986915" y="3451860"/>
            <a:ext cx="7498080" cy="1621155"/>
          </a:xfrm>
        </p:spPr>
        <p:txBody>
          <a:bodyPr>
            <a:noAutofit/>
          </a:bodyPr>
          <a:p>
            <a:r>
              <a:rPr lang="zh-CN" altLang="en-US" sz="2000">
                <a:solidFill>
                  <a:schemeClr val="tx1"/>
                </a:solidFill>
              </a:rPr>
              <a:t> 学前儿童健康教育与活动指导/庞建萍，柳倩主编.—3版.—上海：华东师范大学出版社，2023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学前教育专业系列教材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ISBN 978-7-5760-3587-2</a:t>
            </a:r>
            <a:endParaRPr lang="zh-CN" altLang="en-US" sz="2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10587990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000"/>
              <a:t>(二） 学前儿童安全教育的任务</a:t>
            </a:r>
            <a:endParaRPr lang="zh-CN" altLang="en-US" sz="2000"/>
          </a:p>
          <a:p>
            <a:r>
              <a:rPr lang="zh-CN" altLang="en-US" sz="2000"/>
              <a:t>1. 帮助儿童树立有关安全的意识</a:t>
            </a:r>
            <a:endParaRPr lang="zh-CN" altLang="en-US" sz="2000"/>
          </a:p>
          <a:p>
            <a:r>
              <a:rPr lang="zh-CN" altLang="en-US" sz="2000"/>
              <a:t>2. 引导儿童学习必要的安全常识</a:t>
            </a:r>
            <a:endParaRPr lang="zh-CN" altLang="en-US" sz="2000"/>
          </a:p>
          <a:p>
            <a:r>
              <a:rPr lang="zh-CN" altLang="en-US" sz="2000"/>
              <a:t>3. 培养儿童良好的行为习惯</a:t>
            </a:r>
            <a:endParaRPr lang="zh-CN" altLang="en-US" sz="2000"/>
          </a:p>
          <a:p>
            <a:r>
              <a:rPr lang="zh-CN" altLang="en-US" sz="2000"/>
              <a:t>4. 激发儿童参加体育活动的兴趣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>
          <a:xfrm>
            <a:off x="798830" y="1497330"/>
            <a:ext cx="7332345" cy="452755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2400" b="1"/>
              <a:t>一、 学前儿童安全教育的意义、任务和具体要求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000"/>
              <a:t>(三） 学前儿童安全教育的具体要求</a:t>
            </a:r>
            <a:endParaRPr lang="zh-CN" altLang="en-US" sz="2000"/>
          </a:p>
          <a:p>
            <a:pPr marL="0" indent="0">
              <a:buNone/>
            </a:pPr>
            <a:r>
              <a:rPr lang="zh-CN" altLang="en-US" sz="2000" b="1"/>
              <a:t> 1. 交通安全</a:t>
            </a:r>
            <a:endParaRPr lang="zh-CN" altLang="en-US" sz="2000" b="1"/>
          </a:p>
          <a:p>
            <a:r>
              <a:rPr lang="zh-CN" altLang="en-US" sz="2000"/>
              <a:t>(1） 认识交通标志，如红绿灯、人行横道，并且知道这些交通标志的意义和作用。</a:t>
            </a:r>
            <a:endParaRPr lang="zh-CN" altLang="en-US" sz="2000"/>
          </a:p>
          <a:p>
            <a:r>
              <a:rPr lang="zh-CN" altLang="en-US" sz="2000"/>
              <a:t>(2） 了解基本的交通规则，如红灯停,绿灯行,行人走人行道,走路靠右行,不在马路上踢球、玩滑板车、奔跑、做游戏,不横穿马路等。</a:t>
            </a:r>
            <a:endParaRPr lang="zh-CN" altLang="en-US" sz="2000"/>
          </a:p>
          <a:p>
            <a:r>
              <a:rPr lang="zh-CN" altLang="en-US" sz="2000"/>
              <a:t>(3） 教育幼儿要从小有交通安全意识，养成遵守交通规则的良好习惯。</a:t>
            </a:r>
            <a:endParaRPr lang="zh-CN" altLang="en-US" sz="2000"/>
          </a:p>
        </p:txBody>
      </p:sp>
      <p:sp>
        <p:nvSpPr>
          <p:cNvPr id="3" name="标题 2"/>
          <p:cNvSpPr>
            <a:spLocks noGrp="1"/>
          </p:cNvSpPr>
          <p:nvPr>
            <p:ph type="title" idx="1"/>
          </p:nvPr>
        </p:nvSpPr>
        <p:spPr>
          <a:xfrm>
            <a:off x="798830" y="781685"/>
            <a:ext cx="8977630" cy="538480"/>
          </a:xfrm>
        </p:spPr>
        <p:txBody>
          <a:bodyPr>
            <a:noAutofit/>
          </a:bodyPr>
          <a:p>
            <a:r>
              <a:rPr lang="zh-CN" altLang="en-US" sz="2800">
                <a:solidFill>
                  <a:schemeClr val="tx1"/>
                </a:solidFill>
              </a:rPr>
              <a:t>第一节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sz="28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学前儿童安全教育概述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76640" y="2858770"/>
            <a:ext cx="3086100" cy="22383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*i*9"/>
  <p:tag name="KSO_WM_UNIT_LAYERLEVEL" val="1"/>
  <p:tag name="KSO_WM_TAG_VERSION" val="1.0"/>
</p:tagLst>
</file>

<file path=ppt/tags/tag10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3"/>
  <p:tag name="KSO_WM_UNIT_LAYERLEVEL" val="1"/>
  <p:tag name="KSO_WM_TAG_VERSION" val="1.0"/>
  <p:tag name="KSO_WM_UNIT_TYPE" val="i"/>
  <p:tag name="KSO_WM_UNIT_INDEX" val="53"/>
</p:tagLst>
</file>

<file path=ppt/tags/tag1000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4"/>
  <p:tag name="KSO_WM_UNIT_ID" val="diagram20230958_1*q_h_i*1_2_4"/>
  <p:tag name="KSO_WM_TEMPLATE_CATEGORY" val="diagram"/>
  <p:tag name="KSO_WM_TEMPLATE_INDEX" val="20230958"/>
  <p:tag name="KSO_WM_UNIT_LAYERLEVEL" val="1_1_1"/>
  <p:tag name="KSO_WM_TAG_VERSION" val="3.0"/>
  <p:tag name="KSO_WM_UNIT_FILL_FORE_SCHEMECOLOR_INDEX" val="6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gradient&quot;:[{&quot;brightness&quot;:0,&quot;colorType&quot;:1,&quot;foreColorIndex&quot;:6,&quot;pos&quot;:1,&quot;transparency&quot;:0},{&quot;brightness&quot;:0,&quot;colorType&quot;:1,&quot;foreColorIndex&quot;:6,&quot;pos&quot;:0,&quot;transparency&quot;:0},{&quot;brightness&quot;:0.4000000059604645,&quot;colorType&quot;:1,&quot;foreColorIndex&quot;:6,&quot;pos&quot;:0.5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0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q_h_i"/>
  <p:tag name="KSO_WM_UNIT_INDEX" val="1_2_2"/>
  <p:tag name="KSO_WM_UNIT_ID" val="diagram20230958_1*q_h_i*1_2_2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02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002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5"/>
  <p:tag name="KSO_WM_UNIT_ID" val="diagram20230958_1*q_h_i*1_2_5"/>
  <p:tag name="KSO_WM_TEMPLATE_CATEGORY" val="diagram"/>
  <p:tag name="KSO_WM_TEMPLATE_INDEX" val="20230958"/>
  <p:tag name="KSO_WM_UNIT_LAYERLEVEL" val="1_1_1"/>
  <p:tag name="KSO_WM_TAG_VERSION" val="3.0"/>
  <p:tag name="KSO_WM_UNIT_FILL_FORE_SCHEMECOLOR_INDEX" val="6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solid&quot;:{&quot;brightness&quot;:0.6000000238418579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0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a"/>
  <p:tag name="KSO_WM_UNIT_INDEX" val="1"/>
  <p:tag name="KSO_WM_UNIT_ID" val="diagram20231636_2*a*1"/>
  <p:tag name="KSO_WM_TEMPLATE_CATEGORY" val="diagram"/>
  <p:tag name="KSO_WM_TEMPLATE_INDEX" val="20231636"/>
  <p:tag name="KSO_WM_UNIT_LAYERLEVEL" val="1"/>
  <p:tag name="KSO_WM_TAG_VERSION" val="3.0"/>
  <p:tag name="KSO_WM_BEAUTIFY_FLAG" val=""/>
  <p:tag name="KSO_WM_UNIT_PRESET_TEXT" val="单击此处添加标题"/>
</p:tagLst>
</file>

<file path=ppt/tags/tag1004.xml><?xml version="1.0" encoding="utf-8"?>
<p:tagLst xmlns:p="http://schemas.openxmlformats.org/presentationml/2006/main">
  <p:tag name="KSO_WM_BEAUTIFY_FLAG" val="#wm#"/>
  <p:tag name="KSO_WM_TEMPLATE_CATEGORY" val="diagram"/>
  <p:tag name="KSO_WM_TEMPLATE_INDEX" val="20230958"/>
  <p:tag name="KSO_WM_SPECIAL_SOURCE" val="bdnull"/>
  <p:tag name="KSO_WM_SLIDE_ID" val="diagram20230958_1"/>
  <p:tag name="KSO_WM_TEMPLATE_SUBCATEGORY" val="0"/>
  <p:tag name="KSO_WM_TEMPLATE_MASTER_TYPE" val="0"/>
  <p:tag name="KSO_WM_TEMPLATE_COLOR_TYPE" val="0"/>
  <p:tag name="KSO_WM_SLIDE_ITEM_CNT" val="3"/>
  <p:tag name="KSO_WM_SLIDE_INDEX" val="1"/>
  <p:tag name="KSO_WM_DIAGRAM_GROUP_CODE" val="q1-1"/>
  <p:tag name="KSO_WM_SLIDE_DIAGTYPE" val="q"/>
  <p:tag name="KSO_WM_TAG_VERSION" val="3.0"/>
  <p:tag name="KSO_WM_SLIDE_LAYOUT" val="a_q"/>
  <p:tag name="KSO_WM_SLIDE_LAYOUT_CNT" val="1_1"/>
  <p:tag name="KSO_WM_SLIDE_TYPE" val="text"/>
  <p:tag name="KSO_WM_SLIDE_SUBTYPE" val="diag"/>
  <p:tag name="KSO_WM_SLIDE_SIZE" val="640.8*320.1"/>
  <p:tag name="KSO_WM_SLIDE_POSITION" val="165.55*166.45"/>
</p:tagLst>
</file>

<file path=ppt/tags/tag1005.xml><?xml version="1.0" encoding="utf-8"?>
<p:tagLst xmlns:p="http://schemas.openxmlformats.org/presentationml/2006/main">
  <p:tag name="KSO_WM_BEAUTIFY_FLAG" val="#wm#"/>
  <p:tag name="KSO_WM_TEMPLATE_CATEGORY" val="diagram"/>
  <p:tag name="KSO_WM_TEMPLATE_INDEX" val="20230321"/>
</p:tagLst>
</file>

<file path=ppt/tags/tag1006.xml><?xml version="1.0" encoding="utf-8"?>
<p:tagLst xmlns:p="http://schemas.openxmlformats.org/presentationml/2006/main">
  <p:tag name="KSO_WM_BEAUTIFY_FLAG" val="#wm#"/>
  <p:tag name="KSO_WM_TEMPLATE_CATEGORY" val="custom"/>
  <p:tag name="KSO_WM_TEMPLATE_INDEX" val="20230979"/>
</p:tagLst>
</file>

<file path=ppt/tags/tag100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07_2*l_h_i*1_1_2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307_2*l_h_i*1_1_3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LINE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4"/>
  <p:tag name="KSO_WM_UNIT_LAYERLEVEL" val="1"/>
  <p:tag name="KSO_WM_TAG_VERSION" val="1.0"/>
  <p:tag name="KSO_WM_UNIT_TYPE" val="i"/>
  <p:tag name="KSO_WM_UNIT_INDEX" val="54"/>
</p:tagLst>
</file>

<file path=ppt/tags/tag1010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07_2*l_h_f*1_1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UNIT_VALUE" val="90"/>
  <p:tag name="KSO_WM_BEAUTIFY_FLAG" val="#wm#"/>
  <p:tag name="KSO_WM_UNIT_PRESET_TEXT" val="单击此处输入你的正文，文字是您思想的提炼，为了最终演示发布的良好效果。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307_2*l_h_i*1_1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07_2*l_h_i*1_2_2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6"/>
  <p:tag name="KSO_WM_UNIT_LINE_FORE_SCHEMECOLOR_INDEX" val="6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307_2*l_h_i*1_2_3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LINE_FORE_SCHEMECOLOR_INDEX" val="6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4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07_2*l_h_f*1_2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UNIT_VALUE" val="90"/>
  <p:tag name="KSO_WM_BEAUTIFY_FLAG" val="#wm#"/>
  <p:tag name="KSO_WM_UNIT_PRESET_TEXT" val="单击此处输入你的正文，文字是您思想的提炼，为了最终演示发布的良好效果。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307_2*l_h_i*1_2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6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07_2*l_h_i*1_3_2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307_2*l_h_i*1_3_3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LINE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07_2*l_h_f*1_3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UNIT_VALUE" val="90"/>
  <p:tag name="KSO_WM_BEAUTIFY_FLAG" val="#wm#"/>
  <p:tag name="KSO_WM_UNIT_PRESET_TEXT" val="单击此处输入你的正文，文字是您思想的提炼，为了最终演示发布的良好效果。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307_2*l_h_i*1_3_1"/>
  <p:tag name="KSO_WM_TEMPLATE_CATEGORY" val="diagram"/>
  <p:tag name="KSO_WM_TEMPLATE_INDEX" val="20231307"/>
  <p:tag name="KSO_WM_UNIT_LAYERLEVEL" val="1_1_1"/>
  <p:tag name="KSO_WM_TAG_VERSION" val="3.0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66.34228515625,&quot;width&quot;:863.92504882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5"/>
  <p:tag name="KSO_WM_UNIT_LAYERLEVEL" val="1"/>
  <p:tag name="KSO_WM_TAG_VERSION" val="1.0"/>
  <p:tag name="KSO_WM_UNIT_TYPE" val="i"/>
  <p:tag name="KSO_WM_UNIT_INDEX" val="55"/>
</p:tagLst>
</file>

<file path=ppt/tags/tag102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2.xml><?xml version="1.0" encoding="utf-8"?>
<p:tagLst xmlns:p="http://schemas.openxmlformats.org/presentationml/2006/main">
  <p:tag name="KSO_WM_BEAUTIFY_FLAG" val=""/>
</p:tagLst>
</file>

<file path=ppt/tags/tag102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6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231075_2*q_h_i*1_1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1,&quot;transparency&quot;:1},{&quot;brightness&quot;:0,&quot;colorType&quot;:1,&quot;foreColorIndex&quot;:5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6"/>
  <p:tag name="KSO_WM_UNIT_LAYERLEVEL" val="1"/>
  <p:tag name="KSO_WM_TAG_VERSION" val="1.0"/>
  <p:tag name="KSO_WM_UNIT_TYPE" val="i"/>
  <p:tag name="KSO_WM_UNIT_INDEX" val="56"/>
</p:tagLst>
</file>

<file path=ppt/tags/tag10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231075_2*q_h_i*1_1_3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1.xml><?xml version="1.0" encoding="utf-8"?>
<p:tagLst xmlns:p="http://schemas.openxmlformats.org/presentationml/2006/main">
  <p:tag name="KSO_WM_BEAUTIFY_FLAG" val="#wm#"/>
  <p:tag name="KSO_WM_UNIT_VALUE" val="66*6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2"/>
  <p:tag name="KSO_WM_UNIT_ID" val="diagram20231075_2*q_h_x*1_1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5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,&quot;colorType&quot;:1,&quot;foreColorIndex&quot;:5,&quot;pos&quot;:0,&quot;transparency&quot;:0},{&quot;brightness&quot;:0,&quot;colorType&quot;:1,&quot;foreColorIndex&quot;:5,&quot;pos&quot;:0.9999899864196777,&quot;transparency&quot;:0.4000000059604645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31075_2*q_h_i*1_2_1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6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.4000000059604645,&quot;colorType&quot;:1,&quot;foreColorIndex&quot;:6,&quot;pos&quot;:0,&quot;transparency&quot;:0},{&quot;brightness&quot;:0,&quot;colorType&quot;:1,&quot;foreColorIndex&quot;:6,&quot;pos&quot;:0.949999988079071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231075_2*q_h_i*1_3_1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7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.4000000059604645,&quot;colorType&quot;:1,&quot;foreColorIndex&quot;:7,&quot;pos&quot;:0,&quot;transparency&quot;:0},{&quot;brightness&quot;:0,&quot;colorType&quot;:1,&quot;foreColorIndex&quot;:7,&quot;pos&quot;:0.94999998807907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1"/>
  <p:tag name="KSO_WM_UNIT_ID" val="diagram20231075_2*q_h_i*1_4_1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8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.4000000059604645,&quot;colorType&quot;:1,&quot;foreColorIndex&quot;:8,&quot;pos&quot;:0,&quot;transparency&quot;:0},{&quot;brightness&quot;:0,&quot;colorType&quot;:1,&quot;foreColorIndex&quot;:8,&quot;pos&quot;:0.94999998807907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5_2*q_h_i*1_1_1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5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0.94999998807907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231075_2*q_h_i*1_2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gradient&quot;:[{&quot;brightness&quot;:0,&quot;colorType&quot;:1,&quot;foreColorIndex&quot;:6,&quot;pos&quot;:1,&quot;transparency&quot;:1},{&quot;brightness&quot;:0,&quot;colorType&quot;:1,&quot;foreColorIndex&quot;:6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231075_2*q_h_i*1_2_3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brightness&quot;:0,&quot;colorType&quot;:1,&quot;foreColorIndex&quot;:6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231075_2*q_h_i*1_3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gradient&quot;:[{&quot;brightness&quot;:0,&quot;colorType&quot;:1,&quot;foreColorIndex&quot;:7,&quot;pos&quot;:1,&quot;transparency&quot;:1},{&quot;brightness&quot;:0,&quot;colorType&quot;:1,&quot;foreColorIndex&quot;:7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231075_2*q_h_i*1_3_3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brightness&quot;:0,&quot;colorType&quot;:1,&quot;foreColorIndex&quot;:7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7"/>
  <p:tag name="KSO_WM_UNIT_LAYERLEVEL" val="1"/>
  <p:tag name="KSO_WM_TAG_VERSION" val="1.0"/>
  <p:tag name="KSO_WM_UNIT_TYPE" val="i"/>
  <p:tag name="KSO_WM_UNIT_INDEX" val="57"/>
</p:tagLst>
</file>

<file path=ppt/tags/tag10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2"/>
  <p:tag name="KSO_WM_UNIT_ID" val="diagram20231075_2*q_h_i*1_4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gradient&quot;:[{&quot;brightness&quot;:0,&quot;colorType&quot;:1,&quot;foreColorIndex&quot;:8,&quot;pos&quot;:1,&quot;transparency&quot;:1},{&quot;brightness&quot;:0,&quot;colorType&quot;:1,&quot;foreColorIndex&quot;:8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3"/>
  <p:tag name="KSO_WM_UNIT_ID" val="diagram20231075_2*q_h_i*1_4_3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brightness&quot;:0,&quot;colorType&quot;:1,&quot;foreColorIndex&quot;:8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2.xml><?xml version="1.0" encoding="utf-8"?>
<p:tagLst xmlns:p="http://schemas.openxmlformats.org/presentationml/2006/main">
  <p:tag name="KSO_WM_BEAUTIFY_FLAG" val="#wm#"/>
  <p:tag name="KSO_WM_UNIT_VALUE" val="66*6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2"/>
  <p:tag name="KSO_WM_UNIT_ID" val="diagram20231075_2*q_h_x*1_3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7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,&quot;colorType&quot;:1,&quot;foreColorIndex&quot;:7,&quot;pos&quot;:0,&quot;transparency&quot;:0},{&quot;brightness&quot;:0,&quot;colorType&quot;:1,&quot;foreColorIndex&quot;:7,&quot;pos&quot;:0.9999899864196777,&quot;transparency&quot;:0.4000000059604645}],&quot;type&quot;:3},&quot;glow&quot;:{&quot;colorType&quot;:0},&quot;line&quot;:{&quot;type&quot;:0},&quot;shadow&quot;:{&quot;brightness&quot;:-0.25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43.xml><?xml version="1.0" encoding="utf-8"?>
<p:tagLst xmlns:p="http://schemas.openxmlformats.org/presentationml/2006/main">
  <p:tag name="KSO_WM_BEAUTIFY_FLAG" val="#wm#"/>
  <p:tag name="KSO_WM_UNIT_VALUE" val="66*6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2"/>
  <p:tag name="KSO_WM_UNIT_ID" val="diagram20231075_2*q_h_x*1_2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6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,&quot;colorType&quot;:1,&quot;foreColorIndex&quot;:6,&quot;pos&quot;:0,&quot;transparency&quot;:0},{&quot;brightness&quot;:0,&quot;colorType&quot;:1,&quot;foreColorIndex&quot;:6,&quot;pos&quot;:0.9999899864196777,&quot;transparency&quot;:0.4000000059604645}],&quot;type&quot;:3},&quot;glow&quot;:{&quot;colorType&quot;:0},&quot;line&quot;:{&quot;type&quot;:0},&quot;shadow&quot;:{&quot;brightness&quot;:-0.25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44.xml><?xml version="1.0" encoding="utf-8"?>
<p:tagLst xmlns:p="http://schemas.openxmlformats.org/presentationml/2006/main">
  <p:tag name="KSO_WM_BEAUTIFY_FLAG" val="#wm#"/>
  <p:tag name="KSO_WM_UNIT_FILL_FORE_SCHEMECOLOR_INDEX_BRIGHTNESS" val="0"/>
  <p:tag name="KSO_WM_UNIT_FILL_TYPE" val="1"/>
  <p:tag name="KSO_WM_UNIT_VALUE" val="66*6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4_2"/>
  <p:tag name="KSO_WM_UNIT_ID" val="diagram20231075_2*q_h_x*1_4_2"/>
  <p:tag name="KSO_WM_TEMPLATE_CATEGORY" val="diagram"/>
  <p:tag name="KSO_WM_TEMPLATE_INDEX" val="20231075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8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gradient&quot;:[{&quot;brightness&quot;:0,&quot;colorType&quot;:1,&quot;foreColorIndex&quot;:8,&quot;pos&quot;:0,&quot;transparency&quot;:0},{&quot;brightness&quot;:0,&quot;colorType&quot;:1,&quot;foreColorIndex&quot;:8,&quot;pos&quot;:0.9999899864196777,&quot;transparency&quot;:0.4000000059604645}],&quot;type&quot;:3},&quot;glow&quot;:{&quot;colorType&quot;:0},&quot;line&quot;:{&quot;type&quot;:0},&quot;shadow&quot;:{&quot;brightness&quot;:-0.25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4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75_2*q_h_a*1_2_1"/>
  <p:tag name="KSO_WM_TEMPLATE_CATEGORY" val="diagram"/>
  <p:tag name="KSO_WM_TEMPLATE_INDEX" val="20231075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6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75_2*q_h_a*1_3_1"/>
  <p:tag name="KSO_WM_TEMPLATE_CATEGORY" val="diagram"/>
  <p:tag name="KSO_WM_TEMPLATE_INDEX" val="20231075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7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1075_2*q_h_a*1_1_1"/>
  <p:tag name="KSO_WM_TEMPLATE_CATEGORY" val="diagram"/>
  <p:tag name="KSO_WM_TEMPLATE_INDEX" val="20231075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5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4_1"/>
  <p:tag name="KSO_WM_UNIT_ID" val="diagram20231075_2*q_h_a*1_4_1"/>
  <p:tag name="KSO_WM_TEMPLATE_CATEGORY" val="diagram"/>
  <p:tag name="KSO_WM_TEMPLATE_INDEX" val="20231075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8"/>
  <p:tag name="KSO_WM_DIAGRAM_MAX_ITEMCNT" val="6"/>
  <p:tag name="KSO_WM_DIAGRAM_MIN_ITEMCNT" val="3"/>
  <p:tag name="KSO_WM_DIAGRAM_VIRTUALLY_FRAME" val="{&quot;height&quot;:370.1000061035156,&quot;width&quot;:752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49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8"/>
  <p:tag name="KSO_WM_UNIT_LAYERLEVEL" val="1"/>
  <p:tag name="KSO_WM_TAG_VERSION" val="1.0"/>
  <p:tag name="KSO_WM_UNIT_TYPE" val="i"/>
  <p:tag name="KSO_WM_UNIT_INDEX" val="58"/>
</p:tagLst>
</file>

<file path=ppt/tags/tag105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5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52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5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5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31077_1*q_i*1_1"/>
  <p:tag name="KSO_WM_TEMPLATE_CATEGORY" val="diagram"/>
  <p:tag name="KSO_WM_TEMPLATE_INDEX" val="20231077"/>
  <p:tag name="KSO_WM_UNIT_LAYERLEVEL" val="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brightness&quot;:0.3499999940395355,&quot;colorType&quot;:1,&quot;foreColorIndex&quot;:13,&quot;transparency&quot;:0.94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231077_1*q_h_i*1_1_3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5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5,&quot;pos&quot;:0.25,&quot;transparency&quot;:0},{&quot;brightness&quot;:0,&quot;colorType&quot;:1,&quot;foreColorIndex&quot;:5,&quot;pos&quot;:0.899999976158142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231077_1*q_h_i*1_2_3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6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6,&quot;pos&quot;:0.25,&quot;transparency&quot;:0},{&quot;brightness&quot;:0,&quot;colorType&quot;:1,&quot;foreColorIndex&quot;:6,&quot;pos&quot;:0.8999999761581421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231077_1*q_h_i*1_3_3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FILL_FORE_SCHEMECOLOR_INDEX" val="7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7,&quot;pos&quot;:0.25,&quot;transparency&quot;:0},{&quot;brightness&quot;:0,&quot;colorType&quot;:1,&quot;foreColorIndex&quot;:7,&quot;pos&quot;:0.899999976158142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31077_1*q_h_i*1_1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PRESET_TEXT" val="01"/>
  <p:tag name="KSO_WM_UNIT_FILL_FORE_SCHEMECOLOR_INDEX" val="5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5,&quot;pos&quot;:0.25,&quot;transparency&quot;:0},{&quot;brightness&quot;:0,&quot;colorType&quot;:1,&quot;foreColorIndex&quot;:5,&quot;pos&quot;:0.899999976158142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9"/>
  <p:tag name="KSO_WM_UNIT_LAYERLEVEL" val="1"/>
  <p:tag name="KSO_WM_TAG_VERSION" val="1.0"/>
  <p:tag name="KSO_WM_UNIT_TYPE" val="i"/>
  <p:tag name="KSO_WM_UNIT_INDEX" val="59"/>
</p:tagLst>
</file>

<file path=ppt/tags/tag10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31077_1*q_h_i*1_2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PRESET_TEXT" val="02"/>
  <p:tag name="KSO_WM_UNIT_FILL_FORE_SCHEMECOLOR_INDEX" val="6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6,&quot;pos&quot;:0.25,&quot;transparency&quot;:0},{&quot;brightness&quot;:0,&quot;colorType&quot;:1,&quot;foreColorIndex&quot;:6,&quot;pos&quot;:0.8999999761581421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31077_1*q_h_i*1_3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PRESET_TEXT" val="03"/>
  <p:tag name="KSO_WM_UNIT_FILL_FORE_SCHEMECOLOR_INDEX" val="7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gradient&quot;:[{&quot;brightness&quot;:0.4000000059604645,&quot;colorType&quot;:1,&quot;foreColorIndex&quot;:7,&quot;pos&quot;:0.25,&quot;transparency&quot;:0},{&quot;brightness&quot;:0,&quot;colorType&quot;:1,&quot;foreColorIndex&quot;:7,&quot;pos&quot;:0.899999976158142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77_1*q_h_a*1_2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6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231077_1*q_h_i*1_2_2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gradient&quot;:[{&quot;brightness&quot;:0,&quot;colorType&quot;:1,&quot;foreColorIndex&quot;:6,&quot;pos&quot;:0.8500000238418579,&quot;transparency&quot;:1},{&quot;brightness&quot;:0,&quot;colorType&quot;:1,&quot;foreColorIndex&quot;:6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77_1*q_h_a*1_3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标题"/>
  <p:tag name="KSO_WM_UNIT_TEXT_FILL_FORE_SCHEMECOLOR_INDEX" val="7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231077_1*q_h_i*1_3_2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gradient&quot;:[{&quot;brightness&quot;:0,&quot;colorType&quot;:1,&quot;foreColorIndex&quot;:7,&quot;pos&quot;:0.8500000238418579,&quot;transparency&quot;:1},{&quot;brightness&quot;:0,&quot;colorType&quot;:1,&quot;foreColorIndex&quot;:7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6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31077_1*q_h_a*1_1_1"/>
  <p:tag name="KSO_WM_TEMPLATE_CATEGORY" val="diagram"/>
  <p:tag name="KSO_WM_TEMPLATE_INDEX" val="20231077"/>
  <p:tag name="KSO_WM_UNIT_LAYERLEVEL" val="1_1_1"/>
  <p:tag name="KSO_WM_TAG_VERSION" val="3.0"/>
  <p:tag name="KSO_WM_BEAUTIFY_FLAG" val="#wm#"/>
  <p:tag name="KSO_WM_UNIT_PLACING_PICTURE_USER_VIEWPORT" val="{&quot;height&quot;:1133.8582677165355,&quot;width&quot;:4423}"/>
  <p:tag name="KSO_WM_DIAGRAM_VERSION" val="3"/>
  <p:tag name="KSO_WM_DIAGRAM_COLOR_TRICK" val="4"/>
  <p:tag name="KSO_WM_DIAGRAM_COLOR_TEXT_CAN_REMOVE" val="n"/>
  <p:tag name="KSO_WM_UNIT_VALUE" val="13"/>
  <p:tag name="KSO_WM_UNIT_PRESET_TEXT" val="添加标题"/>
  <p:tag name="KSO_WM_UNIT_TEXT_FILL_FORE_SCHEMECOLOR_INDEX" val="5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231077_1*q_h_i*1_1_2"/>
  <p:tag name="KSO_WM_TEMPLATE_CATEGORY" val="diagram"/>
  <p:tag name="KSO_WM_TEMPLATE_INDEX" val="20231077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91.6499938964844,&quot;width&quot;:753.5499877929688}"/>
  <p:tag name="KSO_WM_DIAGRAM_COLOR_MATCH_VALUE" val="{&quot;shape&quot;:{&quot;fill&quot;:{&quot;type&quot;:0},&quot;glow&quot;:{&quot;colorType&quot;:0},&quot;line&quot;:{&quot;gradient&quot;:[{&quot;brightness&quot;:0,&quot;colorType&quot;:2,&quot;pos&quot;:0.8500000238418579,&quot;rgb&quot;:&quot;#376fff&quot;,&quot;transparency&quot;:1},{&quot;brightness&quot;:0,&quot;colorType&quot;:1,&quot;foreColorIndex&quot;:5,&quot;pos&quot;:0.5,&quot;transparency&quot;:0},{&quot;brightness&quot;:0,&quot;colorType&quot;:1,&quot;foreColorIndex&quot;:5,&quot;pos&quot;:0.15000000596046448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68.xml><?xml version="1.0" encoding="utf-8"?>
<p:tagLst xmlns:p="http://schemas.openxmlformats.org/presentationml/2006/main">
  <p:tag name="KSO_WM_BEAUTIFY_FLAG" val=""/>
</p:tagLst>
</file>

<file path=ppt/tags/tag1069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60"/>
  <p:tag name="KSO_WM_UNIT_LAYERLEVEL" val="1"/>
  <p:tag name="KSO_WM_TAG_VERSION" val="1.0"/>
  <p:tag name="KSO_WM_UNIT_TYPE" val="i"/>
  <p:tag name="KSO_WM_UNIT_INDEX" val="60"/>
</p:tagLst>
</file>

<file path=ppt/tags/tag1070.xml><?xml version="1.0" encoding="utf-8"?>
<p:tagLst xmlns:p="http://schemas.openxmlformats.org/presentationml/2006/main">
  <p:tag name="KSO_WM_BEAUTIFY_FLAG" val="#wm#"/>
  <p:tag name="KSO_WM_TEMPLATE_CATEGORY" val="custom"/>
  <p:tag name="KSO_WM_TEMPLATE_INDEX" val="20230979"/>
</p:tagLst>
</file>

<file path=ppt/tags/tag107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2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6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79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61"/>
  <p:tag name="KSO_WM_UNIT_LAYERLEVEL" val="1"/>
  <p:tag name="KSO_WM_TAG_VERSION" val="1.0"/>
  <p:tag name="KSO_WM_UNIT_TYPE" val="i"/>
  <p:tag name="KSO_WM_UNIT_INDEX" val="61"/>
</p:tagLst>
</file>

<file path=ppt/tags/tag108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2.xml><?xml version="1.0" encoding="utf-8"?>
<p:tagLst xmlns:p="http://schemas.openxmlformats.org/presentationml/2006/main">
  <p:tag name="KSO_WM_BEAUTIFY_FLAG" val=""/>
</p:tagLst>
</file>

<file path=ppt/tags/tag1083.xml><?xml version="1.0" encoding="utf-8"?>
<p:tagLst xmlns:p="http://schemas.openxmlformats.org/presentationml/2006/main">
  <p:tag name="KSO_WM_BEAUTIFY_FLAG" val=""/>
</p:tagLst>
</file>

<file path=ppt/tags/tag108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6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0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1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1_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7900000214576721,&quot;transparency&quot;:1},{&quot;brightness&quot;:0,&quot;colorType&quot;:1,&quot;foreColorIndex&quot;:5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62"/>
  <p:tag name="KSO_WM_UNIT_LAYERLEVEL" val="1"/>
  <p:tag name="KSO_WM_TAG_VERSION" val="1.0"/>
  <p:tag name="KSO_WM_UNIT_TYPE" val="i"/>
  <p:tag name="KSO_WM_UNIT_INDEX" val="62"/>
</p:tagLst>
</file>

<file path=ppt/tags/tag10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1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1_2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5,&quot;pos&quot;:0.25,&quot;transparency&quot;:0},{&quot;brightness&quot;:0,&quot;colorType&quot;:1,&quot;foreColorIndex&quot;:5,&quot;pos&quot;:0.899999976158142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2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2_1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6,&quot;pos&quot;:0.25,&quot;transparency&quot;:0},{&quot;brightness&quot;:0,&quot;colorType&quot;:1,&quot;foreColorIndex&quot;:6,&quot;pos&quot;:0.8999999761581421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3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3_1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7,&quot;pos&quot;:0.25,&quot;transparency&quot;:0},{&quot;brightness&quot;:0,&quot;colorType&quot;:1,&quot;foreColorIndex&quot;:7,&quot;pos&quot;:0.899999976158142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4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4_1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8,&quot;pos&quot;:0.25,&quot;transparency&quot;:0},{&quot;brightness&quot;:0,&quot;colorType&quot;:1,&quot;foreColorIndex&quot;:8,&quot;pos&quot;:0.8999999761581421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5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5_1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9,&quot;pos&quot;:0.25,&quot;transparency&quot;:0},{&quot;brightness&quot;:0,&quot;colorType&quot;:1,&quot;foreColorIndex&quot;:9,&quot;pos&quot;:0.8999999761581421,&quot;transparency&quot;:0}],&quot;type&quot;:3},&quot;glow&quot;:{&quot;colorType&quot;:0},&quot;line&quot;:{&quot;type&quot;:0},&quot;shadow&quot;:{&quot;brightness&quot;:0,&quot;colorType&quot;:1,&quot;foreColorIndex&quot;:9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6_1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6_1"/>
  <p:tag name="KSO_WM_UNIT_FILL_TYPE" val="3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.4000000059604645,&quot;colorType&quot;:1,&quot;foreColorIndex&quot;:10,&quot;pos&quot;:0.25,&quot;transparency&quot;:0},{&quot;brightness&quot;:0,&quot;colorType&quot;:1,&quot;foreColorIndex&quot;:10,&quot;pos&quot;:0.8999999761581421,&quot;transparency&quot;:0}],&quot;type&quot;:3},&quot;glow&quot;:{&quot;colorType&quot;:0},&quot;line&quot;:{&quot;type&quot;:0},&quot;shadow&quot;:{&quot;brightness&quot;:0,&quot;colorType&quot;:1,&quot;foreColorIndex&quot;:10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2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2_2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6,&quot;pos&quot;:0.7900000214576721,&quot;transparency&quot;:1},{&quot;brightness&quot;:0,&quot;colorType&quot;:1,&quot;foreColorIndex&quot;:6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3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3_2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7,&quot;pos&quot;:0.7900000214576721,&quot;transparency&quot;:1},{&quot;brightness&quot;:0,&quot;colorType&quot;:1,&quot;foreColorIndex&quot;:7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6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6_2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10,&quot;pos&quot;:0.7900000214576721,&quot;transparency&quot;:1},{&quot;brightness&quot;:0,&quot;colorType&quot;:1,&quot;foreColorIndex&quot;:10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09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5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5_2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9,&quot;pos&quot;:0.7900000214576721,&quot;transparency&quot;:1},{&quot;brightness&quot;:0,&quot;colorType&quot;:1,&quot;foreColorIndex&quot;:9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*i*10"/>
  <p:tag name="KSO_WM_UNIT_LAYERLEVEL" val="1"/>
  <p:tag name="KSO_WM_TAG_VERSION" val="1.0"/>
</p:tagLst>
</file>

<file path=ppt/tags/tag11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110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i*1_4_2"/>
  <p:tag name="KSO_WM_TEMPLATE_CATEGORY" val="diagram"/>
  <p:tag name="KSO_WM_TEMPLATE_INDEX" val="20231080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UNIT_TYPE" val="q_h_i"/>
  <p:tag name="KSO_WM_UNIT_INDEX" val="1_4_2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8,&quot;pos&quot;:0.7900000214576721,&quot;transparency&quot;:1},{&quot;brightness&quot;:0,&quot;colorType&quot;:1,&quot;foreColorIndex&quot;:8,&quot;pos&quot;:0,&quot;transparency&quot;:0.5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80_4*q_h_a*1_3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4_1"/>
  <p:tag name="KSO_WM_UNIT_ID" val="diagram20231080_4*q_h_a*1_4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80_4*q_h_a*1_2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6_1"/>
  <p:tag name="KSO_WM_UNIT_ID" val="diagram20231080_4*q_h_a*1_6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0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5_1"/>
  <p:tag name="KSO_WM_UNIT_ID" val="diagram20231080_4*q_h_a*1_5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9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1080_4*q_h_a*1_1_1"/>
  <p:tag name="KSO_WM_TEMPLATE_CATEGORY" val="diagram"/>
  <p:tag name="KSO_WM_TEMPLATE_INDEX" val="20231080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此处添加标题"/>
  <p:tag name="KSO_WM_UNIT_TEXT_FILL_FORE_SCHEMECOLOR_INDEX" val="1"/>
  <p:tag name="KSO_WM_UNIT_TEXT_FILL_TYPE" val="1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0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3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3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0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4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4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5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5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9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111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2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2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1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1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1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1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ID" val="diagram20231080_4*q_h_x*1_6_1"/>
  <p:tag name="KSO_WM_TEMPLATE_CATEGORY" val="diagram"/>
  <p:tag name="KSO_WM_TEMPLATE_INDEX" val="20231080"/>
  <p:tag name="KSO_WM_UNIT_LAYERLEVEL" val="1_1_1"/>
  <p:tag name="KSO_WM_TAG_VERSION" val="3.0"/>
  <p:tag name="KSO_WM_UNIT_VALUE" val="60*60"/>
  <p:tag name="KSO_WM_UNIT_TYPE" val="q_h_x"/>
  <p:tag name="KSO_WM_UNIT_INDEX" val="1_6_1"/>
  <p:tag name="KSO_WM_DIAGRAM_VERSION" val="3"/>
  <p:tag name="KSO_WM_DIAGRAM_COLOR_TRICK" val="4"/>
  <p:tag name="KSO_WM_DIAGRAM_COLOR_TEXT_CAN_REMOVE" val="n"/>
  <p:tag name="KSO_WM_DIAGRAM_MAX_ITEMCNT" val="6"/>
  <p:tag name="KSO_WM_DIAGRAM_MIN_ITEMCNT" val="3"/>
  <p:tag name="KSO_WM_DIAGRAM_VIRTUALLY_FRAME" val="{&quot;height&quot;:383.8639221191406,&quot;width&quot;:849.7821044921875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4000000059604645}],&quot;type&quot;:3},&quot;glow&quot;:{&quot;colorType&quot;:0},&quot;line&quot;:{&quot;type&quot;:0},&quot;shadow&quot;:{&quot;brightness&quot;:-0.25,&quot;colorType&quot;:1,&quot;foreColorIndex&quot;:10,&quot;transparency&quot;:0.800000011920929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13.xml><?xml version="1.0" encoding="utf-8"?>
<p:tagLst xmlns:p="http://schemas.openxmlformats.org/presentationml/2006/main">
  <p:tag name="KSO_WM_BEAUTIFY_FLAG" val=""/>
</p:tagLst>
</file>

<file path=ppt/tags/tag111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15.xml><?xml version="1.0" encoding="utf-8"?>
<p:tagLst xmlns:p="http://schemas.openxmlformats.org/presentationml/2006/main">
  <p:tag name="KSO_WM_BEAUTIFY_FLAG" val=""/>
</p:tagLst>
</file>

<file path=ppt/tags/tag1116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17.xml><?xml version="1.0" encoding="utf-8"?>
<p:tagLst xmlns:p="http://schemas.openxmlformats.org/presentationml/2006/main">
  <p:tag name="KSO_WM_BEAUTIFY_FLAG" val=""/>
</p:tagLst>
</file>

<file path=ppt/tags/tag111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19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112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21.xml><?xml version="1.0" encoding="utf-8"?>
<p:tagLst xmlns:p="http://schemas.openxmlformats.org/presentationml/2006/main">
  <p:tag name="KSO_WM_BEAUTIFY_FLAG" val=""/>
</p:tagLst>
</file>

<file path=ppt/tags/tag1122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23.xml><?xml version="1.0" encoding="utf-8"?>
<p:tagLst xmlns:p="http://schemas.openxmlformats.org/presentationml/2006/main">
  <p:tag name="KSO_WM_BEAUTIFY_FLAG" val=""/>
</p:tagLst>
</file>

<file path=ppt/tags/tag1124.xml><?xml version="1.0" encoding="utf-8"?>
<p:tagLst xmlns:p="http://schemas.openxmlformats.org/presentationml/2006/main">
  <p:tag name="KSO_WM_BEAUTIFY_FLAG" val=""/>
</p:tagLst>
</file>

<file path=ppt/tags/tag112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26.xml><?xml version="1.0" encoding="utf-8"?>
<p:tagLst xmlns:p="http://schemas.openxmlformats.org/presentationml/2006/main">
  <p:tag name="KSO_WM_BEAUTIFY_FLAG" val=""/>
</p:tagLst>
</file>

<file path=ppt/tags/tag1127.xml><?xml version="1.0" encoding="utf-8"?>
<p:tagLst xmlns:p="http://schemas.openxmlformats.org/presentationml/2006/main">
  <p:tag name="KSO_WM_BEAUTIFY_FLAG" val=""/>
</p:tagLst>
</file>

<file path=ppt/tags/tag112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29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7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7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800000011920929,&quot;colorType&quot;:1,&quot;foreColorIndex&quot;:5,&quot;pos&quot;:0.3499999940395355,&quot;transparency&quot;:1},{&quot;brightness&quot;:0.800000011920929,&quot;colorType&quot;:1,&quot;foreColorIndex&quot;:5,&quot;pos&quot;:1,&quot;transparency&quot;:0},{&quot;brightness&quot;:0.949999988079071,&quot;colorType&quot;:1,&quot;foreColorIndex&quot;:5,&quot;pos&quot;:0.7400000095367432,&quot;transparency&quot;:0.400000005960464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4_1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4_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2_1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2_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4_1"/>
  <p:tag name="KSO_WM_UNIT_ID" val="diagram20231086_3*n_h_h_a*1_2_4_1"/>
  <p:tag name="KSO_WM_TEMPLATE_CATEGORY" val="diagram"/>
  <p:tag name="KSO_WM_TEMPLATE_INDEX" val="2023108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1_1"/>
  <p:tag name="KSO_WM_UNIT_ID" val="diagram20231086_3*n_h_h_a*1_2_1_1"/>
  <p:tag name="KSO_WM_TEMPLATE_CATEGORY" val="diagram"/>
  <p:tag name="KSO_WM_TEMPLATE_INDEX" val="2023108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3_1"/>
  <p:tag name="KSO_WM_UNIT_ID" val="diagram20231086_3*n_h_h_a*1_2_3_1"/>
  <p:tag name="KSO_WM_TEMPLATE_CATEGORY" val="diagram"/>
  <p:tag name="KSO_WM_TEMPLATE_INDEX" val="2023108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1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10000000149011612,&quot;colorType&quot;:1,&quot;foreColorIndex&quot;:5,&quot;pos&quot;:0.009999999776482582,&quot;transparency&quot;:0},{&quot;brightness&quot;:0.699999988079071,&quot;colorType&quot;:1,&quot;foreColorIndex&quot;:5,&quot;pos&quot;:0.8600000143051147,&quot;transparency&quot;:0.27000001072883606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2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2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999999761581421,&quot;colorType&quot;:1,&quot;foreColorIndex&quot;:5,&quot;pos&quot;:1,&quot;transparency&quot;:0.6899999976158142},{&quot;brightness&quot;:0.4000000059604645,&quot;colorType&quot;:1,&quot;foreColorIndex&quot;:5,&quot;pos&quot;:0.4000000059604645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3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3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999999761581421,&quot;colorType&quot;:1,&quot;foreColorIndex&quot;:5,&quot;pos&quot;:1,&quot;transparency&quot;:0.6899999976158142},{&quot;brightness&quot;:-0.05000000074505806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4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4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10000000149011612,&quot;colorType&quot;:1,&quot;foreColorIndex&quot;:5,&quot;pos&quot;:0.14000000059604645,&quot;transparency&quot;:0},{&quot;brightness&quot;:0.800000011920929,&quot;colorType&quot;:1,&quot;foreColorIndex&quot;:5,&quot;pos&quot;:1,&quot;transparency&quot;:0},{&quot;brightness&quot;:0.6000000238418579,&quot;colorType&quot;:1,&quot;foreColorIndex&quot;:5,&quot;pos&quot;:0.7300000190734863,&quot;transparency&quot;:0}],&quot;type&quot;:3},&quot;glow&quot;:{&quot;colorType&quot;:0},&quot;line&quot;:{&quot;gradient&quot;:[{&quot;brightness&quot;:0.800000011920929,&quot;colorType&quot;:1,&quot;foreColorIndex&quot;:5,&quot;pos&quot;:1,&quot;transparency&quot;:1},{&quot;brightness&quot;:-0.15000000596046448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5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5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10000000149011612,&quot;colorType&quot;:1,&quot;foreColorIndex&quot;:5,&quot;pos&quot;:0,&quot;transparency&quot;:0.10999999940395355},{&quot;brightness&quot;:0.10000000149011612,&quot;colorType&quot;:1,&quot;foreColorIndex&quot;:5,&quot;pos&quot;:0.6499999761581421,&quot;transparency&quot;:0.800000011920929}],&quot;type&quot;:3},&quot;glow&quot;:{&quot;colorType&quot;:0},&quot;line&quot;:{&quot;gradient&quot;:[{&quot;brightness&quot;:0.800000011920929,&quot;colorType&quot;:1,&quot;foreColorIndex&quot;:5,&quot;pos&quot;:1,&quot;transparency&quot;:1},{&quot;brightness&quot;:0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i*1_1_6"/>
  <p:tag name="KSO_WM_TEMPLATE_CATEGORY" val="diagram"/>
  <p:tag name="KSO_WM_TEMPLATE_INDEX" val="20231086"/>
  <p:tag name="KSO_WM_UNIT_LAYERLEVEL" val="1_1_1"/>
  <p:tag name="KSO_WM_TAG_VERSION" val="3.0"/>
  <p:tag name="KSO_WM_DIAGRAM_GROUP_CODE" val="n1-1"/>
  <p:tag name="KSO_WM_UNIT_TYPE" val="n_h_i"/>
  <p:tag name="KSO_WM_UNIT_INDEX" val="1_1_6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0.800000011920929},{&quot;brightness&quot;:-0.25,&quot;colorType&quot;:1,&quot;foreColorIndex&quot;:5,&quot;pos&quot;:0.2399999946355819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x*1_2_2_1"/>
  <p:tag name="KSO_WM_TEMPLATE_CATEGORY" val="diagram"/>
  <p:tag name="KSO_WM_TEMPLATE_INDEX" val="20231086"/>
  <p:tag name="KSO_WM_UNIT_LAYERLEVEL" val="1_1_1_1"/>
  <p:tag name="KSO_WM_TAG_VERSION" val="3.0"/>
  <p:tag name="KSO_WM_UNIT_VALUE" val="80*77"/>
  <p:tag name="KSO_WM_DIAGRAM_GROUP_CODE" val="n1-1"/>
  <p:tag name="KSO_WM_UNIT_TYPE" val="n_h_h_x"/>
  <p:tag name="KSO_WM_UNIT_INDEX" val="1_2_2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,&quot;colorType&quot;:1,&quot;foreColorIndex&quot;:5,&quot;pos&quot;:0,&quot;transparency&quot;:0},{&quot;brightness&quot;:0.6000000238418579,&quot;colorType&quot;:1,&quot;foreColorIndex&quot;:5,&quot;pos&quot;:0.9999899864196777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x*1_2_4_1"/>
  <p:tag name="KSO_WM_TEMPLATE_CATEGORY" val="diagram"/>
  <p:tag name="KSO_WM_TEMPLATE_INDEX" val="20231086"/>
  <p:tag name="KSO_WM_UNIT_LAYERLEVEL" val="1_1_1_1"/>
  <p:tag name="KSO_WM_TAG_VERSION" val="3.0"/>
  <p:tag name="KSO_WM_UNIT_VALUE" val="88*85"/>
  <p:tag name="KSO_WM_DIAGRAM_GROUP_CODE" val="n1-1"/>
  <p:tag name="KSO_WM_UNIT_TYPE" val="n_h_h_x"/>
  <p:tag name="KSO_WM_UNIT_INDEX" val="1_2_4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10000000149011612,&quot;colorType&quot;:1,&quot;foreColorIndex&quot;:5,&quot;pos&quot;:0,&quot;transparency&quot;:0},{&quot;brightness&quot;:0.699999988079071,&quot;colorType&quot;:1,&quot;foreColorIndex&quot;:5,&quot;pos&quot;:0.9999899864196777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3_1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3_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1_1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1_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23000000417232513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3_2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3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7699999809265137,&quot;transparency&quot;:0.10000000149011612},{&quot;brightness&quot;:0.10000000149011612,&quot;colorType&quot;:1,&quot;foreColorIndex&quot;:5,&quot;pos&quot;:0.27000001072883606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1_2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1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5,&quot;colorType&quot;:1,&quot;foreColorIndex&quot;:5,&quot;pos&quot;:0.7699999809265137,&quot;transparency&quot;:0},{&quot;brightness&quot;:0.4000000059604645,&quot;colorType&quot;:1,&quot;foreColorIndex&quot;:5,&quot;pos&quot;:0.27000001072883606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4_2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4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4000000059604645,&quot;colorType&quot;:1,&quot;foreColorIndex&quot;:5,&quot;pos&quot;:0.7699999809265137,&quot;transparency&quot;:0.10000000149011612},{&quot;brightness&quot;:0.10000000149011612,&quot;colorType&quot;:1,&quot;foreColorIndex&quot;:5,&quot;pos&quot;:0.27000001072883606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i*1_2_2_2"/>
  <p:tag name="KSO_WM_TEMPLATE_CATEGORY" val="diagram"/>
  <p:tag name="KSO_WM_TEMPLATE_INDEX" val="20231086"/>
  <p:tag name="KSO_WM_UNIT_LAYERLEVEL" val="1_1_1_1"/>
  <p:tag name="KSO_WM_TAG_VERSION" val="3.0"/>
  <p:tag name="KSO_WM_DIAGRAM_GROUP_CODE" val="n1-1"/>
  <p:tag name="KSO_WM_UNIT_TYPE" val="n_h_h_i"/>
  <p:tag name="KSO_WM_UNIT_INDEX" val="1_2_2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1},{&quot;brightness&quot;:0.5,&quot;colorType&quot;:1,&quot;foreColorIndex&quot;:5,&quot;pos&quot;:0.7699999809265137,&quot;transparency&quot;:0},{&quot;brightness&quot;:0.4000000059604645,&quot;colorType&quot;:1,&quot;foreColorIndex&quot;:5,&quot;pos&quot;:0.27000001072883606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UNIT_TYPE" val="i"/>
  <p:tag name="KSO_WM_UNIT_INDEX" val="1"/>
</p:tagLst>
</file>

<file path=ppt/tags/tag115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2_1"/>
  <p:tag name="KSO_WM_UNIT_ID" val="diagram20231086_3*n_h_h_a*1_2_2_1"/>
  <p:tag name="KSO_WM_TEMPLATE_CATEGORY" val="diagram"/>
  <p:tag name="KSO_WM_TEMPLATE_INDEX" val="2023108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x*1_2_1_1"/>
  <p:tag name="KSO_WM_TEMPLATE_CATEGORY" val="diagram"/>
  <p:tag name="KSO_WM_TEMPLATE_INDEX" val="20231086"/>
  <p:tag name="KSO_WM_UNIT_LAYERLEVEL" val="1_1_1_1"/>
  <p:tag name="KSO_WM_TAG_VERSION" val="3.0"/>
  <p:tag name="KSO_WM_UNIT_VALUE" val="90*90"/>
  <p:tag name="KSO_WM_DIAGRAM_GROUP_CODE" val="n1-1"/>
  <p:tag name="KSO_WM_UNIT_TYPE" val="n_h_h_x"/>
  <p:tag name="KSO_WM_UNIT_INDEX" val="1_2_1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,&quot;colorType&quot;:1,&quot;foreColorIndex&quot;:5,&quot;pos&quot;:0,&quot;transparency&quot;:0},{&quot;brightness&quot;:0.6000000238418579,&quot;colorType&quot;:1,&quot;foreColorIndex&quot;:5,&quot;pos&quot;:0.9999899864196777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6_3*n_h_h_x*1_2_3_1"/>
  <p:tag name="KSO_WM_TEMPLATE_CATEGORY" val="diagram"/>
  <p:tag name="KSO_WM_TEMPLATE_INDEX" val="20231086"/>
  <p:tag name="KSO_WM_UNIT_LAYERLEVEL" val="1_1_1_1"/>
  <p:tag name="KSO_WM_TAG_VERSION" val="3.0"/>
  <p:tag name="KSO_WM_UNIT_VALUE" val="80*78"/>
  <p:tag name="KSO_WM_DIAGRAM_GROUP_CODE" val="n1-1"/>
  <p:tag name="KSO_WM_UNIT_TYPE" val="n_h_h_x"/>
  <p:tag name="KSO_WM_UNIT_INDEX" val="1_2_3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2.7372741699219,&quot;width&quot;:837.9500122070312}"/>
  <p:tag name="KSO_WM_DIAGRAM_COLOR_MATCH_VALUE" val="{&quot;shape&quot;:{&quot;fill&quot;:{&quot;gradient&quot;:[{&quot;brightness&quot;:0.10000000149011612,&quot;colorType&quot;:1,&quot;foreColorIndex&quot;:5,&quot;pos&quot;:0,&quot;transparency&quot;:0},{&quot;brightness&quot;:0.699999988079071,&quot;colorType&quot;:1,&quot;foreColorIndex&quot;:5,&quot;pos&quot;:0.9999899864196777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5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54.xml><?xml version="1.0" encoding="utf-8"?>
<p:tagLst xmlns:p="http://schemas.openxmlformats.org/presentationml/2006/main">
  <p:tag name="KSO_WM_BEAUTIFY_FLAG" val=""/>
</p:tagLst>
</file>

<file path=ppt/tags/tag1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320_3*l_h_i*1_1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20_3*l_h_i*1_1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5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7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20_3*l_h_f*1_1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320_3*l_h_i*1_2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6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20_3*l_h_i*1_2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1"/>
  <p:tag name="KSO_WM_UNIT_LAYERLEVEL" val="1"/>
  <p:tag name="KSO_WM_TAG_VERSION" val="1.0"/>
  <p:tag name="KSO_WM_UNIT_TYPE" val="i"/>
  <p:tag name="KSO_WM_UNIT_INDEX" val="31"/>
</p:tagLst>
</file>

<file path=ppt/tags/tag1160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20_3*l_h_f*1_2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1320_3*l_h_i*1_3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7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20_3*l_h_i*1_3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7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3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20_3*l_h_f*1_3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20_3*l_h_i*1_4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8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20_3*l_h_i*1_4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8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6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20_3*l_h_f*1_4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20_3*l_h_i*1_4_1"/>
  <p:tag name="KSO_WM_TEMPLATE_CATEGORY" val="diagram"/>
  <p:tag name="KSO_WM_TEMPLATE_INDEX" val="20231320"/>
  <p:tag name="KSO_WM_UNIT_LAYERLEVEL" val="1_1_1"/>
  <p:tag name="KSO_WM_TAG_VERSION" val="3.0"/>
  <p:tag name="KSO_WM_BEAUTIFY_FLAG" val="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8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20_3*l_h_i*1_4_2"/>
  <p:tag name="KSO_WM_TEMPLATE_CATEGORY" val="diagram"/>
  <p:tag name="KSO_WM_TEMPLATE_INDEX" val="20231320"/>
  <p:tag name="KSO_WM_UNIT_LAYERLEVEL" val="1_1_1"/>
  <p:tag name="KSO_WM_TAG_VERSION" val="3.0"/>
  <p:tag name="KSO_WM_BEAUTIFY_FLAG" val="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8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69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20_3*l_h_f*1_4_1"/>
  <p:tag name="KSO_WM_TEMPLATE_CATEGORY" val="diagram"/>
  <p:tag name="KSO_WM_TEMPLATE_INDEX" val="20231320"/>
  <p:tag name="KSO_WM_UNIT_LAYERLEVEL" val="1_1_1"/>
  <p:tag name="KSO_WM_TAG_VERSION" val="3.0"/>
  <p:tag name="KSO_WM_BEAUTIFY_FLAG" val="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"/>
  <p:tag name="KSO_WM_UNIT_LAYERLEVEL" val="1"/>
  <p:tag name="KSO_WM_TAG_VERSION" val="1.0"/>
  <p:tag name="KSO_WM_UNIT_TYPE" val="i"/>
  <p:tag name="KSO_WM_UNIT_INDEX" val="5"/>
</p:tagLst>
</file>

<file path=ppt/tags/tag117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1.xml><?xml version="1.0" encoding="utf-8"?>
<p:tagLst xmlns:p="http://schemas.openxmlformats.org/presentationml/2006/main">
  <p:tag name="KSO_WM_BEAUTIFY_FLAG" val="#wm#"/>
  <p:tag name="KSO_WM_TEMPLATE_CATEGORY" val="custom"/>
  <p:tag name="KSO_WM_TEMPLATE_INDEX" val="20230979"/>
</p:tagLst>
</file>

<file path=ppt/tags/tag1172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3.xml><?xml version="1.0" encoding="utf-8"?>
<p:tagLst xmlns:p="http://schemas.openxmlformats.org/presentationml/2006/main">
  <p:tag name="KSO_WM_BEAUTIFY_FLAG" val=""/>
</p:tagLst>
</file>

<file path=ppt/tags/tag1174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5.xml><?xml version="1.0" encoding="utf-8"?>
<p:tagLst xmlns:p="http://schemas.openxmlformats.org/presentationml/2006/main">
  <p:tag name="KSO_WM_BEAUTIFY_FLAG" val=""/>
</p:tagLst>
</file>

<file path=ppt/tags/tag1176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79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8"/>
  <p:tag name="KSO_WM_UNIT_LAYERLEVEL" val="1"/>
  <p:tag name="KSO_WM_TAG_VERSION" val="1.0"/>
  <p:tag name="KSO_WM_UNIT_TYPE" val="i"/>
  <p:tag name="KSO_WM_UNIT_INDEX" val="18"/>
</p:tagLst>
</file>

<file path=ppt/tags/tag118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8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82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8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84.xml><?xml version="1.0" encoding="utf-8"?>
<p:tagLst xmlns:p="http://schemas.openxmlformats.org/presentationml/2006/main">
  <p:tag name="KSO_WM_BEAUTIFY_FLAG" val="#wm#"/>
  <p:tag name="KSO_WM_UNIT_FILL_FORE_SCHEMECOLOR_INDEX_BRIGHTNESS" val="0.8"/>
  <p:tag name="KSO_WM_UNIT_FILL_TYPE" val="1"/>
  <p:tag name="KSO_WM_UNIT_TEXT_FILL_FORE_SCHEMECOLOR_INDEX_BRIGHTNESS" val="0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diagram20231249_1*l_h_i*1_1_1"/>
  <p:tag name="KSO_WM_TEMPLATE_CATEGORY" val="diagram"/>
  <p:tag name="KSO_WM_TEMPLATE_INDEX" val="20231249"/>
  <p:tag name="KSO_WM_UNIT_LAYERLEVEL" val="1_1_1"/>
  <p:tag name="KSO_WM_TAG_VERSION" val="3.0"/>
  <p:tag name="KSO_WM_DIAGRAM_VERSION" val="3"/>
  <p:tag name="KSO_WM_DIAGRAM_COLOR_TRICK" val="2"/>
  <p:tag name="KSO_WM_DIAGRAM_COLOR_TEXT_CAN_REMOVE" val="n"/>
  <p:tag name="KSO_WM_DIAGRAM_GROUP_CODE" val="l1-1"/>
  <p:tag name="KSO_WM_UNIT_TYPE" val="l_h_i"/>
  <p:tag name="KSO_WM_UNIT_INDEX" val="1_1_1"/>
  <p:tag name="KSO_WM_UNIT_FILL_FORE_SCHEMECOLOR_INDEX" val="5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solid&quot;:{&quot;brightness&quot;:0.800000011920929,&quot;colorType&quot;:1,&quot;foreColorIndex&quot;:5,&quot;transparency&quot;:0.60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8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249_1*l_h_f*1_1_1"/>
  <p:tag name="KSO_WM_TEMPLATE_CATEGORY" val="diagram"/>
  <p:tag name="KSO_WM_TEMPLATE_INDEX" val="20231249"/>
  <p:tag name="KSO_WM_UNIT_LAYERLEVEL" val="1_1_1"/>
  <p:tag name="KSO_WM_TAG_VERSION" val="3.0"/>
  <p:tag name="KSO_WM_BEAUTIFY_FLAG" val="#wm#"/>
  <p:tag name="KSO_WM_UNIT_TEXT_FILL_FORE_SCHEMECOLOR_INDEX_BRIGHTNESS" val="0.35"/>
  <p:tag name="KSO_WM_UNIT_TEXT_FILL_TYPE" val="1"/>
  <p:tag name="KSO_WM_DIAGRAM_VERSION" val="3"/>
  <p:tag name="KSO_WM_DIAGRAM_COLOR_TRICK" val="2"/>
  <p:tag name="KSO_WM_DIAGRAM_COLOR_TEXT_CAN_REMOVE" val="n"/>
  <p:tag name="KSO_WM_UNIT_VALUE" val="36"/>
  <p:tag name="KSO_WM_DIAGRAM_GROUP_CODE" val="l1-1"/>
  <p:tag name="KSO_WM_UNIT_PRESET_TEXT" val="单击添加文本内容，简明扼要地阐述您的观点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86.xml><?xml version="1.0" encoding="utf-8"?>
<p:tagLst xmlns:p="http://schemas.openxmlformats.org/presentationml/2006/main">
  <p:tag name="KSO_WM_BEAUTIFY_FLAG" val="#wm#"/>
  <p:tag name="KSO_WM_UNIT_LINE_FORE_SCHEMECOLOR_INDEX_BRIGHTNESS" val="0.5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UNIT_ID" val="diagram20231249_1*l_h_i*1_2_2"/>
  <p:tag name="KSO_WM_TEMPLATE_CATEGORY" val="diagram"/>
  <p:tag name="KSO_WM_TEMPLATE_INDEX" val="20231249"/>
  <p:tag name="KSO_WM_UNIT_LAYERLEVEL" val="1_1_1"/>
  <p:tag name="KSO_WM_TAG_VERSION" val="3.0"/>
  <p:tag name="KSO_WM_DIAGRAM_VERSION" val="3"/>
  <p:tag name="KSO_WM_DIAGRAM_COLOR_TRICK" val="2"/>
  <p:tag name="KSO_WM_DIAGRAM_COLOR_TEXT_CAN_REMOVE" val="n"/>
  <p:tag name="KSO_WM_DIAGRAM_GROUP_CODE" val="l1-1"/>
  <p:tag name="KSO_WM_UNIT_TYPE" val="l_h_i"/>
  <p:tag name="KSO_WM_UNIT_INDEX" val="1_2_2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type&quot;:0},&quot;glow&quot;:{&quot;colorType&quot;:0},&quot;line&quot;:{&quot;solidLine&quot;:{&quot;brightness&quot;:0.5,&quot;colorType&quot;:1,&quot;foreColorIndex&quot;:1,&quot;transparency&quot;:0.8999999761581421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87.xml><?xml version="1.0" encoding="utf-8"?>
<p:tagLst xmlns:p="http://schemas.openxmlformats.org/presentationml/2006/main">
  <p:tag name="KSO_WM_BEAUTIFY_FLAG" val="#wm#"/>
  <p:tag name="KSO_WM_UNIT_FILL_FORE_SCHEMECOLOR_INDEX_BRIGHTNESS" val="0.8"/>
  <p:tag name="KSO_WM_UNIT_FILL_TYPE" val="1"/>
  <p:tag name="KSO_WM_UNIT_TEXT_FILL_FORE_SCHEMECOLOR_INDEX_BRIGHTNESS" val="0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diagram20231249_1*l_h_i*1_2_1"/>
  <p:tag name="KSO_WM_TEMPLATE_CATEGORY" val="diagram"/>
  <p:tag name="KSO_WM_TEMPLATE_INDEX" val="20231249"/>
  <p:tag name="KSO_WM_UNIT_LAYERLEVEL" val="1_1_1"/>
  <p:tag name="KSO_WM_TAG_VERSION" val="3.0"/>
  <p:tag name="KSO_WM_DIAGRAM_VERSION" val="3"/>
  <p:tag name="KSO_WM_DIAGRAM_COLOR_TRICK" val="2"/>
  <p:tag name="KSO_WM_DIAGRAM_COLOR_TEXT_CAN_REMOVE" val="n"/>
  <p:tag name="KSO_WM_DIAGRAM_GROUP_CODE" val="l1-1"/>
  <p:tag name="KSO_WM_UNIT_TYPE" val="l_h_i"/>
  <p:tag name="KSO_WM_UNIT_INDEX" val="1_2_1"/>
  <p:tag name="KSO_WM_UNIT_FILL_FORE_SCHEMECOLOR_INDEX" val="8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solid&quot;:{&quot;brightness&quot;:0.800000011920929,&quot;colorType&quot;:1,&quot;foreColorIndex&quot;:8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249_1*l_h_x*1_2_1"/>
  <p:tag name="KSO_WM_TEMPLATE_CATEGORY" val="diagram"/>
  <p:tag name="KSO_WM_TEMPLATE_INDEX" val="20231249"/>
  <p:tag name="KSO_WM_UNIT_LAYERLEVEL" val="1_1_1"/>
  <p:tag name="KSO_WM_TAG_VERSION" val="3.0"/>
  <p:tag name="KSO_WM_DIAGRAM_VERSION" val="3"/>
  <p:tag name="KSO_WM_DIAGRAM_COLOR_TRICK" val="2"/>
  <p:tag name="KSO_WM_DIAGRAM_COLOR_TEXT_CAN_REMOVE" val="n"/>
  <p:tag name="KSO_WM_UNIT_VALUE" val="80*80"/>
  <p:tag name="KSO_WM_DIAGRAM_GROUP_CODE" val="l1-1"/>
  <p:tag name="KSO_WM_UNIT_TYPE" val="l_h_x"/>
  <p:tag name="KSO_WM_UNIT_INDEX" val="1_2_1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solid&quot;:{&quot;brightness&quot;:0,&quot;colorType&quot;:2,&quot;rgb&quot;:&quot;#f84949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8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249_1*l_h_f*1_2_1"/>
  <p:tag name="KSO_WM_TEMPLATE_CATEGORY" val="diagram"/>
  <p:tag name="KSO_WM_TEMPLATE_INDEX" val="20231249"/>
  <p:tag name="KSO_WM_UNIT_LAYERLEVEL" val="1_1_1"/>
  <p:tag name="KSO_WM_TAG_VERSION" val="3.0"/>
  <p:tag name="KSO_WM_BEAUTIFY_FLAG" val="#wm#"/>
  <p:tag name="KSO_WM_UNIT_TEXT_FILL_FORE_SCHEMECOLOR_INDEX_BRIGHTNESS" val="0.35"/>
  <p:tag name="KSO_WM_UNIT_TEXT_FILL_TYPE" val="1"/>
  <p:tag name="KSO_WM_DIAGRAM_VERSION" val="3"/>
  <p:tag name="KSO_WM_DIAGRAM_COLOR_TRICK" val="2"/>
  <p:tag name="KSO_WM_DIAGRAM_COLOR_TEXT_CAN_REMOVE" val="n"/>
  <p:tag name="KSO_WM_DIAGRAM_GROUP_CODE" val="l1-1"/>
  <p:tag name="KSO_WM_UNIT_PRESET_TEXT" val="单击添加文本内容，简明扼要地阐述您的观点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2"/>
  <p:tag name="KSO_WM_UNIT_LAYERLEVEL" val="1"/>
  <p:tag name="KSO_WM_TAG_VERSION" val="1.0"/>
  <p:tag name="KSO_WM_UNIT_TYPE" val="i"/>
  <p:tag name="KSO_WM_UNIT_INDEX" val="32"/>
</p:tagLst>
</file>

<file path=ppt/tags/tag11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249_1*l_h_x*1_1_1"/>
  <p:tag name="KSO_WM_TEMPLATE_CATEGORY" val="diagram"/>
  <p:tag name="KSO_WM_TEMPLATE_INDEX" val="20231249"/>
  <p:tag name="KSO_WM_UNIT_LAYERLEVEL" val="1_1_1"/>
  <p:tag name="KSO_WM_TAG_VERSION" val="3.0"/>
  <p:tag name="KSO_WM_DIAGRAM_VERSION" val="3"/>
  <p:tag name="KSO_WM_DIAGRAM_COLOR_TRICK" val="2"/>
  <p:tag name="KSO_WM_DIAGRAM_COLOR_TEXT_CAN_REMOVE" val="n"/>
  <p:tag name="KSO_WM_UNIT_VALUE" val="80*80"/>
  <p:tag name="KSO_WM_DIAGRAM_GROUP_CODE" val="l1-1"/>
  <p:tag name="KSO_WM_UNIT_TYPE" val="l_h_x"/>
  <p:tag name="KSO_WM_UNIT_INDEX" val="1_1_1"/>
  <p:tag name="KSO_WM_DIAGRAM_MAX_ITEMCNT" val="6"/>
  <p:tag name="KSO_WM_DIAGRAM_MIN_ITEMCNT" val="2"/>
  <p:tag name="KSO_WM_DIAGRAM_VIRTUALLY_FRAME" val="{&quot;height&quot;:146.25,&quot;width&quot;:792.9500122070312}"/>
  <p:tag name="KSO_WM_DIAGRAM_COLOR_MATCH_VALUE" val="{&quot;shape&quot;:{&quot;fill&quot;:{&quot;solid&quot;:{&quot;brightness&quot;:0,&quot;colorType&quot;:2,&quot;rgb&quot;:&quot;#376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9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92.xml><?xml version="1.0" encoding="utf-8"?>
<p:tagLst xmlns:p="http://schemas.openxmlformats.org/presentationml/2006/main">
  <p:tag name="KSO_WM_BEAUTIFY_FLAG" val=""/>
</p:tagLst>
</file>

<file path=ppt/tags/tag119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94.xml><?xml version="1.0" encoding="utf-8"?>
<p:tagLst xmlns:p="http://schemas.openxmlformats.org/presentationml/2006/main">
  <p:tag name="KSO_WM_BEAUTIFY_FLAG" val=""/>
</p:tagLst>
</file>

<file path=ppt/tags/tag119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96.xml><?xml version="1.0" encoding="utf-8"?>
<p:tagLst xmlns:p="http://schemas.openxmlformats.org/presentationml/2006/main">
  <p:tag name="KSO_WM_BEAUTIFY_FLAG" val=""/>
</p:tagLst>
</file>

<file path=ppt/tags/tag119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198.xml><?xml version="1.0" encoding="utf-8"?>
<p:tagLst xmlns:p="http://schemas.openxmlformats.org/presentationml/2006/main">
  <p:tag name="KSO_WM_BEAUTIFY_FLAG" val=""/>
</p:tagLst>
</file>

<file path=ppt/tags/tag1199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*i*11"/>
  <p:tag name="KSO_WM_UNIT_LAYERLEVEL" val="1"/>
  <p:tag name="KSO_WM_TAG_VERSION" val="1.0"/>
</p:tagLst>
</file>

<file path=ppt/tags/tag1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4"/>
  <p:tag name="KSO_WM_UNIT_LAYERLEVEL" val="1"/>
  <p:tag name="KSO_WM_TAG_VERSION" val="1.0"/>
  <p:tag name="KSO_WM_UNIT_TYPE" val="i"/>
  <p:tag name="KSO_WM_UNIT_INDEX" val="34"/>
</p:tagLst>
</file>

<file path=ppt/tags/tag1200.xml><?xml version="1.0" encoding="utf-8"?>
<p:tagLst xmlns:p="http://schemas.openxmlformats.org/presentationml/2006/main">
  <p:tag name="KSO_WM_BEAUTIFY_FLAG" val=""/>
</p:tagLst>
</file>

<file path=ppt/tags/tag120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02.xml><?xml version="1.0" encoding="utf-8"?>
<p:tagLst xmlns:p="http://schemas.openxmlformats.org/presentationml/2006/main">
  <p:tag name="KSO_WM_BEAUTIFY_FLAG" val=""/>
</p:tagLst>
</file>

<file path=ppt/tags/tag120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04.xml><?xml version="1.0" encoding="utf-8"?>
<p:tagLst xmlns:p="http://schemas.openxmlformats.org/presentationml/2006/main">
  <p:tag name="KSO_WM_BEAUTIFY_FLAG" val=""/>
</p:tagLst>
</file>

<file path=ppt/tags/tag120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06.xml><?xml version="1.0" encoding="utf-8"?>
<p:tagLst xmlns:p="http://schemas.openxmlformats.org/presentationml/2006/main">
  <p:tag name="KSO_WM_BEAUTIFY_FLAG" val=""/>
</p:tagLst>
</file>

<file path=ppt/tags/tag1207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08.xml><?xml version="1.0" encoding="utf-8"?>
<p:tagLst xmlns:p="http://schemas.openxmlformats.org/presentationml/2006/main">
  <p:tag name="KSO_WM_BEAUTIFY_FLAG" val=""/>
</p:tagLst>
</file>

<file path=ppt/tags/tag1209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8"/>
  <p:tag name="KSO_WM_UNIT_LAYERLEVEL" val="1"/>
  <p:tag name="KSO_WM_TAG_VERSION" val="1.0"/>
  <p:tag name="KSO_WM_UNIT_TYPE" val="i"/>
  <p:tag name="KSO_WM_UNIT_INDEX" val="8"/>
</p:tagLst>
</file>

<file path=ppt/tags/tag1210.xml><?xml version="1.0" encoding="utf-8"?>
<p:tagLst xmlns:p="http://schemas.openxmlformats.org/presentationml/2006/main">
  <p:tag name="KSO_WM_BEAUTIFY_FLAG" val=""/>
</p:tagLst>
</file>

<file path=ppt/tags/tag1211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12.xml><?xml version="1.0" encoding="utf-8"?>
<p:tagLst xmlns:p="http://schemas.openxmlformats.org/presentationml/2006/main">
  <p:tag name="KSO_WM_BEAUTIFY_FLAG" val=""/>
</p:tagLst>
</file>

<file path=ppt/tags/tag1213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14.xml><?xml version="1.0" encoding="utf-8"?>
<p:tagLst xmlns:p="http://schemas.openxmlformats.org/presentationml/2006/main">
  <p:tag name="KSO_WM_BEAUTIFY_FLAG" val=""/>
</p:tagLst>
</file>

<file path=ppt/tags/tag1215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16.xml><?xml version="1.0" encoding="utf-8"?>
<p:tagLst xmlns:p="http://schemas.openxmlformats.org/presentationml/2006/main">
  <p:tag name="KSO_WM_BEAUTIFY_FLAG" val=""/>
</p:tagLst>
</file>

<file path=ppt/tags/tag1217.xml><?xml version="1.0" encoding="utf-8"?>
<p:tagLst xmlns:p="http://schemas.openxmlformats.org/presentationml/2006/main">
  <p:tag name="KSO_WM_BEAUTIFY_FLAG" val=""/>
</p:tagLst>
</file>

<file path=ppt/tags/tag1218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19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5"/>
  <p:tag name="KSO_WM_UNIT_LAYERLEVEL" val="1"/>
  <p:tag name="KSO_WM_TAG_VERSION" val="1.0"/>
  <p:tag name="KSO_WM_UNIT_TYPE" val="i"/>
  <p:tag name="KSO_WM_UNIT_INDEX" val="35"/>
</p:tagLst>
</file>

<file path=ppt/tags/tag1220.xml><?xml version="1.0" encoding="utf-8"?>
<p:tagLst xmlns:p="http://schemas.openxmlformats.org/presentationml/2006/main">
  <p:tag name="KSO_WM_BEAUTIFY_FLAG" val=""/>
</p:tagLst>
</file>

<file path=ppt/tags/tag1221.xml><?xml version="1.0" encoding="utf-8"?>
<p:tagLst xmlns:p="http://schemas.openxmlformats.org/presentationml/2006/main">
  <p:tag name="KSO_WM_SLIDE_ID" val="diagram20231636_2"/>
  <p:tag name="KSO_WM_TEMPLATE_SUBCATEGORY" val="0"/>
  <p:tag name="KSO_WM_TEMPLATE_MASTER_TYPE" val="0"/>
  <p:tag name="KSO_WM_TEMPLATE_COLOR_TYPE" val="0"/>
  <p:tag name="KSO_WM_SLIDE_ITEM_CNT" val="3"/>
  <p:tag name="KSO_WM_SLIDE_INDEX" val="2"/>
  <p:tag name="KSO_WM_TAG_VERSION" val="3.0"/>
  <p:tag name="KSO_WM_BEAUTIFY_FLAG" val="#wm#"/>
  <p:tag name="KSO_WM_TEMPLATE_CATEGORY" val="diagram"/>
  <p:tag name="KSO_WM_TEMPLATE_INDEX" val="20231636"/>
  <p:tag name="KSO_WM_SLIDE_TYPE" val="text"/>
  <p:tag name="KSO_WM_SLIDE_SUBTYPE" val="diag"/>
  <p:tag name="KSO_WM_SLIDE_SIZE" val="851.507*346.68"/>
  <p:tag name="KSO_WM_SLIDE_POSITION" val="55.1157*132.359"/>
  <p:tag name="KSO_WM_SLIDE_LAYOUT" val="a_n"/>
  <p:tag name="KSO_WM_SLIDE_LAYOUT_CNT" val="1_1"/>
  <p:tag name="KSO_WM_SPECIAL_SOURCE" val="bdnull"/>
  <p:tag name="KSO_WM_DIAGRAM_GROUP_CODE" val="n1-1"/>
  <p:tag name="KSO_WM_SLIDE_DIAGTYPE" val="n"/>
</p:tagLst>
</file>

<file path=ppt/tags/tag1222.xml><?xml version="1.0" encoding="utf-8"?>
<p:tagLst xmlns:p="http://schemas.openxmlformats.org/presentationml/2006/main">
  <p:tag name="KSO_WM_BEAUTIFY_FLAG" val=""/>
</p:tagLst>
</file>

<file path=ppt/tags/tag1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01_3*l_h_i*1_3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301_3*l_h_i*1_3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type&quot;:0},&quot;shadow&quot;:{&quot;brightness&quot;:0,&quot;colorType&quot;:1,&quot;foreColorIndex&quot;:7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1301_3*l_h_i*1_3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6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01_3*l_h_f*1_3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01_3*l_h_i*1_1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301_3*l_h_i*1_1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brightness&quot;:0,&quot;colorType&quot;:1,&quot;foreColorIndex&quot;:5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301_3*l_h_i*1_1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6"/>
  <p:tag name="KSO_WM_UNIT_LAYERLEVEL" val="1"/>
  <p:tag name="KSO_WM_TAG_VERSION" val="1.0"/>
  <p:tag name="KSO_WM_UNIT_TYPE" val="i"/>
  <p:tag name="KSO_WM_UNIT_INDEX" val="46"/>
</p:tagLst>
</file>

<file path=ppt/tags/tag1230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01_3*l_h_f*1_1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01_3*l_h_i*1_2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301_3*l_h_i*1_2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brightness&quot;:0,&quot;colorType&quot;:1,&quot;foreColorIndex&quot;:6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301_3*l_h_i*1_2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4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01_3*l_h_f*1_2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01_3*l_h_i*1_4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301_3*l_h_i*1_4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8,&quot;transparency&quot;:0},&quot;type&quot;:1},&quot;glow&quot;:{&quot;colorType&quot;:0},&quot;line&quot;:{&quot;type&quot;:0},&quot;shadow&quot;:{&quot;brightness&quot;:0,&quot;colorType&quot;:1,&quot;foreColorIndex&quot;:8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01_3*l_h_i*1_4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01_3*l_h_f*1_4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39.xml><?xml version="1.0" encoding="utf-8"?>
<p:tagLst xmlns:p="http://schemas.openxmlformats.org/presentationml/2006/main">
  <p:tag name="KSO_WM_SLIDE_ID" val="diagram20231636_2"/>
  <p:tag name="KSO_WM_TEMPLATE_SUBCATEGORY" val="0"/>
  <p:tag name="KSO_WM_TEMPLATE_MASTER_TYPE" val="0"/>
  <p:tag name="KSO_WM_TEMPLATE_COLOR_TYPE" val="0"/>
  <p:tag name="KSO_WM_SLIDE_ITEM_CNT" val="3"/>
  <p:tag name="KSO_WM_SLIDE_INDEX" val="2"/>
  <p:tag name="KSO_WM_TAG_VERSION" val="3.0"/>
  <p:tag name="KSO_WM_BEAUTIFY_FLAG" val="#wm#"/>
  <p:tag name="KSO_WM_TEMPLATE_CATEGORY" val="diagram"/>
  <p:tag name="KSO_WM_TEMPLATE_INDEX" val="20231636"/>
  <p:tag name="KSO_WM_SLIDE_TYPE" val="text"/>
  <p:tag name="KSO_WM_SLIDE_SUBTYPE" val="diag"/>
  <p:tag name="KSO_WM_SLIDE_SIZE" val="851.507*346.68"/>
  <p:tag name="KSO_WM_SLIDE_POSITION" val="55.1157*132.359"/>
  <p:tag name="KSO_WM_SLIDE_LAYOUT" val="a_n"/>
  <p:tag name="KSO_WM_SLIDE_LAYOUT_CNT" val="1_1"/>
  <p:tag name="KSO_WM_SPECIAL_SOURCE" val="bdnull"/>
  <p:tag name="KSO_WM_DIAGRAM_GROUP_CODE" val="n1-1"/>
  <p:tag name="KSO_WM_SLIDE_DIAGTYPE" val="n"/>
</p:tagLst>
</file>

<file path=ppt/tags/tag1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7"/>
  <p:tag name="KSO_WM_UNIT_LAYERLEVEL" val="1"/>
  <p:tag name="KSO_WM_TAG_VERSION" val="1.0"/>
  <p:tag name="KSO_WM_UNIT_TYPE" val="i"/>
  <p:tag name="KSO_WM_UNIT_INDEX" val="37"/>
</p:tagLst>
</file>

<file path=ppt/tags/tag1240.xml><?xml version="1.0" encoding="utf-8"?>
<p:tagLst xmlns:p="http://schemas.openxmlformats.org/presentationml/2006/main">
  <p:tag name="KSO_WM_BEAUTIFY_FLAG" val="#wm#"/>
  <p:tag name="KSO_WM_TEMPLATE_CATEGORY" val="diagram"/>
  <p:tag name="KSO_WM_TEMPLATE_INDEX" val="20231636"/>
</p:tagLst>
</file>

<file path=ppt/tags/tag1241.xml><?xml version="1.0" encoding="utf-8"?>
<p:tagLst xmlns:p="http://schemas.openxmlformats.org/presentationml/2006/main">
  <p:tag name="resource_record_key" val="{&quot;65&quot;:[20230979],&quot;70&quot;:[3314314,3314673,3314304,3314370,3313614,3315857,3314245,3314263,3314296,3314360,3316114,3314738,3315811]}"/>
  <p:tag name="commondata" val="eyJoZGlkIjoiNzMxNWMyYTBlZDNlNjQ1ZjhhMDIwOGVlMTg1Yzc5MjYifQ=="/>
</p:tagLst>
</file>

<file path=ppt/tags/tag1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3"/>
  <p:tag name="KSO_WM_UNIT_LAYERLEVEL" val="1"/>
  <p:tag name="KSO_WM_TAG_VERSION" val="1.0"/>
  <p:tag name="KSO_WM_UNIT_TYPE" val="i"/>
  <p:tag name="KSO_WM_UNIT_INDEX" val="13"/>
</p:tagLst>
</file>

<file path=ppt/tags/tag1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5"/>
  <p:tag name="KSO_WM_UNIT_LAYERLEVEL" val="1"/>
  <p:tag name="KSO_WM_TAG_VERSION" val="1.0"/>
  <p:tag name="KSO_WM_UNIT_TYPE" val="i"/>
  <p:tag name="KSO_WM_UNIT_INDEX" val="25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8"/>
  <p:tag name="KSO_WM_UNIT_LAYERLEVEL" val="1"/>
  <p:tag name="KSO_WM_TAG_VERSION" val="1.0"/>
  <p:tag name="KSO_WM_UNIT_TYPE" val="i"/>
  <p:tag name="KSO_WM_UNIT_INDEX" val="38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1.0"/>
  <p:tag name="KSO_WM_UNIT_TYPE" val="i"/>
  <p:tag name="KSO_WM_UNIT_INDEX" val="4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6"/>
  <p:tag name="KSO_WM_UNIT_LAYERLEVEL" val="1"/>
  <p:tag name="KSO_WM_TAG_VERSION" val="1.0"/>
  <p:tag name="KSO_WM_UNIT_TYPE" val="i"/>
  <p:tag name="KSO_WM_UNIT_INDEX" val="16"/>
</p:tagLst>
</file>

<file path=ppt/tags/tag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*i*12"/>
  <p:tag name="KSO_WM_UNIT_LAYERLEVEL" val="1"/>
  <p:tag name="KSO_WM_TAG_VERSION" val="1.0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0"/>
  <p:tag name="KSO_WM_UNIT_LAYERLEVEL" val="1"/>
  <p:tag name="KSO_WM_TAG_VERSION" val="1.0"/>
  <p:tag name="KSO_WM_UNIT_TYPE" val="i"/>
  <p:tag name="KSO_WM_UNIT_INDEX" val="40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0"/>
  <p:tag name="KSO_WM_UNIT_LAYERLEVEL" val="1"/>
  <p:tag name="KSO_WM_TAG_VERSION" val="1.0"/>
  <p:tag name="KSO_WM_UNIT_TYPE" val="i"/>
  <p:tag name="KSO_WM_UNIT_INDEX" val="50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2"/>
  <p:tag name="KSO_WM_UNIT_LAYERLEVEL" val="1"/>
  <p:tag name="KSO_WM_TAG_VERSION" val="1.0"/>
  <p:tag name="KSO_WM_UNIT_TYPE" val="i"/>
  <p:tag name="KSO_WM_UNIT_INDEX" val="42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0"/>
  <p:tag name="KSO_WM_UNIT_LAYERLEVEL" val="1"/>
  <p:tag name="KSO_WM_TAG_VERSION" val="1.0"/>
  <p:tag name="KSO_WM_UNIT_TYPE" val="i"/>
  <p:tag name="KSO_WM_UNIT_INDEX" val="20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3"/>
  <p:tag name="KSO_WM_UNIT_LAYERLEVEL" val="1"/>
  <p:tag name="KSO_WM_TAG_VERSION" val="1.0"/>
  <p:tag name="KSO_WM_UNIT_TYPE" val="i"/>
  <p:tag name="KSO_WM_UNIT_INDEX" val="43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2"/>
  <p:tag name="KSO_WM_UNIT_LAYERLEVEL" val="1"/>
  <p:tag name="KSO_WM_TAG_VERSION" val="1.0"/>
  <p:tag name="KSO_WM_UNIT_TYPE" val="i"/>
  <p:tag name="KSO_WM_UNIT_INDEX" val="12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3"/>
  <p:tag name="KSO_WM_UNIT_LAYERLEVEL" val="1"/>
  <p:tag name="KSO_WM_TAG_VERSION" val="1.0"/>
  <p:tag name="KSO_WM_UNIT_TYPE" val="i"/>
  <p:tag name="KSO_WM_UNIT_INDEX" val="23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5"/>
  <p:tag name="KSO_WM_UNIT_LAYERLEVEL" val="1"/>
  <p:tag name="KSO_WM_TAG_VERSION" val="1.0"/>
  <p:tag name="KSO_WM_UNIT_TYPE" val="i"/>
  <p:tag name="KSO_WM_UNIT_INDEX" val="45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4"/>
  <p:tag name="KSO_WM_UNIT_LAYERLEVEL" val="1"/>
  <p:tag name="KSO_WM_TAG_VERSION" val="1.0"/>
  <p:tag name="KSO_WM_UNIT_TYPE" val="i"/>
  <p:tag name="KSO_WM_UNIT_INDEX" val="54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7"/>
  <p:tag name="KSO_WM_UNIT_LAYERLEVEL" val="1"/>
  <p:tag name="KSO_WM_TAG_VERSION" val="1.0"/>
  <p:tag name="KSO_WM_UNIT_TYPE" val="i"/>
  <p:tag name="KSO_WM_UNIT_INDEX" val="47"/>
</p:tagLst>
</file>

<file path=ppt/tags/tag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*i*13"/>
  <p:tag name="KSO_WM_UNIT_LAYERLEVEL" val="1"/>
  <p:tag name="KSO_WM_TAG_VERSION" val="1.0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7"/>
  <p:tag name="KSO_WM_UNIT_LAYERLEVEL" val="1"/>
  <p:tag name="KSO_WM_TAG_VERSION" val="1.0"/>
  <p:tag name="KSO_WM_UNIT_TYPE" val="i"/>
  <p:tag name="KSO_WM_UNIT_INDEX" val="27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8"/>
  <p:tag name="KSO_WM_UNIT_LAYERLEVEL" val="1"/>
  <p:tag name="KSO_WM_TAG_VERSION" val="1.0"/>
  <p:tag name="KSO_WM_UNIT_TYPE" val="i"/>
  <p:tag name="KSO_WM_UNIT_INDEX" val="48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1.0"/>
  <p:tag name="KSO_WM_UNIT_TYPE" val="i"/>
  <p:tag name="KSO_WM_UNIT_INDEX" val="2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1.0"/>
  <p:tag name="KSO_WM_UNIT_TYPE" val="i"/>
  <p:tag name="KSO_WM_UNIT_INDEX" val="3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9"/>
  <p:tag name="KSO_WM_UNIT_LAYERLEVEL" val="1"/>
  <p:tag name="KSO_WM_TAG_VERSION" val="1.0"/>
  <p:tag name="KSO_WM_UNIT_TYPE" val="i"/>
  <p:tag name="KSO_WM_UNIT_INDEX" val="9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1"/>
  <p:tag name="KSO_WM_UNIT_LAYERLEVEL" val="1"/>
  <p:tag name="KSO_WM_TAG_VERSION" val="1.0"/>
  <p:tag name="KSO_WM_UNIT_TYPE" val="i"/>
  <p:tag name="KSO_WM_UNIT_INDEX" val="5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3"/>
  <p:tag name="KSO_WM_UNIT_LAYERLEVEL" val="1"/>
  <p:tag name="KSO_WM_TAG_VERSION" val="1.0"/>
  <p:tag name="KSO_WM_UNIT_TYPE" val="i"/>
  <p:tag name="KSO_WM_UNIT_INDEX" val="33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2"/>
  <p:tag name="KSO_WM_UNIT_LAYERLEVEL" val="1"/>
  <p:tag name="KSO_WM_TAG_VERSION" val="1.0"/>
  <p:tag name="KSO_WM_UNIT_TYPE" val="i"/>
  <p:tag name="KSO_WM_UNIT_INDEX" val="52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0"/>
  <p:tag name="KSO_WM_UNIT_LAYERLEVEL" val="1"/>
  <p:tag name="KSO_WM_TAG_VERSION" val="1.0"/>
  <p:tag name="KSO_WM_UNIT_TYPE" val="i"/>
  <p:tag name="KSO_WM_UNIT_INDEX" val="10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1"/>
  <p:tag name="KSO_WM_UNIT_LAYERLEVEL" val="1"/>
  <p:tag name="KSO_WM_TAG_VERSION" val="1.0"/>
  <p:tag name="KSO_WM_UNIT_TYPE" val="i"/>
  <p:tag name="KSO_WM_UNIT_INDEX" val="11"/>
</p:tagLst>
</file>

<file path=ppt/tags/tag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*i*14"/>
  <p:tag name="KSO_WM_UNIT_LAYERLEVEL" val="1"/>
  <p:tag name="KSO_WM_TAG_VERSION" val="1.0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7"/>
  <p:tag name="KSO_WM_UNIT_LAYERLEVEL" val="1"/>
  <p:tag name="KSO_WM_TAG_VERSION" val="1.0"/>
  <p:tag name="KSO_WM_UNIT_TYPE" val="i"/>
  <p:tag name="KSO_WM_UNIT_INDEX" val="17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6"/>
  <p:tag name="KSO_WM_UNIT_LAYERLEVEL" val="1"/>
  <p:tag name="KSO_WM_TAG_VERSION" val="1.0"/>
  <p:tag name="KSO_WM_UNIT_TYPE" val="i"/>
  <p:tag name="KSO_WM_UNIT_INDEX" val="6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9"/>
  <p:tag name="KSO_WM_UNIT_LAYERLEVEL" val="1"/>
  <p:tag name="KSO_WM_TAG_VERSION" val="1.0"/>
  <p:tag name="KSO_WM_UNIT_TYPE" val="i"/>
  <p:tag name="KSO_WM_UNIT_INDEX" val="39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7"/>
  <p:tag name="KSO_WM_UNIT_LAYERLEVEL" val="1"/>
  <p:tag name="KSO_WM_TAG_VERSION" val="1.0"/>
  <p:tag name="KSO_WM_UNIT_TYPE" val="i"/>
  <p:tag name="KSO_WM_UNIT_INDEX" val="7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9"/>
  <p:tag name="KSO_WM_UNIT_LAYERLEVEL" val="1"/>
  <p:tag name="KSO_WM_TAG_VERSION" val="1.0"/>
  <p:tag name="KSO_WM_UNIT_TYPE" val="i"/>
  <p:tag name="KSO_WM_UNIT_INDEX" val="19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4"/>
  <p:tag name="KSO_WM_UNIT_LAYERLEVEL" val="1"/>
  <p:tag name="KSO_WM_TAG_VERSION" val="1.0"/>
  <p:tag name="KSO_WM_UNIT_TYPE" val="i"/>
  <p:tag name="KSO_WM_UNIT_INDEX" val="24"/>
</p:tagLst>
</file>

<file path=ppt/tags/tag1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4"/>
  <p:tag name="KSO_WM_UNIT_LAYERLEVEL" val="1"/>
  <p:tag name="KSO_WM_TAG_VERSION" val="1.0"/>
  <p:tag name="KSO_WM_UNIT_TYPE" val="i"/>
  <p:tag name="KSO_WM_UNIT_INDEX" val="14"/>
</p:tagLst>
</file>

<file path=ppt/tags/tag1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4"/>
  <p:tag name="KSO_WM_UNIT_LAYERLEVEL" val="1"/>
  <p:tag name="KSO_WM_TAG_VERSION" val="1.0"/>
  <p:tag name="KSO_WM_UNIT_TYPE" val="i"/>
  <p:tag name="KSO_WM_UNIT_INDEX" val="44"/>
</p:tagLst>
</file>

<file path=ppt/tags/tag1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5"/>
  <p:tag name="KSO_WM_UNIT_LAYERLEVEL" val="1"/>
  <p:tag name="KSO_WM_TAG_VERSION" val="1.0"/>
  <p:tag name="KSO_WM_UNIT_TYPE" val="i"/>
  <p:tag name="KSO_WM_UNIT_INDEX" val="15"/>
</p:tagLst>
</file>

<file path=ppt/tags/tag1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6"/>
  <p:tag name="KSO_WM_UNIT_LAYERLEVEL" val="1"/>
  <p:tag name="KSO_WM_TAG_VERSION" val="1.0"/>
  <p:tag name="KSO_WM_UNIT_TYPE" val="i"/>
  <p:tag name="KSO_WM_UNIT_INDEX" val="26"/>
</p:tagLst>
</file>

<file path=ppt/tags/tag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*i*15"/>
  <p:tag name="KSO_WM_UNIT_LAYERLEVEL" val="1"/>
  <p:tag name="KSO_WM_TAG_VERSION" val="1.0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30"/>
  <p:tag name="KSO_WM_UNIT_LAYERLEVEL" val="1"/>
  <p:tag name="KSO_WM_TAG_VERSION" val="1.0"/>
  <p:tag name="KSO_WM_BEAUTIFY_FLAG" val="#wm#"/>
  <p:tag name="KSO_WM_UNIT_TYPE" val="i"/>
  <p:tag name="KSO_WM_UNIT_INDEX" val="30"/>
</p:tagLst>
</file>

<file path=ppt/tags/tag1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1"/>
  <p:tag name="KSO_WM_UNIT_LAYERLEVEL" val="1"/>
  <p:tag name="KSO_WM_TAG_VERSION" val="1.0"/>
  <p:tag name="KSO_WM_UNIT_TYPE" val="i"/>
  <p:tag name="KSO_WM_UNIT_INDEX" val="21"/>
</p:tagLst>
</file>

<file path=ppt/tags/tag16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9"/>
  <p:tag name="KSO_WM_UNIT_LAYERLEVEL" val="1"/>
  <p:tag name="KSO_WM_TAG_VERSION" val="1.0"/>
  <p:tag name="KSO_WM_UNIT_TYPE" val="i"/>
  <p:tag name="KSO_WM_UNIT_INDEX" val="49"/>
</p:tagLst>
</file>

<file path=ppt/tags/tag1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2"/>
  <p:tag name="KSO_WM_UNIT_LAYERLEVEL" val="1"/>
  <p:tag name="KSO_WM_TAG_VERSION" val="1.0"/>
  <p:tag name="KSO_WM_UNIT_TYPE" val="i"/>
  <p:tag name="KSO_WM_UNIT_INDEX" val="22"/>
</p:tagLst>
</file>

<file path=ppt/tags/tag16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6"/>
  <p:tag name="KSO_WM_UNIT_LAYERLEVEL" val="1"/>
  <p:tag name="KSO_WM_TAG_VERSION" val="1.0"/>
  <p:tag name="KSO_WM_UNIT_TYPE" val="i"/>
  <p:tag name="KSO_WM_UNIT_INDEX" val="36"/>
</p:tagLst>
</file>

<file path=ppt/tags/tag1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8"/>
  <p:tag name="KSO_WM_UNIT_LAYERLEVEL" val="1"/>
  <p:tag name="KSO_WM_TAG_VERSION" val="1.0"/>
  <p:tag name="KSO_WM_UNIT_TYPE" val="i"/>
  <p:tag name="KSO_WM_UNIT_INDEX" val="28"/>
</p:tagLst>
</file>

<file path=ppt/tags/tag1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3"/>
  <p:tag name="KSO_WM_UNIT_LAYERLEVEL" val="1"/>
  <p:tag name="KSO_WM_TAG_VERSION" val="1.0"/>
  <p:tag name="KSO_WM_UNIT_TYPE" val="i"/>
  <p:tag name="KSO_WM_UNIT_INDEX" val="53"/>
</p:tagLst>
</file>

<file path=ppt/tags/tag1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9"/>
  <p:tag name="KSO_WM_UNIT_LAYERLEVEL" val="1"/>
  <p:tag name="KSO_WM_TAG_VERSION" val="1.0"/>
  <p:tag name="KSO_WM_UNIT_TYPE" val="i"/>
  <p:tag name="KSO_WM_UNIT_INDEX" val="29"/>
</p:tagLst>
</file>

<file path=ppt/tags/tag1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1"/>
  <p:tag name="KSO_WM_UNIT_LAYERLEVEL" val="1"/>
  <p:tag name="KSO_WM_TAG_VERSION" val="1.0"/>
  <p:tag name="KSO_WM_UNIT_TYPE" val="i"/>
  <p:tag name="KSO_WM_UNIT_INDEX" val="41"/>
</p:tagLst>
</file>

<file path=ppt/tags/tag169.xml><?xml version="1.0" encoding="utf-8"?>
<p:tagLst xmlns:p="http://schemas.openxmlformats.org/presentationml/2006/main">
  <p:tag name="KSO_WM_UNIT_ISCONTENTSTITLE" val="0"/>
  <p:tag name="KSO_WM_UNIT_ISNUMDGMTITLE" val="0"/>
  <p:tag name="KSO_WM_UNIT_PRESET_TEXT" val="CONTENTS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3*b*1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*i*16"/>
  <p:tag name="KSO_WM_UNIT_LAYERLEVEL" val="1"/>
  <p:tag name="KSO_WM_TAG_VERSION" val="1.0"/>
</p:tagLst>
</file>

<file path=ppt/tags/tag170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3*a*1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UNIT_TYPE" val="i"/>
  <p:tag name="KSO_WM_UNIT_INDEX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UNIT_TYPE" val="i"/>
  <p:tag name="KSO_WM_UNIT_INDEX" val="2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UNIT_TYPE" val="i"/>
  <p:tag name="KSO_WM_UNIT_INDEX" val="3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UNIT_TYPE" val="i"/>
  <p:tag name="KSO_WM_UNIT_INDEX" val="4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UNIT_TYPE" val="i"/>
  <p:tag name="KSO_WM_UNIT_INDEX" val="5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1.0"/>
  <p:tag name="KSO_WM_UNIT_TYPE" val="i"/>
  <p:tag name="KSO_WM_UNIT_INDEX" val="6"/>
</p:tagLst>
</file>

<file path=ppt/tags/tag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*i*17"/>
  <p:tag name="KSO_WM_UNIT_LAYERLEVEL" val="1"/>
  <p:tag name="KSO_WM_TAG_VERSION" val="1.0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1.0"/>
  <p:tag name="KSO_WM_UNIT_TYPE" val="i"/>
  <p:tag name="KSO_WM_UNIT_INDEX" val="7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"/>
  <p:tag name="KSO_WM_UNIT_LAYERLEVEL" val="1"/>
  <p:tag name="KSO_WM_TAG_VERSION" val="1.0"/>
  <p:tag name="KSO_WM_UNIT_TYPE" val="i"/>
  <p:tag name="KSO_WM_UNIT_INDEX" val="8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9"/>
  <p:tag name="KSO_WM_UNIT_LAYERLEVEL" val="1"/>
  <p:tag name="KSO_WM_TAG_VERSION" val="1.0"/>
  <p:tag name="KSO_WM_UNIT_TYPE" val="i"/>
  <p:tag name="KSO_WM_UNIT_INDEX" val="9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0"/>
  <p:tag name="KSO_WM_UNIT_LAYERLEVEL" val="1"/>
  <p:tag name="KSO_WM_TAG_VERSION" val="1.0"/>
  <p:tag name="KSO_WM_UNIT_TYPE" val="i"/>
  <p:tag name="KSO_WM_UNIT_INDEX" val="10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1"/>
  <p:tag name="KSO_WM_UNIT_LAYERLEVEL" val="1"/>
  <p:tag name="KSO_WM_TAG_VERSION" val="1.0"/>
  <p:tag name="KSO_WM_UNIT_TYPE" val="i"/>
  <p:tag name="KSO_WM_UNIT_INDEX" val="1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2"/>
  <p:tag name="KSO_WM_UNIT_LAYERLEVEL" val="1"/>
  <p:tag name="KSO_WM_TAG_VERSION" val="1.0"/>
  <p:tag name="KSO_WM_UNIT_TYPE" val="i"/>
  <p:tag name="KSO_WM_UNIT_INDEX" val="12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3"/>
  <p:tag name="KSO_WM_UNIT_LAYERLEVEL" val="1"/>
  <p:tag name="KSO_WM_TAG_VERSION" val="1.0"/>
  <p:tag name="KSO_WM_UNIT_TYPE" val="i"/>
  <p:tag name="KSO_WM_UNIT_INDEX" val="13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4"/>
  <p:tag name="KSO_WM_UNIT_LAYERLEVEL" val="1"/>
  <p:tag name="KSO_WM_TAG_VERSION" val="1.0"/>
  <p:tag name="KSO_WM_UNIT_TYPE" val="i"/>
  <p:tag name="KSO_WM_UNIT_INDEX" val="14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5"/>
  <p:tag name="KSO_WM_UNIT_LAYERLEVEL" val="1"/>
  <p:tag name="KSO_WM_TAG_VERSION" val="1.0"/>
  <p:tag name="KSO_WM_UNIT_TYPE" val="i"/>
  <p:tag name="KSO_WM_UNIT_INDEX" val="15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6"/>
  <p:tag name="KSO_WM_UNIT_LAYERLEVEL" val="1"/>
  <p:tag name="KSO_WM_TAG_VERSION" val="1.0"/>
  <p:tag name="KSO_WM_UNIT_TYPE" val="i"/>
  <p:tag name="KSO_WM_UNIT_INDEX" val="16"/>
</p:tagLst>
</file>

<file path=ppt/tags/tag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8"/>
  <p:tag name="KSO_WM_UNIT_ID" val="_1*i*18"/>
  <p:tag name="KSO_WM_UNIT_LAYERLEVEL" val="1"/>
  <p:tag name="KSO_WM_TAG_VERSION" val="1.0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7"/>
  <p:tag name="KSO_WM_UNIT_LAYERLEVEL" val="1"/>
  <p:tag name="KSO_WM_TAG_VERSION" val="1.0"/>
  <p:tag name="KSO_WM_UNIT_TYPE" val="i"/>
  <p:tag name="KSO_WM_UNIT_INDEX" val="17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8"/>
  <p:tag name="KSO_WM_UNIT_LAYERLEVEL" val="1"/>
  <p:tag name="KSO_WM_TAG_VERSION" val="1.0"/>
  <p:tag name="KSO_WM_UNIT_TYPE" val="i"/>
  <p:tag name="KSO_WM_UNIT_INDEX" val="18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9"/>
  <p:tag name="KSO_WM_UNIT_LAYERLEVEL" val="1"/>
  <p:tag name="KSO_WM_TAG_VERSION" val="1.0"/>
  <p:tag name="KSO_WM_UNIT_TYPE" val="i"/>
  <p:tag name="KSO_WM_UNIT_INDEX" val="19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0"/>
  <p:tag name="KSO_WM_UNIT_LAYERLEVEL" val="1"/>
  <p:tag name="KSO_WM_TAG_VERSION" val="1.0"/>
  <p:tag name="KSO_WM_UNIT_TYPE" val="i"/>
  <p:tag name="KSO_WM_UNIT_INDEX" val="20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1"/>
  <p:tag name="KSO_WM_UNIT_LAYERLEVEL" val="1"/>
  <p:tag name="KSO_WM_TAG_VERSION" val="1.0"/>
  <p:tag name="KSO_WM_UNIT_TYPE" val="i"/>
  <p:tag name="KSO_WM_UNIT_INDEX" val="2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2"/>
  <p:tag name="KSO_WM_UNIT_LAYERLEVEL" val="1"/>
  <p:tag name="KSO_WM_TAG_VERSION" val="1.0"/>
  <p:tag name="KSO_WM_UNIT_TYPE" val="i"/>
  <p:tag name="KSO_WM_UNIT_INDEX" val="22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3"/>
  <p:tag name="KSO_WM_UNIT_LAYERLEVEL" val="1"/>
  <p:tag name="KSO_WM_TAG_VERSION" val="1.0"/>
  <p:tag name="KSO_WM_UNIT_TYPE" val="i"/>
  <p:tag name="KSO_WM_UNIT_INDEX" val="23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4"/>
  <p:tag name="KSO_WM_UNIT_LAYERLEVEL" val="1"/>
  <p:tag name="KSO_WM_TAG_VERSION" val="1.0"/>
  <p:tag name="KSO_WM_UNIT_TYPE" val="i"/>
  <p:tag name="KSO_WM_UNIT_INDEX" val="24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5"/>
  <p:tag name="KSO_WM_UNIT_LAYERLEVEL" val="1"/>
  <p:tag name="KSO_WM_TAG_VERSION" val="1.0"/>
  <p:tag name="KSO_WM_UNIT_TYPE" val="i"/>
  <p:tag name="KSO_WM_UNIT_INDEX" val="25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6"/>
  <p:tag name="KSO_WM_UNIT_LAYERLEVEL" val="1"/>
  <p:tag name="KSO_WM_TAG_VERSION" val="1.0"/>
  <p:tag name="KSO_WM_UNIT_TYPE" val="i"/>
  <p:tag name="KSO_WM_UNIT_INDEX" val="26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1.0"/>
</p:tagLst>
</file>

<file path=ppt/tags/tag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9"/>
  <p:tag name="KSO_WM_UNIT_ID" val="_1*i*19"/>
  <p:tag name="KSO_WM_UNIT_LAYERLEVEL" val="1"/>
  <p:tag name="KSO_WM_TAG_VERSION" val="1.0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7"/>
  <p:tag name="KSO_WM_UNIT_LAYERLEVEL" val="1"/>
  <p:tag name="KSO_WM_TAG_VERSION" val="1.0"/>
  <p:tag name="KSO_WM_UNIT_TYPE" val="i"/>
  <p:tag name="KSO_WM_UNIT_INDEX" val="27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8"/>
  <p:tag name="KSO_WM_UNIT_LAYERLEVEL" val="1"/>
  <p:tag name="KSO_WM_TAG_VERSION" val="1.0"/>
  <p:tag name="KSO_WM_UNIT_TYPE" val="i"/>
  <p:tag name="KSO_WM_UNIT_INDEX" val="28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9"/>
  <p:tag name="KSO_WM_UNIT_LAYERLEVEL" val="1"/>
  <p:tag name="KSO_WM_TAG_VERSION" val="1.0"/>
  <p:tag name="KSO_WM_UNIT_TYPE" val="i"/>
  <p:tag name="KSO_WM_UNIT_INDEX" val="29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0"/>
  <p:tag name="KSO_WM_UNIT_LAYERLEVEL" val="1"/>
  <p:tag name="KSO_WM_TAG_VERSION" val="1.0"/>
  <p:tag name="KSO_WM_UNIT_TYPE" val="i"/>
  <p:tag name="KSO_WM_UNIT_INDEX" val="30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1"/>
  <p:tag name="KSO_WM_UNIT_LAYERLEVEL" val="1"/>
  <p:tag name="KSO_WM_TAG_VERSION" val="1.0"/>
  <p:tag name="KSO_WM_UNIT_TYPE" val="i"/>
  <p:tag name="KSO_WM_UNIT_INDEX" val="3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2"/>
  <p:tag name="KSO_WM_UNIT_LAYERLEVEL" val="1"/>
  <p:tag name="KSO_WM_TAG_VERSION" val="1.0"/>
  <p:tag name="KSO_WM_UNIT_TYPE" val="i"/>
  <p:tag name="KSO_WM_UNIT_INDEX" val="32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3"/>
  <p:tag name="KSO_WM_UNIT_LAYERLEVEL" val="1"/>
  <p:tag name="KSO_WM_TAG_VERSION" val="1.0"/>
  <p:tag name="KSO_WM_UNIT_TYPE" val="i"/>
  <p:tag name="KSO_WM_UNIT_INDEX" val="33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4"/>
  <p:tag name="KSO_WM_UNIT_LAYERLEVEL" val="1"/>
  <p:tag name="KSO_WM_TAG_VERSION" val="1.0"/>
  <p:tag name="KSO_WM_UNIT_TYPE" val="i"/>
  <p:tag name="KSO_WM_UNIT_INDEX" val="34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5"/>
  <p:tag name="KSO_WM_UNIT_LAYERLEVEL" val="1"/>
  <p:tag name="KSO_WM_TAG_VERSION" val="1.0"/>
  <p:tag name="KSO_WM_UNIT_TYPE" val="i"/>
  <p:tag name="KSO_WM_UNIT_INDEX" val="35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6"/>
  <p:tag name="KSO_WM_UNIT_LAYERLEVEL" val="1"/>
  <p:tag name="KSO_WM_TAG_VERSION" val="1.0"/>
  <p:tag name="KSO_WM_UNIT_TYPE" val="i"/>
  <p:tag name="KSO_WM_UNIT_INDEX" val="36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0"/>
  <p:tag name="KSO_WM_UNIT_ID" val="_1*i*20"/>
  <p:tag name="KSO_WM_UNIT_LAYERLEVEL" val="1"/>
  <p:tag name="KSO_WM_TAG_VERSION" val="1.0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7"/>
  <p:tag name="KSO_WM_UNIT_LAYERLEVEL" val="1"/>
  <p:tag name="KSO_WM_TAG_VERSION" val="1.0"/>
  <p:tag name="KSO_WM_UNIT_TYPE" val="i"/>
  <p:tag name="KSO_WM_UNIT_INDEX" val="37"/>
</p:tagLst>
</file>

<file path=ppt/tags/tag2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8"/>
  <p:tag name="KSO_WM_UNIT_LAYERLEVEL" val="1"/>
  <p:tag name="KSO_WM_TAG_VERSION" val="1.0"/>
  <p:tag name="KSO_WM_UNIT_TYPE" val="i"/>
  <p:tag name="KSO_WM_UNIT_INDEX" val="38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9"/>
  <p:tag name="KSO_WM_UNIT_LAYERLEVEL" val="1"/>
  <p:tag name="KSO_WM_TAG_VERSION" val="1.0"/>
  <p:tag name="KSO_WM_UNIT_TYPE" val="i"/>
  <p:tag name="KSO_WM_UNIT_INDEX" val="39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0"/>
  <p:tag name="KSO_WM_UNIT_LAYERLEVEL" val="1"/>
  <p:tag name="KSO_WM_TAG_VERSION" val="1.0"/>
  <p:tag name="KSO_WM_UNIT_TYPE" val="i"/>
  <p:tag name="KSO_WM_UNIT_INDEX" val="40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1"/>
  <p:tag name="KSO_WM_UNIT_LAYERLEVEL" val="1"/>
  <p:tag name="KSO_WM_TAG_VERSION" val="1.0"/>
  <p:tag name="KSO_WM_UNIT_TYPE" val="i"/>
  <p:tag name="KSO_WM_UNIT_INDEX" val="41"/>
</p:tagLst>
</file>

<file path=ppt/tags/tag21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2"/>
  <p:tag name="KSO_WM_UNIT_LAYERLEVEL" val="1"/>
  <p:tag name="KSO_WM_TAG_VERSION" val="1.0"/>
  <p:tag name="KSO_WM_UNIT_TYPE" val="i"/>
  <p:tag name="KSO_WM_UNIT_INDEX" val="42"/>
</p:tagLst>
</file>

<file path=ppt/tags/tag21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3"/>
  <p:tag name="KSO_WM_UNIT_LAYERLEVEL" val="1"/>
  <p:tag name="KSO_WM_TAG_VERSION" val="1.0"/>
  <p:tag name="KSO_WM_UNIT_TYPE" val="i"/>
  <p:tag name="KSO_WM_UNIT_INDEX" val="43"/>
</p:tagLst>
</file>

<file path=ppt/tags/tag2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4"/>
  <p:tag name="KSO_WM_UNIT_LAYERLEVEL" val="1"/>
  <p:tag name="KSO_WM_TAG_VERSION" val="1.0"/>
  <p:tag name="KSO_WM_UNIT_TYPE" val="i"/>
  <p:tag name="KSO_WM_UNIT_INDEX" val="44"/>
</p:tagLst>
</file>

<file path=ppt/tags/tag2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5"/>
  <p:tag name="KSO_WM_UNIT_LAYERLEVEL" val="1"/>
  <p:tag name="KSO_WM_TAG_VERSION" val="1.0"/>
  <p:tag name="KSO_WM_UNIT_TYPE" val="i"/>
  <p:tag name="KSO_WM_UNIT_INDEX" val="45"/>
</p:tagLst>
</file>

<file path=ppt/tags/tag2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6"/>
  <p:tag name="KSO_WM_UNIT_LAYERLEVEL" val="1"/>
  <p:tag name="KSO_WM_TAG_VERSION" val="1.0"/>
  <p:tag name="KSO_WM_UNIT_TYPE" val="i"/>
  <p:tag name="KSO_WM_UNIT_INDEX" val="46"/>
</p:tagLst>
</file>

<file path=ppt/tags/tag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1"/>
  <p:tag name="KSO_WM_UNIT_ID" val="_1*i*21"/>
  <p:tag name="KSO_WM_UNIT_LAYERLEVEL" val="1"/>
  <p:tag name="KSO_WM_TAG_VERSION" val="1.0"/>
</p:tagLst>
</file>

<file path=ppt/tags/tag2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7"/>
  <p:tag name="KSO_WM_UNIT_LAYERLEVEL" val="1"/>
  <p:tag name="KSO_WM_TAG_VERSION" val="1.0"/>
  <p:tag name="KSO_WM_UNIT_TYPE" val="i"/>
  <p:tag name="KSO_WM_UNIT_INDEX" val="47"/>
</p:tagLst>
</file>

<file path=ppt/tags/tag2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8"/>
  <p:tag name="KSO_WM_UNIT_LAYERLEVEL" val="1"/>
  <p:tag name="KSO_WM_TAG_VERSION" val="1.0"/>
  <p:tag name="KSO_WM_UNIT_TYPE" val="i"/>
  <p:tag name="KSO_WM_UNIT_INDEX" val="48"/>
</p:tagLst>
</file>

<file path=ppt/tags/tag2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9"/>
  <p:tag name="KSO_WM_UNIT_LAYERLEVEL" val="1"/>
  <p:tag name="KSO_WM_TAG_VERSION" val="1.0"/>
  <p:tag name="KSO_WM_UNIT_TYPE" val="i"/>
  <p:tag name="KSO_WM_UNIT_INDEX" val="49"/>
</p:tagLst>
</file>

<file path=ppt/tags/tag22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0"/>
  <p:tag name="KSO_WM_UNIT_LAYERLEVEL" val="1"/>
  <p:tag name="KSO_WM_TAG_VERSION" val="1.0"/>
  <p:tag name="KSO_WM_UNIT_TYPE" val="i"/>
  <p:tag name="KSO_WM_UNIT_INDEX" val="50"/>
</p:tagLst>
</file>

<file path=ppt/tags/tag2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1"/>
  <p:tag name="KSO_WM_UNIT_LAYERLEVEL" val="1"/>
  <p:tag name="KSO_WM_TAG_VERSION" val="1.0"/>
  <p:tag name="KSO_WM_UNIT_TYPE" val="i"/>
  <p:tag name="KSO_WM_UNIT_INDEX" val="51"/>
</p:tagLst>
</file>

<file path=ppt/tags/tag2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2"/>
  <p:tag name="KSO_WM_UNIT_LAYERLEVEL" val="1"/>
  <p:tag name="KSO_WM_TAG_VERSION" val="1.0"/>
  <p:tag name="KSO_WM_UNIT_TYPE" val="i"/>
  <p:tag name="KSO_WM_UNIT_INDEX" val="52"/>
</p:tagLst>
</file>

<file path=ppt/tags/tag22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3"/>
  <p:tag name="KSO_WM_UNIT_LAYERLEVEL" val="1"/>
  <p:tag name="KSO_WM_TAG_VERSION" val="1.0"/>
  <p:tag name="KSO_WM_UNIT_TYPE" val="i"/>
  <p:tag name="KSO_WM_UNIT_INDEX" val="53"/>
</p:tagLst>
</file>

<file path=ppt/tags/tag22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4"/>
  <p:tag name="KSO_WM_UNIT_LAYERLEVEL" val="1"/>
  <p:tag name="KSO_WM_TAG_VERSION" val="1.0"/>
  <p:tag name="KSO_WM_UNIT_TYPE" val="i"/>
  <p:tag name="KSO_WM_UNIT_INDEX" val="54"/>
</p:tagLst>
</file>

<file path=ppt/tags/tag22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5"/>
  <p:tag name="KSO_WM_UNIT_LAYERLEVEL" val="1"/>
  <p:tag name="KSO_WM_TAG_VERSION" val="1.0"/>
  <p:tag name="KSO_WM_UNIT_TYPE" val="i"/>
  <p:tag name="KSO_WM_UNIT_INDEX" val="55"/>
</p:tagLst>
</file>

<file path=ppt/tags/tag2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6"/>
  <p:tag name="KSO_WM_UNIT_LAYERLEVEL" val="1"/>
  <p:tag name="KSO_WM_TAG_VERSION" val="1.0"/>
  <p:tag name="KSO_WM_UNIT_TYPE" val="i"/>
  <p:tag name="KSO_WM_UNIT_INDEX" val="56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2"/>
  <p:tag name="KSO_WM_UNIT_ID" val="_1*i*22"/>
  <p:tag name="KSO_WM_UNIT_LAYERLEVEL" val="1"/>
  <p:tag name="KSO_WM_TAG_VERSION" val="1.0"/>
</p:tagLst>
</file>

<file path=ppt/tags/tag2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7"/>
  <p:tag name="KSO_WM_UNIT_LAYERLEVEL" val="1"/>
  <p:tag name="KSO_WM_TAG_VERSION" val="1.0"/>
  <p:tag name="KSO_WM_UNIT_TYPE" val="i"/>
  <p:tag name="KSO_WM_UNIT_INDEX" val="57"/>
</p:tagLst>
</file>

<file path=ppt/tags/tag2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8"/>
  <p:tag name="KSO_WM_UNIT_LAYERLEVEL" val="1"/>
  <p:tag name="KSO_WM_TAG_VERSION" val="1.0"/>
  <p:tag name="KSO_WM_UNIT_TYPE" val="i"/>
  <p:tag name="KSO_WM_UNIT_INDEX" val="58"/>
</p:tagLst>
</file>

<file path=ppt/tags/tag2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9"/>
  <p:tag name="KSO_WM_UNIT_LAYERLEVEL" val="1"/>
  <p:tag name="KSO_WM_TAG_VERSION" val="1.0"/>
  <p:tag name="KSO_WM_UNIT_TYPE" val="i"/>
  <p:tag name="KSO_WM_UNIT_INDEX" val="59"/>
</p:tagLst>
</file>

<file path=ppt/tags/tag2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0"/>
  <p:tag name="KSO_WM_UNIT_LAYERLEVEL" val="1"/>
  <p:tag name="KSO_WM_TAG_VERSION" val="1.0"/>
  <p:tag name="KSO_WM_UNIT_TYPE" val="i"/>
  <p:tag name="KSO_WM_UNIT_INDEX" val="60"/>
</p:tagLst>
</file>

<file path=ppt/tags/tag2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1"/>
  <p:tag name="KSO_WM_UNIT_LAYERLEVEL" val="1"/>
  <p:tag name="KSO_WM_TAG_VERSION" val="1.0"/>
  <p:tag name="KSO_WM_UNIT_TYPE" val="i"/>
  <p:tag name="KSO_WM_UNIT_INDEX" val="61"/>
</p:tagLst>
</file>

<file path=ppt/tags/tag23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2"/>
  <p:tag name="KSO_WM_UNIT_LAYERLEVEL" val="1"/>
  <p:tag name="KSO_WM_TAG_VERSION" val="1.0"/>
  <p:tag name="KSO_WM_UNIT_TYPE" val="i"/>
  <p:tag name="KSO_WM_UNIT_INDEX" val="62"/>
</p:tagLst>
</file>

<file path=ppt/tags/tag2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3"/>
  <p:tag name="KSO_WM_UNIT_LAYERLEVEL" val="1"/>
  <p:tag name="KSO_WM_TAG_VERSION" val="1.0"/>
  <p:tag name="KSO_WM_UNIT_TYPE" val="i"/>
  <p:tag name="KSO_WM_UNIT_INDEX" val="63"/>
</p:tagLst>
</file>

<file path=ppt/tags/tag2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4"/>
  <p:tag name="KSO_WM_UNIT_LAYERLEVEL" val="1"/>
  <p:tag name="KSO_WM_TAG_VERSION" val="1.0"/>
  <p:tag name="KSO_WM_UNIT_TYPE" val="i"/>
  <p:tag name="KSO_WM_UNIT_INDEX" val="64"/>
</p:tagLst>
</file>

<file path=ppt/tags/tag2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5"/>
  <p:tag name="KSO_WM_UNIT_LAYERLEVEL" val="1"/>
  <p:tag name="KSO_WM_TAG_VERSION" val="1.0"/>
  <p:tag name="KSO_WM_UNIT_TYPE" val="i"/>
  <p:tag name="KSO_WM_UNIT_INDEX" val="65"/>
</p:tagLst>
</file>

<file path=ppt/tags/tag2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6"/>
  <p:tag name="KSO_WM_UNIT_LAYERLEVEL" val="1"/>
  <p:tag name="KSO_WM_TAG_VERSION" val="1.0"/>
  <p:tag name="KSO_WM_UNIT_TYPE" val="i"/>
  <p:tag name="KSO_WM_UNIT_INDEX" val="66"/>
</p:tagLst>
</file>

<file path=ppt/tags/tag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3"/>
  <p:tag name="KSO_WM_UNIT_ID" val="_1*i*23"/>
  <p:tag name="KSO_WM_UNIT_LAYERLEVEL" val="1"/>
  <p:tag name="KSO_WM_TAG_VERSION" val="1.0"/>
</p:tagLst>
</file>

<file path=ppt/tags/tag2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7"/>
  <p:tag name="KSO_WM_UNIT_LAYERLEVEL" val="1"/>
  <p:tag name="KSO_WM_TAG_VERSION" val="1.0"/>
  <p:tag name="KSO_WM_UNIT_TYPE" val="i"/>
  <p:tag name="KSO_WM_UNIT_INDEX" val="67"/>
</p:tagLst>
</file>

<file path=ppt/tags/tag2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8"/>
  <p:tag name="KSO_WM_UNIT_LAYERLEVEL" val="1"/>
  <p:tag name="KSO_WM_TAG_VERSION" val="1.0"/>
  <p:tag name="KSO_WM_UNIT_TYPE" val="i"/>
  <p:tag name="KSO_WM_UNIT_INDEX" val="68"/>
</p:tagLst>
</file>

<file path=ppt/tags/tag24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9"/>
  <p:tag name="KSO_WM_UNIT_LAYERLEVEL" val="1"/>
  <p:tag name="KSO_WM_TAG_VERSION" val="1.0"/>
  <p:tag name="KSO_WM_UNIT_TYPE" val="i"/>
  <p:tag name="KSO_WM_UNIT_INDEX" val="69"/>
</p:tagLst>
</file>

<file path=ppt/tags/tag2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0"/>
  <p:tag name="KSO_WM_UNIT_LAYERLEVEL" val="1"/>
  <p:tag name="KSO_WM_TAG_VERSION" val="1.0"/>
  <p:tag name="KSO_WM_UNIT_TYPE" val="i"/>
  <p:tag name="KSO_WM_UNIT_INDEX" val="70"/>
</p:tagLst>
</file>

<file path=ppt/tags/tag2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1"/>
  <p:tag name="KSO_WM_UNIT_LAYERLEVEL" val="1"/>
  <p:tag name="KSO_WM_TAG_VERSION" val="1.0"/>
  <p:tag name="KSO_WM_UNIT_TYPE" val="i"/>
  <p:tag name="KSO_WM_UNIT_INDEX" val="71"/>
</p:tagLst>
</file>

<file path=ppt/tags/tag2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2"/>
  <p:tag name="KSO_WM_UNIT_LAYERLEVEL" val="1"/>
  <p:tag name="KSO_WM_TAG_VERSION" val="1.0"/>
  <p:tag name="KSO_WM_UNIT_TYPE" val="i"/>
  <p:tag name="KSO_WM_UNIT_INDEX" val="72"/>
</p:tagLst>
</file>

<file path=ppt/tags/tag2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3"/>
  <p:tag name="KSO_WM_UNIT_LAYERLEVEL" val="1"/>
  <p:tag name="KSO_WM_TAG_VERSION" val="1.0"/>
  <p:tag name="KSO_WM_UNIT_TYPE" val="i"/>
  <p:tag name="KSO_WM_UNIT_INDEX" val="73"/>
</p:tagLst>
</file>

<file path=ppt/tags/tag2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4"/>
  <p:tag name="KSO_WM_UNIT_LAYERLEVEL" val="1"/>
  <p:tag name="KSO_WM_TAG_VERSION" val="1.0"/>
  <p:tag name="KSO_WM_UNIT_TYPE" val="i"/>
  <p:tag name="KSO_WM_UNIT_INDEX" val="74"/>
</p:tagLst>
</file>

<file path=ppt/tags/tag2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5"/>
  <p:tag name="KSO_WM_UNIT_LAYERLEVEL" val="1"/>
  <p:tag name="KSO_WM_TAG_VERSION" val="1.0"/>
  <p:tag name="KSO_WM_UNIT_TYPE" val="i"/>
  <p:tag name="KSO_WM_UNIT_INDEX" val="75"/>
</p:tagLst>
</file>

<file path=ppt/tags/tag2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6"/>
  <p:tag name="KSO_WM_UNIT_LAYERLEVEL" val="1"/>
  <p:tag name="KSO_WM_TAG_VERSION" val="1.0"/>
  <p:tag name="KSO_WM_UNIT_TYPE" val="i"/>
  <p:tag name="KSO_WM_UNIT_INDEX" val="76"/>
</p:tagLst>
</file>

<file path=ppt/tags/tag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4"/>
  <p:tag name="KSO_WM_UNIT_ID" val="_1*i*24"/>
  <p:tag name="KSO_WM_UNIT_LAYERLEVEL" val="1"/>
  <p:tag name="KSO_WM_TAG_VERSION" val="1.0"/>
</p:tagLst>
</file>

<file path=ppt/tags/tag2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7"/>
  <p:tag name="KSO_WM_UNIT_LAYERLEVEL" val="1"/>
  <p:tag name="KSO_WM_TAG_VERSION" val="1.0"/>
  <p:tag name="KSO_WM_UNIT_TYPE" val="i"/>
  <p:tag name="KSO_WM_UNIT_INDEX" val="77"/>
</p:tagLst>
</file>

<file path=ppt/tags/tag2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8"/>
  <p:tag name="KSO_WM_UNIT_LAYERLEVEL" val="1"/>
  <p:tag name="KSO_WM_TAG_VERSION" val="1.0"/>
  <p:tag name="KSO_WM_UNIT_TYPE" val="i"/>
  <p:tag name="KSO_WM_UNIT_INDEX" val="78"/>
</p:tagLst>
</file>

<file path=ppt/tags/tag2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9"/>
  <p:tag name="KSO_WM_UNIT_LAYERLEVEL" val="1"/>
  <p:tag name="KSO_WM_TAG_VERSION" val="1.0"/>
  <p:tag name="KSO_WM_UNIT_TYPE" val="i"/>
  <p:tag name="KSO_WM_UNIT_INDEX" val="79"/>
</p:tagLst>
</file>

<file path=ppt/tags/tag2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0"/>
  <p:tag name="KSO_WM_UNIT_LAYERLEVEL" val="1"/>
  <p:tag name="KSO_WM_TAG_VERSION" val="1.0"/>
  <p:tag name="KSO_WM_UNIT_TYPE" val="i"/>
  <p:tag name="KSO_WM_UNIT_INDEX" val="80"/>
</p:tagLst>
</file>

<file path=ppt/tags/tag2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1"/>
  <p:tag name="KSO_WM_UNIT_LAYERLEVEL" val="1"/>
  <p:tag name="KSO_WM_TAG_VERSION" val="1.0"/>
  <p:tag name="KSO_WM_UNIT_TYPE" val="i"/>
  <p:tag name="KSO_WM_UNIT_INDEX" val="81"/>
</p:tagLst>
</file>

<file path=ppt/tags/tag2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2"/>
  <p:tag name="KSO_WM_UNIT_LAYERLEVEL" val="1"/>
  <p:tag name="KSO_WM_TAG_VERSION" val="1.0"/>
  <p:tag name="KSO_WM_UNIT_TYPE" val="i"/>
  <p:tag name="KSO_WM_UNIT_INDEX" val="82"/>
</p:tagLst>
</file>

<file path=ppt/tags/tag2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3"/>
  <p:tag name="KSO_WM_UNIT_LAYERLEVEL" val="1"/>
  <p:tag name="KSO_WM_TAG_VERSION" val="1.0"/>
  <p:tag name="KSO_WM_UNIT_TYPE" val="i"/>
  <p:tag name="KSO_WM_UNIT_INDEX" val="83"/>
</p:tagLst>
</file>

<file path=ppt/tags/tag2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4"/>
  <p:tag name="KSO_WM_UNIT_LAYERLEVEL" val="1"/>
  <p:tag name="KSO_WM_TAG_VERSION" val="1.0"/>
  <p:tag name="KSO_WM_UNIT_TYPE" val="i"/>
  <p:tag name="KSO_WM_UNIT_INDEX" val="84"/>
</p:tagLst>
</file>

<file path=ppt/tags/tag2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5"/>
  <p:tag name="KSO_WM_UNIT_LAYERLEVEL" val="1"/>
  <p:tag name="KSO_WM_TAG_VERSION" val="1.0"/>
  <p:tag name="KSO_WM_UNIT_TYPE" val="i"/>
  <p:tag name="KSO_WM_UNIT_INDEX" val="85"/>
</p:tagLst>
</file>

<file path=ppt/tags/tag259.xml><?xml version="1.0" encoding="utf-8"?>
<p:tagLst xmlns:p="http://schemas.openxmlformats.org/presentationml/2006/main">
  <p:tag name="KSO_WM_UNIT_PRESET_TEXT" val="01"/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_4*e*1"/>
  <p:tag name="KSO_WM_UNIT_LAYERLEVEL" val="1"/>
  <p:tag name="KSO_WM_TAG_VERSION" val="1.0"/>
  <p:tag name="KSO_WM_BEAUTIFY_FLAG" val="#wm#"/>
  <p:tag name="KSO_WM_UNIT_CONTENT_GROUP_TYPE" val="contentchip"/>
</p:tagLst>
</file>

<file path=ppt/tags/tag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5"/>
  <p:tag name="KSO_WM_UNIT_ID" val="_1*i*25"/>
  <p:tag name="KSO_WM_UNIT_LAYERLEVEL" val="1"/>
  <p:tag name="KSO_WM_TAG_VERSION" val="1.0"/>
</p:tagLst>
</file>

<file path=ppt/tags/tag26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章节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4*a*1"/>
  <p:tag name="KSO_WM_UNIT_LAYERLEVEL" val="1"/>
  <p:tag name="KSO_WM_TAG_VERSION" val="1.0"/>
  <p:tag name="KSO_WM_BEAUTIFY_FLAG" val="#wm#"/>
  <p:tag name="KSO_WM_UNIT_CONTENT_GROUP_TYPE" val="contentchip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"/>
  <p:tag name="KSO_WM_UNIT_LAYERLEVEL" val="1"/>
  <p:tag name="KSO_WM_TAG_VERSION" val="1.0"/>
  <p:tag name="KSO_WM_UNIT_TYPE" val="i"/>
  <p:tag name="KSO_WM_UNIT_INDEX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"/>
  <p:tag name="KSO_WM_UNIT_LAYERLEVEL" val="1"/>
  <p:tag name="KSO_WM_TAG_VERSION" val="1.0"/>
  <p:tag name="KSO_WM_UNIT_TYPE" val="i"/>
  <p:tag name="KSO_WM_UNIT_INDEX" val="2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"/>
  <p:tag name="KSO_WM_UNIT_LAYERLEVEL" val="1"/>
  <p:tag name="KSO_WM_TAG_VERSION" val="1.0"/>
  <p:tag name="KSO_WM_UNIT_TYPE" val="i"/>
  <p:tag name="KSO_WM_UNIT_INDEX" val="3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UNIT_TYPE" val="i"/>
  <p:tag name="KSO_WM_UNIT_INDEX" val="4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UNIT_TYPE" val="i"/>
  <p:tag name="KSO_WM_UNIT_INDEX" val="5"/>
</p:tagLst>
</file>

<file path=ppt/tags/tag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6"/>
  <p:tag name="KSO_WM_UNIT_ID" val="_1*i*26"/>
  <p:tag name="KSO_WM_UNIT_LAYERLEVEL" val="1"/>
  <p:tag name="KSO_WM_TAG_VERSION" val="1.0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"/>
  <p:tag name="KSO_WM_UNIT_LAYERLEVEL" val="1"/>
  <p:tag name="KSO_WM_TAG_VERSION" val="1.0"/>
  <p:tag name="KSO_WM_UNIT_TYPE" val="i"/>
  <p:tag name="KSO_WM_UNIT_INDEX" val="6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7"/>
  <p:tag name="KSO_WM_UNIT_LAYERLEVEL" val="1"/>
  <p:tag name="KSO_WM_TAG_VERSION" val="1.0"/>
  <p:tag name="KSO_WM_UNIT_TYPE" val="i"/>
  <p:tag name="KSO_WM_UNIT_INDEX" val="7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8"/>
  <p:tag name="KSO_WM_UNIT_LAYERLEVEL" val="1"/>
  <p:tag name="KSO_WM_TAG_VERSION" val="1.0"/>
  <p:tag name="KSO_WM_UNIT_TYPE" val="i"/>
  <p:tag name="KSO_WM_UNIT_INDEX" val="8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9"/>
  <p:tag name="KSO_WM_UNIT_LAYERLEVEL" val="1"/>
  <p:tag name="KSO_WM_TAG_VERSION" val="1.0"/>
  <p:tag name="KSO_WM_UNIT_TYPE" val="i"/>
  <p:tag name="KSO_WM_UNIT_INDEX" val="9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0"/>
  <p:tag name="KSO_WM_UNIT_LAYERLEVEL" val="1"/>
  <p:tag name="KSO_WM_TAG_VERSION" val="1.0"/>
  <p:tag name="KSO_WM_UNIT_TYPE" val="i"/>
  <p:tag name="KSO_WM_UNIT_INDEX" val="10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1"/>
  <p:tag name="KSO_WM_UNIT_LAYERLEVEL" val="1"/>
  <p:tag name="KSO_WM_TAG_VERSION" val="1.0"/>
  <p:tag name="KSO_WM_UNIT_TYPE" val="i"/>
  <p:tag name="KSO_WM_UNIT_INDEX" val="1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2"/>
  <p:tag name="KSO_WM_UNIT_LAYERLEVEL" val="1"/>
  <p:tag name="KSO_WM_TAG_VERSION" val="1.0"/>
  <p:tag name="KSO_WM_UNIT_TYPE" val="i"/>
  <p:tag name="KSO_WM_UNIT_INDEX" val="12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3"/>
  <p:tag name="KSO_WM_UNIT_LAYERLEVEL" val="1"/>
  <p:tag name="KSO_WM_TAG_VERSION" val="1.0"/>
  <p:tag name="KSO_WM_UNIT_TYPE" val="i"/>
  <p:tag name="KSO_WM_UNIT_INDEX" val="13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4"/>
  <p:tag name="KSO_WM_UNIT_LAYERLEVEL" val="1"/>
  <p:tag name="KSO_WM_TAG_VERSION" val="1.0"/>
  <p:tag name="KSO_WM_UNIT_TYPE" val="i"/>
  <p:tag name="KSO_WM_UNIT_INDEX" val="14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5"/>
  <p:tag name="KSO_WM_UNIT_LAYERLEVEL" val="1"/>
  <p:tag name="KSO_WM_TAG_VERSION" val="1.0"/>
  <p:tag name="KSO_WM_UNIT_TYPE" val="i"/>
  <p:tag name="KSO_WM_UNIT_INDEX" val="15"/>
</p:tagLst>
</file>

<file path=ppt/tags/tag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7"/>
  <p:tag name="KSO_WM_UNIT_ID" val="_1*i*27"/>
  <p:tag name="KSO_WM_UNIT_LAYERLEVEL" val="1"/>
  <p:tag name="KSO_WM_TAG_VERSION" val="1.0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6"/>
  <p:tag name="KSO_WM_UNIT_LAYERLEVEL" val="1"/>
  <p:tag name="KSO_WM_TAG_VERSION" val="1.0"/>
  <p:tag name="KSO_WM_UNIT_TYPE" val="i"/>
  <p:tag name="KSO_WM_UNIT_INDEX" val="16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7"/>
  <p:tag name="KSO_WM_UNIT_LAYERLEVEL" val="1"/>
  <p:tag name="KSO_WM_TAG_VERSION" val="1.0"/>
  <p:tag name="KSO_WM_UNIT_TYPE" val="i"/>
  <p:tag name="KSO_WM_UNIT_INDEX" val="17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8"/>
  <p:tag name="KSO_WM_UNIT_LAYERLEVEL" val="1"/>
  <p:tag name="KSO_WM_TAG_VERSION" val="1.0"/>
  <p:tag name="KSO_WM_UNIT_TYPE" val="i"/>
  <p:tag name="KSO_WM_UNIT_INDEX" val="18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9"/>
  <p:tag name="KSO_WM_UNIT_LAYERLEVEL" val="1"/>
  <p:tag name="KSO_WM_TAG_VERSION" val="1.0"/>
  <p:tag name="KSO_WM_UNIT_TYPE" val="i"/>
  <p:tag name="KSO_WM_UNIT_INDEX" val="19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0"/>
  <p:tag name="KSO_WM_UNIT_LAYERLEVEL" val="1"/>
  <p:tag name="KSO_WM_TAG_VERSION" val="1.0"/>
  <p:tag name="KSO_WM_UNIT_TYPE" val="i"/>
  <p:tag name="KSO_WM_UNIT_INDEX" val="20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1"/>
  <p:tag name="KSO_WM_UNIT_LAYERLEVEL" val="1"/>
  <p:tag name="KSO_WM_TAG_VERSION" val="1.0"/>
  <p:tag name="KSO_WM_UNIT_TYPE" val="i"/>
  <p:tag name="KSO_WM_UNIT_INDEX" val="2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2"/>
  <p:tag name="KSO_WM_UNIT_LAYERLEVEL" val="1"/>
  <p:tag name="KSO_WM_TAG_VERSION" val="1.0"/>
  <p:tag name="KSO_WM_UNIT_TYPE" val="i"/>
  <p:tag name="KSO_WM_UNIT_INDEX" val="22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3"/>
  <p:tag name="KSO_WM_UNIT_LAYERLEVEL" val="1"/>
  <p:tag name="KSO_WM_TAG_VERSION" val="1.0"/>
  <p:tag name="KSO_WM_UNIT_TYPE" val="i"/>
  <p:tag name="KSO_WM_UNIT_INDEX" val="23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4"/>
  <p:tag name="KSO_WM_UNIT_LAYERLEVEL" val="1"/>
  <p:tag name="KSO_WM_TAG_VERSION" val="1.0"/>
  <p:tag name="KSO_WM_UNIT_TYPE" val="i"/>
  <p:tag name="KSO_WM_UNIT_INDEX" val="24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5"/>
  <p:tag name="KSO_WM_UNIT_LAYERLEVEL" val="1"/>
  <p:tag name="KSO_WM_TAG_VERSION" val="1.0"/>
  <p:tag name="KSO_WM_UNIT_TYPE" val="i"/>
  <p:tag name="KSO_WM_UNIT_INDEX" val="25"/>
</p:tagLst>
</file>

<file path=ppt/tags/tag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8"/>
  <p:tag name="KSO_WM_UNIT_ID" val="_1*i*28"/>
  <p:tag name="KSO_WM_UNIT_LAYERLEVEL" val="1"/>
  <p:tag name="KSO_WM_TAG_VERSION" val="1.0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6"/>
  <p:tag name="KSO_WM_UNIT_LAYERLEVEL" val="1"/>
  <p:tag name="KSO_WM_TAG_VERSION" val="1.0"/>
  <p:tag name="KSO_WM_UNIT_TYPE" val="i"/>
  <p:tag name="KSO_WM_UNIT_INDEX" val="26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7"/>
  <p:tag name="KSO_WM_UNIT_LAYERLEVEL" val="1"/>
  <p:tag name="KSO_WM_TAG_VERSION" val="1.0"/>
  <p:tag name="KSO_WM_UNIT_TYPE" val="i"/>
  <p:tag name="KSO_WM_UNIT_INDEX" val="27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8"/>
  <p:tag name="KSO_WM_UNIT_LAYERLEVEL" val="1"/>
  <p:tag name="KSO_WM_TAG_VERSION" val="1.0"/>
  <p:tag name="KSO_WM_UNIT_TYPE" val="i"/>
  <p:tag name="KSO_WM_UNIT_INDEX" val="28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9"/>
  <p:tag name="KSO_WM_UNIT_LAYERLEVEL" val="1"/>
  <p:tag name="KSO_WM_TAG_VERSION" val="1.0"/>
  <p:tag name="KSO_WM_UNIT_TYPE" val="i"/>
  <p:tag name="KSO_WM_UNIT_INDEX" val="29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0"/>
  <p:tag name="KSO_WM_UNIT_LAYERLEVEL" val="1"/>
  <p:tag name="KSO_WM_TAG_VERSION" val="1.0"/>
  <p:tag name="KSO_WM_UNIT_TYPE" val="i"/>
  <p:tag name="KSO_WM_UNIT_INDEX" val="30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1"/>
  <p:tag name="KSO_WM_UNIT_LAYERLEVEL" val="1"/>
  <p:tag name="KSO_WM_TAG_VERSION" val="1.0"/>
  <p:tag name="KSO_WM_UNIT_TYPE" val="i"/>
  <p:tag name="KSO_WM_UNIT_INDEX" val="3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2"/>
  <p:tag name="KSO_WM_UNIT_LAYERLEVEL" val="1"/>
  <p:tag name="KSO_WM_TAG_VERSION" val="1.0"/>
  <p:tag name="KSO_WM_UNIT_TYPE" val="i"/>
  <p:tag name="KSO_WM_UNIT_INDEX" val="32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3"/>
  <p:tag name="KSO_WM_UNIT_LAYERLEVEL" val="1"/>
  <p:tag name="KSO_WM_TAG_VERSION" val="1.0"/>
  <p:tag name="KSO_WM_UNIT_TYPE" val="i"/>
  <p:tag name="KSO_WM_UNIT_INDEX" val="33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4"/>
  <p:tag name="KSO_WM_UNIT_LAYERLEVEL" val="1"/>
  <p:tag name="KSO_WM_TAG_VERSION" val="1.0"/>
  <p:tag name="KSO_WM_UNIT_TYPE" val="i"/>
  <p:tag name="KSO_WM_UNIT_INDEX" val="34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5"/>
  <p:tag name="KSO_WM_UNIT_LAYERLEVEL" val="1"/>
  <p:tag name="KSO_WM_TAG_VERSION" val="1.0"/>
  <p:tag name="KSO_WM_UNIT_TYPE" val="i"/>
  <p:tag name="KSO_WM_UNIT_INDEX" val="35"/>
</p:tagLst>
</file>

<file path=ppt/tags/tag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1.0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9"/>
  <p:tag name="KSO_WM_UNIT_ID" val="_1*i*29"/>
  <p:tag name="KSO_WM_UNIT_LAYERLEVEL" val="1"/>
  <p:tag name="KSO_WM_TAG_VERSION" val="1.0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6"/>
  <p:tag name="KSO_WM_UNIT_LAYERLEVEL" val="1"/>
  <p:tag name="KSO_WM_TAG_VERSION" val="1.0"/>
  <p:tag name="KSO_WM_UNIT_TYPE" val="i"/>
  <p:tag name="KSO_WM_UNIT_INDEX" val="36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7"/>
  <p:tag name="KSO_WM_UNIT_LAYERLEVEL" val="1"/>
  <p:tag name="KSO_WM_TAG_VERSION" val="1.0"/>
  <p:tag name="KSO_WM_UNIT_TYPE" val="i"/>
  <p:tag name="KSO_WM_UNIT_INDEX" val="37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8"/>
  <p:tag name="KSO_WM_UNIT_LAYERLEVEL" val="1"/>
  <p:tag name="KSO_WM_TAG_VERSION" val="1.0"/>
  <p:tag name="KSO_WM_UNIT_TYPE" val="i"/>
  <p:tag name="KSO_WM_UNIT_INDEX" val="38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9"/>
  <p:tag name="KSO_WM_UNIT_LAYERLEVEL" val="1"/>
  <p:tag name="KSO_WM_TAG_VERSION" val="1.0"/>
  <p:tag name="KSO_WM_UNIT_TYPE" val="i"/>
  <p:tag name="KSO_WM_UNIT_INDEX" val="39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0"/>
  <p:tag name="KSO_WM_UNIT_LAYERLEVEL" val="1"/>
  <p:tag name="KSO_WM_TAG_VERSION" val="1.0"/>
  <p:tag name="KSO_WM_UNIT_TYPE" val="i"/>
  <p:tag name="KSO_WM_UNIT_INDEX" val="40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1"/>
  <p:tag name="KSO_WM_UNIT_LAYERLEVEL" val="1"/>
  <p:tag name="KSO_WM_TAG_VERSION" val="1.0"/>
  <p:tag name="KSO_WM_UNIT_TYPE" val="i"/>
  <p:tag name="KSO_WM_UNIT_INDEX" val="41"/>
</p:tagLst>
</file>

<file path=ppt/tags/tag30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2"/>
  <p:tag name="KSO_WM_UNIT_LAYERLEVEL" val="1"/>
  <p:tag name="KSO_WM_TAG_VERSION" val="1.0"/>
  <p:tag name="KSO_WM_UNIT_TYPE" val="i"/>
  <p:tag name="KSO_WM_UNIT_INDEX" val="42"/>
</p:tagLst>
</file>

<file path=ppt/tags/tag30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3"/>
  <p:tag name="KSO_WM_UNIT_LAYERLEVEL" val="1"/>
  <p:tag name="KSO_WM_TAG_VERSION" val="1.0"/>
  <p:tag name="KSO_WM_UNIT_TYPE" val="i"/>
  <p:tag name="KSO_WM_UNIT_INDEX" val="43"/>
</p:tagLst>
</file>

<file path=ppt/tags/tag30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4"/>
  <p:tag name="KSO_WM_UNIT_LAYERLEVEL" val="1"/>
  <p:tag name="KSO_WM_TAG_VERSION" val="1.0"/>
  <p:tag name="KSO_WM_UNIT_TYPE" val="i"/>
  <p:tag name="KSO_WM_UNIT_INDEX" val="44"/>
</p:tagLst>
</file>

<file path=ppt/tags/tag3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5"/>
  <p:tag name="KSO_WM_UNIT_LAYERLEVEL" val="1"/>
  <p:tag name="KSO_WM_TAG_VERSION" val="1.0"/>
  <p:tag name="KSO_WM_UNIT_TYPE" val="i"/>
  <p:tag name="KSO_WM_UNIT_INDEX" val="45"/>
</p:tagLst>
</file>

<file path=ppt/tags/tag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0"/>
  <p:tag name="KSO_WM_UNIT_ID" val="_1*i*30"/>
  <p:tag name="KSO_WM_UNIT_LAYERLEVEL" val="1"/>
  <p:tag name="KSO_WM_TAG_VERSION" val="1.0"/>
</p:tagLst>
</file>

<file path=ppt/tags/tag31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6"/>
  <p:tag name="KSO_WM_UNIT_LAYERLEVEL" val="1"/>
  <p:tag name="KSO_WM_TAG_VERSION" val="1.0"/>
  <p:tag name="KSO_WM_UNIT_TYPE" val="i"/>
  <p:tag name="KSO_WM_UNIT_INDEX" val="46"/>
</p:tagLst>
</file>

<file path=ppt/tags/tag31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7"/>
  <p:tag name="KSO_WM_UNIT_LAYERLEVEL" val="1"/>
  <p:tag name="KSO_WM_TAG_VERSION" val="1.0"/>
  <p:tag name="KSO_WM_UNIT_TYPE" val="i"/>
  <p:tag name="KSO_WM_UNIT_INDEX" val="47"/>
</p:tagLst>
</file>

<file path=ppt/tags/tag31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8"/>
  <p:tag name="KSO_WM_UNIT_LAYERLEVEL" val="1"/>
  <p:tag name="KSO_WM_TAG_VERSION" val="1.0"/>
  <p:tag name="KSO_WM_UNIT_TYPE" val="i"/>
  <p:tag name="KSO_WM_UNIT_INDEX" val="48"/>
</p:tagLst>
</file>

<file path=ppt/tags/tag31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9"/>
  <p:tag name="KSO_WM_UNIT_LAYERLEVEL" val="1"/>
  <p:tag name="KSO_WM_TAG_VERSION" val="1.0"/>
  <p:tag name="KSO_WM_UNIT_TYPE" val="i"/>
  <p:tag name="KSO_WM_UNIT_INDEX" val="49"/>
</p:tagLst>
</file>

<file path=ppt/tags/tag31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0"/>
  <p:tag name="KSO_WM_UNIT_LAYERLEVEL" val="1"/>
  <p:tag name="KSO_WM_TAG_VERSION" val="1.0"/>
  <p:tag name="KSO_WM_UNIT_TYPE" val="i"/>
  <p:tag name="KSO_WM_UNIT_INDEX" val="50"/>
</p:tagLst>
</file>

<file path=ppt/tags/tag31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1"/>
  <p:tag name="KSO_WM_UNIT_LAYERLEVEL" val="1"/>
  <p:tag name="KSO_WM_TAG_VERSION" val="1.0"/>
  <p:tag name="KSO_WM_UNIT_TYPE" val="i"/>
  <p:tag name="KSO_WM_UNIT_INDEX" val="51"/>
</p:tagLst>
</file>

<file path=ppt/tags/tag31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2"/>
  <p:tag name="KSO_WM_UNIT_LAYERLEVEL" val="1"/>
  <p:tag name="KSO_WM_TAG_VERSION" val="1.0"/>
  <p:tag name="KSO_WM_UNIT_TYPE" val="i"/>
  <p:tag name="KSO_WM_UNIT_INDEX" val="52"/>
</p:tagLst>
</file>

<file path=ppt/tags/tag3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3"/>
  <p:tag name="KSO_WM_UNIT_LAYERLEVEL" val="1"/>
  <p:tag name="KSO_WM_TAG_VERSION" val="1.0"/>
  <p:tag name="KSO_WM_UNIT_TYPE" val="i"/>
  <p:tag name="KSO_WM_UNIT_INDEX" val="53"/>
</p:tagLst>
</file>

<file path=ppt/tags/tag3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4"/>
  <p:tag name="KSO_WM_UNIT_LAYERLEVEL" val="1"/>
  <p:tag name="KSO_WM_TAG_VERSION" val="1.0"/>
  <p:tag name="KSO_WM_UNIT_TYPE" val="i"/>
  <p:tag name="KSO_WM_UNIT_INDEX" val="54"/>
</p:tagLst>
</file>

<file path=ppt/tags/tag3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5"/>
  <p:tag name="KSO_WM_UNIT_LAYERLEVEL" val="1"/>
  <p:tag name="KSO_WM_TAG_VERSION" val="1.0"/>
  <p:tag name="KSO_WM_UNIT_TYPE" val="i"/>
  <p:tag name="KSO_WM_UNIT_INDEX" val="55"/>
</p:tagLst>
</file>

<file path=ppt/tags/tag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1"/>
  <p:tag name="KSO_WM_UNIT_ID" val="_1*i*31"/>
  <p:tag name="KSO_WM_UNIT_LAYERLEVEL" val="1"/>
  <p:tag name="KSO_WM_TAG_VERSION" val="1.0"/>
</p:tagLst>
</file>

<file path=ppt/tags/tag3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6"/>
  <p:tag name="KSO_WM_UNIT_LAYERLEVEL" val="1"/>
  <p:tag name="KSO_WM_TAG_VERSION" val="1.0"/>
  <p:tag name="KSO_WM_UNIT_TYPE" val="i"/>
  <p:tag name="KSO_WM_UNIT_INDEX" val="56"/>
</p:tagLst>
</file>

<file path=ppt/tags/tag3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7"/>
  <p:tag name="KSO_WM_UNIT_LAYERLEVEL" val="1"/>
  <p:tag name="KSO_WM_TAG_VERSION" val="1.0"/>
  <p:tag name="KSO_WM_UNIT_TYPE" val="i"/>
  <p:tag name="KSO_WM_UNIT_INDEX" val="57"/>
</p:tagLst>
</file>

<file path=ppt/tags/tag3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8"/>
  <p:tag name="KSO_WM_UNIT_LAYERLEVEL" val="1"/>
  <p:tag name="KSO_WM_TAG_VERSION" val="1.0"/>
  <p:tag name="KSO_WM_UNIT_TYPE" val="i"/>
  <p:tag name="KSO_WM_UNIT_INDEX" val="58"/>
</p:tagLst>
</file>

<file path=ppt/tags/tag32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9"/>
  <p:tag name="KSO_WM_UNIT_LAYERLEVEL" val="1"/>
  <p:tag name="KSO_WM_TAG_VERSION" val="1.0"/>
  <p:tag name="KSO_WM_UNIT_TYPE" val="i"/>
  <p:tag name="KSO_WM_UNIT_INDEX" val="59"/>
</p:tagLst>
</file>

<file path=ppt/tags/tag3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0"/>
  <p:tag name="KSO_WM_UNIT_LAYERLEVEL" val="1"/>
  <p:tag name="KSO_WM_TAG_VERSION" val="1.0"/>
  <p:tag name="KSO_WM_UNIT_TYPE" val="i"/>
  <p:tag name="KSO_WM_UNIT_INDEX" val="60"/>
</p:tagLst>
</file>

<file path=ppt/tags/tag3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1"/>
  <p:tag name="KSO_WM_UNIT_LAYERLEVEL" val="1"/>
  <p:tag name="KSO_WM_TAG_VERSION" val="1.0"/>
  <p:tag name="KSO_WM_UNIT_TYPE" val="i"/>
  <p:tag name="KSO_WM_UNIT_INDEX" val="61"/>
</p:tagLst>
</file>

<file path=ppt/tags/tag32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2"/>
  <p:tag name="KSO_WM_UNIT_LAYERLEVEL" val="1"/>
  <p:tag name="KSO_WM_TAG_VERSION" val="1.0"/>
  <p:tag name="KSO_WM_UNIT_TYPE" val="i"/>
  <p:tag name="KSO_WM_UNIT_INDEX" val="62"/>
</p:tagLst>
</file>

<file path=ppt/tags/tag3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5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32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_5*f*2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3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2"/>
  <p:tag name="KSO_WM_UNIT_ID" val="_1*i*32"/>
  <p:tag name="KSO_WM_UNIT_LAYERLEVEL" val="1"/>
  <p:tag name="KSO_WM_TAG_VERSION" val="1.0"/>
</p:tagLst>
</file>

<file path=ppt/tags/tag3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3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5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UNIT_TYPE" val="i"/>
  <p:tag name="KSO_WM_UNIT_INDEX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UNIT_TYPE" val="i"/>
  <p:tag name="KSO_WM_UNIT_INDEX" val="2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"/>
  <p:tag name="KSO_WM_UNIT_LAYERLEVEL" val="1"/>
  <p:tag name="KSO_WM_TAG_VERSION" val="1.0"/>
  <p:tag name="KSO_WM_UNIT_TYPE" val="i"/>
  <p:tag name="KSO_WM_UNIT_INDEX" val="3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UNIT_TYPE" val="i"/>
  <p:tag name="KSO_WM_UNIT_INDEX" val="4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UNIT_TYPE" val="i"/>
  <p:tag name="KSO_WM_UNIT_INDEX" val="5"/>
</p:tagLst>
</file>

<file path=ppt/tags/tag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3"/>
  <p:tag name="KSO_WM_UNIT_ID" val="_1*i*33"/>
  <p:tag name="KSO_WM_UNIT_LAYERLEVEL" val="1"/>
  <p:tag name="KSO_WM_TAG_VERSION" val="1.0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"/>
  <p:tag name="KSO_WM_UNIT_LAYERLEVEL" val="1"/>
  <p:tag name="KSO_WM_TAG_VERSION" val="1.0"/>
  <p:tag name="KSO_WM_UNIT_TYPE" val="i"/>
  <p:tag name="KSO_WM_UNIT_INDEX" val="6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7"/>
  <p:tag name="KSO_WM_UNIT_LAYERLEVEL" val="1"/>
  <p:tag name="KSO_WM_TAG_VERSION" val="1.0"/>
  <p:tag name="KSO_WM_UNIT_TYPE" val="i"/>
  <p:tag name="KSO_WM_UNIT_INDEX" val="7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8"/>
  <p:tag name="KSO_WM_UNIT_LAYERLEVEL" val="1"/>
  <p:tag name="KSO_WM_TAG_VERSION" val="1.0"/>
  <p:tag name="KSO_WM_UNIT_TYPE" val="i"/>
  <p:tag name="KSO_WM_UNIT_INDEX" val="8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9"/>
  <p:tag name="KSO_WM_UNIT_LAYERLEVEL" val="1"/>
  <p:tag name="KSO_WM_TAG_VERSION" val="1.0"/>
  <p:tag name="KSO_WM_UNIT_TYPE" val="i"/>
  <p:tag name="KSO_WM_UNIT_INDEX" val="9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0"/>
  <p:tag name="KSO_WM_UNIT_LAYERLEVEL" val="1"/>
  <p:tag name="KSO_WM_TAG_VERSION" val="1.0"/>
  <p:tag name="KSO_WM_UNIT_TYPE" val="i"/>
  <p:tag name="KSO_WM_UNIT_INDEX" val="10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1"/>
  <p:tag name="KSO_WM_UNIT_LAYERLEVEL" val="1"/>
  <p:tag name="KSO_WM_TAG_VERSION" val="1.0"/>
  <p:tag name="KSO_WM_UNIT_TYPE" val="i"/>
  <p:tag name="KSO_WM_UNIT_INDEX" val="1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2"/>
  <p:tag name="KSO_WM_UNIT_LAYERLEVEL" val="1"/>
  <p:tag name="KSO_WM_TAG_VERSION" val="1.0"/>
  <p:tag name="KSO_WM_UNIT_TYPE" val="i"/>
  <p:tag name="KSO_WM_UNIT_INDEX" val="12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3"/>
  <p:tag name="KSO_WM_UNIT_LAYERLEVEL" val="1"/>
  <p:tag name="KSO_WM_TAG_VERSION" val="1.0"/>
  <p:tag name="KSO_WM_UNIT_TYPE" val="i"/>
  <p:tag name="KSO_WM_UNIT_INDEX" val="13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4"/>
  <p:tag name="KSO_WM_UNIT_LAYERLEVEL" val="1"/>
  <p:tag name="KSO_WM_TAG_VERSION" val="1.0"/>
  <p:tag name="KSO_WM_UNIT_TYPE" val="i"/>
  <p:tag name="KSO_WM_UNIT_INDEX" val="14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5"/>
  <p:tag name="KSO_WM_UNIT_LAYERLEVEL" val="1"/>
  <p:tag name="KSO_WM_TAG_VERSION" val="1.0"/>
  <p:tag name="KSO_WM_UNIT_TYPE" val="i"/>
  <p:tag name="KSO_WM_UNIT_INDEX" val="15"/>
</p:tagLst>
</file>

<file path=ppt/tags/tag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4"/>
  <p:tag name="KSO_WM_UNIT_ID" val="_1*i*34"/>
  <p:tag name="KSO_WM_UNIT_LAYERLEVEL" val="1"/>
  <p:tag name="KSO_WM_TAG_VERSION" val="1.0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6"/>
  <p:tag name="KSO_WM_UNIT_LAYERLEVEL" val="1"/>
  <p:tag name="KSO_WM_TAG_VERSION" val="1.0"/>
  <p:tag name="KSO_WM_UNIT_TYPE" val="i"/>
  <p:tag name="KSO_WM_UNIT_INDEX" val="16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7"/>
  <p:tag name="KSO_WM_UNIT_LAYERLEVEL" val="1"/>
  <p:tag name="KSO_WM_TAG_VERSION" val="1.0"/>
  <p:tag name="KSO_WM_UNIT_TYPE" val="i"/>
  <p:tag name="KSO_WM_UNIT_INDEX" val="17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8"/>
  <p:tag name="KSO_WM_UNIT_LAYERLEVEL" val="1"/>
  <p:tag name="KSO_WM_TAG_VERSION" val="1.0"/>
  <p:tag name="KSO_WM_UNIT_TYPE" val="i"/>
  <p:tag name="KSO_WM_UNIT_INDEX" val="18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9"/>
  <p:tag name="KSO_WM_UNIT_LAYERLEVEL" val="1"/>
  <p:tag name="KSO_WM_TAG_VERSION" val="1.0"/>
  <p:tag name="KSO_WM_UNIT_TYPE" val="i"/>
  <p:tag name="KSO_WM_UNIT_INDEX" val="19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0"/>
  <p:tag name="KSO_WM_UNIT_LAYERLEVEL" val="1"/>
  <p:tag name="KSO_WM_TAG_VERSION" val="1.0"/>
  <p:tag name="KSO_WM_UNIT_TYPE" val="i"/>
  <p:tag name="KSO_WM_UNIT_INDEX" val="20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1"/>
  <p:tag name="KSO_WM_UNIT_LAYERLEVEL" val="1"/>
  <p:tag name="KSO_WM_TAG_VERSION" val="1.0"/>
  <p:tag name="KSO_WM_UNIT_TYPE" val="i"/>
  <p:tag name="KSO_WM_UNIT_INDEX" val="2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2"/>
  <p:tag name="KSO_WM_UNIT_LAYERLEVEL" val="1"/>
  <p:tag name="KSO_WM_TAG_VERSION" val="1.0"/>
  <p:tag name="KSO_WM_UNIT_TYPE" val="i"/>
  <p:tag name="KSO_WM_UNIT_INDEX" val="22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3"/>
  <p:tag name="KSO_WM_UNIT_LAYERLEVEL" val="1"/>
  <p:tag name="KSO_WM_TAG_VERSION" val="1.0"/>
  <p:tag name="KSO_WM_UNIT_TYPE" val="i"/>
  <p:tag name="KSO_WM_UNIT_INDEX" val="23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4"/>
  <p:tag name="KSO_WM_UNIT_LAYERLEVEL" val="1"/>
  <p:tag name="KSO_WM_TAG_VERSION" val="1.0"/>
  <p:tag name="KSO_WM_UNIT_TYPE" val="i"/>
  <p:tag name="KSO_WM_UNIT_INDEX" val="24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5"/>
  <p:tag name="KSO_WM_UNIT_LAYERLEVEL" val="1"/>
  <p:tag name="KSO_WM_TAG_VERSION" val="1.0"/>
  <p:tag name="KSO_WM_UNIT_TYPE" val="i"/>
  <p:tag name="KSO_WM_UNIT_INDEX" val="25"/>
</p:tagLst>
</file>

<file path=ppt/tags/tag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5"/>
  <p:tag name="KSO_WM_UNIT_ID" val="_1*i*35"/>
  <p:tag name="KSO_WM_UNIT_LAYERLEVEL" val="1"/>
  <p:tag name="KSO_WM_TAG_VERSION" val="1.0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6"/>
  <p:tag name="KSO_WM_UNIT_LAYERLEVEL" val="1"/>
  <p:tag name="KSO_WM_TAG_VERSION" val="1.0"/>
  <p:tag name="KSO_WM_UNIT_TYPE" val="i"/>
  <p:tag name="KSO_WM_UNIT_INDEX" val="26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7"/>
  <p:tag name="KSO_WM_UNIT_LAYERLEVEL" val="1"/>
  <p:tag name="KSO_WM_TAG_VERSION" val="1.0"/>
  <p:tag name="KSO_WM_UNIT_TYPE" val="i"/>
  <p:tag name="KSO_WM_UNIT_INDEX" val="27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8"/>
  <p:tag name="KSO_WM_UNIT_LAYERLEVEL" val="1"/>
  <p:tag name="KSO_WM_TAG_VERSION" val="1.0"/>
  <p:tag name="KSO_WM_UNIT_TYPE" val="i"/>
  <p:tag name="KSO_WM_UNIT_INDEX" val="28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9"/>
  <p:tag name="KSO_WM_UNIT_LAYERLEVEL" val="1"/>
  <p:tag name="KSO_WM_TAG_VERSION" val="1.0"/>
  <p:tag name="KSO_WM_UNIT_TYPE" val="i"/>
  <p:tag name="KSO_WM_UNIT_INDEX" val="29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0"/>
  <p:tag name="KSO_WM_UNIT_LAYERLEVEL" val="1"/>
  <p:tag name="KSO_WM_TAG_VERSION" val="1.0"/>
  <p:tag name="KSO_WM_UNIT_TYPE" val="i"/>
  <p:tag name="KSO_WM_UNIT_INDEX" val="30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1"/>
  <p:tag name="KSO_WM_UNIT_LAYERLEVEL" val="1"/>
  <p:tag name="KSO_WM_TAG_VERSION" val="1.0"/>
  <p:tag name="KSO_WM_UNIT_TYPE" val="i"/>
  <p:tag name="KSO_WM_UNIT_INDEX" val="3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2"/>
  <p:tag name="KSO_WM_UNIT_LAYERLEVEL" val="1"/>
  <p:tag name="KSO_WM_TAG_VERSION" val="1.0"/>
  <p:tag name="KSO_WM_UNIT_TYPE" val="i"/>
  <p:tag name="KSO_WM_UNIT_INDEX" val="32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3"/>
  <p:tag name="KSO_WM_UNIT_LAYERLEVEL" val="1"/>
  <p:tag name="KSO_WM_TAG_VERSION" val="1.0"/>
  <p:tag name="KSO_WM_UNIT_TYPE" val="i"/>
  <p:tag name="KSO_WM_UNIT_INDEX" val="33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4"/>
  <p:tag name="KSO_WM_UNIT_LAYERLEVEL" val="1"/>
  <p:tag name="KSO_WM_TAG_VERSION" val="1.0"/>
  <p:tag name="KSO_WM_UNIT_TYPE" val="i"/>
  <p:tag name="KSO_WM_UNIT_INDEX" val="34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5"/>
  <p:tag name="KSO_WM_UNIT_LAYERLEVEL" val="1"/>
  <p:tag name="KSO_WM_TAG_VERSION" val="1.0"/>
  <p:tag name="KSO_WM_UNIT_TYPE" val="i"/>
  <p:tag name="KSO_WM_UNIT_INDEX" val="35"/>
</p:tagLst>
</file>

<file path=ppt/tags/tag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6"/>
  <p:tag name="KSO_WM_UNIT_ID" val="_1*i*36"/>
  <p:tag name="KSO_WM_UNIT_LAYERLEVEL" val="1"/>
  <p:tag name="KSO_WM_TAG_VERSION" val="1.0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6"/>
  <p:tag name="KSO_WM_UNIT_LAYERLEVEL" val="1"/>
  <p:tag name="KSO_WM_TAG_VERSION" val="1.0"/>
  <p:tag name="KSO_WM_UNIT_TYPE" val="i"/>
  <p:tag name="KSO_WM_UNIT_INDEX" val="36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7"/>
  <p:tag name="KSO_WM_UNIT_LAYERLEVEL" val="1"/>
  <p:tag name="KSO_WM_TAG_VERSION" val="1.0"/>
  <p:tag name="KSO_WM_UNIT_TYPE" val="i"/>
  <p:tag name="KSO_WM_UNIT_INDEX" val="37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8"/>
  <p:tag name="KSO_WM_UNIT_LAYERLEVEL" val="1"/>
  <p:tag name="KSO_WM_TAG_VERSION" val="1.0"/>
  <p:tag name="KSO_WM_UNIT_TYPE" val="i"/>
  <p:tag name="KSO_WM_UNIT_INDEX" val="38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9"/>
  <p:tag name="KSO_WM_UNIT_LAYERLEVEL" val="1"/>
  <p:tag name="KSO_WM_TAG_VERSION" val="1.0"/>
  <p:tag name="KSO_WM_UNIT_TYPE" val="i"/>
  <p:tag name="KSO_WM_UNIT_INDEX" val="39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0"/>
  <p:tag name="KSO_WM_UNIT_LAYERLEVEL" val="1"/>
  <p:tag name="KSO_WM_TAG_VERSION" val="1.0"/>
  <p:tag name="KSO_WM_UNIT_TYPE" val="i"/>
  <p:tag name="KSO_WM_UNIT_INDEX" val="40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1"/>
  <p:tag name="KSO_WM_UNIT_LAYERLEVEL" val="1"/>
  <p:tag name="KSO_WM_TAG_VERSION" val="1.0"/>
  <p:tag name="KSO_WM_UNIT_TYPE" val="i"/>
  <p:tag name="KSO_WM_UNIT_INDEX" val="41"/>
</p:tagLst>
</file>

<file path=ppt/tags/tag3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2"/>
  <p:tag name="KSO_WM_UNIT_LAYERLEVEL" val="1"/>
  <p:tag name="KSO_WM_TAG_VERSION" val="1.0"/>
  <p:tag name="KSO_WM_UNIT_TYPE" val="i"/>
  <p:tag name="KSO_WM_UNIT_INDEX" val="42"/>
</p:tagLst>
</file>

<file path=ppt/tags/tag37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3"/>
  <p:tag name="KSO_WM_UNIT_LAYERLEVEL" val="1"/>
  <p:tag name="KSO_WM_TAG_VERSION" val="1.0"/>
  <p:tag name="KSO_WM_UNIT_TYPE" val="i"/>
  <p:tag name="KSO_WM_UNIT_INDEX" val="43"/>
</p:tagLst>
</file>

<file path=ppt/tags/tag37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4"/>
  <p:tag name="KSO_WM_UNIT_LAYERLEVEL" val="1"/>
  <p:tag name="KSO_WM_TAG_VERSION" val="1.0"/>
  <p:tag name="KSO_WM_UNIT_TYPE" val="i"/>
  <p:tag name="KSO_WM_UNIT_INDEX" val="44"/>
</p:tagLst>
</file>

<file path=ppt/tags/tag3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5"/>
  <p:tag name="KSO_WM_UNIT_LAYERLEVEL" val="1"/>
  <p:tag name="KSO_WM_TAG_VERSION" val="1.0"/>
  <p:tag name="KSO_WM_UNIT_TYPE" val="i"/>
  <p:tag name="KSO_WM_UNIT_INDEX" val="45"/>
</p:tagLst>
</file>

<file path=ppt/tags/tag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7"/>
  <p:tag name="KSO_WM_UNIT_ID" val="_1*i*37"/>
  <p:tag name="KSO_WM_UNIT_LAYERLEVEL" val="1"/>
  <p:tag name="KSO_WM_TAG_VERSION" val="1.0"/>
</p:tagLst>
</file>

<file path=ppt/tags/tag3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6"/>
  <p:tag name="KSO_WM_UNIT_LAYERLEVEL" val="1"/>
  <p:tag name="KSO_WM_TAG_VERSION" val="1.0"/>
  <p:tag name="KSO_WM_UNIT_TYPE" val="i"/>
  <p:tag name="KSO_WM_UNIT_INDEX" val="46"/>
</p:tagLst>
</file>

<file path=ppt/tags/tag3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7"/>
  <p:tag name="KSO_WM_UNIT_LAYERLEVEL" val="1"/>
  <p:tag name="KSO_WM_TAG_VERSION" val="1.0"/>
  <p:tag name="KSO_WM_UNIT_TYPE" val="i"/>
  <p:tag name="KSO_WM_UNIT_INDEX" val="47"/>
</p:tagLst>
</file>

<file path=ppt/tags/tag3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8"/>
  <p:tag name="KSO_WM_UNIT_LAYERLEVEL" val="1"/>
  <p:tag name="KSO_WM_TAG_VERSION" val="1.0"/>
  <p:tag name="KSO_WM_UNIT_TYPE" val="i"/>
  <p:tag name="KSO_WM_UNIT_INDEX" val="48"/>
</p:tagLst>
</file>

<file path=ppt/tags/tag3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9"/>
  <p:tag name="KSO_WM_UNIT_LAYERLEVEL" val="1"/>
  <p:tag name="KSO_WM_TAG_VERSION" val="1.0"/>
  <p:tag name="KSO_WM_UNIT_TYPE" val="i"/>
  <p:tag name="KSO_WM_UNIT_INDEX" val="49"/>
</p:tagLst>
</file>

<file path=ppt/tags/tag3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0"/>
  <p:tag name="KSO_WM_UNIT_LAYERLEVEL" val="1"/>
  <p:tag name="KSO_WM_TAG_VERSION" val="1.0"/>
  <p:tag name="KSO_WM_UNIT_TYPE" val="i"/>
  <p:tag name="KSO_WM_UNIT_INDEX" val="50"/>
</p:tagLst>
</file>

<file path=ppt/tags/tag3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1"/>
  <p:tag name="KSO_WM_UNIT_LAYERLEVEL" val="1"/>
  <p:tag name="KSO_WM_TAG_VERSION" val="1.0"/>
  <p:tag name="KSO_WM_UNIT_TYPE" val="i"/>
  <p:tag name="KSO_WM_UNIT_INDEX" val="51"/>
</p:tagLst>
</file>

<file path=ppt/tags/tag3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2"/>
  <p:tag name="KSO_WM_UNIT_LAYERLEVEL" val="1"/>
  <p:tag name="KSO_WM_TAG_VERSION" val="1.0"/>
  <p:tag name="KSO_WM_UNIT_TYPE" val="i"/>
  <p:tag name="KSO_WM_UNIT_INDEX" val="52"/>
</p:tagLst>
</file>

<file path=ppt/tags/tag3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3"/>
  <p:tag name="KSO_WM_UNIT_LAYERLEVEL" val="1"/>
  <p:tag name="KSO_WM_TAG_VERSION" val="1.0"/>
  <p:tag name="KSO_WM_UNIT_TYPE" val="i"/>
  <p:tag name="KSO_WM_UNIT_INDEX" val="53"/>
</p:tagLst>
</file>

<file path=ppt/tags/tag3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4"/>
  <p:tag name="KSO_WM_UNIT_LAYERLEVEL" val="1"/>
  <p:tag name="KSO_WM_TAG_VERSION" val="1.0"/>
  <p:tag name="KSO_WM_UNIT_TYPE" val="i"/>
  <p:tag name="KSO_WM_UNIT_INDEX" val="54"/>
</p:tagLst>
</file>

<file path=ppt/tags/tag3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5"/>
  <p:tag name="KSO_WM_UNIT_LAYERLEVEL" val="1"/>
  <p:tag name="KSO_WM_TAG_VERSION" val="1.0"/>
  <p:tag name="KSO_WM_UNIT_TYPE" val="i"/>
  <p:tag name="KSO_WM_UNIT_INDEX" val="55"/>
</p:tagLst>
</file>

<file path=ppt/tags/tag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8"/>
  <p:tag name="KSO_WM_UNIT_ID" val="_1*i*38"/>
  <p:tag name="KSO_WM_UNIT_LAYERLEVEL" val="1"/>
  <p:tag name="KSO_WM_TAG_VERSION" val="1.0"/>
</p:tagLst>
</file>

<file path=ppt/tags/tag3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6"/>
  <p:tag name="KSO_WM_UNIT_LAYERLEVEL" val="1"/>
  <p:tag name="KSO_WM_TAG_VERSION" val="1.0"/>
  <p:tag name="KSO_WM_UNIT_TYPE" val="i"/>
  <p:tag name="KSO_WM_UNIT_INDEX" val="56"/>
</p:tagLst>
</file>

<file path=ppt/tags/tag39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7"/>
  <p:tag name="KSO_WM_UNIT_LAYERLEVEL" val="1"/>
  <p:tag name="KSO_WM_TAG_VERSION" val="1.0"/>
  <p:tag name="KSO_WM_UNIT_TYPE" val="i"/>
  <p:tag name="KSO_WM_UNIT_INDEX" val="57"/>
</p:tagLst>
</file>

<file path=ppt/tags/tag39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8"/>
  <p:tag name="KSO_WM_UNIT_LAYERLEVEL" val="1"/>
  <p:tag name="KSO_WM_TAG_VERSION" val="1.0"/>
  <p:tag name="KSO_WM_UNIT_TYPE" val="i"/>
  <p:tag name="KSO_WM_UNIT_INDEX" val="58"/>
</p:tagLst>
</file>

<file path=ppt/tags/tag39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9"/>
  <p:tag name="KSO_WM_UNIT_LAYERLEVEL" val="1"/>
  <p:tag name="KSO_WM_TAG_VERSION" val="1.0"/>
  <p:tag name="KSO_WM_UNIT_TYPE" val="i"/>
  <p:tag name="KSO_WM_UNIT_INDEX" val="59"/>
</p:tagLst>
</file>

<file path=ppt/tags/tag3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0"/>
  <p:tag name="KSO_WM_UNIT_LAYERLEVEL" val="1"/>
  <p:tag name="KSO_WM_TAG_VERSION" val="1.0"/>
  <p:tag name="KSO_WM_UNIT_TYPE" val="i"/>
  <p:tag name="KSO_WM_UNIT_INDEX" val="60"/>
</p:tagLst>
</file>

<file path=ppt/tags/tag3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1"/>
  <p:tag name="KSO_WM_UNIT_LAYERLEVEL" val="1"/>
  <p:tag name="KSO_WM_TAG_VERSION" val="1.0"/>
  <p:tag name="KSO_WM_UNIT_TYPE" val="i"/>
  <p:tag name="KSO_WM_UNIT_INDEX" val="61"/>
</p:tagLst>
</file>

<file path=ppt/tags/tag3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2"/>
  <p:tag name="KSO_WM_UNIT_LAYERLEVEL" val="1"/>
  <p:tag name="KSO_WM_TAG_VERSION" val="1.0"/>
  <p:tag name="KSO_WM_UNIT_TYPE" val="i"/>
  <p:tag name="KSO_WM_UNIT_INDEX" val="62"/>
</p:tagLst>
</file>

<file path=ppt/tags/tag39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_6*h_f*2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39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_6*h_a*2_1"/>
  <p:tag name="KSO_WM_UNIT_LAYERLEVEL" val="1_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_6*h_f*1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1.0"/>
</p:tagLst>
</file>

<file path=ppt/tags/tag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9"/>
  <p:tag name="KSO_WM_UNIT_ID" val="_1*i*39"/>
  <p:tag name="KSO_WM_UNIT_LAYERLEVEL" val="1"/>
  <p:tag name="KSO_WM_TAG_VERSION" val="1.0"/>
</p:tagLst>
</file>

<file path=ppt/tags/tag40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_6*h_a*1_1"/>
  <p:tag name="KSO_WM_UNIT_LAYERLEVEL" val="1_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40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4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6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UNIT_TYPE" val="i"/>
  <p:tag name="KSO_WM_UNIT_INDEX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UNIT_TYPE" val="i"/>
  <p:tag name="KSO_WM_UNIT_INDEX" val="2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"/>
  <p:tag name="KSO_WM_UNIT_LAYERLEVEL" val="1"/>
  <p:tag name="KSO_WM_TAG_VERSION" val="1.0"/>
  <p:tag name="KSO_WM_UNIT_TYPE" val="i"/>
  <p:tag name="KSO_WM_UNIT_INDEX" val="3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0"/>
  <p:tag name="KSO_WM_UNIT_ID" val="_1*i*40"/>
  <p:tag name="KSO_WM_UNIT_LAYERLEVEL" val="1"/>
  <p:tag name="KSO_WM_TAG_VERSION" val="1.0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UNIT_TYPE" val="i"/>
  <p:tag name="KSO_WM_UNIT_INDEX" val="4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UNIT_TYPE" val="i"/>
  <p:tag name="KSO_WM_UNIT_INDEX" val="5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"/>
  <p:tag name="KSO_WM_UNIT_LAYERLEVEL" val="1"/>
  <p:tag name="KSO_WM_TAG_VERSION" val="1.0"/>
  <p:tag name="KSO_WM_UNIT_TYPE" val="i"/>
  <p:tag name="KSO_WM_UNIT_INDEX" val="6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7"/>
  <p:tag name="KSO_WM_UNIT_LAYERLEVEL" val="1"/>
  <p:tag name="KSO_WM_TAG_VERSION" val="1.0"/>
  <p:tag name="KSO_WM_UNIT_TYPE" val="i"/>
  <p:tag name="KSO_WM_UNIT_INDEX" val="7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8"/>
  <p:tag name="KSO_WM_UNIT_LAYERLEVEL" val="1"/>
  <p:tag name="KSO_WM_TAG_VERSION" val="1.0"/>
  <p:tag name="KSO_WM_UNIT_TYPE" val="i"/>
  <p:tag name="KSO_WM_UNIT_INDEX" val="8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9"/>
  <p:tag name="KSO_WM_UNIT_LAYERLEVEL" val="1"/>
  <p:tag name="KSO_WM_TAG_VERSION" val="1.0"/>
  <p:tag name="KSO_WM_UNIT_TYPE" val="i"/>
  <p:tag name="KSO_WM_UNIT_INDEX" val="9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0"/>
  <p:tag name="KSO_WM_UNIT_LAYERLEVEL" val="1"/>
  <p:tag name="KSO_WM_TAG_VERSION" val="1.0"/>
  <p:tag name="KSO_WM_UNIT_TYPE" val="i"/>
  <p:tag name="KSO_WM_UNIT_INDEX" val="10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1"/>
  <p:tag name="KSO_WM_UNIT_LAYERLEVEL" val="1"/>
  <p:tag name="KSO_WM_TAG_VERSION" val="1.0"/>
  <p:tag name="KSO_WM_UNIT_TYPE" val="i"/>
  <p:tag name="KSO_WM_UNIT_INDEX" val="1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2"/>
  <p:tag name="KSO_WM_UNIT_LAYERLEVEL" val="1"/>
  <p:tag name="KSO_WM_TAG_VERSION" val="1.0"/>
  <p:tag name="KSO_WM_UNIT_TYPE" val="i"/>
  <p:tag name="KSO_WM_UNIT_INDEX" val="12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3"/>
  <p:tag name="KSO_WM_UNIT_LAYERLEVEL" val="1"/>
  <p:tag name="KSO_WM_TAG_VERSION" val="1.0"/>
  <p:tag name="KSO_WM_UNIT_TYPE" val="i"/>
  <p:tag name="KSO_WM_UNIT_INDEX" val="13"/>
</p:tagLst>
</file>

<file path=ppt/tags/tag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1"/>
  <p:tag name="KSO_WM_UNIT_ID" val="_1*i*41"/>
  <p:tag name="KSO_WM_UNIT_LAYERLEVEL" val="1"/>
  <p:tag name="KSO_WM_TAG_VERSION" val="1.0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4"/>
  <p:tag name="KSO_WM_UNIT_LAYERLEVEL" val="1"/>
  <p:tag name="KSO_WM_TAG_VERSION" val="1.0"/>
  <p:tag name="KSO_WM_UNIT_TYPE" val="i"/>
  <p:tag name="KSO_WM_UNIT_INDEX" val="14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5"/>
  <p:tag name="KSO_WM_UNIT_LAYERLEVEL" val="1"/>
  <p:tag name="KSO_WM_TAG_VERSION" val="1.0"/>
  <p:tag name="KSO_WM_UNIT_TYPE" val="i"/>
  <p:tag name="KSO_WM_UNIT_INDEX" val="15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6"/>
  <p:tag name="KSO_WM_UNIT_LAYERLEVEL" val="1"/>
  <p:tag name="KSO_WM_TAG_VERSION" val="1.0"/>
  <p:tag name="KSO_WM_UNIT_TYPE" val="i"/>
  <p:tag name="KSO_WM_UNIT_INDEX" val="16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7"/>
  <p:tag name="KSO_WM_UNIT_LAYERLEVEL" val="1"/>
  <p:tag name="KSO_WM_TAG_VERSION" val="1.0"/>
  <p:tag name="KSO_WM_UNIT_TYPE" val="i"/>
  <p:tag name="KSO_WM_UNIT_INDEX" val="17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8"/>
  <p:tag name="KSO_WM_UNIT_LAYERLEVEL" val="1"/>
  <p:tag name="KSO_WM_TAG_VERSION" val="1.0"/>
  <p:tag name="KSO_WM_UNIT_TYPE" val="i"/>
  <p:tag name="KSO_WM_UNIT_INDEX" val="18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9"/>
  <p:tag name="KSO_WM_UNIT_LAYERLEVEL" val="1"/>
  <p:tag name="KSO_WM_TAG_VERSION" val="1.0"/>
  <p:tag name="KSO_WM_UNIT_TYPE" val="i"/>
  <p:tag name="KSO_WM_UNIT_INDEX" val="19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0"/>
  <p:tag name="KSO_WM_UNIT_LAYERLEVEL" val="1"/>
  <p:tag name="KSO_WM_TAG_VERSION" val="1.0"/>
  <p:tag name="KSO_WM_UNIT_TYPE" val="i"/>
  <p:tag name="KSO_WM_UNIT_INDEX" val="20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1"/>
  <p:tag name="KSO_WM_UNIT_LAYERLEVEL" val="1"/>
  <p:tag name="KSO_WM_TAG_VERSION" val="1.0"/>
  <p:tag name="KSO_WM_UNIT_TYPE" val="i"/>
  <p:tag name="KSO_WM_UNIT_INDEX" val="2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2"/>
  <p:tag name="KSO_WM_UNIT_LAYERLEVEL" val="1"/>
  <p:tag name="KSO_WM_TAG_VERSION" val="1.0"/>
  <p:tag name="KSO_WM_UNIT_TYPE" val="i"/>
  <p:tag name="KSO_WM_UNIT_INDEX" val="22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3"/>
  <p:tag name="KSO_WM_UNIT_LAYERLEVEL" val="1"/>
  <p:tag name="KSO_WM_TAG_VERSION" val="1.0"/>
  <p:tag name="KSO_WM_UNIT_TYPE" val="i"/>
  <p:tag name="KSO_WM_UNIT_INDEX" val="23"/>
</p:tagLst>
</file>

<file path=ppt/tags/tag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2"/>
  <p:tag name="KSO_WM_UNIT_ID" val="_1*i*42"/>
  <p:tag name="KSO_WM_UNIT_LAYERLEVEL" val="1"/>
  <p:tag name="KSO_WM_TAG_VERSION" val="1.0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4"/>
  <p:tag name="KSO_WM_UNIT_LAYERLEVEL" val="1"/>
  <p:tag name="KSO_WM_TAG_VERSION" val="1.0"/>
  <p:tag name="KSO_WM_UNIT_TYPE" val="i"/>
  <p:tag name="KSO_WM_UNIT_INDEX" val="24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5"/>
  <p:tag name="KSO_WM_UNIT_LAYERLEVEL" val="1"/>
  <p:tag name="KSO_WM_TAG_VERSION" val="1.0"/>
  <p:tag name="KSO_WM_UNIT_TYPE" val="i"/>
  <p:tag name="KSO_WM_UNIT_INDEX" val="25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6"/>
  <p:tag name="KSO_WM_UNIT_LAYERLEVEL" val="1"/>
  <p:tag name="KSO_WM_TAG_VERSION" val="1.0"/>
  <p:tag name="KSO_WM_UNIT_TYPE" val="i"/>
  <p:tag name="KSO_WM_UNIT_INDEX" val="26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7"/>
  <p:tag name="KSO_WM_UNIT_LAYERLEVEL" val="1"/>
  <p:tag name="KSO_WM_TAG_VERSION" val="1.0"/>
  <p:tag name="KSO_WM_UNIT_TYPE" val="i"/>
  <p:tag name="KSO_WM_UNIT_INDEX" val="27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8"/>
  <p:tag name="KSO_WM_UNIT_LAYERLEVEL" val="1"/>
  <p:tag name="KSO_WM_TAG_VERSION" val="1.0"/>
  <p:tag name="KSO_WM_UNIT_TYPE" val="i"/>
  <p:tag name="KSO_WM_UNIT_INDEX" val="28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9"/>
  <p:tag name="KSO_WM_UNIT_LAYERLEVEL" val="1"/>
  <p:tag name="KSO_WM_TAG_VERSION" val="1.0"/>
  <p:tag name="KSO_WM_UNIT_TYPE" val="i"/>
  <p:tag name="KSO_WM_UNIT_INDEX" val="29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0"/>
  <p:tag name="KSO_WM_UNIT_LAYERLEVEL" val="1"/>
  <p:tag name="KSO_WM_TAG_VERSION" val="1.0"/>
  <p:tag name="KSO_WM_UNIT_TYPE" val="i"/>
  <p:tag name="KSO_WM_UNIT_INDEX" val="30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1"/>
  <p:tag name="KSO_WM_UNIT_LAYERLEVEL" val="1"/>
  <p:tag name="KSO_WM_TAG_VERSION" val="1.0"/>
  <p:tag name="KSO_WM_UNIT_TYPE" val="i"/>
  <p:tag name="KSO_WM_UNIT_INDEX" val="3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2"/>
  <p:tag name="KSO_WM_UNIT_LAYERLEVEL" val="1"/>
  <p:tag name="KSO_WM_TAG_VERSION" val="1.0"/>
  <p:tag name="KSO_WM_UNIT_TYPE" val="i"/>
  <p:tag name="KSO_WM_UNIT_INDEX" val="32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3"/>
  <p:tag name="KSO_WM_UNIT_LAYERLEVEL" val="1"/>
  <p:tag name="KSO_WM_TAG_VERSION" val="1.0"/>
  <p:tag name="KSO_WM_UNIT_TYPE" val="i"/>
  <p:tag name="KSO_WM_UNIT_INDEX" val="33"/>
</p:tagLst>
</file>

<file path=ppt/tags/tag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3"/>
  <p:tag name="KSO_WM_UNIT_ID" val="_1*i*43"/>
  <p:tag name="KSO_WM_UNIT_LAYERLEVEL" val="1"/>
  <p:tag name="KSO_WM_TAG_VERSION" val="1.0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4"/>
  <p:tag name="KSO_WM_UNIT_LAYERLEVEL" val="1"/>
  <p:tag name="KSO_WM_TAG_VERSION" val="1.0"/>
  <p:tag name="KSO_WM_UNIT_TYPE" val="i"/>
  <p:tag name="KSO_WM_UNIT_INDEX" val="34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5"/>
  <p:tag name="KSO_WM_UNIT_LAYERLEVEL" val="1"/>
  <p:tag name="KSO_WM_TAG_VERSION" val="1.0"/>
  <p:tag name="KSO_WM_UNIT_TYPE" val="i"/>
  <p:tag name="KSO_WM_UNIT_INDEX" val="35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6"/>
  <p:tag name="KSO_WM_UNIT_LAYERLEVEL" val="1"/>
  <p:tag name="KSO_WM_TAG_VERSION" val="1.0"/>
  <p:tag name="KSO_WM_UNIT_TYPE" val="i"/>
  <p:tag name="KSO_WM_UNIT_INDEX" val="36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7"/>
  <p:tag name="KSO_WM_UNIT_LAYERLEVEL" val="1"/>
  <p:tag name="KSO_WM_TAG_VERSION" val="1.0"/>
  <p:tag name="KSO_WM_UNIT_TYPE" val="i"/>
  <p:tag name="KSO_WM_UNIT_INDEX" val="37"/>
</p:tagLst>
</file>

<file path=ppt/tags/tag4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8"/>
  <p:tag name="KSO_WM_UNIT_LAYERLEVEL" val="1"/>
  <p:tag name="KSO_WM_TAG_VERSION" val="1.0"/>
  <p:tag name="KSO_WM_UNIT_TYPE" val="i"/>
  <p:tag name="KSO_WM_UNIT_INDEX" val="38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9"/>
  <p:tag name="KSO_WM_UNIT_LAYERLEVEL" val="1"/>
  <p:tag name="KSO_WM_TAG_VERSION" val="1.0"/>
  <p:tag name="KSO_WM_UNIT_TYPE" val="i"/>
  <p:tag name="KSO_WM_UNIT_INDEX" val="39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0"/>
  <p:tag name="KSO_WM_UNIT_LAYERLEVEL" val="1"/>
  <p:tag name="KSO_WM_TAG_VERSION" val="1.0"/>
  <p:tag name="KSO_WM_UNIT_TYPE" val="i"/>
  <p:tag name="KSO_WM_UNIT_INDEX" val="40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1"/>
  <p:tag name="KSO_WM_UNIT_LAYERLEVEL" val="1"/>
  <p:tag name="KSO_WM_TAG_VERSION" val="1.0"/>
  <p:tag name="KSO_WM_UNIT_TYPE" val="i"/>
  <p:tag name="KSO_WM_UNIT_INDEX" val="41"/>
</p:tagLst>
</file>

<file path=ppt/tags/tag4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2"/>
  <p:tag name="KSO_WM_UNIT_LAYERLEVEL" val="1"/>
  <p:tag name="KSO_WM_TAG_VERSION" val="1.0"/>
  <p:tag name="KSO_WM_UNIT_TYPE" val="i"/>
  <p:tag name="KSO_WM_UNIT_INDEX" val="42"/>
</p:tagLst>
</file>

<file path=ppt/tags/tag4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3"/>
  <p:tag name="KSO_WM_UNIT_LAYERLEVEL" val="1"/>
  <p:tag name="KSO_WM_TAG_VERSION" val="1.0"/>
  <p:tag name="KSO_WM_UNIT_TYPE" val="i"/>
  <p:tag name="KSO_WM_UNIT_INDEX" val="43"/>
</p:tagLst>
</file>

<file path=ppt/tags/tag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4"/>
  <p:tag name="KSO_WM_UNIT_ID" val="_1*i*44"/>
  <p:tag name="KSO_WM_UNIT_LAYERLEVEL" val="1"/>
  <p:tag name="KSO_WM_TAG_VERSION" val="1.0"/>
</p:tagLst>
</file>

<file path=ppt/tags/tag4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4"/>
  <p:tag name="KSO_WM_UNIT_LAYERLEVEL" val="1"/>
  <p:tag name="KSO_WM_TAG_VERSION" val="1.0"/>
  <p:tag name="KSO_WM_UNIT_TYPE" val="i"/>
  <p:tag name="KSO_WM_UNIT_INDEX" val="44"/>
</p:tagLst>
</file>

<file path=ppt/tags/tag4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5"/>
  <p:tag name="KSO_WM_UNIT_LAYERLEVEL" val="1"/>
  <p:tag name="KSO_WM_TAG_VERSION" val="1.0"/>
  <p:tag name="KSO_WM_UNIT_TYPE" val="i"/>
  <p:tag name="KSO_WM_UNIT_INDEX" val="45"/>
</p:tagLst>
</file>

<file path=ppt/tags/tag4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6"/>
  <p:tag name="KSO_WM_UNIT_LAYERLEVEL" val="1"/>
  <p:tag name="KSO_WM_TAG_VERSION" val="1.0"/>
  <p:tag name="KSO_WM_UNIT_TYPE" val="i"/>
  <p:tag name="KSO_WM_UNIT_INDEX" val="46"/>
</p:tagLst>
</file>

<file path=ppt/tags/tag4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7"/>
  <p:tag name="KSO_WM_UNIT_LAYERLEVEL" val="1"/>
  <p:tag name="KSO_WM_TAG_VERSION" val="1.0"/>
  <p:tag name="KSO_WM_UNIT_TYPE" val="i"/>
  <p:tag name="KSO_WM_UNIT_INDEX" val="47"/>
</p:tagLst>
</file>

<file path=ppt/tags/tag4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8"/>
  <p:tag name="KSO_WM_UNIT_LAYERLEVEL" val="1"/>
  <p:tag name="KSO_WM_TAG_VERSION" val="1.0"/>
  <p:tag name="KSO_WM_UNIT_TYPE" val="i"/>
  <p:tag name="KSO_WM_UNIT_INDEX" val="48"/>
</p:tagLst>
</file>

<file path=ppt/tags/tag4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9"/>
  <p:tag name="KSO_WM_UNIT_LAYERLEVEL" val="1"/>
  <p:tag name="KSO_WM_TAG_VERSION" val="1.0"/>
  <p:tag name="KSO_WM_UNIT_TYPE" val="i"/>
  <p:tag name="KSO_WM_UNIT_INDEX" val="49"/>
</p:tagLst>
</file>

<file path=ppt/tags/tag4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0"/>
  <p:tag name="KSO_WM_UNIT_LAYERLEVEL" val="1"/>
  <p:tag name="KSO_WM_TAG_VERSION" val="1.0"/>
  <p:tag name="KSO_WM_UNIT_TYPE" val="i"/>
  <p:tag name="KSO_WM_UNIT_INDEX" val="50"/>
</p:tagLst>
</file>

<file path=ppt/tags/tag4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1"/>
  <p:tag name="KSO_WM_UNIT_LAYERLEVEL" val="1"/>
  <p:tag name="KSO_WM_TAG_VERSION" val="1.0"/>
  <p:tag name="KSO_WM_UNIT_TYPE" val="i"/>
  <p:tag name="KSO_WM_UNIT_INDEX" val="51"/>
</p:tagLst>
</file>

<file path=ppt/tags/tag4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2"/>
  <p:tag name="KSO_WM_UNIT_LAYERLEVEL" val="1"/>
  <p:tag name="KSO_WM_TAG_VERSION" val="1.0"/>
  <p:tag name="KSO_WM_UNIT_TYPE" val="i"/>
  <p:tag name="KSO_WM_UNIT_INDEX" val="52"/>
</p:tagLst>
</file>

<file path=ppt/tags/tag4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3"/>
  <p:tag name="KSO_WM_UNIT_LAYERLEVEL" val="1"/>
  <p:tag name="KSO_WM_TAG_VERSION" val="1.0"/>
  <p:tag name="KSO_WM_UNIT_TYPE" val="i"/>
  <p:tag name="KSO_WM_UNIT_INDEX" val="53"/>
</p:tagLst>
</file>

<file path=ppt/tags/tag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5"/>
  <p:tag name="KSO_WM_UNIT_ID" val="_1*i*45"/>
  <p:tag name="KSO_WM_UNIT_LAYERLEVEL" val="1"/>
  <p:tag name="KSO_WM_TAG_VERSION" val="1.0"/>
</p:tagLst>
</file>

<file path=ppt/tags/tag46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4"/>
  <p:tag name="KSO_WM_UNIT_LAYERLEVEL" val="1"/>
  <p:tag name="KSO_WM_TAG_VERSION" val="1.0"/>
  <p:tag name="KSO_WM_UNIT_TYPE" val="i"/>
  <p:tag name="KSO_WM_UNIT_INDEX" val="54"/>
</p:tagLst>
</file>

<file path=ppt/tags/tag4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5"/>
  <p:tag name="KSO_WM_UNIT_LAYERLEVEL" val="1"/>
  <p:tag name="KSO_WM_TAG_VERSION" val="1.0"/>
  <p:tag name="KSO_WM_UNIT_TYPE" val="i"/>
  <p:tag name="KSO_WM_UNIT_INDEX" val="55"/>
</p:tagLst>
</file>

<file path=ppt/tags/tag46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6"/>
  <p:tag name="KSO_WM_UNIT_LAYERLEVEL" val="1"/>
  <p:tag name="KSO_WM_TAG_VERSION" val="1.0"/>
  <p:tag name="KSO_WM_UNIT_TYPE" val="i"/>
  <p:tag name="KSO_WM_UNIT_INDEX" val="56"/>
</p:tagLst>
</file>

<file path=ppt/tags/tag4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7"/>
  <p:tag name="KSO_WM_UNIT_LAYERLEVEL" val="1"/>
  <p:tag name="KSO_WM_TAG_VERSION" val="1.0"/>
  <p:tag name="KSO_WM_UNIT_TYPE" val="i"/>
  <p:tag name="KSO_WM_UNIT_INDEX" val="57"/>
</p:tagLst>
</file>

<file path=ppt/tags/tag46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8"/>
  <p:tag name="KSO_WM_UNIT_LAYERLEVEL" val="1"/>
  <p:tag name="KSO_WM_TAG_VERSION" val="1.0"/>
  <p:tag name="KSO_WM_UNIT_TYPE" val="i"/>
  <p:tag name="KSO_WM_UNIT_INDEX" val="58"/>
</p:tagLst>
</file>

<file path=ppt/tags/tag4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9"/>
  <p:tag name="KSO_WM_UNIT_LAYERLEVEL" val="1"/>
  <p:tag name="KSO_WM_TAG_VERSION" val="1.0"/>
  <p:tag name="KSO_WM_UNIT_TYPE" val="i"/>
  <p:tag name="KSO_WM_UNIT_INDEX" val="59"/>
</p:tagLst>
</file>

<file path=ppt/tags/tag4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0"/>
  <p:tag name="KSO_WM_UNIT_LAYERLEVEL" val="1"/>
  <p:tag name="KSO_WM_TAG_VERSION" val="1.0"/>
  <p:tag name="KSO_WM_UNIT_TYPE" val="i"/>
  <p:tag name="KSO_WM_UNIT_INDEX" val="60"/>
</p:tagLst>
</file>

<file path=ppt/tags/tag4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1"/>
  <p:tag name="KSO_WM_UNIT_LAYERLEVEL" val="1"/>
  <p:tag name="KSO_WM_TAG_VERSION" val="1.0"/>
  <p:tag name="KSO_WM_UNIT_TYPE" val="i"/>
  <p:tag name="KSO_WM_UNIT_INDEX" val="61"/>
</p:tagLst>
</file>

<file path=ppt/tags/tag4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2"/>
  <p:tag name="KSO_WM_UNIT_LAYERLEVEL" val="1"/>
  <p:tag name="KSO_WM_TAG_VERSION" val="1.0"/>
  <p:tag name="KSO_WM_UNIT_TYPE" val="i"/>
  <p:tag name="KSO_WM_UNIT_INDEX" val="62"/>
</p:tagLst>
</file>

<file path=ppt/tags/tag46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6"/>
  <p:tag name="KSO_WM_UNIT_ID" val="_1*i*46"/>
  <p:tag name="KSO_WM_UNIT_LAYERLEVEL" val="1"/>
  <p:tag name="KSO_WM_TAG_VERSION" val="1.0"/>
</p:tagLst>
</file>

<file path=ppt/tags/tag47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47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4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2"/>
  <p:tag name="KSO_WM_UNIT_LAYERLEVEL" val="1"/>
  <p:tag name="KSO_WM_TAG_VERSION" val="1.0"/>
  <p:tag name="KSO_WM_UNIT_TYPE" val="i"/>
  <p:tag name="KSO_WM_UNIT_INDEX" val="62"/>
</p:tagLst>
</file>

<file path=ppt/tags/tag47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1"/>
  <p:tag name="KSO_WM_UNIT_LAYERLEVEL" val="1"/>
  <p:tag name="KSO_WM_TAG_VERSION" val="1.0"/>
  <p:tag name="KSO_WM_UNIT_TYPE" val="i"/>
  <p:tag name="KSO_WM_UNIT_INDEX" val="61"/>
</p:tagLst>
</file>

<file path=ppt/tags/tag47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0"/>
  <p:tag name="KSO_WM_UNIT_LAYERLEVEL" val="1"/>
  <p:tag name="KSO_WM_TAG_VERSION" val="1.0"/>
  <p:tag name="KSO_WM_UNIT_TYPE" val="i"/>
  <p:tag name="KSO_WM_UNIT_INDEX" val="60"/>
</p:tagLst>
</file>

<file path=ppt/tags/tag4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9"/>
  <p:tag name="KSO_WM_UNIT_LAYERLEVEL" val="1"/>
  <p:tag name="KSO_WM_TAG_VERSION" val="1.0"/>
  <p:tag name="KSO_WM_UNIT_TYPE" val="i"/>
  <p:tag name="KSO_WM_UNIT_INDEX" val="59"/>
</p:tagLst>
</file>

<file path=ppt/tags/tag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7"/>
  <p:tag name="KSO_WM_UNIT_ID" val="_1*i*47"/>
  <p:tag name="KSO_WM_UNIT_LAYERLEVEL" val="1"/>
  <p:tag name="KSO_WM_TAG_VERSION" val="1.0"/>
</p:tagLst>
</file>

<file path=ppt/tags/tag4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8"/>
  <p:tag name="KSO_WM_UNIT_LAYERLEVEL" val="1"/>
  <p:tag name="KSO_WM_TAG_VERSION" val="1.0"/>
  <p:tag name="KSO_WM_UNIT_TYPE" val="i"/>
  <p:tag name="KSO_WM_UNIT_INDEX" val="58"/>
</p:tagLst>
</file>

<file path=ppt/tags/tag4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7"/>
  <p:tag name="KSO_WM_UNIT_LAYERLEVEL" val="1"/>
  <p:tag name="KSO_WM_TAG_VERSION" val="1.0"/>
  <p:tag name="KSO_WM_UNIT_TYPE" val="i"/>
  <p:tag name="KSO_WM_UNIT_INDEX" val="57"/>
</p:tagLst>
</file>

<file path=ppt/tags/tag4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6"/>
  <p:tag name="KSO_WM_UNIT_LAYERLEVEL" val="1"/>
  <p:tag name="KSO_WM_TAG_VERSION" val="1.0"/>
  <p:tag name="KSO_WM_UNIT_TYPE" val="i"/>
  <p:tag name="KSO_WM_UNIT_INDEX" val="56"/>
</p:tagLst>
</file>

<file path=ppt/tags/tag4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5"/>
  <p:tag name="KSO_WM_UNIT_LAYERLEVEL" val="1"/>
  <p:tag name="KSO_WM_TAG_VERSION" val="1.0"/>
  <p:tag name="KSO_WM_UNIT_TYPE" val="i"/>
  <p:tag name="KSO_WM_UNIT_INDEX" val="55"/>
</p:tagLst>
</file>

<file path=ppt/tags/tag4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4"/>
  <p:tag name="KSO_WM_UNIT_LAYERLEVEL" val="1"/>
  <p:tag name="KSO_WM_TAG_VERSION" val="1.0"/>
  <p:tag name="KSO_WM_UNIT_TYPE" val="i"/>
  <p:tag name="KSO_WM_UNIT_INDEX" val="54"/>
</p:tagLst>
</file>

<file path=ppt/tags/tag4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3"/>
  <p:tag name="KSO_WM_UNIT_LAYERLEVEL" val="1"/>
  <p:tag name="KSO_WM_TAG_VERSION" val="1.0"/>
  <p:tag name="KSO_WM_UNIT_TYPE" val="i"/>
  <p:tag name="KSO_WM_UNIT_INDEX" val="53"/>
</p:tagLst>
</file>

<file path=ppt/tags/tag4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2"/>
  <p:tag name="KSO_WM_UNIT_LAYERLEVEL" val="1"/>
  <p:tag name="KSO_WM_TAG_VERSION" val="1.0"/>
  <p:tag name="KSO_WM_UNIT_TYPE" val="i"/>
  <p:tag name="KSO_WM_UNIT_INDEX" val="52"/>
</p:tagLst>
</file>

<file path=ppt/tags/tag4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1"/>
  <p:tag name="KSO_WM_UNIT_LAYERLEVEL" val="1"/>
  <p:tag name="KSO_WM_TAG_VERSION" val="1.0"/>
  <p:tag name="KSO_WM_UNIT_TYPE" val="i"/>
  <p:tag name="KSO_WM_UNIT_INDEX" val="51"/>
</p:tagLst>
</file>

<file path=ppt/tags/tag4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0"/>
  <p:tag name="KSO_WM_UNIT_LAYERLEVEL" val="1"/>
  <p:tag name="KSO_WM_TAG_VERSION" val="1.0"/>
  <p:tag name="KSO_WM_UNIT_TYPE" val="i"/>
  <p:tag name="KSO_WM_UNIT_INDEX" val="50"/>
</p:tagLst>
</file>

<file path=ppt/tags/tag4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9"/>
  <p:tag name="KSO_WM_UNIT_LAYERLEVEL" val="1"/>
  <p:tag name="KSO_WM_TAG_VERSION" val="1.0"/>
  <p:tag name="KSO_WM_UNIT_TYPE" val="i"/>
  <p:tag name="KSO_WM_UNIT_INDEX" val="49"/>
</p:tagLst>
</file>

<file path=ppt/tags/tag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8"/>
  <p:tag name="KSO_WM_UNIT_ID" val="_1*i*48"/>
  <p:tag name="KSO_WM_UNIT_LAYERLEVEL" val="1"/>
  <p:tag name="KSO_WM_TAG_VERSION" val="1.0"/>
</p:tagLst>
</file>

<file path=ppt/tags/tag4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8"/>
  <p:tag name="KSO_WM_UNIT_LAYERLEVEL" val="1"/>
  <p:tag name="KSO_WM_TAG_VERSION" val="1.0"/>
  <p:tag name="KSO_WM_UNIT_TYPE" val="i"/>
  <p:tag name="KSO_WM_UNIT_INDEX" val="48"/>
</p:tagLst>
</file>

<file path=ppt/tags/tag49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7"/>
  <p:tag name="KSO_WM_UNIT_LAYERLEVEL" val="1"/>
  <p:tag name="KSO_WM_TAG_VERSION" val="1.0"/>
  <p:tag name="KSO_WM_UNIT_TYPE" val="i"/>
  <p:tag name="KSO_WM_UNIT_INDEX" val="47"/>
</p:tagLst>
</file>

<file path=ppt/tags/tag49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6"/>
  <p:tag name="KSO_WM_UNIT_LAYERLEVEL" val="1"/>
  <p:tag name="KSO_WM_TAG_VERSION" val="1.0"/>
  <p:tag name="KSO_WM_UNIT_TYPE" val="i"/>
  <p:tag name="KSO_WM_UNIT_INDEX" val="46"/>
</p:tagLst>
</file>

<file path=ppt/tags/tag49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5"/>
  <p:tag name="KSO_WM_UNIT_LAYERLEVEL" val="1"/>
  <p:tag name="KSO_WM_TAG_VERSION" val="1.0"/>
  <p:tag name="KSO_WM_UNIT_TYPE" val="i"/>
  <p:tag name="KSO_WM_UNIT_INDEX" val="45"/>
</p:tagLst>
</file>

<file path=ppt/tags/tag4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4"/>
  <p:tag name="KSO_WM_UNIT_LAYERLEVEL" val="1"/>
  <p:tag name="KSO_WM_TAG_VERSION" val="1.0"/>
  <p:tag name="KSO_WM_UNIT_TYPE" val="i"/>
  <p:tag name="KSO_WM_UNIT_INDEX" val="44"/>
</p:tagLst>
</file>

<file path=ppt/tags/tag4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3"/>
  <p:tag name="KSO_WM_UNIT_LAYERLEVEL" val="1"/>
  <p:tag name="KSO_WM_TAG_VERSION" val="1.0"/>
  <p:tag name="KSO_WM_UNIT_TYPE" val="i"/>
  <p:tag name="KSO_WM_UNIT_INDEX" val="43"/>
</p:tagLst>
</file>

<file path=ppt/tags/tag4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2"/>
  <p:tag name="KSO_WM_UNIT_LAYERLEVEL" val="1"/>
  <p:tag name="KSO_WM_TAG_VERSION" val="1.0"/>
  <p:tag name="KSO_WM_UNIT_TYPE" val="i"/>
  <p:tag name="KSO_WM_UNIT_INDEX" val="42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1"/>
  <p:tag name="KSO_WM_UNIT_LAYERLEVEL" val="1"/>
  <p:tag name="KSO_WM_TAG_VERSION" val="1.0"/>
  <p:tag name="KSO_WM_UNIT_TYPE" val="i"/>
  <p:tag name="KSO_WM_UNIT_INDEX" val="4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0"/>
  <p:tag name="KSO_WM_UNIT_LAYERLEVEL" val="1"/>
  <p:tag name="KSO_WM_TAG_VERSION" val="1.0"/>
  <p:tag name="KSO_WM_UNIT_TYPE" val="i"/>
  <p:tag name="KSO_WM_UNIT_INDEX" val="40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9"/>
  <p:tag name="KSO_WM_UNIT_LAYERLEVEL" val="1"/>
  <p:tag name="KSO_WM_TAG_VERSION" val="1.0"/>
  <p:tag name="KSO_WM_UNIT_TYPE" val="i"/>
  <p:tag name="KSO_WM_UNIT_INDEX" val="39"/>
</p:tagLst>
</file>

<file path=ppt/tags/tag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*i*4"/>
  <p:tag name="KSO_WM_UNIT_LAYERLEVEL" val="1"/>
  <p:tag name="KSO_WM_TAG_VERSION" val="1.0"/>
</p:tagLst>
</file>

<file path=ppt/tags/tag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9"/>
  <p:tag name="KSO_WM_UNIT_ID" val="_1*i*49"/>
  <p:tag name="KSO_WM_UNIT_LAYERLEVEL" val="1"/>
  <p:tag name="KSO_WM_TAG_VERSION" val="1.0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8"/>
  <p:tag name="KSO_WM_UNIT_LAYERLEVEL" val="1"/>
  <p:tag name="KSO_WM_TAG_VERSION" val="1.0"/>
  <p:tag name="KSO_WM_UNIT_TYPE" val="i"/>
  <p:tag name="KSO_WM_UNIT_INDEX" val="38"/>
</p:tagLst>
</file>

<file path=ppt/tags/tag5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7"/>
  <p:tag name="KSO_WM_UNIT_LAYERLEVEL" val="1"/>
  <p:tag name="KSO_WM_TAG_VERSION" val="1.0"/>
  <p:tag name="KSO_WM_UNIT_TYPE" val="i"/>
  <p:tag name="KSO_WM_UNIT_INDEX" val="37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6"/>
  <p:tag name="KSO_WM_UNIT_LAYERLEVEL" val="1"/>
  <p:tag name="KSO_WM_TAG_VERSION" val="1.0"/>
  <p:tag name="KSO_WM_UNIT_TYPE" val="i"/>
  <p:tag name="KSO_WM_UNIT_INDEX" val="36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5"/>
  <p:tag name="KSO_WM_UNIT_LAYERLEVEL" val="1"/>
  <p:tag name="KSO_WM_TAG_VERSION" val="1.0"/>
  <p:tag name="KSO_WM_UNIT_TYPE" val="i"/>
  <p:tag name="KSO_WM_UNIT_INDEX" val="35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4"/>
  <p:tag name="KSO_WM_UNIT_LAYERLEVEL" val="1"/>
  <p:tag name="KSO_WM_TAG_VERSION" val="1.0"/>
  <p:tag name="KSO_WM_UNIT_TYPE" val="i"/>
  <p:tag name="KSO_WM_UNIT_INDEX" val="34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3"/>
  <p:tag name="KSO_WM_UNIT_LAYERLEVEL" val="1"/>
  <p:tag name="KSO_WM_TAG_VERSION" val="1.0"/>
  <p:tag name="KSO_WM_UNIT_TYPE" val="i"/>
  <p:tag name="KSO_WM_UNIT_INDEX" val="33"/>
</p:tagLst>
</file>

<file path=ppt/tags/tag5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2"/>
  <p:tag name="KSO_WM_UNIT_LAYERLEVEL" val="1"/>
  <p:tag name="KSO_WM_TAG_VERSION" val="1.0"/>
  <p:tag name="KSO_WM_UNIT_TYPE" val="i"/>
  <p:tag name="KSO_WM_UNIT_INDEX" val="32"/>
</p:tagLst>
</file>

<file path=ppt/tags/tag5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1"/>
  <p:tag name="KSO_WM_UNIT_LAYERLEVEL" val="1"/>
  <p:tag name="KSO_WM_TAG_VERSION" val="1.0"/>
  <p:tag name="KSO_WM_UNIT_TYPE" val="i"/>
  <p:tag name="KSO_WM_UNIT_INDEX" val="3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0"/>
  <p:tag name="KSO_WM_UNIT_LAYERLEVEL" val="1"/>
  <p:tag name="KSO_WM_TAG_VERSION" val="1.0"/>
  <p:tag name="KSO_WM_UNIT_TYPE" val="i"/>
  <p:tag name="KSO_WM_UNIT_INDEX" val="30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9"/>
  <p:tag name="KSO_WM_UNIT_LAYERLEVEL" val="1"/>
  <p:tag name="KSO_WM_TAG_VERSION" val="1.0"/>
  <p:tag name="KSO_WM_UNIT_TYPE" val="i"/>
  <p:tag name="KSO_WM_UNIT_INDEX" val="29"/>
</p:tagLst>
</file>

<file path=ppt/tags/tag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0"/>
  <p:tag name="KSO_WM_UNIT_ID" val="_1*i*50"/>
  <p:tag name="KSO_WM_UNIT_LAYERLEVEL" val="1"/>
  <p:tag name="KSO_WM_TAG_VERSION" val="1.0"/>
</p:tagLst>
</file>

<file path=ppt/tags/tag5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8"/>
  <p:tag name="KSO_WM_UNIT_LAYERLEVEL" val="1"/>
  <p:tag name="KSO_WM_TAG_VERSION" val="1.0"/>
  <p:tag name="KSO_WM_UNIT_TYPE" val="i"/>
  <p:tag name="KSO_WM_UNIT_INDEX" val="28"/>
</p:tagLst>
</file>

<file path=ppt/tags/tag5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7"/>
  <p:tag name="KSO_WM_UNIT_LAYERLEVEL" val="1"/>
  <p:tag name="KSO_WM_TAG_VERSION" val="1.0"/>
  <p:tag name="KSO_WM_UNIT_TYPE" val="i"/>
  <p:tag name="KSO_WM_UNIT_INDEX" val="27"/>
</p:tagLst>
</file>

<file path=ppt/tags/tag5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6"/>
  <p:tag name="KSO_WM_UNIT_LAYERLEVEL" val="1"/>
  <p:tag name="KSO_WM_TAG_VERSION" val="1.0"/>
  <p:tag name="KSO_WM_UNIT_TYPE" val="i"/>
  <p:tag name="KSO_WM_UNIT_INDEX" val="26"/>
</p:tagLst>
</file>

<file path=ppt/tags/tag5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5"/>
  <p:tag name="KSO_WM_UNIT_LAYERLEVEL" val="1"/>
  <p:tag name="KSO_WM_TAG_VERSION" val="1.0"/>
  <p:tag name="KSO_WM_UNIT_TYPE" val="i"/>
  <p:tag name="KSO_WM_UNIT_INDEX" val="25"/>
</p:tagLst>
</file>

<file path=ppt/tags/tag5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4"/>
  <p:tag name="KSO_WM_UNIT_LAYERLEVEL" val="1"/>
  <p:tag name="KSO_WM_TAG_VERSION" val="1.0"/>
  <p:tag name="KSO_WM_UNIT_TYPE" val="i"/>
  <p:tag name="KSO_WM_UNIT_INDEX" val="24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3"/>
  <p:tag name="KSO_WM_UNIT_LAYERLEVEL" val="1"/>
  <p:tag name="KSO_WM_TAG_VERSION" val="1.0"/>
  <p:tag name="KSO_WM_UNIT_TYPE" val="i"/>
  <p:tag name="KSO_WM_UNIT_INDEX" val="23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2"/>
  <p:tag name="KSO_WM_UNIT_LAYERLEVEL" val="1"/>
  <p:tag name="KSO_WM_TAG_VERSION" val="1.0"/>
  <p:tag name="KSO_WM_UNIT_TYPE" val="i"/>
  <p:tag name="KSO_WM_UNIT_INDEX" val="22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1"/>
  <p:tag name="KSO_WM_UNIT_LAYERLEVEL" val="1"/>
  <p:tag name="KSO_WM_TAG_VERSION" val="1.0"/>
  <p:tag name="KSO_WM_UNIT_TYPE" val="i"/>
  <p:tag name="KSO_WM_UNIT_INDEX" val="2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0"/>
  <p:tag name="KSO_WM_UNIT_LAYERLEVEL" val="1"/>
  <p:tag name="KSO_WM_TAG_VERSION" val="1.0"/>
  <p:tag name="KSO_WM_UNIT_TYPE" val="i"/>
  <p:tag name="KSO_WM_UNIT_INDEX" val="20"/>
</p:tagLst>
</file>

<file path=ppt/tags/tag5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9"/>
  <p:tag name="KSO_WM_UNIT_LAYERLEVEL" val="1"/>
  <p:tag name="KSO_WM_TAG_VERSION" val="1.0"/>
  <p:tag name="KSO_WM_UNIT_TYPE" val="i"/>
  <p:tag name="KSO_WM_UNIT_INDEX" val="19"/>
</p:tagLst>
</file>

<file path=ppt/tags/tag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1"/>
  <p:tag name="KSO_WM_UNIT_ID" val="_1*i*51"/>
  <p:tag name="KSO_WM_UNIT_LAYERLEVEL" val="1"/>
  <p:tag name="KSO_WM_TAG_VERSION" val="1.0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8"/>
  <p:tag name="KSO_WM_UNIT_LAYERLEVEL" val="1"/>
  <p:tag name="KSO_WM_TAG_VERSION" val="1.0"/>
  <p:tag name="KSO_WM_UNIT_TYPE" val="i"/>
  <p:tag name="KSO_WM_UNIT_INDEX" val="18"/>
</p:tagLst>
</file>

<file path=ppt/tags/tag5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7"/>
  <p:tag name="KSO_WM_UNIT_LAYERLEVEL" val="1"/>
  <p:tag name="KSO_WM_TAG_VERSION" val="1.0"/>
  <p:tag name="KSO_WM_UNIT_TYPE" val="i"/>
  <p:tag name="KSO_WM_UNIT_INDEX" val="17"/>
</p:tagLst>
</file>

<file path=ppt/tags/tag5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6"/>
  <p:tag name="KSO_WM_UNIT_LAYERLEVEL" val="1"/>
  <p:tag name="KSO_WM_TAG_VERSION" val="1.0"/>
  <p:tag name="KSO_WM_UNIT_TYPE" val="i"/>
  <p:tag name="KSO_WM_UNIT_INDEX" val="16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5"/>
  <p:tag name="KSO_WM_UNIT_LAYERLEVEL" val="1"/>
  <p:tag name="KSO_WM_TAG_VERSION" val="1.0"/>
  <p:tag name="KSO_WM_UNIT_TYPE" val="i"/>
  <p:tag name="KSO_WM_UNIT_INDEX" val="15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4"/>
  <p:tag name="KSO_WM_UNIT_LAYERLEVEL" val="1"/>
  <p:tag name="KSO_WM_TAG_VERSION" val="1.0"/>
  <p:tag name="KSO_WM_UNIT_TYPE" val="i"/>
  <p:tag name="KSO_WM_UNIT_INDEX" val="14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3"/>
  <p:tag name="KSO_WM_UNIT_LAYERLEVEL" val="1"/>
  <p:tag name="KSO_WM_TAG_VERSION" val="1.0"/>
  <p:tag name="KSO_WM_UNIT_TYPE" val="i"/>
  <p:tag name="KSO_WM_UNIT_INDEX" val="13"/>
</p:tagLst>
</file>

<file path=ppt/tags/tag5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2"/>
  <p:tag name="KSO_WM_UNIT_LAYERLEVEL" val="1"/>
  <p:tag name="KSO_WM_TAG_VERSION" val="1.0"/>
  <p:tag name="KSO_WM_UNIT_TYPE" val="i"/>
  <p:tag name="KSO_WM_UNIT_INDEX" val="12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1"/>
  <p:tag name="KSO_WM_UNIT_LAYERLEVEL" val="1"/>
  <p:tag name="KSO_WM_TAG_VERSION" val="1.0"/>
  <p:tag name="KSO_WM_UNIT_TYPE" val="i"/>
  <p:tag name="KSO_WM_UNIT_INDEX" val="11"/>
</p:tagLst>
</file>

<file path=ppt/tags/tag5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0"/>
  <p:tag name="KSO_WM_UNIT_LAYERLEVEL" val="1"/>
  <p:tag name="KSO_WM_TAG_VERSION" val="1.0"/>
  <p:tag name="KSO_WM_UNIT_TYPE" val="i"/>
  <p:tag name="KSO_WM_UNIT_INDEX" val="10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9"/>
  <p:tag name="KSO_WM_UNIT_LAYERLEVEL" val="1"/>
  <p:tag name="KSO_WM_TAG_VERSION" val="1.0"/>
  <p:tag name="KSO_WM_UNIT_TYPE" val="i"/>
  <p:tag name="KSO_WM_UNIT_INDEX" val="9"/>
</p:tagLst>
</file>

<file path=ppt/tags/tag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2"/>
  <p:tag name="KSO_WM_UNIT_ID" val="_1*i*52"/>
  <p:tag name="KSO_WM_UNIT_LAYERLEVEL" val="1"/>
  <p:tag name="KSO_WM_TAG_VERSION" val="1.0"/>
</p:tagLst>
</file>

<file path=ppt/tags/tag5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8"/>
  <p:tag name="KSO_WM_UNIT_LAYERLEVEL" val="1"/>
  <p:tag name="KSO_WM_TAG_VERSION" val="1.0"/>
  <p:tag name="KSO_WM_UNIT_TYPE" val="i"/>
  <p:tag name="KSO_WM_UNIT_INDEX" val="8"/>
</p:tagLst>
</file>

<file path=ppt/tags/tag5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7"/>
  <p:tag name="KSO_WM_UNIT_LAYERLEVEL" val="1"/>
  <p:tag name="KSO_WM_TAG_VERSION" val="1.0"/>
  <p:tag name="KSO_WM_UNIT_TYPE" val="i"/>
  <p:tag name="KSO_WM_UNIT_INDEX" val="7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6"/>
  <p:tag name="KSO_WM_UNIT_LAYERLEVEL" val="1"/>
  <p:tag name="KSO_WM_TAG_VERSION" val="1.0"/>
  <p:tag name="KSO_WM_UNIT_TYPE" val="i"/>
  <p:tag name="KSO_WM_UNIT_INDEX" val="6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UNIT_TYPE" val="i"/>
  <p:tag name="KSO_WM_UNIT_INDEX" val="5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UNIT_TYPE" val="i"/>
  <p:tag name="KSO_WM_UNIT_INDEX" val="4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"/>
  <p:tag name="KSO_WM_UNIT_LAYERLEVEL" val="1"/>
  <p:tag name="KSO_WM_TAG_VERSION" val="1.0"/>
  <p:tag name="KSO_WM_UNIT_TYPE" val="i"/>
  <p:tag name="KSO_WM_UNIT_INDEX" val="3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"/>
  <p:tag name="KSO_WM_UNIT_LAYERLEVEL" val="1"/>
  <p:tag name="KSO_WM_TAG_VERSION" val="1.0"/>
  <p:tag name="KSO_WM_UNIT_TYPE" val="i"/>
  <p:tag name="KSO_WM_UNIT_INDEX" val="2"/>
</p:tagLst>
</file>

<file path=ppt/tags/tag537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"/>
  <p:tag name="KSO_WM_UNIT_LAYERLEVEL" val="1"/>
  <p:tag name="KSO_WM_TAG_VERSION" val="1.0"/>
  <p:tag name="KSO_WM_UNIT_TYPE" val="i"/>
  <p:tag name="KSO_WM_UNIT_INDEX" val="1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3"/>
  <p:tag name="KSO_WM_UNIT_ID" val="_1*i*53"/>
  <p:tag name="KSO_WM_UNIT_LAYERLEVEL" val="1"/>
  <p:tag name="KSO_WM_TAG_VERSION" val="1.0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UNIT_TYPE" val="i"/>
  <p:tag name="KSO_WM_UNIT_INDEX" val="1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"/>
  <p:tag name="KSO_WM_UNIT_LAYERLEVEL" val="1"/>
  <p:tag name="KSO_WM_TAG_VERSION" val="1.0"/>
  <p:tag name="KSO_WM_UNIT_TYPE" val="i"/>
  <p:tag name="KSO_WM_UNIT_INDEX" val="2"/>
</p:tagLst>
</file>

<file path=ppt/tags/tag5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"/>
  <p:tag name="KSO_WM_UNIT_LAYERLEVEL" val="1"/>
  <p:tag name="KSO_WM_TAG_VERSION" val="1.0"/>
  <p:tag name="KSO_WM_UNIT_TYPE" val="i"/>
  <p:tag name="KSO_WM_UNIT_INDEX" val="3"/>
</p:tagLst>
</file>

<file path=ppt/tags/tag5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"/>
  <p:tag name="KSO_WM_UNIT_LAYERLEVEL" val="1"/>
  <p:tag name="KSO_WM_TAG_VERSION" val="1.0"/>
  <p:tag name="KSO_WM_UNIT_TYPE" val="i"/>
  <p:tag name="KSO_WM_UNIT_INDEX" val="4"/>
</p:tagLst>
</file>

<file path=ppt/tags/tag5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UNIT_TYPE" val="i"/>
  <p:tag name="KSO_WM_UNIT_INDEX" val="5"/>
</p:tagLst>
</file>

<file path=ppt/tags/tag5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"/>
  <p:tag name="KSO_WM_UNIT_LAYERLEVEL" val="1"/>
  <p:tag name="KSO_WM_TAG_VERSION" val="1.0"/>
  <p:tag name="KSO_WM_UNIT_TYPE" val="i"/>
  <p:tag name="KSO_WM_UNIT_INDEX" val="6"/>
</p:tagLst>
</file>

<file path=ppt/tags/tag5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7"/>
  <p:tag name="KSO_WM_UNIT_LAYERLEVEL" val="1"/>
  <p:tag name="KSO_WM_TAG_VERSION" val="1.0"/>
  <p:tag name="KSO_WM_UNIT_TYPE" val="i"/>
  <p:tag name="KSO_WM_UNIT_INDEX" val="7"/>
</p:tagLst>
</file>

<file path=ppt/tags/tag5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8"/>
  <p:tag name="KSO_WM_UNIT_LAYERLEVEL" val="1"/>
  <p:tag name="KSO_WM_TAG_VERSION" val="1.0"/>
  <p:tag name="KSO_WM_UNIT_TYPE" val="i"/>
  <p:tag name="KSO_WM_UNIT_INDEX" val="8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9"/>
  <p:tag name="KSO_WM_UNIT_LAYERLEVEL" val="1"/>
  <p:tag name="KSO_WM_TAG_VERSION" val="1.0"/>
  <p:tag name="KSO_WM_UNIT_TYPE" val="i"/>
  <p:tag name="KSO_WM_UNIT_INDEX" val="9"/>
</p:tagLst>
</file>

<file path=ppt/tags/tag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4"/>
  <p:tag name="KSO_WM_UNIT_ID" val="_1*i*54"/>
  <p:tag name="KSO_WM_UNIT_LAYERLEVEL" val="1"/>
  <p:tag name="KSO_WM_TAG_VERSION" val="1.0"/>
</p:tagLst>
</file>

<file path=ppt/tags/tag5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0"/>
  <p:tag name="KSO_WM_UNIT_LAYERLEVEL" val="1"/>
  <p:tag name="KSO_WM_TAG_VERSION" val="1.0"/>
  <p:tag name="KSO_WM_UNIT_TYPE" val="i"/>
  <p:tag name="KSO_WM_UNIT_INDEX" val="10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1"/>
  <p:tag name="KSO_WM_UNIT_LAYERLEVEL" val="1"/>
  <p:tag name="KSO_WM_TAG_VERSION" val="1.0"/>
  <p:tag name="KSO_WM_UNIT_TYPE" val="i"/>
  <p:tag name="KSO_WM_UNIT_INDEX" val="11"/>
</p:tagLst>
</file>

<file path=ppt/tags/tag5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2"/>
  <p:tag name="KSO_WM_UNIT_LAYERLEVEL" val="1"/>
  <p:tag name="KSO_WM_TAG_VERSION" val="1.0"/>
  <p:tag name="KSO_WM_UNIT_TYPE" val="i"/>
  <p:tag name="KSO_WM_UNIT_INDEX" val="12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3"/>
  <p:tag name="KSO_WM_UNIT_LAYERLEVEL" val="1"/>
  <p:tag name="KSO_WM_TAG_VERSION" val="1.0"/>
  <p:tag name="KSO_WM_UNIT_TYPE" val="i"/>
  <p:tag name="KSO_WM_UNIT_INDEX" val="13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4"/>
  <p:tag name="KSO_WM_UNIT_LAYERLEVEL" val="1"/>
  <p:tag name="KSO_WM_TAG_VERSION" val="1.0"/>
  <p:tag name="KSO_WM_UNIT_TYPE" val="i"/>
  <p:tag name="KSO_WM_UNIT_INDEX" val="14"/>
</p:tagLst>
</file>

<file path=ppt/tags/tag5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5"/>
  <p:tag name="KSO_WM_UNIT_LAYERLEVEL" val="1"/>
  <p:tag name="KSO_WM_TAG_VERSION" val="1.0"/>
  <p:tag name="KSO_WM_UNIT_TYPE" val="i"/>
  <p:tag name="KSO_WM_UNIT_INDEX" val="15"/>
</p:tagLst>
</file>

<file path=ppt/tags/tag5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6"/>
  <p:tag name="KSO_WM_UNIT_LAYERLEVEL" val="1"/>
  <p:tag name="KSO_WM_TAG_VERSION" val="1.0"/>
  <p:tag name="KSO_WM_UNIT_TYPE" val="i"/>
  <p:tag name="KSO_WM_UNIT_INDEX" val="16"/>
</p:tagLst>
</file>

<file path=ppt/tags/tag5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7"/>
  <p:tag name="KSO_WM_UNIT_LAYERLEVEL" val="1"/>
  <p:tag name="KSO_WM_TAG_VERSION" val="1.0"/>
  <p:tag name="KSO_WM_UNIT_TYPE" val="i"/>
  <p:tag name="KSO_WM_UNIT_INDEX" val="17"/>
</p:tagLst>
</file>

<file path=ppt/tags/tag5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8"/>
  <p:tag name="KSO_WM_UNIT_LAYERLEVEL" val="1"/>
  <p:tag name="KSO_WM_TAG_VERSION" val="1.0"/>
  <p:tag name="KSO_WM_UNIT_TYPE" val="i"/>
  <p:tag name="KSO_WM_UNIT_INDEX" val="18"/>
</p:tagLst>
</file>

<file path=ppt/tags/tag5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19"/>
  <p:tag name="KSO_WM_UNIT_LAYERLEVEL" val="1"/>
  <p:tag name="KSO_WM_TAG_VERSION" val="1.0"/>
  <p:tag name="KSO_WM_UNIT_TYPE" val="i"/>
  <p:tag name="KSO_WM_UNIT_INDEX" val="19"/>
</p:tagLst>
</file>

<file path=ppt/tags/tag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5"/>
  <p:tag name="KSO_WM_UNIT_ID" val="_1*i*55"/>
  <p:tag name="KSO_WM_UNIT_LAYERLEVEL" val="1"/>
  <p:tag name="KSO_WM_TAG_VERSION" val="1.0"/>
</p:tagLst>
</file>

<file path=ppt/tags/tag5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0"/>
  <p:tag name="KSO_WM_UNIT_LAYERLEVEL" val="1"/>
  <p:tag name="KSO_WM_TAG_VERSION" val="1.0"/>
  <p:tag name="KSO_WM_UNIT_TYPE" val="i"/>
  <p:tag name="KSO_WM_UNIT_INDEX" val="20"/>
</p:tagLst>
</file>

<file path=ppt/tags/tag5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1"/>
  <p:tag name="KSO_WM_UNIT_LAYERLEVEL" val="1"/>
  <p:tag name="KSO_WM_TAG_VERSION" val="1.0"/>
  <p:tag name="KSO_WM_UNIT_TYPE" val="i"/>
  <p:tag name="KSO_WM_UNIT_INDEX" val="21"/>
</p:tagLst>
</file>

<file path=ppt/tags/tag5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2"/>
  <p:tag name="KSO_WM_UNIT_LAYERLEVEL" val="1"/>
  <p:tag name="KSO_WM_TAG_VERSION" val="1.0"/>
  <p:tag name="KSO_WM_UNIT_TYPE" val="i"/>
  <p:tag name="KSO_WM_UNIT_INDEX" val="22"/>
</p:tagLst>
</file>

<file path=ppt/tags/tag5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3"/>
  <p:tag name="KSO_WM_UNIT_LAYERLEVEL" val="1"/>
  <p:tag name="KSO_WM_TAG_VERSION" val="1.0"/>
  <p:tag name="KSO_WM_UNIT_TYPE" val="i"/>
  <p:tag name="KSO_WM_UNIT_INDEX" val="23"/>
</p:tagLst>
</file>

<file path=ppt/tags/tag5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4"/>
  <p:tag name="KSO_WM_UNIT_LAYERLEVEL" val="1"/>
  <p:tag name="KSO_WM_TAG_VERSION" val="1.0"/>
  <p:tag name="KSO_WM_UNIT_TYPE" val="i"/>
  <p:tag name="KSO_WM_UNIT_INDEX" val="24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5"/>
  <p:tag name="KSO_WM_UNIT_LAYERLEVEL" val="1"/>
  <p:tag name="KSO_WM_TAG_VERSION" val="1.0"/>
  <p:tag name="KSO_WM_UNIT_TYPE" val="i"/>
  <p:tag name="KSO_WM_UNIT_INDEX" val="25"/>
</p:tagLst>
</file>

<file path=ppt/tags/tag5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6"/>
  <p:tag name="KSO_WM_UNIT_LAYERLEVEL" val="1"/>
  <p:tag name="KSO_WM_TAG_VERSION" val="1.0"/>
  <p:tag name="KSO_WM_UNIT_TYPE" val="i"/>
  <p:tag name="KSO_WM_UNIT_INDEX" val="26"/>
</p:tagLst>
</file>

<file path=ppt/tags/tag5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7"/>
  <p:tag name="KSO_WM_UNIT_LAYERLEVEL" val="1"/>
  <p:tag name="KSO_WM_TAG_VERSION" val="1.0"/>
  <p:tag name="KSO_WM_UNIT_TYPE" val="i"/>
  <p:tag name="KSO_WM_UNIT_INDEX" val="27"/>
</p:tagLst>
</file>

<file path=ppt/tags/tag5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8"/>
  <p:tag name="KSO_WM_UNIT_LAYERLEVEL" val="1"/>
  <p:tag name="KSO_WM_TAG_VERSION" val="1.0"/>
  <p:tag name="KSO_WM_UNIT_TYPE" val="i"/>
  <p:tag name="KSO_WM_UNIT_INDEX" val="28"/>
</p:tagLst>
</file>

<file path=ppt/tags/tag5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9"/>
  <p:tag name="KSO_WM_UNIT_LAYERLEVEL" val="1"/>
  <p:tag name="KSO_WM_TAG_VERSION" val="1.0"/>
  <p:tag name="KSO_WM_UNIT_TYPE" val="i"/>
  <p:tag name="KSO_WM_UNIT_INDEX" val="29"/>
</p:tagLst>
</file>

<file path=ppt/tags/tag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6"/>
  <p:tag name="KSO_WM_UNIT_ID" val="_1*i*56"/>
  <p:tag name="KSO_WM_UNIT_LAYERLEVEL" val="1"/>
  <p:tag name="KSO_WM_TAG_VERSION" val="1.0"/>
</p:tagLst>
</file>

<file path=ppt/tags/tag5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0"/>
  <p:tag name="KSO_WM_UNIT_LAYERLEVEL" val="1"/>
  <p:tag name="KSO_WM_TAG_VERSION" val="1.0"/>
  <p:tag name="KSO_WM_UNIT_TYPE" val="i"/>
  <p:tag name="KSO_WM_UNIT_INDEX" val="30"/>
</p:tagLst>
</file>

<file path=ppt/tags/tag5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1"/>
  <p:tag name="KSO_WM_UNIT_LAYERLEVEL" val="1"/>
  <p:tag name="KSO_WM_TAG_VERSION" val="1.0"/>
  <p:tag name="KSO_WM_UNIT_TYPE" val="i"/>
  <p:tag name="KSO_WM_UNIT_INDEX" val="31"/>
</p:tagLst>
</file>

<file path=ppt/tags/tag5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2"/>
  <p:tag name="KSO_WM_UNIT_LAYERLEVEL" val="1"/>
  <p:tag name="KSO_WM_TAG_VERSION" val="1.0"/>
  <p:tag name="KSO_WM_UNIT_TYPE" val="i"/>
  <p:tag name="KSO_WM_UNIT_INDEX" val="32"/>
</p:tagLst>
</file>

<file path=ppt/tags/tag5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3"/>
  <p:tag name="KSO_WM_UNIT_LAYERLEVEL" val="1"/>
  <p:tag name="KSO_WM_TAG_VERSION" val="1.0"/>
  <p:tag name="KSO_WM_UNIT_TYPE" val="i"/>
  <p:tag name="KSO_WM_UNIT_INDEX" val="33"/>
</p:tagLst>
</file>

<file path=ppt/tags/tag5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4"/>
  <p:tag name="KSO_WM_UNIT_LAYERLEVEL" val="1"/>
  <p:tag name="KSO_WM_TAG_VERSION" val="1.0"/>
  <p:tag name="KSO_WM_UNIT_TYPE" val="i"/>
  <p:tag name="KSO_WM_UNIT_INDEX" val="34"/>
</p:tagLst>
</file>

<file path=ppt/tags/tag5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5"/>
  <p:tag name="KSO_WM_UNIT_LAYERLEVEL" val="1"/>
  <p:tag name="KSO_WM_TAG_VERSION" val="1.0"/>
  <p:tag name="KSO_WM_UNIT_TYPE" val="i"/>
  <p:tag name="KSO_WM_UNIT_INDEX" val="35"/>
</p:tagLst>
</file>

<file path=ppt/tags/tag5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6"/>
  <p:tag name="KSO_WM_UNIT_LAYERLEVEL" val="1"/>
  <p:tag name="KSO_WM_TAG_VERSION" val="1.0"/>
  <p:tag name="KSO_WM_UNIT_TYPE" val="i"/>
  <p:tag name="KSO_WM_UNIT_INDEX" val="36"/>
</p:tagLst>
</file>

<file path=ppt/tags/tag5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7"/>
  <p:tag name="KSO_WM_UNIT_LAYERLEVEL" val="1"/>
  <p:tag name="KSO_WM_TAG_VERSION" val="1.0"/>
  <p:tag name="KSO_WM_UNIT_TYPE" val="i"/>
  <p:tag name="KSO_WM_UNIT_INDEX" val="37"/>
</p:tagLst>
</file>

<file path=ppt/tags/tag5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8"/>
  <p:tag name="KSO_WM_UNIT_LAYERLEVEL" val="1"/>
  <p:tag name="KSO_WM_TAG_VERSION" val="1.0"/>
  <p:tag name="KSO_WM_UNIT_TYPE" val="i"/>
  <p:tag name="KSO_WM_UNIT_INDEX" val="38"/>
</p:tagLst>
</file>

<file path=ppt/tags/tag5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9"/>
  <p:tag name="KSO_WM_UNIT_LAYERLEVEL" val="1"/>
  <p:tag name="KSO_WM_TAG_VERSION" val="1.0"/>
  <p:tag name="KSO_WM_UNIT_TYPE" val="i"/>
  <p:tag name="KSO_WM_UNIT_INDEX" val="39"/>
</p:tagLst>
</file>

<file path=ppt/tags/tag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7"/>
  <p:tag name="KSO_WM_UNIT_ID" val="_1*i*57"/>
  <p:tag name="KSO_WM_UNIT_LAYERLEVEL" val="1"/>
  <p:tag name="KSO_WM_TAG_VERSION" val="1.0"/>
</p:tagLst>
</file>

<file path=ppt/tags/tag5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0"/>
  <p:tag name="KSO_WM_UNIT_LAYERLEVEL" val="1"/>
  <p:tag name="KSO_WM_TAG_VERSION" val="1.0"/>
  <p:tag name="KSO_WM_UNIT_TYPE" val="i"/>
  <p:tag name="KSO_WM_UNIT_INDEX" val="40"/>
</p:tagLst>
</file>

<file path=ppt/tags/tag5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1"/>
  <p:tag name="KSO_WM_UNIT_LAYERLEVEL" val="1"/>
  <p:tag name="KSO_WM_TAG_VERSION" val="1.0"/>
  <p:tag name="KSO_WM_UNIT_TYPE" val="i"/>
  <p:tag name="KSO_WM_UNIT_INDEX" val="41"/>
</p:tagLst>
</file>

<file path=ppt/tags/tag5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2"/>
  <p:tag name="KSO_WM_UNIT_LAYERLEVEL" val="1"/>
  <p:tag name="KSO_WM_TAG_VERSION" val="1.0"/>
  <p:tag name="KSO_WM_UNIT_TYPE" val="i"/>
  <p:tag name="KSO_WM_UNIT_INDEX" val="42"/>
</p:tagLst>
</file>

<file path=ppt/tags/tag5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3"/>
  <p:tag name="KSO_WM_UNIT_LAYERLEVEL" val="1"/>
  <p:tag name="KSO_WM_TAG_VERSION" val="1.0"/>
  <p:tag name="KSO_WM_UNIT_TYPE" val="i"/>
  <p:tag name="KSO_WM_UNIT_INDEX" val="43"/>
</p:tagLst>
</file>

<file path=ppt/tags/tag5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4"/>
  <p:tag name="KSO_WM_UNIT_LAYERLEVEL" val="1"/>
  <p:tag name="KSO_WM_TAG_VERSION" val="1.0"/>
  <p:tag name="KSO_WM_UNIT_TYPE" val="i"/>
  <p:tag name="KSO_WM_UNIT_INDEX" val="44"/>
</p:tagLst>
</file>

<file path=ppt/tags/tag5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5"/>
  <p:tag name="KSO_WM_UNIT_LAYERLEVEL" val="1"/>
  <p:tag name="KSO_WM_TAG_VERSION" val="1.0"/>
  <p:tag name="KSO_WM_UNIT_TYPE" val="i"/>
  <p:tag name="KSO_WM_UNIT_INDEX" val="45"/>
</p:tagLst>
</file>

<file path=ppt/tags/tag5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6"/>
  <p:tag name="KSO_WM_UNIT_LAYERLEVEL" val="1"/>
  <p:tag name="KSO_WM_TAG_VERSION" val="1.0"/>
  <p:tag name="KSO_WM_UNIT_TYPE" val="i"/>
  <p:tag name="KSO_WM_UNIT_INDEX" val="46"/>
</p:tagLst>
</file>

<file path=ppt/tags/tag5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7"/>
  <p:tag name="KSO_WM_UNIT_LAYERLEVEL" val="1"/>
  <p:tag name="KSO_WM_TAG_VERSION" val="1.0"/>
  <p:tag name="KSO_WM_UNIT_TYPE" val="i"/>
  <p:tag name="KSO_WM_UNIT_INDEX" val="47"/>
</p:tagLst>
</file>

<file path=ppt/tags/tag5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8"/>
  <p:tag name="KSO_WM_UNIT_LAYERLEVEL" val="1"/>
  <p:tag name="KSO_WM_TAG_VERSION" val="1.0"/>
  <p:tag name="KSO_WM_UNIT_TYPE" val="i"/>
  <p:tag name="KSO_WM_UNIT_INDEX" val="48"/>
</p:tagLst>
</file>

<file path=ppt/tags/tag5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9"/>
  <p:tag name="KSO_WM_UNIT_LAYERLEVEL" val="1"/>
  <p:tag name="KSO_WM_TAG_VERSION" val="1.0"/>
  <p:tag name="KSO_WM_UNIT_TYPE" val="i"/>
  <p:tag name="KSO_WM_UNIT_INDEX" val="49"/>
</p:tagLst>
</file>

<file path=ppt/tags/tag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8"/>
  <p:tag name="KSO_WM_UNIT_ID" val="_1*i*58"/>
  <p:tag name="KSO_WM_UNIT_LAYERLEVEL" val="1"/>
  <p:tag name="KSO_WM_TAG_VERSION" val="1.0"/>
</p:tagLst>
</file>

<file path=ppt/tags/tag5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0"/>
  <p:tag name="KSO_WM_UNIT_LAYERLEVEL" val="1"/>
  <p:tag name="KSO_WM_TAG_VERSION" val="1.0"/>
  <p:tag name="KSO_WM_UNIT_TYPE" val="i"/>
  <p:tag name="KSO_WM_UNIT_INDEX" val="50"/>
</p:tagLst>
</file>

<file path=ppt/tags/tag59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1"/>
  <p:tag name="KSO_WM_UNIT_LAYERLEVEL" val="1"/>
  <p:tag name="KSO_WM_TAG_VERSION" val="1.0"/>
  <p:tag name="KSO_WM_UNIT_TYPE" val="i"/>
  <p:tag name="KSO_WM_UNIT_INDEX" val="51"/>
</p:tagLst>
</file>

<file path=ppt/tags/tag59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2"/>
  <p:tag name="KSO_WM_UNIT_LAYERLEVEL" val="1"/>
  <p:tag name="KSO_WM_TAG_VERSION" val="1.0"/>
  <p:tag name="KSO_WM_UNIT_TYPE" val="i"/>
  <p:tag name="KSO_WM_UNIT_INDEX" val="52"/>
</p:tagLst>
</file>

<file path=ppt/tags/tag59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3"/>
  <p:tag name="KSO_WM_UNIT_LAYERLEVEL" val="1"/>
  <p:tag name="KSO_WM_TAG_VERSION" val="1.0"/>
  <p:tag name="KSO_WM_UNIT_TYPE" val="i"/>
  <p:tag name="KSO_WM_UNIT_INDEX" val="53"/>
</p:tagLst>
</file>

<file path=ppt/tags/tag5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4"/>
  <p:tag name="KSO_WM_UNIT_LAYERLEVEL" val="1"/>
  <p:tag name="KSO_WM_TAG_VERSION" val="1.0"/>
  <p:tag name="KSO_WM_UNIT_TYPE" val="i"/>
  <p:tag name="KSO_WM_UNIT_INDEX" val="54"/>
</p:tagLst>
</file>

<file path=ppt/tags/tag5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5"/>
  <p:tag name="KSO_WM_UNIT_LAYERLEVEL" val="1"/>
  <p:tag name="KSO_WM_TAG_VERSION" val="1.0"/>
  <p:tag name="KSO_WM_UNIT_TYPE" val="i"/>
  <p:tag name="KSO_WM_UNIT_INDEX" val="55"/>
</p:tagLst>
</file>

<file path=ppt/tags/tag5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6"/>
  <p:tag name="KSO_WM_UNIT_LAYERLEVEL" val="1"/>
  <p:tag name="KSO_WM_TAG_VERSION" val="1.0"/>
  <p:tag name="KSO_WM_UNIT_TYPE" val="i"/>
  <p:tag name="KSO_WM_UNIT_INDEX" val="56"/>
</p:tagLst>
</file>

<file path=ppt/tags/tag59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7"/>
  <p:tag name="KSO_WM_UNIT_LAYERLEVEL" val="1"/>
  <p:tag name="KSO_WM_TAG_VERSION" val="1.0"/>
  <p:tag name="KSO_WM_UNIT_TYPE" val="i"/>
  <p:tag name="KSO_WM_UNIT_INDEX" val="57"/>
</p:tagLst>
</file>

<file path=ppt/tags/tag59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8"/>
  <p:tag name="KSO_WM_UNIT_LAYERLEVEL" val="1"/>
  <p:tag name="KSO_WM_TAG_VERSION" val="1.0"/>
  <p:tag name="KSO_WM_UNIT_TYPE" val="i"/>
  <p:tag name="KSO_WM_UNIT_INDEX" val="58"/>
</p:tagLst>
</file>

<file path=ppt/tags/tag59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9"/>
  <p:tag name="KSO_WM_UNIT_LAYERLEVEL" val="1"/>
  <p:tag name="KSO_WM_TAG_VERSION" val="1.0"/>
  <p:tag name="KSO_WM_UNIT_TYPE" val="i"/>
  <p:tag name="KSO_WM_UNIT_INDEX" val="59"/>
</p:tagLst>
</file>

<file path=ppt/tags/tag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*i*5"/>
  <p:tag name="KSO_WM_UNIT_LAYERLEVEL" val="1"/>
  <p:tag name="KSO_WM_TAG_VERSION" val="1.0"/>
</p:tagLst>
</file>

<file path=ppt/tags/tag6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9"/>
  <p:tag name="KSO_WM_UNIT_ID" val="_1*i*59"/>
  <p:tag name="KSO_WM_UNIT_LAYERLEVEL" val="1"/>
  <p:tag name="KSO_WM_TAG_VERSION" val="1.0"/>
</p:tagLst>
</file>

<file path=ppt/tags/tag60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0"/>
  <p:tag name="KSO_WM_UNIT_LAYERLEVEL" val="1"/>
  <p:tag name="KSO_WM_TAG_VERSION" val="1.0"/>
  <p:tag name="KSO_WM_UNIT_TYPE" val="i"/>
  <p:tag name="KSO_WM_UNIT_INDEX" val="60"/>
</p:tagLst>
</file>

<file path=ppt/tags/tag60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1"/>
  <p:tag name="KSO_WM_UNIT_LAYERLEVEL" val="1"/>
  <p:tag name="KSO_WM_TAG_VERSION" val="1.0"/>
  <p:tag name="KSO_WM_UNIT_TYPE" val="i"/>
  <p:tag name="KSO_WM_UNIT_INDEX" val="61"/>
</p:tagLst>
</file>

<file path=ppt/tags/tag60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2"/>
  <p:tag name="KSO_WM_UNIT_LAYERLEVEL" val="1"/>
  <p:tag name="KSO_WM_TAG_VERSION" val="1.0"/>
  <p:tag name="KSO_WM_UNIT_TYPE" val="i"/>
  <p:tag name="KSO_WM_UNIT_INDEX" val="62"/>
</p:tagLst>
</file>

<file path=ppt/tags/tag60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60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6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9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6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9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0"/>
  <p:tag name="KSO_WM_UNIT_ID" val="_1*i*60"/>
  <p:tag name="KSO_WM_UNIT_LAYERLEVEL" val="1"/>
  <p:tag name="KSO_WM_TAG_VERSION" val="1.0"/>
</p:tagLst>
</file>

<file path=ppt/tags/tag610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UNIT_TYPE" val="i"/>
  <p:tag name="KSO_WM_UNIT_INDEX" val="1"/>
</p:tagLst>
</file>

<file path=ppt/tags/tag6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"/>
  <p:tag name="KSO_WM_UNIT_LAYERLEVEL" val="1"/>
  <p:tag name="KSO_WM_TAG_VERSION" val="1.0"/>
  <p:tag name="KSO_WM_UNIT_TYPE" val="i"/>
  <p:tag name="KSO_WM_UNIT_INDEX" val="2"/>
</p:tagLst>
</file>

<file path=ppt/tags/tag6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"/>
  <p:tag name="KSO_WM_UNIT_LAYERLEVEL" val="1"/>
  <p:tag name="KSO_WM_TAG_VERSION" val="1.0"/>
  <p:tag name="KSO_WM_UNIT_TYPE" val="i"/>
  <p:tag name="KSO_WM_UNIT_INDEX" val="3"/>
</p:tagLst>
</file>

<file path=ppt/tags/tag6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"/>
  <p:tag name="KSO_WM_UNIT_LAYERLEVEL" val="1"/>
  <p:tag name="KSO_WM_TAG_VERSION" val="1.0"/>
  <p:tag name="KSO_WM_UNIT_TYPE" val="i"/>
  <p:tag name="KSO_WM_UNIT_INDEX" val="4"/>
</p:tagLst>
</file>

<file path=ppt/tags/tag6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UNIT_TYPE" val="i"/>
  <p:tag name="KSO_WM_UNIT_INDEX" val="5"/>
</p:tagLst>
</file>

<file path=ppt/tags/tag6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"/>
  <p:tag name="KSO_WM_UNIT_LAYERLEVEL" val="1"/>
  <p:tag name="KSO_WM_TAG_VERSION" val="1.0"/>
  <p:tag name="KSO_WM_UNIT_TYPE" val="i"/>
  <p:tag name="KSO_WM_UNIT_INDEX" val="6"/>
</p:tagLst>
</file>

<file path=ppt/tags/tag6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7"/>
  <p:tag name="KSO_WM_UNIT_LAYERLEVEL" val="1"/>
  <p:tag name="KSO_WM_TAG_VERSION" val="1.0"/>
  <p:tag name="KSO_WM_UNIT_TYPE" val="i"/>
  <p:tag name="KSO_WM_UNIT_INDEX" val="7"/>
</p:tagLst>
</file>

<file path=ppt/tags/tag6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8"/>
  <p:tag name="KSO_WM_UNIT_LAYERLEVEL" val="1"/>
  <p:tag name="KSO_WM_TAG_VERSION" val="1.0"/>
  <p:tag name="KSO_WM_UNIT_TYPE" val="i"/>
  <p:tag name="KSO_WM_UNIT_INDEX" val="8"/>
</p:tagLst>
</file>

<file path=ppt/tags/tag6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9"/>
  <p:tag name="KSO_WM_UNIT_LAYERLEVEL" val="1"/>
  <p:tag name="KSO_WM_TAG_VERSION" val="1.0"/>
  <p:tag name="KSO_WM_UNIT_TYPE" val="i"/>
  <p:tag name="KSO_WM_UNIT_INDEX" val="9"/>
</p:tagLst>
</file>

<file path=ppt/tags/tag6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0"/>
  <p:tag name="KSO_WM_UNIT_LAYERLEVEL" val="1"/>
  <p:tag name="KSO_WM_TAG_VERSION" val="1.0"/>
  <p:tag name="KSO_WM_UNIT_TYPE" val="i"/>
  <p:tag name="KSO_WM_UNIT_INDEX" val="10"/>
</p:tagLst>
</file>

<file path=ppt/tags/tag6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1"/>
  <p:tag name="KSO_WM_UNIT_ID" val="_1*i*61"/>
  <p:tag name="KSO_WM_UNIT_LAYERLEVEL" val="1"/>
  <p:tag name="KSO_WM_TAG_VERSION" val="1.0"/>
</p:tagLst>
</file>

<file path=ppt/tags/tag6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1"/>
  <p:tag name="KSO_WM_UNIT_LAYERLEVEL" val="1"/>
  <p:tag name="KSO_WM_TAG_VERSION" val="1.0"/>
  <p:tag name="KSO_WM_UNIT_TYPE" val="i"/>
  <p:tag name="KSO_WM_UNIT_INDEX" val="11"/>
</p:tagLst>
</file>

<file path=ppt/tags/tag6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2"/>
  <p:tag name="KSO_WM_UNIT_LAYERLEVEL" val="1"/>
  <p:tag name="KSO_WM_TAG_VERSION" val="1.0"/>
  <p:tag name="KSO_WM_UNIT_TYPE" val="i"/>
  <p:tag name="KSO_WM_UNIT_INDEX" val="12"/>
</p:tagLst>
</file>

<file path=ppt/tags/tag6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3"/>
  <p:tag name="KSO_WM_UNIT_LAYERLEVEL" val="1"/>
  <p:tag name="KSO_WM_TAG_VERSION" val="1.0"/>
  <p:tag name="KSO_WM_UNIT_TYPE" val="i"/>
  <p:tag name="KSO_WM_UNIT_INDEX" val="13"/>
</p:tagLst>
</file>

<file path=ppt/tags/tag6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4"/>
  <p:tag name="KSO_WM_UNIT_LAYERLEVEL" val="1"/>
  <p:tag name="KSO_WM_TAG_VERSION" val="1.0"/>
  <p:tag name="KSO_WM_UNIT_TYPE" val="i"/>
  <p:tag name="KSO_WM_UNIT_INDEX" val="14"/>
</p:tagLst>
</file>

<file path=ppt/tags/tag6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5"/>
  <p:tag name="KSO_WM_UNIT_LAYERLEVEL" val="1"/>
  <p:tag name="KSO_WM_TAG_VERSION" val="1.0"/>
  <p:tag name="KSO_WM_UNIT_TYPE" val="i"/>
  <p:tag name="KSO_WM_UNIT_INDEX" val="15"/>
</p:tagLst>
</file>

<file path=ppt/tags/tag6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6"/>
  <p:tag name="KSO_WM_UNIT_LAYERLEVEL" val="1"/>
  <p:tag name="KSO_WM_TAG_VERSION" val="1.0"/>
  <p:tag name="KSO_WM_UNIT_TYPE" val="i"/>
  <p:tag name="KSO_WM_UNIT_INDEX" val="16"/>
</p:tagLst>
</file>

<file path=ppt/tags/tag6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7"/>
  <p:tag name="KSO_WM_UNIT_LAYERLEVEL" val="1"/>
  <p:tag name="KSO_WM_TAG_VERSION" val="1.0"/>
  <p:tag name="KSO_WM_UNIT_TYPE" val="i"/>
  <p:tag name="KSO_WM_UNIT_INDEX" val="17"/>
</p:tagLst>
</file>

<file path=ppt/tags/tag6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8"/>
  <p:tag name="KSO_WM_UNIT_LAYERLEVEL" val="1"/>
  <p:tag name="KSO_WM_TAG_VERSION" val="1.0"/>
  <p:tag name="KSO_WM_UNIT_TYPE" val="i"/>
  <p:tag name="KSO_WM_UNIT_INDEX" val="18"/>
</p:tagLst>
</file>

<file path=ppt/tags/tag6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9"/>
  <p:tag name="KSO_WM_UNIT_LAYERLEVEL" val="1"/>
  <p:tag name="KSO_WM_TAG_VERSION" val="1.0"/>
  <p:tag name="KSO_WM_UNIT_TYPE" val="i"/>
  <p:tag name="KSO_WM_UNIT_INDEX" val="19"/>
</p:tagLst>
</file>

<file path=ppt/tags/tag6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0"/>
  <p:tag name="KSO_WM_UNIT_LAYERLEVEL" val="1"/>
  <p:tag name="KSO_WM_TAG_VERSION" val="1.0"/>
  <p:tag name="KSO_WM_UNIT_TYPE" val="i"/>
  <p:tag name="KSO_WM_UNIT_INDEX" val="20"/>
</p:tagLst>
</file>

<file path=ppt/tags/tag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2"/>
  <p:tag name="KSO_WM_UNIT_ID" val="_1*i*62"/>
  <p:tag name="KSO_WM_UNIT_LAYERLEVEL" val="1"/>
  <p:tag name="KSO_WM_TAG_VERSION" val="1.0"/>
</p:tagLst>
</file>

<file path=ppt/tags/tag6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1"/>
  <p:tag name="KSO_WM_UNIT_LAYERLEVEL" val="1"/>
  <p:tag name="KSO_WM_TAG_VERSION" val="1.0"/>
  <p:tag name="KSO_WM_UNIT_TYPE" val="i"/>
  <p:tag name="KSO_WM_UNIT_INDEX" val="21"/>
</p:tagLst>
</file>

<file path=ppt/tags/tag6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2"/>
  <p:tag name="KSO_WM_UNIT_LAYERLEVEL" val="1"/>
  <p:tag name="KSO_WM_TAG_VERSION" val="1.0"/>
  <p:tag name="KSO_WM_UNIT_TYPE" val="i"/>
  <p:tag name="KSO_WM_UNIT_INDEX" val="22"/>
</p:tagLst>
</file>

<file path=ppt/tags/tag6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3"/>
  <p:tag name="KSO_WM_UNIT_LAYERLEVEL" val="1"/>
  <p:tag name="KSO_WM_TAG_VERSION" val="1.0"/>
  <p:tag name="KSO_WM_UNIT_TYPE" val="i"/>
  <p:tag name="KSO_WM_UNIT_INDEX" val="23"/>
</p:tagLst>
</file>

<file path=ppt/tags/tag6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4"/>
  <p:tag name="KSO_WM_UNIT_LAYERLEVEL" val="1"/>
  <p:tag name="KSO_WM_TAG_VERSION" val="1.0"/>
  <p:tag name="KSO_WM_UNIT_TYPE" val="i"/>
  <p:tag name="KSO_WM_UNIT_INDEX" val="24"/>
</p:tagLst>
</file>

<file path=ppt/tags/tag6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5"/>
  <p:tag name="KSO_WM_UNIT_LAYERLEVEL" val="1"/>
  <p:tag name="KSO_WM_TAG_VERSION" val="1.0"/>
  <p:tag name="KSO_WM_UNIT_TYPE" val="i"/>
  <p:tag name="KSO_WM_UNIT_INDEX" val="25"/>
</p:tagLst>
</file>

<file path=ppt/tags/tag6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6"/>
  <p:tag name="KSO_WM_UNIT_LAYERLEVEL" val="1"/>
  <p:tag name="KSO_WM_TAG_VERSION" val="1.0"/>
  <p:tag name="KSO_WM_UNIT_TYPE" val="i"/>
  <p:tag name="KSO_WM_UNIT_INDEX" val="26"/>
</p:tagLst>
</file>

<file path=ppt/tags/tag6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7"/>
  <p:tag name="KSO_WM_UNIT_LAYERLEVEL" val="1"/>
  <p:tag name="KSO_WM_TAG_VERSION" val="1.0"/>
  <p:tag name="KSO_WM_UNIT_TYPE" val="i"/>
  <p:tag name="KSO_WM_UNIT_INDEX" val="27"/>
</p:tagLst>
</file>

<file path=ppt/tags/tag6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8"/>
  <p:tag name="KSO_WM_UNIT_LAYERLEVEL" val="1"/>
  <p:tag name="KSO_WM_TAG_VERSION" val="1.0"/>
  <p:tag name="KSO_WM_UNIT_TYPE" val="i"/>
  <p:tag name="KSO_WM_UNIT_INDEX" val="28"/>
</p:tagLst>
</file>

<file path=ppt/tags/tag6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9"/>
  <p:tag name="KSO_WM_UNIT_LAYERLEVEL" val="1"/>
  <p:tag name="KSO_WM_TAG_VERSION" val="1.0"/>
  <p:tag name="KSO_WM_UNIT_TYPE" val="i"/>
  <p:tag name="KSO_WM_UNIT_INDEX" val="29"/>
</p:tagLst>
</file>

<file path=ppt/tags/tag6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0"/>
  <p:tag name="KSO_WM_UNIT_LAYERLEVEL" val="1"/>
  <p:tag name="KSO_WM_TAG_VERSION" val="1.0"/>
  <p:tag name="KSO_WM_UNIT_TYPE" val="i"/>
  <p:tag name="KSO_WM_UNIT_INDEX" val="30"/>
</p:tagLst>
</file>

<file path=ppt/tags/tag6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3"/>
  <p:tag name="KSO_WM_UNIT_ID" val="_1*i*63"/>
  <p:tag name="KSO_WM_UNIT_LAYERLEVEL" val="1"/>
  <p:tag name="KSO_WM_TAG_VERSION" val="1.0"/>
</p:tagLst>
</file>

<file path=ppt/tags/tag6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1"/>
  <p:tag name="KSO_WM_UNIT_LAYERLEVEL" val="1"/>
  <p:tag name="KSO_WM_TAG_VERSION" val="1.0"/>
  <p:tag name="KSO_WM_UNIT_TYPE" val="i"/>
  <p:tag name="KSO_WM_UNIT_INDEX" val="31"/>
</p:tagLst>
</file>

<file path=ppt/tags/tag6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2"/>
  <p:tag name="KSO_WM_UNIT_LAYERLEVEL" val="1"/>
  <p:tag name="KSO_WM_TAG_VERSION" val="1.0"/>
  <p:tag name="KSO_WM_UNIT_TYPE" val="i"/>
  <p:tag name="KSO_WM_UNIT_INDEX" val="32"/>
</p:tagLst>
</file>

<file path=ppt/tags/tag6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3"/>
  <p:tag name="KSO_WM_UNIT_LAYERLEVEL" val="1"/>
  <p:tag name="KSO_WM_TAG_VERSION" val="1.0"/>
  <p:tag name="KSO_WM_UNIT_TYPE" val="i"/>
  <p:tag name="KSO_WM_UNIT_INDEX" val="33"/>
</p:tagLst>
</file>

<file path=ppt/tags/tag6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4"/>
  <p:tag name="KSO_WM_UNIT_LAYERLEVEL" val="1"/>
  <p:tag name="KSO_WM_TAG_VERSION" val="1.0"/>
  <p:tag name="KSO_WM_UNIT_TYPE" val="i"/>
  <p:tag name="KSO_WM_UNIT_INDEX" val="34"/>
</p:tagLst>
</file>

<file path=ppt/tags/tag6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5"/>
  <p:tag name="KSO_WM_UNIT_LAYERLEVEL" val="1"/>
  <p:tag name="KSO_WM_TAG_VERSION" val="1.0"/>
  <p:tag name="KSO_WM_UNIT_TYPE" val="i"/>
  <p:tag name="KSO_WM_UNIT_INDEX" val="35"/>
</p:tagLst>
</file>

<file path=ppt/tags/tag6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6"/>
  <p:tag name="KSO_WM_UNIT_LAYERLEVEL" val="1"/>
  <p:tag name="KSO_WM_TAG_VERSION" val="1.0"/>
  <p:tag name="KSO_WM_UNIT_TYPE" val="i"/>
  <p:tag name="KSO_WM_UNIT_INDEX" val="36"/>
</p:tagLst>
</file>

<file path=ppt/tags/tag6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7"/>
  <p:tag name="KSO_WM_UNIT_LAYERLEVEL" val="1"/>
  <p:tag name="KSO_WM_TAG_VERSION" val="1.0"/>
  <p:tag name="KSO_WM_UNIT_TYPE" val="i"/>
  <p:tag name="KSO_WM_UNIT_INDEX" val="37"/>
</p:tagLst>
</file>

<file path=ppt/tags/tag6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8"/>
  <p:tag name="KSO_WM_UNIT_LAYERLEVEL" val="1"/>
  <p:tag name="KSO_WM_TAG_VERSION" val="1.0"/>
  <p:tag name="KSO_WM_UNIT_TYPE" val="i"/>
  <p:tag name="KSO_WM_UNIT_INDEX" val="38"/>
</p:tagLst>
</file>

<file path=ppt/tags/tag6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9"/>
  <p:tag name="KSO_WM_UNIT_LAYERLEVEL" val="1"/>
  <p:tag name="KSO_WM_TAG_VERSION" val="1.0"/>
  <p:tag name="KSO_WM_UNIT_TYPE" val="i"/>
  <p:tag name="KSO_WM_UNIT_INDEX" val="39"/>
</p:tagLst>
</file>

<file path=ppt/tags/tag6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0"/>
  <p:tag name="KSO_WM_UNIT_LAYERLEVEL" val="1"/>
  <p:tag name="KSO_WM_TAG_VERSION" val="1.0"/>
  <p:tag name="KSO_WM_UNIT_TYPE" val="i"/>
  <p:tag name="KSO_WM_UNIT_INDEX" val="40"/>
</p:tagLst>
</file>

<file path=ppt/tags/tag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4"/>
  <p:tag name="KSO_WM_UNIT_ID" val="_1*i*64"/>
  <p:tag name="KSO_WM_UNIT_LAYERLEVEL" val="1"/>
  <p:tag name="KSO_WM_TAG_VERSION" val="1.0"/>
</p:tagLst>
</file>

<file path=ppt/tags/tag6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1"/>
  <p:tag name="KSO_WM_UNIT_LAYERLEVEL" val="1"/>
  <p:tag name="KSO_WM_TAG_VERSION" val="1.0"/>
  <p:tag name="KSO_WM_UNIT_TYPE" val="i"/>
  <p:tag name="KSO_WM_UNIT_INDEX" val="41"/>
</p:tagLst>
</file>

<file path=ppt/tags/tag6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2"/>
  <p:tag name="KSO_WM_UNIT_LAYERLEVEL" val="1"/>
  <p:tag name="KSO_WM_TAG_VERSION" val="1.0"/>
  <p:tag name="KSO_WM_UNIT_TYPE" val="i"/>
  <p:tag name="KSO_WM_UNIT_INDEX" val="42"/>
</p:tagLst>
</file>

<file path=ppt/tags/tag6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3"/>
  <p:tag name="KSO_WM_UNIT_LAYERLEVEL" val="1"/>
  <p:tag name="KSO_WM_TAG_VERSION" val="1.0"/>
  <p:tag name="KSO_WM_UNIT_TYPE" val="i"/>
  <p:tag name="KSO_WM_UNIT_INDEX" val="43"/>
</p:tagLst>
</file>

<file path=ppt/tags/tag6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4"/>
  <p:tag name="KSO_WM_UNIT_LAYERLEVEL" val="1"/>
  <p:tag name="KSO_WM_TAG_VERSION" val="1.0"/>
  <p:tag name="KSO_WM_UNIT_TYPE" val="i"/>
  <p:tag name="KSO_WM_UNIT_INDEX" val="44"/>
</p:tagLst>
</file>

<file path=ppt/tags/tag6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5"/>
  <p:tag name="KSO_WM_UNIT_LAYERLEVEL" val="1"/>
  <p:tag name="KSO_WM_TAG_VERSION" val="1.0"/>
  <p:tag name="KSO_WM_UNIT_TYPE" val="i"/>
  <p:tag name="KSO_WM_UNIT_INDEX" val="45"/>
</p:tagLst>
</file>

<file path=ppt/tags/tag6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6"/>
  <p:tag name="KSO_WM_UNIT_LAYERLEVEL" val="1"/>
  <p:tag name="KSO_WM_TAG_VERSION" val="1.0"/>
  <p:tag name="KSO_WM_UNIT_TYPE" val="i"/>
  <p:tag name="KSO_WM_UNIT_INDEX" val="46"/>
</p:tagLst>
</file>

<file path=ppt/tags/tag6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7"/>
  <p:tag name="KSO_WM_UNIT_LAYERLEVEL" val="1"/>
  <p:tag name="KSO_WM_TAG_VERSION" val="1.0"/>
  <p:tag name="KSO_WM_UNIT_TYPE" val="i"/>
  <p:tag name="KSO_WM_UNIT_INDEX" val="47"/>
</p:tagLst>
</file>

<file path=ppt/tags/tag6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8"/>
  <p:tag name="KSO_WM_UNIT_LAYERLEVEL" val="1"/>
  <p:tag name="KSO_WM_TAG_VERSION" val="1.0"/>
  <p:tag name="KSO_WM_UNIT_TYPE" val="i"/>
  <p:tag name="KSO_WM_UNIT_INDEX" val="48"/>
</p:tagLst>
</file>

<file path=ppt/tags/tag6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9"/>
  <p:tag name="KSO_WM_UNIT_LAYERLEVEL" val="1"/>
  <p:tag name="KSO_WM_TAG_VERSION" val="1.0"/>
  <p:tag name="KSO_WM_UNIT_TYPE" val="i"/>
  <p:tag name="KSO_WM_UNIT_INDEX" val="49"/>
</p:tagLst>
</file>

<file path=ppt/tags/tag6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0"/>
  <p:tag name="KSO_WM_UNIT_LAYERLEVEL" val="1"/>
  <p:tag name="KSO_WM_TAG_VERSION" val="1.0"/>
  <p:tag name="KSO_WM_UNIT_TYPE" val="i"/>
  <p:tag name="KSO_WM_UNIT_INDEX" val="50"/>
</p:tagLst>
</file>

<file path=ppt/tags/tag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5"/>
  <p:tag name="KSO_WM_UNIT_ID" val="_1*i*65"/>
  <p:tag name="KSO_WM_UNIT_LAYERLEVEL" val="1"/>
  <p:tag name="KSO_WM_TAG_VERSION" val="1.0"/>
</p:tagLst>
</file>

<file path=ppt/tags/tag66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1"/>
  <p:tag name="KSO_WM_UNIT_LAYERLEVEL" val="1"/>
  <p:tag name="KSO_WM_TAG_VERSION" val="1.0"/>
  <p:tag name="KSO_WM_UNIT_TYPE" val="i"/>
  <p:tag name="KSO_WM_UNIT_INDEX" val="51"/>
</p:tagLst>
</file>

<file path=ppt/tags/tag6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2"/>
  <p:tag name="KSO_WM_UNIT_LAYERLEVEL" val="1"/>
  <p:tag name="KSO_WM_TAG_VERSION" val="1.0"/>
  <p:tag name="KSO_WM_UNIT_TYPE" val="i"/>
  <p:tag name="KSO_WM_UNIT_INDEX" val="52"/>
</p:tagLst>
</file>

<file path=ppt/tags/tag66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3"/>
  <p:tag name="KSO_WM_UNIT_LAYERLEVEL" val="1"/>
  <p:tag name="KSO_WM_TAG_VERSION" val="1.0"/>
  <p:tag name="KSO_WM_UNIT_TYPE" val="i"/>
  <p:tag name="KSO_WM_UNIT_INDEX" val="53"/>
</p:tagLst>
</file>

<file path=ppt/tags/tag6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4"/>
  <p:tag name="KSO_WM_UNIT_LAYERLEVEL" val="1"/>
  <p:tag name="KSO_WM_TAG_VERSION" val="1.0"/>
  <p:tag name="KSO_WM_UNIT_TYPE" val="i"/>
  <p:tag name="KSO_WM_UNIT_INDEX" val="54"/>
</p:tagLst>
</file>

<file path=ppt/tags/tag66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5"/>
  <p:tag name="KSO_WM_UNIT_LAYERLEVEL" val="1"/>
  <p:tag name="KSO_WM_TAG_VERSION" val="1.0"/>
  <p:tag name="KSO_WM_UNIT_TYPE" val="i"/>
  <p:tag name="KSO_WM_UNIT_INDEX" val="55"/>
</p:tagLst>
</file>

<file path=ppt/tags/tag6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6"/>
  <p:tag name="KSO_WM_UNIT_LAYERLEVEL" val="1"/>
  <p:tag name="KSO_WM_TAG_VERSION" val="1.0"/>
  <p:tag name="KSO_WM_UNIT_TYPE" val="i"/>
  <p:tag name="KSO_WM_UNIT_INDEX" val="56"/>
</p:tagLst>
</file>

<file path=ppt/tags/tag6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7"/>
  <p:tag name="KSO_WM_UNIT_LAYERLEVEL" val="1"/>
  <p:tag name="KSO_WM_TAG_VERSION" val="1.0"/>
  <p:tag name="KSO_WM_UNIT_TYPE" val="i"/>
  <p:tag name="KSO_WM_UNIT_INDEX" val="57"/>
</p:tagLst>
</file>

<file path=ppt/tags/tag6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8"/>
  <p:tag name="KSO_WM_UNIT_LAYERLEVEL" val="1"/>
  <p:tag name="KSO_WM_TAG_VERSION" val="1.0"/>
  <p:tag name="KSO_WM_UNIT_TYPE" val="i"/>
  <p:tag name="KSO_WM_UNIT_INDEX" val="58"/>
</p:tagLst>
</file>

<file path=ppt/tags/tag6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9"/>
  <p:tag name="KSO_WM_UNIT_LAYERLEVEL" val="1"/>
  <p:tag name="KSO_WM_TAG_VERSION" val="1.0"/>
  <p:tag name="KSO_WM_UNIT_TYPE" val="i"/>
  <p:tag name="KSO_WM_UNIT_INDEX" val="59"/>
</p:tagLst>
</file>

<file path=ppt/tags/tag66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0"/>
  <p:tag name="KSO_WM_UNIT_LAYERLEVEL" val="1"/>
  <p:tag name="KSO_WM_TAG_VERSION" val="1.0"/>
  <p:tag name="KSO_WM_UNIT_TYPE" val="i"/>
  <p:tag name="KSO_WM_UNIT_INDEX" val="60"/>
</p:tagLst>
</file>

<file path=ppt/tags/tag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6"/>
  <p:tag name="KSO_WM_UNIT_ID" val="_1*i*66"/>
  <p:tag name="KSO_WM_UNIT_LAYERLEVEL" val="1"/>
  <p:tag name="KSO_WM_TAG_VERSION" val="1.0"/>
</p:tagLst>
</file>

<file path=ppt/tags/tag67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1"/>
  <p:tag name="KSO_WM_UNIT_LAYERLEVEL" val="1"/>
  <p:tag name="KSO_WM_TAG_VERSION" val="1.0"/>
  <p:tag name="KSO_WM_UNIT_TYPE" val="i"/>
  <p:tag name="KSO_WM_UNIT_INDEX" val="61"/>
</p:tagLst>
</file>

<file path=ppt/tags/tag67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2"/>
  <p:tag name="KSO_WM_UNIT_LAYERLEVEL" val="1"/>
  <p:tag name="KSO_WM_TAG_VERSION" val="1.0"/>
  <p:tag name="KSO_WM_UNIT_TYPE" val="i"/>
  <p:tag name="KSO_WM_UNIT_INDEX" val="62"/>
</p:tagLst>
</file>

<file path=ppt/tags/tag67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67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67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0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67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选择预设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0*b*1"/>
  <p:tag name="KSO_WM_UNIT_LAYERLEVEL" val="1"/>
  <p:tag name="KSO_WM_TAG_VERSION" val="1.0"/>
  <p:tag name="KSO_WM_BEAUTIFY_FLAG" val="#wm#"/>
  <p:tag name="KSO_WM_UNIT_CONTENT_GROUP_TYPE" val="titlestyle"/>
</p:tagLst>
</file>

<file path=ppt/tags/tag6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9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1.0"/>
  <p:tag name="KSO_WM_UNIT_TYPE" val="i"/>
  <p:tag name="KSO_WM_UNIT_INDEX" val="1"/>
</p:tagLst>
</file>

<file path=ppt/tags/tag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7"/>
  <p:tag name="KSO_WM_UNIT_ID" val="_1*i*67"/>
  <p:tag name="KSO_WM_UNIT_LAYERLEVEL" val="1"/>
  <p:tag name="KSO_WM_TAG_VERSION" val="1.0"/>
</p:tagLst>
</file>

<file path=ppt/tags/tag6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UNIT_TYPE" val="i"/>
  <p:tag name="KSO_WM_UNIT_INDEX" val="2"/>
</p:tagLst>
</file>

<file path=ppt/tags/tag6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UNIT_TYPE" val="i"/>
  <p:tag name="KSO_WM_UNIT_INDEX" val="3"/>
</p:tagLst>
</file>

<file path=ppt/tags/tag6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UNIT_TYPE" val="i"/>
  <p:tag name="KSO_WM_UNIT_INDEX" val="4"/>
</p:tagLst>
</file>

<file path=ppt/tags/tag6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1.0"/>
  <p:tag name="KSO_WM_UNIT_TYPE" val="i"/>
  <p:tag name="KSO_WM_UNIT_INDEX" val="5"/>
</p:tagLst>
</file>

<file path=ppt/tags/tag6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1.0"/>
  <p:tag name="KSO_WM_UNIT_TYPE" val="i"/>
  <p:tag name="KSO_WM_UNIT_INDEX" val="6"/>
</p:tagLst>
</file>

<file path=ppt/tags/tag6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1.0"/>
  <p:tag name="KSO_WM_UNIT_TYPE" val="i"/>
  <p:tag name="KSO_WM_UNIT_INDEX" val="7"/>
</p:tagLst>
</file>

<file path=ppt/tags/tag6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1.0"/>
  <p:tag name="KSO_WM_UNIT_TYPE" val="i"/>
  <p:tag name="KSO_WM_UNIT_INDEX" val="8"/>
</p:tagLst>
</file>

<file path=ppt/tags/tag6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1.0"/>
  <p:tag name="KSO_WM_UNIT_TYPE" val="i"/>
  <p:tag name="KSO_WM_UNIT_INDEX" val="9"/>
</p:tagLst>
</file>

<file path=ppt/tags/tag6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1.0"/>
  <p:tag name="KSO_WM_UNIT_TYPE" val="i"/>
  <p:tag name="KSO_WM_UNIT_INDEX" val="10"/>
</p:tagLst>
</file>

<file path=ppt/tags/tag6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1"/>
  <p:tag name="KSO_WM_UNIT_LAYERLEVEL" val="1"/>
  <p:tag name="KSO_WM_TAG_VERSION" val="1.0"/>
  <p:tag name="KSO_WM_UNIT_TYPE" val="i"/>
  <p:tag name="KSO_WM_UNIT_INDEX" val="11"/>
</p:tagLst>
</file>

<file path=ppt/tags/tag6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8"/>
  <p:tag name="KSO_WM_UNIT_ID" val="_1*i*68"/>
  <p:tag name="KSO_WM_UNIT_LAYERLEVEL" val="1"/>
  <p:tag name="KSO_WM_TAG_VERSION" val="1.0"/>
</p:tagLst>
</file>

<file path=ppt/tags/tag6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2"/>
  <p:tag name="KSO_WM_UNIT_LAYERLEVEL" val="1"/>
  <p:tag name="KSO_WM_TAG_VERSION" val="1.0"/>
  <p:tag name="KSO_WM_UNIT_TYPE" val="i"/>
  <p:tag name="KSO_WM_UNIT_INDEX" val="12"/>
</p:tagLst>
</file>

<file path=ppt/tags/tag6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1.0"/>
  <p:tag name="KSO_WM_UNIT_TYPE" val="i"/>
  <p:tag name="KSO_WM_UNIT_INDEX" val="13"/>
</p:tagLst>
</file>

<file path=ppt/tags/tag6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4"/>
  <p:tag name="KSO_WM_UNIT_LAYERLEVEL" val="1"/>
  <p:tag name="KSO_WM_TAG_VERSION" val="1.0"/>
  <p:tag name="KSO_WM_UNIT_TYPE" val="i"/>
  <p:tag name="KSO_WM_UNIT_INDEX" val="14"/>
</p:tagLst>
</file>

<file path=ppt/tags/tag6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5"/>
  <p:tag name="KSO_WM_UNIT_LAYERLEVEL" val="1"/>
  <p:tag name="KSO_WM_TAG_VERSION" val="1.0"/>
  <p:tag name="KSO_WM_UNIT_TYPE" val="i"/>
  <p:tag name="KSO_WM_UNIT_INDEX" val="15"/>
</p:tagLst>
</file>

<file path=ppt/tags/tag6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6"/>
  <p:tag name="KSO_WM_UNIT_LAYERLEVEL" val="1"/>
  <p:tag name="KSO_WM_TAG_VERSION" val="1.0"/>
  <p:tag name="KSO_WM_UNIT_TYPE" val="i"/>
  <p:tag name="KSO_WM_UNIT_INDEX" val="16"/>
</p:tagLst>
</file>

<file path=ppt/tags/tag6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7"/>
  <p:tag name="KSO_WM_UNIT_LAYERLEVEL" val="1"/>
  <p:tag name="KSO_WM_TAG_VERSION" val="1.0"/>
  <p:tag name="KSO_WM_UNIT_TYPE" val="i"/>
  <p:tag name="KSO_WM_UNIT_INDEX" val="17"/>
</p:tagLst>
</file>

<file path=ppt/tags/tag6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8"/>
  <p:tag name="KSO_WM_UNIT_LAYERLEVEL" val="1"/>
  <p:tag name="KSO_WM_TAG_VERSION" val="1.0"/>
  <p:tag name="KSO_WM_UNIT_TYPE" val="i"/>
  <p:tag name="KSO_WM_UNIT_INDEX" val="18"/>
</p:tagLst>
</file>

<file path=ppt/tags/tag6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9"/>
  <p:tag name="KSO_WM_UNIT_LAYERLEVEL" val="1"/>
  <p:tag name="KSO_WM_TAG_VERSION" val="1.0"/>
  <p:tag name="KSO_WM_UNIT_TYPE" val="i"/>
  <p:tag name="KSO_WM_UNIT_INDEX" val="19"/>
</p:tagLst>
</file>

<file path=ppt/tags/tag6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0"/>
  <p:tag name="KSO_WM_UNIT_LAYERLEVEL" val="1"/>
  <p:tag name="KSO_WM_TAG_VERSION" val="1.0"/>
  <p:tag name="KSO_WM_UNIT_TYPE" val="i"/>
  <p:tag name="KSO_WM_UNIT_INDEX" val="20"/>
</p:tagLst>
</file>

<file path=ppt/tags/tag6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1"/>
  <p:tag name="KSO_WM_UNIT_LAYERLEVEL" val="1"/>
  <p:tag name="KSO_WM_TAG_VERSION" val="1.0"/>
  <p:tag name="KSO_WM_UNIT_TYPE" val="i"/>
  <p:tag name="KSO_WM_UNIT_INDEX" val="21"/>
</p:tagLst>
</file>

<file path=ppt/tags/tag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*i*6"/>
  <p:tag name="KSO_WM_UNIT_LAYERLEVEL" val="1"/>
  <p:tag name="KSO_WM_TAG_VERSION" val="1.0"/>
</p:tagLst>
</file>

<file path=ppt/tags/tag7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9"/>
  <p:tag name="KSO_WM_UNIT_ID" val="_1*i*69"/>
  <p:tag name="KSO_WM_UNIT_LAYERLEVEL" val="1"/>
  <p:tag name="KSO_WM_TAG_VERSION" val="1.0"/>
</p:tagLst>
</file>

<file path=ppt/tags/tag7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2"/>
  <p:tag name="KSO_WM_UNIT_LAYERLEVEL" val="1"/>
  <p:tag name="KSO_WM_TAG_VERSION" val="1.0"/>
  <p:tag name="KSO_WM_UNIT_TYPE" val="i"/>
  <p:tag name="KSO_WM_UNIT_INDEX" val="22"/>
</p:tagLst>
</file>

<file path=ppt/tags/tag7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3"/>
  <p:tag name="KSO_WM_UNIT_LAYERLEVEL" val="1"/>
  <p:tag name="KSO_WM_TAG_VERSION" val="1.0"/>
  <p:tag name="KSO_WM_UNIT_TYPE" val="i"/>
  <p:tag name="KSO_WM_UNIT_INDEX" val="23"/>
</p:tagLst>
</file>

<file path=ppt/tags/tag7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4"/>
  <p:tag name="KSO_WM_UNIT_LAYERLEVEL" val="1"/>
  <p:tag name="KSO_WM_TAG_VERSION" val="1.0"/>
  <p:tag name="KSO_WM_UNIT_TYPE" val="i"/>
  <p:tag name="KSO_WM_UNIT_INDEX" val="24"/>
</p:tagLst>
</file>

<file path=ppt/tags/tag7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5"/>
  <p:tag name="KSO_WM_UNIT_LAYERLEVEL" val="1"/>
  <p:tag name="KSO_WM_TAG_VERSION" val="1.0"/>
  <p:tag name="KSO_WM_UNIT_TYPE" val="i"/>
  <p:tag name="KSO_WM_UNIT_INDEX" val="25"/>
</p:tagLst>
</file>

<file path=ppt/tags/tag7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6"/>
  <p:tag name="KSO_WM_UNIT_LAYERLEVEL" val="1"/>
  <p:tag name="KSO_WM_TAG_VERSION" val="1.0"/>
  <p:tag name="KSO_WM_UNIT_TYPE" val="i"/>
  <p:tag name="KSO_WM_UNIT_INDEX" val="26"/>
</p:tagLst>
</file>

<file path=ppt/tags/tag7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7"/>
  <p:tag name="KSO_WM_UNIT_LAYERLEVEL" val="1"/>
  <p:tag name="KSO_WM_TAG_VERSION" val="1.0"/>
  <p:tag name="KSO_WM_UNIT_TYPE" val="i"/>
  <p:tag name="KSO_WM_UNIT_INDEX" val="27"/>
</p:tagLst>
</file>

<file path=ppt/tags/tag7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8"/>
  <p:tag name="KSO_WM_UNIT_LAYERLEVEL" val="1"/>
  <p:tag name="KSO_WM_TAG_VERSION" val="1.0"/>
  <p:tag name="KSO_WM_UNIT_TYPE" val="i"/>
  <p:tag name="KSO_WM_UNIT_INDEX" val="28"/>
</p:tagLst>
</file>

<file path=ppt/tags/tag7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9"/>
  <p:tag name="KSO_WM_UNIT_LAYERLEVEL" val="1"/>
  <p:tag name="KSO_WM_TAG_VERSION" val="1.0"/>
  <p:tag name="KSO_WM_UNIT_TYPE" val="i"/>
  <p:tag name="KSO_WM_UNIT_INDEX" val="29"/>
</p:tagLst>
</file>

<file path=ppt/tags/tag7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0"/>
  <p:tag name="KSO_WM_UNIT_LAYERLEVEL" val="1"/>
  <p:tag name="KSO_WM_TAG_VERSION" val="1.0"/>
  <p:tag name="KSO_WM_UNIT_TYPE" val="i"/>
  <p:tag name="KSO_WM_UNIT_INDEX" val="30"/>
</p:tagLst>
</file>

<file path=ppt/tags/tag7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1"/>
  <p:tag name="KSO_WM_UNIT_LAYERLEVEL" val="1"/>
  <p:tag name="KSO_WM_TAG_VERSION" val="1.0"/>
  <p:tag name="KSO_WM_UNIT_TYPE" val="i"/>
  <p:tag name="KSO_WM_UNIT_INDEX" val="31"/>
</p:tagLst>
</file>

<file path=ppt/tags/tag7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0"/>
  <p:tag name="KSO_WM_UNIT_ID" val="_1*i*70"/>
  <p:tag name="KSO_WM_UNIT_LAYERLEVEL" val="1"/>
  <p:tag name="KSO_WM_TAG_VERSION" val="1.0"/>
</p:tagLst>
</file>

<file path=ppt/tags/tag7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2"/>
  <p:tag name="KSO_WM_UNIT_LAYERLEVEL" val="1"/>
  <p:tag name="KSO_WM_TAG_VERSION" val="1.0"/>
  <p:tag name="KSO_WM_UNIT_TYPE" val="i"/>
  <p:tag name="KSO_WM_UNIT_INDEX" val="32"/>
</p:tagLst>
</file>

<file path=ppt/tags/tag7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3"/>
  <p:tag name="KSO_WM_UNIT_LAYERLEVEL" val="1"/>
  <p:tag name="KSO_WM_TAG_VERSION" val="1.0"/>
  <p:tag name="KSO_WM_UNIT_TYPE" val="i"/>
  <p:tag name="KSO_WM_UNIT_INDEX" val="33"/>
</p:tagLst>
</file>

<file path=ppt/tags/tag7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4"/>
  <p:tag name="KSO_WM_UNIT_LAYERLEVEL" val="1"/>
  <p:tag name="KSO_WM_TAG_VERSION" val="1.0"/>
  <p:tag name="KSO_WM_UNIT_TYPE" val="i"/>
  <p:tag name="KSO_WM_UNIT_INDEX" val="34"/>
</p:tagLst>
</file>

<file path=ppt/tags/tag7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5"/>
  <p:tag name="KSO_WM_UNIT_LAYERLEVEL" val="1"/>
  <p:tag name="KSO_WM_TAG_VERSION" val="1.0"/>
  <p:tag name="KSO_WM_UNIT_TYPE" val="i"/>
  <p:tag name="KSO_WM_UNIT_INDEX" val="35"/>
</p:tagLst>
</file>

<file path=ppt/tags/tag7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6"/>
  <p:tag name="KSO_WM_UNIT_LAYERLEVEL" val="1"/>
  <p:tag name="KSO_WM_TAG_VERSION" val="1.0"/>
  <p:tag name="KSO_WM_UNIT_TYPE" val="i"/>
  <p:tag name="KSO_WM_UNIT_INDEX" val="36"/>
</p:tagLst>
</file>

<file path=ppt/tags/tag7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7"/>
  <p:tag name="KSO_WM_UNIT_LAYERLEVEL" val="1"/>
  <p:tag name="KSO_WM_TAG_VERSION" val="1.0"/>
  <p:tag name="KSO_WM_UNIT_TYPE" val="i"/>
  <p:tag name="KSO_WM_UNIT_INDEX" val="37"/>
</p:tagLst>
</file>

<file path=ppt/tags/tag7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8"/>
  <p:tag name="KSO_WM_UNIT_LAYERLEVEL" val="1"/>
  <p:tag name="KSO_WM_TAG_VERSION" val="1.0"/>
  <p:tag name="KSO_WM_UNIT_TYPE" val="i"/>
  <p:tag name="KSO_WM_UNIT_INDEX" val="38"/>
</p:tagLst>
</file>

<file path=ppt/tags/tag7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9"/>
  <p:tag name="KSO_WM_UNIT_LAYERLEVEL" val="1"/>
  <p:tag name="KSO_WM_TAG_VERSION" val="1.0"/>
  <p:tag name="KSO_WM_UNIT_TYPE" val="i"/>
  <p:tag name="KSO_WM_UNIT_INDEX" val="39"/>
</p:tagLst>
</file>

<file path=ppt/tags/tag7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0"/>
  <p:tag name="KSO_WM_UNIT_LAYERLEVEL" val="1"/>
  <p:tag name="KSO_WM_TAG_VERSION" val="1.0"/>
  <p:tag name="KSO_WM_UNIT_TYPE" val="i"/>
  <p:tag name="KSO_WM_UNIT_INDEX" val="40"/>
</p:tagLst>
</file>

<file path=ppt/tags/tag7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1"/>
  <p:tag name="KSO_WM_UNIT_LAYERLEVEL" val="1"/>
  <p:tag name="KSO_WM_TAG_VERSION" val="1.0"/>
  <p:tag name="KSO_WM_UNIT_TYPE" val="i"/>
  <p:tag name="KSO_WM_UNIT_INDEX" val="41"/>
</p:tagLst>
</file>

<file path=ppt/tags/tag7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1"/>
  <p:tag name="KSO_WM_UNIT_ID" val="_1*i*71"/>
  <p:tag name="KSO_WM_UNIT_LAYERLEVEL" val="1"/>
  <p:tag name="KSO_WM_TAG_VERSION" val="1.0"/>
</p:tagLst>
</file>

<file path=ppt/tags/tag7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2"/>
  <p:tag name="KSO_WM_UNIT_LAYERLEVEL" val="1"/>
  <p:tag name="KSO_WM_TAG_VERSION" val="1.0"/>
  <p:tag name="KSO_WM_UNIT_TYPE" val="i"/>
  <p:tag name="KSO_WM_UNIT_INDEX" val="42"/>
</p:tagLst>
</file>

<file path=ppt/tags/tag7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3"/>
  <p:tag name="KSO_WM_UNIT_LAYERLEVEL" val="1"/>
  <p:tag name="KSO_WM_TAG_VERSION" val="1.0"/>
  <p:tag name="KSO_WM_UNIT_TYPE" val="i"/>
  <p:tag name="KSO_WM_UNIT_INDEX" val="43"/>
</p:tagLst>
</file>

<file path=ppt/tags/tag7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4"/>
  <p:tag name="KSO_WM_UNIT_LAYERLEVEL" val="1"/>
  <p:tag name="KSO_WM_TAG_VERSION" val="1.0"/>
  <p:tag name="KSO_WM_UNIT_TYPE" val="i"/>
  <p:tag name="KSO_WM_UNIT_INDEX" val="44"/>
</p:tagLst>
</file>

<file path=ppt/tags/tag72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5"/>
  <p:tag name="KSO_WM_UNIT_LAYERLEVEL" val="1"/>
  <p:tag name="KSO_WM_TAG_VERSION" val="1.0"/>
  <p:tag name="KSO_WM_UNIT_TYPE" val="i"/>
  <p:tag name="KSO_WM_UNIT_INDEX" val="45"/>
</p:tagLst>
</file>

<file path=ppt/tags/tag7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6"/>
  <p:tag name="KSO_WM_UNIT_LAYERLEVEL" val="1"/>
  <p:tag name="KSO_WM_TAG_VERSION" val="1.0"/>
  <p:tag name="KSO_WM_UNIT_TYPE" val="i"/>
  <p:tag name="KSO_WM_UNIT_INDEX" val="46"/>
</p:tagLst>
</file>

<file path=ppt/tags/tag7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7"/>
  <p:tag name="KSO_WM_UNIT_LAYERLEVEL" val="1"/>
  <p:tag name="KSO_WM_TAG_VERSION" val="1.0"/>
  <p:tag name="KSO_WM_UNIT_TYPE" val="i"/>
  <p:tag name="KSO_WM_UNIT_INDEX" val="47"/>
</p:tagLst>
</file>

<file path=ppt/tags/tag72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8"/>
  <p:tag name="KSO_WM_UNIT_LAYERLEVEL" val="1"/>
  <p:tag name="KSO_WM_TAG_VERSION" val="1.0"/>
  <p:tag name="KSO_WM_UNIT_TYPE" val="i"/>
  <p:tag name="KSO_WM_UNIT_INDEX" val="48"/>
</p:tagLst>
</file>

<file path=ppt/tags/tag72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9"/>
  <p:tag name="KSO_WM_UNIT_LAYERLEVEL" val="1"/>
  <p:tag name="KSO_WM_TAG_VERSION" val="1.0"/>
  <p:tag name="KSO_WM_UNIT_TYPE" val="i"/>
  <p:tag name="KSO_WM_UNIT_INDEX" val="49"/>
</p:tagLst>
</file>

<file path=ppt/tags/tag72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0"/>
  <p:tag name="KSO_WM_UNIT_LAYERLEVEL" val="1"/>
  <p:tag name="KSO_WM_TAG_VERSION" val="1.0"/>
  <p:tag name="KSO_WM_UNIT_TYPE" val="i"/>
  <p:tag name="KSO_WM_UNIT_INDEX" val="50"/>
</p:tagLst>
</file>

<file path=ppt/tags/tag7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1"/>
  <p:tag name="KSO_WM_UNIT_LAYERLEVEL" val="1"/>
  <p:tag name="KSO_WM_TAG_VERSION" val="1.0"/>
  <p:tag name="KSO_WM_UNIT_TYPE" val="i"/>
  <p:tag name="KSO_WM_UNIT_INDEX" val="51"/>
</p:tagLst>
</file>

<file path=ppt/tags/tag7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2"/>
  <p:tag name="KSO_WM_UNIT_ID" val="_1*i*72"/>
  <p:tag name="KSO_WM_UNIT_LAYERLEVEL" val="1"/>
  <p:tag name="KSO_WM_TAG_VERSION" val="1.0"/>
</p:tagLst>
</file>

<file path=ppt/tags/tag7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2"/>
  <p:tag name="KSO_WM_UNIT_LAYERLEVEL" val="1"/>
  <p:tag name="KSO_WM_TAG_VERSION" val="1.0"/>
  <p:tag name="KSO_WM_UNIT_TYPE" val="i"/>
  <p:tag name="KSO_WM_UNIT_INDEX" val="52"/>
</p:tagLst>
</file>

<file path=ppt/tags/tag7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3"/>
  <p:tag name="KSO_WM_UNIT_LAYERLEVEL" val="1"/>
  <p:tag name="KSO_WM_TAG_VERSION" val="1.0"/>
  <p:tag name="KSO_WM_UNIT_TYPE" val="i"/>
  <p:tag name="KSO_WM_UNIT_INDEX" val="53"/>
</p:tagLst>
</file>

<file path=ppt/tags/tag7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4"/>
  <p:tag name="KSO_WM_UNIT_LAYERLEVEL" val="1"/>
  <p:tag name="KSO_WM_TAG_VERSION" val="1.0"/>
  <p:tag name="KSO_WM_UNIT_TYPE" val="i"/>
  <p:tag name="KSO_WM_UNIT_INDEX" val="54"/>
</p:tagLst>
</file>

<file path=ppt/tags/tag7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5"/>
  <p:tag name="KSO_WM_UNIT_LAYERLEVEL" val="1"/>
  <p:tag name="KSO_WM_TAG_VERSION" val="1.0"/>
  <p:tag name="KSO_WM_UNIT_TYPE" val="i"/>
  <p:tag name="KSO_WM_UNIT_INDEX" val="55"/>
</p:tagLst>
</file>

<file path=ppt/tags/tag7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6"/>
  <p:tag name="KSO_WM_UNIT_LAYERLEVEL" val="1"/>
  <p:tag name="KSO_WM_TAG_VERSION" val="1.0"/>
  <p:tag name="KSO_WM_UNIT_TYPE" val="i"/>
  <p:tag name="KSO_WM_UNIT_INDEX" val="56"/>
</p:tagLst>
</file>

<file path=ppt/tags/tag73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7"/>
  <p:tag name="KSO_WM_UNIT_LAYERLEVEL" val="1"/>
  <p:tag name="KSO_WM_TAG_VERSION" val="1.0"/>
  <p:tag name="KSO_WM_UNIT_TYPE" val="i"/>
  <p:tag name="KSO_WM_UNIT_INDEX" val="57"/>
</p:tagLst>
</file>

<file path=ppt/tags/tag7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8"/>
  <p:tag name="KSO_WM_UNIT_LAYERLEVEL" val="1"/>
  <p:tag name="KSO_WM_TAG_VERSION" val="1.0"/>
  <p:tag name="KSO_WM_UNIT_TYPE" val="i"/>
  <p:tag name="KSO_WM_UNIT_INDEX" val="58"/>
</p:tagLst>
</file>

<file path=ppt/tags/tag7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9"/>
  <p:tag name="KSO_WM_UNIT_LAYERLEVEL" val="1"/>
  <p:tag name="KSO_WM_TAG_VERSION" val="1.0"/>
  <p:tag name="KSO_WM_UNIT_TYPE" val="i"/>
  <p:tag name="KSO_WM_UNIT_INDEX" val="59"/>
</p:tagLst>
</file>

<file path=ppt/tags/tag7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0"/>
  <p:tag name="KSO_WM_UNIT_LAYERLEVEL" val="1"/>
  <p:tag name="KSO_WM_TAG_VERSION" val="1.0"/>
  <p:tag name="KSO_WM_UNIT_TYPE" val="i"/>
  <p:tag name="KSO_WM_UNIT_INDEX" val="60"/>
</p:tagLst>
</file>

<file path=ppt/tags/tag7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1"/>
  <p:tag name="KSO_WM_UNIT_LAYERLEVEL" val="1"/>
  <p:tag name="KSO_WM_TAG_VERSION" val="1.0"/>
  <p:tag name="KSO_WM_UNIT_TYPE" val="i"/>
  <p:tag name="KSO_WM_UNIT_INDEX" val="61"/>
</p:tagLst>
</file>

<file path=ppt/tags/tag7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3"/>
  <p:tag name="KSO_WM_UNIT_ID" val="_1*i*73"/>
  <p:tag name="KSO_WM_UNIT_LAYERLEVEL" val="1"/>
  <p:tag name="KSO_WM_TAG_VERSION" val="1.0"/>
</p:tagLst>
</file>

<file path=ppt/tags/tag7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2"/>
  <p:tag name="KSO_WM_UNIT_LAYERLEVEL" val="1"/>
  <p:tag name="KSO_WM_TAG_VERSION" val="1.0"/>
  <p:tag name="KSO_WM_UNIT_TYPE" val="i"/>
  <p:tag name="KSO_WM_UNIT_INDEX" val="62"/>
</p:tagLst>
</file>

<file path=ppt/tags/tag7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3"/>
  <p:tag name="KSO_WM_UNIT_LAYERLEVEL" val="1"/>
  <p:tag name="KSO_WM_TAG_VERSION" val="1.0"/>
  <p:tag name="KSO_WM_UNIT_TYPE" val="i"/>
  <p:tag name="KSO_WM_UNIT_INDEX" val="63"/>
</p:tagLst>
</file>

<file path=ppt/tags/tag74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4"/>
  <p:tag name="KSO_WM_UNIT_LAYERLEVEL" val="1"/>
  <p:tag name="KSO_WM_TAG_VERSION" val="1.0"/>
  <p:tag name="KSO_WM_UNIT_TYPE" val="i"/>
  <p:tag name="KSO_WM_UNIT_INDEX" val="64"/>
</p:tagLst>
</file>

<file path=ppt/tags/tag7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5"/>
  <p:tag name="KSO_WM_UNIT_LAYERLEVEL" val="1"/>
  <p:tag name="KSO_WM_TAG_VERSION" val="1.0"/>
  <p:tag name="KSO_WM_UNIT_TYPE" val="i"/>
  <p:tag name="KSO_WM_UNIT_INDEX" val="65"/>
</p:tagLst>
</file>

<file path=ppt/tags/tag7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6"/>
  <p:tag name="KSO_WM_UNIT_LAYERLEVEL" val="1"/>
  <p:tag name="KSO_WM_TAG_VERSION" val="1.0"/>
  <p:tag name="KSO_WM_UNIT_TYPE" val="i"/>
  <p:tag name="KSO_WM_UNIT_INDEX" val="66"/>
</p:tagLst>
</file>

<file path=ppt/tags/tag7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7"/>
  <p:tag name="KSO_WM_UNIT_LAYERLEVEL" val="1"/>
  <p:tag name="KSO_WM_TAG_VERSION" val="1.0"/>
  <p:tag name="KSO_WM_UNIT_TYPE" val="i"/>
  <p:tag name="KSO_WM_UNIT_INDEX" val="67"/>
</p:tagLst>
</file>

<file path=ppt/tags/tag7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8"/>
  <p:tag name="KSO_WM_UNIT_LAYERLEVEL" val="1"/>
  <p:tag name="KSO_WM_TAG_VERSION" val="1.0"/>
  <p:tag name="KSO_WM_UNIT_TYPE" val="i"/>
  <p:tag name="KSO_WM_UNIT_INDEX" val="68"/>
</p:tagLst>
</file>

<file path=ppt/tags/tag7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9"/>
  <p:tag name="KSO_WM_UNIT_LAYERLEVEL" val="1"/>
  <p:tag name="KSO_WM_TAG_VERSION" val="1.0"/>
  <p:tag name="KSO_WM_UNIT_TYPE" val="i"/>
  <p:tag name="KSO_WM_UNIT_INDEX" val="69"/>
</p:tagLst>
</file>

<file path=ppt/tags/tag7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0"/>
  <p:tag name="KSO_WM_UNIT_LAYERLEVEL" val="1"/>
  <p:tag name="KSO_WM_TAG_VERSION" val="1.0"/>
  <p:tag name="KSO_WM_UNIT_TYPE" val="i"/>
  <p:tag name="KSO_WM_UNIT_INDEX" val="70"/>
</p:tagLst>
</file>

<file path=ppt/tags/tag7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1"/>
  <p:tag name="KSO_WM_UNIT_LAYERLEVEL" val="1"/>
  <p:tag name="KSO_WM_TAG_VERSION" val="1.0"/>
  <p:tag name="KSO_WM_UNIT_TYPE" val="i"/>
  <p:tag name="KSO_WM_UNIT_INDEX" val="71"/>
</p:tagLst>
</file>

<file path=ppt/tags/tag7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4"/>
  <p:tag name="KSO_WM_UNIT_ID" val="_1*i*74"/>
  <p:tag name="KSO_WM_UNIT_LAYERLEVEL" val="1"/>
  <p:tag name="KSO_WM_TAG_VERSION" val="1.0"/>
</p:tagLst>
</file>

<file path=ppt/tags/tag7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2"/>
  <p:tag name="KSO_WM_UNIT_LAYERLEVEL" val="1"/>
  <p:tag name="KSO_WM_TAG_VERSION" val="1.0"/>
  <p:tag name="KSO_WM_UNIT_TYPE" val="i"/>
  <p:tag name="KSO_WM_UNIT_INDEX" val="72"/>
</p:tagLst>
</file>

<file path=ppt/tags/tag7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3"/>
  <p:tag name="KSO_WM_UNIT_LAYERLEVEL" val="1"/>
  <p:tag name="KSO_WM_TAG_VERSION" val="1.0"/>
  <p:tag name="KSO_WM_UNIT_TYPE" val="i"/>
  <p:tag name="KSO_WM_UNIT_INDEX" val="73"/>
</p:tagLst>
</file>

<file path=ppt/tags/tag7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4"/>
  <p:tag name="KSO_WM_UNIT_LAYERLEVEL" val="1"/>
  <p:tag name="KSO_WM_TAG_VERSION" val="1.0"/>
  <p:tag name="KSO_WM_UNIT_TYPE" val="i"/>
  <p:tag name="KSO_WM_UNIT_INDEX" val="74"/>
</p:tagLst>
</file>

<file path=ppt/tags/tag7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5"/>
  <p:tag name="KSO_WM_UNIT_LAYERLEVEL" val="1"/>
  <p:tag name="KSO_WM_TAG_VERSION" val="1.0"/>
  <p:tag name="KSO_WM_UNIT_TYPE" val="i"/>
  <p:tag name="KSO_WM_UNIT_INDEX" val="75"/>
</p:tagLst>
</file>

<file path=ppt/tags/tag7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6"/>
  <p:tag name="KSO_WM_UNIT_LAYERLEVEL" val="1"/>
  <p:tag name="KSO_WM_TAG_VERSION" val="1.0"/>
  <p:tag name="KSO_WM_UNIT_TYPE" val="i"/>
  <p:tag name="KSO_WM_UNIT_INDEX" val="76"/>
</p:tagLst>
</file>

<file path=ppt/tags/tag7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7"/>
  <p:tag name="KSO_WM_UNIT_LAYERLEVEL" val="1"/>
  <p:tag name="KSO_WM_TAG_VERSION" val="1.0"/>
  <p:tag name="KSO_WM_UNIT_TYPE" val="i"/>
  <p:tag name="KSO_WM_UNIT_INDEX" val="77"/>
</p:tagLst>
</file>

<file path=ppt/tags/tag7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8"/>
  <p:tag name="KSO_WM_UNIT_LAYERLEVEL" val="1"/>
  <p:tag name="KSO_WM_TAG_VERSION" val="1.0"/>
  <p:tag name="KSO_WM_UNIT_TYPE" val="i"/>
  <p:tag name="KSO_WM_UNIT_INDEX" val="78"/>
</p:tagLst>
</file>

<file path=ppt/tags/tag7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9"/>
  <p:tag name="KSO_WM_UNIT_LAYERLEVEL" val="1"/>
  <p:tag name="KSO_WM_TAG_VERSION" val="1.0"/>
  <p:tag name="KSO_WM_UNIT_TYPE" val="i"/>
  <p:tag name="KSO_WM_UNIT_INDEX" val="79"/>
</p:tagLst>
</file>

<file path=ppt/tags/tag7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0"/>
  <p:tag name="KSO_WM_UNIT_LAYERLEVEL" val="1"/>
  <p:tag name="KSO_WM_TAG_VERSION" val="1.0"/>
  <p:tag name="KSO_WM_UNIT_TYPE" val="i"/>
  <p:tag name="KSO_WM_UNIT_INDEX" val="80"/>
</p:tagLst>
</file>

<file path=ppt/tags/tag7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1"/>
  <p:tag name="KSO_WM_UNIT_LAYERLEVEL" val="1"/>
  <p:tag name="KSO_WM_TAG_VERSION" val="1.0"/>
  <p:tag name="KSO_WM_UNIT_TYPE" val="i"/>
  <p:tag name="KSO_WM_UNIT_INDEX" val="81"/>
</p:tagLst>
</file>

<file path=ppt/tags/tag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5"/>
  <p:tag name="KSO_WM_UNIT_ID" val="_1*i*75"/>
  <p:tag name="KSO_WM_UNIT_LAYERLEVEL" val="1"/>
  <p:tag name="KSO_WM_TAG_VERSION" val="1.0"/>
</p:tagLst>
</file>

<file path=ppt/tags/tag76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2"/>
  <p:tag name="KSO_WM_UNIT_LAYERLEVEL" val="1"/>
  <p:tag name="KSO_WM_TAG_VERSION" val="1.0"/>
  <p:tag name="KSO_WM_UNIT_TYPE" val="i"/>
  <p:tag name="KSO_WM_UNIT_INDEX" val="82"/>
</p:tagLst>
</file>

<file path=ppt/tags/tag7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3"/>
  <p:tag name="KSO_WM_UNIT_LAYERLEVEL" val="1"/>
  <p:tag name="KSO_WM_TAG_VERSION" val="1.0"/>
  <p:tag name="KSO_WM_UNIT_TYPE" val="i"/>
  <p:tag name="KSO_WM_UNIT_INDEX" val="83"/>
</p:tagLst>
</file>

<file path=ppt/tags/tag76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4"/>
  <p:tag name="KSO_WM_UNIT_LAYERLEVEL" val="1"/>
  <p:tag name="KSO_WM_TAG_VERSION" val="1.0"/>
  <p:tag name="KSO_WM_UNIT_TYPE" val="i"/>
  <p:tag name="KSO_WM_UNIT_INDEX" val="84"/>
</p:tagLst>
</file>

<file path=ppt/tags/tag7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5"/>
  <p:tag name="KSO_WM_UNIT_LAYERLEVEL" val="1"/>
  <p:tag name="KSO_WM_TAG_VERSION" val="1.0"/>
  <p:tag name="KSO_WM_UNIT_TYPE" val="i"/>
  <p:tag name="KSO_WM_UNIT_INDEX" val="85"/>
</p:tagLst>
</file>

<file path=ppt/tags/tag764.xml><?xml version="1.0" encoding="utf-8"?>
<p:tagLst xmlns:p="http://schemas.openxmlformats.org/presentationml/2006/main">
  <p:tag name="KSO_WM_UNIT_ISCONTENTSTITLE" val="0"/>
  <p:tag name="KSO_WM_UNIT_ISNUMDGMTITLE" val="0"/>
  <p:tag name="KSO_WM_UNIT_PRESET_TEXT" val="WPS,a click to unlimited possibilities&#10;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1*b*1"/>
  <p:tag name="KSO_WM_UNIT_LAYERLEVEL" val="1"/>
  <p:tag name="KSO_WM_TAG_VERSION" val="1.0"/>
  <p:tag name="KSO_WM_BEAUTIFY_FLAG" val="#wm#"/>
  <p:tag name="KSO_WM_UNIT_CONTENT_GROUP_TYPE" val="contentchip"/>
</p:tagLst>
</file>

<file path=ppt/tags/tag765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观看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1*a*1"/>
  <p:tag name="KSO_WM_UNIT_LAYERLEVEL" val="1"/>
  <p:tag name="KSO_WM_TAG_VERSION" val="1.0"/>
  <p:tag name="KSO_WM_BEAUTIFY_FLAG" val="#wm#"/>
  <p:tag name="KSO_WM_UNIT_CONTENT_GROUP_TYPE" val="contentchip"/>
</p:tagLst>
</file>

<file path=ppt/tags/tag7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86"/>
  <p:tag name="KSO_WM_UNIT_LAYERLEVEL" val="1"/>
  <p:tag name="KSO_WM_TAG_VERSION" val="1.0"/>
  <p:tag name="KSO_WM_BEAUTIFY_FLAG" val="#wm#"/>
  <p:tag name="KSO_WM_UNIT_CONTENT_GROUP_TYPE" val="contentchip"/>
  <p:tag name="KSO_WM_UNIT_TYPE" val="i"/>
  <p:tag name="KSO_WM_UNIT_INDEX" val="86"/>
</p:tagLst>
</file>

<file path=ppt/tags/tag767.xml><?xml version="1.0" encoding="utf-8"?>
<p:tagLst xmlns:p="http://schemas.openxmlformats.org/presentationml/2006/main">
  <p:tag name="KSO_WM_UNIT_SUBTYPE" val="b"/>
  <p:tag name="KSO_WM_UNIT_PRESET_TEXT" val="稻小壳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11*f*1"/>
  <p:tag name="KSO_WM_UNIT_LAYERLEVEL" val="1"/>
  <p:tag name="KSO_WM_TAG_VERSION" val="1.0"/>
  <p:tag name="KSO_WM_BEAUTIFY_FLAG" val="#wm#"/>
  <p:tag name="KSO_WM_UNIT_CONTENT_GROUP_TYPE" val="contentchip"/>
</p:tagLst>
</file>

<file path=ppt/tags/tag7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6"/>
  <p:tag name="KSO_WM_UNIT_ID" val="_1*i*76"/>
  <p:tag name="KSO_WM_UNIT_LAYERLEVEL" val="1"/>
  <p:tag name="KSO_WM_TAG_VERSION" val="1.0"/>
</p:tagLst>
</file>

<file path=ppt/tags/tag7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1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1.0"/>
  <p:tag name="KSO_WM_UNIT_TYPE" val="i"/>
  <p:tag name="KSO_WM_UNIT_INDEX" val="1"/>
</p:tagLst>
</file>

<file path=ppt/tags/tag7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1.0"/>
  <p:tag name="KSO_WM_UNIT_TYPE" val="i"/>
  <p:tag name="KSO_WM_UNIT_INDEX" val="2"/>
</p:tagLst>
</file>

<file path=ppt/tags/tag7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"/>
  <p:tag name="KSO_WM_UNIT_LAYERLEVEL" val="1"/>
  <p:tag name="KSO_WM_TAG_VERSION" val="1.0"/>
  <p:tag name="KSO_WM_UNIT_TYPE" val="i"/>
  <p:tag name="KSO_WM_UNIT_INDEX" val="3"/>
</p:tagLst>
</file>

<file path=ppt/tags/tag7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"/>
  <p:tag name="KSO_WM_UNIT_LAYERLEVEL" val="1"/>
  <p:tag name="KSO_WM_TAG_VERSION" val="1.0"/>
  <p:tag name="KSO_WM_UNIT_TYPE" val="i"/>
  <p:tag name="KSO_WM_UNIT_INDEX" val="4"/>
</p:tagLst>
</file>

<file path=ppt/tags/tag7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"/>
  <p:tag name="KSO_WM_UNIT_LAYERLEVEL" val="1"/>
  <p:tag name="KSO_WM_TAG_VERSION" val="1.0"/>
  <p:tag name="KSO_WM_UNIT_TYPE" val="i"/>
  <p:tag name="KSO_WM_UNIT_INDEX" val="5"/>
</p:tagLst>
</file>

<file path=ppt/tags/tag7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"/>
  <p:tag name="KSO_WM_UNIT_LAYERLEVEL" val="1"/>
  <p:tag name="KSO_WM_TAG_VERSION" val="1.0"/>
  <p:tag name="KSO_WM_UNIT_TYPE" val="i"/>
  <p:tag name="KSO_WM_UNIT_INDEX" val="6"/>
</p:tagLst>
</file>

<file path=ppt/tags/tag7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7"/>
  <p:tag name="KSO_WM_UNIT_LAYERLEVEL" val="1"/>
  <p:tag name="KSO_WM_TAG_VERSION" val="1.0"/>
  <p:tag name="KSO_WM_UNIT_TYPE" val="i"/>
  <p:tag name="KSO_WM_UNIT_INDEX" val="7"/>
</p:tagLst>
</file>

<file path=ppt/tags/tag7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8"/>
  <p:tag name="KSO_WM_UNIT_LAYERLEVEL" val="1"/>
  <p:tag name="KSO_WM_TAG_VERSION" val="1.0"/>
  <p:tag name="KSO_WM_UNIT_TYPE" val="i"/>
  <p:tag name="KSO_WM_UNIT_INDEX" val="8"/>
</p:tagLst>
</file>

<file path=ppt/tags/tag7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9"/>
  <p:tag name="KSO_WM_UNIT_LAYERLEVEL" val="1"/>
  <p:tag name="KSO_WM_TAG_VERSION" val="1.0"/>
  <p:tag name="KSO_WM_UNIT_TYPE" val="i"/>
  <p:tag name="KSO_WM_UNIT_INDEX" val="9"/>
</p:tagLst>
</file>

<file path=ppt/tags/tag7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7"/>
  <p:tag name="KSO_WM_UNIT_ID" val="_1*i*77"/>
  <p:tag name="KSO_WM_UNIT_LAYERLEVEL" val="1"/>
  <p:tag name="KSO_WM_TAG_VERSION" val="1.0"/>
</p:tagLst>
</file>

<file path=ppt/tags/tag7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0"/>
  <p:tag name="KSO_WM_UNIT_LAYERLEVEL" val="1"/>
  <p:tag name="KSO_WM_TAG_VERSION" val="1.0"/>
  <p:tag name="KSO_WM_UNIT_TYPE" val="i"/>
  <p:tag name="KSO_WM_UNIT_INDEX" val="10"/>
</p:tagLst>
</file>

<file path=ppt/tags/tag7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1"/>
  <p:tag name="KSO_WM_UNIT_LAYERLEVEL" val="1"/>
  <p:tag name="KSO_WM_TAG_VERSION" val="1.0"/>
  <p:tag name="KSO_WM_UNIT_TYPE" val="i"/>
  <p:tag name="KSO_WM_UNIT_INDEX" val="11"/>
</p:tagLst>
</file>

<file path=ppt/tags/tag7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2"/>
  <p:tag name="KSO_WM_UNIT_LAYERLEVEL" val="1"/>
  <p:tag name="KSO_WM_TAG_VERSION" val="1.0"/>
  <p:tag name="KSO_WM_UNIT_TYPE" val="i"/>
  <p:tag name="KSO_WM_UNIT_INDEX" val="12"/>
</p:tagLst>
</file>

<file path=ppt/tags/tag7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3"/>
  <p:tag name="KSO_WM_UNIT_LAYERLEVEL" val="1"/>
  <p:tag name="KSO_WM_TAG_VERSION" val="1.0"/>
  <p:tag name="KSO_WM_UNIT_TYPE" val="i"/>
  <p:tag name="KSO_WM_UNIT_INDEX" val="13"/>
</p:tagLst>
</file>

<file path=ppt/tags/tag7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4"/>
  <p:tag name="KSO_WM_UNIT_LAYERLEVEL" val="1"/>
  <p:tag name="KSO_WM_TAG_VERSION" val="1.0"/>
  <p:tag name="KSO_WM_UNIT_TYPE" val="i"/>
  <p:tag name="KSO_WM_UNIT_INDEX" val="14"/>
</p:tagLst>
</file>

<file path=ppt/tags/tag7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5"/>
  <p:tag name="KSO_WM_UNIT_LAYERLEVEL" val="1"/>
  <p:tag name="KSO_WM_TAG_VERSION" val="1.0"/>
  <p:tag name="KSO_WM_UNIT_TYPE" val="i"/>
  <p:tag name="KSO_WM_UNIT_INDEX" val="15"/>
</p:tagLst>
</file>

<file path=ppt/tags/tag7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6"/>
  <p:tag name="KSO_WM_UNIT_LAYERLEVEL" val="1"/>
  <p:tag name="KSO_WM_TAG_VERSION" val="1.0"/>
  <p:tag name="KSO_WM_UNIT_TYPE" val="i"/>
  <p:tag name="KSO_WM_UNIT_INDEX" val="16"/>
</p:tagLst>
</file>

<file path=ppt/tags/tag7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7"/>
  <p:tag name="KSO_WM_UNIT_LAYERLEVEL" val="1"/>
  <p:tag name="KSO_WM_TAG_VERSION" val="1.0"/>
  <p:tag name="KSO_WM_UNIT_TYPE" val="i"/>
  <p:tag name="KSO_WM_UNIT_INDEX" val="17"/>
</p:tagLst>
</file>

<file path=ppt/tags/tag7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8"/>
  <p:tag name="KSO_WM_UNIT_LAYERLEVEL" val="1"/>
  <p:tag name="KSO_WM_TAG_VERSION" val="1.0"/>
  <p:tag name="KSO_WM_UNIT_TYPE" val="i"/>
  <p:tag name="KSO_WM_UNIT_INDEX" val="18"/>
</p:tagLst>
</file>

<file path=ppt/tags/tag7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9"/>
  <p:tag name="KSO_WM_UNIT_LAYERLEVEL" val="1"/>
  <p:tag name="KSO_WM_TAG_VERSION" val="1.0"/>
  <p:tag name="KSO_WM_UNIT_TYPE" val="i"/>
  <p:tag name="KSO_WM_UNIT_INDEX" val="19"/>
</p:tagLst>
</file>

<file path=ppt/tags/tag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8"/>
  <p:tag name="KSO_WM_UNIT_ID" val="_1*i*78"/>
  <p:tag name="KSO_WM_UNIT_LAYERLEVEL" val="1"/>
  <p:tag name="KSO_WM_TAG_VERSION" val="1.0"/>
</p:tagLst>
</file>

<file path=ppt/tags/tag7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0"/>
  <p:tag name="KSO_WM_UNIT_LAYERLEVEL" val="1"/>
  <p:tag name="KSO_WM_TAG_VERSION" val="1.0"/>
  <p:tag name="KSO_WM_UNIT_TYPE" val="i"/>
  <p:tag name="KSO_WM_UNIT_INDEX" val="20"/>
</p:tagLst>
</file>

<file path=ppt/tags/tag7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1"/>
  <p:tag name="KSO_WM_UNIT_LAYERLEVEL" val="1"/>
  <p:tag name="KSO_WM_TAG_VERSION" val="1.0"/>
  <p:tag name="KSO_WM_UNIT_TYPE" val="i"/>
  <p:tag name="KSO_WM_UNIT_INDEX" val="21"/>
</p:tagLst>
</file>

<file path=ppt/tags/tag7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2"/>
  <p:tag name="KSO_WM_UNIT_LAYERLEVEL" val="1"/>
  <p:tag name="KSO_WM_TAG_VERSION" val="1.0"/>
  <p:tag name="KSO_WM_UNIT_TYPE" val="i"/>
  <p:tag name="KSO_WM_UNIT_INDEX" val="22"/>
</p:tagLst>
</file>

<file path=ppt/tags/tag7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3"/>
  <p:tag name="KSO_WM_UNIT_LAYERLEVEL" val="1"/>
  <p:tag name="KSO_WM_TAG_VERSION" val="1.0"/>
  <p:tag name="KSO_WM_UNIT_TYPE" val="i"/>
  <p:tag name="KSO_WM_UNIT_INDEX" val="23"/>
</p:tagLst>
</file>

<file path=ppt/tags/tag7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4"/>
  <p:tag name="KSO_WM_UNIT_LAYERLEVEL" val="1"/>
  <p:tag name="KSO_WM_TAG_VERSION" val="1.0"/>
  <p:tag name="KSO_WM_UNIT_TYPE" val="i"/>
  <p:tag name="KSO_WM_UNIT_INDEX" val="24"/>
</p:tagLst>
</file>

<file path=ppt/tags/tag7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5"/>
  <p:tag name="KSO_WM_UNIT_LAYERLEVEL" val="1"/>
  <p:tag name="KSO_WM_TAG_VERSION" val="1.0"/>
  <p:tag name="KSO_WM_UNIT_TYPE" val="i"/>
  <p:tag name="KSO_WM_UNIT_INDEX" val="25"/>
</p:tagLst>
</file>

<file path=ppt/tags/tag7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6"/>
  <p:tag name="KSO_WM_UNIT_LAYERLEVEL" val="1"/>
  <p:tag name="KSO_WM_TAG_VERSION" val="1.0"/>
  <p:tag name="KSO_WM_UNIT_TYPE" val="i"/>
  <p:tag name="KSO_WM_UNIT_INDEX" val="26"/>
</p:tagLst>
</file>

<file path=ppt/tags/tag7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7"/>
  <p:tag name="KSO_WM_UNIT_LAYERLEVEL" val="1"/>
  <p:tag name="KSO_WM_TAG_VERSION" val="1.0"/>
  <p:tag name="KSO_WM_UNIT_TYPE" val="i"/>
  <p:tag name="KSO_WM_UNIT_INDEX" val="27"/>
</p:tagLst>
</file>

<file path=ppt/tags/tag7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8"/>
  <p:tag name="KSO_WM_UNIT_LAYERLEVEL" val="1"/>
  <p:tag name="KSO_WM_TAG_VERSION" val="1.0"/>
  <p:tag name="KSO_WM_UNIT_TYPE" val="i"/>
  <p:tag name="KSO_WM_UNIT_INDEX" val="28"/>
</p:tagLst>
</file>

<file path=ppt/tags/tag7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9"/>
  <p:tag name="KSO_WM_UNIT_LAYERLEVEL" val="1"/>
  <p:tag name="KSO_WM_TAG_VERSION" val="1.0"/>
  <p:tag name="KSO_WM_UNIT_TYPE" val="i"/>
  <p:tag name="KSO_WM_UNIT_INDEX" val="29"/>
</p:tagLst>
</file>

<file path=ppt/tags/tag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*i*7"/>
  <p:tag name="KSO_WM_UNIT_LAYERLEVEL" val="1"/>
  <p:tag name="KSO_WM_TAG_VERSION" val="1.0"/>
</p:tagLst>
</file>

<file path=ppt/tags/tag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9"/>
  <p:tag name="KSO_WM_UNIT_ID" val="_1*i*79"/>
  <p:tag name="KSO_WM_UNIT_LAYERLEVEL" val="1"/>
  <p:tag name="KSO_WM_TAG_VERSION" val="1.0"/>
</p:tagLst>
</file>

<file path=ppt/tags/tag8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0"/>
  <p:tag name="KSO_WM_UNIT_LAYERLEVEL" val="1"/>
  <p:tag name="KSO_WM_TAG_VERSION" val="1.0"/>
  <p:tag name="KSO_WM_UNIT_TYPE" val="i"/>
  <p:tag name="KSO_WM_UNIT_INDEX" val="30"/>
</p:tagLst>
</file>

<file path=ppt/tags/tag8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1"/>
  <p:tag name="KSO_WM_UNIT_LAYERLEVEL" val="1"/>
  <p:tag name="KSO_WM_TAG_VERSION" val="1.0"/>
  <p:tag name="KSO_WM_UNIT_TYPE" val="i"/>
  <p:tag name="KSO_WM_UNIT_INDEX" val="31"/>
</p:tagLst>
</file>

<file path=ppt/tags/tag8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2"/>
  <p:tag name="KSO_WM_UNIT_LAYERLEVEL" val="1"/>
  <p:tag name="KSO_WM_TAG_VERSION" val="1.0"/>
  <p:tag name="KSO_WM_UNIT_TYPE" val="i"/>
  <p:tag name="KSO_WM_UNIT_INDEX" val="32"/>
</p:tagLst>
</file>

<file path=ppt/tags/tag8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3"/>
  <p:tag name="KSO_WM_UNIT_LAYERLEVEL" val="1"/>
  <p:tag name="KSO_WM_TAG_VERSION" val="1.0"/>
  <p:tag name="KSO_WM_UNIT_TYPE" val="i"/>
  <p:tag name="KSO_WM_UNIT_INDEX" val="33"/>
</p:tagLst>
</file>

<file path=ppt/tags/tag8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4"/>
  <p:tag name="KSO_WM_UNIT_LAYERLEVEL" val="1"/>
  <p:tag name="KSO_WM_TAG_VERSION" val="1.0"/>
  <p:tag name="KSO_WM_UNIT_TYPE" val="i"/>
  <p:tag name="KSO_WM_UNIT_INDEX" val="34"/>
</p:tagLst>
</file>

<file path=ppt/tags/tag8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5"/>
  <p:tag name="KSO_WM_UNIT_LAYERLEVEL" val="1"/>
  <p:tag name="KSO_WM_TAG_VERSION" val="1.0"/>
  <p:tag name="KSO_WM_UNIT_TYPE" val="i"/>
  <p:tag name="KSO_WM_UNIT_INDEX" val="35"/>
</p:tagLst>
</file>

<file path=ppt/tags/tag8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6"/>
  <p:tag name="KSO_WM_UNIT_LAYERLEVEL" val="1"/>
  <p:tag name="KSO_WM_TAG_VERSION" val="1.0"/>
  <p:tag name="KSO_WM_UNIT_TYPE" val="i"/>
  <p:tag name="KSO_WM_UNIT_INDEX" val="36"/>
</p:tagLst>
</file>

<file path=ppt/tags/tag8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7"/>
  <p:tag name="KSO_WM_UNIT_LAYERLEVEL" val="1"/>
  <p:tag name="KSO_WM_TAG_VERSION" val="1.0"/>
  <p:tag name="KSO_WM_UNIT_TYPE" val="i"/>
  <p:tag name="KSO_WM_UNIT_INDEX" val="37"/>
</p:tagLst>
</file>

<file path=ppt/tags/tag8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8"/>
  <p:tag name="KSO_WM_UNIT_LAYERLEVEL" val="1"/>
  <p:tag name="KSO_WM_TAG_VERSION" val="1.0"/>
  <p:tag name="KSO_WM_UNIT_TYPE" val="i"/>
  <p:tag name="KSO_WM_UNIT_INDEX" val="38"/>
</p:tagLst>
</file>

<file path=ppt/tags/tag8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9"/>
  <p:tag name="KSO_WM_UNIT_LAYERLEVEL" val="1"/>
  <p:tag name="KSO_WM_TAG_VERSION" val="1.0"/>
  <p:tag name="KSO_WM_UNIT_TYPE" val="i"/>
  <p:tag name="KSO_WM_UNIT_INDEX" val="39"/>
</p:tagLst>
</file>

<file path=ppt/tags/tag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0"/>
  <p:tag name="KSO_WM_UNIT_ID" val="_1*i*80"/>
  <p:tag name="KSO_WM_UNIT_LAYERLEVEL" val="1"/>
  <p:tag name="KSO_WM_TAG_VERSION" val="1.0"/>
</p:tagLst>
</file>

<file path=ppt/tags/tag8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0"/>
  <p:tag name="KSO_WM_UNIT_LAYERLEVEL" val="1"/>
  <p:tag name="KSO_WM_TAG_VERSION" val="1.0"/>
  <p:tag name="KSO_WM_UNIT_TYPE" val="i"/>
  <p:tag name="KSO_WM_UNIT_INDEX" val="40"/>
</p:tagLst>
</file>

<file path=ppt/tags/tag8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1"/>
  <p:tag name="KSO_WM_UNIT_LAYERLEVEL" val="1"/>
  <p:tag name="KSO_WM_TAG_VERSION" val="1.0"/>
  <p:tag name="KSO_WM_UNIT_TYPE" val="i"/>
  <p:tag name="KSO_WM_UNIT_INDEX" val="41"/>
</p:tagLst>
</file>

<file path=ppt/tags/tag81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2"/>
  <p:tag name="KSO_WM_UNIT_LAYERLEVEL" val="1"/>
  <p:tag name="KSO_WM_TAG_VERSION" val="1.0"/>
  <p:tag name="KSO_WM_UNIT_TYPE" val="i"/>
  <p:tag name="KSO_WM_UNIT_INDEX" val="42"/>
</p:tagLst>
</file>

<file path=ppt/tags/tag81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3"/>
  <p:tag name="KSO_WM_UNIT_LAYERLEVEL" val="1"/>
  <p:tag name="KSO_WM_TAG_VERSION" val="1.0"/>
  <p:tag name="KSO_WM_UNIT_TYPE" val="i"/>
  <p:tag name="KSO_WM_UNIT_INDEX" val="43"/>
</p:tagLst>
</file>

<file path=ppt/tags/tag81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4"/>
  <p:tag name="KSO_WM_UNIT_LAYERLEVEL" val="1"/>
  <p:tag name="KSO_WM_TAG_VERSION" val="1.0"/>
  <p:tag name="KSO_WM_UNIT_TYPE" val="i"/>
  <p:tag name="KSO_WM_UNIT_INDEX" val="44"/>
</p:tagLst>
</file>

<file path=ppt/tags/tag81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5"/>
  <p:tag name="KSO_WM_UNIT_LAYERLEVEL" val="1"/>
  <p:tag name="KSO_WM_TAG_VERSION" val="1.0"/>
  <p:tag name="KSO_WM_UNIT_TYPE" val="i"/>
  <p:tag name="KSO_WM_UNIT_INDEX" val="45"/>
</p:tagLst>
</file>

<file path=ppt/tags/tag81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6"/>
  <p:tag name="KSO_WM_UNIT_LAYERLEVEL" val="1"/>
  <p:tag name="KSO_WM_TAG_VERSION" val="1.0"/>
  <p:tag name="KSO_WM_UNIT_TYPE" val="i"/>
  <p:tag name="KSO_WM_UNIT_INDEX" val="46"/>
</p:tagLst>
</file>

<file path=ppt/tags/tag8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7"/>
  <p:tag name="KSO_WM_UNIT_LAYERLEVEL" val="1"/>
  <p:tag name="KSO_WM_TAG_VERSION" val="1.0"/>
  <p:tag name="KSO_WM_UNIT_TYPE" val="i"/>
  <p:tag name="KSO_WM_UNIT_INDEX" val="47"/>
</p:tagLst>
</file>

<file path=ppt/tags/tag8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8"/>
  <p:tag name="KSO_WM_UNIT_LAYERLEVEL" val="1"/>
  <p:tag name="KSO_WM_TAG_VERSION" val="1.0"/>
  <p:tag name="KSO_WM_UNIT_TYPE" val="i"/>
  <p:tag name="KSO_WM_UNIT_INDEX" val="48"/>
</p:tagLst>
</file>

<file path=ppt/tags/tag8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9"/>
  <p:tag name="KSO_WM_UNIT_LAYERLEVEL" val="1"/>
  <p:tag name="KSO_WM_TAG_VERSION" val="1.0"/>
  <p:tag name="KSO_WM_UNIT_TYPE" val="i"/>
  <p:tag name="KSO_WM_UNIT_INDEX" val="49"/>
</p:tagLst>
</file>

<file path=ppt/tags/tag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1"/>
  <p:tag name="KSO_WM_UNIT_ID" val="_1*i*81"/>
  <p:tag name="KSO_WM_UNIT_LAYERLEVEL" val="1"/>
  <p:tag name="KSO_WM_TAG_VERSION" val="1.0"/>
</p:tagLst>
</file>

<file path=ppt/tags/tag8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0"/>
  <p:tag name="KSO_WM_UNIT_LAYERLEVEL" val="1"/>
  <p:tag name="KSO_WM_TAG_VERSION" val="1.0"/>
  <p:tag name="KSO_WM_UNIT_TYPE" val="i"/>
  <p:tag name="KSO_WM_UNIT_INDEX" val="50"/>
</p:tagLst>
</file>

<file path=ppt/tags/tag8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1"/>
  <p:tag name="KSO_WM_UNIT_LAYERLEVEL" val="1"/>
  <p:tag name="KSO_WM_TAG_VERSION" val="1.0"/>
  <p:tag name="KSO_WM_UNIT_TYPE" val="i"/>
  <p:tag name="KSO_WM_UNIT_INDEX" val="51"/>
</p:tagLst>
</file>

<file path=ppt/tags/tag8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2"/>
  <p:tag name="KSO_WM_UNIT_LAYERLEVEL" val="1"/>
  <p:tag name="KSO_WM_TAG_VERSION" val="1.0"/>
  <p:tag name="KSO_WM_UNIT_TYPE" val="i"/>
  <p:tag name="KSO_WM_UNIT_INDEX" val="52"/>
</p:tagLst>
</file>

<file path=ppt/tags/tag82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3"/>
  <p:tag name="KSO_WM_UNIT_LAYERLEVEL" val="1"/>
  <p:tag name="KSO_WM_TAG_VERSION" val="1.0"/>
  <p:tag name="KSO_WM_UNIT_TYPE" val="i"/>
  <p:tag name="KSO_WM_UNIT_INDEX" val="53"/>
</p:tagLst>
</file>

<file path=ppt/tags/tag8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4"/>
  <p:tag name="KSO_WM_UNIT_LAYERLEVEL" val="1"/>
  <p:tag name="KSO_WM_TAG_VERSION" val="1.0"/>
  <p:tag name="KSO_WM_UNIT_TYPE" val="i"/>
  <p:tag name="KSO_WM_UNIT_INDEX" val="54"/>
</p:tagLst>
</file>

<file path=ppt/tags/tag8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5"/>
  <p:tag name="KSO_WM_UNIT_LAYERLEVEL" val="1"/>
  <p:tag name="KSO_WM_TAG_VERSION" val="1.0"/>
  <p:tag name="KSO_WM_UNIT_TYPE" val="i"/>
  <p:tag name="KSO_WM_UNIT_INDEX" val="55"/>
</p:tagLst>
</file>

<file path=ppt/tags/tag82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6"/>
  <p:tag name="KSO_WM_UNIT_LAYERLEVEL" val="1"/>
  <p:tag name="KSO_WM_TAG_VERSION" val="1.0"/>
  <p:tag name="KSO_WM_UNIT_TYPE" val="i"/>
  <p:tag name="KSO_WM_UNIT_INDEX" val="56"/>
</p:tagLst>
</file>

<file path=ppt/tags/tag82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7"/>
  <p:tag name="KSO_WM_UNIT_LAYERLEVEL" val="1"/>
  <p:tag name="KSO_WM_TAG_VERSION" val="1.0"/>
  <p:tag name="KSO_WM_UNIT_TYPE" val="i"/>
  <p:tag name="KSO_WM_UNIT_INDEX" val="57"/>
</p:tagLst>
</file>

<file path=ppt/tags/tag82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8"/>
  <p:tag name="KSO_WM_UNIT_LAYERLEVEL" val="1"/>
  <p:tag name="KSO_WM_TAG_VERSION" val="1.0"/>
  <p:tag name="KSO_WM_UNIT_TYPE" val="i"/>
  <p:tag name="KSO_WM_UNIT_INDEX" val="58"/>
</p:tagLst>
</file>

<file path=ppt/tags/tag8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9"/>
  <p:tag name="KSO_WM_UNIT_LAYERLEVEL" val="1"/>
  <p:tag name="KSO_WM_TAG_VERSION" val="1.0"/>
  <p:tag name="KSO_WM_UNIT_TYPE" val="i"/>
  <p:tag name="KSO_WM_UNIT_INDEX" val="59"/>
</p:tagLst>
</file>

<file path=ppt/tags/tag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2"/>
  <p:tag name="KSO_WM_UNIT_ID" val="_1*i*82"/>
  <p:tag name="KSO_WM_UNIT_LAYERLEVEL" val="1"/>
  <p:tag name="KSO_WM_TAG_VERSION" val="1.0"/>
</p:tagLst>
</file>

<file path=ppt/tags/tag8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0"/>
  <p:tag name="KSO_WM_UNIT_LAYERLEVEL" val="1"/>
  <p:tag name="KSO_WM_TAG_VERSION" val="1.0"/>
  <p:tag name="KSO_WM_UNIT_TYPE" val="i"/>
  <p:tag name="KSO_WM_UNIT_INDEX" val="60"/>
</p:tagLst>
</file>

<file path=ppt/tags/tag8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1"/>
  <p:tag name="KSO_WM_UNIT_LAYERLEVEL" val="1"/>
  <p:tag name="KSO_WM_TAG_VERSION" val="1.0"/>
  <p:tag name="KSO_WM_UNIT_TYPE" val="i"/>
  <p:tag name="KSO_WM_UNIT_INDEX" val="61"/>
</p:tagLst>
</file>

<file path=ppt/tags/tag8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2"/>
  <p:tag name="KSO_WM_UNIT_LAYERLEVEL" val="1"/>
  <p:tag name="KSO_WM_TAG_VERSION" val="1.0"/>
  <p:tag name="KSO_WM_UNIT_TYPE" val="i"/>
  <p:tag name="KSO_WM_UNIT_INDEX" val="62"/>
</p:tagLst>
</file>

<file path=ppt/tags/tag8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3"/>
  <p:tag name="KSO_WM_UNIT_LAYERLEVEL" val="1"/>
  <p:tag name="KSO_WM_TAG_VERSION" val="1.0"/>
  <p:tag name="KSO_WM_UNIT_CONTENT_GROUP_TYPE" val="titlestyle"/>
  <p:tag name="KSO_WM_UNIT_TYPE" val="i"/>
  <p:tag name="KSO_WM_UNIT_INDEX" val="63"/>
</p:tagLst>
</file>

<file path=ppt/tags/tag8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64"/>
  <p:tag name="KSO_WM_UNIT_LAYERLEVEL" val="1"/>
  <p:tag name="KSO_WM_TAG_VERSION" val="1.0"/>
  <p:tag name="KSO_WM_UNIT_CONTENT_GROUP_TYPE" val="titlestyle"/>
  <p:tag name="KSO_WM_UNIT_TYPE" val="i"/>
  <p:tag name="KSO_WM_UNIT_INDEX" val="64"/>
</p:tagLst>
</file>

<file path=ppt/tags/tag8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8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20230893"/>
</p:tagLst>
</file>

<file path=ppt/tags/tag8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3;二级&#13;三级&#13;四级&#13;五级"/>
  <p:tag name="KSO_WM_UNIT_NOCLEAR" val="0"/>
  <p:tag name="KSO_WM_UNIT_TYPE" val="f"/>
  <p:tag name="KSO_WM_UNIT_INDEX" val="1"/>
  <p:tag name="KSO_WM_TEMPLATE_CATEGORY" val="custom"/>
  <p:tag name="KSO_WM_TEMPLATE_INDEX" val="20230893"/>
</p:tagLst>
</file>

<file path=ppt/tags/tag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3"/>
  <p:tag name="KSO_WM_UNIT_ID" val="_1*i*83"/>
  <p:tag name="KSO_WM_UNIT_LAYERLEVEL" val="1"/>
  <p:tag name="KSO_WM_TAG_VERSION" val="1.0"/>
</p:tagLst>
</file>

<file path=ppt/tags/tag840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1.0"/>
  <p:tag name="KSO_WM_BEAUTIFY_FLAG" val="#wm#"/>
  <p:tag name="KSO_WM_TEMPLATE_CATEGORY" val="custom"/>
  <p:tag name="KSO_WM_TEMPLATE_INDEX" val="20230893"/>
  <p:tag name="KSO_WM_SPECIAL_SOURCE" val="bdnull"/>
  <p:tag name="KSO_WM_TEMPLATE_THUMBS_INDEX" val="1、9"/>
</p:tagLst>
</file>

<file path=ppt/tags/tag841.xml><?xml version="1.0" encoding="utf-8"?>
<p:tagLst xmlns:p="http://schemas.openxmlformats.org/presentationml/2006/main">
  <p:tag name="KSO_WM_BEAUTIFY_FLAG" val=""/>
</p:tagLst>
</file>

<file path=ppt/tags/tag8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1.0"/>
  <p:tag name="KSO_WM_UNIT_TYPE" val="i"/>
  <p:tag name="KSO_WM_UNIT_INDEX" val="2"/>
</p:tagLst>
</file>

<file path=ppt/tags/tag8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1.0"/>
  <p:tag name="KSO_WM_UNIT_TYPE" val="i"/>
  <p:tag name="KSO_WM_UNIT_INDEX" val="3"/>
</p:tagLst>
</file>

<file path=ppt/tags/tag8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1.0"/>
  <p:tag name="KSO_WM_UNIT_TYPE" val="i"/>
  <p:tag name="KSO_WM_UNIT_INDEX" val="4"/>
</p:tagLst>
</file>

<file path=ppt/tags/tag8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"/>
  <p:tag name="KSO_WM_UNIT_LAYERLEVEL" val="1"/>
  <p:tag name="KSO_WM_TAG_VERSION" val="1.0"/>
  <p:tag name="KSO_WM_UNIT_TYPE" val="i"/>
  <p:tag name="KSO_WM_UNIT_INDEX" val="5"/>
</p:tagLst>
</file>

<file path=ppt/tags/tag8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6"/>
  <p:tag name="KSO_WM_UNIT_LAYERLEVEL" val="1"/>
  <p:tag name="KSO_WM_TAG_VERSION" val="1.0"/>
  <p:tag name="KSO_WM_UNIT_TYPE" val="i"/>
  <p:tag name="KSO_WM_UNIT_INDEX" val="6"/>
</p:tagLst>
</file>

<file path=ppt/tags/tag8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8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8"/>
  <p:tag name="KSO_WM_UNIT_LAYERLEVEL" val="1"/>
  <p:tag name="KSO_WM_TAG_VERSION" val="1.0"/>
  <p:tag name="KSO_WM_UNIT_TYPE" val="i"/>
  <p:tag name="KSO_WM_UNIT_INDEX" val="8"/>
</p:tagLst>
</file>

<file path=ppt/tags/tag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4"/>
  <p:tag name="KSO_WM_UNIT_ID" val="_1*i*84"/>
  <p:tag name="KSO_WM_UNIT_LAYERLEVEL" val="1"/>
  <p:tag name="KSO_WM_TAG_VERSION" val="1.0"/>
</p:tagLst>
</file>

<file path=ppt/tags/tag8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9"/>
  <p:tag name="KSO_WM_UNIT_LAYERLEVEL" val="1"/>
  <p:tag name="KSO_WM_TAG_VERSION" val="1.0"/>
  <p:tag name="KSO_WM_UNIT_TYPE" val="i"/>
  <p:tag name="KSO_WM_UNIT_INDEX" val="9"/>
</p:tagLst>
</file>

<file path=ppt/tags/tag8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0"/>
  <p:tag name="KSO_WM_UNIT_LAYERLEVEL" val="1"/>
  <p:tag name="KSO_WM_TAG_VERSION" val="1.0"/>
  <p:tag name="KSO_WM_UNIT_TYPE" val="i"/>
  <p:tag name="KSO_WM_UNIT_INDEX" val="10"/>
</p:tagLst>
</file>

<file path=ppt/tags/tag8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1"/>
  <p:tag name="KSO_WM_UNIT_LAYERLEVEL" val="1"/>
  <p:tag name="KSO_WM_TAG_VERSION" val="1.0"/>
  <p:tag name="KSO_WM_UNIT_TYPE" val="i"/>
  <p:tag name="KSO_WM_UNIT_INDEX" val="11"/>
</p:tagLst>
</file>

<file path=ppt/tags/tag8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2"/>
  <p:tag name="KSO_WM_UNIT_LAYERLEVEL" val="1"/>
  <p:tag name="KSO_WM_TAG_VERSION" val="1.0"/>
  <p:tag name="KSO_WM_UNIT_TYPE" val="i"/>
  <p:tag name="KSO_WM_UNIT_INDEX" val="12"/>
</p:tagLst>
</file>

<file path=ppt/tags/tag8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3"/>
  <p:tag name="KSO_WM_UNIT_LAYERLEVEL" val="1"/>
  <p:tag name="KSO_WM_TAG_VERSION" val="1.0"/>
  <p:tag name="KSO_WM_UNIT_TYPE" val="i"/>
  <p:tag name="KSO_WM_UNIT_INDEX" val="13"/>
</p:tagLst>
</file>

<file path=ppt/tags/tag8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4"/>
  <p:tag name="KSO_WM_UNIT_LAYERLEVEL" val="1"/>
  <p:tag name="KSO_WM_TAG_VERSION" val="1.0"/>
  <p:tag name="KSO_WM_UNIT_TYPE" val="i"/>
  <p:tag name="KSO_WM_UNIT_INDEX" val="14"/>
</p:tagLst>
</file>

<file path=ppt/tags/tag8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5"/>
  <p:tag name="KSO_WM_UNIT_LAYERLEVEL" val="1"/>
  <p:tag name="KSO_WM_TAG_VERSION" val="1.0"/>
  <p:tag name="KSO_WM_UNIT_TYPE" val="i"/>
  <p:tag name="KSO_WM_UNIT_INDEX" val="15"/>
</p:tagLst>
</file>

<file path=ppt/tags/tag8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8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8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5"/>
  <p:tag name="KSO_WM_UNIT_ID" val="_1*i*85"/>
  <p:tag name="KSO_WM_UNIT_LAYERLEVEL" val="1"/>
  <p:tag name="KSO_WM_TAG_VERSION" val="1.0"/>
</p:tagLst>
</file>

<file path=ppt/tags/tag8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8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8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8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8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8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3"/>
  <p:tag name="KSO_WM_UNIT_LAYERLEVEL" val="1"/>
  <p:tag name="KSO_WM_TAG_VERSION" val="1.0"/>
  <p:tag name="KSO_WM_BEAUTIFY_FLAG" val="#wm#"/>
  <p:tag name="KSO_WM_UNIT_PRESET_TEXT" val="公司名占位符"/>
  <p:tag name="KSO_WM_UNIT_NOCLEAR" val="0"/>
  <p:tag name="KSO_WM_UNIT_VALUE" val="36"/>
  <p:tag name="KSO_WM_UNIT_TYPE" val="f"/>
  <p:tag name="KSO_WM_UNIT_INDEX" val="3"/>
  <p:tag name="KSO_WM_UNIT_SUBTYPE" val="g"/>
</p:tagLst>
</file>

<file path=ppt/tags/tag8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1.0"/>
  <p:tag name="KSO_WM_BEAUTIFY_FLAG" val="#wm#"/>
  <p:tag name="KSO_WM_UNIT_SUBTYPE" val="c"/>
  <p:tag name="KSO_WM_UNIT_PRESET_TEXT" val="日期时间占位符"/>
  <p:tag name="KSO_WM_UNIT_NOCLEAR" val="0"/>
  <p:tag name="KSO_WM_UNIT_VALUE" val="8"/>
  <p:tag name="KSO_WM_UNIT_TYPE" val="f"/>
  <p:tag name="KSO_WM_UNIT_INDEX" val="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PRESET_TEXT" val="WPS,a click to unlimited possibilities&#10;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*b*1"/>
  <p:tag name="KSO_WM_UNIT_LAYERLEVEL" val="1"/>
  <p:tag name="KSO_WM_TAG_VERSION" val="1.0"/>
  <p:tag name="KSO_WM_BEAUTIFY_FLAG" val="#wm#"/>
  <p:tag name="KSO_WM_UNIT_CONTENT_GROUP_TYPE" val="contentchip"/>
</p:tagLst>
</file>

<file path=ppt/tags/tag8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4"/>
  <p:tag name="KSO_WM_UNIT_LAYERLEVEL" val="1"/>
  <p:tag name="KSO_WM_TAG_VERSION" val="1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8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8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</p:tagLst>
</file>

<file path=ppt/tags/tag8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8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1.0"/>
  <p:tag name="KSO_WM_UNIT_TYPE" val="i"/>
  <p:tag name="KSO_WM_UNIT_INDEX" val="4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文档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*a*1"/>
  <p:tag name="KSO_WM_UNIT_LAYERLEVEL" val="1"/>
  <p:tag name="KSO_WM_TAG_VERSION" val="1.0"/>
  <p:tag name="KSO_WM_BEAUTIFY_FLAG" val="#wm#"/>
  <p:tag name="KSO_WM_UNIT_CONTENT_GROUP_TYPE" val="contentchip"/>
</p:tagLst>
</file>

<file path=ppt/tags/tag8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5"/>
  <p:tag name="KSO_WM_UNIT_LAYERLEVEL" val="1"/>
  <p:tag name="KSO_WM_TAG_VERSION" val="1.0"/>
  <p:tag name="KSO_WM_UNIT_TYPE" val="i"/>
  <p:tag name="KSO_WM_UNIT_INDEX" val="5"/>
</p:tagLst>
</file>

<file path=ppt/tags/tag8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6"/>
  <p:tag name="KSO_WM_UNIT_LAYERLEVEL" val="1"/>
  <p:tag name="KSO_WM_TAG_VERSION" val="1.0"/>
  <p:tag name="KSO_WM_UNIT_TYPE" val="i"/>
  <p:tag name="KSO_WM_UNIT_INDEX" val="6"/>
</p:tagLst>
</file>

<file path=ppt/tags/tag8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7"/>
  <p:tag name="KSO_WM_UNIT_LAYERLEVEL" val="1"/>
  <p:tag name="KSO_WM_TAG_VERSION" val="1.0"/>
  <p:tag name="KSO_WM_UNIT_TYPE" val="i"/>
  <p:tag name="KSO_WM_UNIT_INDEX" val="7"/>
</p:tagLst>
</file>

<file path=ppt/tags/tag8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8"/>
  <p:tag name="KSO_WM_UNIT_LAYERLEVEL" val="1"/>
  <p:tag name="KSO_WM_TAG_VERSION" val="1.0"/>
  <p:tag name="KSO_WM_UNIT_TYPE" val="i"/>
  <p:tag name="KSO_WM_UNIT_INDEX" val="8"/>
</p:tagLst>
</file>

<file path=ppt/tags/tag8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9"/>
  <p:tag name="KSO_WM_UNIT_LAYERLEVEL" val="1"/>
  <p:tag name="KSO_WM_TAG_VERSION" val="1.0"/>
  <p:tag name="KSO_WM_UNIT_TYPE" val="i"/>
  <p:tag name="KSO_WM_UNIT_INDEX" val="9"/>
</p:tagLst>
</file>

<file path=ppt/tags/tag8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0"/>
  <p:tag name="KSO_WM_UNIT_LAYERLEVEL" val="1"/>
  <p:tag name="KSO_WM_TAG_VERSION" val="1.0"/>
  <p:tag name="KSO_WM_UNIT_TYPE" val="i"/>
  <p:tag name="KSO_WM_UNIT_INDEX" val="10"/>
</p:tagLst>
</file>

<file path=ppt/tags/tag8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1"/>
  <p:tag name="KSO_WM_UNIT_LAYERLEVEL" val="1"/>
  <p:tag name="KSO_WM_TAG_VERSION" val="1.0"/>
  <p:tag name="KSO_WM_UNIT_TYPE" val="i"/>
  <p:tag name="KSO_WM_UNIT_INDEX" val="11"/>
</p:tagLst>
</file>

<file path=ppt/tags/tag8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8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8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4"/>
  <p:tag name="KSO_WM_UNIT_LAYERLEVEL" val="1"/>
  <p:tag name="KSO_WM_TAG_VERSION" val="1.0"/>
  <p:tag name="KSO_WM_UNIT_TYPE" val="i"/>
  <p:tag name="KSO_WM_UNIT_INDEX" val="14"/>
</p:tagLst>
</file>

<file path=ppt/tags/tag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7"/>
  <p:tag name="KSO_WM_UNIT_ID" val="_1*i*87"/>
  <p:tag name="KSO_WM_UNIT_LAYERLEVEL" val="1"/>
  <p:tag name="KSO_WM_TAG_VERSION" val="1.0"/>
</p:tagLst>
</file>

<file path=ppt/tags/tag8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5"/>
  <p:tag name="KSO_WM_UNIT_LAYERLEVEL" val="1"/>
  <p:tag name="KSO_WM_TAG_VERSION" val="1.0"/>
  <p:tag name="KSO_WM_UNIT_TYPE" val="i"/>
  <p:tag name="KSO_WM_UNIT_INDEX" val="15"/>
</p:tagLst>
</file>

<file path=ppt/tags/tag89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6"/>
  <p:tag name="KSO_WM_UNIT_LAYERLEVEL" val="1"/>
  <p:tag name="KSO_WM_TAG_VERSION" val="1.0"/>
  <p:tag name="KSO_WM_UNIT_TYPE" val="i"/>
  <p:tag name="KSO_WM_UNIT_INDEX" val="16"/>
</p:tagLst>
</file>

<file path=ppt/tags/tag89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7"/>
  <p:tag name="KSO_WM_UNIT_LAYERLEVEL" val="1"/>
  <p:tag name="KSO_WM_TAG_VERSION" val="1.0"/>
  <p:tag name="KSO_WM_UNIT_TYPE" val="i"/>
  <p:tag name="KSO_WM_UNIT_INDEX" val="17"/>
</p:tagLst>
</file>

<file path=ppt/tags/tag89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8"/>
  <p:tag name="KSO_WM_UNIT_LAYERLEVEL" val="1"/>
  <p:tag name="KSO_WM_TAG_VERSION" val="1.0"/>
  <p:tag name="KSO_WM_UNIT_TYPE" val="i"/>
  <p:tag name="KSO_WM_UNIT_INDEX" val="18"/>
</p:tagLst>
</file>

<file path=ppt/tags/tag8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9"/>
  <p:tag name="KSO_WM_UNIT_LAYERLEVEL" val="1"/>
  <p:tag name="KSO_WM_TAG_VERSION" val="1.0"/>
  <p:tag name="KSO_WM_UNIT_TYPE" val="i"/>
  <p:tag name="KSO_WM_UNIT_INDEX" val="19"/>
</p:tagLst>
</file>

<file path=ppt/tags/tag8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0"/>
  <p:tag name="KSO_WM_UNIT_LAYERLEVEL" val="1"/>
  <p:tag name="KSO_WM_TAG_VERSION" val="1.0"/>
  <p:tag name="KSO_WM_UNIT_TYPE" val="i"/>
  <p:tag name="KSO_WM_UNIT_INDEX" val="20"/>
</p:tagLst>
</file>

<file path=ppt/tags/tag8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1"/>
  <p:tag name="KSO_WM_UNIT_LAYERLEVEL" val="1"/>
  <p:tag name="KSO_WM_TAG_VERSION" val="1.0"/>
  <p:tag name="KSO_WM_UNIT_TYPE" val="i"/>
  <p:tag name="KSO_WM_UNIT_INDEX" val="21"/>
</p:tagLst>
</file>

<file path=ppt/tags/tag8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8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TYPE" val="a"/>
  <p:tag name="KSO_WM_UNIT_INDEX" val="1"/>
</p:tagLst>
</file>

<file path=ppt/tags/tag8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b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副标题"/>
  <p:tag name="KSO_WM_UNIT_NOCLEAR" val="0"/>
  <p:tag name="KSO_WM_UNIT_VALUE" val="10"/>
  <p:tag name="KSO_WM_UNIT_TYPE" val="b"/>
  <p:tag name="KSO_WM_UNIT_INDEX" val="1"/>
</p:tagLst>
</file>

<file path=ppt/tags/tag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*i*8"/>
  <p:tag name="KSO_WM_UNIT_LAYERLEVEL" val="1"/>
  <p:tag name="KSO_WM_TAG_VERSION" val="1.0"/>
</p:tagLst>
</file>

<file path=ppt/tags/tag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8"/>
  <p:tag name="KSO_WM_UNIT_ID" val="_1*i*88"/>
  <p:tag name="KSO_WM_UNIT_LAYERLEVEL" val="1"/>
  <p:tag name="KSO_WM_TAG_VERSION" val="1.0"/>
</p:tagLst>
</file>

<file path=ppt/tags/tag9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90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UNIT_TYPE" val="i"/>
  <p:tag name="KSO_WM_UNIT_INDEX" val="4"/>
</p:tagLst>
</file>

<file path=ppt/tags/tag90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UNIT_TYPE" val="i"/>
  <p:tag name="KSO_WM_UNIT_INDEX" val="5"/>
</p:tagLst>
</file>

<file path=ppt/tags/tag90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1.0"/>
  <p:tag name="KSO_WM_UNIT_TYPE" val="i"/>
  <p:tag name="KSO_WM_UNIT_INDEX" val="6"/>
</p:tagLst>
</file>

<file path=ppt/tags/tag90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1.0"/>
  <p:tag name="KSO_WM_UNIT_TYPE" val="i"/>
  <p:tag name="KSO_WM_UNIT_INDEX" val="7"/>
</p:tagLst>
</file>

<file path=ppt/tags/tag90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"/>
  <p:tag name="KSO_WM_UNIT_LAYERLEVEL" val="1"/>
  <p:tag name="KSO_WM_TAG_VERSION" val="1.0"/>
  <p:tag name="KSO_WM_UNIT_TYPE" val="i"/>
  <p:tag name="KSO_WM_UNIT_INDEX" val="8"/>
</p:tagLst>
</file>

<file path=ppt/tags/tag90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9"/>
  <p:tag name="KSO_WM_UNIT_LAYERLEVEL" val="1"/>
  <p:tag name="KSO_WM_TAG_VERSION" val="1.0"/>
  <p:tag name="KSO_WM_UNIT_TYPE" val="i"/>
  <p:tag name="KSO_WM_UNIT_INDEX" val="9"/>
</p:tagLst>
</file>

<file path=ppt/tags/tag9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0"/>
  <p:tag name="KSO_WM_UNIT_LAYERLEVEL" val="1"/>
  <p:tag name="KSO_WM_TAG_VERSION" val="1.0"/>
  <p:tag name="KSO_WM_UNIT_TYPE" val="i"/>
  <p:tag name="KSO_WM_UNIT_INDEX" val="10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1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1"/>
  <p:tag name="KSO_WM_UNIT_LAYERLEVEL" val="1"/>
  <p:tag name="KSO_WM_TAG_VERSION" val="1.0"/>
  <p:tag name="KSO_WM_UNIT_TYPE" val="i"/>
  <p:tag name="KSO_WM_UNIT_INDEX" val="11"/>
</p:tagLst>
</file>

<file path=ppt/tags/tag91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2"/>
  <p:tag name="KSO_WM_UNIT_LAYERLEVEL" val="1"/>
  <p:tag name="KSO_WM_TAG_VERSION" val="1.0"/>
  <p:tag name="KSO_WM_UNIT_TYPE" val="i"/>
  <p:tag name="KSO_WM_UNIT_INDEX" val="12"/>
</p:tagLst>
</file>

<file path=ppt/tags/tag9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</p:tagLst>
</file>

<file path=ppt/tags/tag9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1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</p:tagLst>
</file>

<file path=ppt/tags/tag9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60"/>
  <p:tag name="KSO_WM_UNIT_TYPE" val="f"/>
  <p:tag name="KSO_WM_UNIT_INDEX" val="1"/>
</p:tagLst>
</file>

<file path=ppt/tags/tag9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60"/>
  <p:tag name="KSO_WM_UNIT_TYPE" val="f"/>
  <p:tag name="KSO_WM_UNIT_INDEX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1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ags/tag9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</p:tagLst>
</file>

<file path=ppt/tags/tag9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1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9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</p:tagLst>
</file>

<file path=ppt/tags/tag9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</p:tagLst>
</file>

<file path=ppt/tags/tag9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BEAUTIFY_FLAG" val=""/>
</p:tagLst>
</file>

<file path=ppt/tags/tag9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</p:tagLst>
</file>

<file path=ppt/tags/tag9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UNIT_TYPE" val="i"/>
  <p:tag name="KSO_WM_UNIT_INDEX" val="2"/>
</p:tagLst>
</file>

<file path=ppt/tags/tag9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UNIT_TYPE" val="i"/>
  <p:tag name="KSO_WM_UNIT_INDEX" val="3"/>
</p:tagLst>
</file>

<file path=ppt/tags/tag9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UNIT_TYPE" val="i"/>
  <p:tag name="KSO_WM_UNIT_INDEX" val="4"/>
</p:tagLst>
</file>

<file path=ppt/tags/tag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47"/>
  <p:tag name="KSO_WM_UNIT_LAYERLEVEL" val="1"/>
  <p:tag name="KSO_WM_TAG_VERSION" val="1.0"/>
  <p:tag name="KSO_WM_UNIT_TYPE" val="i"/>
  <p:tag name="KSO_WM_UNIT_INDEX" val="47"/>
</p:tagLst>
</file>

<file path=ppt/tags/tag9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1.0"/>
  <p:tag name="KSO_WM_UNIT_TYPE" val="i"/>
  <p:tag name="KSO_WM_UNIT_INDEX" val="5"/>
</p:tagLst>
</file>

<file path=ppt/tags/tag9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1.0"/>
  <p:tag name="KSO_WM_UNIT_TYPE" val="i"/>
  <p:tag name="KSO_WM_UNIT_INDEX" val="6"/>
</p:tagLst>
</file>

<file path=ppt/tags/tag9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1.0"/>
  <p:tag name="KSO_WM_UNIT_TYPE" val="i"/>
  <p:tag name="KSO_WM_UNIT_INDEX" val="7"/>
</p:tagLst>
</file>

<file path=ppt/tags/tag9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1.0"/>
  <p:tag name="KSO_WM_UNIT_TYPE" val="i"/>
  <p:tag name="KSO_WM_UNIT_INDEX" val="8"/>
</p:tagLst>
</file>

<file path=ppt/tags/tag9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1.0"/>
  <p:tag name="KSO_WM_UNIT_TYPE" val="i"/>
  <p:tag name="KSO_WM_UNIT_INDEX" val="9"/>
</p:tagLst>
</file>

<file path=ppt/tags/tag9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9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9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9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9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49"/>
  <p:tag name="KSO_WM_UNIT_LAYERLEVEL" val="1"/>
  <p:tag name="KSO_WM_TAG_VERSION" val="1.0"/>
  <p:tag name="KSO_WM_UNIT_TYPE" val="i"/>
  <p:tag name="KSO_WM_UNIT_INDEX" val="49"/>
</p:tagLst>
</file>

<file path=ppt/tags/tag9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9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9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  <p:tag name="KSO_WM_UNIT_NOCLEAR" val="0"/>
</p:tagLst>
</file>

<file path=ppt/tags/tag9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3"/>
  <p:tag name="KSO_WM_UNIT_LAYERLEVEL" val="1"/>
  <p:tag name="KSO_WM_TAG_VERSION" val="1.0"/>
  <p:tag name="KSO_WM_BEAUTIFY_FLAG" val="#wm#"/>
  <p:tag name="KSO_WM_UNIT_PRESET_TEXT" val="公司名占位符"/>
  <p:tag name="KSO_WM_UNIT_NOCLEAR" val="0"/>
  <p:tag name="KSO_WM_UNIT_VALUE" val="81"/>
  <p:tag name="KSO_WM_UNIT_TYPE" val="f"/>
  <p:tag name="KSO_WM_UNIT_INDEX" val="3"/>
  <p:tag name="KSO_WM_UNIT_SUBTYPE" val="g"/>
</p:tagLst>
</file>

<file path=ppt/tags/tag9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2"/>
  <p:tag name="KSO_WM_UNIT_LAYERLEVEL" val="1"/>
  <p:tag name="KSO_WM_TAG_VERSION" val="1.0"/>
  <p:tag name="KSO_WM_BEAUTIFY_FLAG" val="#wm#"/>
  <p:tag name="KSO_WM_UNIT_SUBTYPE" val="c"/>
  <p:tag name="KSO_WM_UNIT_PRESET_TEXT" val="日期时间占位符"/>
  <p:tag name="KSO_WM_UNIT_NOCLEAR" val="0"/>
  <p:tag name="KSO_WM_UNIT_VALUE" val="8"/>
  <p:tag name="KSO_WM_UNIT_TYPE" val="f"/>
  <p:tag name="KSO_WM_UNIT_INDEX" val="2"/>
</p:tagLst>
</file>

<file path=ppt/tags/tag9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5"/>
  <p:tag name="KSO_WM_UNIT_LAYERLEVEL" val="1"/>
  <p:tag name="KSO_WM_TAG_VERSION" val="1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5"/>
</p:tagLst>
</file>

<file path=ppt/tags/tag9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0"/>
  <p:tag name="KSO_WM_TEMPLATE_CATEGORY" val="custom"/>
  <p:tag name="KSO_WM_TEMPLATE_INDEX" val="20230979"/>
</p:tagLst>
</file>

<file path=ppt/tags/tag9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UNIT_NOCLEAR" val="0"/>
  <p:tag name="KSO_WM_TEMPLATE_CATEGORY" val="custom"/>
  <p:tag name="KSO_WM_TEMPLATE_INDEX" val="20230979"/>
</p:tagLst>
</file>

<file path=ppt/tags/tag9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0"/>
  <p:tag name="KSO_WM_UNIT_LAYERLEVEL" val="1"/>
  <p:tag name="KSO_WM_TAG_VERSION" val="1.0"/>
  <p:tag name="KSO_WM_UNIT_TYPE" val="i"/>
  <p:tag name="KSO_WM_UNIT_INDEX" val="50"/>
</p:tagLst>
</file>

<file path=ppt/tags/tag9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3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1.0"/>
  <p:tag name="KSO_WM_BEAUTIFY_FLAG" val="#wm#"/>
  <p:tag name="KSO_WM_TEMPLATE_CATEGORY" val="custom"/>
  <p:tag name="KSO_WM_TEMPLATE_INDEX" val="20230979"/>
  <p:tag name="KSO_WM_TEMPLATE_THUMBS_INDEX" val="1、9"/>
</p:tagLst>
</file>

<file path=ppt/tags/tag97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30893_1*b*1"/>
  <p:tag name="KSO_WM_TEMPLATE_CATEGORY" val="custom"/>
  <p:tag name="KSO_WM_TEMPLATE_INDEX" val="20230893"/>
  <p:tag name="KSO_WM_UNIT_LAYERLEVEL" val="1"/>
  <p:tag name="KSO_WM_TAG_VERSION" val="1.0"/>
  <p:tag name="KSO_WM_BEAUTIFY_FLAG" val="#wm#"/>
  <p:tag name="KSO_WM_UNIT_PRESET_TEXT" val="WPS,a click to unlimited possibilities&#10;"/>
</p:tagLst>
</file>

<file path=ppt/tags/tag97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893_1*a*1"/>
  <p:tag name="KSO_WM_TEMPLATE_CATEGORY" val="custom"/>
  <p:tag name="KSO_WM_TEMPLATE_INDEX" val="20230893"/>
  <p:tag name="KSO_WM_UNIT_LAYERLEVEL" val="1"/>
  <p:tag name="KSO_WM_TAG_VERSION" val="1.0"/>
  <p:tag name="KSO_WM_BEAUTIFY_FLAG" val="#wm#"/>
  <p:tag name="KSO_WM_UNIT_PRESET_TEXT" val="单击此处添加文档标题"/>
</p:tagLst>
</file>

<file path=ppt/tags/tag976.xml><?xml version="1.0" encoding="utf-8"?>
<p:tagLst xmlns:p="http://schemas.openxmlformats.org/presentationml/2006/main">
  <p:tag name="KSO_WM_BEAUTIFY_FLAG" val=""/>
</p:tagLst>
</file>

<file path=ppt/tags/tag977.xml><?xml version="1.0" encoding="utf-8"?>
<p:tagLst xmlns:p="http://schemas.openxmlformats.org/presentationml/2006/main">
  <p:tag name="KSO_WM_SLIDE_ID" val="custom20230893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30893"/>
  <p:tag name="KSO_WM_SLIDE_TYPE" val="title"/>
  <p:tag name="KSO_WM_SLIDE_SUBTYPE" val="pureTxt"/>
  <p:tag name="KSO_WM_SLIDE_LAYOUT" val="a_b_f"/>
  <p:tag name="KSO_WM_SLIDE_LAYOUT_CNT" val="1_1_1"/>
  <p:tag name="KSO_WM_SPECIAL_SOURCE" val="bdnull"/>
  <p:tag name="KSO_WM_TEMPLATE_THUMBS_INDEX" val="1、9"/>
  <p:tag name="KSO_WM_SLIDE_CONTENT_AREA" val="{&quot;left&quot;:&quot;101.35&quot;,&quot;top&quot;:&quot;155.85&quot;,&quot;width&quot;:&quot;775.95&quot;,&quot;height&quot;:&quot;262.15&quot;}"/>
</p:tagLst>
</file>

<file path=ppt/tags/tag978.xml><?xml version="1.0" encoding="utf-8"?>
<p:tagLst xmlns:p="http://schemas.openxmlformats.org/presentationml/2006/main">
  <p:tag name="KSO_WM_BEAUTIFY_FLAG" val="#wm#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3"/>
  <p:tag name="KSO_WM_UNIT_ID" val="diagram20231636_2*n_h_i*1_1_3"/>
  <p:tag name="KSO_WM_TEMPLATE_CATEGORY" val="diagram"/>
  <p:tag name="KSO_WM_TEMPLATE_INDEX" val="20231636"/>
  <p:tag name="KSO_WM_UNIT_LAYERLEVEL" val="1_1_1"/>
  <p:tag name="KSO_WM_TAG_VERSION" val="3.0"/>
  <p:tag name="KSO_WM_DIAGRAM_VERSION" val="3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solid&quot;:{&quot;brightness&quot;:0.699999988079071,&quot;colorType&quot;:1,&quot;foreColorIndex&quot;:5,&quot;transparency&quot;:0.699999988079071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7"/>
</p:tagLst>
</file>

<file path=ppt/tags/tag9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36_2*n_h_h_f*1_2_2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SUBTYPE" val="a"/>
  <p:tag name="KSO_WM_UNIT_NOCLEAR" val="0"/>
  <p:tag name="KSO_WM_DIAGRAM_GROUP_CODE" val="n1-1"/>
  <p:tag name="KSO_WM_UNIT_TYPE" val="n_h_h_f"/>
  <p:tag name="KSO_WM_UNIT_INDEX" val="1_2_2_1"/>
  <p:tag name="KSO_WM_UNIT_VALUE" val="104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6,&quot;pos&quot;:1,&quot;transparency&quot;:1},{&quot;brightness&quot;:0,&quot;colorType&quot;:1,&quot;foreColorIndex&quot;:5,&quot;pos&quot;:0.019999999552965164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UNIT_PRESET_TEXT" val="单击此处输入你的项正文，文字是您思想的提炼，请尽量言简意赅的阐述观点，单击此处输入你的项正文"/>
</p:tagLst>
</file>

<file path=ppt/tags/tag9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1"/>
  <p:tag name="KSO_WM_UNIT_LAYERLEVEL" val="1"/>
  <p:tag name="KSO_WM_TAG_VERSION" val="1.0"/>
  <p:tag name="KSO_WM_UNIT_TYPE" val="i"/>
  <p:tag name="KSO_WM_UNIT_INDEX" val="51"/>
</p:tagLst>
</file>

<file path=ppt/tags/tag9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36_2*n_h_h_f*1_2_1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SUBTYPE" val="a"/>
  <p:tag name="KSO_WM_UNIT_NOCLEAR" val="0"/>
  <p:tag name="KSO_WM_DIAGRAM_GROUP_CODE" val="n1-1"/>
  <p:tag name="KSO_WM_UNIT_TYPE" val="n_h_h_f"/>
  <p:tag name="KSO_WM_UNIT_INDEX" val="1_2_1_1"/>
  <p:tag name="KSO_WM_UNIT_VALUE" val="116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6,&quot;pos&quot;:1,&quot;transparency&quot;:1},{&quot;brightness&quot;:0,&quot;colorType&quot;:1,&quot;foreColorIndex&quot;:5,&quot;pos&quot;:0.019999999552965164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UNIT_PRESET_TEXT" val="单击此处输入你的项正文，文字是您思想的提炼，请尽量言简意赅的阐述观点，单击此处输入你的项正文"/>
</p:tagLst>
</file>

<file path=ppt/tags/tag9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36_2*n_h_h_f*1_2_3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SUBTYPE" val="a"/>
  <p:tag name="KSO_WM_UNIT_NOCLEAR" val="0"/>
  <p:tag name="KSO_WM_DIAGRAM_GROUP_CODE" val="n1-1"/>
  <p:tag name="KSO_WM_UNIT_TYPE" val="n_h_h_f"/>
  <p:tag name="KSO_WM_UNIT_INDEX" val="1_2_3_1"/>
  <p:tag name="KSO_WM_UNIT_VALUE" val="116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6,&quot;pos&quot;:1,&quot;transparency&quot;:1},{&quot;brightness&quot;:0,&quot;colorType&quot;:1,&quot;foreColorIndex&quot;:5,&quot;pos&quot;:0.019999999552965164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UNIT_PRESET_TEXT" val="单击此处输入你的项正文，文字是您思想的提炼，请尽量言简意赅的阐述观点，单击此处输入你的项正文"/>
</p:tagLst>
</file>

<file path=ppt/tags/tag9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n_h_h_i"/>
  <p:tag name="KSO_WM_UNIT_INDEX" val="1_2_1_1"/>
  <p:tag name="KSO_WM_UNIT_ID" val="diagram20231636_2*n_h_h_i*1_2_1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TEXT_FILL_FORE_SCHEMECOLOR_INDEX_BRIGHTNESS" val="0.15"/>
  <p:tag name="KSO_WM_DIAGRAM_GROUP_CODE" val="n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PRESET_TEXT" val="01"/>
</p:tagLst>
</file>

<file path=ppt/tags/tag9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n_h_h_i"/>
  <p:tag name="KSO_WM_UNIT_INDEX" val="1_2_2_1"/>
  <p:tag name="KSO_WM_UNIT_ID" val="diagram20231636_2*n_h_h_i*1_2_2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TEXT_FILL_FORE_SCHEMECOLOR_INDEX_BRIGHTNESS" val="0.15"/>
  <p:tag name="KSO_WM_DIAGRAM_GROUP_CODE" val="n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PRESET_TEXT" val="02"/>
</p:tagLst>
</file>

<file path=ppt/tags/tag9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n_h_h_i"/>
  <p:tag name="KSO_WM_UNIT_INDEX" val="1_2_3_1"/>
  <p:tag name="KSO_WM_UNIT_ID" val="diagram20231636_2*n_h_h_i*1_2_3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TEXT_FILL_FORE_SCHEMECOLOR_INDEX_BRIGHTNESS" val="0.15"/>
  <p:tag name="KSO_WM_DIAGRAM_GROUP_CODE" val="n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PRESET_TEXT" val="03"/>
</p:tagLst>
</file>

<file path=ppt/tags/tag9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36_2*n_h_a*1_1_1"/>
  <p:tag name="KSO_WM_TEMPLATE_CATEGORY" val="diagram"/>
  <p:tag name="KSO_WM_TEMPLATE_INDEX" val="20231636"/>
  <p:tag name="KSO_WM_UNIT_LAYERLEVEL" val="1_1_1"/>
  <p:tag name="KSO_WM_TAG_VERSION" val="3.0"/>
  <p:tag name="KSO_WM_DIAGRAM_GROUP_CODE" val="n1-1"/>
  <p:tag name="KSO_WM_UNIT_TYPE" val="n_h_a"/>
  <p:tag name="KSO_WM_UNIT_INDEX" val="1_1_1"/>
  <p:tag name="KSO_WM_UNIT_ISCONTENTSTITLE" val="0"/>
  <p:tag name="KSO_WM_UNIT_ISNUMDGMTITLE" val="0"/>
  <p:tag name="KSO_WM_UNIT_NOCLEAR" val="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width&quot;:853.755676269531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70"/>
  <p:tag name="KSO_WM_UNIT_LINE_FORE_SCHEMECOLOR_INDEX" val="5"/>
  <p:tag name="KSO_WM_UNIT_TEXT_FILL_FORE_SCHEMECOLOR_INDEX" val="1"/>
  <p:tag name="KSO_WM_UNIT_TEXT_FILL_TYPE" val="1"/>
  <p:tag name="KSO_WM_UNIT_PRESET_TEXT" val="添加项标题"/>
</p:tagLst>
</file>

<file path=ppt/tags/tag98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a"/>
  <p:tag name="KSO_WM_UNIT_INDEX" val="1"/>
  <p:tag name="KSO_WM_UNIT_ID" val="diagram20231636_2*a*1"/>
  <p:tag name="KSO_WM_TEMPLATE_CATEGORY" val="diagram"/>
  <p:tag name="KSO_WM_TEMPLATE_INDEX" val="20231636"/>
  <p:tag name="KSO_WM_UNIT_LAYERLEVEL" val="1"/>
  <p:tag name="KSO_WM_TAG_VERSION" val="3.0"/>
  <p:tag name="KSO_WM_BEAUTIFY_FLAG" val="#wm#"/>
  <p:tag name="KSO_WM_UNIT_PRESET_TEXT" val="单击此处添加标题"/>
</p:tagLst>
</file>

<file path=ppt/tags/tag987.xml><?xml version="1.0" encoding="utf-8"?>
<p:tagLst xmlns:p="http://schemas.openxmlformats.org/presentationml/2006/main">
  <p:tag name="KSO_WM_SLIDE_ID" val="diagram20231636_2"/>
  <p:tag name="KSO_WM_TEMPLATE_SUBCATEGORY" val="0"/>
  <p:tag name="KSO_WM_TEMPLATE_MASTER_TYPE" val="0"/>
  <p:tag name="KSO_WM_TEMPLATE_COLOR_TYPE" val="0"/>
  <p:tag name="KSO_WM_SLIDE_ITEM_CNT" val="3"/>
  <p:tag name="KSO_WM_SLIDE_INDEX" val="2"/>
  <p:tag name="KSO_WM_TAG_VERSION" val="3.0"/>
  <p:tag name="KSO_WM_BEAUTIFY_FLAG" val="#wm#"/>
  <p:tag name="KSO_WM_TEMPLATE_CATEGORY" val="diagram"/>
  <p:tag name="KSO_WM_TEMPLATE_INDEX" val="20231636"/>
  <p:tag name="KSO_WM_SLIDE_TYPE" val="text"/>
  <p:tag name="KSO_WM_SLIDE_SUBTYPE" val="diag"/>
  <p:tag name="KSO_WM_SLIDE_SIZE" val="851.507*346.68"/>
  <p:tag name="KSO_WM_SLIDE_POSITION" val="55.1157*132.359"/>
  <p:tag name="KSO_WM_SLIDE_LAYOUT" val="a_n"/>
  <p:tag name="KSO_WM_SLIDE_LAYOUT_CNT" val="1_1"/>
  <p:tag name="KSO_WM_SPECIAL_SOURCE" val="bdnull"/>
  <p:tag name="KSO_WM_DIAGRAM_GROUP_CODE" val="n1-1"/>
  <p:tag name="KSO_WM_SLIDE_DIAGTYPE" val="n"/>
</p:tagLst>
</file>

<file path=ppt/tags/tag9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0958_1*q_h_a*1_1_1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标题"/>
  <p:tag name="KSO_WM_UNIT_TEXT_FILL_FORE_SCHEMECOLOR_INDEX" val="5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0958_1*q_h_a*1_2_1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标题"/>
  <p:tag name="KSO_WM_UNIT_TEXT_FILL_FORE_SCHEMECOLOR_INDEX" val="6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2"/>
  <p:tag name="KSO_WM_UNIT_LAYERLEVEL" val="1"/>
  <p:tag name="KSO_WM_TAG_VERSION" val="1.0"/>
  <p:tag name="KSO_WM_UNIT_TYPE" val="i"/>
  <p:tag name="KSO_WM_UNIT_INDEX" val="52"/>
</p:tagLst>
</file>

<file path=ppt/tags/tag9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0958_1*q_h_a*1_3_1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标题"/>
  <p:tag name="KSO_WM_UNIT_TEXT_FILL_FORE_SCHEMECOLOR_INDEX" val="7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1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230958_1*q_h_i*1_1_3"/>
  <p:tag name="KSO_WM_TEMPLATE_CATEGORY" val="diagram"/>
  <p:tag name="KSO_WM_TEMPLATE_INDEX" val="20230958"/>
  <p:tag name="KSO_WM_UNIT_LAYERLEVEL" val="1_1_1"/>
  <p:tag name="KSO_WM_TAG_VERSION" val="3.0"/>
  <p:tag name="KSO_WM_UNIT_FILL_FORE_SCHEMECOLOR_INDEX" val="5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gradient&quot;:[{&quot;brightness&quot;:-0.2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2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4"/>
  <p:tag name="KSO_WM_UNIT_ID" val="diagram20230958_1*q_h_i*1_1_4"/>
  <p:tag name="KSO_WM_TEMPLATE_CATEGORY" val="diagram"/>
  <p:tag name="KSO_WM_TEMPLATE_INDEX" val="20230958"/>
  <p:tag name="KSO_WM_UNIT_LAYERLEVEL" val="1_1_1"/>
  <p:tag name="KSO_WM_TAG_VERSION" val="3.0"/>
  <p:tag name="KSO_WM_UNIT_FILL_FORE_SCHEMECOLOR_INDEX" val="5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3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5"/>
  <p:tag name="KSO_WM_UNIT_ID" val="diagram20230958_1*q_h_i*1_1_5"/>
  <p:tag name="KSO_WM_TEMPLATE_CATEGORY" val="diagram"/>
  <p:tag name="KSO_WM_TEMPLATE_INDEX" val="20230958"/>
  <p:tag name="KSO_WM_UNIT_LAYERLEVEL" val="1_1_1"/>
  <p:tag name="KSO_WM_TAG_VERSION" val="3.0"/>
  <p:tag name="KSO_WM_UNIT_FILL_FORE_SCHEMECOLOR_INDEX" val="5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gradient&quot;:[{&quot;brightness&quot;:0,&quot;colorType&quot;:1,&quot;foreColorIndex&quot;:5,&quot;pos&quot;:1,&quot;transparency&quot;:0},{&quot;brightness&quot;:0.4000000059604645,&quot;colorType&quot;:1,&quot;foreColorIndex&quot;:5,&quot;pos&quot;:0.49000000953674316,&quot;transparency&quot;:0},{&quot;brightness&quot;:0,&quot;colorType&quot;:1,&quot;foreColorIndex&quot;:5,&quot;pos&quot;:0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q_h_i"/>
  <p:tag name="KSO_WM_UNIT_INDEX" val="1_1_2"/>
  <p:tag name="KSO_WM_UNIT_ID" val="diagram20230958_1*q_h_i*1_1_2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01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5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5"/>
  <p:tag name="KSO_WM_UNIT_ID" val="diagram20230958_1*q_h_i*1_3_5"/>
  <p:tag name="KSO_WM_TEMPLATE_CATEGORY" val="diagram"/>
  <p:tag name="KSO_WM_TEMPLATE_INDEX" val="20230958"/>
  <p:tag name="KSO_WM_UNIT_LAYERLEVEL" val="1_1_1"/>
  <p:tag name="KSO_WM_TAG_VERSION" val="3.0"/>
  <p:tag name="KSO_WM_UNIT_FILL_FORE_SCHEMECOLOR_INDEX" val="7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solid&quot;:{&quot;brightness&quot;:0.6000000238418579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6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230958_1*q_h_i*1_3_3"/>
  <p:tag name="KSO_WM_TEMPLATE_CATEGORY" val="diagram"/>
  <p:tag name="KSO_WM_TEMPLATE_INDEX" val="20230958"/>
  <p:tag name="KSO_WM_UNIT_LAYERLEVEL" val="1_1_1"/>
  <p:tag name="KSO_WM_TAG_VERSION" val="3.0"/>
  <p:tag name="KSO_WM_UNIT_FILL_FORE_SCHEMECOLOR_INDEX" val="7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7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4"/>
  <p:tag name="KSO_WM_UNIT_ID" val="diagram20230958_1*q_h_i*1_3_4"/>
  <p:tag name="KSO_WM_TEMPLATE_CATEGORY" val="diagram"/>
  <p:tag name="KSO_WM_TEMPLATE_INDEX" val="20230958"/>
  <p:tag name="KSO_WM_UNIT_LAYERLEVEL" val="1_1_1"/>
  <p:tag name="KSO_WM_TAG_VERSION" val="3.0"/>
  <p:tag name="KSO_WM_UNIT_FILL_FORE_SCHEMECOLOR_INDEX" val="7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gradient&quot;:[{&quot;brightness&quot;:0,&quot;colorType&quot;:1,&quot;foreColorIndex&quot;:7,&quot;pos&quot;:1,&quot;transparency&quot;:0},{&quot;brightness&quot;:0,&quot;colorType&quot;:1,&quot;foreColorIndex&quot;:7,&quot;pos&quot;:0,&quot;transparency&quot;:0},{&quot;brightness&quot;:0.4000000059604645,&quot;colorType&quot;:1,&quot;foreColorIndex&quot;:7,&quot;pos&quot;:0.5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q_h_i"/>
  <p:tag name="KSO_WM_UNIT_INDEX" val="1_3_2"/>
  <p:tag name="KSO_WM_UNIT_ID" val="diagram20230958_1*q_h_i*1_3_2"/>
  <p:tag name="KSO_WM_TEMPLATE_CATEGORY" val="diagram"/>
  <p:tag name="KSO_WM_TEMPLATE_INDEX" val="20230958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03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99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230958_1*q_h_i*1_2_3"/>
  <p:tag name="KSO_WM_TEMPLATE_CATEGORY" val="diagram"/>
  <p:tag name="KSO_WM_TEMPLATE_INDEX" val="20230958"/>
  <p:tag name="KSO_WM_UNIT_LAYERLEVEL" val="1_1_1"/>
  <p:tag name="KSO_WM_TAG_VERSION" val="3.0"/>
  <p:tag name="KSO_WM_UNIT_FILL_FORE_SCHEMECOLOR_INDEX" val="6"/>
  <p:tag name="KSO_WM_DIAGRAM_MAX_ITEMCNT" val="6"/>
  <p:tag name="KSO_WM_DIAGRAM_MIN_ITEMCNT" val="3"/>
  <p:tag name="KSO_WM_DIAGRAM_VIRTUALLY_FRAME" val="{&quot;height&quot;:349.5678405761719,&quot;width&quot;:678.7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97">
      <a:dk1>
        <a:srgbClr val="000000"/>
      </a:dk1>
      <a:lt1>
        <a:srgbClr val="FFFFFF"/>
      </a:lt1>
      <a:dk2>
        <a:srgbClr val="511D0B"/>
      </a:dk2>
      <a:lt2>
        <a:srgbClr val="FFF6E5"/>
      </a:lt2>
      <a:accent1>
        <a:srgbClr val="9A71FF"/>
      </a:accent1>
      <a:accent2>
        <a:srgbClr val="FF872A"/>
      </a:accent2>
      <a:accent3>
        <a:srgbClr val="FCA600"/>
      </a:accent3>
      <a:accent4>
        <a:srgbClr val="4BD1B0"/>
      </a:accent4>
      <a:accent5>
        <a:srgbClr val="A7EBDA"/>
      </a:accent5>
      <a:accent6>
        <a:srgbClr val="4F1D0C"/>
      </a:accent6>
      <a:hlink>
        <a:srgbClr val="0563C1"/>
      </a:hlink>
      <a:folHlink>
        <a:srgbClr val="954D72"/>
      </a:folHlink>
    </a:clrScheme>
    <a:fontScheme name="自定义 9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自定义 43">
      <a:dk1>
        <a:sysClr val="windowText" lastClr="000000"/>
      </a:dk1>
      <a:lt1>
        <a:sysClr val="window" lastClr="FFFFFF"/>
      </a:lt1>
      <a:dk2>
        <a:srgbClr val="1E3643"/>
      </a:dk2>
      <a:lt2>
        <a:srgbClr val="EAFCFB"/>
      </a:lt2>
      <a:accent1>
        <a:srgbClr val="20DAD6"/>
      </a:accent1>
      <a:accent2>
        <a:srgbClr val="43AFB6"/>
      </a:accent2>
      <a:accent3>
        <a:srgbClr val="3F8297"/>
      </a:accent3>
      <a:accent4>
        <a:srgbClr val="3D6C87"/>
      </a:accent4>
      <a:accent5>
        <a:srgbClr val="FFC961"/>
      </a:accent5>
      <a:accent6>
        <a:srgbClr val="FF9845"/>
      </a:accent6>
      <a:hlink>
        <a:srgbClr val="0026E5"/>
      </a:hlink>
      <a:folHlink>
        <a:srgbClr val="7E1FAD"/>
      </a:folHlink>
    </a:clrScheme>
    <a:fontScheme name="主题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>
              <a:alpha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accent4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14839</Words>
  <Application>WPS 演示</Application>
  <PresentationFormat>宽屏</PresentationFormat>
  <Paragraphs>713</Paragraphs>
  <Slides>74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74</vt:i4>
      </vt:variant>
    </vt:vector>
  </HeadingPairs>
  <TitlesOfParts>
    <vt:vector size="87" baseType="lpstr">
      <vt:lpstr>Arial</vt:lpstr>
      <vt:lpstr>宋体</vt:lpstr>
      <vt:lpstr>Wingdings</vt:lpstr>
      <vt:lpstr>微软雅黑</vt:lpstr>
      <vt:lpstr>Wingdings</vt:lpstr>
      <vt:lpstr>黑体</vt:lpstr>
      <vt:lpstr>汉仪粗圆简</vt:lpstr>
      <vt:lpstr>Arial Unicode MS</vt:lpstr>
      <vt:lpstr>Calibri</vt:lpstr>
      <vt:lpstr>华文楷体</vt:lpstr>
      <vt:lpstr>WPS</vt:lpstr>
      <vt:lpstr>Office 主题</vt:lpstr>
      <vt:lpstr>Office 主题​​</vt:lpstr>
      <vt:lpstr>第三章  学前儿童安全教育</vt:lpstr>
      <vt:lpstr>第三章  学前儿童安全教育</vt:lpstr>
      <vt:lpstr>第三章  学前儿童安全教育</vt:lpstr>
      <vt:lpstr>知识要点</vt:lpstr>
      <vt:lpstr>第一节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第一节  学前儿童安全教育概述</vt:lpstr>
      <vt:lpstr>拓展阅读</vt:lpstr>
      <vt:lpstr>拓展阅读</vt:lpstr>
      <vt:lpstr>拓展阅读</vt:lpstr>
      <vt:lpstr>拓展阅读</vt:lpstr>
      <vt:lpstr>第一节  学前儿童安全教育概述</vt:lpstr>
      <vt:lpstr>第二节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拓展阅读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第二节 学前儿童安全教育的实施</vt:lpstr>
      <vt:lpstr>第三节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第三节 学前儿童的意外伤害事故</vt:lpstr>
      <vt:lpstr>拓展阅读</vt:lpstr>
      <vt:lpstr>教与学的建议  </vt:lpstr>
      <vt:lpstr>本章思考题    </vt:lpstr>
      <vt:lpstr> 学前儿童健康教育与活动指导/庞建萍，柳倩主编.—3版.—上海：华东师范大学出版社，2023   学前教育专业系列教材   ISBN 978-7-5760-3587-2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离心圆</cp:lastModifiedBy>
  <cp:revision>7</cp:revision>
  <dcterms:created xsi:type="dcterms:W3CDTF">2023-08-09T12:44:00Z</dcterms:created>
  <dcterms:modified xsi:type="dcterms:W3CDTF">2024-01-18T04:30:48Z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2052-12.1.0.16120</vt:lpwstr>
  </property>
</Properties>
</file>