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media/image10.svg" ContentType="image/svg+xml"/>
  <Override PartName="/ppt/media/image12.svg" ContentType="image/svg+xml"/>
  <Override PartName="/ppt/media/image14.svg" ContentType="image/svg+xml"/>
  <Override PartName="/ppt/media/image16.svg" ContentType="image/svg+xml"/>
  <Override PartName="/ppt/media/image18.svg" ContentType="image/svg+xml"/>
  <Override PartName="/ppt/media/image20.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00.xml" ContentType="application/vnd.openxmlformats-officedocument.presentationml.tags+xml"/>
  <Override PartName="/ppt/tags/tag1001.xml" ContentType="application/vnd.openxmlformats-officedocument.presentationml.tags+xml"/>
  <Override PartName="/ppt/tags/tag1002.xml" ContentType="application/vnd.openxmlformats-officedocument.presentationml.tags+xml"/>
  <Override PartName="/ppt/tags/tag1003.xml" ContentType="application/vnd.openxmlformats-officedocument.presentationml.tags+xml"/>
  <Override PartName="/ppt/tags/tag1004.xml" ContentType="application/vnd.openxmlformats-officedocument.presentationml.tags+xml"/>
  <Override PartName="/ppt/tags/tag1005.xml" ContentType="application/vnd.openxmlformats-officedocument.presentationml.tags+xml"/>
  <Override PartName="/ppt/tags/tag1006.xml" ContentType="application/vnd.openxmlformats-officedocument.presentationml.tags+xml"/>
  <Override PartName="/ppt/tags/tag1007.xml" ContentType="application/vnd.openxmlformats-officedocument.presentationml.tags+xml"/>
  <Override PartName="/ppt/tags/tag1008.xml" ContentType="application/vnd.openxmlformats-officedocument.presentationml.tags+xml"/>
  <Override PartName="/ppt/tags/tag1009.xml" ContentType="application/vnd.openxmlformats-officedocument.presentationml.tags+xml"/>
  <Override PartName="/ppt/tags/tag101.xml" ContentType="application/vnd.openxmlformats-officedocument.presentationml.tags+xml"/>
  <Override PartName="/ppt/tags/tag1010.xml" ContentType="application/vnd.openxmlformats-officedocument.presentationml.tags+xml"/>
  <Override PartName="/ppt/tags/tag1011.xml" ContentType="application/vnd.openxmlformats-officedocument.presentationml.tags+xml"/>
  <Override PartName="/ppt/tags/tag1012.xml" ContentType="application/vnd.openxmlformats-officedocument.presentationml.tags+xml"/>
  <Override PartName="/ppt/tags/tag1013.xml" ContentType="application/vnd.openxmlformats-officedocument.presentationml.tags+xml"/>
  <Override PartName="/ppt/tags/tag1014.xml" ContentType="application/vnd.openxmlformats-officedocument.presentationml.tags+xml"/>
  <Override PartName="/ppt/tags/tag1015.xml" ContentType="application/vnd.openxmlformats-officedocument.presentationml.tags+xml"/>
  <Override PartName="/ppt/tags/tag1016.xml" ContentType="application/vnd.openxmlformats-officedocument.presentationml.tags+xml"/>
  <Override PartName="/ppt/tags/tag1017.xml" ContentType="application/vnd.openxmlformats-officedocument.presentationml.tags+xml"/>
  <Override PartName="/ppt/tags/tag1018.xml" ContentType="application/vnd.openxmlformats-officedocument.presentationml.tags+xml"/>
  <Override PartName="/ppt/tags/tag1019.xml" ContentType="application/vnd.openxmlformats-officedocument.presentationml.tags+xml"/>
  <Override PartName="/ppt/tags/tag102.xml" ContentType="application/vnd.openxmlformats-officedocument.presentationml.tags+xml"/>
  <Override PartName="/ppt/tags/tag1020.xml" ContentType="application/vnd.openxmlformats-officedocument.presentationml.tags+xml"/>
  <Override PartName="/ppt/tags/tag1021.xml" ContentType="application/vnd.openxmlformats-officedocument.presentationml.tags+xml"/>
  <Override PartName="/ppt/tags/tag1022.xml" ContentType="application/vnd.openxmlformats-officedocument.presentationml.tags+xml"/>
  <Override PartName="/ppt/tags/tag1023.xml" ContentType="application/vnd.openxmlformats-officedocument.presentationml.tags+xml"/>
  <Override PartName="/ppt/tags/tag1024.xml" ContentType="application/vnd.openxmlformats-officedocument.presentationml.tags+xml"/>
  <Override PartName="/ppt/tags/tag1025.xml" ContentType="application/vnd.openxmlformats-officedocument.presentationml.tags+xml"/>
  <Override PartName="/ppt/tags/tag1026.xml" ContentType="application/vnd.openxmlformats-officedocument.presentationml.tags+xml"/>
  <Override PartName="/ppt/tags/tag1027.xml" ContentType="application/vnd.openxmlformats-officedocument.presentationml.tags+xml"/>
  <Override PartName="/ppt/tags/tag1028.xml" ContentType="application/vnd.openxmlformats-officedocument.presentationml.tags+xml"/>
  <Override PartName="/ppt/tags/tag1029.xml" ContentType="application/vnd.openxmlformats-officedocument.presentationml.tags+xml"/>
  <Override PartName="/ppt/tags/tag103.xml" ContentType="application/vnd.openxmlformats-officedocument.presentationml.tags+xml"/>
  <Override PartName="/ppt/tags/tag1030.xml" ContentType="application/vnd.openxmlformats-officedocument.presentationml.tags+xml"/>
  <Override PartName="/ppt/tags/tag1031.xml" ContentType="application/vnd.openxmlformats-officedocument.presentationml.tags+xml"/>
  <Override PartName="/ppt/tags/tag1032.xml" ContentType="application/vnd.openxmlformats-officedocument.presentationml.tags+xml"/>
  <Override PartName="/ppt/tags/tag1033.xml" ContentType="application/vnd.openxmlformats-officedocument.presentationml.tags+xml"/>
  <Override PartName="/ppt/tags/tag1034.xml" ContentType="application/vnd.openxmlformats-officedocument.presentationml.tags+xml"/>
  <Override PartName="/ppt/tags/tag1035.xml" ContentType="application/vnd.openxmlformats-officedocument.presentationml.tags+xml"/>
  <Override PartName="/ppt/tags/tag1036.xml" ContentType="application/vnd.openxmlformats-officedocument.presentationml.tags+xml"/>
  <Override PartName="/ppt/tags/tag1037.xml" ContentType="application/vnd.openxmlformats-officedocument.presentationml.tags+xml"/>
  <Override PartName="/ppt/tags/tag1038.xml" ContentType="application/vnd.openxmlformats-officedocument.presentationml.tags+xml"/>
  <Override PartName="/ppt/tags/tag1039.xml" ContentType="application/vnd.openxmlformats-officedocument.presentationml.tags+xml"/>
  <Override PartName="/ppt/tags/tag104.xml" ContentType="application/vnd.openxmlformats-officedocument.presentationml.tags+xml"/>
  <Override PartName="/ppt/tags/tag1040.xml" ContentType="application/vnd.openxmlformats-officedocument.presentationml.tags+xml"/>
  <Override PartName="/ppt/tags/tag1041.xml" ContentType="application/vnd.openxmlformats-officedocument.presentationml.tags+xml"/>
  <Override PartName="/ppt/tags/tag1042.xml" ContentType="application/vnd.openxmlformats-officedocument.presentationml.tags+xml"/>
  <Override PartName="/ppt/tags/tag1043.xml" ContentType="application/vnd.openxmlformats-officedocument.presentationml.tags+xml"/>
  <Override PartName="/ppt/tags/tag1044.xml" ContentType="application/vnd.openxmlformats-officedocument.presentationml.tags+xml"/>
  <Override PartName="/ppt/tags/tag1045.xml" ContentType="application/vnd.openxmlformats-officedocument.presentationml.tags+xml"/>
  <Override PartName="/ppt/tags/tag1046.xml" ContentType="application/vnd.openxmlformats-officedocument.presentationml.tags+xml"/>
  <Override PartName="/ppt/tags/tag1047.xml" ContentType="application/vnd.openxmlformats-officedocument.presentationml.tags+xml"/>
  <Override PartName="/ppt/tags/tag1048.xml" ContentType="application/vnd.openxmlformats-officedocument.presentationml.tags+xml"/>
  <Override PartName="/ppt/tags/tag1049.xml" ContentType="application/vnd.openxmlformats-officedocument.presentationml.tags+xml"/>
  <Override PartName="/ppt/tags/tag105.xml" ContentType="application/vnd.openxmlformats-officedocument.presentationml.tags+xml"/>
  <Override PartName="/ppt/tags/tag1050.xml" ContentType="application/vnd.openxmlformats-officedocument.presentationml.tags+xml"/>
  <Override PartName="/ppt/tags/tag1051.xml" ContentType="application/vnd.openxmlformats-officedocument.presentationml.tags+xml"/>
  <Override PartName="/ppt/tags/tag1052.xml" ContentType="application/vnd.openxmlformats-officedocument.presentationml.tags+xml"/>
  <Override PartName="/ppt/tags/tag1053.xml" ContentType="application/vnd.openxmlformats-officedocument.presentationml.tags+xml"/>
  <Override PartName="/ppt/tags/tag1054.xml" ContentType="application/vnd.openxmlformats-officedocument.presentationml.tags+xml"/>
  <Override PartName="/ppt/tags/tag1055.xml" ContentType="application/vnd.openxmlformats-officedocument.presentationml.tags+xml"/>
  <Override PartName="/ppt/tags/tag1056.xml" ContentType="application/vnd.openxmlformats-officedocument.presentationml.tags+xml"/>
  <Override PartName="/ppt/tags/tag1057.xml" ContentType="application/vnd.openxmlformats-officedocument.presentationml.tags+xml"/>
  <Override PartName="/ppt/tags/tag1058.xml" ContentType="application/vnd.openxmlformats-officedocument.presentationml.tags+xml"/>
  <Override PartName="/ppt/tags/tag1059.xml" ContentType="application/vnd.openxmlformats-officedocument.presentationml.tags+xml"/>
  <Override PartName="/ppt/tags/tag106.xml" ContentType="application/vnd.openxmlformats-officedocument.presentationml.tags+xml"/>
  <Override PartName="/ppt/tags/tag1060.xml" ContentType="application/vnd.openxmlformats-officedocument.presentationml.tags+xml"/>
  <Override PartName="/ppt/tags/tag1061.xml" ContentType="application/vnd.openxmlformats-officedocument.presentationml.tags+xml"/>
  <Override PartName="/ppt/tags/tag1062.xml" ContentType="application/vnd.openxmlformats-officedocument.presentationml.tags+xml"/>
  <Override PartName="/ppt/tags/tag1063.xml" ContentType="application/vnd.openxmlformats-officedocument.presentationml.tags+xml"/>
  <Override PartName="/ppt/tags/tag1064.xml" ContentType="application/vnd.openxmlformats-officedocument.presentationml.tags+xml"/>
  <Override PartName="/ppt/tags/tag1065.xml" ContentType="application/vnd.openxmlformats-officedocument.presentationml.tags+xml"/>
  <Override PartName="/ppt/tags/tag1066.xml" ContentType="application/vnd.openxmlformats-officedocument.presentationml.tags+xml"/>
  <Override PartName="/ppt/tags/tag1067.xml" ContentType="application/vnd.openxmlformats-officedocument.presentationml.tags+xml"/>
  <Override PartName="/ppt/tags/tag1068.xml" ContentType="application/vnd.openxmlformats-officedocument.presentationml.tags+xml"/>
  <Override PartName="/ppt/tags/tag1069.xml" ContentType="application/vnd.openxmlformats-officedocument.presentationml.tags+xml"/>
  <Override PartName="/ppt/tags/tag107.xml" ContentType="application/vnd.openxmlformats-officedocument.presentationml.tags+xml"/>
  <Override PartName="/ppt/tags/tag1070.xml" ContentType="application/vnd.openxmlformats-officedocument.presentationml.tags+xml"/>
  <Override PartName="/ppt/tags/tag1071.xml" ContentType="application/vnd.openxmlformats-officedocument.presentationml.tags+xml"/>
  <Override PartName="/ppt/tags/tag1072.xml" ContentType="application/vnd.openxmlformats-officedocument.presentationml.tags+xml"/>
  <Override PartName="/ppt/tags/tag1073.xml" ContentType="application/vnd.openxmlformats-officedocument.presentationml.tags+xml"/>
  <Override PartName="/ppt/tags/tag1074.xml" ContentType="application/vnd.openxmlformats-officedocument.presentationml.tags+xml"/>
  <Override PartName="/ppt/tags/tag1075.xml" ContentType="application/vnd.openxmlformats-officedocument.presentationml.tags+xml"/>
  <Override PartName="/ppt/tags/tag1076.xml" ContentType="application/vnd.openxmlformats-officedocument.presentationml.tags+xml"/>
  <Override PartName="/ppt/tags/tag1077.xml" ContentType="application/vnd.openxmlformats-officedocument.presentationml.tags+xml"/>
  <Override PartName="/ppt/tags/tag1078.xml" ContentType="application/vnd.openxmlformats-officedocument.presentationml.tags+xml"/>
  <Override PartName="/ppt/tags/tag1079.xml" ContentType="application/vnd.openxmlformats-officedocument.presentationml.tags+xml"/>
  <Override PartName="/ppt/tags/tag108.xml" ContentType="application/vnd.openxmlformats-officedocument.presentationml.tags+xml"/>
  <Override PartName="/ppt/tags/tag1080.xml" ContentType="application/vnd.openxmlformats-officedocument.presentationml.tags+xml"/>
  <Override PartName="/ppt/tags/tag1081.xml" ContentType="application/vnd.openxmlformats-officedocument.presentationml.tags+xml"/>
  <Override PartName="/ppt/tags/tag1082.xml" ContentType="application/vnd.openxmlformats-officedocument.presentationml.tags+xml"/>
  <Override PartName="/ppt/tags/tag1083.xml" ContentType="application/vnd.openxmlformats-officedocument.presentationml.tags+xml"/>
  <Override PartName="/ppt/tags/tag1084.xml" ContentType="application/vnd.openxmlformats-officedocument.presentationml.tags+xml"/>
  <Override PartName="/ppt/tags/tag1085.xml" ContentType="application/vnd.openxmlformats-officedocument.presentationml.tags+xml"/>
  <Override PartName="/ppt/tags/tag1086.xml" ContentType="application/vnd.openxmlformats-officedocument.presentationml.tags+xml"/>
  <Override PartName="/ppt/tags/tag1087.xml" ContentType="application/vnd.openxmlformats-officedocument.presentationml.tags+xml"/>
  <Override PartName="/ppt/tags/tag1088.xml" ContentType="application/vnd.openxmlformats-officedocument.presentationml.tags+xml"/>
  <Override PartName="/ppt/tags/tag1089.xml" ContentType="application/vnd.openxmlformats-officedocument.presentationml.tags+xml"/>
  <Override PartName="/ppt/tags/tag109.xml" ContentType="application/vnd.openxmlformats-officedocument.presentationml.tags+xml"/>
  <Override PartName="/ppt/tags/tag1090.xml" ContentType="application/vnd.openxmlformats-officedocument.presentationml.tags+xml"/>
  <Override PartName="/ppt/tags/tag1091.xml" ContentType="application/vnd.openxmlformats-officedocument.presentationml.tags+xml"/>
  <Override PartName="/ppt/tags/tag1092.xml" ContentType="application/vnd.openxmlformats-officedocument.presentationml.tags+xml"/>
  <Override PartName="/ppt/tags/tag1093.xml" ContentType="application/vnd.openxmlformats-officedocument.presentationml.tags+xml"/>
  <Override PartName="/ppt/tags/tag1094.xml" ContentType="application/vnd.openxmlformats-officedocument.presentationml.tags+xml"/>
  <Override PartName="/ppt/tags/tag1095.xml" ContentType="application/vnd.openxmlformats-officedocument.presentationml.tags+xml"/>
  <Override PartName="/ppt/tags/tag1096.xml" ContentType="application/vnd.openxmlformats-officedocument.presentationml.tags+xml"/>
  <Override PartName="/ppt/tags/tag1097.xml" ContentType="application/vnd.openxmlformats-officedocument.presentationml.tags+xml"/>
  <Override PartName="/ppt/tags/tag1098.xml" ContentType="application/vnd.openxmlformats-officedocument.presentationml.tags+xml"/>
  <Override PartName="/ppt/tags/tag109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00.xml" ContentType="application/vnd.openxmlformats-officedocument.presentationml.tags+xml"/>
  <Override PartName="/ppt/tags/tag1101.xml" ContentType="application/vnd.openxmlformats-officedocument.presentationml.tags+xml"/>
  <Override PartName="/ppt/tags/tag1102.xml" ContentType="application/vnd.openxmlformats-officedocument.presentationml.tags+xml"/>
  <Override PartName="/ppt/tags/tag1103.xml" ContentType="application/vnd.openxmlformats-officedocument.presentationml.tags+xml"/>
  <Override PartName="/ppt/tags/tag1104.xml" ContentType="application/vnd.openxmlformats-officedocument.presentationml.tags+xml"/>
  <Override PartName="/ppt/tags/tag1105.xml" ContentType="application/vnd.openxmlformats-officedocument.presentationml.tags+xml"/>
  <Override PartName="/ppt/tags/tag1106.xml" ContentType="application/vnd.openxmlformats-officedocument.presentationml.tags+xml"/>
  <Override PartName="/ppt/tags/tag1107.xml" ContentType="application/vnd.openxmlformats-officedocument.presentationml.tags+xml"/>
  <Override PartName="/ppt/tags/tag1108.xml" ContentType="application/vnd.openxmlformats-officedocument.presentationml.tags+xml"/>
  <Override PartName="/ppt/tags/tag1109.xml" ContentType="application/vnd.openxmlformats-officedocument.presentationml.tags+xml"/>
  <Override PartName="/ppt/tags/tag111.xml" ContentType="application/vnd.openxmlformats-officedocument.presentationml.tags+xml"/>
  <Override PartName="/ppt/tags/tag1110.xml" ContentType="application/vnd.openxmlformats-officedocument.presentationml.tags+xml"/>
  <Override PartName="/ppt/tags/tag1111.xml" ContentType="application/vnd.openxmlformats-officedocument.presentationml.tags+xml"/>
  <Override PartName="/ppt/tags/tag1112.xml" ContentType="application/vnd.openxmlformats-officedocument.presentationml.tags+xml"/>
  <Override PartName="/ppt/tags/tag1113.xml" ContentType="application/vnd.openxmlformats-officedocument.presentationml.tags+xml"/>
  <Override PartName="/ppt/tags/tag1114.xml" ContentType="application/vnd.openxmlformats-officedocument.presentationml.tags+xml"/>
  <Override PartName="/ppt/tags/tag1115.xml" ContentType="application/vnd.openxmlformats-officedocument.presentationml.tags+xml"/>
  <Override PartName="/ppt/tags/tag1116.xml" ContentType="application/vnd.openxmlformats-officedocument.presentationml.tags+xml"/>
  <Override PartName="/ppt/tags/tag1117.xml" ContentType="application/vnd.openxmlformats-officedocument.presentationml.tags+xml"/>
  <Override PartName="/ppt/tags/tag1118.xml" ContentType="application/vnd.openxmlformats-officedocument.presentationml.tags+xml"/>
  <Override PartName="/ppt/tags/tag1119.xml" ContentType="application/vnd.openxmlformats-officedocument.presentationml.tags+xml"/>
  <Override PartName="/ppt/tags/tag112.xml" ContentType="application/vnd.openxmlformats-officedocument.presentationml.tags+xml"/>
  <Override PartName="/ppt/tags/tag1120.xml" ContentType="application/vnd.openxmlformats-officedocument.presentationml.tags+xml"/>
  <Override PartName="/ppt/tags/tag1121.xml" ContentType="application/vnd.openxmlformats-officedocument.presentationml.tags+xml"/>
  <Override PartName="/ppt/tags/tag1122.xml" ContentType="application/vnd.openxmlformats-officedocument.presentationml.tags+xml"/>
  <Override PartName="/ppt/tags/tag1123.xml" ContentType="application/vnd.openxmlformats-officedocument.presentationml.tags+xml"/>
  <Override PartName="/ppt/tags/tag1124.xml" ContentType="application/vnd.openxmlformats-officedocument.presentationml.tags+xml"/>
  <Override PartName="/ppt/tags/tag1125.xml" ContentType="application/vnd.openxmlformats-officedocument.presentationml.tags+xml"/>
  <Override PartName="/ppt/tags/tag1126.xml" ContentType="application/vnd.openxmlformats-officedocument.presentationml.tags+xml"/>
  <Override PartName="/ppt/tags/tag1127.xml" ContentType="application/vnd.openxmlformats-officedocument.presentationml.tags+xml"/>
  <Override PartName="/ppt/tags/tag1128.xml" ContentType="application/vnd.openxmlformats-officedocument.presentationml.tags+xml"/>
  <Override PartName="/ppt/tags/tag1129.xml" ContentType="application/vnd.openxmlformats-officedocument.presentationml.tags+xml"/>
  <Override PartName="/ppt/tags/tag113.xml" ContentType="application/vnd.openxmlformats-officedocument.presentationml.tags+xml"/>
  <Override PartName="/ppt/tags/tag1130.xml" ContentType="application/vnd.openxmlformats-officedocument.presentationml.tags+xml"/>
  <Override PartName="/ppt/tags/tag1131.xml" ContentType="application/vnd.openxmlformats-officedocument.presentationml.tags+xml"/>
  <Override PartName="/ppt/tags/tag1132.xml" ContentType="application/vnd.openxmlformats-officedocument.presentationml.tags+xml"/>
  <Override PartName="/ppt/tags/tag1133.xml" ContentType="application/vnd.openxmlformats-officedocument.presentationml.tags+xml"/>
  <Override PartName="/ppt/tags/tag1134.xml" ContentType="application/vnd.openxmlformats-officedocument.presentationml.tags+xml"/>
  <Override PartName="/ppt/tags/tag1135.xml" ContentType="application/vnd.openxmlformats-officedocument.presentationml.tags+xml"/>
  <Override PartName="/ppt/tags/tag1136.xml" ContentType="application/vnd.openxmlformats-officedocument.presentationml.tags+xml"/>
  <Override PartName="/ppt/tags/tag1137.xml" ContentType="application/vnd.openxmlformats-officedocument.presentationml.tags+xml"/>
  <Override PartName="/ppt/tags/tag1138.xml" ContentType="application/vnd.openxmlformats-officedocument.presentationml.tags+xml"/>
  <Override PartName="/ppt/tags/tag1139.xml" ContentType="application/vnd.openxmlformats-officedocument.presentationml.tags+xml"/>
  <Override PartName="/ppt/tags/tag114.xml" ContentType="application/vnd.openxmlformats-officedocument.presentationml.tags+xml"/>
  <Override PartName="/ppt/tags/tag1140.xml" ContentType="application/vnd.openxmlformats-officedocument.presentationml.tags+xml"/>
  <Override PartName="/ppt/tags/tag1141.xml" ContentType="application/vnd.openxmlformats-officedocument.presentationml.tags+xml"/>
  <Override PartName="/ppt/tags/tag1142.xml" ContentType="application/vnd.openxmlformats-officedocument.presentationml.tags+xml"/>
  <Override PartName="/ppt/tags/tag1143.xml" ContentType="application/vnd.openxmlformats-officedocument.presentationml.tags+xml"/>
  <Override PartName="/ppt/tags/tag1144.xml" ContentType="application/vnd.openxmlformats-officedocument.presentationml.tags+xml"/>
  <Override PartName="/ppt/tags/tag1145.xml" ContentType="application/vnd.openxmlformats-officedocument.presentationml.tags+xml"/>
  <Override PartName="/ppt/tags/tag1146.xml" ContentType="application/vnd.openxmlformats-officedocument.presentationml.tags+xml"/>
  <Override PartName="/ppt/tags/tag1147.xml" ContentType="application/vnd.openxmlformats-officedocument.presentationml.tags+xml"/>
  <Override PartName="/ppt/tags/tag1148.xml" ContentType="application/vnd.openxmlformats-officedocument.presentationml.tags+xml"/>
  <Override PartName="/ppt/tags/tag1149.xml" ContentType="application/vnd.openxmlformats-officedocument.presentationml.tags+xml"/>
  <Override PartName="/ppt/tags/tag115.xml" ContentType="application/vnd.openxmlformats-officedocument.presentationml.tags+xml"/>
  <Override PartName="/ppt/tags/tag1150.xml" ContentType="application/vnd.openxmlformats-officedocument.presentationml.tags+xml"/>
  <Override PartName="/ppt/tags/tag1151.xml" ContentType="application/vnd.openxmlformats-officedocument.presentationml.tags+xml"/>
  <Override PartName="/ppt/tags/tag1152.xml" ContentType="application/vnd.openxmlformats-officedocument.presentationml.tags+xml"/>
  <Override PartName="/ppt/tags/tag1153.xml" ContentType="application/vnd.openxmlformats-officedocument.presentationml.tags+xml"/>
  <Override PartName="/ppt/tags/tag1154.xml" ContentType="application/vnd.openxmlformats-officedocument.presentationml.tags+xml"/>
  <Override PartName="/ppt/tags/tag1155.xml" ContentType="application/vnd.openxmlformats-officedocument.presentationml.tags+xml"/>
  <Override PartName="/ppt/tags/tag1156.xml" ContentType="application/vnd.openxmlformats-officedocument.presentationml.tags+xml"/>
  <Override PartName="/ppt/tags/tag1157.xml" ContentType="application/vnd.openxmlformats-officedocument.presentationml.tags+xml"/>
  <Override PartName="/ppt/tags/tag1158.xml" ContentType="application/vnd.openxmlformats-officedocument.presentationml.tags+xml"/>
  <Override PartName="/ppt/tags/tag1159.xml" ContentType="application/vnd.openxmlformats-officedocument.presentationml.tags+xml"/>
  <Override PartName="/ppt/tags/tag116.xml" ContentType="application/vnd.openxmlformats-officedocument.presentationml.tags+xml"/>
  <Override PartName="/ppt/tags/tag1160.xml" ContentType="application/vnd.openxmlformats-officedocument.presentationml.tags+xml"/>
  <Override PartName="/ppt/tags/tag1161.xml" ContentType="application/vnd.openxmlformats-officedocument.presentationml.tags+xml"/>
  <Override PartName="/ppt/tags/tag1162.xml" ContentType="application/vnd.openxmlformats-officedocument.presentationml.tags+xml"/>
  <Override PartName="/ppt/tags/tag1163.xml" ContentType="application/vnd.openxmlformats-officedocument.presentationml.tags+xml"/>
  <Override PartName="/ppt/tags/tag1164.xml" ContentType="application/vnd.openxmlformats-officedocument.presentationml.tags+xml"/>
  <Override PartName="/ppt/tags/tag1165.xml" ContentType="application/vnd.openxmlformats-officedocument.presentationml.tags+xml"/>
  <Override PartName="/ppt/tags/tag1166.xml" ContentType="application/vnd.openxmlformats-officedocument.presentationml.tags+xml"/>
  <Override PartName="/ppt/tags/tag1167.xml" ContentType="application/vnd.openxmlformats-officedocument.presentationml.tags+xml"/>
  <Override PartName="/ppt/tags/tag1168.xml" ContentType="application/vnd.openxmlformats-officedocument.presentationml.tags+xml"/>
  <Override PartName="/ppt/tags/tag1169.xml" ContentType="application/vnd.openxmlformats-officedocument.presentationml.tags+xml"/>
  <Override PartName="/ppt/tags/tag117.xml" ContentType="application/vnd.openxmlformats-officedocument.presentationml.tags+xml"/>
  <Override PartName="/ppt/tags/tag1170.xml" ContentType="application/vnd.openxmlformats-officedocument.presentationml.tags+xml"/>
  <Override PartName="/ppt/tags/tag1171.xml" ContentType="application/vnd.openxmlformats-officedocument.presentationml.tags+xml"/>
  <Override PartName="/ppt/tags/tag1172.xml" ContentType="application/vnd.openxmlformats-officedocument.presentationml.tags+xml"/>
  <Override PartName="/ppt/tags/tag1173.xml" ContentType="application/vnd.openxmlformats-officedocument.presentationml.tags+xml"/>
  <Override PartName="/ppt/tags/tag1174.xml" ContentType="application/vnd.openxmlformats-officedocument.presentationml.tags+xml"/>
  <Override PartName="/ppt/tags/tag1175.xml" ContentType="application/vnd.openxmlformats-officedocument.presentationml.tags+xml"/>
  <Override PartName="/ppt/tags/tag1176.xml" ContentType="application/vnd.openxmlformats-officedocument.presentationml.tags+xml"/>
  <Override PartName="/ppt/tags/tag1177.xml" ContentType="application/vnd.openxmlformats-officedocument.presentationml.tags+xml"/>
  <Override PartName="/ppt/tags/tag1178.xml" ContentType="application/vnd.openxmlformats-officedocument.presentationml.tags+xml"/>
  <Override PartName="/ppt/tags/tag1179.xml" ContentType="application/vnd.openxmlformats-officedocument.presentationml.tags+xml"/>
  <Override PartName="/ppt/tags/tag118.xml" ContentType="application/vnd.openxmlformats-officedocument.presentationml.tags+xml"/>
  <Override PartName="/ppt/tags/tag1180.xml" ContentType="application/vnd.openxmlformats-officedocument.presentationml.tags+xml"/>
  <Override PartName="/ppt/tags/tag1181.xml" ContentType="application/vnd.openxmlformats-officedocument.presentationml.tags+xml"/>
  <Override PartName="/ppt/tags/tag1182.xml" ContentType="application/vnd.openxmlformats-officedocument.presentationml.tags+xml"/>
  <Override PartName="/ppt/tags/tag1183.xml" ContentType="application/vnd.openxmlformats-officedocument.presentationml.tags+xml"/>
  <Override PartName="/ppt/tags/tag1184.xml" ContentType="application/vnd.openxmlformats-officedocument.presentationml.tags+xml"/>
  <Override PartName="/ppt/tags/tag1185.xml" ContentType="application/vnd.openxmlformats-officedocument.presentationml.tags+xml"/>
  <Override PartName="/ppt/tags/tag1186.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tags/tag64.xml" ContentType="application/vnd.openxmlformats-officedocument.presentationml.tags+xml"/>
  <Override PartName="/ppt/tags/tag640.xml" ContentType="application/vnd.openxmlformats-officedocument.presentationml.tags+xml"/>
  <Override PartName="/ppt/tags/tag641.xml" ContentType="application/vnd.openxmlformats-officedocument.presentationml.tags+xml"/>
  <Override PartName="/ppt/tags/tag642.xml" ContentType="application/vnd.openxmlformats-officedocument.presentationml.tags+xml"/>
  <Override PartName="/ppt/tags/tag643.xml" ContentType="application/vnd.openxmlformats-officedocument.presentationml.tags+xml"/>
  <Override PartName="/ppt/tags/tag644.xml" ContentType="application/vnd.openxmlformats-officedocument.presentationml.tags+xml"/>
  <Override PartName="/ppt/tags/tag645.xml" ContentType="application/vnd.openxmlformats-officedocument.presentationml.tags+xml"/>
  <Override PartName="/ppt/tags/tag646.xml" ContentType="application/vnd.openxmlformats-officedocument.presentationml.tags+xml"/>
  <Override PartName="/ppt/tags/tag647.xml" ContentType="application/vnd.openxmlformats-officedocument.presentationml.tags+xml"/>
  <Override PartName="/ppt/tags/tag648.xml" ContentType="application/vnd.openxmlformats-officedocument.presentationml.tags+xml"/>
  <Override PartName="/ppt/tags/tag649.xml" ContentType="application/vnd.openxmlformats-officedocument.presentationml.tags+xml"/>
  <Override PartName="/ppt/tags/tag65.xml" ContentType="application/vnd.openxmlformats-officedocument.presentationml.tags+xml"/>
  <Override PartName="/ppt/tags/tag650.xml" ContentType="application/vnd.openxmlformats-officedocument.presentationml.tags+xml"/>
  <Override PartName="/ppt/tags/tag651.xml" ContentType="application/vnd.openxmlformats-officedocument.presentationml.tags+xml"/>
  <Override PartName="/ppt/tags/tag652.xml" ContentType="application/vnd.openxmlformats-officedocument.presentationml.tags+xml"/>
  <Override PartName="/ppt/tags/tag653.xml" ContentType="application/vnd.openxmlformats-officedocument.presentationml.tags+xml"/>
  <Override PartName="/ppt/tags/tag654.xml" ContentType="application/vnd.openxmlformats-officedocument.presentationml.tags+xml"/>
  <Override PartName="/ppt/tags/tag655.xml" ContentType="application/vnd.openxmlformats-officedocument.presentationml.tags+xml"/>
  <Override PartName="/ppt/tags/tag656.xml" ContentType="application/vnd.openxmlformats-officedocument.presentationml.tags+xml"/>
  <Override PartName="/ppt/tags/tag657.xml" ContentType="application/vnd.openxmlformats-officedocument.presentationml.tags+xml"/>
  <Override PartName="/ppt/tags/tag658.xml" ContentType="application/vnd.openxmlformats-officedocument.presentationml.tags+xml"/>
  <Override PartName="/ppt/tags/tag659.xml" ContentType="application/vnd.openxmlformats-officedocument.presentationml.tags+xml"/>
  <Override PartName="/ppt/tags/tag66.xml" ContentType="application/vnd.openxmlformats-officedocument.presentationml.tags+xml"/>
  <Override PartName="/ppt/tags/tag660.xml" ContentType="application/vnd.openxmlformats-officedocument.presentationml.tags+xml"/>
  <Override PartName="/ppt/tags/tag661.xml" ContentType="application/vnd.openxmlformats-officedocument.presentationml.tags+xml"/>
  <Override PartName="/ppt/tags/tag662.xml" ContentType="application/vnd.openxmlformats-officedocument.presentationml.tags+xml"/>
  <Override PartName="/ppt/tags/tag663.xml" ContentType="application/vnd.openxmlformats-officedocument.presentationml.tags+xml"/>
  <Override PartName="/ppt/tags/tag664.xml" ContentType="application/vnd.openxmlformats-officedocument.presentationml.tags+xml"/>
  <Override PartName="/ppt/tags/tag665.xml" ContentType="application/vnd.openxmlformats-officedocument.presentationml.tags+xml"/>
  <Override PartName="/ppt/tags/tag666.xml" ContentType="application/vnd.openxmlformats-officedocument.presentationml.tags+xml"/>
  <Override PartName="/ppt/tags/tag667.xml" ContentType="application/vnd.openxmlformats-officedocument.presentationml.tags+xml"/>
  <Override PartName="/ppt/tags/tag668.xml" ContentType="application/vnd.openxmlformats-officedocument.presentationml.tags+xml"/>
  <Override PartName="/ppt/tags/tag669.xml" ContentType="application/vnd.openxmlformats-officedocument.presentationml.tags+xml"/>
  <Override PartName="/ppt/tags/tag67.xml" ContentType="application/vnd.openxmlformats-officedocument.presentationml.tags+xml"/>
  <Override PartName="/ppt/tags/tag670.xml" ContentType="application/vnd.openxmlformats-officedocument.presentationml.tags+xml"/>
  <Override PartName="/ppt/tags/tag671.xml" ContentType="application/vnd.openxmlformats-officedocument.presentationml.tags+xml"/>
  <Override PartName="/ppt/tags/tag672.xml" ContentType="application/vnd.openxmlformats-officedocument.presentationml.tags+xml"/>
  <Override PartName="/ppt/tags/tag673.xml" ContentType="application/vnd.openxmlformats-officedocument.presentationml.tags+xml"/>
  <Override PartName="/ppt/tags/tag674.xml" ContentType="application/vnd.openxmlformats-officedocument.presentationml.tags+xml"/>
  <Override PartName="/ppt/tags/tag675.xml" ContentType="application/vnd.openxmlformats-officedocument.presentationml.tags+xml"/>
  <Override PartName="/ppt/tags/tag676.xml" ContentType="application/vnd.openxmlformats-officedocument.presentationml.tags+xml"/>
  <Override PartName="/ppt/tags/tag677.xml" ContentType="application/vnd.openxmlformats-officedocument.presentationml.tags+xml"/>
  <Override PartName="/ppt/tags/tag678.xml" ContentType="application/vnd.openxmlformats-officedocument.presentationml.tags+xml"/>
  <Override PartName="/ppt/tags/tag679.xml" ContentType="application/vnd.openxmlformats-officedocument.presentationml.tags+xml"/>
  <Override PartName="/ppt/tags/tag68.xml" ContentType="application/vnd.openxmlformats-officedocument.presentationml.tags+xml"/>
  <Override PartName="/ppt/tags/tag680.xml" ContentType="application/vnd.openxmlformats-officedocument.presentationml.tags+xml"/>
  <Override PartName="/ppt/tags/tag681.xml" ContentType="application/vnd.openxmlformats-officedocument.presentationml.tags+xml"/>
  <Override PartName="/ppt/tags/tag682.xml" ContentType="application/vnd.openxmlformats-officedocument.presentationml.tags+xml"/>
  <Override PartName="/ppt/tags/tag683.xml" ContentType="application/vnd.openxmlformats-officedocument.presentationml.tags+xml"/>
  <Override PartName="/ppt/tags/tag684.xml" ContentType="application/vnd.openxmlformats-officedocument.presentationml.tags+xml"/>
  <Override PartName="/ppt/tags/tag685.xml" ContentType="application/vnd.openxmlformats-officedocument.presentationml.tags+xml"/>
  <Override PartName="/ppt/tags/tag686.xml" ContentType="application/vnd.openxmlformats-officedocument.presentationml.tags+xml"/>
  <Override PartName="/ppt/tags/tag687.xml" ContentType="application/vnd.openxmlformats-officedocument.presentationml.tags+xml"/>
  <Override PartName="/ppt/tags/tag688.xml" ContentType="application/vnd.openxmlformats-officedocument.presentationml.tags+xml"/>
  <Override PartName="/ppt/tags/tag689.xml" ContentType="application/vnd.openxmlformats-officedocument.presentationml.tags+xml"/>
  <Override PartName="/ppt/tags/tag69.xml" ContentType="application/vnd.openxmlformats-officedocument.presentationml.tags+xml"/>
  <Override PartName="/ppt/tags/tag690.xml" ContentType="application/vnd.openxmlformats-officedocument.presentationml.tags+xml"/>
  <Override PartName="/ppt/tags/tag691.xml" ContentType="application/vnd.openxmlformats-officedocument.presentationml.tags+xml"/>
  <Override PartName="/ppt/tags/tag692.xml" ContentType="application/vnd.openxmlformats-officedocument.presentationml.tags+xml"/>
  <Override PartName="/ppt/tags/tag693.xml" ContentType="application/vnd.openxmlformats-officedocument.presentationml.tags+xml"/>
  <Override PartName="/ppt/tags/tag694.xml" ContentType="application/vnd.openxmlformats-officedocument.presentationml.tags+xml"/>
  <Override PartName="/ppt/tags/tag695.xml" ContentType="application/vnd.openxmlformats-officedocument.presentationml.tags+xml"/>
  <Override PartName="/ppt/tags/tag696.xml" ContentType="application/vnd.openxmlformats-officedocument.presentationml.tags+xml"/>
  <Override PartName="/ppt/tags/tag697.xml" ContentType="application/vnd.openxmlformats-officedocument.presentationml.tags+xml"/>
  <Override PartName="/ppt/tags/tag698.xml" ContentType="application/vnd.openxmlformats-officedocument.presentationml.tags+xml"/>
  <Override PartName="/ppt/tags/tag69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00.xml" ContentType="application/vnd.openxmlformats-officedocument.presentationml.tags+xml"/>
  <Override PartName="/ppt/tags/tag701.xml" ContentType="application/vnd.openxmlformats-officedocument.presentationml.tags+xml"/>
  <Override PartName="/ppt/tags/tag702.xml" ContentType="application/vnd.openxmlformats-officedocument.presentationml.tags+xml"/>
  <Override PartName="/ppt/tags/tag703.xml" ContentType="application/vnd.openxmlformats-officedocument.presentationml.tags+xml"/>
  <Override PartName="/ppt/tags/tag704.xml" ContentType="application/vnd.openxmlformats-officedocument.presentationml.tags+xml"/>
  <Override PartName="/ppt/tags/tag705.xml" ContentType="application/vnd.openxmlformats-officedocument.presentationml.tags+xml"/>
  <Override PartName="/ppt/tags/tag706.xml" ContentType="application/vnd.openxmlformats-officedocument.presentationml.tags+xml"/>
  <Override PartName="/ppt/tags/tag707.xml" ContentType="application/vnd.openxmlformats-officedocument.presentationml.tags+xml"/>
  <Override PartName="/ppt/tags/tag708.xml" ContentType="application/vnd.openxmlformats-officedocument.presentationml.tags+xml"/>
  <Override PartName="/ppt/tags/tag709.xml" ContentType="application/vnd.openxmlformats-officedocument.presentationml.tags+xml"/>
  <Override PartName="/ppt/tags/tag71.xml" ContentType="application/vnd.openxmlformats-officedocument.presentationml.tags+xml"/>
  <Override PartName="/ppt/tags/tag710.xml" ContentType="application/vnd.openxmlformats-officedocument.presentationml.tags+xml"/>
  <Override PartName="/ppt/tags/tag711.xml" ContentType="application/vnd.openxmlformats-officedocument.presentationml.tags+xml"/>
  <Override PartName="/ppt/tags/tag712.xml" ContentType="application/vnd.openxmlformats-officedocument.presentationml.tags+xml"/>
  <Override PartName="/ppt/tags/tag713.xml" ContentType="application/vnd.openxmlformats-officedocument.presentationml.tags+xml"/>
  <Override PartName="/ppt/tags/tag714.xml" ContentType="application/vnd.openxmlformats-officedocument.presentationml.tags+xml"/>
  <Override PartName="/ppt/tags/tag715.xml" ContentType="application/vnd.openxmlformats-officedocument.presentationml.tags+xml"/>
  <Override PartName="/ppt/tags/tag716.xml" ContentType="application/vnd.openxmlformats-officedocument.presentationml.tags+xml"/>
  <Override PartName="/ppt/tags/tag717.xml" ContentType="application/vnd.openxmlformats-officedocument.presentationml.tags+xml"/>
  <Override PartName="/ppt/tags/tag718.xml" ContentType="application/vnd.openxmlformats-officedocument.presentationml.tags+xml"/>
  <Override PartName="/ppt/tags/tag719.xml" ContentType="application/vnd.openxmlformats-officedocument.presentationml.tags+xml"/>
  <Override PartName="/ppt/tags/tag72.xml" ContentType="application/vnd.openxmlformats-officedocument.presentationml.tags+xml"/>
  <Override PartName="/ppt/tags/tag720.xml" ContentType="application/vnd.openxmlformats-officedocument.presentationml.tags+xml"/>
  <Override PartName="/ppt/tags/tag721.xml" ContentType="application/vnd.openxmlformats-officedocument.presentationml.tags+xml"/>
  <Override PartName="/ppt/tags/tag722.xml" ContentType="application/vnd.openxmlformats-officedocument.presentationml.tags+xml"/>
  <Override PartName="/ppt/tags/tag723.xml" ContentType="application/vnd.openxmlformats-officedocument.presentationml.tags+xml"/>
  <Override PartName="/ppt/tags/tag724.xml" ContentType="application/vnd.openxmlformats-officedocument.presentationml.tags+xml"/>
  <Override PartName="/ppt/tags/tag725.xml" ContentType="application/vnd.openxmlformats-officedocument.presentationml.tags+xml"/>
  <Override PartName="/ppt/tags/tag726.xml" ContentType="application/vnd.openxmlformats-officedocument.presentationml.tags+xml"/>
  <Override PartName="/ppt/tags/tag727.xml" ContentType="application/vnd.openxmlformats-officedocument.presentationml.tags+xml"/>
  <Override PartName="/ppt/tags/tag728.xml" ContentType="application/vnd.openxmlformats-officedocument.presentationml.tags+xml"/>
  <Override PartName="/ppt/tags/tag729.xml" ContentType="application/vnd.openxmlformats-officedocument.presentationml.tags+xml"/>
  <Override PartName="/ppt/tags/tag73.xml" ContentType="application/vnd.openxmlformats-officedocument.presentationml.tags+xml"/>
  <Override PartName="/ppt/tags/tag730.xml" ContentType="application/vnd.openxmlformats-officedocument.presentationml.tags+xml"/>
  <Override PartName="/ppt/tags/tag731.xml" ContentType="application/vnd.openxmlformats-officedocument.presentationml.tags+xml"/>
  <Override PartName="/ppt/tags/tag732.xml" ContentType="application/vnd.openxmlformats-officedocument.presentationml.tags+xml"/>
  <Override PartName="/ppt/tags/tag733.xml" ContentType="application/vnd.openxmlformats-officedocument.presentationml.tags+xml"/>
  <Override PartName="/ppt/tags/tag734.xml" ContentType="application/vnd.openxmlformats-officedocument.presentationml.tags+xml"/>
  <Override PartName="/ppt/tags/tag735.xml" ContentType="application/vnd.openxmlformats-officedocument.presentationml.tags+xml"/>
  <Override PartName="/ppt/tags/tag736.xml" ContentType="application/vnd.openxmlformats-officedocument.presentationml.tags+xml"/>
  <Override PartName="/ppt/tags/tag737.xml" ContentType="application/vnd.openxmlformats-officedocument.presentationml.tags+xml"/>
  <Override PartName="/ppt/tags/tag738.xml" ContentType="application/vnd.openxmlformats-officedocument.presentationml.tags+xml"/>
  <Override PartName="/ppt/tags/tag739.xml" ContentType="application/vnd.openxmlformats-officedocument.presentationml.tags+xml"/>
  <Override PartName="/ppt/tags/tag74.xml" ContentType="application/vnd.openxmlformats-officedocument.presentationml.tags+xml"/>
  <Override PartName="/ppt/tags/tag740.xml" ContentType="application/vnd.openxmlformats-officedocument.presentationml.tags+xml"/>
  <Override PartName="/ppt/tags/tag741.xml" ContentType="application/vnd.openxmlformats-officedocument.presentationml.tags+xml"/>
  <Override PartName="/ppt/tags/tag742.xml" ContentType="application/vnd.openxmlformats-officedocument.presentationml.tags+xml"/>
  <Override PartName="/ppt/tags/tag743.xml" ContentType="application/vnd.openxmlformats-officedocument.presentationml.tags+xml"/>
  <Override PartName="/ppt/tags/tag744.xml" ContentType="application/vnd.openxmlformats-officedocument.presentationml.tags+xml"/>
  <Override PartName="/ppt/tags/tag745.xml" ContentType="application/vnd.openxmlformats-officedocument.presentationml.tags+xml"/>
  <Override PartName="/ppt/tags/tag746.xml" ContentType="application/vnd.openxmlformats-officedocument.presentationml.tags+xml"/>
  <Override PartName="/ppt/tags/tag747.xml" ContentType="application/vnd.openxmlformats-officedocument.presentationml.tags+xml"/>
  <Override PartName="/ppt/tags/tag748.xml" ContentType="application/vnd.openxmlformats-officedocument.presentationml.tags+xml"/>
  <Override PartName="/ppt/tags/tag749.xml" ContentType="application/vnd.openxmlformats-officedocument.presentationml.tags+xml"/>
  <Override PartName="/ppt/tags/tag75.xml" ContentType="application/vnd.openxmlformats-officedocument.presentationml.tags+xml"/>
  <Override PartName="/ppt/tags/tag750.xml" ContentType="application/vnd.openxmlformats-officedocument.presentationml.tags+xml"/>
  <Override PartName="/ppt/tags/tag751.xml" ContentType="application/vnd.openxmlformats-officedocument.presentationml.tags+xml"/>
  <Override PartName="/ppt/tags/tag752.xml" ContentType="application/vnd.openxmlformats-officedocument.presentationml.tags+xml"/>
  <Override PartName="/ppt/tags/tag753.xml" ContentType="application/vnd.openxmlformats-officedocument.presentationml.tags+xml"/>
  <Override PartName="/ppt/tags/tag754.xml" ContentType="application/vnd.openxmlformats-officedocument.presentationml.tags+xml"/>
  <Override PartName="/ppt/tags/tag755.xml" ContentType="application/vnd.openxmlformats-officedocument.presentationml.tags+xml"/>
  <Override PartName="/ppt/tags/tag756.xml" ContentType="application/vnd.openxmlformats-officedocument.presentationml.tags+xml"/>
  <Override PartName="/ppt/tags/tag757.xml" ContentType="application/vnd.openxmlformats-officedocument.presentationml.tags+xml"/>
  <Override PartName="/ppt/tags/tag758.xml" ContentType="application/vnd.openxmlformats-officedocument.presentationml.tags+xml"/>
  <Override PartName="/ppt/tags/tag759.xml" ContentType="application/vnd.openxmlformats-officedocument.presentationml.tags+xml"/>
  <Override PartName="/ppt/tags/tag76.xml" ContentType="application/vnd.openxmlformats-officedocument.presentationml.tags+xml"/>
  <Override PartName="/ppt/tags/tag760.xml" ContentType="application/vnd.openxmlformats-officedocument.presentationml.tags+xml"/>
  <Override PartName="/ppt/tags/tag761.xml" ContentType="application/vnd.openxmlformats-officedocument.presentationml.tags+xml"/>
  <Override PartName="/ppt/tags/tag762.xml" ContentType="application/vnd.openxmlformats-officedocument.presentationml.tags+xml"/>
  <Override PartName="/ppt/tags/tag763.xml" ContentType="application/vnd.openxmlformats-officedocument.presentationml.tags+xml"/>
  <Override PartName="/ppt/tags/tag764.xml" ContentType="application/vnd.openxmlformats-officedocument.presentationml.tags+xml"/>
  <Override PartName="/ppt/tags/tag765.xml" ContentType="application/vnd.openxmlformats-officedocument.presentationml.tags+xml"/>
  <Override PartName="/ppt/tags/tag766.xml" ContentType="application/vnd.openxmlformats-officedocument.presentationml.tags+xml"/>
  <Override PartName="/ppt/tags/tag767.xml" ContentType="application/vnd.openxmlformats-officedocument.presentationml.tags+xml"/>
  <Override PartName="/ppt/tags/tag768.xml" ContentType="application/vnd.openxmlformats-officedocument.presentationml.tags+xml"/>
  <Override PartName="/ppt/tags/tag769.xml" ContentType="application/vnd.openxmlformats-officedocument.presentationml.tags+xml"/>
  <Override PartName="/ppt/tags/tag77.xml" ContentType="application/vnd.openxmlformats-officedocument.presentationml.tags+xml"/>
  <Override PartName="/ppt/tags/tag770.xml" ContentType="application/vnd.openxmlformats-officedocument.presentationml.tags+xml"/>
  <Override PartName="/ppt/tags/tag771.xml" ContentType="application/vnd.openxmlformats-officedocument.presentationml.tags+xml"/>
  <Override PartName="/ppt/tags/tag772.xml" ContentType="application/vnd.openxmlformats-officedocument.presentationml.tags+xml"/>
  <Override PartName="/ppt/tags/tag773.xml" ContentType="application/vnd.openxmlformats-officedocument.presentationml.tags+xml"/>
  <Override PartName="/ppt/tags/tag774.xml" ContentType="application/vnd.openxmlformats-officedocument.presentationml.tags+xml"/>
  <Override PartName="/ppt/tags/tag775.xml" ContentType="application/vnd.openxmlformats-officedocument.presentationml.tags+xml"/>
  <Override PartName="/ppt/tags/tag776.xml" ContentType="application/vnd.openxmlformats-officedocument.presentationml.tags+xml"/>
  <Override PartName="/ppt/tags/tag777.xml" ContentType="application/vnd.openxmlformats-officedocument.presentationml.tags+xml"/>
  <Override PartName="/ppt/tags/tag778.xml" ContentType="application/vnd.openxmlformats-officedocument.presentationml.tags+xml"/>
  <Override PartName="/ppt/tags/tag779.xml" ContentType="application/vnd.openxmlformats-officedocument.presentationml.tags+xml"/>
  <Override PartName="/ppt/tags/tag78.xml" ContentType="application/vnd.openxmlformats-officedocument.presentationml.tags+xml"/>
  <Override PartName="/ppt/tags/tag780.xml" ContentType="application/vnd.openxmlformats-officedocument.presentationml.tags+xml"/>
  <Override PartName="/ppt/tags/tag781.xml" ContentType="application/vnd.openxmlformats-officedocument.presentationml.tags+xml"/>
  <Override PartName="/ppt/tags/tag782.xml" ContentType="application/vnd.openxmlformats-officedocument.presentationml.tags+xml"/>
  <Override PartName="/ppt/tags/tag783.xml" ContentType="application/vnd.openxmlformats-officedocument.presentationml.tags+xml"/>
  <Override PartName="/ppt/tags/tag784.xml" ContentType="application/vnd.openxmlformats-officedocument.presentationml.tags+xml"/>
  <Override PartName="/ppt/tags/tag785.xml" ContentType="application/vnd.openxmlformats-officedocument.presentationml.tags+xml"/>
  <Override PartName="/ppt/tags/tag786.xml" ContentType="application/vnd.openxmlformats-officedocument.presentationml.tags+xml"/>
  <Override PartName="/ppt/tags/tag787.xml" ContentType="application/vnd.openxmlformats-officedocument.presentationml.tags+xml"/>
  <Override PartName="/ppt/tags/tag788.xml" ContentType="application/vnd.openxmlformats-officedocument.presentationml.tags+xml"/>
  <Override PartName="/ppt/tags/tag789.xml" ContentType="application/vnd.openxmlformats-officedocument.presentationml.tags+xml"/>
  <Override PartName="/ppt/tags/tag79.xml" ContentType="application/vnd.openxmlformats-officedocument.presentationml.tags+xml"/>
  <Override PartName="/ppt/tags/tag790.xml" ContentType="application/vnd.openxmlformats-officedocument.presentationml.tags+xml"/>
  <Override PartName="/ppt/tags/tag791.xml" ContentType="application/vnd.openxmlformats-officedocument.presentationml.tags+xml"/>
  <Override PartName="/ppt/tags/tag792.xml" ContentType="application/vnd.openxmlformats-officedocument.presentationml.tags+xml"/>
  <Override PartName="/ppt/tags/tag793.xml" ContentType="application/vnd.openxmlformats-officedocument.presentationml.tags+xml"/>
  <Override PartName="/ppt/tags/tag794.xml" ContentType="application/vnd.openxmlformats-officedocument.presentationml.tags+xml"/>
  <Override PartName="/ppt/tags/tag795.xml" ContentType="application/vnd.openxmlformats-officedocument.presentationml.tags+xml"/>
  <Override PartName="/ppt/tags/tag796.xml" ContentType="application/vnd.openxmlformats-officedocument.presentationml.tags+xml"/>
  <Override PartName="/ppt/tags/tag797.xml" ContentType="application/vnd.openxmlformats-officedocument.presentationml.tags+xml"/>
  <Override PartName="/ppt/tags/tag798.xml" ContentType="application/vnd.openxmlformats-officedocument.presentationml.tags+xml"/>
  <Override PartName="/ppt/tags/tag79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00.xml" ContentType="application/vnd.openxmlformats-officedocument.presentationml.tags+xml"/>
  <Override PartName="/ppt/tags/tag801.xml" ContentType="application/vnd.openxmlformats-officedocument.presentationml.tags+xml"/>
  <Override PartName="/ppt/tags/tag802.xml" ContentType="application/vnd.openxmlformats-officedocument.presentationml.tags+xml"/>
  <Override PartName="/ppt/tags/tag803.xml" ContentType="application/vnd.openxmlformats-officedocument.presentationml.tags+xml"/>
  <Override PartName="/ppt/tags/tag804.xml" ContentType="application/vnd.openxmlformats-officedocument.presentationml.tags+xml"/>
  <Override PartName="/ppt/tags/tag805.xml" ContentType="application/vnd.openxmlformats-officedocument.presentationml.tags+xml"/>
  <Override PartName="/ppt/tags/tag806.xml" ContentType="application/vnd.openxmlformats-officedocument.presentationml.tags+xml"/>
  <Override PartName="/ppt/tags/tag807.xml" ContentType="application/vnd.openxmlformats-officedocument.presentationml.tags+xml"/>
  <Override PartName="/ppt/tags/tag808.xml" ContentType="application/vnd.openxmlformats-officedocument.presentationml.tags+xml"/>
  <Override PartName="/ppt/tags/tag809.xml" ContentType="application/vnd.openxmlformats-officedocument.presentationml.tags+xml"/>
  <Override PartName="/ppt/tags/tag81.xml" ContentType="application/vnd.openxmlformats-officedocument.presentationml.tags+xml"/>
  <Override PartName="/ppt/tags/tag810.xml" ContentType="application/vnd.openxmlformats-officedocument.presentationml.tags+xml"/>
  <Override PartName="/ppt/tags/tag811.xml" ContentType="application/vnd.openxmlformats-officedocument.presentationml.tags+xml"/>
  <Override PartName="/ppt/tags/tag812.xml" ContentType="application/vnd.openxmlformats-officedocument.presentationml.tags+xml"/>
  <Override PartName="/ppt/tags/tag813.xml" ContentType="application/vnd.openxmlformats-officedocument.presentationml.tags+xml"/>
  <Override PartName="/ppt/tags/tag814.xml" ContentType="application/vnd.openxmlformats-officedocument.presentationml.tags+xml"/>
  <Override PartName="/ppt/tags/tag815.xml" ContentType="application/vnd.openxmlformats-officedocument.presentationml.tags+xml"/>
  <Override PartName="/ppt/tags/tag816.xml" ContentType="application/vnd.openxmlformats-officedocument.presentationml.tags+xml"/>
  <Override PartName="/ppt/tags/tag817.xml" ContentType="application/vnd.openxmlformats-officedocument.presentationml.tags+xml"/>
  <Override PartName="/ppt/tags/tag818.xml" ContentType="application/vnd.openxmlformats-officedocument.presentationml.tags+xml"/>
  <Override PartName="/ppt/tags/tag819.xml" ContentType="application/vnd.openxmlformats-officedocument.presentationml.tags+xml"/>
  <Override PartName="/ppt/tags/tag82.xml" ContentType="application/vnd.openxmlformats-officedocument.presentationml.tags+xml"/>
  <Override PartName="/ppt/tags/tag820.xml" ContentType="application/vnd.openxmlformats-officedocument.presentationml.tags+xml"/>
  <Override PartName="/ppt/tags/tag821.xml" ContentType="application/vnd.openxmlformats-officedocument.presentationml.tags+xml"/>
  <Override PartName="/ppt/tags/tag822.xml" ContentType="application/vnd.openxmlformats-officedocument.presentationml.tags+xml"/>
  <Override PartName="/ppt/tags/tag823.xml" ContentType="application/vnd.openxmlformats-officedocument.presentationml.tags+xml"/>
  <Override PartName="/ppt/tags/tag824.xml" ContentType="application/vnd.openxmlformats-officedocument.presentationml.tags+xml"/>
  <Override PartName="/ppt/tags/tag825.xml" ContentType="application/vnd.openxmlformats-officedocument.presentationml.tags+xml"/>
  <Override PartName="/ppt/tags/tag826.xml" ContentType="application/vnd.openxmlformats-officedocument.presentationml.tags+xml"/>
  <Override PartName="/ppt/tags/tag827.xml" ContentType="application/vnd.openxmlformats-officedocument.presentationml.tags+xml"/>
  <Override PartName="/ppt/tags/tag828.xml" ContentType="application/vnd.openxmlformats-officedocument.presentationml.tags+xml"/>
  <Override PartName="/ppt/tags/tag829.xml" ContentType="application/vnd.openxmlformats-officedocument.presentationml.tags+xml"/>
  <Override PartName="/ppt/tags/tag83.xml" ContentType="application/vnd.openxmlformats-officedocument.presentationml.tags+xml"/>
  <Override PartName="/ppt/tags/tag830.xml" ContentType="application/vnd.openxmlformats-officedocument.presentationml.tags+xml"/>
  <Override PartName="/ppt/tags/tag831.xml" ContentType="application/vnd.openxmlformats-officedocument.presentationml.tags+xml"/>
  <Override PartName="/ppt/tags/tag832.xml" ContentType="application/vnd.openxmlformats-officedocument.presentationml.tags+xml"/>
  <Override PartName="/ppt/tags/tag833.xml" ContentType="application/vnd.openxmlformats-officedocument.presentationml.tags+xml"/>
  <Override PartName="/ppt/tags/tag834.xml" ContentType="application/vnd.openxmlformats-officedocument.presentationml.tags+xml"/>
  <Override PartName="/ppt/tags/tag835.xml" ContentType="application/vnd.openxmlformats-officedocument.presentationml.tags+xml"/>
  <Override PartName="/ppt/tags/tag836.xml" ContentType="application/vnd.openxmlformats-officedocument.presentationml.tags+xml"/>
  <Override PartName="/ppt/tags/tag837.xml" ContentType="application/vnd.openxmlformats-officedocument.presentationml.tags+xml"/>
  <Override PartName="/ppt/tags/tag838.xml" ContentType="application/vnd.openxmlformats-officedocument.presentationml.tags+xml"/>
  <Override PartName="/ppt/tags/tag839.xml" ContentType="application/vnd.openxmlformats-officedocument.presentationml.tags+xml"/>
  <Override PartName="/ppt/tags/tag84.xml" ContentType="application/vnd.openxmlformats-officedocument.presentationml.tags+xml"/>
  <Override PartName="/ppt/tags/tag840.xml" ContentType="application/vnd.openxmlformats-officedocument.presentationml.tags+xml"/>
  <Override PartName="/ppt/tags/tag841.xml" ContentType="application/vnd.openxmlformats-officedocument.presentationml.tags+xml"/>
  <Override PartName="/ppt/tags/tag842.xml" ContentType="application/vnd.openxmlformats-officedocument.presentationml.tags+xml"/>
  <Override PartName="/ppt/tags/tag843.xml" ContentType="application/vnd.openxmlformats-officedocument.presentationml.tags+xml"/>
  <Override PartName="/ppt/tags/tag844.xml" ContentType="application/vnd.openxmlformats-officedocument.presentationml.tags+xml"/>
  <Override PartName="/ppt/tags/tag845.xml" ContentType="application/vnd.openxmlformats-officedocument.presentationml.tags+xml"/>
  <Override PartName="/ppt/tags/tag846.xml" ContentType="application/vnd.openxmlformats-officedocument.presentationml.tags+xml"/>
  <Override PartName="/ppt/tags/tag847.xml" ContentType="application/vnd.openxmlformats-officedocument.presentationml.tags+xml"/>
  <Override PartName="/ppt/tags/tag848.xml" ContentType="application/vnd.openxmlformats-officedocument.presentationml.tags+xml"/>
  <Override PartName="/ppt/tags/tag849.xml" ContentType="application/vnd.openxmlformats-officedocument.presentationml.tags+xml"/>
  <Override PartName="/ppt/tags/tag85.xml" ContentType="application/vnd.openxmlformats-officedocument.presentationml.tags+xml"/>
  <Override PartName="/ppt/tags/tag850.xml" ContentType="application/vnd.openxmlformats-officedocument.presentationml.tags+xml"/>
  <Override PartName="/ppt/tags/tag851.xml" ContentType="application/vnd.openxmlformats-officedocument.presentationml.tags+xml"/>
  <Override PartName="/ppt/tags/tag852.xml" ContentType="application/vnd.openxmlformats-officedocument.presentationml.tags+xml"/>
  <Override PartName="/ppt/tags/tag853.xml" ContentType="application/vnd.openxmlformats-officedocument.presentationml.tags+xml"/>
  <Override PartName="/ppt/tags/tag854.xml" ContentType="application/vnd.openxmlformats-officedocument.presentationml.tags+xml"/>
  <Override PartName="/ppt/tags/tag855.xml" ContentType="application/vnd.openxmlformats-officedocument.presentationml.tags+xml"/>
  <Override PartName="/ppt/tags/tag856.xml" ContentType="application/vnd.openxmlformats-officedocument.presentationml.tags+xml"/>
  <Override PartName="/ppt/tags/tag857.xml" ContentType="application/vnd.openxmlformats-officedocument.presentationml.tags+xml"/>
  <Override PartName="/ppt/tags/tag858.xml" ContentType="application/vnd.openxmlformats-officedocument.presentationml.tags+xml"/>
  <Override PartName="/ppt/tags/tag859.xml" ContentType="application/vnd.openxmlformats-officedocument.presentationml.tags+xml"/>
  <Override PartName="/ppt/tags/tag86.xml" ContentType="application/vnd.openxmlformats-officedocument.presentationml.tags+xml"/>
  <Override PartName="/ppt/tags/tag860.xml" ContentType="application/vnd.openxmlformats-officedocument.presentationml.tags+xml"/>
  <Override PartName="/ppt/tags/tag861.xml" ContentType="application/vnd.openxmlformats-officedocument.presentationml.tags+xml"/>
  <Override PartName="/ppt/tags/tag862.xml" ContentType="application/vnd.openxmlformats-officedocument.presentationml.tags+xml"/>
  <Override PartName="/ppt/tags/tag863.xml" ContentType="application/vnd.openxmlformats-officedocument.presentationml.tags+xml"/>
  <Override PartName="/ppt/tags/tag864.xml" ContentType="application/vnd.openxmlformats-officedocument.presentationml.tags+xml"/>
  <Override PartName="/ppt/tags/tag865.xml" ContentType="application/vnd.openxmlformats-officedocument.presentationml.tags+xml"/>
  <Override PartName="/ppt/tags/tag866.xml" ContentType="application/vnd.openxmlformats-officedocument.presentationml.tags+xml"/>
  <Override PartName="/ppt/tags/tag867.xml" ContentType="application/vnd.openxmlformats-officedocument.presentationml.tags+xml"/>
  <Override PartName="/ppt/tags/tag868.xml" ContentType="application/vnd.openxmlformats-officedocument.presentationml.tags+xml"/>
  <Override PartName="/ppt/tags/tag869.xml" ContentType="application/vnd.openxmlformats-officedocument.presentationml.tags+xml"/>
  <Override PartName="/ppt/tags/tag87.xml" ContentType="application/vnd.openxmlformats-officedocument.presentationml.tags+xml"/>
  <Override PartName="/ppt/tags/tag870.xml" ContentType="application/vnd.openxmlformats-officedocument.presentationml.tags+xml"/>
  <Override PartName="/ppt/tags/tag871.xml" ContentType="application/vnd.openxmlformats-officedocument.presentationml.tags+xml"/>
  <Override PartName="/ppt/tags/tag872.xml" ContentType="application/vnd.openxmlformats-officedocument.presentationml.tags+xml"/>
  <Override PartName="/ppt/tags/tag873.xml" ContentType="application/vnd.openxmlformats-officedocument.presentationml.tags+xml"/>
  <Override PartName="/ppt/tags/tag874.xml" ContentType="application/vnd.openxmlformats-officedocument.presentationml.tags+xml"/>
  <Override PartName="/ppt/tags/tag875.xml" ContentType="application/vnd.openxmlformats-officedocument.presentationml.tags+xml"/>
  <Override PartName="/ppt/tags/tag876.xml" ContentType="application/vnd.openxmlformats-officedocument.presentationml.tags+xml"/>
  <Override PartName="/ppt/tags/tag877.xml" ContentType="application/vnd.openxmlformats-officedocument.presentationml.tags+xml"/>
  <Override PartName="/ppt/tags/tag878.xml" ContentType="application/vnd.openxmlformats-officedocument.presentationml.tags+xml"/>
  <Override PartName="/ppt/tags/tag879.xml" ContentType="application/vnd.openxmlformats-officedocument.presentationml.tags+xml"/>
  <Override PartName="/ppt/tags/tag88.xml" ContentType="application/vnd.openxmlformats-officedocument.presentationml.tags+xml"/>
  <Override PartName="/ppt/tags/tag880.xml" ContentType="application/vnd.openxmlformats-officedocument.presentationml.tags+xml"/>
  <Override PartName="/ppt/tags/tag881.xml" ContentType="application/vnd.openxmlformats-officedocument.presentationml.tags+xml"/>
  <Override PartName="/ppt/tags/tag882.xml" ContentType="application/vnd.openxmlformats-officedocument.presentationml.tags+xml"/>
  <Override PartName="/ppt/tags/tag883.xml" ContentType="application/vnd.openxmlformats-officedocument.presentationml.tags+xml"/>
  <Override PartName="/ppt/tags/tag884.xml" ContentType="application/vnd.openxmlformats-officedocument.presentationml.tags+xml"/>
  <Override PartName="/ppt/tags/tag885.xml" ContentType="application/vnd.openxmlformats-officedocument.presentationml.tags+xml"/>
  <Override PartName="/ppt/tags/tag886.xml" ContentType="application/vnd.openxmlformats-officedocument.presentationml.tags+xml"/>
  <Override PartName="/ppt/tags/tag887.xml" ContentType="application/vnd.openxmlformats-officedocument.presentationml.tags+xml"/>
  <Override PartName="/ppt/tags/tag888.xml" ContentType="application/vnd.openxmlformats-officedocument.presentationml.tags+xml"/>
  <Override PartName="/ppt/tags/tag889.xml" ContentType="application/vnd.openxmlformats-officedocument.presentationml.tags+xml"/>
  <Override PartName="/ppt/tags/tag89.xml" ContentType="application/vnd.openxmlformats-officedocument.presentationml.tags+xml"/>
  <Override PartName="/ppt/tags/tag890.xml" ContentType="application/vnd.openxmlformats-officedocument.presentationml.tags+xml"/>
  <Override PartName="/ppt/tags/tag891.xml" ContentType="application/vnd.openxmlformats-officedocument.presentationml.tags+xml"/>
  <Override PartName="/ppt/tags/tag892.xml" ContentType="application/vnd.openxmlformats-officedocument.presentationml.tags+xml"/>
  <Override PartName="/ppt/tags/tag893.xml" ContentType="application/vnd.openxmlformats-officedocument.presentationml.tags+xml"/>
  <Override PartName="/ppt/tags/tag894.xml" ContentType="application/vnd.openxmlformats-officedocument.presentationml.tags+xml"/>
  <Override PartName="/ppt/tags/tag895.xml" ContentType="application/vnd.openxmlformats-officedocument.presentationml.tags+xml"/>
  <Override PartName="/ppt/tags/tag896.xml" ContentType="application/vnd.openxmlformats-officedocument.presentationml.tags+xml"/>
  <Override PartName="/ppt/tags/tag897.xml" ContentType="application/vnd.openxmlformats-officedocument.presentationml.tags+xml"/>
  <Override PartName="/ppt/tags/tag898.xml" ContentType="application/vnd.openxmlformats-officedocument.presentationml.tags+xml"/>
  <Override PartName="/ppt/tags/tag89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00.xml" ContentType="application/vnd.openxmlformats-officedocument.presentationml.tags+xml"/>
  <Override PartName="/ppt/tags/tag901.xml" ContentType="application/vnd.openxmlformats-officedocument.presentationml.tags+xml"/>
  <Override PartName="/ppt/tags/tag902.xml" ContentType="application/vnd.openxmlformats-officedocument.presentationml.tags+xml"/>
  <Override PartName="/ppt/tags/tag903.xml" ContentType="application/vnd.openxmlformats-officedocument.presentationml.tags+xml"/>
  <Override PartName="/ppt/tags/tag904.xml" ContentType="application/vnd.openxmlformats-officedocument.presentationml.tags+xml"/>
  <Override PartName="/ppt/tags/tag905.xml" ContentType="application/vnd.openxmlformats-officedocument.presentationml.tags+xml"/>
  <Override PartName="/ppt/tags/tag906.xml" ContentType="application/vnd.openxmlformats-officedocument.presentationml.tags+xml"/>
  <Override PartName="/ppt/tags/tag907.xml" ContentType="application/vnd.openxmlformats-officedocument.presentationml.tags+xml"/>
  <Override PartName="/ppt/tags/tag908.xml" ContentType="application/vnd.openxmlformats-officedocument.presentationml.tags+xml"/>
  <Override PartName="/ppt/tags/tag909.xml" ContentType="application/vnd.openxmlformats-officedocument.presentationml.tags+xml"/>
  <Override PartName="/ppt/tags/tag91.xml" ContentType="application/vnd.openxmlformats-officedocument.presentationml.tags+xml"/>
  <Override PartName="/ppt/tags/tag910.xml" ContentType="application/vnd.openxmlformats-officedocument.presentationml.tags+xml"/>
  <Override PartName="/ppt/tags/tag911.xml" ContentType="application/vnd.openxmlformats-officedocument.presentationml.tags+xml"/>
  <Override PartName="/ppt/tags/tag912.xml" ContentType="application/vnd.openxmlformats-officedocument.presentationml.tags+xml"/>
  <Override PartName="/ppt/tags/tag913.xml" ContentType="application/vnd.openxmlformats-officedocument.presentationml.tags+xml"/>
  <Override PartName="/ppt/tags/tag914.xml" ContentType="application/vnd.openxmlformats-officedocument.presentationml.tags+xml"/>
  <Override PartName="/ppt/tags/tag915.xml" ContentType="application/vnd.openxmlformats-officedocument.presentationml.tags+xml"/>
  <Override PartName="/ppt/tags/tag916.xml" ContentType="application/vnd.openxmlformats-officedocument.presentationml.tags+xml"/>
  <Override PartName="/ppt/tags/tag917.xml" ContentType="application/vnd.openxmlformats-officedocument.presentationml.tags+xml"/>
  <Override PartName="/ppt/tags/tag918.xml" ContentType="application/vnd.openxmlformats-officedocument.presentationml.tags+xml"/>
  <Override PartName="/ppt/tags/tag919.xml" ContentType="application/vnd.openxmlformats-officedocument.presentationml.tags+xml"/>
  <Override PartName="/ppt/tags/tag92.xml" ContentType="application/vnd.openxmlformats-officedocument.presentationml.tags+xml"/>
  <Override PartName="/ppt/tags/tag920.xml" ContentType="application/vnd.openxmlformats-officedocument.presentationml.tags+xml"/>
  <Override PartName="/ppt/tags/tag921.xml" ContentType="application/vnd.openxmlformats-officedocument.presentationml.tags+xml"/>
  <Override PartName="/ppt/tags/tag922.xml" ContentType="application/vnd.openxmlformats-officedocument.presentationml.tags+xml"/>
  <Override PartName="/ppt/tags/tag923.xml" ContentType="application/vnd.openxmlformats-officedocument.presentationml.tags+xml"/>
  <Override PartName="/ppt/tags/tag924.xml" ContentType="application/vnd.openxmlformats-officedocument.presentationml.tags+xml"/>
  <Override PartName="/ppt/tags/tag925.xml" ContentType="application/vnd.openxmlformats-officedocument.presentationml.tags+xml"/>
  <Override PartName="/ppt/tags/tag926.xml" ContentType="application/vnd.openxmlformats-officedocument.presentationml.tags+xml"/>
  <Override PartName="/ppt/tags/tag927.xml" ContentType="application/vnd.openxmlformats-officedocument.presentationml.tags+xml"/>
  <Override PartName="/ppt/tags/tag928.xml" ContentType="application/vnd.openxmlformats-officedocument.presentationml.tags+xml"/>
  <Override PartName="/ppt/tags/tag929.xml" ContentType="application/vnd.openxmlformats-officedocument.presentationml.tags+xml"/>
  <Override PartName="/ppt/tags/tag93.xml" ContentType="application/vnd.openxmlformats-officedocument.presentationml.tags+xml"/>
  <Override PartName="/ppt/tags/tag930.xml" ContentType="application/vnd.openxmlformats-officedocument.presentationml.tags+xml"/>
  <Override PartName="/ppt/tags/tag931.xml" ContentType="application/vnd.openxmlformats-officedocument.presentationml.tags+xml"/>
  <Override PartName="/ppt/tags/tag932.xml" ContentType="application/vnd.openxmlformats-officedocument.presentationml.tags+xml"/>
  <Override PartName="/ppt/tags/tag933.xml" ContentType="application/vnd.openxmlformats-officedocument.presentationml.tags+xml"/>
  <Override PartName="/ppt/tags/tag934.xml" ContentType="application/vnd.openxmlformats-officedocument.presentationml.tags+xml"/>
  <Override PartName="/ppt/tags/tag935.xml" ContentType="application/vnd.openxmlformats-officedocument.presentationml.tags+xml"/>
  <Override PartName="/ppt/tags/tag936.xml" ContentType="application/vnd.openxmlformats-officedocument.presentationml.tags+xml"/>
  <Override PartName="/ppt/tags/tag937.xml" ContentType="application/vnd.openxmlformats-officedocument.presentationml.tags+xml"/>
  <Override PartName="/ppt/tags/tag938.xml" ContentType="application/vnd.openxmlformats-officedocument.presentationml.tags+xml"/>
  <Override PartName="/ppt/tags/tag939.xml" ContentType="application/vnd.openxmlformats-officedocument.presentationml.tags+xml"/>
  <Override PartName="/ppt/tags/tag94.xml" ContentType="application/vnd.openxmlformats-officedocument.presentationml.tags+xml"/>
  <Override PartName="/ppt/tags/tag940.xml" ContentType="application/vnd.openxmlformats-officedocument.presentationml.tags+xml"/>
  <Override PartName="/ppt/tags/tag941.xml" ContentType="application/vnd.openxmlformats-officedocument.presentationml.tags+xml"/>
  <Override PartName="/ppt/tags/tag942.xml" ContentType="application/vnd.openxmlformats-officedocument.presentationml.tags+xml"/>
  <Override PartName="/ppt/tags/tag943.xml" ContentType="application/vnd.openxmlformats-officedocument.presentationml.tags+xml"/>
  <Override PartName="/ppt/tags/tag944.xml" ContentType="application/vnd.openxmlformats-officedocument.presentationml.tags+xml"/>
  <Override PartName="/ppt/tags/tag945.xml" ContentType="application/vnd.openxmlformats-officedocument.presentationml.tags+xml"/>
  <Override PartName="/ppt/tags/tag946.xml" ContentType="application/vnd.openxmlformats-officedocument.presentationml.tags+xml"/>
  <Override PartName="/ppt/tags/tag947.xml" ContentType="application/vnd.openxmlformats-officedocument.presentationml.tags+xml"/>
  <Override PartName="/ppt/tags/tag948.xml" ContentType="application/vnd.openxmlformats-officedocument.presentationml.tags+xml"/>
  <Override PartName="/ppt/tags/tag949.xml" ContentType="application/vnd.openxmlformats-officedocument.presentationml.tags+xml"/>
  <Override PartName="/ppt/tags/tag95.xml" ContentType="application/vnd.openxmlformats-officedocument.presentationml.tags+xml"/>
  <Override PartName="/ppt/tags/tag950.xml" ContentType="application/vnd.openxmlformats-officedocument.presentationml.tags+xml"/>
  <Override PartName="/ppt/tags/tag951.xml" ContentType="application/vnd.openxmlformats-officedocument.presentationml.tags+xml"/>
  <Override PartName="/ppt/tags/tag952.xml" ContentType="application/vnd.openxmlformats-officedocument.presentationml.tags+xml"/>
  <Override PartName="/ppt/tags/tag953.xml" ContentType="application/vnd.openxmlformats-officedocument.presentationml.tags+xml"/>
  <Override PartName="/ppt/tags/tag954.xml" ContentType="application/vnd.openxmlformats-officedocument.presentationml.tags+xml"/>
  <Override PartName="/ppt/tags/tag955.xml" ContentType="application/vnd.openxmlformats-officedocument.presentationml.tags+xml"/>
  <Override PartName="/ppt/tags/tag956.xml" ContentType="application/vnd.openxmlformats-officedocument.presentationml.tags+xml"/>
  <Override PartName="/ppt/tags/tag957.xml" ContentType="application/vnd.openxmlformats-officedocument.presentationml.tags+xml"/>
  <Override PartName="/ppt/tags/tag958.xml" ContentType="application/vnd.openxmlformats-officedocument.presentationml.tags+xml"/>
  <Override PartName="/ppt/tags/tag959.xml" ContentType="application/vnd.openxmlformats-officedocument.presentationml.tags+xml"/>
  <Override PartName="/ppt/tags/tag96.xml" ContentType="application/vnd.openxmlformats-officedocument.presentationml.tags+xml"/>
  <Override PartName="/ppt/tags/tag960.xml" ContentType="application/vnd.openxmlformats-officedocument.presentationml.tags+xml"/>
  <Override PartName="/ppt/tags/tag961.xml" ContentType="application/vnd.openxmlformats-officedocument.presentationml.tags+xml"/>
  <Override PartName="/ppt/tags/tag962.xml" ContentType="application/vnd.openxmlformats-officedocument.presentationml.tags+xml"/>
  <Override PartName="/ppt/tags/tag963.xml" ContentType="application/vnd.openxmlformats-officedocument.presentationml.tags+xml"/>
  <Override PartName="/ppt/tags/tag964.xml" ContentType="application/vnd.openxmlformats-officedocument.presentationml.tags+xml"/>
  <Override PartName="/ppt/tags/tag965.xml" ContentType="application/vnd.openxmlformats-officedocument.presentationml.tags+xml"/>
  <Override PartName="/ppt/tags/tag966.xml" ContentType="application/vnd.openxmlformats-officedocument.presentationml.tags+xml"/>
  <Override PartName="/ppt/tags/tag967.xml" ContentType="application/vnd.openxmlformats-officedocument.presentationml.tags+xml"/>
  <Override PartName="/ppt/tags/tag968.xml" ContentType="application/vnd.openxmlformats-officedocument.presentationml.tags+xml"/>
  <Override PartName="/ppt/tags/tag969.xml" ContentType="application/vnd.openxmlformats-officedocument.presentationml.tags+xml"/>
  <Override PartName="/ppt/tags/tag97.xml" ContentType="application/vnd.openxmlformats-officedocument.presentationml.tags+xml"/>
  <Override PartName="/ppt/tags/tag970.xml" ContentType="application/vnd.openxmlformats-officedocument.presentationml.tags+xml"/>
  <Override PartName="/ppt/tags/tag971.xml" ContentType="application/vnd.openxmlformats-officedocument.presentationml.tags+xml"/>
  <Override PartName="/ppt/tags/tag972.xml" ContentType="application/vnd.openxmlformats-officedocument.presentationml.tags+xml"/>
  <Override PartName="/ppt/tags/tag973.xml" ContentType="application/vnd.openxmlformats-officedocument.presentationml.tags+xml"/>
  <Override PartName="/ppt/tags/tag974.xml" ContentType="application/vnd.openxmlformats-officedocument.presentationml.tags+xml"/>
  <Override PartName="/ppt/tags/tag975.xml" ContentType="application/vnd.openxmlformats-officedocument.presentationml.tags+xml"/>
  <Override PartName="/ppt/tags/tag976.xml" ContentType="application/vnd.openxmlformats-officedocument.presentationml.tags+xml"/>
  <Override PartName="/ppt/tags/tag977.xml" ContentType="application/vnd.openxmlformats-officedocument.presentationml.tags+xml"/>
  <Override PartName="/ppt/tags/tag978.xml" ContentType="application/vnd.openxmlformats-officedocument.presentationml.tags+xml"/>
  <Override PartName="/ppt/tags/tag979.xml" ContentType="application/vnd.openxmlformats-officedocument.presentationml.tags+xml"/>
  <Override PartName="/ppt/tags/tag98.xml" ContentType="application/vnd.openxmlformats-officedocument.presentationml.tags+xml"/>
  <Override PartName="/ppt/tags/tag980.xml" ContentType="application/vnd.openxmlformats-officedocument.presentationml.tags+xml"/>
  <Override PartName="/ppt/tags/tag981.xml" ContentType="application/vnd.openxmlformats-officedocument.presentationml.tags+xml"/>
  <Override PartName="/ppt/tags/tag982.xml" ContentType="application/vnd.openxmlformats-officedocument.presentationml.tags+xml"/>
  <Override PartName="/ppt/tags/tag983.xml" ContentType="application/vnd.openxmlformats-officedocument.presentationml.tags+xml"/>
  <Override PartName="/ppt/tags/tag984.xml" ContentType="application/vnd.openxmlformats-officedocument.presentationml.tags+xml"/>
  <Override PartName="/ppt/tags/tag985.xml" ContentType="application/vnd.openxmlformats-officedocument.presentationml.tags+xml"/>
  <Override PartName="/ppt/tags/tag986.xml" ContentType="application/vnd.openxmlformats-officedocument.presentationml.tags+xml"/>
  <Override PartName="/ppt/tags/tag987.xml" ContentType="application/vnd.openxmlformats-officedocument.presentationml.tags+xml"/>
  <Override PartName="/ppt/tags/tag988.xml" ContentType="application/vnd.openxmlformats-officedocument.presentationml.tags+xml"/>
  <Override PartName="/ppt/tags/tag989.xml" ContentType="application/vnd.openxmlformats-officedocument.presentationml.tags+xml"/>
  <Override PartName="/ppt/tags/tag99.xml" ContentType="application/vnd.openxmlformats-officedocument.presentationml.tags+xml"/>
  <Override PartName="/ppt/tags/tag990.xml" ContentType="application/vnd.openxmlformats-officedocument.presentationml.tags+xml"/>
  <Override PartName="/ppt/tags/tag991.xml" ContentType="application/vnd.openxmlformats-officedocument.presentationml.tags+xml"/>
  <Override PartName="/ppt/tags/tag992.xml" ContentType="application/vnd.openxmlformats-officedocument.presentationml.tags+xml"/>
  <Override PartName="/ppt/tags/tag993.xml" ContentType="application/vnd.openxmlformats-officedocument.presentationml.tags+xml"/>
  <Override PartName="/ppt/tags/tag994.xml" ContentType="application/vnd.openxmlformats-officedocument.presentationml.tags+xml"/>
  <Override PartName="/ppt/tags/tag995.xml" ContentType="application/vnd.openxmlformats-officedocument.presentationml.tags+xml"/>
  <Override PartName="/ppt/tags/tag996.xml" ContentType="application/vnd.openxmlformats-officedocument.presentationml.tags+xml"/>
  <Override PartName="/ppt/tags/tag997.xml" ContentType="application/vnd.openxmlformats-officedocument.presentationml.tags+xml"/>
  <Override PartName="/ppt/tags/tag998.xml" ContentType="application/vnd.openxmlformats-officedocument.presentationml.tags+xml"/>
  <Override PartName="/ppt/tags/tag9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72" r:id="rId4"/>
  </p:sldMasterIdLst>
  <p:notesMasterIdLst>
    <p:notesMasterId r:id="rId6"/>
  </p:notesMasterIdLst>
  <p:sldIdLst>
    <p:sldId id="256" r:id="rId5"/>
    <p:sldId id="312" r:id="rId7"/>
    <p:sldId id="339" r:id="rId8"/>
    <p:sldId id="328" r:id="rId9"/>
    <p:sldId id="263" r:id="rId10"/>
    <p:sldId id="258" r:id="rId11"/>
    <p:sldId id="352" r:id="rId12"/>
    <p:sldId id="353" r:id="rId13"/>
    <p:sldId id="354" r:id="rId14"/>
    <p:sldId id="356" r:id="rId15"/>
    <p:sldId id="355" r:id="rId16"/>
    <p:sldId id="357" r:id="rId17"/>
    <p:sldId id="361" r:id="rId18"/>
    <p:sldId id="358" r:id="rId19"/>
    <p:sldId id="359" r:id="rId20"/>
    <p:sldId id="360" r:id="rId21"/>
    <p:sldId id="362" r:id="rId22"/>
    <p:sldId id="363" r:id="rId23"/>
    <p:sldId id="364" r:id="rId24"/>
    <p:sldId id="370" r:id="rId25"/>
    <p:sldId id="365" r:id="rId26"/>
    <p:sldId id="373" r:id="rId27"/>
    <p:sldId id="366" r:id="rId28"/>
    <p:sldId id="374" r:id="rId29"/>
    <p:sldId id="367" r:id="rId30"/>
    <p:sldId id="375" r:id="rId31"/>
    <p:sldId id="368" r:id="rId32"/>
    <p:sldId id="369" r:id="rId33"/>
    <p:sldId id="376" r:id="rId34"/>
    <p:sldId id="377" r:id="rId35"/>
    <p:sldId id="378" r:id="rId36"/>
    <p:sldId id="379" r:id="rId37"/>
    <p:sldId id="264" r:id="rId38"/>
    <p:sldId id="279" r:id="rId39"/>
    <p:sldId id="381" r:id="rId40"/>
    <p:sldId id="382" r:id="rId41"/>
    <p:sldId id="383" r:id="rId42"/>
    <p:sldId id="384" r:id="rId43"/>
    <p:sldId id="340" r:id="rId44"/>
    <p:sldId id="341" r:id="rId45"/>
    <p:sldId id="385" r:id="rId46"/>
    <p:sldId id="386" r:id="rId47"/>
    <p:sldId id="387" r:id="rId48"/>
    <p:sldId id="388" r:id="rId49"/>
    <p:sldId id="389" r:id="rId50"/>
    <p:sldId id="391" r:id="rId51"/>
    <p:sldId id="392" r:id="rId52"/>
    <p:sldId id="393" r:id="rId53"/>
    <p:sldId id="398" r:id="rId54"/>
    <p:sldId id="399" r:id="rId55"/>
    <p:sldId id="394" r:id="rId56"/>
    <p:sldId id="397" r:id="rId57"/>
    <p:sldId id="395" r:id="rId58"/>
    <p:sldId id="396" r:id="rId59"/>
    <p:sldId id="303" r:id="rId60"/>
    <p:sldId id="325" r:id="rId61"/>
    <p:sldId id="260" r:id="rId62"/>
  </p:sldIdLst>
  <p:sldSz cx="12192000" cy="6858000"/>
  <p:notesSz cx="6858000" cy="9144000"/>
  <p:custDataLst>
    <p:tags r:id="rId6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哒哒 熊猫" initials="哒哒" lastIdx="2"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7" Type="http://schemas.openxmlformats.org/officeDocument/2006/relationships/tags" Target="tags/tag1186.xml"/><Relationship Id="rId66" Type="http://schemas.openxmlformats.org/officeDocument/2006/relationships/commentAuthors" Target="commentAuthors.xml"/><Relationship Id="rId65" Type="http://schemas.openxmlformats.org/officeDocument/2006/relationships/tableStyles" Target="tableStyles.xml"/><Relationship Id="rId64" Type="http://schemas.openxmlformats.org/officeDocument/2006/relationships/viewProps" Target="viewProps.xml"/><Relationship Id="rId63" Type="http://schemas.openxmlformats.org/officeDocument/2006/relationships/presProps" Target="presProps.xml"/><Relationship Id="rId62" Type="http://schemas.openxmlformats.org/officeDocument/2006/relationships/slide" Target="slides/slide57.xml"/><Relationship Id="rId61" Type="http://schemas.openxmlformats.org/officeDocument/2006/relationships/slide" Target="slides/slide56.xml"/><Relationship Id="rId60" Type="http://schemas.openxmlformats.org/officeDocument/2006/relationships/slide" Target="slides/slide55.xml"/><Relationship Id="rId6" Type="http://schemas.openxmlformats.org/officeDocument/2006/relationships/notesMaster" Target="notesMasters/notesMaster1.xml"/><Relationship Id="rId59" Type="http://schemas.openxmlformats.org/officeDocument/2006/relationships/slide" Target="slides/slide54.xml"/><Relationship Id="rId58" Type="http://schemas.openxmlformats.org/officeDocument/2006/relationships/slide" Target="slides/slide53.xml"/><Relationship Id="rId57" Type="http://schemas.openxmlformats.org/officeDocument/2006/relationships/slide" Target="slides/slide52.xml"/><Relationship Id="rId56" Type="http://schemas.openxmlformats.org/officeDocument/2006/relationships/slide" Target="slides/slide51.xml"/><Relationship Id="rId55" Type="http://schemas.openxmlformats.org/officeDocument/2006/relationships/slide" Target="slides/slide50.xml"/><Relationship Id="rId54" Type="http://schemas.openxmlformats.org/officeDocument/2006/relationships/slide" Target="slides/slide49.xml"/><Relationship Id="rId53" Type="http://schemas.openxmlformats.org/officeDocument/2006/relationships/slide" Target="slides/slide48.xml"/><Relationship Id="rId52" Type="http://schemas.openxmlformats.org/officeDocument/2006/relationships/slide" Target="slides/slide47.xml"/><Relationship Id="rId51" Type="http://schemas.openxmlformats.org/officeDocument/2006/relationships/slide" Target="slides/slide46.xml"/><Relationship Id="rId50" Type="http://schemas.openxmlformats.org/officeDocument/2006/relationships/slide" Target="slides/slide45.xml"/><Relationship Id="rId5" Type="http://schemas.openxmlformats.org/officeDocument/2006/relationships/slide" Target="slides/slide1.xml"/><Relationship Id="rId49" Type="http://schemas.openxmlformats.org/officeDocument/2006/relationships/slide" Target="slides/slide44.xml"/><Relationship Id="rId48" Type="http://schemas.openxmlformats.org/officeDocument/2006/relationships/slide" Target="slides/slide43.xml"/><Relationship Id="rId47" Type="http://schemas.openxmlformats.org/officeDocument/2006/relationships/slide" Target="slides/slide42.xml"/><Relationship Id="rId46" Type="http://schemas.openxmlformats.org/officeDocument/2006/relationships/slide" Target="slides/slide41.xml"/><Relationship Id="rId45" Type="http://schemas.openxmlformats.org/officeDocument/2006/relationships/slide" Target="slides/slide40.xml"/><Relationship Id="rId44" Type="http://schemas.openxmlformats.org/officeDocument/2006/relationships/slide" Target="slides/slide39.xml"/><Relationship Id="rId43" Type="http://schemas.openxmlformats.org/officeDocument/2006/relationships/slide" Target="slides/slide38.xml"/><Relationship Id="rId42" Type="http://schemas.openxmlformats.org/officeDocument/2006/relationships/slide" Target="slides/slide37.xml"/><Relationship Id="rId41" Type="http://schemas.openxmlformats.org/officeDocument/2006/relationships/slide" Target="slides/slide36.xml"/><Relationship Id="rId40" Type="http://schemas.openxmlformats.org/officeDocument/2006/relationships/slide" Target="slides/slide35.xml"/><Relationship Id="rId4" Type="http://schemas.openxmlformats.org/officeDocument/2006/relationships/slideMaster" Target="slideMasters/slideMaster3.xml"/><Relationship Id="rId39" Type="http://schemas.openxmlformats.org/officeDocument/2006/relationships/slide" Target="slides/slide34.xml"/><Relationship Id="rId38" Type="http://schemas.openxmlformats.org/officeDocument/2006/relationships/slide" Target="slides/slide33.xml"/><Relationship Id="rId37" Type="http://schemas.openxmlformats.org/officeDocument/2006/relationships/slide" Target="slides/slide32.xml"/><Relationship Id="rId36" Type="http://schemas.openxmlformats.org/officeDocument/2006/relationships/slide" Target="slides/slide31.xml"/><Relationship Id="rId35" Type="http://schemas.openxmlformats.org/officeDocument/2006/relationships/slide" Target="slides/slide30.xml"/><Relationship Id="rId34" Type="http://schemas.openxmlformats.org/officeDocument/2006/relationships/slide" Target="slides/slide29.xml"/><Relationship Id="rId33" Type="http://schemas.openxmlformats.org/officeDocument/2006/relationships/slide" Target="slides/slide28.xml"/><Relationship Id="rId32" Type="http://schemas.openxmlformats.org/officeDocument/2006/relationships/slide" Target="slides/slide27.xml"/><Relationship Id="rId31" Type="http://schemas.openxmlformats.org/officeDocument/2006/relationships/slide" Target="slides/slide26.xml"/><Relationship Id="rId30" Type="http://schemas.openxmlformats.org/officeDocument/2006/relationships/slide" Target="slides/slide25.xml"/><Relationship Id="rId3" Type="http://schemas.openxmlformats.org/officeDocument/2006/relationships/slideMaster" Target="slideMasters/slideMaster2.xml"/><Relationship Id="rId29" Type="http://schemas.openxmlformats.org/officeDocument/2006/relationships/slide" Target="slides/slide24.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9" Type="http://schemas.openxmlformats.org/officeDocument/2006/relationships/tags" Target="../tags/tag92.xml"/><Relationship Id="rId98" Type="http://schemas.openxmlformats.org/officeDocument/2006/relationships/tags" Target="../tags/tag91.xml"/><Relationship Id="rId97" Type="http://schemas.openxmlformats.org/officeDocument/2006/relationships/tags" Target="../tags/tag90.xml"/><Relationship Id="rId96" Type="http://schemas.openxmlformats.org/officeDocument/2006/relationships/tags" Target="../tags/tag89.xml"/><Relationship Id="rId95" Type="http://schemas.openxmlformats.org/officeDocument/2006/relationships/tags" Target="../tags/tag88.xml"/><Relationship Id="rId94" Type="http://schemas.openxmlformats.org/officeDocument/2006/relationships/tags" Target="../tags/tag87.xml"/><Relationship Id="rId93" Type="http://schemas.openxmlformats.org/officeDocument/2006/relationships/tags" Target="../tags/tag86.xml"/><Relationship Id="rId92" Type="http://schemas.openxmlformats.org/officeDocument/2006/relationships/tags" Target="../tags/tag85.xml"/><Relationship Id="rId91" Type="http://schemas.openxmlformats.org/officeDocument/2006/relationships/tags" Target="../tags/tag84.xml"/><Relationship Id="rId90" Type="http://schemas.openxmlformats.org/officeDocument/2006/relationships/tags" Target="../tags/tag83.xml"/><Relationship Id="rId9" Type="http://schemas.openxmlformats.org/officeDocument/2006/relationships/tags" Target="../tags/tag9.xml"/><Relationship Id="rId89" Type="http://schemas.openxmlformats.org/officeDocument/2006/relationships/tags" Target="../tags/tag82.xml"/><Relationship Id="rId88" Type="http://schemas.openxmlformats.org/officeDocument/2006/relationships/tags" Target="../tags/tag81.xml"/><Relationship Id="rId87" Type="http://schemas.openxmlformats.org/officeDocument/2006/relationships/tags" Target="../tags/tag80.xml"/><Relationship Id="rId86" Type="http://schemas.openxmlformats.org/officeDocument/2006/relationships/tags" Target="../tags/tag79.xml"/><Relationship Id="rId85" Type="http://schemas.openxmlformats.org/officeDocument/2006/relationships/tags" Target="../tags/tag78.xml"/><Relationship Id="rId84" Type="http://schemas.openxmlformats.org/officeDocument/2006/relationships/tags" Target="../tags/tag77.xml"/><Relationship Id="rId83" Type="http://schemas.openxmlformats.org/officeDocument/2006/relationships/tags" Target="../tags/tag76.xml"/><Relationship Id="rId82" Type="http://schemas.openxmlformats.org/officeDocument/2006/relationships/tags" Target="../tags/tag75.xml"/><Relationship Id="rId81" Type="http://schemas.openxmlformats.org/officeDocument/2006/relationships/tags" Target="../tags/tag74.xml"/><Relationship Id="rId80" Type="http://schemas.openxmlformats.org/officeDocument/2006/relationships/tags" Target="../tags/tag73.xml"/><Relationship Id="rId8" Type="http://schemas.openxmlformats.org/officeDocument/2006/relationships/tags" Target="../tags/tag8.xml"/><Relationship Id="rId79" Type="http://schemas.openxmlformats.org/officeDocument/2006/relationships/tags" Target="../tags/tag72.xml"/><Relationship Id="rId78" Type="http://schemas.openxmlformats.org/officeDocument/2006/relationships/tags" Target="../tags/tag71.xml"/><Relationship Id="rId77" Type="http://schemas.openxmlformats.org/officeDocument/2006/relationships/tags" Target="../tags/tag70.xml"/><Relationship Id="rId76" Type="http://schemas.openxmlformats.org/officeDocument/2006/relationships/tags" Target="../tags/tag69.xml"/><Relationship Id="rId75" Type="http://schemas.openxmlformats.org/officeDocument/2006/relationships/tags" Target="../tags/tag68.xml"/><Relationship Id="rId74" Type="http://schemas.openxmlformats.org/officeDocument/2006/relationships/tags" Target="../tags/tag67.xml"/><Relationship Id="rId73" Type="http://schemas.openxmlformats.org/officeDocument/2006/relationships/tags" Target="../tags/tag66.xml"/><Relationship Id="rId72" Type="http://schemas.openxmlformats.org/officeDocument/2006/relationships/tags" Target="../tags/tag65.xml"/><Relationship Id="rId71" Type="http://schemas.openxmlformats.org/officeDocument/2006/relationships/tags" Target="../tags/tag64.xml"/><Relationship Id="rId70" Type="http://schemas.openxmlformats.org/officeDocument/2006/relationships/tags" Target="../tags/tag63.xml"/><Relationship Id="rId7" Type="http://schemas.openxmlformats.org/officeDocument/2006/relationships/tags" Target="../tags/tag7.xml"/><Relationship Id="rId69" Type="http://schemas.openxmlformats.org/officeDocument/2006/relationships/tags" Target="../tags/tag62.xml"/><Relationship Id="rId68" Type="http://schemas.openxmlformats.org/officeDocument/2006/relationships/tags" Target="../tags/tag61.xml"/><Relationship Id="rId67" Type="http://schemas.openxmlformats.org/officeDocument/2006/relationships/tags" Target="../tags/tag60.xml"/><Relationship Id="rId66" Type="http://schemas.openxmlformats.org/officeDocument/2006/relationships/tags" Target="../tags/tag59.xml"/><Relationship Id="rId65" Type="http://schemas.openxmlformats.org/officeDocument/2006/relationships/tags" Target="../tags/tag58.xml"/><Relationship Id="rId64" Type="http://schemas.openxmlformats.org/officeDocument/2006/relationships/tags" Target="../tags/tag57.xml"/><Relationship Id="rId63" Type="http://schemas.openxmlformats.org/officeDocument/2006/relationships/tags" Target="../tags/tag56.xml"/><Relationship Id="rId62" Type="http://schemas.openxmlformats.org/officeDocument/2006/relationships/tags" Target="../tags/tag55.xml"/><Relationship Id="rId61" Type="http://schemas.openxmlformats.org/officeDocument/2006/relationships/tags" Target="../tags/tag54.xml"/><Relationship Id="rId60" Type="http://schemas.openxmlformats.org/officeDocument/2006/relationships/tags" Target="../tags/tag53.xml"/><Relationship Id="rId6" Type="http://schemas.openxmlformats.org/officeDocument/2006/relationships/tags" Target="../tags/tag6.xml"/><Relationship Id="rId59" Type="http://schemas.openxmlformats.org/officeDocument/2006/relationships/tags" Target="../tags/tag52.xml"/><Relationship Id="rId58" Type="http://schemas.openxmlformats.org/officeDocument/2006/relationships/tags" Target="../tags/tag51.xml"/><Relationship Id="rId57" Type="http://schemas.openxmlformats.org/officeDocument/2006/relationships/image" Target="../media/image8.png"/><Relationship Id="rId56" Type="http://schemas.openxmlformats.org/officeDocument/2006/relationships/tags" Target="../tags/tag50.xml"/><Relationship Id="rId55" Type="http://schemas.openxmlformats.org/officeDocument/2006/relationships/tags" Target="../tags/tag49.xml"/><Relationship Id="rId54" Type="http://schemas.openxmlformats.org/officeDocument/2006/relationships/image" Target="../media/image7.png"/><Relationship Id="rId53" Type="http://schemas.openxmlformats.org/officeDocument/2006/relationships/tags" Target="../tags/tag48.xml"/><Relationship Id="rId52" Type="http://schemas.openxmlformats.org/officeDocument/2006/relationships/image" Target="../media/image6.png"/><Relationship Id="rId51" Type="http://schemas.openxmlformats.org/officeDocument/2006/relationships/tags" Target="../tags/tag47.xml"/><Relationship Id="rId50" Type="http://schemas.openxmlformats.org/officeDocument/2006/relationships/image" Target="../media/image5.png"/><Relationship Id="rId5" Type="http://schemas.openxmlformats.org/officeDocument/2006/relationships/tags" Target="../tags/tag5.xml"/><Relationship Id="rId49" Type="http://schemas.openxmlformats.org/officeDocument/2006/relationships/tags" Target="../tags/tag46.xml"/><Relationship Id="rId48" Type="http://schemas.openxmlformats.org/officeDocument/2006/relationships/image" Target="../media/image4.png"/><Relationship Id="rId47" Type="http://schemas.openxmlformats.org/officeDocument/2006/relationships/tags" Target="../tags/tag45.xml"/><Relationship Id="rId46" Type="http://schemas.openxmlformats.org/officeDocument/2006/relationships/image" Target="../media/image3.png"/><Relationship Id="rId45" Type="http://schemas.openxmlformats.org/officeDocument/2006/relationships/tags" Target="../tags/tag44.xml"/><Relationship Id="rId44" Type="http://schemas.openxmlformats.org/officeDocument/2006/relationships/image" Target="../media/image2.png"/><Relationship Id="rId43" Type="http://schemas.openxmlformats.org/officeDocument/2006/relationships/tags" Target="../tags/tag43.xml"/><Relationship Id="rId42" Type="http://schemas.openxmlformats.org/officeDocument/2006/relationships/tags" Target="../tags/tag42.xml"/><Relationship Id="rId41" Type="http://schemas.openxmlformats.org/officeDocument/2006/relationships/tags" Target="../tags/tag41.xml"/><Relationship Id="rId40" Type="http://schemas.openxmlformats.org/officeDocument/2006/relationships/tags" Target="../tags/tag40.xml"/><Relationship Id="rId4" Type="http://schemas.openxmlformats.org/officeDocument/2006/relationships/tags" Target="../tags/tag4.xml"/><Relationship Id="rId39" Type="http://schemas.openxmlformats.org/officeDocument/2006/relationships/tags" Target="../tags/tag39.xml"/><Relationship Id="rId38" Type="http://schemas.openxmlformats.org/officeDocument/2006/relationships/tags" Target="../tags/tag38.xml"/><Relationship Id="rId37" Type="http://schemas.openxmlformats.org/officeDocument/2006/relationships/tags" Target="../tags/tag37.xml"/><Relationship Id="rId36" Type="http://schemas.openxmlformats.org/officeDocument/2006/relationships/tags" Target="../tags/tag36.xml"/><Relationship Id="rId35" Type="http://schemas.openxmlformats.org/officeDocument/2006/relationships/tags" Target="../tags/tag35.xml"/><Relationship Id="rId34" Type="http://schemas.openxmlformats.org/officeDocument/2006/relationships/tags" Target="../tags/tag34.xml"/><Relationship Id="rId33" Type="http://schemas.openxmlformats.org/officeDocument/2006/relationships/tags" Target="../tags/tag33.xml"/><Relationship Id="rId32" Type="http://schemas.openxmlformats.org/officeDocument/2006/relationships/tags" Target="../tags/tag32.xml"/><Relationship Id="rId31" Type="http://schemas.openxmlformats.org/officeDocument/2006/relationships/tags" Target="../tags/tag31.xml"/><Relationship Id="rId30" Type="http://schemas.openxmlformats.org/officeDocument/2006/relationships/tags" Target="../tags/tag30.xml"/><Relationship Id="rId3" Type="http://schemas.openxmlformats.org/officeDocument/2006/relationships/tags" Target="../tags/tag3.xml"/><Relationship Id="rId29" Type="http://schemas.openxmlformats.org/officeDocument/2006/relationships/tags" Target="../tags/tag29.xml"/><Relationship Id="rId28" Type="http://schemas.openxmlformats.org/officeDocument/2006/relationships/tags" Target="../tags/tag28.xml"/><Relationship Id="rId27" Type="http://schemas.openxmlformats.org/officeDocument/2006/relationships/tags" Target="../tags/tag27.xml"/><Relationship Id="rId26" Type="http://schemas.openxmlformats.org/officeDocument/2006/relationships/tags" Target="../tags/tag26.xml"/><Relationship Id="rId25" Type="http://schemas.openxmlformats.org/officeDocument/2006/relationships/tags" Target="../tags/tag25.xml"/><Relationship Id="rId24" Type="http://schemas.openxmlformats.org/officeDocument/2006/relationships/tags" Target="../tags/tag24.xml"/><Relationship Id="rId23" Type="http://schemas.openxmlformats.org/officeDocument/2006/relationships/tags" Target="../tags/tag23.xml"/><Relationship Id="rId22" Type="http://schemas.openxmlformats.org/officeDocument/2006/relationships/tags" Target="../tags/tag22.xml"/><Relationship Id="rId21" Type="http://schemas.openxmlformats.org/officeDocument/2006/relationships/tags" Target="../tags/tag21.xml"/><Relationship Id="rId20" Type="http://schemas.openxmlformats.org/officeDocument/2006/relationships/tags" Target="../tags/tag20.xml"/><Relationship Id="rId2" Type="http://schemas.openxmlformats.org/officeDocument/2006/relationships/tags" Target="../tags/tag2.xml"/><Relationship Id="rId19" Type="http://schemas.openxmlformats.org/officeDocument/2006/relationships/tags" Target="../tags/tag19.xml"/><Relationship Id="rId18" Type="http://schemas.openxmlformats.org/officeDocument/2006/relationships/tags" Target="../tags/tag18.xml"/><Relationship Id="rId17" Type="http://schemas.openxmlformats.org/officeDocument/2006/relationships/tags" Target="../tags/tag17.xml"/><Relationship Id="rId16" Type="http://schemas.openxmlformats.org/officeDocument/2006/relationships/tags" Target="../tags/tag16.xml"/><Relationship Id="rId15" Type="http://schemas.openxmlformats.org/officeDocument/2006/relationships/tags" Target="../tags/tag15.xml"/><Relationship Id="rId14" Type="http://schemas.openxmlformats.org/officeDocument/2006/relationships/tags" Target="../tags/tag14.xml"/><Relationship Id="rId13" Type="http://schemas.openxmlformats.org/officeDocument/2006/relationships/tags" Target="../tags/tag13.xml"/><Relationship Id="rId12" Type="http://schemas.openxmlformats.org/officeDocument/2006/relationships/tags" Target="../tags/tag12.xml"/><Relationship Id="rId11" Type="http://schemas.openxmlformats.org/officeDocument/2006/relationships/tags" Target="../tags/tag11.xml"/><Relationship Id="rId102" Type="http://schemas.openxmlformats.org/officeDocument/2006/relationships/image" Target="../media/image1.png"/><Relationship Id="rId101" Type="http://schemas.openxmlformats.org/officeDocument/2006/relationships/tags" Target="../tags/tag94.xml"/><Relationship Id="rId100" Type="http://schemas.openxmlformats.org/officeDocument/2006/relationships/tags" Target="../tags/tag93.xml"/><Relationship Id="rId10" Type="http://schemas.openxmlformats.org/officeDocument/2006/relationships/tags" Target="../tags/tag10.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9" Type="http://schemas.openxmlformats.org/officeDocument/2006/relationships/tags" Target="../tags/tag101.xml"/><Relationship Id="rId8" Type="http://schemas.openxmlformats.org/officeDocument/2006/relationships/tags" Target="../tags/tag100.xml"/><Relationship Id="rId7" Type="http://schemas.openxmlformats.org/officeDocument/2006/relationships/tags" Target="../tags/tag99.xml"/><Relationship Id="rId6" Type="http://schemas.openxmlformats.org/officeDocument/2006/relationships/tags" Target="../tags/tag98.xml"/><Relationship Id="rId5" Type="http://schemas.openxmlformats.org/officeDocument/2006/relationships/tags" Target="../tags/tag97.xml"/><Relationship Id="rId4" Type="http://schemas.openxmlformats.org/officeDocument/2006/relationships/tags" Target="../tags/tag96.xml"/><Relationship Id="rId3" Type="http://schemas.openxmlformats.org/officeDocument/2006/relationships/image" Target="../media/image7.png"/><Relationship Id="rId22" Type="http://schemas.openxmlformats.org/officeDocument/2006/relationships/tags" Target="../tags/tag114.xml"/><Relationship Id="rId21" Type="http://schemas.openxmlformats.org/officeDocument/2006/relationships/tags" Target="../tags/tag113.xml"/><Relationship Id="rId20" Type="http://schemas.openxmlformats.org/officeDocument/2006/relationships/tags" Target="../tags/tag112.xml"/><Relationship Id="rId2" Type="http://schemas.openxmlformats.org/officeDocument/2006/relationships/tags" Target="../tags/tag95.xml"/><Relationship Id="rId19" Type="http://schemas.openxmlformats.org/officeDocument/2006/relationships/tags" Target="../tags/tag111.xml"/><Relationship Id="rId18" Type="http://schemas.openxmlformats.org/officeDocument/2006/relationships/tags" Target="../tags/tag110.xml"/><Relationship Id="rId17" Type="http://schemas.openxmlformats.org/officeDocument/2006/relationships/tags" Target="../tags/tag109.xml"/><Relationship Id="rId16" Type="http://schemas.openxmlformats.org/officeDocument/2006/relationships/tags" Target="../tags/tag108.xml"/><Relationship Id="rId15" Type="http://schemas.openxmlformats.org/officeDocument/2006/relationships/tags" Target="../tags/tag107.xml"/><Relationship Id="rId14" Type="http://schemas.openxmlformats.org/officeDocument/2006/relationships/tags" Target="../tags/tag106.xml"/><Relationship Id="rId13" Type="http://schemas.openxmlformats.org/officeDocument/2006/relationships/tags" Target="../tags/tag105.xml"/><Relationship Id="rId12" Type="http://schemas.openxmlformats.org/officeDocument/2006/relationships/tags" Target="../tags/tag104.xml"/><Relationship Id="rId11" Type="http://schemas.openxmlformats.org/officeDocument/2006/relationships/tags" Target="../tags/tag103.xml"/><Relationship Id="rId10" Type="http://schemas.openxmlformats.org/officeDocument/2006/relationships/tags" Target="../tags/tag102.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122.xml"/><Relationship Id="rId8" Type="http://schemas.openxmlformats.org/officeDocument/2006/relationships/tags" Target="../tags/tag121.xml"/><Relationship Id="rId7" Type="http://schemas.openxmlformats.org/officeDocument/2006/relationships/tags" Target="../tags/tag120.xml"/><Relationship Id="rId65" Type="http://schemas.openxmlformats.org/officeDocument/2006/relationships/tags" Target="../tags/tag173.xml"/><Relationship Id="rId64" Type="http://schemas.openxmlformats.org/officeDocument/2006/relationships/tags" Target="../tags/tag172.xml"/><Relationship Id="rId63" Type="http://schemas.openxmlformats.org/officeDocument/2006/relationships/tags" Target="../tags/tag171.xml"/><Relationship Id="rId62" Type="http://schemas.openxmlformats.org/officeDocument/2006/relationships/tags" Target="../tags/tag170.xml"/><Relationship Id="rId61" Type="http://schemas.openxmlformats.org/officeDocument/2006/relationships/tags" Target="../tags/tag169.xml"/><Relationship Id="rId60" Type="http://schemas.openxmlformats.org/officeDocument/2006/relationships/tags" Target="../tags/tag168.xml"/><Relationship Id="rId6" Type="http://schemas.openxmlformats.org/officeDocument/2006/relationships/tags" Target="../tags/tag119.xml"/><Relationship Id="rId59" Type="http://schemas.openxmlformats.org/officeDocument/2006/relationships/tags" Target="../tags/tag167.xml"/><Relationship Id="rId58" Type="http://schemas.openxmlformats.org/officeDocument/2006/relationships/tags" Target="../tags/tag166.xml"/><Relationship Id="rId57" Type="http://schemas.openxmlformats.org/officeDocument/2006/relationships/tags" Target="../tags/tag165.xml"/><Relationship Id="rId56" Type="http://schemas.openxmlformats.org/officeDocument/2006/relationships/tags" Target="../tags/tag164.xml"/><Relationship Id="rId55" Type="http://schemas.openxmlformats.org/officeDocument/2006/relationships/tags" Target="../tags/tag163.xml"/><Relationship Id="rId54" Type="http://schemas.openxmlformats.org/officeDocument/2006/relationships/tags" Target="../tags/tag162.xml"/><Relationship Id="rId53" Type="http://schemas.openxmlformats.org/officeDocument/2006/relationships/image" Target="../media/image8.png"/><Relationship Id="rId52" Type="http://schemas.openxmlformats.org/officeDocument/2006/relationships/tags" Target="../tags/tag161.xml"/><Relationship Id="rId51" Type="http://schemas.openxmlformats.org/officeDocument/2006/relationships/tags" Target="../tags/tag160.xml"/><Relationship Id="rId50" Type="http://schemas.openxmlformats.org/officeDocument/2006/relationships/image" Target="../media/image6.png"/><Relationship Id="rId5" Type="http://schemas.openxmlformats.org/officeDocument/2006/relationships/tags" Target="../tags/tag118.xml"/><Relationship Id="rId49" Type="http://schemas.openxmlformats.org/officeDocument/2006/relationships/tags" Target="../tags/tag159.xml"/><Relationship Id="rId48" Type="http://schemas.openxmlformats.org/officeDocument/2006/relationships/image" Target="../media/image4.png"/><Relationship Id="rId47" Type="http://schemas.openxmlformats.org/officeDocument/2006/relationships/tags" Target="../tags/tag158.xml"/><Relationship Id="rId46" Type="http://schemas.openxmlformats.org/officeDocument/2006/relationships/image" Target="../media/image3.png"/><Relationship Id="rId45" Type="http://schemas.openxmlformats.org/officeDocument/2006/relationships/tags" Target="../tags/tag157.xml"/><Relationship Id="rId44" Type="http://schemas.openxmlformats.org/officeDocument/2006/relationships/image" Target="../media/image2.png"/><Relationship Id="rId43" Type="http://schemas.openxmlformats.org/officeDocument/2006/relationships/tags" Target="../tags/tag156.xml"/><Relationship Id="rId42" Type="http://schemas.openxmlformats.org/officeDocument/2006/relationships/tags" Target="../tags/tag155.xml"/><Relationship Id="rId41" Type="http://schemas.openxmlformats.org/officeDocument/2006/relationships/tags" Target="../tags/tag154.xml"/><Relationship Id="rId40" Type="http://schemas.openxmlformats.org/officeDocument/2006/relationships/tags" Target="../tags/tag153.xml"/><Relationship Id="rId4" Type="http://schemas.openxmlformats.org/officeDocument/2006/relationships/tags" Target="../tags/tag117.xml"/><Relationship Id="rId39" Type="http://schemas.openxmlformats.org/officeDocument/2006/relationships/tags" Target="../tags/tag152.xml"/><Relationship Id="rId38" Type="http://schemas.openxmlformats.org/officeDocument/2006/relationships/tags" Target="../tags/tag151.xml"/><Relationship Id="rId37" Type="http://schemas.openxmlformats.org/officeDocument/2006/relationships/tags" Target="../tags/tag150.xml"/><Relationship Id="rId36" Type="http://schemas.openxmlformats.org/officeDocument/2006/relationships/tags" Target="../tags/tag149.xml"/><Relationship Id="rId35" Type="http://schemas.openxmlformats.org/officeDocument/2006/relationships/tags" Target="../tags/tag148.xml"/><Relationship Id="rId34" Type="http://schemas.openxmlformats.org/officeDocument/2006/relationships/tags" Target="../tags/tag147.xml"/><Relationship Id="rId33" Type="http://schemas.openxmlformats.org/officeDocument/2006/relationships/tags" Target="../tags/tag146.xml"/><Relationship Id="rId32" Type="http://schemas.openxmlformats.org/officeDocument/2006/relationships/tags" Target="../tags/tag145.xml"/><Relationship Id="rId31" Type="http://schemas.openxmlformats.org/officeDocument/2006/relationships/tags" Target="../tags/tag144.xml"/><Relationship Id="rId30" Type="http://schemas.openxmlformats.org/officeDocument/2006/relationships/tags" Target="../tags/tag143.xml"/><Relationship Id="rId3" Type="http://schemas.openxmlformats.org/officeDocument/2006/relationships/tags" Target="../tags/tag116.xml"/><Relationship Id="rId29" Type="http://schemas.openxmlformats.org/officeDocument/2006/relationships/tags" Target="../tags/tag142.xml"/><Relationship Id="rId28" Type="http://schemas.openxmlformats.org/officeDocument/2006/relationships/tags" Target="../tags/tag141.xml"/><Relationship Id="rId27" Type="http://schemas.openxmlformats.org/officeDocument/2006/relationships/tags" Target="../tags/tag140.xml"/><Relationship Id="rId26" Type="http://schemas.openxmlformats.org/officeDocument/2006/relationships/tags" Target="../tags/tag139.xml"/><Relationship Id="rId25" Type="http://schemas.openxmlformats.org/officeDocument/2006/relationships/tags" Target="../tags/tag138.xml"/><Relationship Id="rId24" Type="http://schemas.openxmlformats.org/officeDocument/2006/relationships/tags" Target="../tags/tag137.xml"/><Relationship Id="rId23" Type="http://schemas.openxmlformats.org/officeDocument/2006/relationships/tags" Target="../tags/tag136.xml"/><Relationship Id="rId22" Type="http://schemas.openxmlformats.org/officeDocument/2006/relationships/tags" Target="../tags/tag135.xml"/><Relationship Id="rId21" Type="http://schemas.openxmlformats.org/officeDocument/2006/relationships/tags" Target="../tags/tag134.xml"/><Relationship Id="rId20" Type="http://schemas.openxmlformats.org/officeDocument/2006/relationships/tags" Target="../tags/tag133.xml"/><Relationship Id="rId2" Type="http://schemas.openxmlformats.org/officeDocument/2006/relationships/tags" Target="../tags/tag115.xml"/><Relationship Id="rId19" Type="http://schemas.openxmlformats.org/officeDocument/2006/relationships/tags" Target="../tags/tag132.xml"/><Relationship Id="rId18" Type="http://schemas.openxmlformats.org/officeDocument/2006/relationships/tags" Target="../tags/tag131.xml"/><Relationship Id="rId17" Type="http://schemas.openxmlformats.org/officeDocument/2006/relationships/tags" Target="../tags/tag130.xml"/><Relationship Id="rId16" Type="http://schemas.openxmlformats.org/officeDocument/2006/relationships/tags" Target="../tags/tag129.xml"/><Relationship Id="rId15" Type="http://schemas.openxmlformats.org/officeDocument/2006/relationships/tags" Target="../tags/tag128.xml"/><Relationship Id="rId14" Type="http://schemas.openxmlformats.org/officeDocument/2006/relationships/tags" Target="../tags/tag127.xml"/><Relationship Id="rId13" Type="http://schemas.openxmlformats.org/officeDocument/2006/relationships/tags" Target="../tags/tag126.xml"/><Relationship Id="rId12" Type="http://schemas.openxmlformats.org/officeDocument/2006/relationships/tags" Target="../tags/tag125.xml"/><Relationship Id="rId11" Type="http://schemas.openxmlformats.org/officeDocument/2006/relationships/tags" Target="../tags/tag124.xml"/><Relationship Id="rId10" Type="http://schemas.openxmlformats.org/officeDocument/2006/relationships/tags" Target="../tags/tag123.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9" Type="http://schemas.openxmlformats.org/officeDocument/2006/relationships/tags" Target="../tags/tag264.xml"/><Relationship Id="rId98" Type="http://schemas.openxmlformats.org/officeDocument/2006/relationships/tags" Target="../tags/tag263.xml"/><Relationship Id="rId97" Type="http://schemas.openxmlformats.org/officeDocument/2006/relationships/tags" Target="../tags/tag262.xml"/><Relationship Id="rId96" Type="http://schemas.openxmlformats.org/officeDocument/2006/relationships/tags" Target="../tags/tag261.xml"/><Relationship Id="rId95" Type="http://schemas.openxmlformats.org/officeDocument/2006/relationships/tags" Target="../tags/tag260.xml"/><Relationship Id="rId94" Type="http://schemas.openxmlformats.org/officeDocument/2006/relationships/tags" Target="../tags/tag259.xml"/><Relationship Id="rId93" Type="http://schemas.openxmlformats.org/officeDocument/2006/relationships/tags" Target="../tags/tag258.xml"/><Relationship Id="rId92" Type="http://schemas.openxmlformats.org/officeDocument/2006/relationships/tags" Target="../tags/tag257.xml"/><Relationship Id="rId91" Type="http://schemas.openxmlformats.org/officeDocument/2006/relationships/tags" Target="../tags/tag256.xml"/><Relationship Id="rId90" Type="http://schemas.openxmlformats.org/officeDocument/2006/relationships/tags" Target="../tags/tag255.xml"/><Relationship Id="rId9" Type="http://schemas.openxmlformats.org/officeDocument/2006/relationships/tags" Target="../tags/tag181.xml"/><Relationship Id="rId89" Type="http://schemas.openxmlformats.org/officeDocument/2006/relationships/tags" Target="../tags/tag254.xml"/><Relationship Id="rId88" Type="http://schemas.openxmlformats.org/officeDocument/2006/relationships/tags" Target="../tags/tag253.xml"/><Relationship Id="rId87" Type="http://schemas.openxmlformats.org/officeDocument/2006/relationships/tags" Target="../tags/tag252.xml"/><Relationship Id="rId86" Type="http://schemas.openxmlformats.org/officeDocument/2006/relationships/tags" Target="../tags/tag251.xml"/><Relationship Id="rId85" Type="http://schemas.openxmlformats.org/officeDocument/2006/relationships/tags" Target="../tags/tag250.xml"/><Relationship Id="rId84" Type="http://schemas.openxmlformats.org/officeDocument/2006/relationships/tags" Target="../tags/tag249.xml"/><Relationship Id="rId83" Type="http://schemas.openxmlformats.org/officeDocument/2006/relationships/tags" Target="../tags/tag248.xml"/><Relationship Id="rId82" Type="http://schemas.openxmlformats.org/officeDocument/2006/relationships/tags" Target="../tags/tag247.xml"/><Relationship Id="rId81" Type="http://schemas.openxmlformats.org/officeDocument/2006/relationships/tags" Target="../tags/tag246.xml"/><Relationship Id="rId80" Type="http://schemas.openxmlformats.org/officeDocument/2006/relationships/tags" Target="../tags/tag245.xml"/><Relationship Id="rId8" Type="http://schemas.openxmlformats.org/officeDocument/2006/relationships/tags" Target="../tags/tag180.xml"/><Relationship Id="rId79" Type="http://schemas.openxmlformats.org/officeDocument/2006/relationships/tags" Target="../tags/tag244.xml"/><Relationship Id="rId78" Type="http://schemas.openxmlformats.org/officeDocument/2006/relationships/tags" Target="../tags/tag243.xml"/><Relationship Id="rId77" Type="http://schemas.openxmlformats.org/officeDocument/2006/relationships/tags" Target="../tags/tag242.xml"/><Relationship Id="rId76" Type="http://schemas.openxmlformats.org/officeDocument/2006/relationships/tags" Target="../tags/tag241.xml"/><Relationship Id="rId75" Type="http://schemas.openxmlformats.org/officeDocument/2006/relationships/tags" Target="../tags/tag240.xml"/><Relationship Id="rId74" Type="http://schemas.openxmlformats.org/officeDocument/2006/relationships/tags" Target="../tags/tag239.xml"/><Relationship Id="rId73" Type="http://schemas.openxmlformats.org/officeDocument/2006/relationships/tags" Target="../tags/tag238.xml"/><Relationship Id="rId72" Type="http://schemas.openxmlformats.org/officeDocument/2006/relationships/tags" Target="../tags/tag237.xml"/><Relationship Id="rId71" Type="http://schemas.openxmlformats.org/officeDocument/2006/relationships/tags" Target="../tags/tag236.xml"/><Relationship Id="rId70" Type="http://schemas.openxmlformats.org/officeDocument/2006/relationships/tags" Target="../tags/tag235.xml"/><Relationship Id="rId7" Type="http://schemas.openxmlformats.org/officeDocument/2006/relationships/tags" Target="../tags/tag179.xml"/><Relationship Id="rId69" Type="http://schemas.openxmlformats.org/officeDocument/2006/relationships/tags" Target="../tags/tag234.xml"/><Relationship Id="rId68" Type="http://schemas.openxmlformats.org/officeDocument/2006/relationships/tags" Target="../tags/tag233.xml"/><Relationship Id="rId67" Type="http://schemas.openxmlformats.org/officeDocument/2006/relationships/tags" Target="../tags/tag232.xml"/><Relationship Id="rId66" Type="http://schemas.openxmlformats.org/officeDocument/2006/relationships/tags" Target="../tags/tag231.xml"/><Relationship Id="rId65" Type="http://schemas.openxmlformats.org/officeDocument/2006/relationships/tags" Target="../tags/tag230.xml"/><Relationship Id="rId64" Type="http://schemas.openxmlformats.org/officeDocument/2006/relationships/tags" Target="../tags/tag229.xml"/><Relationship Id="rId63" Type="http://schemas.openxmlformats.org/officeDocument/2006/relationships/tags" Target="../tags/tag228.xml"/><Relationship Id="rId62" Type="http://schemas.openxmlformats.org/officeDocument/2006/relationships/tags" Target="../tags/tag227.xml"/><Relationship Id="rId61" Type="http://schemas.openxmlformats.org/officeDocument/2006/relationships/tags" Target="../tags/tag226.xml"/><Relationship Id="rId60" Type="http://schemas.openxmlformats.org/officeDocument/2006/relationships/tags" Target="../tags/tag225.xml"/><Relationship Id="rId6" Type="http://schemas.openxmlformats.org/officeDocument/2006/relationships/tags" Target="../tags/tag178.xml"/><Relationship Id="rId59" Type="http://schemas.openxmlformats.org/officeDocument/2006/relationships/tags" Target="../tags/tag224.xml"/><Relationship Id="rId58" Type="http://schemas.openxmlformats.org/officeDocument/2006/relationships/tags" Target="../tags/tag223.xml"/><Relationship Id="rId57" Type="http://schemas.openxmlformats.org/officeDocument/2006/relationships/image" Target="../media/image8.png"/><Relationship Id="rId56" Type="http://schemas.openxmlformats.org/officeDocument/2006/relationships/tags" Target="../tags/tag222.xml"/><Relationship Id="rId55" Type="http://schemas.openxmlformats.org/officeDocument/2006/relationships/tags" Target="../tags/tag221.xml"/><Relationship Id="rId54" Type="http://schemas.openxmlformats.org/officeDocument/2006/relationships/image" Target="../media/image7.png"/><Relationship Id="rId53" Type="http://schemas.openxmlformats.org/officeDocument/2006/relationships/tags" Target="../tags/tag220.xml"/><Relationship Id="rId52" Type="http://schemas.openxmlformats.org/officeDocument/2006/relationships/image" Target="../media/image6.png"/><Relationship Id="rId51" Type="http://schemas.openxmlformats.org/officeDocument/2006/relationships/tags" Target="../tags/tag219.xml"/><Relationship Id="rId50" Type="http://schemas.openxmlformats.org/officeDocument/2006/relationships/image" Target="../media/image5.png"/><Relationship Id="rId5" Type="http://schemas.openxmlformats.org/officeDocument/2006/relationships/tags" Target="../tags/tag177.xml"/><Relationship Id="rId49" Type="http://schemas.openxmlformats.org/officeDocument/2006/relationships/tags" Target="../tags/tag218.xml"/><Relationship Id="rId48" Type="http://schemas.openxmlformats.org/officeDocument/2006/relationships/image" Target="../media/image4.png"/><Relationship Id="rId47" Type="http://schemas.openxmlformats.org/officeDocument/2006/relationships/tags" Target="../tags/tag217.xml"/><Relationship Id="rId46" Type="http://schemas.openxmlformats.org/officeDocument/2006/relationships/image" Target="../media/image3.png"/><Relationship Id="rId45" Type="http://schemas.openxmlformats.org/officeDocument/2006/relationships/tags" Target="../tags/tag216.xml"/><Relationship Id="rId44" Type="http://schemas.openxmlformats.org/officeDocument/2006/relationships/image" Target="../media/image2.png"/><Relationship Id="rId43" Type="http://schemas.openxmlformats.org/officeDocument/2006/relationships/tags" Target="../tags/tag215.xml"/><Relationship Id="rId42" Type="http://schemas.openxmlformats.org/officeDocument/2006/relationships/tags" Target="../tags/tag214.xml"/><Relationship Id="rId41" Type="http://schemas.openxmlformats.org/officeDocument/2006/relationships/tags" Target="../tags/tag213.xml"/><Relationship Id="rId40" Type="http://schemas.openxmlformats.org/officeDocument/2006/relationships/tags" Target="../tags/tag212.xml"/><Relationship Id="rId4" Type="http://schemas.openxmlformats.org/officeDocument/2006/relationships/tags" Target="../tags/tag176.xml"/><Relationship Id="rId39" Type="http://schemas.openxmlformats.org/officeDocument/2006/relationships/tags" Target="../tags/tag211.xml"/><Relationship Id="rId38" Type="http://schemas.openxmlformats.org/officeDocument/2006/relationships/tags" Target="../tags/tag210.xml"/><Relationship Id="rId37" Type="http://schemas.openxmlformats.org/officeDocument/2006/relationships/tags" Target="../tags/tag209.xml"/><Relationship Id="rId36" Type="http://schemas.openxmlformats.org/officeDocument/2006/relationships/tags" Target="../tags/tag208.xml"/><Relationship Id="rId35" Type="http://schemas.openxmlformats.org/officeDocument/2006/relationships/tags" Target="../tags/tag207.xml"/><Relationship Id="rId34" Type="http://schemas.openxmlformats.org/officeDocument/2006/relationships/tags" Target="../tags/tag206.xml"/><Relationship Id="rId33" Type="http://schemas.openxmlformats.org/officeDocument/2006/relationships/tags" Target="../tags/tag205.xml"/><Relationship Id="rId32" Type="http://schemas.openxmlformats.org/officeDocument/2006/relationships/tags" Target="../tags/tag204.xml"/><Relationship Id="rId31" Type="http://schemas.openxmlformats.org/officeDocument/2006/relationships/tags" Target="../tags/tag203.xml"/><Relationship Id="rId30" Type="http://schemas.openxmlformats.org/officeDocument/2006/relationships/tags" Target="../tags/tag202.xml"/><Relationship Id="rId3" Type="http://schemas.openxmlformats.org/officeDocument/2006/relationships/tags" Target="../tags/tag175.xml"/><Relationship Id="rId29" Type="http://schemas.openxmlformats.org/officeDocument/2006/relationships/tags" Target="../tags/tag201.xml"/><Relationship Id="rId28" Type="http://schemas.openxmlformats.org/officeDocument/2006/relationships/tags" Target="../tags/tag200.xml"/><Relationship Id="rId27" Type="http://schemas.openxmlformats.org/officeDocument/2006/relationships/tags" Target="../tags/tag199.xml"/><Relationship Id="rId26" Type="http://schemas.openxmlformats.org/officeDocument/2006/relationships/tags" Target="../tags/tag198.xml"/><Relationship Id="rId25" Type="http://schemas.openxmlformats.org/officeDocument/2006/relationships/tags" Target="../tags/tag197.xml"/><Relationship Id="rId24" Type="http://schemas.openxmlformats.org/officeDocument/2006/relationships/tags" Target="../tags/tag196.xml"/><Relationship Id="rId23" Type="http://schemas.openxmlformats.org/officeDocument/2006/relationships/tags" Target="../tags/tag195.xml"/><Relationship Id="rId22" Type="http://schemas.openxmlformats.org/officeDocument/2006/relationships/tags" Target="../tags/tag194.xml"/><Relationship Id="rId21" Type="http://schemas.openxmlformats.org/officeDocument/2006/relationships/tags" Target="../tags/tag193.xml"/><Relationship Id="rId20" Type="http://schemas.openxmlformats.org/officeDocument/2006/relationships/tags" Target="../tags/tag192.xml"/><Relationship Id="rId2" Type="http://schemas.openxmlformats.org/officeDocument/2006/relationships/tags" Target="../tags/tag174.xml"/><Relationship Id="rId19" Type="http://schemas.openxmlformats.org/officeDocument/2006/relationships/tags" Target="../tags/tag191.xml"/><Relationship Id="rId18" Type="http://schemas.openxmlformats.org/officeDocument/2006/relationships/tags" Target="../tags/tag190.xml"/><Relationship Id="rId17" Type="http://schemas.openxmlformats.org/officeDocument/2006/relationships/tags" Target="../tags/tag189.xml"/><Relationship Id="rId16" Type="http://schemas.openxmlformats.org/officeDocument/2006/relationships/tags" Target="../tags/tag188.xml"/><Relationship Id="rId15" Type="http://schemas.openxmlformats.org/officeDocument/2006/relationships/tags" Target="../tags/tag187.xml"/><Relationship Id="rId14" Type="http://schemas.openxmlformats.org/officeDocument/2006/relationships/tags" Target="../tags/tag186.xml"/><Relationship Id="rId13" Type="http://schemas.openxmlformats.org/officeDocument/2006/relationships/tags" Target="../tags/tag185.xml"/><Relationship Id="rId12" Type="http://schemas.openxmlformats.org/officeDocument/2006/relationships/tags" Target="../tags/tag184.xml"/><Relationship Id="rId11" Type="http://schemas.openxmlformats.org/officeDocument/2006/relationships/tags" Target="../tags/tag183.xml"/><Relationship Id="rId100" Type="http://schemas.openxmlformats.org/officeDocument/2006/relationships/image" Target="../media/image1.png"/><Relationship Id="rId10" Type="http://schemas.openxmlformats.org/officeDocument/2006/relationships/tags" Target="../tags/tag182.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272.xml"/><Relationship Id="rId8" Type="http://schemas.openxmlformats.org/officeDocument/2006/relationships/tags" Target="../tags/tag271.xml"/><Relationship Id="rId77" Type="http://schemas.openxmlformats.org/officeDocument/2006/relationships/tags" Target="../tags/tag334.xml"/><Relationship Id="rId76" Type="http://schemas.openxmlformats.org/officeDocument/2006/relationships/tags" Target="../tags/tag333.xml"/><Relationship Id="rId75" Type="http://schemas.openxmlformats.org/officeDocument/2006/relationships/tags" Target="../tags/tag332.xml"/><Relationship Id="rId74" Type="http://schemas.openxmlformats.org/officeDocument/2006/relationships/tags" Target="../tags/tag331.xml"/><Relationship Id="rId73" Type="http://schemas.openxmlformats.org/officeDocument/2006/relationships/tags" Target="../tags/tag330.xml"/><Relationship Id="rId72" Type="http://schemas.openxmlformats.org/officeDocument/2006/relationships/tags" Target="../tags/tag329.xml"/><Relationship Id="rId71" Type="http://schemas.openxmlformats.org/officeDocument/2006/relationships/tags" Target="../tags/tag328.xml"/><Relationship Id="rId70" Type="http://schemas.openxmlformats.org/officeDocument/2006/relationships/tags" Target="../tags/tag327.xml"/><Relationship Id="rId7" Type="http://schemas.openxmlformats.org/officeDocument/2006/relationships/tags" Target="../tags/tag270.xml"/><Relationship Id="rId69" Type="http://schemas.openxmlformats.org/officeDocument/2006/relationships/tags" Target="../tags/tag326.xml"/><Relationship Id="rId68" Type="http://schemas.openxmlformats.org/officeDocument/2006/relationships/tags" Target="../tags/tag325.xml"/><Relationship Id="rId67" Type="http://schemas.openxmlformats.org/officeDocument/2006/relationships/tags" Target="../tags/tag324.xml"/><Relationship Id="rId66" Type="http://schemas.openxmlformats.org/officeDocument/2006/relationships/tags" Target="../tags/tag323.xml"/><Relationship Id="rId65" Type="http://schemas.openxmlformats.org/officeDocument/2006/relationships/tags" Target="../tags/tag322.xml"/><Relationship Id="rId64" Type="http://schemas.openxmlformats.org/officeDocument/2006/relationships/tags" Target="../tags/tag321.xml"/><Relationship Id="rId63" Type="http://schemas.openxmlformats.org/officeDocument/2006/relationships/tags" Target="../tags/tag320.xml"/><Relationship Id="rId62" Type="http://schemas.openxmlformats.org/officeDocument/2006/relationships/tags" Target="../tags/tag319.xml"/><Relationship Id="rId61" Type="http://schemas.openxmlformats.org/officeDocument/2006/relationships/tags" Target="../tags/tag318.xml"/><Relationship Id="rId60" Type="http://schemas.openxmlformats.org/officeDocument/2006/relationships/tags" Target="../tags/tag317.xml"/><Relationship Id="rId6" Type="http://schemas.openxmlformats.org/officeDocument/2006/relationships/tags" Target="../tags/tag269.xml"/><Relationship Id="rId59" Type="http://schemas.openxmlformats.org/officeDocument/2006/relationships/tags" Target="../tags/tag316.xml"/><Relationship Id="rId58" Type="http://schemas.openxmlformats.org/officeDocument/2006/relationships/tags" Target="../tags/tag315.xml"/><Relationship Id="rId57" Type="http://schemas.openxmlformats.org/officeDocument/2006/relationships/tags" Target="../tags/tag314.xml"/><Relationship Id="rId56" Type="http://schemas.openxmlformats.org/officeDocument/2006/relationships/tags" Target="../tags/tag313.xml"/><Relationship Id="rId55" Type="http://schemas.openxmlformats.org/officeDocument/2006/relationships/tags" Target="../tags/tag312.xml"/><Relationship Id="rId54" Type="http://schemas.openxmlformats.org/officeDocument/2006/relationships/image" Target="../media/image7.png"/><Relationship Id="rId53" Type="http://schemas.openxmlformats.org/officeDocument/2006/relationships/tags" Target="../tags/tag311.xml"/><Relationship Id="rId52" Type="http://schemas.openxmlformats.org/officeDocument/2006/relationships/image" Target="../media/image6.png"/><Relationship Id="rId51" Type="http://schemas.openxmlformats.org/officeDocument/2006/relationships/tags" Target="../tags/tag310.xml"/><Relationship Id="rId50" Type="http://schemas.openxmlformats.org/officeDocument/2006/relationships/image" Target="../media/image5.png"/><Relationship Id="rId5" Type="http://schemas.openxmlformats.org/officeDocument/2006/relationships/tags" Target="../tags/tag268.xml"/><Relationship Id="rId49" Type="http://schemas.openxmlformats.org/officeDocument/2006/relationships/tags" Target="../tags/tag309.xml"/><Relationship Id="rId48" Type="http://schemas.openxmlformats.org/officeDocument/2006/relationships/image" Target="../media/image4.png"/><Relationship Id="rId47" Type="http://schemas.openxmlformats.org/officeDocument/2006/relationships/tags" Target="../tags/tag308.xml"/><Relationship Id="rId46" Type="http://schemas.openxmlformats.org/officeDocument/2006/relationships/image" Target="../media/image3.png"/><Relationship Id="rId45" Type="http://schemas.openxmlformats.org/officeDocument/2006/relationships/tags" Target="../tags/tag307.xml"/><Relationship Id="rId44" Type="http://schemas.openxmlformats.org/officeDocument/2006/relationships/image" Target="../media/image2.png"/><Relationship Id="rId43" Type="http://schemas.openxmlformats.org/officeDocument/2006/relationships/tags" Target="../tags/tag306.xml"/><Relationship Id="rId42" Type="http://schemas.openxmlformats.org/officeDocument/2006/relationships/tags" Target="../tags/tag305.xml"/><Relationship Id="rId41" Type="http://schemas.openxmlformats.org/officeDocument/2006/relationships/tags" Target="../tags/tag304.xml"/><Relationship Id="rId40" Type="http://schemas.openxmlformats.org/officeDocument/2006/relationships/tags" Target="../tags/tag303.xml"/><Relationship Id="rId4" Type="http://schemas.openxmlformats.org/officeDocument/2006/relationships/tags" Target="../tags/tag267.xml"/><Relationship Id="rId39" Type="http://schemas.openxmlformats.org/officeDocument/2006/relationships/tags" Target="../tags/tag302.xml"/><Relationship Id="rId38" Type="http://schemas.openxmlformats.org/officeDocument/2006/relationships/tags" Target="../tags/tag301.xml"/><Relationship Id="rId37" Type="http://schemas.openxmlformats.org/officeDocument/2006/relationships/tags" Target="../tags/tag300.xml"/><Relationship Id="rId36" Type="http://schemas.openxmlformats.org/officeDocument/2006/relationships/tags" Target="../tags/tag299.xml"/><Relationship Id="rId35" Type="http://schemas.openxmlformats.org/officeDocument/2006/relationships/tags" Target="../tags/tag298.xml"/><Relationship Id="rId34" Type="http://schemas.openxmlformats.org/officeDocument/2006/relationships/tags" Target="../tags/tag297.xml"/><Relationship Id="rId33" Type="http://schemas.openxmlformats.org/officeDocument/2006/relationships/tags" Target="../tags/tag296.xml"/><Relationship Id="rId32" Type="http://schemas.openxmlformats.org/officeDocument/2006/relationships/tags" Target="../tags/tag295.xml"/><Relationship Id="rId31" Type="http://schemas.openxmlformats.org/officeDocument/2006/relationships/tags" Target="../tags/tag294.xml"/><Relationship Id="rId30" Type="http://schemas.openxmlformats.org/officeDocument/2006/relationships/tags" Target="../tags/tag293.xml"/><Relationship Id="rId3" Type="http://schemas.openxmlformats.org/officeDocument/2006/relationships/tags" Target="../tags/tag266.xml"/><Relationship Id="rId29" Type="http://schemas.openxmlformats.org/officeDocument/2006/relationships/tags" Target="../tags/tag292.xml"/><Relationship Id="rId28" Type="http://schemas.openxmlformats.org/officeDocument/2006/relationships/tags" Target="../tags/tag291.xml"/><Relationship Id="rId27" Type="http://schemas.openxmlformats.org/officeDocument/2006/relationships/tags" Target="../tags/tag290.xml"/><Relationship Id="rId26" Type="http://schemas.openxmlformats.org/officeDocument/2006/relationships/tags" Target="../tags/tag289.xml"/><Relationship Id="rId25" Type="http://schemas.openxmlformats.org/officeDocument/2006/relationships/tags" Target="../tags/tag288.xml"/><Relationship Id="rId24" Type="http://schemas.openxmlformats.org/officeDocument/2006/relationships/tags" Target="../tags/tag287.xml"/><Relationship Id="rId23" Type="http://schemas.openxmlformats.org/officeDocument/2006/relationships/tags" Target="../tags/tag286.xml"/><Relationship Id="rId22" Type="http://schemas.openxmlformats.org/officeDocument/2006/relationships/tags" Target="../tags/tag285.xml"/><Relationship Id="rId21" Type="http://schemas.openxmlformats.org/officeDocument/2006/relationships/tags" Target="../tags/tag284.xml"/><Relationship Id="rId20" Type="http://schemas.openxmlformats.org/officeDocument/2006/relationships/tags" Target="../tags/tag283.xml"/><Relationship Id="rId2" Type="http://schemas.openxmlformats.org/officeDocument/2006/relationships/tags" Target="../tags/tag265.xml"/><Relationship Id="rId19" Type="http://schemas.openxmlformats.org/officeDocument/2006/relationships/tags" Target="../tags/tag282.xml"/><Relationship Id="rId18" Type="http://schemas.openxmlformats.org/officeDocument/2006/relationships/tags" Target="../tags/tag281.xml"/><Relationship Id="rId17" Type="http://schemas.openxmlformats.org/officeDocument/2006/relationships/tags" Target="../tags/tag280.xml"/><Relationship Id="rId16" Type="http://schemas.openxmlformats.org/officeDocument/2006/relationships/tags" Target="../tags/tag279.xml"/><Relationship Id="rId15" Type="http://schemas.openxmlformats.org/officeDocument/2006/relationships/tags" Target="../tags/tag278.xml"/><Relationship Id="rId14" Type="http://schemas.openxmlformats.org/officeDocument/2006/relationships/tags" Target="../tags/tag277.xml"/><Relationship Id="rId13" Type="http://schemas.openxmlformats.org/officeDocument/2006/relationships/tags" Target="../tags/tag276.xml"/><Relationship Id="rId12" Type="http://schemas.openxmlformats.org/officeDocument/2006/relationships/tags" Target="../tags/tag275.xml"/><Relationship Id="rId11" Type="http://schemas.openxmlformats.org/officeDocument/2006/relationships/tags" Target="../tags/tag274.xml"/><Relationship Id="rId10" Type="http://schemas.openxmlformats.org/officeDocument/2006/relationships/tags" Target="../tags/tag273.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342.xml"/><Relationship Id="rId8" Type="http://schemas.openxmlformats.org/officeDocument/2006/relationships/tags" Target="../tags/tag341.xml"/><Relationship Id="rId79" Type="http://schemas.openxmlformats.org/officeDocument/2006/relationships/tags" Target="../tags/tag406.xml"/><Relationship Id="rId78" Type="http://schemas.openxmlformats.org/officeDocument/2006/relationships/tags" Target="../tags/tag405.xml"/><Relationship Id="rId77" Type="http://schemas.openxmlformats.org/officeDocument/2006/relationships/tags" Target="../tags/tag404.xml"/><Relationship Id="rId76" Type="http://schemas.openxmlformats.org/officeDocument/2006/relationships/tags" Target="../tags/tag403.xml"/><Relationship Id="rId75" Type="http://schemas.openxmlformats.org/officeDocument/2006/relationships/tags" Target="../tags/tag402.xml"/><Relationship Id="rId74" Type="http://schemas.openxmlformats.org/officeDocument/2006/relationships/tags" Target="../tags/tag401.xml"/><Relationship Id="rId73" Type="http://schemas.openxmlformats.org/officeDocument/2006/relationships/tags" Target="../tags/tag400.xml"/><Relationship Id="rId72" Type="http://schemas.openxmlformats.org/officeDocument/2006/relationships/tags" Target="../tags/tag399.xml"/><Relationship Id="rId71" Type="http://schemas.openxmlformats.org/officeDocument/2006/relationships/tags" Target="../tags/tag398.xml"/><Relationship Id="rId70" Type="http://schemas.openxmlformats.org/officeDocument/2006/relationships/tags" Target="../tags/tag397.xml"/><Relationship Id="rId7" Type="http://schemas.openxmlformats.org/officeDocument/2006/relationships/tags" Target="../tags/tag340.xml"/><Relationship Id="rId69" Type="http://schemas.openxmlformats.org/officeDocument/2006/relationships/tags" Target="../tags/tag396.xml"/><Relationship Id="rId68" Type="http://schemas.openxmlformats.org/officeDocument/2006/relationships/tags" Target="../tags/tag395.xml"/><Relationship Id="rId67" Type="http://schemas.openxmlformats.org/officeDocument/2006/relationships/tags" Target="../tags/tag394.xml"/><Relationship Id="rId66" Type="http://schemas.openxmlformats.org/officeDocument/2006/relationships/tags" Target="../tags/tag393.xml"/><Relationship Id="rId65" Type="http://schemas.openxmlformats.org/officeDocument/2006/relationships/tags" Target="../tags/tag392.xml"/><Relationship Id="rId64" Type="http://schemas.openxmlformats.org/officeDocument/2006/relationships/tags" Target="../tags/tag391.xml"/><Relationship Id="rId63" Type="http://schemas.openxmlformats.org/officeDocument/2006/relationships/tags" Target="../tags/tag390.xml"/><Relationship Id="rId62" Type="http://schemas.openxmlformats.org/officeDocument/2006/relationships/tags" Target="../tags/tag389.xml"/><Relationship Id="rId61" Type="http://schemas.openxmlformats.org/officeDocument/2006/relationships/tags" Target="../tags/tag388.xml"/><Relationship Id="rId60" Type="http://schemas.openxmlformats.org/officeDocument/2006/relationships/tags" Target="../tags/tag387.xml"/><Relationship Id="rId6" Type="http://schemas.openxmlformats.org/officeDocument/2006/relationships/tags" Target="../tags/tag339.xml"/><Relationship Id="rId59" Type="http://schemas.openxmlformats.org/officeDocument/2006/relationships/tags" Target="../tags/tag386.xml"/><Relationship Id="rId58" Type="http://schemas.openxmlformats.org/officeDocument/2006/relationships/tags" Target="../tags/tag385.xml"/><Relationship Id="rId57" Type="http://schemas.openxmlformats.org/officeDocument/2006/relationships/tags" Target="../tags/tag384.xml"/><Relationship Id="rId56" Type="http://schemas.openxmlformats.org/officeDocument/2006/relationships/tags" Target="../tags/tag383.xml"/><Relationship Id="rId55" Type="http://schemas.openxmlformats.org/officeDocument/2006/relationships/tags" Target="../tags/tag382.xml"/><Relationship Id="rId54" Type="http://schemas.openxmlformats.org/officeDocument/2006/relationships/image" Target="../media/image7.png"/><Relationship Id="rId53" Type="http://schemas.openxmlformats.org/officeDocument/2006/relationships/tags" Target="../tags/tag381.xml"/><Relationship Id="rId52" Type="http://schemas.openxmlformats.org/officeDocument/2006/relationships/image" Target="../media/image6.png"/><Relationship Id="rId51" Type="http://schemas.openxmlformats.org/officeDocument/2006/relationships/tags" Target="../tags/tag380.xml"/><Relationship Id="rId50" Type="http://schemas.openxmlformats.org/officeDocument/2006/relationships/image" Target="../media/image5.png"/><Relationship Id="rId5" Type="http://schemas.openxmlformats.org/officeDocument/2006/relationships/tags" Target="../tags/tag338.xml"/><Relationship Id="rId49" Type="http://schemas.openxmlformats.org/officeDocument/2006/relationships/tags" Target="../tags/tag379.xml"/><Relationship Id="rId48" Type="http://schemas.openxmlformats.org/officeDocument/2006/relationships/image" Target="../media/image4.png"/><Relationship Id="rId47" Type="http://schemas.openxmlformats.org/officeDocument/2006/relationships/tags" Target="../tags/tag378.xml"/><Relationship Id="rId46" Type="http://schemas.openxmlformats.org/officeDocument/2006/relationships/image" Target="../media/image3.png"/><Relationship Id="rId45" Type="http://schemas.openxmlformats.org/officeDocument/2006/relationships/tags" Target="../tags/tag377.xml"/><Relationship Id="rId44" Type="http://schemas.openxmlformats.org/officeDocument/2006/relationships/image" Target="../media/image2.png"/><Relationship Id="rId43" Type="http://schemas.openxmlformats.org/officeDocument/2006/relationships/tags" Target="../tags/tag376.xml"/><Relationship Id="rId42" Type="http://schemas.openxmlformats.org/officeDocument/2006/relationships/tags" Target="../tags/tag375.xml"/><Relationship Id="rId41" Type="http://schemas.openxmlformats.org/officeDocument/2006/relationships/tags" Target="../tags/tag374.xml"/><Relationship Id="rId40" Type="http://schemas.openxmlformats.org/officeDocument/2006/relationships/tags" Target="../tags/tag373.xml"/><Relationship Id="rId4" Type="http://schemas.openxmlformats.org/officeDocument/2006/relationships/tags" Target="../tags/tag337.xml"/><Relationship Id="rId39" Type="http://schemas.openxmlformats.org/officeDocument/2006/relationships/tags" Target="../tags/tag372.xml"/><Relationship Id="rId38" Type="http://schemas.openxmlformats.org/officeDocument/2006/relationships/tags" Target="../tags/tag371.xml"/><Relationship Id="rId37" Type="http://schemas.openxmlformats.org/officeDocument/2006/relationships/tags" Target="../tags/tag370.xml"/><Relationship Id="rId36" Type="http://schemas.openxmlformats.org/officeDocument/2006/relationships/tags" Target="../tags/tag369.xml"/><Relationship Id="rId35" Type="http://schemas.openxmlformats.org/officeDocument/2006/relationships/tags" Target="../tags/tag368.xml"/><Relationship Id="rId34" Type="http://schemas.openxmlformats.org/officeDocument/2006/relationships/tags" Target="../tags/tag367.xml"/><Relationship Id="rId33" Type="http://schemas.openxmlformats.org/officeDocument/2006/relationships/tags" Target="../tags/tag366.xml"/><Relationship Id="rId32" Type="http://schemas.openxmlformats.org/officeDocument/2006/relationships/tags" Target="../tags/tag365.xml"/><Relationship Id="rId31" Type="http://schemas.openxmlformats.org/officeDocument/2006/relationships/tags" Target="../tags/tag364.xml"/><Relationship Id="rId30" Type="http://schemas.openxmlformats.org/officeDocument/2006/relationships/tags" Target="../tags/tag363.xml"/><Relationship Id="rId3" Type="http://schemas.openxmlformats.org/officeDocument/2006/relationships/tags" Target="../tags/tag336.xml"/><Relationship Id="rId29" Type="http://schemas.openxmlformats.org/officeDocument/2006/relationships/tags" Target="../tags/tag362.xml"/><Relationship Id="rId28" Type="http://schemas.openxmlformats.org/officeDocument/2006/relationships/tags" Target="../tags/tag361.xml"/><Relationship Id="rId27" Type="http://schemas.openxmlformats.org/officeDocument/2006/relationships/tags" Target="../tags/tag360.xml"/><Relationship Id="rId26" Type="http://schemas.openxmlformats.org/officeDocument/2006/relationships/tags" Target="../tags/tag359.xml"/><Relationship Id="rId25" Type="http://schemas.openxmlformats.org/officeDocument/2006/relationships/tags" Target="../tags/tag358.xml"/><Relationship Id="rId24" Type="http://schemas.openxmlformats.org/officeDocument/2006/relationships/tags" Target="../tags/tag357.xml"/><Relationship Id="rId23" Type="http://schemas.openxmlformats.org/officeDocument/2006/relationships/tags" Target="../tags/tag356.xml"/><Relationship Id="rId22" Type="http://schemas.openxmlformats.org/officeDocument/2006/relationships/tags" Target="../tags/tag355.xml"/><Relationship Id="rId21" Type="http://schemas.openxmlformats.org/officeDocument/2006/relationships/tags" Target="../tags/tag354.xml"/><Relationship Id="rId20" Type="http://schemas.openxmlformats.org/officeDocument/2006/relationships/tags" Target="../tags/tag353.xml"/><Relationship Id="rId2" Type="http://schemas.openxmlformats.org/officeDocument/2006/relationships/tags" Target="../tags/tag335.xml"/><Relationship Id="rId19" Type="http://schemas.openxmlformats.org/officeDocument/2006/relationships/tags" Target="../tags/tag352.xml"/><Relationship Id="rId18" Type="http://schemas.openxmlformats.org/officeDocument/2006/relationships/tags" Target="../tags/tag351.xml"/><Relationship Id="rId17" Type="http://schemas.openxmlformats.org/officeDocument/2006/relationships/tags" Target="../tags/tag350.xml"/><Relationship Id="rId16" Type="http://schemas.openxmlformats.org/officeDocument/2006/relationships/tags" Target="../tags/tag349.xml"/><Relationship Id="rId15" Type="http://schemas.openxmlformats.org/officeDocument/2006/relationships/tags" Target="../tags/tag348.xml"/><Relationship Id="rId14" Type="http://schemas.openxmlformats.org/officeDocument/2006/relationships/tags" Target="../tags/tag347.xml"/><Relationship Id="rId13" Type="http://schemas.openxmlformats.org/officeDocument/2006/relationships/tags" Target="../tags/tag346.xml"/><Relationship Id="rId12" Type="http://schemas.openxmlformats.org/officeDocument/2006/relationships/tags" Target="../tags/tag345.xml"/><Relationship Id="rId11" Type="http://schemas.openxmlformats.org/officeDocument/2006/relationships/tags" Target="../tags/tag344.xml"/><Relationship Id="rId10" Type="http://schemas.openxmlformats.org/officeDocument/2006/relationships/tags" Target="../tags/tag343.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9" Type="http://schemas.openxmlformats.org/officeDocument/2006/relationships/tags" Target="../tags/tag414.xml"/><Relationship Id="rId8" Type="http://schemas.openxmlformats.org/officeDocument/2006/relationships/tags" Target="../tags/tag413.xml"/><Relationship Id="rId74" Type="http://schemas.openxmlformats.org/officeDocument/2006/relationships/tags" Target="../tags/tag473.xml"/><Relationship Id="rId73" Type="http://schemas.openxmlformats.org/officeDocument/2006/relationships/tags" Target="../tags/tag472.xml"/><Relationship Id="rId72" Type="http://schemas.openxmlformats.org/officeDocument/2006/relationships/tags" Target="../tags/tag471.xml"/><Relationship Id="rId71" Type="http://schemas.openxmlformats.org/officeDocument/2006/relationships/tags" Target="../tags/tag470.xml"/><Relationship Id="rId70" Type="http://schemas.openxmlformats.org/officeDocument/2006/relationships/tags" Target="../tags/tag469.xml"/><Relationship Id="rId7" Type="http://schemas.openxmlformats.org/officeDocument/2006/relationships/tags" Target="../tags/tag412.xml"/><Relationship Id="rId69" Type="http://schemas.openxmlformats.org/officeDocument/2006/relationships/tags" Target="../tags/tag468.xml"/><Relationship Id="rId68" Type="http://schemas.openxmlformats.org/officeDocument/2006/relationships/tags" Target="../tags/tag467.xml"/><Relationship Id="rId67" Type="http://schemas.openxmlformats.org/officeDocument/2006/relationships/tags" Target="../tags/tag466.xml"/><Relationship Id="rId66" Type="http://schemas.openxmlformats.org/officeDocument/2006/relationships/tags" Target="../tags/tag465.xml"/><Relationship Id="rId65" Type="http://schemas.openxmlformats.org/officeDocument/2006/relationships/tags" Target="../tags/tag464.xml"/><Relationship Id="rId64" Type="http://schemas.openxmlformats.org/officeDocument/2006/relationships/tags" Target="../tags/tag463.xml"/><Relationship Id="rId63" Type="http://schemas.openxmlformats.org/officeDocument/2006/relationships/tags" Target="../tags/tag462.xml"/><Relationship Id="rId62" Type="http://schemas.openxmlformats.org/officeDocument/2006/relationships/tags" Target="../tags/tag461.xml"/><Relationship Id="rId61" Type="http://schemas.openxmlformats.org/officeDocument/2006/relationships/tags" Target="../tags/tag460.xml"/><Relationship Id="rId60" Type="http://schemas.openxmlformats.org/officeDocument/2006/relationships/tags" Target="../tags/tag459.xml"/><Relationship Id="rId6" Type="http://schemas.openxmlformats.org/officeDocument/2006/relationships/tags" Target="../tags/tag411.xml"/><Relationship Id="rId59" Type="http://schemas.openxmlformats.org/officeDocument/2006/relationships/tags" Target="../tags/tag458.xml"/><Relationship Id="rId58" Type="http://schemas.openxmlformats.org/officeDocument/2006/relationships/tags" Target="../tags/tag457.xml"/><Relationship Id="rId57" Type="http://schemas.openxmlformats.org/officeDocument/2006/relationships/tags" Target="../tags/tag456.xml"/><Relationship Id="rId56" Type="http://schemas.openxmlformats.org/officeDocument/2006/relationships/tags" Target="../tags/tag455.xml"/><Relationship Id="rId55" Type="http://schemas.openxmlformats.org/officeDocument/2006/relationships/tags" Target="../tags/tag454.xml"/><Relationship Id="rId54" Type="http://schemas.openxmlformats.org/officeDocument/2006/relationships/image" Target="../media/image7.png"/><Relationship Id="rId53" Type="http://schemas.openxmlformats.org/officeDocument/2006/relationships/tags" Target="../tags/tag453.xml"/><Relationship Id="rId52" Type="http://schemas.openxmlformats.org/officeDocument/2006/relationships/image" Target="../media/image6.png"/><Relationship Id="rId51" Type="http://schemas.openxmlformats.org/officeDocument/2006/relationships/tags" Target="../tags/tag452.xml"/><Relationship Id="rId50" Type="http://schemas.openxmlformats.org/officeDocument/2006/relationships/image" Target="../media/image5.png"/><Relationship Id="rId5" Type="http://schemas.openxmlformats.org/officeDocument/2006/relationships/tags" Target="../tags/tag410.xml"/><Relationship Id="rId49" Type="http://schemas.openxmlformats.org/officeDocument/2006/relationships/tags" Target="../tags/tag451.xml"/><Relationship Id="rId48" Type="http://schemas.openxmlformats.org/officeDocument/2006/relationships/image" Target="../media/image4.png"/><Relationship Id="rId47" Type="http://schemas.openxmlformats.org/officeDocument/2006/relationships/tags" Target="../tags/tag450.xml"/><Relationship Id="rId46" Type="http://schemas.openxmlformats.org/officeDocument/2006/relationships/image" Target="../media/image3.png"/><Relationship Id="rId45" Type="http://schemas.openxmlformats.org/officeDocument/2006/relationships/tags" Target="../tags/tag449.xml"/><Relationship Id="rId44" Type="http://schemas.openxmlformats.org/officeDocument/2006/relationships/image" Target="../media/image2.png"/><Relationship Id="rId43" Type="http://schemas.openxmlformats.org/officeDocument/2006/relationships/tags" Target="../tags/tag448.xml"/><Relationship Id="rId42" Type="http://schemas.openxmlformats.org/officeDocument/2006/relationships/tags" Target="../tags/tag447.xml"/><Relationship Id="rId41" Type="http://schemas.openxmlformats.org/officeDocument/2006/relationships/tags" Target="../tags/tag446.xml"/><Relationship Id="rId40" Type="http://schemas.openxmlformats.org/officeDocument/2006/relationships/tags" Target="../tags/tag445.xml"/><Relationship Id="rId4" Type="http://schemas.openxmlformats.org/officeDocument/2006/relationships/tags" Target="../tags/tag409.xml"/><Relationship Id="rId39" Type="http://schemas.openxmlformats.org/officeDocument/2006/relationships/tags" Target="../tags/tag444.xml"/><Relationship Id="rId38" Type="http://schemas.openxmlformats.org/officeDocument/2006/relationships/tags" Target="../tags/tag443.xml"/><Relationship Id="rId37" Type="http://schemas.openxmlformats.org/officeDocument/2006/relationships/tags" Target="../tags/tag442.xml"/><Relationship Id="rId36" Type="http://schemas.openxmlformats.org/officeDocument/2006/relationships/tags" Target="../tags/tag441.xml"/><Relationship Id="rId35" Type="http://schemas.openxmlformats.org/officeDocument/2006/relationships/tags" Target="../tags/tag440.xml"/><Relationship Id="rId34" Type="http://schemas.openxmlformats.org/officeDocument/2006/relationships/tags" Target="../tags/tag439.xml"/><Relationship Id="rId33" Type="http://schemas.openxmlformats.org/officeDocument/2006/relationships/tags" Target="../tags/tag438.xml"/><Relationship Id="rId32" Type="http://schemas.openxmlformats.org/officeDocument/2006/relationships/tags" Target="../tags/tag437.xml"/><Relationship Id="rId31" Type="http://schemas.openxmlformats.org/officeDocument/2006/relationships/tags" Target="../tags/tag436.xml"/><Relationship Id="rId30" Type="http://schemas.openxmlformats.org/officeDocument/2006/relationships/tags" Target="../tags/tag435.xml"/><Relationship Id="rId3" Type="http://schemas.openxmlformats.org/officeDocument/2006/relationships/tags" Target="../tags/tag408.xml"/><Relationship Id="rId29" Type="http://schemas.openxmlformats.org/officeDocument/2006/relationships/tags" Target="../tags/tag434.xml"/><Relationship Id="rId28" Type="http://schemas.openxmlformats.org/officeDocument/2006/relationships/tags" Target="../tags/tag433.xml"/><Relationship Id="rId27" Type="http://schemas.openxmlformats.org/officeDocument/2006/relationships/tags" Target="../tags/tag432.xml"/><Relationship Id="rId26" Type="http://schemas.openxmlformats.org/officeDocument/2006/relationships/tags" Target="../tags/tag431.xml"/><Relationship Id="rId25" Type="http://schemas.openxmlformats.org/officeDocument/2006/relationships/tags" Target="../tags/tag430.xml"/><Relationship Id="rId24" Type="http://schemas.openxmlformats.org/officeDocument/2006/relationships/tags" Target="../tags/tag429.xml"/><Relationship Id="rId23" Type="http://schemas.openxmlformats.org/officeDocument/2006/relationships/tags" Target="../tags/tag428.xml"/><Relationship Id="rId22" Type="http://schemas.openxmlformats.org/officeDocument/2006/relationships/tags" Target="../tags/tag427.xml"/><Relationship Id="rId21" Type="http://schemas.openxmlformats.org/officeDocument/2006/relationships/tags" Target="../tags/tag426.xml"/><Relationship Id="rId20" Type="http://schemas.openxmlformats.org/officeDocument/2006/relationships/tags" Target="../tags/tag425.xml"/><Relationship Id="rId2" Type="http://schemas.openxmlformats.org/officeDocument/2006/relationships/tags" Target="../tags/tag407.xml"/><Relationship Id="rId19" Type="http://schemas.openxmlformats.org/officeDocument/2006/relationships/tags" Target="../tags/tag424.xml"/><Relationship Id="rId18" Type="http://schemas.openxmlformats.org/officeDocument/2006/relationships/tags" Target="../tags/tag423.xml"/><Relationship Id="rId17" Type="http://schemas.openxmlformats.org/officeDocument/2006/relationships/tags" Target="../tags/tag422.xml"/><Relationship Id="rId16" Type="http://schemas.openxmlformats.org/officeDocument/2006/relationships/tags" Target="../tags/tag421.xml"/><Relationship Id="rId15" Type="http://schemas.openxmlformats.org/officeDocument/2006/relationships/tags" Target="../tags/tag420.xml"/><Relationship Id="rId14" Type="http://schemas.openxmlformats.org/officeDocument/2006/relationships/tags" Target="../tags/tag419.xml"/><Relationship Id="rId13" Type="http://schemas.openxmlformats.org/officeDocument/2006/relationships/tags" Target="../tags/tag418.xml"/><Relationship Id="rId12" Type="http://schemas.openxmlformats.org/officeDocument/2006/relationships/tags" Target="../tags/tag417.xml"/><Relationship Id="rId11" Type="http://schemas.openxmlformats.org/officeDocument/2006/relationships/tags" Target="../tags/tag416.xml"/><Relationship Id="rId10" Type="http://schemas.openxmlformats.org/officeDocument/2006/relationships/tags" Target="../tags/tag415.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9" Type="http://schemas.openxmlformats.org/officeDocument/2006/relationships/tags" Target="../tags/tag481.xml"/><Relationship Id="rId8" Type="http://schemas.openxmlformats.org/officeDocument/2006/relationships/tags" Target="../tags/tag480.xml"/><Relationship Id="rId74" Type="http://schemas.openxmlformats.org/officeDocument/2006/relationships/tags" Target="../tags/tag540.xml"/><Relationship Id="rId73" Type="http://schemas.openxmlformats.org/officeDocument/2006/relationships/tags" Target="../tags/tag539.xml"/><Relationship Id="rId72" Type="http://schemas.openxmlformats.org/officeDocument/2006/relationships/tags" Target="../tags/tag538.xml"/><Relationship Id="rId71" Type="http://schemas.openxmlformats.org/officeDocument/2006/relationships/tags" Target="../tags/tag537.xml"/><Relationship Id="rId70" Type="http://schemas.openxmlformats.org/officeDocument/2006/relationships/tags" Target="../tags/tag536.xml"/><Relationship Id="rId7" Type="http://schemas.openxmlformats.org/officeDocument/2006/relationships/tags" Target="../tags/tag479.xml"/><Relationship Id="rId69" Type="http://schemas.openxmlformats.org/officeDocument/2006/relationships/tags" Target="../tags/tag535.xml"/><Relationship Id="rId68" Type="http://schemas.openxmlformats.org/officeDocument/2006/relationships/tags" Target="../tags/tag534.xml"/><Relationship Id="rId67" Type="http://schemas.openxmlformats.org/officeDocument/2006/relationships/tags" Target="../tags/tag533.xml"/><Relationship Id="rId66" Type="http://schemas.openxmlformats.org/officeDocument/2006/relationships/tags" Target="../tags/tag532.xml"/><Relationship Id="rId65" Type="http://schemas.openxmlformats.org/officeDocument/2006/relationships/tags" Target="../tags/tag531.xml"/><Relationship Id="rId64" Type="http://schemas.openxmlformats.org/officeDocument/2006/relationships/tags" Target="../tags/tag530.xml"/><Relationship Id="rId63" Type="http://schemas.openxmlformats.org/officeDocument/2006/relationships/tags" Target="../tags/tag529.xml"/><Relationship Id="rId62" Type="http://schemas.openxmlformats.org/officeDocument/2006/relationships/tags" Target="../tags/tag528.xml"/><Relationship Id="rId61" Type="http://schemas.openxmlformats.org/officeDocument/2006/relationships/tags" Target="../tags/tag527.xml"/><Relationship Id="rId60" Type="http://schemas.openxmlformats.org/officeDocument/2006/relationships/tags" Target="../tags/tag526.xml"/><Relationship Id="rId6" Type="http://schemas.openxmlformats.org/officeDocument/2006/relationships/tags" Target="../tags/tag478.xml"/><Relationship Id="rId59" Type="http://schemas.openxmlformats.org/officeDocument/2006/relationships/tags" Target="../tags/tag525.xml"/><Relationship Id="rId58" Type="http://schemas.openxmlformats.org/officeDocument/2006/relationships/tags" Target="../tags/tag524.xml"/><Relationship Id="rId57" Type="http://schemas.openxmlformats.org/officeDocument/2006/relationships/tags" Target="../tags/tag523.xml"/><Relationship Id="rId56" Type="http://schemas.openxmlformats.org/officeDocument/2006/relationships/tags" Target="../tags/tag522.xml"/><Relationship Id="rId55" Type="http://schemas.openxmlformats.org/officeDocument/2006/relationships/tags" Target="../tags/tag521.xml"/><Relationship Id="rId54" Type="http://schemas.openxmlformats.org/officeDocument/2006/relationships/tags" Target="../tags/tag520.xml"/><Relationship Id="rId53" Type="http://schemas.openxmlformats.org/officeDocument/2006/relationships/tags" Target="../tags/tag519.xml"/><Relationship Id="rId52" Type="http://schemas.openxmlformats.org/officeDocument/2006/relationships/tags" Target="../tags/tag518.xml"/><Relationship Id="rId51" Type="http://schemas.openxmlformats.org/officeDocument/2006/relationships/tags" Target="../tags/tag517.xml"/><Relationship Id="rId50" Type="http://schemas.openxmlformats.org/officeDocument/2006/relationships/tags" Target="../tags/tag516.xml"/><Relationship Id="rId5" Type="http://schemas.openxmlformats.org/officeDocument/2006/relationships/tags" Target="../tags/tag477.xml"/><Relationship Id="rId49" Type="http://schemas.openxmlformats.org/officeDocument/2006/relationships/tags" Target="../tags/tag515.xml"/><Relationship Id="rId48" Type="http://schemas.openxmlformats.org/officeDocument/2006/relationships/tags" Target="../tags/tag514.xml"/><Relationship Id="rId47" Type="http://schemas.openxmlformats.org/officeDocument/2006/relationships/tags" Target="../tags/tag513.xml"/><Relationship Id="rId46" Type="http://schemas.openxmlformats.org/officeDocument/2006/relationships/tags" Target="../tags/tag512.xml"/><Relationship Id="rId45" Type="http://schemas.openxmlformats.org/officeDocument/2006/relationships/tags" Target="../tags/tag511.xml"/><Relationship Id="rId44" Type="http://schemas.openxmlformats.org/officeDocument/2006/relationships/tags" Target="../tags/tag510.xml"/><Relationship Id="rId43" Type="http://schemas.openxmlformats.org/officeDocument/2006/relationships/tags" Target="../tags/tag509.xml"/><Relationship Id="rId42" Type="http://schemas.openxmlformats.org/officeDocument/2006/relationships/tags" Target="../tags/tag508.xml"/><Relationship Id="rId41" Type="http://schemas.openxmlformats.org/officeDocument/2006/relationships/tags" Target="../tags/tag507.xml"/><Relationship Id="rId40" Type="http://schemas.openxmlformats.org/officeDocument/2006/relationships/tags" Target="../tags/tag506.xml"/><Relationship Id="rId4" Type="http://schemas.openxmlformats.org/officeDocument/2006/relationships/tags" Target="../tags/tag476.xml"/><Relationship Id="rId39" Type="http://schemas.openxmlformats.org/officeDocument/2006/relationships/tags" Target="../tags/tag505.xml"/><Relationship Id="rId38" Type="http://schemas.openxmlformats.org/officeDocument/2006/relationships/tags" Target="../tags/tag504.xml"/><Relationship Id="rId37" Type="http://schemas.openxmlformats.org/officeDocument/2006/relationships/tags" Target="../tags/tag503.xml"/><Relationship Id="rId36" Type="http://schemas.openxmlformats.org/officeDocument/2006/relationships/tags" Target="../tags/tag502.xml"/><Relationship Id="rId35" Type="http://schemas.openxmlformats.org/officeDocument/2006/relationships/tags" Target="../tags/tag501.xml"/><Relationship Id="rId34" Type="http://schemas.openxmlformats.org/officeDocument/2006/relationships/tags" Target="../tags/tag500.xml"/><Relationship Id="rId33" Type="http://schemas.openxmlformats.org/officeDocument/2006/relationships/tags" Target="../tags/tag499.xml"/><Relationship Id="rId32" Type="http://schemas.openxmlformats.org/officeDocument/2006/relationships/tags" Target="../tags/tag498.xml"/><Relationship Id="rId31" Type="http://schemas.openxmlformats.org/officeDocument/2006/relationships/tags" Target="../tags/tag497.xml"/><Relationship Id="rId30" Type="http://schemas.openxmlformats.org/officeDocument/2006/relationships/image" Target="../media/image2.png"/><Relationship Id="rId3" Type="http://schemas.openxmlformats.org/officeDocument/2006/relationships/tags" Target="../tags/tag475.xml"/><Relationship Id="rId29" Type="http://schemas.openxmlformats.org/officeDocument/2006/relationships/tags" Target="../tags/tag496.xml"/><Relationship Id="rId28" Type="http://schemas.openxmlformats.org/officeDocument/2006/relationships/image" Target="../media/image3.png"/><Relationship Id="rId27" Type="http://schemas.openxmlformats.org/officeDocument/2006/relationships/tags" Target="../tags/tag495.xml"/><Relationship Id="rId26" Type="http://schemas.openxmlformats.org/officeDocument/2006/relationships/image" Target="../media/image4.png"/><Relationship Id="rId25" Type="http://schemas.openxmlformats.org/officeDocument/2006/relationships/tags" Target="../tags/tag494.xml"/><Relationship Id="rId24" Type="http://schemas.openxmlformats.org/officeDocument/2006/relationships/image" Target="../media/image5.png"/><Relationship Id="rId23" Type="http://schemas.openxmlformats.org/officeDocument/2006/relationships/tags" Target="../tags/tag493.xml"/><Relationship Id="rId22" Type="http://schemas.openxmlformats.org/officeDocument/2006/relationships/image" Target="../media/image6.png"/><Relationship Id="rId21" Type="http://schemas.openxmlformats.org/officeDocument/2006/relationships/tags" Target="../tags/tag492.xml"/><Relationship Id="rId20" Type="http://schemas.openxmlformats.org/officeDocument/2006/relationships/image" Target="../media/image7.png"/><Relationship Id="rId2" Type="http://schemas.openxmlformats.org/officeDocument/2006/relationships/tags" Target="../tags/tag474.xml"/><Relationship Id="rId19" Type="http://schemas.openxmlformats.org/officeDocument/2006/relationships/tags" Target="../tags/tag491.xml"/><Relationship Id="rId18" Type="http://schemas.openxmlformats.org/officeDocument/2006/relationships/tags" Target="../tags/tag490.xml"/><Relationship Id="rId17" Type="http://schemas.openxmlformats.org/officeDocument/2006/relationships/tags" Target="../tags/tag489.xml"/><Relationship Id="rId16" Type="http://schemas.openxmlformats.org/officeDocument/2006/relationships/tags" Target="../tags/tag488.xml"/><Relationship Id="rId15" Type="http://schemas.openxmlformats.org/officeDocument/2006/relationships/tags" Target="../tags/tag487.xml"/><Relationship Id="rId14" Type="http://schemas.openxmlformats.org/officeDocument/2006/relationships/tags" Target="../tags/tag486.xml"/><Relationship Id="rId13" Type="http://schemas.openxmlformats.org/officeDocument/2006/relationships/tags" Target="../tags/tag485.xml"/><Relationship Id="rId12" Type="http://schemas.openxmlformats.org/officeDocument/2006/relationships/tags" Target="../tags/tag484.xml"/><Relationship Id="rId11" Type="http://schemas.openxmlformats.org/officeDocument/2006/relationships/tags" Target="../tags/tag483.xml"/><Relationship Id="rId10" Type="http://schemas.openxmlformats.org/officeDocument/2006/relationships/tags" Target="../tags/tag482.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9" Type="http://schemas.openxmlformats.org/officeDocument/2006/relationships/tags" Target="../tags/tag548.xml"/><Relationship Id="rId8" Type="http://schemas.openxmlformats.org/officeDocument/2006/relationships/tags" Target="../tags/tag547.xml"/><Relationship Id="rId76" Type="http://schemas.openxmlformats.org/officeDocument/2006/relationships/tags" Target="../tags/tag609.xml"/><Relationship Id="rId75" Type="http://schemas.openxmlformats.org/officeDocument/2006/relationships/tags" Target="../tags/tag608.xml"/><Relationship Id="rId74" Type="http://schemas.openxmlformats.org/officeDocument/2006/relationships/tags" Target="../tags/tag607.xml"/><Relationship Id="rId73" Type="http://schemas.openxmlformats.org/officeDocument/2006/relationships/tags" Target="../tags/tag606.xml"/><Relationship Id="rId72" Type="http://schemas.openxmlformats.org/officeDocument/2006/relationships/tags" Target="../tags/tag605.xml"/><Relationship Id="rId71" Type="http://schemas.openxmlformats.org/officeDocument/2006/relationships/tags" Target="../tags/tag604.xml"/><Relationship Id="rId70" Type="http://schemas.openxmlformats.org/officeDocument/2006/relationships/tags" Target="../tags/tag603.xml"/><Relationship Id="rId7" Type="http://schemas.openxmlformats.org/officeDocument/2006/relationships/tags" Target="../tags/tag546.xml"/><Relationship Id="rId69" Type="http://schemas.openxmlformats.org/officeDocument/2006/relationships/tags" Target="../tags/tag602.xml"/><Relationship Id="rId68" Type="http://schemas.openxmlformats.org/officeDocument/2006/relationships/tags" Target="../tags/tag601.xml"/><Relationship Id="rId67" Type="http://schemas.openxmlformats.org/officeDocument/2006/relationships/tags" Target="../tags/tag600.xml"/><Relationship Id="rId66" Type="http://schemas.openxmlformats.org/officeDocument/2006/relationships/tags" Target="../tags/tag599.xml"/><Relationship Id="rId65" Type="http://schemas.openxmlformats.org/officeDocument/2006/relationships/tags" Target="../tags/tag598.xml"/><Relationship Id="rId64" Type="http://schemas.openxmlformats.org/officeDocument/2006/relationships/tags" Target="../tags/tag597.xml"/><Relationship Id="rId63" Type="http://schemas.openxmlformats.org/officeDocument/2006/relationships/tags" Target="../tags/tag596.xml"/><Relationship Id="rId62" Type="http://schemas.openxmlformats.org/officeDocument/2006/relationships/tags" Target="../tags/tag595.xml"/><Relationship Id="rId61" Type="http://schemas.openxmlformats.org/officeDocument/2006/relationships/tags" Target="../tags/tag594.xml"/><Relationship Id="rId60" Type="http://schemas.openxmlformats.org/officeDocument/2006/relationships/tags" Target="../tags/tag593.xml"/><Relationship Id="rId6" Type="http://schemas.openxmlformats.org/officeDocument/2006/relationships/tags" Target="../tags/tag545.xml"/><Relationship Id="rId59" Type="http://schemas.openxmlformats.org/officeDocument/2006/relationships/tags" Target="../tags/tag592.xml"/><Relationship Id="rId58" Type="http://schemas.openxmlformats.org/officeDocument/2006/relationships/tags" Target="../tags/tag591.xml"/><Relationship Id="rId57" Type="http://schemas.openxmlformats.org/officeDocument/2006/relationships/tags" Target="../tags/tag590.xml"/><Relationship Id="rId56" Type="http://schemas.openxmlformats.org/officeDocument/2006/relationships/tags" Target="../tags/tag589.xml"/><Relationship Id="rId55" Type="http://schemas.openxmlformats.org/officeDocument/2006/relationships/tags" Target="../tags/tag588.xml"/><Relationship Id="rId54" Type="http://schemas.openxmlformats.org/officeDocument/2006/relationships/image" Target="../media/image7.png"/><Relationship Id="rId53" Type="http://schemas.openxmlformats.org/officeDocument/2006/relationships/tags" Target="../tags/tag587.xml"/><Relationship Id="rId52" Type="http://schemas.openxmlformats.org/officeDocument/2006/relationships/image" Target="../media/image6.png"/><Relationship Id="rId51" Type="http://schemas.openxmlformats.org/officeDocument/2006/relationships/tags" Target="../tags/tag586.xml"/><Relationship Id="rId50" Type="http://schemas.openxmlformats.org/officeDocument/2006/relationships/image" Target="../media/image5.png"/><Relationship Id="rId5" Type="http://schemas.openxmlformats.org/officeDocument/2006/relationships/tags" Target="../tags/tag544.xml"/><Relationship Id="rId49" Type="http://schemas.openxmlformats.org/officeDocument/2006/relationships/tags" Target="../tags/tag585.xml"/><Relationship Id="rId48" Type="http://schemas.openxmlformats.org/officeDocument/2006/relationships/image" Target="../media/image4.png"/><Relationship Id="rId47" Type="http://schemas.openxmlformats.org/officeDocument/2006/relationships/tags" Target="../tags/tag584.xml"/><Relationship Id="rId46" Type="http://schemas.openxmlformats.org/officeDocument/2006/relationships/image" Target="../media/image3.png"/><Relationship Id="rId45" Type="http://schemas.openxmlformats.org/officeDocument/2006/relationships/tags" Target="../tags/tag583.xml"/><Relationship Id="rId44" Type="http://schemas.openxmlformats.org/officeDocument/2006/relationships/image" Target="../media/image2.png"/><Relationship Id="rId43" Type="http://schemas.openxmlformats.org/officeDocument/2006/relationships/tags" Target="../tags/tag582.xml"/><Relationship Id="rId42" Type="http://schemas.openxmlformats.org/officeDocument/2006/relationships/tags" Target="../tags/tag581.xml"/><Relationship Id="rId41" Type="http://schemas.openxmlformats.org/officeDocument/2006/relationships/tags" Target="../tags/tag580.xml"/><Relationship Id="rId40" Type="http://schemas.openxmlformats.org/officeDocument/2006/relationships/tags" Target="../tags/tag579.xml"/><Relationship Id="rId4" Type="http://schemas.openxmlformats.org/officeDocument/2006/relationships/tags" Target="../tags/tag543.xml"/><Relationship Id="rId39" Type="http://schemas.openxmlformats.org/officeDocument/2006/relationships/tags" Target="../tags/tag578.xml"/><Relationship Id="rId38" Type="http://schemas.openxmlformats.org/officeDocument/2006/relationships/tags" Target="../tags/tag577.xml"/><Relationship Id="rId37" Type="http://schemas.openxmlformats.org/officeDocument/2006/relationships/tags" Target="../tags/tag576.xml"/><Relationship Id="rId36" Type="http://schemas.openxmlformats.org/officeDocument/2006/relationships/tags" Target="../tags/tag575.xml"/><Relationship Id="rId35" Type="http://schemas.openxmlformats.org/officeDocument/2006/relationships/tags" Target="../tags/tag574.xml"/><Relationship Id="rId34" Type="http://schemas.openxmlformats.org/officeDocument/2006/relationships/tags" Target="../tags/tag573.xml"/><Relationship Id="rId33" Type="http://schemas.openxmlformats.org/officeDocument/2006/relationships/tags" Target="../tags/tag572.xml"/><Relationship Id="rId32" Type="http://schemas.openxmlformats.org/officeDocument/2006/relationships/tags" Target="../tags/tag571.xml"/><Relationship Id="rId31" Type="http://schemas.openxmlformats.org/officeDocument/2006/relationships/tags" Target="../tags/tag570.xml"/><Relationship Id="rId30" Type="http://schemas.openxmlformats.org/officeDocument/2006/relationships/tags" Target="../tags/tag569.xml"/><Relationship Id="rId3" Type="http://schemas.openxmlformats.org/officeDocument/2006/relationships/tags" Target="../tags/tag542.xml"/><Relationship Id="rId29" Type="http://schemas.openxmlformats.org/officeDocument/2006/relationships/tags" Target="../tags/tag568.xml"/><Relationship Id="rId28" Type="http://schemas.openxmlformats.org/officeDocument/2006/relationships/tags" Target="../tags/tag567.xml"/><Relationship Id="rId27" Type="http://schemas.openxmlformats.org/officeDocument/2006/relationships/tags" Target="../tags/tag566.xml"/><Relationship Id="rId26" Type="http://schemas.openxmlformats.org/officeDocument/2006/relationships/tags" Target="../tags/tag565.xml"/><Relationship Id="rId25" Type="http://schemas.openxmlformats.org/officeDocument/2006/relationships/tags" Target="../tags/tag564.xml"/><Relationship Id="rId24" Type="http://schemas.openxmlformats.org/officeDocument/2006/relationships/tags" Target="../tags/tag563.xml"/><Relationship Id="rId23" Type="http://schemas.openxmlformats.org/officeDocument/2006/relationships/tags" Target="../tags/tag562.xml"/><Relationship Id="rId22" Type="http://schemas.openxmlformats.org/officeDocument/2006/relationships/tags" Target="../tags/tag561.xml"/><Relationship Id="rId21" Type="http://schemas.openxmlformats.org/officeDocument/2006/relationships/tags" Target="../tags/tag560.xml"/><Relationship Id="rId20" Type="http://schemas.openxmlformats.org/officeDocument/2006/relationships/tags" Target="../tags/tag559.xml"/><Relationship Id="rId2" Type="http://schemas.openxmlformats.org/officeDocument/2006/relationships/tags" Target="../tags/tag541.xml"/><Relationship Id="rId19" Type="http://schemas.openxmlformats.org/officeDocument/2006/relationships/tags" Target="../tags/tag558.xml"/><Relationship Id="rId18" Type="http://schemas.openxmlformats.org/officeDocument/2006/relationships/tags" Target="../tags/tag557.xml"/><Relationship Id="rId17" Type="http://schemas.openxmlformats.org/officeDocument/2006/relationships/tags" Target="../tags/tag556.xml"/><Relationship Id="rId16" Type="http://schemas.openxmlformats.org/officeDocument/2006/relationships/tags" Target="../tags/tag555.xml"/><Relationship Id="rId15" Type="http://schemas.openxmlformats.org/officeDocument/2006/relationships/tags" Target="../tags/tag554.xml"/><Relationship Id="rId14" Type="http://schemas.openxmlformats.org/officeDocument/2006/relationships/tags" Target="../tags/tag553.xml"/><Relationship Id="rId13" Type="http://schemas.openxmlformats.org/officeDocument/2006/relationships/tags" Target="../tags/tag552.xml"/><Relationship Id="rId12" Type="http://schemas.openxmlformats.org/officeDocument/2006/relationships/tags" Target="../tags/tag551.xml"/><Relationship Id="rId11" Type="http://schemas.openxmlformats.org/officeDocument/2006/relationships/tags" Target="../tags/tag550.xml"/><Relationship Id="rId10" Type="http://schemas.openxmlformats.org/officeDocument/2006/relationships/tags" Target="../tags/tag549.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617.xml"/><Relationship Id="rId8" Type="http://schemas.openxmlformats.org/officeDocument/2006/relationships/tags" Target="../tags/tag616.xml"/><Relationship Id="rId76" Type="http://schemas.openxmlformats.org/officeDocument/2006/relationships/tags" Target="../tags/tag678.xml"/><Relationship Id="rId75" Type="http://schemas.openxmlformats.org/officeDocument/2006/relationships/tags" Target="../tags/tag677.xml"/><Relationship Id="rId74" Type="http://schemas.openxmlformats.org/officeDocument/2006/relationships/tags" Target="../tags/tag676.xml"/><Relationship Id="rId73" Type="http://schemas.openxmlformats.org/officeDocument/2006/relationships/tags" Target="../tags/tag675.xml"/><Relationship Id="rId72" Type="http://schemas.openxmlformats.org/officeDocument/2006/relationships/tags" Target="../tags/tag674.xml"/><Relationship Id="rId71" Type="http://schemas.openxmlformats.org/officeDocument/2006/relationships/tags" Target="../tags/tag673.xml"/><Relationship Id="rId70" Type="http://schemas.openxmlformats.org/officeDocument/2006/relationships/tags" Target="../tags/tag672.xml"/><Relationship Id="rId7" Type="http://schemas.openxmlformats.org/officeDocument/2006/relationships/tags" Target="../tags/tag615.xml"/><Relationship Id="rId69" Type="http://schemas.openxmlformats.org/officeDocument/2006/relationships/tags" Target="../tags/tag671.xml"/><Relationship Id="rId68" Type="http://schemas.openxmlformats.org/officeDocument/2006/relationships/tags" Target="../tags/tag670.xml"/><Relationship Id="rId67" Type="http://schemas.openxmlformats.org/officeDocument/2006/relationships/tags" Target="../tags/tag669.xml"/><Relationship Id="rId66" Type="http://schemas.openxmlformats.org/officeDocument/2006/relationships/tags" Target="../tags/tag668.xml"/><Relationship Id="rId65" Type="http://schemas.openxmlformats.org/officeDocument/2006/relationships/tags" Target="../tags/tag667.xml"/><Relationship Id="rId64" Type="http://schemas.openxmlformats.org/officeDocument/2006/relationships/tags" Target="../tags/tag666.xml"/><Relationship Id="rId63" Type="http://schemas.openxmlformats.org/officeDocument/2006/relationships/tags" Target="../tags/tag665.xml"/><Relationship Id="rId62" Type="http://schemas.openxmlformats.org/officeDocument/2006/relationships/tags" Target="../tags/tag664.xml"/><Relationship Id="rId61" Type="http://schemas.openxmlformats.org/officeDocument/2006/relationships/tags" Target="../tags/tag663.xml"/><Relationship Id="rId60" Type="http://schemas.openxmlformats.org/officeDocument/2006/relationships/tags" Target="../tags/tag662.xml"/><Relationship Id="rId6" Type="http://schemas.openxmlformats.org/officeDocument/2006/relationships/tags" Target="../tags/tag614.xml"/><Relationship Id="rId59" Type="http://schemas.openxmlformats.org/officeDocument/2006/relationships/tags" Target="../tags/tag661.xml"/><Relationship Id="rId58" Type="http://schemas.openxmlformats.org/officeDocument/2006/relationships/tags" Target="../tags/tag660.xml"/><Relationship Id="rId57" Type="http://schemas.openxmlformats.org/officeDocument/2006/relationships/tags" Target="../tags/tag659.xml"/><Relationship Id="rId56" Type="http://schemas.openxmlformats.org/officeDocument/2006/relationships/tags" Target="../tags/tag658.xml"/><Relationship Id="rId55" Type="http://schemas.openxmlformats.org/officeDocument/2006/relationships/tags" Target="../tags/tag657.xml"/><Relationship Id="rId54" Type="http://schemas.openxmlformats.org/officeDocument/2006/relationships/image" Target="../media/image7.png"/><Relationship Id="rId53" Type="http://schemas.openxmlformats.org/officeDocument/2006/relationships/tags" Target="../tags/tag656.xml"/><Relationship Id="rId52" Type="http://schemas.openxmlformats.org/officeDocument/2006/relationships/image" Target="../media/image6.png"/><Relationship Id="rId51" Type="http://schemas.openxmlformats.org/officeDocument/2006/relationships/tags" Target="../tags/tag655.xml"/><Relationship Id="rId50" Type="http://schemas.openxmlformats.org/officeDocument/2006/relationships/image" Target="../media/image5.png"/><Relationship Id="rId5" Type="http://schemas.openxmlformats.org/officeDocument/2006/relationships/tags" Target="../tags/tag613.xml"/><Relationship Id="rId49" Type="http://schemas.openxmlformats.org/officeDocument/2006/relationships/tags" Target="../tags/tag654.xml"/><Relationship Id="rId48" Type="http://schemas.openxmlformats.org/officeDocument/2006/relationships/image" Target="../media/image4.png"/><Relationship Id="rId47" Type="http://schemas.openxmlformats.org/officeDocument/2006/relationships/tags" Target="../tags/tag653.xml"/><Relationship Id="rId46" Type="http://schemas.openxmlformats.org/officeDocument/2006/relationships/image" Target="../media/image3.png"/><Relationship Id="rId45" Type="http://schemas.openxmlformats.org/officeDocument/2006/relationships/tags" Target="../tags/tag652.xml"/><Relationship Id="rId44" Type="http://schemas.openxmlformats.org/officeDocument/2006/relationships/image" Target="../media/image2.png"/><Relationship Id="rId43" Type="http://schemas.openxmlformats.org/officeDocument/2006/relationships/tags" Target="../tags/tag651.xml"/><Relationship Id="rId42" Type="http://schemas.openxmlformats.org/officeDocument/2006/relationships/tags" Target="../tags/tag650.xml"/><Relationship Id="rId41" Type="http://schemas.openxmlformats.org/officeDocument/2006/relationships/tags" Target="../tags/tag649.xml"/><Relationship Id="rId40" Type="http://schemas.openxmlformats.org/officeDocument/2006/relationships/tags" Target="../tags/tag648.xml"/><Relationship Id="rId4" Type="http://schemas.openxmlformats.org/officeDocument/2006/relationships/tags" Target="../tags/tag612.xml"/><Relationship Id="rId39" Type="http://schemas.openxmlformats.org/officeDocument/2006/relationships/tags" Target="../tags/tag647.xml"/><Relationship Id="rId38" Type="http://schemas.openxmlformats.org/officeDocument/2006/relationships/tags" Target="../tags/tag646.xml"/><Relationship Id="rId37" Type="http://schemas.openxmlformats.org/officeDocument/2006/relationships/tags" Target="../tags/tag645.xml"/><Relationship Id="rId36" Type="http://schemas.openxmlformats.org/officeDocument/2006/relationships/tags" Target="../tags/tag644.xml"/><Relationship Id="rId35" Type="http://schemas.openxmlformats.org/officeDocument/2006/relationships/tags" Target="../tags/tag643.xml"/><Relationship Id="rId34" Type="http://schemas.openxmlformats.org/officeDocument/2006/relationships/tags" Target="../tags/tag642.xml"/><Relationship Id="rId33" Type="http://schemas.openxmlformats.org/officeDocument/2006/relationships/tags" Target="../tags/tag641.xml"/><Relationship Id="rId32" Type="http://schemas.openxmlformats.org/officeDocument/2006/relationships/tags" Target="../tags/tag640.xml"/><Relationship Id="rId31" Type="http://schemas.openxmlformats.org/officeDocument/2006/relationships/tags" Target="../tags/tag639.xml"/><Relationship Id="rId30" Type="http://schemas.openxmlformats.org/officeDocument/2006/relationships/tags" Target="../tags/tag638.xml"/><Relationship Id="rId3" Type="http://schemas.openxmlformats.org/officeDocument/2006/relationships/tags" Target="../tags/tag611.xml"/><Relationship Id="rId29" Type="http://schemas.openxmlformats.org/officeDocument/2006/relationships/tags" Target="../tags/tag637.xml"/><Relationship Id="rId28" Type="http://schemas.openxmlformats.org/officeDocument/2006/relationships/tags" Target="../tags/tag636.xml"/><Relationship Id="rId27" Type="http://schemas.openxmlformats.org/officeDocument/2006/relationships/tags" Target="../tags/tag635.xml"/><Relationship Id="rId26" Type="http://schemas.openxmlformats.org/officeDocument/2006/relationships/tags" Target="../tags/tag634.xml"/><Relationship Id="rId25" Type="http://schemas.openxmlformats.org/officeDocument/2006/relationships/tags" Target="../tags/tag633.xml"/><Relationship Id="rId24" Type="http://schemas.openxmlformats.org/officeDocument/2006/relationships/tags" Target="../tags/tag632.xml"/><Relationship Id="rId23" Type="http://schemas.openxmlformats.org/officeDocument/2006/relationships/tags" Target="../tags/tag631.xml"/><Relationship Id="rId22" Type="http://schemas.openxmlformats.org/officeDocument/2006/relationships/tags" Target="../tags/tag630.xml"/><Relationship Id="rId21" Type="http://schemas.openxmlformats.org/officeDocument/2006/relationships/tags" Target="../tags/tag629.xml"/><Relationship Id="rId20" Type="http://schemas.openxmlformats.org/officeDocument/2006/relationships/tags" Target="../tags/tag628.xml"/><Relationship Id="rId2" Type="http://schemas.openxmlformats.org/officeDocument/2006/relationships/tags" Target="../tags/tag610.xml"/><Relationship Id="rId19" Type="http://schemas.openxmlformats.org/officeDocument/2006/relationships/tags" Target="../tags/tag627.xml"/><Relationship Id="rId18" Type="http://schemas.openxmlformats.org/officeDocument/2006/relationships/tags" Target="../tags/tag626.xml"/><Relationship Id="rId17" Type="http://schemas.openxmlformats.org/officeDocument/2006/relationships/tags" Target="../tags/tag625.xml"/><Relationship Id="rId16" Type="http://schemas.openxmlformats.org/officeDocument/2006/relationships/tags" Target="../tags/tag624.xml"/><Relationship Id="rId15" Type="http://schemas.openxmlformats.org/officeDocument/2006/relationships/tags" Target="../tags/tag623.xml"/><Relationship Id="rId14" Type="http://schemas.openxmlformats.org/officeDocument/2006/relationships/tags" Target="../tags/tag622.xml"/><Relationship Id="rId13" Type="http://schemas.openxmlformats.org/officeDocument/2006/relationships/tags" Target="../tags/tag621.xml"/><Relationship Id="rId12" Type="http://schemas.openxmlformats.org/officeDocument/2006/relationships/tags" Target="../tags/tag620.xml"/><Relationship Id="rId11" Type="http://schemas.openxmlformats.org/officeDocument/2006/relationships/tags" Target="../tags/tag619.xml"/><Relationship Id="rId10" Type="http://schemas.openxmlformats.org/officeDocument/2006/relationships/tags" Target="../tags/tag618.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9" Type="http://schemas.openxmlformats.org/officeDocument/2006/relationships/tags" Target="../tags/tag769.xml"/><Relationship Id="rId98" Type="http://schemas.openxmlformats.org/officeDocument/2006/relationships/tags" Target="../tags/tag768.xml"/><Relationship Id="rId97" Type="http://schemas.openxmlformats.org/officeDocument/2006/relationships/tags" Target="../tags/tag767.xml"/><Relationship Id="rId96" Type="http://schemas.openxmlformats.org/officeDocument/2006/relationships/tags" Target="../tags/tag766.xml"/><Relationship Id="rId95" Type="http://schemas.openxmlformats.org/officeDocument/2006/relationships/tags" Target="../tags/tag765.xml"/><Relationship Id="rId94" Type="http://schemas.openxmlformats.org/officeDocument/2006/relationships/tags" Target="../tags/tag764.xml"/><Relationship Id="rId93" Type="http://schemas.openxmlformats.org/officeDocument/2006/relationships/tags" Target="../tags/tag763.xml"/><Relationship Id="rId92" Type="http://schemas.openxmlformats.org/officeDocument/2006/relationships/tags" Target="../tags/tag762.xml"/><Relationship Id="rId91" Type="http://schemas.openxmlformats.org/officeDocument/2006/relationships/tags" Target="../tags/tag761.xml"/><Relationship Id="rId90" Type="http://schemas.openxmlformats.org/officeDocument/2006/relationships/tags" Target="../tags/tag760.xml"/><Relationship Id="rId9" Type="http://schemas.openxmlformats.org/officeDocument/2006/relationships/tags" Target="../tags/tag686.xml"/><Relationship Id="rId89" Type="http://schemas.openxmlformats.org/officeDocument/2006/relationships/tags" Target="../tags/tag759.xml"/><Relationship Id="rId88" Type="http://schemas.openxmlformats.org/officeDocument/2006/relationships/tags" Target="../tags/tag758.xml"/><Relationship Id="rId87" Type="http://schemas.openxmlformats.org/officeDocument/2006/relationships/tags" Target="../tags/tag757.xml"/><Relationship Id="rId86" Type="http://schemas.openxmlformats.org/officeDocument/2006/relationships/tags" Target="../tags/tag756.xml"/><Relationship Id="rId85" Type="http://schemas.openxmlformats.org/officeDocument/2006/relationships/tags" Target="../tags/tag755.xml"/><Relationship Id="rId84" Type="http://schemas.openxmlformats.org/officeDocument/2006/relationships/tags" Target="../tags/tag754.xml"/><Relationship Id="rId83" Type="http://schemas.openxmlformats.org/officeDocument/2006/relationships/tags" Target="../tags/tag753.xml"/><Relationship Id="rId82" Type="http://schemas.openxmlformats.org/officeDocument/2006/relationships/tags" Target="../tags/tag752.xml"/><Relationship Id="rId81" Type="http://schemas.openxmlformats.org/officeDocument/2006/relationships/tags" Target="../tags/tag751.xml"/><Relationship Id="rId80" Type="http://schemas.openxmlformats.org/officeDocument/2006/relationships/tags" Target="../tags/tag750.xml"/><Relationship Id="rId8" Type="http://schemas.openxmlformats.org/officeDocument/2006/relationships/tags" Target="../tags/tag685.xml"/><Relationship Id="rId79" Type="http://schemas.openxmlformats.org/officeDocument/2006/relationships/tags" Target="../tags/tag749.xml"/><Relationship Id="rId78" Type="http://schemas.openxmlformats.org/officeDocument/2006/relationships/tags" Target="../tags/tag748.xml"/><Relationship Id="rId77" Type="http://schemas.openxmlformats.org/officeDocument/2006/relationships/tags" Target="../tags/tag747.xml"/><Relationship Id="rId76" Type="http://schemas.openxmlformats.org/officeDocument/2006/relationships/tags" Target="../tags/tag746.xml"/><Relationship Id="rId75" Type="http://schemas.openxmlformats.org/officeDocument/2006/relationships/tags" Target="../tags/tag745.xml"/><Relationship Id="rId74" Type="http://schemas.openxmlformats.org/officeDocument/2006/relationships/tags" Target="../tags/tag744.xml"/><Relationship Id="rId73" Type="http://schemas.openxmlformats.org/officeDocument/2006/relationships/tags" Target="../tags/tag743.xml"/><Relationship Id="rId72" Type="http://schemas.openxmlformats.org/officeDocument/2006/relationships/tags" Target="../tags/tag742.xml"/><Relationship Id="rId71" Type="http://schemas.openxmlformats.org/officeDocument/2006/relationships/tags" Target="../tags/tag741.xml"/><Relationship Id="rId70" Type="http://schemas.openxmlformats.org/officeDocument/2006/relationships/tags" Target="../tags/tag740.xml"/><Relationship Id="rId7" Type="http://schemas.openxmlformats.org/officeDocument/2006/relationships/tags" Target="../tags/tag684.xml"/><Relationship Id="rId69" Type="http://schemas.openxmlformats.org/officeDocument/2006/relationships/tags" Target="../tags/tag739.xml"/><Relationship Id="rId68" Type="http://schemas.openxmlformats.org/officeDocument/2006/relationships/tags" Target="../tags/tag738.xml"/><Relationship Id="rId67" Type="http://schemas.openxmlformats.org/officeDocument/2006/relationships/tags" Target="../tags/tag737.xml"/><Relationship Id="rId66" Type="http://schemas.openxmlformats.org/officeDocument/2006/relationships/tags" Target="../tags/tag736.xml"/><Relationship Id="rId65" Type="http://schemas.openxmlformats.org/officeDocument/2006/relationships/tags" Target="../tags/tag735.xml"/><Relationship Id="rId64" Type="http://schemas.openxmlformats.org/officeDocument/2006/relationships/tags" Target="../tags/tag734.xml"/><Relationship Id="rId63" Type="http://schemas.openxmlformats.org/officeDocument/2006/relationships/tags" Target="../tags/tag733.xml"/><Relationship Id="rId62" Type="http://schemas.openxmlformats.org/officeDocument/2006/relationships/tags" Target="../tags/tag732.xml"/><Relationship Id="rId61" Type="http://schemas.openxmlformats.org/officeDocument/2006/relationships/tags" Target="../tags/tag731.xml"/><Relationship Id="rId60" Type="http://schemas.openxmlformats.org/officeDocument/2006/relationships/tags" Target="../tags/tag730.xml"/><Relationship Id="rId6" Type="http://schemas.openxmlformats.org/officeDocument/2006/relationships/tags" Target="../tags/tag683.xml"/><Relationship Id="rId59" Type="http://schemas.openxmlformats.org/officeDocument/2006/relationships/tags" Target="../tags/tag729.xml"/><Relationship Id="rId58" Type="http://schemas.openxmlformats.org/officeDocument/2006/relationships/tags" Target="../tags/tag728.xml"/><Relationship Id="rId57" Type="http://schemas.openxmlformats.org/officeDocument/2006/relationships/image" Target="../media/image8.png"/><Relationship Id="rId56" Type="http://schemas.openxmlformats.org/officeDocument/2006/relationships/tags" Target="../tags/tag727.xml"/><Relationship Id="rId55" Type="http://schemas.openxmlformats.org/officeDocument/2006/relationships/tags" Target="../tags/tag726.xml"/><Relationship Id="rId54" Type="http://schemas.openxmlformats.org/officeDocument/2006/relationships/image" Target="../media/image7.png"/><Relationship Id="rId53" Type="http://schemas.openxmlformats.org/officeDocument/2006/relationships/tags" Target="../tags/tag725.xml"/><Relationship Id="rId52" Type="http://schemas.openxmlformats.org/officeDocument/2006/relationships/image" Target="../media/image6.png"/><Relationship Id="rId51" Type="http://schemas.openxmlformats.org/officeDocument/2006/relationships/tags" Target="../tags/tag724.xml"/><Relationship Id="rId50" Type="http://schemas.openxmlformats.org/officeDocument/2006/relationships/image" Target="../media/image5.png"/><Relationship Id="rId5" Type="http://schemas.openxmlformats.org/officeDocument/2006/relationships/tags" Target="../tags/tag682.xml"/><Relationship Id="rId49" Type="http://schemas.openxmlformats.org/officeDocument/2006/relationships/tags" Target="../tags/tag723.xml"/><Relationship Id="rId48" Type="http://schemas.openxmlformats.org/officeDocument/2006/relationships/image" Target="../media/image4.png"/><Relationship Id="rId47" Type="http://schemas.openxmlformats.org/officeDocument/2006/relationships/tags" Target="../tags/tag722.xml"/><Relationship Id="rId46" Type="http://schemas.openxmlformats.org/officeDocument/2006/relationships/image" Target="../media/image3.png"/><Relationship Id="rId45" Type="http://schemas.openxmlformats.org/officeDocument/2006/relationships/tags" Target="../tags/tag721.xml"/><Relationship Id="rId44" Type="http://schemas.openxmlformats.org/officeDocument/2006/relationships/image" Target="../media/image2.png"/><Relationship Id="rId43" Type="http://schemas.openxmlformats.org/officeDocument/2006/relationships/tags" Target="../tags/tag720.xml"/><Relationship Id="rId42" Type="http://schemas.openxmlformats.org/officeDocument/2006/relationships/tags" Target="../tags/tag719.xml"/><Relationship Id="rId41" Type="http://schemas.openxmlformats.org/officeDocument/2006/relationships/tags" Target="../tags/tag718.xml"/><Relationship Id="rId40" Type="http://schemas.openxmlformats.org/officeDocument/2006/relationships/tags" Target="../tags/tag717.xml"/><Relationship Id="rId4" Type="http://schemas.openxmlformats.org/officeDocument/2006/relationships/tags" Target="../tags/tag681.xml"/><Relationship Id="rId39" Type="http://schemas.openxmlformats.org/officeDocument/2006/relationships/tags" Target="../tags/tag716.xml"/><Relationship Id="rId38" Type="http://schemas.openxmlformats.org/officeDocument/2006/relationships/tags" Target="../tags/tag715.xml"/><Relationship Id="rId37" Type="http://schemas.openxmlformats.org/officeDocument/2006/relationships/tags" Target="../tags/tag714.xml"/><Relationship Id="rId36" Type="http://schemas.openxmlformats.org/officeDocument/2006/relationships/tags" Target="../tags/tag713.xml"/><Relationship Id="rId35" Type="http://schemas.openxmlformats.org/officeDocument/2006/relationships/tags" Target="../tags/tag712.xml"/><Relationship Id="rId34" Type="http://schemas.openxmlformats.org/officeDocument/2006/relationships/tags" Target="../tags/tag711.xml"/><Relationship Id="rId33" Type="http://schemas.openxmlformats.org/officeDocument/2006/relationships/tags" Target="../tags/tag710.xml"/><Relationship Id="rId32" Type="http://schemas.openxmlformats.org/officeDocument/2006/relationships/tags" Target="../tags/tag709.xml"/><Relationship Id="rId31" Type="http://schemas.openxmlformats.org/officeDocument/2006/relationships/tags" Target="../tags/tag708.xml"/><Relationship Id="rId30" Type="http://schemas.openxmlformats.org/officeDocument/2006/relationships/tags" Target="../tags/tag707.xml"/><Relationship Id="rId3" Type="http://schemas.openxmlformats.org/officeDocument/2006/relationships/tags" Target="../tags/tag680.xml"/><Relationship Id="rId29" Type="http://schemas.openxmlformats.org/officeDocument/2006/relationships/tags" Target="../tags/tag706.xml"/><Relationship Id="rId28" Type="http://schemas.openxmlformats.org/officeDocument/2006/relationships/tags" Target="../tags/tag705.xml"/><Relationship Id="rId27" Type="http://schemas.openxmlformats.org/officeDocument/2006/relationships/tags" Target="../tags/tag704.xml"/><Relationship Id="rId26" Type="http://schemas.openxmlformats.org/officeDocument/2006/relationships/tags" Target="../tags/tag703.xml"/><Relationship Id="rId25" Type="http://schemas.openxmlformats.org/officeDocument/2006/relationships/tags" Target="../tags/tag702.xml"/><Relationship Id="rId24" Type="http://schemas.openxmlformats.org/officeDocument/2006/relationships/tags" Target="../tags/tag701.xml"/><Relationship Id="rId23" Type="http://schemas.openxmlformats.org/officeDocument/2006/relationships/tags" Target="../tags/tag700.xml"/><Relationship Id="rId22" Type="http://schemas.openxmlformats.org/officeDocument/2006/relationships/tags" Target="../tags/tag699.xml"/><Relationship Id="rId21" Type="http://schemas.openxmlformats.org/officeDocument/2006/relationships/tags" Target="../tags/tag698.xml"/><Relationship Id="rId20" Type="http://schemas.openxmlformats.org/officeDocument/2006/relationships/tags" Target="../tags/tag697.xml"/><Relationship Id="rId2" Type="http://schemas.openxmlformats.org/officeDocument/2006/relationships/tags" Target="../tags/tag679.xml"/><Relationship Id="rId19" Type="http://schemas.openxmlformats.org/officeDocument/2006/relationships/tags" Target="../tags/tag696.xml"/><Relationship Id="rId18" Type="http://schemas.openxmlformats.org/officeDocument/2006/relationships/tags" Target="../tags/tag695.xml"/><Relationship Id="rId17" Type="http://schemas.openxmlformats.org/officeDocument/2006/relationships/tags" Target="../tags/tag694.xml"/><Relationship Id="rId16" Type="http://schemas.openxmlformats.org/officeDocument/2006/relationships/tags" Target="../tags/tag693.xml"/><Relationship Id="rId15" Type="http://schemas.openxmlformats.org/officeDocument/2006/relationships/tags" Target="../tags/tag692.xml"/><Relationship Id="rId14" Type="http://schemas.openxmlformats.org/officeDocument/2006/relationships/tags" Target="../tags/tag691.xml"/><Relationship Id="rId13" Type="http://schemas.openxmlformats.org/officeDocument/2006/relationships/tags" Target="../tags/tag690.xml"/><Relationship Id="rId12" Type="http://schemas.openxmlformats.org/officeDocument/2006/relationships/tags" Target="../tags/tag689.xml"/><Relationship Id="rId11" Type="http://schemas.openxmlformats.org/officeDocument/2006/relationships/tags" Target="../tags/tag688.xml"/><Relationship Id="rId100" Type="http://schemas.openxmlformats.org/officeDocument/2006/relationships/tags" Target="../tags/tag770.xml"/><Relationship Id="rId10" Type="http://schemas.openxmlformats.org/officeDocument/2006/relationships/tags" Target="../tags/tag687.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849.xml"/><Relationship Id="rId8" Type="http://schemas.openxmlformats.org/officeDocument/2006/relationships/tags" Target="../tags/tag848.xml"/><Relationship Id="rId7" Type="http://schemas.openxmlformats.org/officeDocument/2006/relationships/tags" Target="../tags/tag847.xml"/><Relationship Id="rId6" Type="http://schemas.openxmlformats.org/officeDocument/2006/relationships/tags" Target="../tags/tag846.xml"/><Relationship Id="rId5" Type="http://schemas.openxmlformats.org/officeDocument/2006/relationships/tags" Target="../tags/tag845.xml"/><Relationship Id="rId4" Type="http://schemas.openxmlformats.org/officeDocument/2006/relationships/tags" Target="../tags/tag844.xml"/><Relationship Id="rId30" Type="http://schemas.openxmlformats.org/officeDocument/2006/relationships/tags" Target="../tags/tag870.xml"/><Relationship Id="rId3" Type="http://schemas.openxmlformats.org/officeDocument/2006/relationships/tags" Target="../tags/tag843.xml"/><Relationship Id="rId29" Type="http://schemas.openxmlformats.org/officeDocument/2006/relationships/tags" Target="../tags/tag869.xml"/><Relationship Id="rId28" Type="http://schemas.openxmlformats.org/officeDocument/2006/relationships/tags" Target="../tags/tag868.xml"/><Relationship Id="rId27" Type="http://schemas.openxmlformats.org/officeDocument/2006/relationships/tags" Target="../tags/tag867.xml"/><Relationship Id="rId26" Type="http://schemas.openxmlformats.org/officeDocument/2006/relationships/tags" Target="../tags/tag866.xml"/><Relationship Id="rId25" Type="http://schemas.openxmlformats.org/officeDocument/2006/relationships/tags" Target="../tags/tag865.xml"/><Relationship Id="rId24" Type="http://schemas.openxmlformats.org/officeDocument/2006/relationships/tags" Target="../tags/tag864.xml"/><Relationship Id="rId23" Type="http://schemas.openxmlformats.org/officeDocument/2006/relationships/tags" Target="../tags/tag863.xml"/><Relationship Id="rId22" Type="http://schemas.openxmlformats.org/officeDocument/2006/relationships/tags" Target="../tags/tag862.xml"/><Relationship Id="rId21" Type="http://schemas.openxmlformats.org/officeDocument/2006/relationships/tags" Target="../tags/tag861.xml"/><Relationship Id="rId20" Type="http://schemas.openxmlformats.org/officeDocument/2006/relationships/tags" Target="../tags/tag860.xml"/><Relationship Id="rId2" Type="http://schemas.openxmlformats.org/officeDocument/2006/relationships/tags" Target="../tags/tag842.xml"/><Relationship Id="rId19" Type="http://schemas.openxmlformats.org/officeDocument/2006/relationships/tags" Target="../tags/tag859.xml"/><Relationship Id="rId18" Type="http://schemas.openxmlformats.org/officeDocument/2006/relationships/tags" Target="../tags/tag858.xml"/><Relationship Id="rId17" Type="http://schemas.openxmlformats.org/officeDocument/2006/relationships/tags" Target="../tags/tag857.xml"/><Relationship Id="rId16" Type="http://schemas.openxmlformats.org/officeDocument/2006/relationships/tags" Target="../tags/tag856.xml"/><Relationship Id="rId15" Type="http://schemas.openxmlformats.org/officeDocument/2006/relationships/tags" Target="../tags/tag855.xml"/><Relationship Id="rId14" Type="http://schemas.openxmlformats.org/officeDocument/2006/relationships/tags" Target="../tags/tag854.xml"/><Relationship Id="rId13" Type="http://schemas.openxmlformats.org/officeDocument/2006/relationships/tags" Target="../tags/tag853.xml"/><Relationship Id="rId12" Type="http://schemas.openxmlformats.org/officeDocument/2006/relationships/tags" Target="../tags/tag852.xml"/><Relationship Id="rId11" Type="http://schemas.openxmlformats.org/officeDocument/2006/relationships/tags" Target="../tags/tag851.xml"/><Relationship Id="rId10" Type="http://schemas.openxmlformats.org/officeDocument/2006/relationships/tags" Target="../tags/tag850.xml"/><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6" Type="http://schemas.openxmlformats.org/officeDocument/2006/relationships/tags" Target="../tags/tag875.xml"/><Relationship Id="rId5" Type="http://schemas.openxmlformats.org/officeDocument/2006/relationships/tags" Target="../tags/tag874.xml"/><Relationship Id="rId4" Type="http://schemas.openxmlformats.org/officeDocument/2006/relationships/tags" Target="../tags/tag873.xml"/><Relationship Id="rId3" Type="http://schemas.openxmlformats.org/officeDocument/2006/relationships/tags" Target="../tags/tag872.xml"/><Relationship Id="rId2" Type="http://schemas.openxmlformats.org/officeDocument/2006/relationships/tags" Target="../tags/tag871.xml"/><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883.xml"/><Relationship Id="rId8" Type="http://schemas.openxmlformats.org/officeDocument/2006/relationships/tags" Target="../tags/tag882.xml"/><Relationship Id="rId7" Type="http://schemas.openxmlformats.org/officeDocument/2006/relationships/tags" Target="../tags/tag881.xml"/><Relationship Id="rId6" Type="http://schemas.openxmlformats.org/officeDocument/2006/relationships/tags" Target="../tags/tag880.xml"/><Relationship Id="rId5" Type="http://schemas.openxmlformats.org/officeDocument/2006/relationships/tags" Target="../tags/tag879.xml"/><Relationship Id="rId4" Type="http://schemas.openxmlformats.org/officeDocument/2006/relationships/tags" Target="../tags/tag878.xml"/><Relationship Id="rId3" Type="http://schemas.openxmlformats.org/officeDocument/2006/relationships/tags" Target="../tags/tag877.xml"/><Relationship Id="rId27" Type="http://schemas.openxmlformats.org/officeDocument/2006/relationships/tags" Target="../tags/tag901.xml"/><Relationship Id="rId26" Type="http://schemas.openxmlformats.org/officeDocument/2006/relationships/tags" Target="../tags/tag900.xml"/><Relationship Id="rId25" Type="http://schemas.openxmlformats.org/officeDocument/2006/relationships/tags" Target="../tags/tag899.xml"/><Relationship Id="rId24" Type="http://schemas.openxmlformats.org/officeDocument/2006/relationships/tags" Target="../tags/tag898.xml"/><Relationship Id="rId23" Type="http://schemas.openxmlformats.org/officeDocument/2006/relationships/tags" Target="../tags/tag897.xml"/><Relationship Id="rId22" Type="http://schemas.openxmlformats.org/officeDocument/2006/relationships/tags" Target="../tags/tag896.xml"/><Relationship Id="rId21" Type="http://schemas.openxmlformats.org/officeDocument/2006/relationships/tags" Target="../tags/tag895.xml"/><Relationship Id="rId20" Type="http://schemas.openxmlformats.org/officeDocument/2006/relationships/tags" Target="../tags/tag894.xml"/><Relationship Id="rId2" Type="http://schemas.openxmlformats.org/officeDocument/2006/relationships/tags" Target="../tags/tag876.xml"/><Relationship Id="rId19" Type="http://schemas.openxmlformats.org/officeDocument/2006/relationships/tags" Target="../tags/tag893.xml"/><Relationship Id="rId18" Type="http://schemas.openxmlformats.org/officeDocument/2006/relationships/tags" Target="../tags/tag892.xml"/><Relationship Id="rId17" Type="http://schemas.openxmlformats.org/officeDocument/2006/relationships/tags" Target="../tags/tag891.xml"/><Relationship Id="rId16" Type="http://schemas.openxmlformats.org/officeDocument/2006/relationships/tags" Target="../tags/tag890.xml"/><Relationship Id="rId15" Type="http://schemas.openxmlformats.org/officeDocument/2006/relationships/tags" Target="../tags/tag889.xml"/><Relationship Id="rId14" Type="http://schemas.openxmlformats.org/officeDocument/2006/relationships/tags" Target="../tags/tag888.xml"/><Relationship Id="rId13" Type="http://schemas.openxmlformats.org/officeDocument/2006/relationships/tags" Target="../tags/tag887.xml"/><Relationship Id="rId12" Type="http://schemas.openxmlformats.org/officeDocument/2006/relationships/tags" Target="../tags/tag886.xml"/><Relationship Id="rId11" Type="http://schemas.openxmlformats.org/officeDocument/2006/relationships/tags" Target="../tags/tag885.xml"/><Relationship Id="rId10" Type="http://schemas.openxmlformats.org/officeDocument/2006/relationships/tags" Target="../tags/tag884.xml"/><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909.xml"/><Relationship Id="rId8" Type="http://schemas.openxmlformats.org/officeDocument/2006/relationships/tags" Target="../tags/tag908.xml"/><Relationship Id="rId7" Type="http://schemas.openxmlformats.org/officeDocument/2006/relationships/tags" Target="../tags/tag907.xml"/><Relationship Id="rId6" Type="http://schemas.openxmlformats.org/officeDocument/2006/relationships/tags" Target="../tags/tag906.xml"/><Relationship Id="rId5" Type="http://schemas.openxmlformats.org/officeDocument/2006/relationships/tags" Target="../tags/tag905.xml"/><Relationship Id="rId4" Type="http://schemas.openxmlformats.org/officeDocument/2006/relationships/tags" Target="../tags/tag904.xml"/><Relationship Id="rId3" Type="http://schemas.openxmlformats.org/officeDocument/2006/relationships/tags" Target="../tags/tag903.xml"/><Relationship Id="rId2" Type="http://schemas.openxmlformats.org/officeDocument/2006/relationships/tags" Target="../tags/tag902.xml"/><Relationship Id="rId16" Type="http://schemas.openxmlformats.org/officeDocument/2006/relationships/tags" Target="../tags/tag916.xml"/><Relationship Id="rId15" Type="http://schemas.openxmlformats.org/officeDocument/2006/relationships/tags" Target="../tags/tag915.xml"/><Relationship Id="rId14" Type="http://schemas.openxmlformats.org/officeDocument/2006/relationships/tags" Target="../tags/tag914.xml"/><Relationship Id="rId13" Type="http://schemas.openxmlformats.org/officeDocument/2006/relationships/tags" Target="../tags/tag913.xml"/><Relationship Id="rId12" Type="http://schemas.openxmlformats.org/officeDocument/2006/relationships/tags" Target="../tags/tag912.xml"/><Relationship Id="rId11" Type="http://schemas.openxmlformats.org/officeDocument/2006/relationships/tags" Target="../tags/tag911.xml"/><Relationship Id="rId10" Type="http://schemas.openxmlformats.org/officeDocument/2006/relationships/tags" Target="../tags/tag910.xml"/><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7" Type="http://schemas.openxmlformats.org/officeDocument/2006/relationships/tags" Target="../tags/tag922.xml"/><Relationship Id="rId6" Type="http://schemas.openxmlformats.org/officeDocument/2006/relationships/tags" Target="../tags/tag921.xml"/><Relationship Id="rId5" Type="http://schemas.openxmlformats.org/officeDocument/2006/relationships/tags" Target="../tags/tag920.xml"/><Relationship Id="rId4" Type="http://schemas.openxmlformats.org/officeDocument/2006/relationships/tags" Target="../tags/tag919.xml"/><Relationship Id="rId3" Type="http://schemas.openxmlformats.org/officeDocument/2006/relationships/tags" Target="../tags/tag918.xml"/><Relationship Id="rId2" Type="http://schemas.openxmlformats.org/officeDocument/2006/relationships/tags" Target="../tags/tag917.xml"/><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930.xml"/><Relationship Id="rId8" Type="http://schemas.openxmlformats.org/officeDocument/2006/relationships/tags" Target="../tags/tag929.xml"/><Relationship Id="rId7" Type="http://schemas.openxmlformats.org/officeDocument/2006/relationships/tags" Target="../tags/tag928.xml"/><Relationship Id="rId6" Type="http://schemas.openxmlformats.org/officeDocument/2006/relationships/tags" Target="../tags/tag927.xml"/><Relationship Id="rId5" Type="http://schemas.openxmlformats.org/officeDocument/2006/relationships/tags" Target="../tags/tag926.xml"/><Relationship Id="rId4" Type="http://schemas.openxmlformats.org/officeDocument/2006/relationships/tags" Target="../tags/tag925.xml"/><Relationship Id="rId3" Type="http://schemas.openxmlformats.org/officeDocument/2006/relationships/tags" Target="../tags/tag924.xml"/><Relationship Id="rId2" Type="http://schemas.openxmlformats.org/officeDocument/2006/relationships/tags" Target="../tags/tag923.xml"/><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5" Type="http://schemas.openxmlformats.org/officeDocument/2006/relationships/tags" Target="../tags/tag934.xml"/><Relationship Id="rId4" Type="http://schemas.openxmlformats.org/officeDocument/2006/relationships/tags" Target="../tags/tag933.xml"/><Relationship Id="rId3" Type="http://schemas.openxmlformats.org/officeDocument/2006/relationships/tags" Target="../tags/tag932.xml"/><Relationship Id="rId2" Type="http://schemas.openxmlformats.org/officeDocument/2006/relationships/tags" Target="../tags/tag931.xml"/><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4" Type="http://schemas.openxmlformats.org/officeDocument/2006/relationships/tags" Target="../tags/tag937.xml"/><Relationship Id="rId3" Type="http://schemas.openxmlformats.org/officeDocument/2006/relationships/tags" Target="../tags/tag936.xml"/><Relationship Id="rId2" Type="http://schemas.openxmlformats.org/officeDocument/2006/relationships/tags" Target="../tags/tag935.xml"/><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5" Type="http://schemas.openxmlformats.org/officeDocument/2006/relationships/tags" Target="../tags/tag941.xml"/><Relationship Id="rId4" Type="http://schemas.openxmlformats.org/officeDocument/2006/relationships/tags" Target="../tags/tag940.xml"/><Relationship Id="rId3" Type="http://schemas.openxmlformats.org/officeDocument/2006/relationships/tags" Target="../tags/tag939.xml"/><Relationship Id="rId2" Type="http://schemas.openxmlformats.org/officeDocument/2006/relationships/tags" Target="../tags/tag938.xml"/><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6" Type="http://schemas.openxmlformats.org/officeDocument/2006/relationships/tags" Target="../tags/tag946.xml"/><Relationship Id="rId5" Type="http://schemas.openxmlformats.org/officeDocument/2006/relationships/tags" Target="../tags/tag945.xml"/><Relationship Id="rId4" Type="http://schemas.openxmlformats.org/officeDocument/2006/relationships/tags" Target="../tags/tag944.xml"/><Relationship Id="rId3" Type="http://schemas.openxmlformats.org/officeDocument/2006/relationships/tags" Target="../tags/tag943.xml"/><Relationship Id="rId2" Type="http://schemas.openxmlformats.org/officeDocument/2006/relationships/tags" Target="../tags/tag942.xml"/><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9" Type="http://schemas.openxmlformats.org/officeDocument/2006/relationships/tags" Target="../tags/tag954.xml"/><Relationship Id="rId8" Type="http://schemas.openxmlformats.org/officeDocument/2006/relationships/tags" Target="../tags/tag953.xml"/><Relationship Id="rId7" Type="http://schemas.openxmlformats.org/officeDocument/2006/relationships/tags" Target="../tags/tag952.xml"/><Relationship Id="rId6" Type="http://schemas.openxmlformats.org/officeDocument/2006/relationships/tags" Target="../tags/tag951.xml"/><Relationship Id="rId5" Type="http://schemas.openxmlformats.org/officeDocument/2006/relationships/tags" Target="../tags/tag950.xml"/><Relationship Id="rId4" Type="http://schemas.openxmlformats.org/officeDocument/2006/relationships/tags" Target="../tags/tag949.xml"/><Relationship Id="rId3" Type="http://schemas.openxmlformats.org/officeDocument/2006/relationships/tags" Target="../tags/tag948.xml"/><Relationship Id="rId22" Type="http://schemas.openxmlformats.org/officeDocument/2006/relationships/tags" Target="../tags/tag967.xml"/><Relationship Id="rId21" Type="http://schemas.openxmlformats.org/officeDocument/2006/relationships/tags" Target="../tags/tag966.xml"/><Relationship Id="rId20" Type="http://schemas.openxmlformats.org/officeDocument/2006/relationships/tags" Target="../tags/tag965.xml"/><Relationship Id="rId2" Type="http://schemas.openxmlformats.org/officeDocument/2006/relationships/tags" Target="../tags/tag947.xml"/><Relationship Id="rId19" Type="http://schemas.openxmlformats.org/officeDocument/2006/relationships/tags" Target="../tags/tag964.xml"/><Relationship Id="rId18" Type="http://schemas.openxmlformats.org/officeDocument/2006/relationships/tags" Target="../tags/tag963.xml"/><Relationship Id="rId17" Type="http://schemas.openxmlformats.org/officeDocument/2006/relationships/tags" Target="../tags/tag962.xml"/><Relationship Id="rId16" Type="http://schemas.openxmlformats.org/officeDocument/2006/relationships/tags" Target="../tags/tag961.xml"/><Relationship Id="rId15" Type="http://schemas.openxmlformats.org/officeDocument/2006/relationships/tags" Target="../tags/tag960.xml"/><Relationship Id="rId14" Type="http://schemas.openxmlformats.org/officeDocument/2006/relationships/tags" Target="../tags/tag959.xml"/><Relationship Id="rId13" Type="http://schemas.openxmlformats.org/officeDocument/2006/relationships/tags" Target="../tags/tag958.xml"/><Relationship Id="rId12" Type="http://schemas.openxmlformats.org/officeDocument/2006/relationships/tags" Target="../tags/tag957.xml"/><Relationship Id="rId11" Type="http://schemas.openxmlformats.org/officeDocument/2006/relationships/tags" Target="../tags/tag956.xml"/><Relationship Id="rId10" Type="http://schemas.openxmlformats.org/officeDocument/2006/relationships/tags" Target="../tags/tag955.xml"/><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34" name="矩形 33"/>
          <p:cNvSpPr/>
          <p:nvPr userDrawn="1">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14" name="任意多边形: 形状 2"/>
          <p:cNvSpPr/>
          <p:nvPr userDrawn="1">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3" name="任意多边形: 形状 3"/>
          <p:cNvSpPr/>
          <p:nvPr userDrawn="1">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2" name="任意多边形: 形状 4"/>
          <p:cNvSpPr/>
          <p:nvPr userDrawn="1">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5" name="任意多边形: 形状 5"/>
          <p:cNvSpPr/>
          <p:nvPr userDrawn="1">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6" name="任意多边形: 形状 6"/>
          <p:cNvSpPr/>
          <p:nvPr userDrawn="1">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7" name="任意多边形: 形状 7"/>
          <p:cNvSpPr/>
          <p:nvPr userDrawn="1">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8" name="任意多边形: 形状 8"/>
          <p:cNvSpPr/>
          <p:nvPr userDrawn="1">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9" name="任意多边形: 形状 9"/>
          <p:cNvSpPr/>
          <p:nvPr userDrawn="1">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0" name="任意多边形: 形状 10"/>
          <p:cNvSpPr/>
          <p:nvPr userDrawn="1">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1" name="任意多边形: 形状 11"/>
          <p:cNvSpPr/>
          <p:nvPr userDrawn="1">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2" name="任意多边形: 形状 12"/>
          <p:cNvSpPr/>
          <p:nvPr userDrawn="1">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3" name="任意多边形: 形状 13"/>
          <p:cNvSpPr/>
          <p:nvPr userDrawn="1">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4" name="任意多边形: 形状 14"/>
          <p:cNvSpPr/>
          <p:nvPr userDrawn="1">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5" name="任意多边形: 形状 15"/>
          <p:cNvSpPr/>
          <p:nvPr userDrawn="1">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6" name="任意多边形: 形状 16"/>
          <p:cNvSpPr/>
          <p:nvPr userDrawn="1">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7" name="任意多边形: 形状 17"/>
          <p:cNvSpPr/>
          <p:nvPr userDrawn="1">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8" name="任意多边形: 形状 18"/>
          <p:cNvSpPr/>
          <p:nvPr userDrawn="1">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9" name="任意多边形: 形状 19"/>
          <p:cNvSpPr/>
          <p:nvPr userDrawn="1">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0" name="任意多边形: 形状 20"/>
          <p:cNvSpPr/>
          <p:nvPr userDrawn="1">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1" name="任意多边形: 形状 21"/>
          <p:cNvSpPr/>
          <p:nvPr userDrawn="1">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2" name="任意多边形: 形状 22"/>
          <p:cNvSpPr/>
          <p:nvPr userDrawn="1">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3" name="任意多边形: 形状 23"/>
          <p:cNvSpPr/>
          <p:nvPr userDrawn="1">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5" name="任意多边形: 形状 24"/>
          <p:cNvSpPr/>
          <p:nvPr userDrawn="1">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6" name="任意多边形: 形状 25"/>
          <p:cNvSpPr/>
          <p:nvPr userDrawn="1">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7" name="任意多边形: 形状 26"/>
          <p:cNvSpPr/>
          <p:nvPr userDrawn="1">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8" name="任意多边形: 形状 27"/>
          <p:cNvSpPr/>
          <p:nvPr userDrawn="1">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9" name="任意多边形: 形状 28"/>
          <p:cNvSpPr/>
          <p:nvPr userDrawn="1">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0" name="任意多边形: 形状 29"/>
          <p:cNvSpPr/>
          <p:nvPr userDrawn="1">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1" name="任意多边形: 形状 30"/>
          <p:cNvSpPr/>
          <p:nvPr userDrawn="1">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2" name="任意多边形: 形状 31"/>
          <p:cNvSpPr/>
          <p:nvPr userDrawn="1">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4" name="任意多边形: 形状 32"/>
          <p:cNvSpPr/>
          <p:nvPr userDrawn="1">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5" name="任意多边形: 形状 33"/>
          <p:cNvSpPr/>
          <p:nvPr userDrawn="1">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6" name="任意多边形: 形状 34"/>
          <p:cNvSpPr/>
          <p:nvPr userDrawn="1">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7" name="任意多边形: 形状 35"/>
          <p:cNvSpPr/>
          <p:nvPr userDrawn="1">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8" name="任意多边形: 形状 36"/>
          <p:cNvSpPr/>
          <p:nvPr userDrawn="1">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9" name="任意多边形: 形状 37"/>
          <p:cNvSpPr/>
          <p:nvPr userDrawn="1">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0" name="任意多边形: 形状 38"/>
          <p:cNvSpPr/>
          <p:nvPr userDrawn="1">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1" name="任意多边形: 形状 39"/>
          <p:cNvSpPr/>
          <p:nvPr userDrawn="1">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2" name="任意多边形: 形状 40"/>
          <p:cNvSpPr/>
          <p:nvPr userDrawn="1">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3" name="任意多边形: 形状 41"/>
          <p:cNvSpPr/>
          <p:nvPr userDrawn="1">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81" name="图片 80" descr="资源 2@4x-8"/>
          <p:cNvPicPr>
            <a:picLocks noChangeAspect="1"/>
          </p:cNvPicPr>
          <p:nvPr userDrawn="1">
            <p:custDataLst>
              <p:tags r:id="rId43"/>
            </p:custDataLst>
          </p:nvPr>
        </p:nvPicPr>
        <p:blipFill>
          <a:blip r:embed="rId44"/>
          <a:stretch>
            <a:fillRect/>
          </a:stretch>
        </p:blipFill>
        <p:spPr>
          <a:xfrm>
            <a:off x="4080510" y="0"/>
            <a:ext cx="1064260" cy="1348105"/>
          </a:xfrm>
          <a:prstGeom prst="rect">
            <a:avLst/>
          </a:prstGeom>
        </p:spPr>
      </p:pic>
      <p:pic>
        <p:nvPicPr>
          <p:cNvPr id="82" name="图片 81" descr="资源 3@4x-8"/>
          <p:cNvPicPr>
            <a:picLocks noChangeAspect="1"/>
          </p:cNvPicPr>
          <p:nvPr userDrawn="1">
            <p:custDataLst>
              <p:tags r:id="rId45"/>
            </p:custDataLst>
          </p:nvPr>
        </p:nvPicPr>
        <p:blipFill>
          <a:blip r:embed="rId46"/>
          <a:stretch>
            <a:fillRect/>
          </a:stretch>
        </p:blipFill>
        <p:spPr>
          <a:xfrm>
            <a:off x="7215505" y="0"/>
            <a:ext cx="4989830" cy="2374900"/>
          </a:xfrm>
          <a:prstGeom prst="rect">
            <a:avLst/>
          </a:prstGeom>
        </p:spPr>
      </p:pic>
      <p:pic>
        <p:nvPicPr>
          <p:cNvPr id="83" name="图片 82" descr="资源 4@4x-8"/>
          <p:cNvPicPr>
            <a:picLocks noChangeAspect="1"/>
          </p:cNvPicPr>
          <p:nvPr userDrawn="1">
            <p:custDataLst>
              <p:tags r:id="rId47"/>
            </p:custDataLst>
          </p:nvPr>
        </p:nvPicPr>
        <p:blipFill>
          <a:blip r:embed="rId48"/>
          <a:stretch>
            <a:fillRect/>
          </a:stretch>
        </p:blipFill>
        <p:spPr>
          <a:xfrm>
            <a:off x="1905" y="-9525"/>
            <a:ext cx="3096260" cy="2460625"/>
          </a:xfrm>
          <a:prstGeom prst="rect">
            <a:avLst/>
          </a:prstGeom>
        </p:spPr>
      </p:pic>
      <p:pic>
        <p:nvPicPr>
          <p:cNvPr id="84" name="图片 83" descr="资源 5@4x-8"/>
          <p:cNvPicPr>
            <a:picLocks noChangeAspect="1"/>
          </p:cNvPicPr>
          <p:nvPr userDrawn="1">
            <p:custDataLst>
              <p:tags r:id="rId49"/>
            </p:custDataLst>
          </p:nvPr>
        </p:nvPicPr>
        <p:blipFill>
          <a:blip r:embed="rId50"/>
          <a:stretch>
            <a:fillRect/>
          </a:stretch>
        </p:blipFill>
        <p:spPr>
          <a:xfrm>
            <a:off x="5688965" y="142240"/>
            <a:ext cx="1162685" cy="2600960"/>
          </a:xfrm>
          <a:prstGeom prst="rect">
            <a:avLst/>
          </a:prstGeom>
        </p:spPr>
      </p:pic>
      <p:pic>
        <p:nvPicPr>
          <p:cNvPr id="85" name="图片 84" descr="资源 6@4x-8"/>
          <p:cNvPicPr>
            <a:picLocks noChangeAspect="1"/>
          </p:cNvPicPr>
          <p:nvPr userDrawn="1">
            <p:custDataLst>
              <p:tags r:id="rId51"/>
            </p:custDataLst>
          </p:nvPr>
        </p:nvPicPr>
        <p:blipFill>
          <a:blip r:embed="rId52"/>
          <a:stretch>
            <a:fillRect/>
          </a:stretch>
        </p:blipFill>
        <p:spPr>
          <a:xfrm>
            <a:off x="7169150" y="55880"/>
            <a:ext cx="1387475" cy="2757170"/>
          </a:xfrm>
          <a:prstGeom prst="rect">
            <a:avLst/>
          </a:prstGeom>
        </p:spPr>
      </p:pic>
      <p:pic>
        <p:nvPicPr>
          <p:cNvPr id="86" name="图片 85" descr="资源 7@4x-8"/>
          <p:cNvPicPr>
            <a:picLocks noChangeAspect="1"/>
          </p:cNvPicPr>
          <p:nvPr userDrawn="1">
            <p:custDataLst>
              <p:tags r:id="rId53"/>
            </p:custDataLst>
          </p:nvPr>
        </p:nvPicPr>
        <p:blipFill>
          <a:blip r:embed="rId54"/>
          <a:srcRect l="48995" b="-6400"/>
          <a:stretch>
            <a:fillRect/>
          </a:stretch>
        </p:blipFill>
        <p:spPr>
          <a:xfrm>
            <a:off x="-5715" y="2753360"/>
            <a:ext cx="886460" cy="675640"/>
          </a:xfrm>
          <a:prstGeom prst="rect">
            <a:avLst/>
          </a:prstGeom>
        </p:spPr>
      </p:pic>
      <p:sp>
        <p:nvSpPr>
          <p:cNvPr id="130" name="圆角矩形 129"/>
          <p:cNvSpPr/>
          <p:nvPr userDrawn="1">
            <p:custDataLst>
              <p:tags r:id="rId55"/>
            </p:custDataLst>
          </p:nvPr>
        </p:nvSpPr>
        <p:spPr>
          <a:xfrm>
            <a:off x="1286510" y="683895"/>
            <a:ext cx="9855200" cy="5456555"/>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pic>
        <p:nvPicPr>
          <p:cNvPr id="87" name="图片 86" descr="资源 8@4x-8"/>
          <p:cNvPicPr>
            <a:picLocks noChangeAspect="1"/>
          </p:cNvPicPr>
          <p:nvPr userDrawn="1">
            <p:custDataLst>
              <p:tags r:id="rId56"/>
            </p:custDataLst>
          </p:nvPr>
        </p:nvPicPr>
        <p:blipFill>
          <a:blip r:embed="rId57"/>
          <a:stretch>
            <a:fillRect/>
          </a:stretch>
        </p:blipFill>
        <p:spPr>
          <a:xfrm>
            <a:off x="7521575" y="3815080"/>
            <a:ext cx="4138930" cy="2839720"/>
          </a:xfrm>
          <a:prstGeom prst="rect">
            <a:avLst/>
          </a:prstGeom>
        </p:spPr>
      </p:pic>
      <p:sp>
        <p:nvSpPr>
          <p:cNvPr id="55" name="任意多边形: 形状 2"/>
          <p:cNvSpPr/>
          <p:nvPr userDrawn="1">
            <p:custDataLst>
              <p:tags r:id="rId58"/>
            </p:custDataLst>
          </p:nvPr>
        </p:nvSpPr>
        <p:spPr>
          <a:xfrm>
            <a:off x="1170305" y="3911600"/>
            <a:ext cx="297180" cy="1772285"/>
          </a:xfrm>
          <a:custGeom>
            <a:avLst/>
            <a:gdLst>
              <a:gd name="connsiteX0" fmla="*/ 262384 w 297351"/>
              <a:gd name="connsiteY0" fmla="*/ 1764995 h 1772035"/>
              <a:gd name="connsiteX1" fmla="*/ 189689 w 297351"/>
              <a:gd name="connsiteY1" fmla="*/ 1771339 h 1772035"/>
              <a:gd name="connsiteX2" fmla="*/ 148140 w 297351"/>
              <a:gd name="connsiteY2" fmla="*/ 1736259 h 1772035"/>
              <a:gd name="connsiteX3" fmla="*/ 148 w 297351"/>
              <a:gd name="connsiteY3" fmla="*/ 47839 h 1772035"/>
              <a:gd name="connsiteX4" fmla="*/ 34973 w 297351"/>
              <a:gd name="connsiteY4" fmla="*/ 5909 h 1772035"/>
              <a:gd name="connsiteX5" fmla="*/ 107669 w 297351"/>
              <a:gd name="connsiteY5" fmla="*/ -434 h 1772035"/>
              <a:gd name="connsiteX6" fmla="*/ 149218 w 297351"/>
              <a:gd name="connsiteY6" fmla="*/ 34708 h 1772035"/>
              <a:gd name="connsiteX7" fmla="*/ 297209 w 297351"/>
              <a:gd name="connsiteY7" fmla="*/ 1723192 h 1772035"/>
              <a:gd name="connsiteX8" fmla="*/ 262384 w 297351"/>
              <a:gd name="connsiteY8" fmla="*/ 1764995 h 1772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51" h="1772035">
                <a:moveTo>
                  <a:pt x="262384" y="1764995"/>
                </a:moveTo>
                <a:lnTo>
                  <a:pt x="189689" y="1771339"/>
                </a:lnTo>
                <a:cubicBezTo>
                  <a:pt x="168540" y="1773095"/>
                  <a:pt x="149954" y="1757402"/>
                  <a:pt x="148140" y="1736259"/>
                </a:cubicBezTo>
                <a:lnTo>
                  <a:pt x="148" y="47839"/>
                </a:lnTo>
                <a:cubicBezTo>
                  <a:pt x="-1691" y="26683"/>
                  <a:pt x="13837" y="7983"/>
                  <a:pt x="34973" y="5909"/>
                </a:cubicBezTo>
                <a:lnTo>
                  <a:pt x="107669" y="-434"/>
                </a:lnTo>
                <a:cubicBezTo>
                  <a:pt x="128830" y="-2153"/>
                  <a:pt x="147404" y="13553"/>
                  <a:pt x="149218" y="34708"/>
                </a:cubicBezTo>
                <a:lnTo>
                  <a:pt x="297209" y="1723192"/>
                </a:lnTo>
                <a:cubicBezTo>
                  <a:pt x="299011" y="1744316"/>
                  <a:pt x="283482" y="1762952"/>
                  <a:pt x="262384" y="1764995"/>
                </a:cubicBezTo>
                <a:close/>
              </a:path>
            </a:pathLst>
          </a:custGeom>
          <a:solidFill>
            <a:schemeClr val="accent2">
              <a:lumMod val="5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6" name="任意多边形: 形状 3"/>
          <p:cNvSpPr/>
          <p:nvPr userDrawn="1">
            <p:custDataLst>
              <p:tags r:id="rId59"/>
            </p:custDataLst>
          </p:nvPr>
        </p:nvSpPr>
        <p:spPr>
          <a:xfrm>
            <a:off x="1137920" y="3677285"/>
            <a:ext cx="215900" cy="560070"/>
          </a:xfrm>
          <a:custGeom>
            <a:avLst/>
            <a:gdLst>
              <a:gd name="connsiteX0" fmla="*/ 171892 w 215798"/>
              <a:gd name="connsiteY0" fmla="*/ 550010 h 560112"/>
              <a:gd name="connsiteX1" fmla="*/ 91839 w 215798"/>
              <a:gd name="connsiteY1" fmla="*/ 557115 h 560112"/>
              <a:gd name="connsiteX2" fmla="*/ 45088 w 215798"/>
              <a:gd name="connsiteY2" fmla="*/ 543603 h 560112"/>
              <a:gd name="connsiteX3" fmla="*/ 113 w 215798"/>
              <a:gd name="connsiteY3" fmla="*/ 30423 h 560112"/>
              <a:gd name="connsiteX4" fmla="*/ 43756 w 215798"/>
              <a:gd name="connsiteY4" fmla="*/ 8792 h 560112"/>
              <a:gd name="connsiteX5" fmla="*/ 123873 w 215798"/>
              <a:gd name="connsiteY5" fmla="*/ 1687 h 560112"/>
              <a:gd name="connsiteX6" fmla="*/ 170624 w 215798"/>
              <a:gd name="connsiteY6" fmla="*/ 15199 h 560112"/>
              <a:gd name="connsiteX7" fmla="*/ 215598 w 215798"/>
              <a:gd name="connsiteY7" fmla="*/ 528443 h 560112"/>
              <a:gd name="connsiteX8" fmla="*/ 171892 w 215798"/>
              <a:gd name="connsiteY8" fmla="*/ 550010 h 560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5798" h="560112">
                <a:moveTo>
                  <a:pt x="171892" y="550010"/>
                </a:moveTo>
                <a:lnTo>
                  <a:pt x="91839" y="557115"/>
                </a:lnTo>
                <a:cubicBezTo>
                  <a:pt x="66973" y="559335"/>
                  <a:pt x="46991" y="565234"/>
                  <a:pt x="45088" y="543603"/>
                </a:cubicBezTo>
                <a:lnTo>
                  <a:pt x="113" y="30423"/>
                </a:lnTo>
                <a:cubicBezTo>
                  <a:pt x="-1726" y="9426"/>
                  <a:pt x="19144" y="11012"/>
                  <a:pt x="43756" y="8792"/>
                </a:cubicBezTo>
                <a:lnTo>
                  <a:pt x="123873" y="1687"/>
                </a:lnTo>
                <a:cubicBezTo>
                  <a:pt x="148739" y="-533"/>
                  <a:pt x="169038" y="-5798"/>
                  <a:pt x="170624" y="15199"/>
                </a:cubicBezTo>
                <a:lnTo>
                  <a:pt x="215598" y="528443"/>
                </a:lnTo>
                <a:cubicBezTo>
                  <a:pt x="217438" y="549693"/>
                  <a:pt x="206908" y="546902"/>
                  <a:pt x="171892" y="550010"/>
                </a:cubicBez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7" name="任意多边形: 形状 4"/>
          <p:cNvSpPr/>
          <p:nvPr userDrawn="1">
            <p:custDataLst>
              <p:tags r:id="rId60"/>
            </p:custDataLst>
          </p:nvPr>
        </p:nvSpPr>
        <p:spPr>
          <a:xfrm>
            <a:off x="1318260" y="3942080"/>
            <a:ext cx="89535" cy="483870"/>
          </a:xfrm>
          <a:custGeom>
            <a:avLst/>
            <a:gdLst>
              <a:gd name="connsiteX0" fmla="*/ 89378 w 89378"/>
              <a:gd name="connsiteY0" fmla="*/ 479624 h 483810"/>
              <a:gd name="connsiteX1" fmla="*/ 42374 w 89378"/>
              <a:gd name="connsiteY1" fmla="*/ 483811 h 483810"/>
              <a:gd name="connsiteX2" fmla="*/ 0 w 89378"/>
              <a:gd name="connsiteY2" fmla="*/ 0 h 483810"/>
              <a:gd name="connsiteX3" fmla="*/ 53729 w 89378"/>
              <a:gd name="connsiteY3" fmla="*/ 72315 h 483810"/>
              <a:gd name="connsiteX4" fmla="*/ 89378 w 89378"/>
              <a:gd name="connsiteY4" fmla="*/ 479624 h 4838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378" h="483810">
                <a:moveTo>
                  <a:pt x="89378" y="479624"/>
                </a:moveTo>
                <a:lnTo>
                  <a:pt x="42374" y="483811"/>
                </a:lnTo>
                <a:lnTo>
                  <a:pt x="0" y="0"/>
                </a:lnTo>
                <a:lnTo>
                  <a:pt x="53729" y="72315"/>
                </a:lnTo>
                <a:lnTo>
                  <a:pt x="89378" y="479624"/>
                </a:ln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8" name="任意多边形: 形状 5"/>
          <p:cNvSpPr/>
          <p:nvPr userDrawn="1">
            <p:custDataLst>
              <p:tags r:id="rId61"/>
            </p:custDataLst>
          </p:nvPr>
        </p:nvSpPr>
        <p:spPr>
          <a:xfrm>
            <a:off x="1155700" y="3655060"/>
            <a:ext cx="130810" cy="38100"/>
          </a:xfrm>
          <a:custGeom>
            <a:avLst/>
            <a:gdLst>
              <a:gd name="connsiteX0" fmla="*/ 130610 w 130610"/>
              <a:gd name="connsiteY0" fmla="*/ 26706 h 38123"/>
              <a:gd name="connsiteX1" fmla="*/ 2347 w 130610"/>
              <a:gd name="connsiteY1" fmla="*/ 38124 h 38123"/>
              <a:gd name="connsiteX2" fmla="*/ 0 w 130610"/>
              <a:gd name="connsiteY2" fmla="*/ 11418 h 38123"/>
              <a:gd name="connsiteX3" fmla="*/ 128263 w 130610"/>
              <a:gd name="connsiteY3" fmla="*/ 0 h 38123"/>
              <a:gd name="connsiteX4" fmla="*/ 130610 w 130610"/>
              <a:gd name="connsiteY4" fmla="*/ 26706 h 381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610" h="38123">
                <a:moveTo>
                  <a:pt x="130610" y="26706"/>
                </a:moveTo>
                <a:lnTo>
                  <a:pt x="2347" y="38124"/>
                </a:lnTo>
                <a:lnTo>
                  <a:pt x="0" y="11418"/>
                </a:lnTo>
                <a:lnTo>
                  <a:pt x="128263" y="0"/>
                </a:lnTo>
                <a:lnTo>
                  <a:pt x="130610" y="26706"/>
                </a:lnTo>
                <a:close/>
              </a:path>
            </a:pathLst>
          </a:custGeom>
          <a:solidFill>
            <a:schemeClr val="accent2">
              <a:lumMod val="50000"/>
            </a:schemeClr>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59" name="任意多边形: 形状 6"/>
          <p:cNvSpPr/>
          <p:nvPr userDrawn="1">
            <p:custDataLst>
              <p:tags r:id="rId62"/>
            </p:custDataLst>
          </p:nvPr>
        </p:nvSpPr>
        <p:spPr>
          <a:xfrm>
            <a:off x="1662430" y="3982720"/>
            <a:ext cx="285115" cy="1772920"/>
          </a:xfrm>
          <a:custGeom>
            <a:avLst/>
            <a:gdLst>
              <a:gd name="connsiteX0" fmla="*/ 107968 w 285331"/>
              <a:gd name="connsiteY0" fmla="*/ 1772078 h 1772748"/>
              <a:gd name="connsiteX1" fmla="*/ 35209 w 285331"/>
              <a:gd name="connsiteY1" fmla="*/ 1766179 h 1772748"/>
              <a:gd name="connsiteX2" fmla="*/ 130 w 285331"/>
              <a:gd name="connsiteY2" fmla="*/ 1724503 h 1772748"/>
              <a:gd name="connsiteX3" fmla="*/ 136069 w 285331"/>
              <a:gd name="connsiteY3" fmla="*/ 34940 h 1772748"/>
              <a:gd name="connsiteX4" fmla="*/ 177365 w 285331"/>
              <a:gd name="connsiteY4" fmla="*/ -456 h 1772748"/>
              <a:gd name="connsiteX5" fmla="*/ 250123 w 285331"/>
              <a:gd name="connsiteY5" fmla="*/ 5507 h 1772748"/>
              <a:gd name="connsiteX6" fmla="*/ 285202 w 285331"/>
              <a:gd name="connsiteY6" fmla="*/ 47119 h 1772748"/>
              <a:gd name="connsiteX7" fmla="*/ 149263 w 285331"/>
              <a:gd name="connsiteY7" fmla="*/ 1736682 h 1772748"/>
              <a:gd name="connsiteX8" fmla="*/ 107968 w 285331"/>
              <a:gd name="connsiteY8" fmla="*/ 1772078 h 1772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5331" h="1772748">
                <a:moveTo>
                  <a:pt x="107968" y="1772078"/>
                </a:moveTo>
                <a:lnTo>
                  <a:pt x="35209" y="1766179"/>
                </a:lnTo>
                <a:cubicBezTo>
                  <a:pt x="14060" y="1764263"/>
                  <a:pt x="-1595" y="1745665"/>
                  <a:pt x="130" y="1724503"/>
                </a:cubicBezTo>
                <a:lnTo>
                  <a:pt x="136069" y="34940"/>
                </a:lnTo>
                <a:cubicBezTo>
                  <a:pt x="137757" y="13791"/>
                  <a:pt x="156209" y="-2022"/>
                  <a:pt x="177365" y="-456"/>
                </a:cubicBezTo>
                <a:lnTo>
                  <a:pt x="250123" y="5507"/>
                </a:lnTo>
                <a:cubicBezTo>
                  <a:pt x="271260" y="7391"/>
                  <a:pt x="286921" y="25971"/>
                  <a:pt x="285202" y="47119"/>
                </a:cubicBezTo>
                <a:lnTo>
                  <a:pt x="149263" y="1736682"/>
                </a:lnTo>
                <a:cubicBezTo>
                  <a:pt x="147576" y="1757831"/>
                  <a:pt x="129123" y="1773645"/>
                  <a:pt x="107968" y="1772078"/>
                </a:cubicBezTo>
                <a:close/>
              </a:path>
            </a:pathLst>
          </a:custGeom>
          <a:solidFill>
            <a:schemeClr val="accent6">
              <a:lumMod val="50000"/>
              <a:lumOff val="5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0" name="任意多边形: 形状 7"/>
          <p:cNvSpPr/>
          <p:nvPr userDrawn="1">
            <p:custDataLst>
              <p:tags r:id="rId63"/>
            </p:custDataLst>
          </p:nvPr>
        </p:nvSpPr>
        <p:spPr>
          <a:xfrm>
            <a:off x="1743075" y="4207510"/>
            <a:ext cx="215900" cy="59690"/>
          </a:xfrm>
          <a:custGeom>
            <a:avLst/>
            <a:gdLst>
              <a:gd name="connsiteX0" fmla="*/ 200818 w 216027"/>
              <a:gd name="connsiteY0" fmla="*/ 59039 h 59642"/>
              <a:gd name="connsiteX1" fmla="*/ 11658 w 216027"/>
              <a:gd name="connsiteY1" fmla="*/ 43562 h 59642"/>
              <a:gd name="connsiteX2" fmla="*/ 43 w 216027"/>
              <a:gd name="connsiteY2" fmla="*/ 29885 h 59642"/>
              <a:gd name="connsiteX3" fmla="*/ 50 w 216027"/>
              <a:gd name="connsiteY3" fmla="*/ 29796 h 59642"/>
              <a:gd name="connsiteX4" fmla="*/ 1572 w 216027"/>
              <a:gd name="connsiteY4" fmla="*/ 11147 h 59642"/>
              <a:gd name="connsiteX5" fmla="*/ 15198 w 216027"/>
              <a:gd name="connsiteY5" fmla="*/ -525 h 59642"/>
              <a:gd name="connsiteX6" fmla="*/ 15210 w 216027"/>
              <a:gd name="connsiteY6" fmla="*/ -525 h 59642"/>
              <a:gd name="connsiteX7" fmla="*/ 204370 w 216027"/>
              <a:gd name="connsiteY7" fmla="*/ 15143 h 59642"/>
              <a:gd name="connsiteX8" fmla="*/ 215985 w 216027"/>
              <a:gd name="connsiteY8" fmla="*/ 28820 h 59642"/>
              <a:gd name="connsiteX9" fmla="*/ 215979 w 216027"/>
              <a:gd name="connsiteY9" fmla="*/ 28908 h 59642"/>
              <a:gd name="connsiteX10" fmla="*/ 214456 w 216027"/>
              <a:gd name="connsiteY10" fmla="*/ 47494 h 59642"/>
              <a:gd name="connsiteX11" fmla="*/ 200818 w 216027"/>
              <a:gd name="connsiteY11" fmla="*/ 59039 h 5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6027" h="59642">
                <a:moveTo>
                  <a:pt x="200818" y="59039"/>
                </a:moveTo>
                <a:lnTo>
                  <a:pt x="11658" y="43562"/>
                </a:lnTo>
                <a:cubicBezTo>
                  <a:pt x="4674" y="42991"/>
                  <a:pt x="-528" y="36869"/>
                  <a:pt x="43" y="29885"/>
                </a:cubicBezTo>
                <a:cubicBezTo>
                  <a:pt x="43" y="29860"/>
                  <a:pt x="50" y="29828"/>
                  <a:pt x="50" y="29796"/>
                </a:cubicBezTo>
                <a:lnTo>
                  <a:pt x="1572" y="11147"/>
                </a:lnTo>
                <a:cubicBezTo>
                  <a:pt x="2111" y="4163"/>
                  <a:pt x="8213" y="-1064"/>
                  <a:pt x="15198" y="-525"/>
                </a:cubicBezTo>
                <a:cubicBezTo>
                  <a:pt x="15204" y="-525"/>
                  <a:pt x="15204" y="-525"/>
                  <a:pt x="15210" y="-525"/>
                </a:cubicBezTo>
                <a:lnTo>
                  <a:pt x="204370" y="15143"/>
                </a:lnTo>
                <a:cubicBezTo>
                  <a:pt x="211354" y="15714"/>
                  <a:pt x="216556" y="21835"/>
                  <a:pt x="215985" y="28820"/>
                </a:cubicBezTo>
                <a:cubicBezTo>
                  <a:pt x="215985" y="28845"/>
                  <a:pt x="215979" y="28877"/>
                  <a:pt x="215979" y="28908"/>
                </a:cubicBezTo>
                <a:lnTo>
                  <a:pt x="214456" y="47494"/>
                </a:lnTo>
                <a:cubicBezTo>
                  <a:pt x="213853" y="54434"/>
                  <a:pt x="207764" y="59585"/>
                  <a:pt x="200818" y="59039"/>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1" name="任意多边形: 形状 8"/>
          <p:cNvSpPr/>
          <p:nvPr userDrawn="1">
            <p:custDataLst>
              <p:tags r:id="rId64"/>
            </p:custDataLst>
          </p:nvPr>
        </p:nvSpPr>
        <p:spPr>
          <a:xfrm>
            <a:off x="1763395" y="3582670"/>
            <a:ext cx="215265" cy="1122045"/>
          </a:xfrm>
          <a:custGeom>
            <a:avLst/>
            <a:gdLst>
              <a:gd name="connsiteX0" fmla="*/ 166007 w 215548"/>
              <a:gd name="connsiteY0" fmla="*/ 679385 h 1122272"/>
              <a:gd name="connsiteX1" fmla="*/ 130420 w 215548"/>
              <a:gd name="connsiteY1" fmla="*/ 1121710 h 1122272"/>
              <a:gd name="connsiteX2" fmla="*/ 167910 w 215548"/>
              <a:gd name="connsiteY2" fmla="*/ 1084284 h 1122272"/>
              <a:gd name="connsiteX3" fmla="*/ 202862 w 215548"/>
              <a:gd name="connsiteY3" fmla="*/ 649762 h 1122272"/>
              <a:gd name="connsiteX4" fmla="*/ 215549 w 215548"/>
              <a:gd name="connsiteY4" fmla="*/ 494095 h 1122272"/>
              <a:gd name="connsiteX5" fmla="*/ 189858 w 215548"/>
              <a:gd name="connsiteY5" fmla="*/ 430661 h 1122272"/>
              <a:gd name="connsiteX6" fmla="*/ 186940 w 215548"/>
              <a:gd name="connsiteY6" fmla="*/ 7366 h 1122272"/>
              <a:gd name="connsiteX7" fmla="*/ 88808 w 215548"/>
              <a:gd name="connsiteY7" fmla="*/ -563 h 1122272"/>
              <a:gd name="connsiteX8" fmla="*/ 0 w 215548"/>
              <a:gd name="connsiteY8" fmla="*/ 624895 h 1122272"/>
              <a:gd name="connsiteX9" fmla="*/ 163026 w 215548"/>
              <a:gd name="connsiteY9" fmla="*/ 638217 h 1122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5548" h="1122272">
                <a:moveTo>
                  <a:pt x="166007" y="679385"/>
                </a:moveTo>
                <a:lnTo>
                  <a:pt x="130420" y="1121710"/>
                </a:lnTo>
                <a:cubicBezTo>
                  <a:pt x="130420" y="1121710"/>
                  <a:pt x="165499" y="1114098"/>
                  <a:pt x="167910" y="1084284"/>
                </a:cubicBezTo>
                <a:cubicBezTo>
                  <a:pt x="170320" y="1054470"/>
                  <a:pt x="202862" y="649762"/>
                  <a:pt x="202862" y="649762"/>
                </a:cubicBezTo>
                <a:lnTo>
                  <a:pt x="215549" y="494095"/>
                </a:lnTo>
                <a:lnTo>
                  <a:pt x="189858" y="430661"/>
                </a:lnTo>
                <a:lnTo>
                  <a:pt x="186940" y="7366"/>
                </a:lnTo>
                <a:lnTo>
                  <a:pt x="88808" y="-563"/>
                </a:lnTo>
                <a:cubicBezTo>
                  <a:pt x="88808" y="-563"/>
                  <a:pt x="16557" y="420765"/>
                  <a:pt x="0" y="624895"/>
                </a:cubicBezTo>
                <a:lnTo>
                  <a:pt x="163026" y="638217"/>
                </a:lnTo>
                <a:close/>
              </a:path>
            </a:pathLst>
          </a:custGeom>
          <a:solidFill>
            <a:schemeClr val="accent6"/>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2" name="任意多边形: 形状 9"/>
          <p:cNvSpPr/>
          <p:nvPr userDrawn="1">
            <p:custDataLst>
              <p:tags r:id="rId65"/>
            </p:custDataLst>
          </p:nvPr>
        </p:nvSpPr>
        <p:spPr>
          <a:xfrm>
            <a:off x="1800860" y="4255770"/>
            <a:ext cx="60960" cy="598805"/>
          </a:xfrm>
          <a:custGeom>
            <a:avLst/>
            <a:gdLst>
              <a:gd name="connsiteX0" fmla="*/ 12877 w 60960"/>
              <a:gd name="connsiteY0" fmla="*/ 599006 h 599006"/>
              <a:gd name="connsiteX1" fmla="*/ 0 w 60960"/>
              <a:gd name="connsiteY1" fmla="*/ 597992 h 599006"/>
              <a:gd name="connsiteX2" fmla="*/ 48146 w 60960"/>
              <a:gd name="connsiteY2" fmla="*/ 0 h 599006"/>
              <a:gd name="connsiteX3" fmla="*/ 60960 w 60960"/>
              <a:gd name="connsiteY3" fmla="*/ 1078 h 599006"/>
              <a:gd name="connsiteX4" fmla="*/ 12877 w 60960"/>
              <a:gd name="connsiteY4" fmla="*/ 599006 h 5990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 h="599006">
                <a:moveTo>
                  <a:pt x="12877" y="599006"/>
                </a:moveTo>
                <a:lnTo>
                  <a:pt x="0" y="597992"/>
                </a:lnTo>
                <a:lnTo>
                  <a:pt x="48146" y="0"/>
                </a:lnTo>
                <a:lnTo>
                  <a:pt x="60960" y="1078"/>
                </a:lnTo>
                <a:lnTo>
                  <a:pt x="12877" y="599006"/>
                </a:lnTo>
                <a:close/>
              </a:path>
            </a:pathLst>
          </a:custGeom>
          <a:solidFill>
            <a:schemeClr val="accent6"/>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3" name="任意多边形: 形状 10"/>
          <p:cNvSpPr/>
          <p:nvPr userDrawn="1">
            <p:custDataLst>
              <p:tags r:id="rId66"/>
            </p:custDataLst>
          </p:nvPr>
        </p:nvSpPr>
        <p:spPr>
          <a:xfrm>
            <a:off x="1892300" y="4122420"/>
            <a:ext cx="342265" cy="1654175"/>
          </a:xfrm>
          <a:custGeom>
            <a:avLst/>
            <a:gdLst>
              <a:gd name="connsiteX0" fmla="*/ 82927 w 341962"/>
              <a:gd name="connsiteY0" fmla="*/ 1653177 h 1654158"/>
              <a:gd name="connsiteX1" fmla="*/ 51210 w 341962"/>
              <a:gd name="connsiteY1" fmla="*/ 1649181 h 1654158"/>
              <a:gd name="connsiteX2" fmla="*/ 463 w 341962"/>
              <a:gd name="connsiteY2" fmla="*/ 1583082 h 1654158"/>
              <a:gd name="connsiteX3" fmla="*/ 193049 w 341962"/>
              <a:gd name="connsiteY3" fmla="*/ 24257 h 1654158"/>
              <a:gd name="connsiteX4" fmla="*/ 341865 w 341962"/>
              <a:gd name="connsiteY4" fmla="*/ 40116 h 1654158"/>
              <a:gd name="connsiteX5" fmla="*/ 148455 w 341962"/>
              <a:gd name="connsiteY5" fmla="*/ 1601732 h 1654158"/>
              <a:gd name="connsiteX6" fmla="*/ 82927 w 341962"/>
              <a:gd name="connsiteY6" fmla="*/ 1653177 h 1654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1962" h="1654158">
                <a:moveTo>
                  <a:pt x="82927" y="1653177"/>
                </a:moveTo>
                <a:lnTo>
                  <a:pt x="51210" y="1649181"/>
                </a:lnTo>
                <a:cubicBezTo>
                  <a:pt x="19056" y="1644746"/>
                  <a:pt x="-3558" y="1615288"/>
                  <a:pt x="463" y="1583082"/>
                </a:cubicBezTo>
                <a:lnTo>
                  <a:pt x="193049" y="24257"/>
                </a:lnTo>
                <a:cubicBezTo>
                  <a:pt x="198758" y="-21922"/>
                  <a:pt x="346305" y="3958"/>
                  <a:pt x="341865" y="40116"/>
                </a:cubicBezTo>
                <a:lnTo>
                  <a:pt x="148455" y="1601732"/>
                </a:lnTo>
                <a:cubicBezTo>
                  <a:pt x="144522" y="1634007"/>
                  <a:pt x="115215" y="1657015"/>
                  <a:pt x="82927" y="1653177"/>
                </a:cubicBez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4" name="任意多边形: 形状 11"/>
          <p:cNvSpPr/>
          <p:nvPr userDrawn="1">
            <p:custDataLst>
              <p:tags r:id="rId67"/>
            </p:custDataLst>
          </p:nvPr>
        </p:nvSpPr>
        <p:spPr>
          <a:xfrm>
            <a:off x="2084070" y="3951605"/>
            <a:ext cx="149225" cy="229235"/>
          </a:xfrm>
          <a:custGeom>
            <a:avLst/>
            <a:gdLst>
              <a:gd name="connsiteX0" fmla="*/ 112278 w 149302"/>
              <a:gd name="connsiteY0" fmla="*/ 2727 h 229530"/>
              <a:gd name="connsiteX1" fmla="*/ 86905 w 149302"/>
              <a:gd name="connsiteY1" fmla="*/ -508 h 229530"/>
              <a:gd name="connsiteX2" fmla="*/ 0 w 149302"/>
              <a:gd name="connsiteY2" fmla="*/ 200007 h 229530"/>
              <a:gd name="connsiteX3" fmla="*/ 0 w 149302"/>
              <a:gd name="connsiteY3" fmla="*/ 202417 h 229530"/>
              <a:gd name="connsiteX4" fmla="*/ 71998 w 149302"/>
              <a:gd name="connsiteY4" fmla="*/ 228806 h 229530"/>
              <a:gd name="connsiteX5" fmla="*/ 147104 w 149302"/>
              <a:gd name="connsiteY5" fmla="*/ 220686 h 229530"/>
              <a:gd name="connsiteX6" fmla="*/ 148753 w 149302"/>
              <a:gd name="connsiteY6" fmla="*/ 219989 h 229530"/>
              <a:gd name="connsiteX7" fmla="*/ 148753 w 149302"/>
              <a:gd name="connsiteY7" fmla="*/ 218720 h 229530"/>
              <a:gd name="connsiteX8" fmla="*/ 112278 w 149302"/>
              <a:gd name="connsiteY8" fmla="*/ 2727 h 22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302" h="229530">
                <a:moveTo>
                  <a:pt x="112278" y="2727"/>
                </a:moveTo>
                <a:lnTo>
                  <a:pt x="86905" y="-508"/>
                </a:lnTo>
                <a:cubicBezTo>
                  <a:pt x="58106" y="-4123"/>
                  <a:pt x="3553" y="170764"/>
                  <a:pt x="0" y="200007"/>
                </a:cubicBezTo>
                <a:lnTo>
                  <a:pt x="0" y="202417"/>
                </a:lnTo>
                <a:cubicBezTo>
                  <a:pt x="34826" y="194171"/>
                  <a:pt x="29434" y="223922"/>
                  <a:pt x="71998" y="228806"/>
                </a:cubicBezTo>
                <a:cubicBezTo>
                  <a:pt x="93439" y="231280"/>
                  <a:pt x="118432" y="204194"/>
                  <a:pt x="147104" y="220686"/>
                </a:cubicBezTo>
                <a:cubicBezTo>
                  <a:pt x="147611" y="220686"/>
                  <a:pt x="148182" y="220179"/>
                  <a:pt x="148753" y="219989"/>
                </a:cubicBezTo>
                <a:lnTo>
                  <a:pt x="148753" y="218720"/>
                </a:lnTo>
                <a:cubicBezTo>
                  <a:pt x="151988" y="189604"/>
                  <a:pt x="141077" y="6343"/>
                  <a:pt x="112278" y="2727"/>
                </a:cubicBezTo>
                <a:close/>
              </a:path>
            </a:pathLst>
          </a:custGeom>
          <a:solidFill>
            <a:schemeClr val="accent3">
              <a:lumMod val="20000"/>
              <a:lumOff val="80000"/>
            </a:schemeClr>
          </a:solidFill>
          <a:ln w="6343" cap="flat">
            <a:noFill/>
            <a:prstDash val="solid"/>
            <a:miter/>
          </a:ln>
        </p:spPr>
        <p:txBody>
          <a:bodyPr rtlCol="0" anchor="ctr">
            <a:normAutofit fontScale="62500" lnSpcReduction="20000"/>
          </a:bodyPr>
          <a:lstStyle/>
          <a:p>
            <a:endParaRPr lang="zh-CN" altLang="en-US">
              <a:cs typeface="微软雅黑" panose="020B0503020204020204" charset="-122"/>
            </a:endParaRPr>
          </a:p>
        </p:txBody>
      </p:sp>
      <p:sp>
        <p:nvSpPr>
          <p:cNvPr id="65" name="任意多边形: 形状 12"/>
          <p:cNvSpPr/>
          <p:nvPr userDrawn="1">
            <p:custDataLst>
              <p:tags r:id="rId68"/>
            </p:custDataLst>
          </p:nvPr>
        </p:nvSpPr>
        <p:spPr>
          <a:xfrm>
            <a:off x="2156460" y="3856355"/>
            <a:ext cx="52070" cy="120015"/>
          </a:xfrm>
          <a:custGeom>
            <a:avLst/>
            <a:gdLst>
              <a:gd name="connsiteX0" fmla="*/ 17 w 52285"/>
              <a:gd name="connsiteY0" fmla="*/ 105055 h 120301"/>
              <a:gd name="connsiteX1" fmla="*/ 39599 w 52285"/>
              <a:gd name="connsiteY1" fmla="*/ -563 h 120301"/>
              <a:gd name="connsiteX2" fmla="*/ 52286 w 52285"/>
              <a:gd name="connsiteY2" fmla="*/ 111588 h 120301"/>
              <a:gd name="connsiteX3" fmla="*/ 23170 w 52285"/>
              <a:gd name="connsiteY3" fmla="*/ 119073 h 120301"/>
              <a:gd name="connsiteX4" fmla="*/ 17 w 52285"/>
              <a:gd name="connsiteY4" fmla="*/ 105055 h 1203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285" h="120301">
                <a:moveTo>
                  <a:pt x="17" y="105055"/>
                </a:moveTo>
                <a:lnTo>
                  <a:pt x="39599" y="-563"/>
                </a:lnTo>
                <a:lnTo>
                  <a:pt x="52286" y="111588"/>
                </a:lnTo>
                <a:cubicBezTo>
                  <a:pt x="52286" y="111588"/>
                  <a:pt x="50700" y="122499"/>
                  <a:pt x="23170" y="119073"/>
                </a:cubicBezTo>
                <a:cubicBezTo>
                  <a:pt x="-1442" y="115965"/>
                  <a:pt x="17" y="105055"/>
                  <a:pt x="17" y="105055"/>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6" name="任意多边形: 形状 13"/>
          <p:cNvSpPr/>
          <p:nvPr userDrawn="1">
            <p:custDataLst>
              <p:tags r:id="rId69"/>
            </p:custDataLst>
          </p:nvPr>
        </p:nvSpPr>
        <p:spPr>
          <a:xfrm>
            <a:off x="1489075" y="3846830"/>
            <a:ext cx="167640" cy="1663065"/>
          </a:xfrm>
          <a:custGeom>
            <a:avLst/>
            <a:gdLst>
              <a:gd name="connsiteX0" fmla="*/ 90208 w 167470"/>
              <a:gd name="connsiteY0" fmla="*/ 1662205 h 1662768"/>
              <a:gd name="connsiteX1" fmla="*/ 58047 w 167470"/>
              <a:gd name="connsiteY1" fmla="*/ 1661824 h 1662768"/>
              <a:gd name="connsiteX2" fmla="*/ 5 w 167470"/>
              <a:gd name="connsiteY2" fmla="*/ 1601942 h 1662768"/>
              <a:gd name="connsiteX3" fmla="*/ 17829 w 167470"/>
              <a:gd name="connsiteY3" fmla="*/ 31192 h 1662768"/>
              <a:gd name="connsiteX4" fmla="*/ 167470 w 167470"/>
              <a:gd name="connsiteY4" fmla="*/ 30050 h 1662768"/>
              <a:gd name="connsiteX5" fmla="*/ 149582 w 167470"/>
              <a:gd name="connsiteY5" fmla="*/ 1603655 h 1662768"/>
              <a:gd name="connsiteX6" fmla="*/ 90208 w 167470"/>
              <a:gd name="connsiteY6" fmla="*/ 1662205 h 1662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7470" h="1662768">
                <a:moveTo>
                  <a:pt x="90208" y="1662205"/>
                </a:moveTo>
                <a:lnTo>
                  <a:pt x="58047" y="1661824"/>
                </a:lnTo>
                <a:cubicBezTo>
                  <a:pt x="25537" y="1661196"/>
                  <a:pt x="-382" y="1634459"/>
                  <a:pt x="5" y="1601942"/>
                </a:cubicBezTo>
                <a:lnTo>
                  <a:pt x="17829" y="31192"/>
                </a:lnTo>
                <a:cubicBezTo>
                  <a:pt x="18337" y="-15369"/>
                  <a:pt x="167914" y="-6361"/>
                  <a:pt x="167470" y="30050"/>
                </a:cubicBezTo>
                <a:lnTo>
                  <a:pt x="149582" y="1603655"/>
                </a:lnTo>
                <a:cubicBezTo>
                  <a:pt x="149271" y="1636184"/>
                  <a:pt x="122737" y="1662344"/>
                  <a:pt x="90208" y="166220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7" name="任意多边形: 形状 14"/>
          <p:cNvSpPr/>
          <p:nvPr userDrawn="1">
            <p:custDataLst>
              <p:tags r:id="rId70"/>
            </p:custDataLst>
          </p:nvPr>
        </p:nvSpPr>
        <p:spPr>
          <a:xfrm>
            <a:off x="1506855" y="3674110"/>
            <a:ext cx="149860" cy="229870"/>
          </a:xfrm>
          <a:custGeom>
            <a:avLst/>
            <a:gdLst>
              <a:gd name="connsiteX0" fmla="*/ 89823 w 149769"/>
              <a:gd name="connsiteY0" fmla="*/ -562 h 229821"/>
              <a:gd name="connsiteX1" fmla="*/ 64005 w 149769"/>
              <a:gd name="connsiteY1" fmla="*/ -562 h 229821"/>
              <a:gd name="connsiteX2" fmla="*/ 0 w 149769"/>
              <a:gd name="connsiteY2" fmla="*/ 208770 h 229821"/>
              <a:gd name="connsiteX3" fmla="*/ 0 w 149769"/>
              <a:gd name="connsiteY3" fmla="*/ 211180 h 229821"/>
              <a:gd name="connsiteX4" fmla="*/ 74472 w 149769"/>
              <a:gd name="connsiteY4" fmla="*/ 229259 h 229821"/>
              <a:gd name="connsiteX5" fmla="*/ 148182 w 149769"/>
              <a:gd name="connsiteY5" fmla="*/ 212702 h 229821"/>
              <a:gd name="connsiteX6" fmla="*/ 149768 w 149769"/>
              <a:gd name="connsiteY6" fmla="*/ 211814 h 229821"/>
              <a:gd name="connsiteX7" fmla="*/ 149768 w 149769"/>
              <a:gd name="connsiteY7" fmla="*/ 210546 h 229821"/>
              <a:gd name="connsiteX8" fmla="*/ 89823 w 149769"/>
              <a:gd name="connsiteY8" fmla="*/ -562 h 22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769" h="229821">
                <a:moveTo>
                  <a:pt x="89823" y="-562"/>
                </a:moveTo>
                <a:lnTo>
                  <a:pt x="64005" y="-562"/>
                </a:lnTo>
                <a:cubicBezTo>
                  <a:pt x="34952" y="-943"/>
                  <a:pt x="571" y="179273"/>
                  <a:pt x="0" y="208770"/>
                </a:cubicBezTo>
                <a:lnTo>
                  <a:pt x="0" y="211180"/>
                </a:lnTo>
                <a:cubicBezTo>
                  <a:pt x="33684" y="199064"/>
                  <a:pt x="31717" y="229259"/>
                  <a:pt x="74472" y="229259"/>
                </a:cubicBezTo>
                <a:cubicBezTo>
                  <a:pt x="96103" y="229259"/>
                  <a:pt x="117924" y="199572"/>
                  <a:pt x="148182" y="212702"/>
                </a:cubicBezTo>
                <a:cubicBezTo>
                  <a:pt x="148753" y="212702"/>
                  <a:pt x="149260" y="212068"/>
                  <a:pt x="149768" y="211814"/>
                </a:cubicBezTo>
                <a:lnTo>
                  <a:pt x="149768" y="210546"/>
                </a:lnTo>
                <a:cubicBezTo>
                  <a:pt x="150085" y="180985"/>
                  <a:pt x="118749" y="-182"/>
                  <a:pt x="89823" y="-562"/>
                </a:cubicBezTo>
                <a:close/>
              </a:path>
            </a:pathLst>
          </a:custGeom>
          <a:solidFill>
            <a:schemeClr val="accent3">
              <a:lumMod val="20000"/>
              <a:lumOff val="80000"/>
            </a:schemeClr>
          </a:solidFill>
          <a:ln w="6343" cap="flat">
            <a:noFill/>
            <a:prstDash val="solid"/>
            <a:miter/>
          </a:ln>
        </p:spPr>
        <p:txBody>
          <a:bodyPr rtlCol="0" anchor="ctr">
            <a:normAutofit fontScale="62500" lnSpcReduction="20000"/>
          </a:bodyPr>
          <a:lstStyle/>
          <a:p>
            <a:endParaRPr lang="zh-CN" altLang="en-US">
              <a:cs typeface="微软雅黑" panose="020B0503020204020204" charset="-122"/>
            </a:endParaRPr>
          </a:p>
        </p:txBody>
      </p:sp>
      <p:sp>
        <p:nvSpPr>
          <p:cNvPr id="68" name="任意多边形: 形状 15"/>
          <p:cNvSpPr/>
          <p:nvPr userDrawn="1">
            <p:custDataLst>
              <p:tags r:id="rId71"/>
            </p:custDataLst>
          </p:nvPr>
        </p:nvSpPr>
        <p:spPr>
          <a:xfrm>
            <a:off x="1557655" y="3576320"/>
            <a:ext cx="52705" cy="120650"/>
          </a:xfrm>
          <a:custGeom>
            <a:avLst/>
            <a:gdLst>
              <a:gd name="connsiteX0" fmla="*/ 0 w 52967"/>
              <a:gd name="connsiteY0" fmla="*/ 108797 h 120721"/>
              <a:gd name="connsiteX1" fmla="*/ 27594 w 52967"/>
              <a:gd name="connsiteY1" fmla="*/ -563 h 120721"/>
              <a:gd name="connsiteX2" fmla="*/ 52968 w 52967"/>
              <a:gd name="connsiteY2" fmla="*/ 109432 h 120721"/>
              <a:gd name="connsiteX3" fmla="*/ 24866 w 52967"/>
              <a:gd name="connsiteY3" fmla="*/ 120152 h 120721"/>
              <a:gd name="connsiteX4" fmla="*/ 0 w 52967"/>
              <a:gd name="connsiteY4" fmla="*/ 108797 h 1207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967" h="120721">
                <a:moveTo>
                  <a:pt x="0" y="108797"/>
                </a:moveTo>
                <a:lnTo>
                  <a:pt x="27594" y="-563"/>
                </a:lnTo>
                <a:lnTo>
                  <a:pt x="52968" y="109432"/>
                </a:lnTo>
                <a:cubicBezTo>
                  <a:pt x="52968" y="109432"/>
                  <a:pt x="52587" y="120469"/>
                  <a:pt x="24866" y="120152"/>
                </a:cubicBezTo>
                <a:cubicBezTo>
                  <a:pt x="-190" y="119961"/>
                  <a:pt x="0" y="108797"/>
                  <a:pt x="0" y="108797"/>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9" name="任意多边形: 形状 16"/>
          <p:cNvSpPr/>
          <p:nvPr userDrawn="1">
            <p:custDataLst>
              <p:tags r:id="rId72"/>
            </p:custDataLst>
          </p:nvPr>
        </p:nvSpPr>
        <p:spPr>
          <a:xfrm>
            <a:off x="885825" y="3815080"/>
            <a:ext cx="118745" cy="142240"/>
          </a:xfrm>
          <a:custGeom>
            <a:avLst/>
            <a:gdLst>
              <a:gd name="connsiteX0" fmla="*/ 118989 w 118988"/>
              <a:gd name="connsiteY0" fmla="*/ 128993 h 141925"/>
              <a:gd name="connsiteX1" fmla="*/ 108522 w 118988"/>
              <a:gd name="connsiteY1" fmla="*/ 33842 h 141925"/>
              <a:gd name="connsiteX2" fmla="*/ 66148 w 118988"/>
              <a:gd name="connsiteY2" fmla="*/ -349 h 141925"/>
              <a:gd name="connsiteX3" fmla="*/ 34114 w 118988"/>
              <a:gd name="connsiteY3" fmla="*/ 3204 h 141925"/>
              <a:gd name="connsiteX4" fmla="*/ 240 w 118988"/>
              <a:gd name="connsiteY4" fmla="*/ 45958 h 141925"/>
              <a:gd name="connsiteX5" fmla="*/ 10453 w 118988"/>
              <a:gd name="connsiteY5" fmla="*/ 141363 h 141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988" h="141925">
                <a:moveTo>
                  <a:pt x="118989" y="128993"/>
                </a:moveTo>
                <a:lnTo>
                  <a:pt x="108522" y="33842"/>
                </a:lnTo>
                <a:cubicBezTo>
                  <a:pt x="106226" y="12719"/>
                  <a:pt x="87278" y="-2569"/>
                  <a:pt x="66148" y="-349"/>
                </a:cubicBezTo>
                <a:lnTo>
                  <a:pt x="34114" y="3204"/>
                </a:lnTo>
                <a:cubicBezTo>
                  <a:pt x="13010" y="5754"/>
                  <a:pt x="-2107" y="24828"/>
                  <a:pt x="240" y="45958"/>
                </a:cubicBezTo>
                <a:lnTo>
                  <a:pt x="10453" y="141363"/>
                </a:lnTo>
                <a:close/>
              </a:path>
            </a:pathLst>
          </a:custGeom>
          <a:solidFill>
            <a:schemeClr val="accent3"/>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0" name="任意多边形: 形状 17"/>
          <p:cNvSpPr/>
          <p:nvPr userDrawn="1">
            <p:custDataLst>
              <p:tags r:id="rId73"/>
            </p:custDataLst>
          </p:nvPr>
        </p:nvSpPr>
        <p:spPr>
          <a:xfrm>
            <a:off x="876300" y="3917315"/>
            <a:ext cx="334645" cy="1770380"/>
          </a:xfrm>
          <a:custGeom>
            <a:avLst/>
            <a:gdLst>
              <a:gd name="connsiteX0" fmla="*/ 300346 w 334459"/>
              <a:gd name="connsiteY0" fmla="*/ 1761275 h 1770108"/>
              <a:gd name="connsiteX1" fmla="*/ 227841 w 334459"/>
              <a:gd name="connsiteY1" fmla="*/ 1769331 h 1770108"/>
              <a:gd name="connsiteX2" fmla="*/ 185531 w 334459"/>
              <a:gd name="connsiteY2" fmla="*/ 1735204 h 1770108"/>
              <a:gd name="connsiteX3" fmla="*/ 240 w 334459"/>
              <a:gd name="connsiteY3" fmla="*/ 50399 h 1770108"/>
              <a:gd name="connsiteX4" fmla="*/ 34114 w 334459"/>
              <a:gd name="connsiteY4" fmla="*/ 7708 h 1770108"/>
              <a:gd name="connsiteX5" fmla="*/ 106619 w 334459"/>
              <a:gd name="connsiteY5" fmla="*/ -348 h 1770108"/>
              <a:gd name="connsiteX6" fmla="*/ 148930 w 334459"/>
              <a:gd name="connsiteY6" fmla="*/ 33779 h 1770108"/>
              <a:gd name="connsiteX7" fmla="*/ 334220 w 334459"/>
              <a:gd name="connsiteY7" fmla="*/ 1718584 h 1770108"/>
              <a:gd name="connsiteX8" fmla="*/ 300346 w 334459"/>
              <a:gd name="connsiteY8" fmla="*/ 1761275 h 1770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4459" h="1770108">
                <a:moveTo>
                  <a:pt x="300346" y="1761275"/>
                </a:moveTo>
                <a:lnTo>
                  <a:pt x="227841" y="1769331"/>
                </a:lnTo>
                <a:cubicBezTo>
                  <a:pt x="206743" y="1771552"/>
                  <a:pt x="187827" y="1756295"/>
                  <a:pt x="185531" y="1735204"/>
                </a:cubicBezTo>
                <a:lnTo>
                  <a:pt x="240" y="50399"/>
                </a:lnTo>
                <a:cubicBezTo>
                  <a:pt x="-2107" y="29282"/>
                  <a:pt x="13016" y="10226"/>
                  <a:pt x="34114" y="7708"/>
                </a:cubicBezTo>
                <a:lnTo>
                  <a:pt x="106619" y="-348"/>
                </a:lnTo>
                <a:cubicBezTo>
                  <a:pt x="127717" y="-2569"/>
                  <a:pt x="146633" y="12687"/>
                  <a:pt x="148930" y="33779"/>
                </a:cubicBezTo>
                <a:lnTo>
                  <a:pt x="334220" y="1718584"/>
                </a:lnTo>
                <a:cubicBezTo>
                  <a:pt x="336567" y="1739701"/>
                  <a:pt x="321444" y="1758757"/>
                  <a:pt x="300346" y="1761275"/>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1" name="任意多边形: 形状 18"/>
          <p:cNvSpPr/>
          <p:nvPr userDrawn="1">
            <p:custDataLst>
              <p:tags r:id="rId74"/>
            </p:custDataLst>
          </p:nvPr>
        </p:nvSpPr>
        <p:spPr>
          <a:xfrm>
            <a:off x="889000" y="3905250"/>
            <a:ext cx="121920" cy="80645"/>
          </a:xfrm>
          <a:custGeom>
            <a:avLst/>
            <a:gdLst>
              <a:gd name="connsiteX0" fmla="*/ 113321 w 121849"/>
              <a:gd name="connsiteY0" fmla="*/ -140 h 80561"/>
              <a:gd name="connsiteX1" fmla="*/ 109896 w 121849"/>
              <a:gd name="connsiteY1" fmla="*/ -140 h 80561"/>
              <a:gd name="connsiteX2" fmla="*/ 4341 w 121849"/>
              <a:gd name="connsiteY2" fmla="*/ 11659 h 80561"/>
              <a:gd name="connsiteX3" fmla="*/ 1106 w 121849"/>
              <a:gd name="connsiteY3" fmla="*/ 12737 h 80561"/>
              <a:gd name="connsiteX4" fmla="*/ 28 w 121849"/>
              <a:gd name="connsiteY4" fmla="*/ 15972 h 80561"/>
              <a:gd name="connsiteX5" fmla="*/ 7069 w 121849"/>
              <a:gd name="connsiteY5" fmla="*/ 76552 h 80561"/>
              <a:gd name="connsiteX6" fmla="*/ 11319 w 121849"/>
              <a:gd name="connsiteY6" fmla="*/ 79977 h 80561"/>
              <a:gd name="connsiteX7" fmla="*/ 118396 w 121849"/>
              <a:gd name="connsiteY7" fmla="*/ 67988 h 80561"/>
              <a:gd name="connsiteX8" fmla="*/ 121827 w 121849"/>
              <a:gd name="connsiteY8" fmla="*/ 63726 h 80561"/>
              <a:gd name="connsiteX9" fmla="*/ 121821 w 121849"/>
              <a:gd name="connsiteY9" fmla="*/ 63675 h 80561"/>
              <a:gd name="connsiteX10" fmla="*/ 115478 w 121849"/>
              <a:gd name="connsiteY10" fmla="*/ 3032 h 80561"/>
              <a:gd name="connsiteX11" fmla="*/ 113321 w 121849"/>
              <a:gd name="connsiteY11" fmla="*/ -140 h 80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849" h="80561">
                <a:moveTo>
                  <a:pt x="113321" y="-140"/>
                </a:moveTo>
                <a:cubicBezTo>
                  <a:pt x="112249" y="-704"/>
                  <a:pt x="110968" y="-704"/>
                  <a:pt x="109896" y="-140"/>
                </a:cubicBezTo>
                <a:cubicBezTo>
                  <a:pt x="62510" y="18446"/>
                  <a:pt x="4912" y="11722"/>
                  <a:pt x="4341" y="11659"/>
                </a:cubicBezTo>
                <a:cubicBezTo>
                  <a:pt x="3155" y="11501"/>
                  <a:pt x="1963" y="11894"/>
                  <a:pt x="1106" y="12737"/>
                </a:cubicBezTo>
                <a:cubicBezTo>
                  <a:pt x="282" y="13600"/>
                  <a:pt x="-112" y="14786"/>
                  <a:pt x="28" y="15972"/>
                </a:cubicBezTo>
                <a:lnTo>
                  <a:pt x="7069" y="76552"/>
                </a:lnTo>
                <a:cubicBezTo>
                  <a:pt x="7304" y="78671"/>
                  <a:pt x="9200" y="80199"/>
                  <a:pt x="11319" y="79977"/>
                </a:cubicBezTo>
                <a:lnTo>
                  <a:pt x="118396" y="67988"/>
                </a:lnTo>
                <a:cubicBezTo>
                  <a:pt x="120521" y="67760"/>
                  <a:pt x="122056" y="65851"/>
                  <a:pt x="121827" y="63726"/>
                </a:cubicBezTo>
                <a:cubicBezTo>
                  <a:pt x="121827" y="63707"/>
                  <a:pt x="121821" y="63694"/>
                  <a:pt x="121821" y="63675"/>
                </a:cubicBezTo>
                <a:lnTo>
                  <a:pt x="115478" y="3032"/>
                </a:lnTo>
                <a:cubicBezTo>
                  <a:pt x="115357" y="1675"/>
                  <a:pt x="114539" y="469"/>
                  <a:pt x="113321" y="-140"/>
                </a:cubicBezTo>
                <a:close/>
              </a:path>
            </a:pathLst>
          </a:custGeom>
          <a:solidFill>
            <a:schemeClr val="accent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2" name="任意多边形: 形状 19"/>
          <p:cNvSpPr/>
          <p:nvPr userDrawn="1">
            <p:custDataLst>
              <p:tags r:id="rId75"/>
            </p:custDataLst>
          </p:nvPr>
        </p:nvSpPr>
        <p:spPr>
          <a:xfrm>
            <a:off x="901065" y="4178300"/>
            <a:ext cx="153670" cy="60960"/>
          </a:xfrm>
          <a:custGeom>
            <a:avLst/>
            <a:gdLst>
              <a:gd name="connsiteX0" fmla="*/ 0 w 153383"/>
              <a:gd name="connsiteY0" fmla="*/ 15867 h 60765"/>
              <a:gd name="connsiteX1" fmla="*/ 0 w 153383"/>
              <a:gd name="connsiteY1" fmla="*/ 15867 h 60765"/>
              <a:gd name="connsiteX2" fmla="*/ 4694 w 153383"/>
              <a:gd name="connsiteY2" fmla="*/ 58494 h 60765"/>
              <a:gd name="connsiteX3" fmla="*/ 4694 w 153383"/>
              <a:gd name="connsiteY3" fmla="*/ 58494 h 60765"/>
              <a:gd name="connsiteX4" fmla="*/ 153383 w 153383"/>
              <a:gd name="connsiteY4" fmla="*/ 42128 h 60765"/>
              <a:gd name="connsiteX5" fmla="*/ 148689 w 153383"/>
              <a:gd name="connsiteY5" fmla="*/ -563 h 60765"/>
              <a:gd name="connsiteX6" fmla="*/ 0 w 153383"/>
              <a:gd name="connsiteY6" fmla="*/ 15867 h 60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3383" h="60765">
                <a:moveTo>
                  <a:pt x="0" y="15867"/>
                </a:moveTo>
                <a:lnTo>
                  <a:pt x="0" y="15867"/>
                </a:lnTo>
                <a:lnTo>
                  <a:pt x="4694" y="58494"/>
                </a:lnTo>
                <a:lnTo>
                  <a:pt x="4694" y="58494"/>
                </a:lnTo>
                <a:cubicBezTo>
                  <a:pt x="5582" y="58494"/>
                  <a:pt x="86397" y="68009"/>
                  <a:pt x="153383" y="42128"/>
                </a:cubicBezTo>
                <a:lnTo>
                  <a:pt x="148689" y="-563"/>
                </a:lnTo>
                <a:cubicBezTo>
                  <a:pt x="81703" y="25318"/>
                  <a:pt x="888" y="15994"/>
                  <a:pt x="0" y="15867"/>
                </a:cubicBezTo>
                <a:close/>
              </a:path>
            </a:pathLst>
          </a:custGeom>
          <a:solidFill>
            <a:schemeClr val="bg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3" name="任意多边形: 形状 20"/>
          <p:cNvSpPr/>
          <p:nvPr userDrawn="1">
            <p:custDataLst>
              <p:tags r:id="rId76"/>
            </p:custDataLst>
          </p:nvPr>
        </p:nvSpPr>
        <p:spPr>
          <a:xfrm>
            <a:off x="753745" y="4586605"/>
            <a:ext cx="878840" cy="1920240"/>
          </a:xfrm>
          <a:custGeom>
            <a:avLst/>
            <a:gdLst>
              <a:gd name="connsiteX0" fmla="*/ 0 w 878940"/>
              <a:gd name="connsiteY0" fmla="*/ 5646 h 1920081"/>
              <a:gd name="connsiteX1" fmla="*/ 225381 w 878940"/>
              <a:gd name="connsiteY1" fmla="*/ 1920081 h 1920081"/>
              <a:gd name="connsiteX2" fmla="*/ 878941 w 878940"/>
              <a:gd name="connsiteY2" fmla="*/ 1920081 h 1920081"/>
              <a:gd name="connsiteX3" fmla="*/ 878941 w 878940"/>
              <a:gd name="connsiteY3" fmla="*/ 0 h 1920081"/>
              <a:gd name="connsiteX4" fmla="*/ 0 w 878940"/>
              <a:gd name="connsiteY4" fmla="*/ 5646 h 19200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8940" h="1920081">
                <a:moveTo>
                  <a:pt x="0" y="5646"/>
                </a:moveTo>
                <a:lnTo>
                  <a:pt x="225381" y="1920081"/>
                </a:lnTo>
                <a:lnTo>
                  <a:pt x="878941" y="1920081"/>
                </a:lnTo>
                <a:lnTo>
                  <a:pt x="878941" y="0"/>
                </a:lnTo>
                <a:lnTo>
                  <a:pt x="0" y="5646"/>
                </a:lnTo>
                <a:close/>
              </a:path>
            </a:pathLst>
          </a:custGeom>
          <a:solidFill>
            <a:schemeClr val="accent2">
              <a:lumMod val="60000"/>
              <a:lumOff val="4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4" name="任意多边形: 形状 21"/>
          <p:cNvSpPr/>
          <p:nvPr userDrawn="1">
            <p:custDataLst>
              <p:tags r:id="rId77"/>
            </p:custDataLst>
          </p:nvPr>
        </p:nvSpPr>
        <p:spPr>
          <a:xfrm>
            <a:off x="1435735" y="4586605"/>
            <a:ext cx="878840" cy="1920240"/>
          </a:xfrm>
          <a:custGeom>
            <a:avLst/>
            <a:gdLst>
              <a:gd name="connsiteX0" fmla="*/ 878877 w 878877"/>
              <a:gd name="connsiteY0" fmla="*/ 5646 h 1920081"/>
              <a:gd name="connsiteX1" fmla="*/ 653496 w 878877"/>
              <a:gd name="connsiteY1" fmla="*/ 1920081 h 1920081"/>
              <a:gd name="connsiteX2" fmla="*/ 0 w 878877"/>
              <a:gd name="connsiteY2" fmla="*/ 1920081 h 1920081"/>
              <a:gd name="connsiteX3" fmla="*/ 0 w 878877"/>
              <a:gd name="connsiteY3" fmla="*/ 0 h 1920081"/>
              <a:gd name="connsiteX4" fmla="*/ 878877 w 878877"/>
              <a:gd name="connsiteY4" fmla="*/ 5646 h 19200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8877" h="1920081">
                <a:moveTo>
                  <a:pt x="878877" y="5646"/>
                </a:moveTo>
                <a:lnTo>
                  <a:pt x="653496" y="1920081"/>
                </a:lnTo>
                <a:lnTo>
                  <a:pt x="0" y="1920081"/>
                </a:lnTo>
                <a:lnTo>
                  <a:pt x="0" y="0"/>
                </a:lnTo>
                <a:lnTo>
                  <a:pt x="878877" y="5646"/>
                </a:lnTo>
                <a:close/>
              </a:path>
            </a:pathLst>
          </a:custGeom>
          <a:solidFill>
            <a:schemeClr val="accent2">
              <a:lumMod val="60000"/>
              <a:lumOff val="4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5" name="任意多边形: 形状 22"/>
          <p:cNvSpPr/>
          <p:nvPr userDrawn="1">
            <p:custDataLst>
              <p:tags r:id="rId78"/>
            </p:custDataLst>
          </p:nvPr>
        </p:nvSpPr>
        <p:spPr>
          <a:xfrm>
            <a:off x="672465" y="4553585"/>
            <a:ext cx="1733550" cy="73660"/>
          </a:xfrm>
          <a:custGeom>
            <a:avLst/>
            <a:gdLst>
              <a:gd name="connsiteX0" fmla="*/ 1697175 w 1733839"/>
              <a:gd name="connsiteY0" fmla="*/ 73338 h 73900"/>
              <a:gd name="connsiteX1" fmla="*/ 36665 w 1733839"/>
              <a:gd name="connsiteY1" fmla="*/ 73338 h 73900"/>
              <a:gd name="connsiteX2" fmla="*/ 0 w 1733839"/>
              <a:gd name="connsiteY2" fmla="*/ 36356 h 73900"/>
              <a:gd name="connsiteX3" fmla="*/ 0 w 1733839"/>
              <a:gd name="connsiteY3" fmla="*/ 36356 h 73900"/>
              <a:gd name="connsiteX4" fmla="*/ 36665 w 1733839"/>
              <a:gd name="connsiteY4" fmla="*/ -563 h 73900"/>
              <a:gd name="connsiteX5" fmla="*/ 1697175 w 1733839"/>
              <a:gd name="connsiteY5" fmla="*/ -563 h 73900"/>
              <a:gd name="connsiteX6" fmla="*/ 1733840 w 1733839"/>
              <a:gd name="connsiteY6" fmla="*/ 36356 h 73900"/>
              <a:gd name="connsiteX7" fmla="*/ 1733840 w 1733839"/>
              <a:gd name="connsiteY7" fmla="*/ 36356 h 73900"/>
              <a:gd name="connsiteX8" fmla="*/ 1697175 w 1733839"/>
              <a:gd name="connsiteY8" fmla="*/ 73338 h 73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3839" h="73900">
                <a:moveTo>
                  <a:pt x="1697175" y="73338"/>
                </a:moveTo>
                <a:lnTo>
                  <a:pt x="36665" y="73338"/>
                </a:lnTo>
                <a:cubicBezTo>
                  <a:pt x="16347" y="73198"/>
                  <a:pt x="-38" y="56674"/>
                  <a:pt x="0" y="36356"/>
                </a:cubicBezTo>
                <a:lnTo>
                  <a:pt x="0" y="36356"/>
                </a:lnTo>
                <a:cubicBezTo>
                  <a:pt x="0" y="16063"/>
                  <a:pt x="16373" y="-423"/>
                  <a:pt x="36665" y="-563"/>
                </a:cubicBezTo>
                <a:lnTo>
                  <a:pt x="1697175" y="-563"/>
                </a:lnTo>
                <a:cubicBezTo>
                  <a:pt x="1717467" y="-423"/>
                  <a:pt x="1733840" y="16063"/>
                  <a:pt x="1733840" y="36356"/>
                </a:cubicBezTo>
                <a:lnTo>
                  <a:pt x="1733840" y="36356"/>
                </a:lnTo>
                <a:cubicBezTo>
                  <a:pt x="1733878" y="56674"/>
                  <a:pt x="1717493" y="73198"/>
                  <a:pt x="1697175" y="73338"/>
                </a:cubicBezTo>
                <a:close/>
              </a:path>
            </a:pathLst>
          </a:custGeom>
          <a:solidFill>
            <a:schemeClr val="bg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6" name="任意多边形: 形状 23"/>
          <p:cNvSpPr/>
          <p:nvPr userDrawn="1">
            <p:custDataLst>
              <p:tags r:id="rId79"/>
            </p:custDataLst>
          </p:nvPr>
        </p:nvSpPr>
        <p:spPr>
          <a:xfrm>
            <a:off x="922655" y="6506210"/>
            <a:ext cx="1280795" cy="7366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7" name="任意多边形: 形状 24"/>
          <p:cNvSpPr/>
          <p:nvPr userDrawn="1">
            <p:custDataLst>
              <p:tags r:id="rId80"/>
            </p:custDataLst>
          </p:nvPr>
        </p:nvSpPr>
        <p:spPr>
          <a:xfrm>
            <a:off x="758190" y="4628515"/>
            <a:ext cx="1551940" cy="1877695"/>
          </a:xfrm>
          <a:custGeom>
            <a:avLst/>
            <a:gdLst>
              <a:gd name="connsiteX0" fmla="*/ 1551721 w 1551720"/>
              <a:gd name="connsiteY0" fmla="*/ 0 h 1877770"/>
              <a:gd name="connsiteX1" fmla="*/ 0 w 1551720"/>
              <a:gd name="connsiteY1" fmla="*/ 0 h 1877770"/>
              <a:gd name="connsiteX2" fmla="*/ 7168 w 1551720"/>
              <a:gd name="connsiteY2" fmla="*/ 60579 h 1877770"/>
              <a:gd name="connsiteX3" fmla="*/ 191888 w 1551720"/>
              <a:gd name="connsiteY3" fmla="*/ 60579 h 1877770"/>
              <a:gd name="connsiteX4" fmla="*/ 347428 w 1551720"/>
              <a:gd name="connsiteY4" fmla="*/ 1877771 h 1877770"/>
              <a:gd name="connsiteX5" fmla="*/ 668594 w 1551720"/>
              <a:gd name="connsiteY5" fmla="*/ 1877771 h 1877770"/>
              <a:gd name="connsiteX6" fmla="*/ 594883 w 1551720"/>
              <a:gd name="connsiteY6" fmla="*/ 60579 h 1877770"/>
              <a:gd name="connsiteX7" fmla="*/ 715408 w 1551720"/>
              <a:gd name="connsiteY7" fmla="*/ 60579 h 1877770"/>
              <a:gd name="connsiteX8" fmla="*/ 739957 w 1551720"/>
              <a:gd name="connsiteY8" fmla="*/ 1877771 h 1877770"/>
              <a:gd name="connsiteX9" fmla="*/ 835742 w 1551720"/>
              <a:gd name="connsiteY9" fmla="*/ 1877771 h 1877770"/>
              <a:gd name="connsiteX10" fmla="*/ 805674 w 1551720"/>
              <a:gd name="connsiteY10" fmla="*/ 60579 h 1877770"/>
              <a:gd name="connsiteX11" fmla="*/ 1544870 w 1551720"/>
              <a:gd name="connsiteY11" fmla="*/ 60579 h 1877770"/>
              <a:gd name="connsiteX12" fmla="*/ 1551721 w 1551720"/>
              <a:gd name="connsiteY12" fmla="*/ 0 h 1877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51720" h="1877770">
                <a:moveTo>
                  <a:pt x="1551721" y="0"/>
                </a:moveTo>
                <a:lnTo>
                  <a:pt x="0" y="0"/>
                </a:lnTo>
                <a:lnTo>
                  <a:pt x="7168" y="60579"/>
                </a:lnTo>
                <a:lnTo>
                  <a:pt x="191888" y="60579"/>
                </a:lnTo>
                <a:lnTo>
                  <a:pt x="347428" y="1877771"/>
                </a:lnTo>
                <a:lnTo>
                  <a:pt x="668594" y="1877771"/>
                </a:lnTo>
                <a:lnTo>
                  <a:pt x="594883" y="60579"/>
                </a:lnTo>
                <a:lnTo>
                  <a:pt x="715408" y="60579"/>
                </a:lnTo>
                <a:lnTo>
                  <a:pt x="739957" y="1877771"/>
                </a:lnTo>
                <a:lnTo>
                  <a:pt x="835742" y="1877771"/>
                </a:lnTo>
                <a:lnTo>
                  <a:pt x="805674" y="60579"/>
                </a:lnTo>
                <a:lnTo>
                  <a:pt x="1544870" y="60579"/>
                </a:lnTo>
                <a:lnTo>
                  <a:pt x="1551721" y="0"/>
                </a:ln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8" name="任意多边形: 形状 25"/>
          <p:cNvSpPr/>
          <p:nvPr userDrawn="1">
            <p:custDataLst>
              <p:tags r:id="rId81"/>
            </p:custDataLst>
          </p:nvPr>
        </p:nvSpPr>
        <p:spPr>
          <a:xfrm>
            <a:off x="1905" y="4933950"/>
            <a:ext cx="4225290" cy="192595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9" name="任意多边形: 形状 26"/>
          <p:cNvSpPr/>
          <p:nvPr userDrawn="1">
            <p:custDataLst>
              <p:tags r:id="rId82"/>
            </p:custDataLst>
          </p:nvPr>
        </p:nvSpPr>
        <p:spPr>
          <a:xfrm>
            <a:off x="0" y="6280785"/>
            <a:ext cx="2772410" cy="579120"/>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0" name="任意多边形: 形状 27"/>
          <p:cNvSpPr/>
          <p:nvPr userDrawn="1">
            <p:custDataLst>
              <p:tags r:id="rId83"/>
            </p:custDataLst>
          </p:nvPr>
        </p:nvSpPr>
        <p:spPr>
          <a:xfrm>
            <a:off x="1270" y="4820285"/>
            <a:ext cx="944245" cy="203708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0" name="任意多边形: 形状 28"/>
          <p:cNvSpPr/>
          <p:nvPr userDrawn="1">
            <p:custDataLst>
              <p:tags r:id="rId84"/>
            </p:custDataLst>
          </p:nvPr>
        </p:nvSpPr>
        <p:spPr>
          <a:xfrm>
            <a:off x="1905" y="4979670"/>
            <a:ext cx="833120" cy="188150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1" name="任意多边形: 形状 29"/>
          <p:cNvSpPr/>
          <p:nvPr userDrawn="1">
            <p:custDataLst>
              <p:tags r:id="rId85"/>
            </p:custDataLst>
          </p:nvPr>
        </p:nvSpPr>
        <p:spPr>
          <a:xfrm>
            <a:off x="519430" y="5826125"/>
            <a:ext cx="966470" cy="1033780"/>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2" name="任意多边形: 形状 30"/>
          <p:cNvSpPr/>
          <p:nvPr userDrawn="1">
            <p:custDataLst>
              <p:tags r:id="rId86"/>
            </p:custDataLst>
          </p:nvPr>
        </p:nvSpPr>
        <p:spPr>
          <a:xfrm>
            <a:off x="756285" y="5990590"/>
            <a:ext cx="606425" cy="865505"/>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userDrawn="1">
            <p:custDataLst>
              <p:tags r:id="rId87"/>
            </p:custDataLst>
          </p:nvPr>
        </p:nvSpPr>
        <p:spPr>
          <a:xfrm>
            <a:off x="9027160" y="5549900"/>
            <a:ext cx="3162935" cy="1306830"/>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4" name="任意多边形: 形状 32"/>
          <p:cNvSpPr/>
          <p:nvPr userDrawn="1">
            <p:custDataLst>
              <p:tags r:id="rId88"/>
            </p:custDataLst>
          </p:nvPr>
        </p:nvSpPr>
        <p:spPr>
          <a:xfrm>
            <a:off x="9921875" y="6045200"/>
            <a:ext cx="1945640" cy="81470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userDrawn="1">
            <p:custDataLst>
              <p:tags r:id="rId89"/>
            </p:custDataLst>
          </p:nvPr>
        </p:nvSpPr>
        <p:spPr>
          <a:xfrm>
            <a:off x="9918700" y="6045200"/>
            <a:ext cx="1949450" cy="81343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userDrawn="1">
            <p:custDataLst>
              <p:tags r:id="rId90"/>
            </p:custDataLst>
          </p:nvPr>
        </p:nvSpPr>
        <p:spPr>
          <a:xfrm>
            <a:off x="11066145" y="5307965"/>
            <a:ext cx="1115060" cy="154876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userDrawn="1">
            <p:custDataLst>
              <p:tags r:id="rId91"/>
            </p:custDataLst>
          </p:nvPr>
        </p:nvSpPr>
        <p:spPr>
          <a:xfrm>
            <a:off x="11177905" y="5448935"/>
            <a:ext cx="975360" cy="1406525"/>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userDrawn="1">
            <p:custDataLst>
              <p:tags r:id="rId92"/>
            </p:custDataLst>
          </p:nvPr>
        </p:nvSpPr>
        <p:spPr>
          <a:xfrm>
            <a:off x="11538585" y="4926965"/>
            <a:ext cx="642620" cy="1930400"/>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9" name="任意多边形: 形状 37"/>
          <p:cNvSpPr/>
          <p:nvPr userDrawn="1">
            <p:custDataLst>
              <p:tags r:id="rId93"/>
            </p:custDataLst>
          </p:nvPr>
        </p:nvSpPr>
        <p:spPr>
          <a:xfrm>
            <a:off x="11636375" y="5067300"/>
            <a:ext cx="544830" cy="178879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1" name="副标题"/>
          <p:cNvSpPr txBox="1">
            <a:spLocks noGrp="1"/>
          </p:cNvSpPr>
          <p:nvPr>
            <p:ph type="body" idx="6" hasCustomPrompt="1"/>
            <p:custDataLst>
              <p:tags r:id="rId94"/>
            </p:custDataLst>
          </p:nvPr>
        </p:nvSpPr>
        <p:spPr>
          <a:xfrm>
            <a:off x="1743075" y="4627245"/>
            <a:ext cx="8682355" cy="629285"/>
          </a:xfrm>
          <a:prstGeom prst="rect">
            <a:avLst/>
          </a:prstGeom>
          <a:noFill/>
        </p:spPr>
        <p:txBody>
          <a:bodyPr wrap="square" lIns="0" tIns="0" rIns="0" bIns="0" rtlCol="0" anchor="t" anchorCtr="0">
            <a:normAutofit/>
          </a:bodyPr>
          <a:lstStyle>
            <a:lvl1pPr marL="0" marR="0" algn="ctr" defTabSz="914400" rtl="0" eaLnBrk="1" fontAlgn="auto" latinLnBrk="0" hangingPunct="1">
              <a:lnSpc>
                <a:spcPct val="100000"/>
              </a:lnSpc>
              <a:buClrTx/>
              <a:buSzTx/>
              <a:buFontTx/>
              <a:buNone/>
              <a:defRPr kumimoji="0" lang="zh-CN" altLang="en-US" sz="2400" b="1" i="0" u="none" strike="noStrike" kern="0" cap="none" spc="0" normalizeH="0" baseline="0" noProof="1" dirty="0">
                <a:solidFill>
                  <a:schemeClr val="accent2"/>
                </a:solidFill>
                <a:uFillTx/>
                <a:latin typeface="+mj-ea"/>
                <a:ea typeface="+mj-ea"/>
                <a:cs typeface="黑体" panose="02010609060101010101" charset="-122"/>
                <a:sym typeface="+mn-ea"/>
              </a:defRPr>
            </a:lvl1pPr>
          </a:lstStyle>
          <a:p>
            <a:pPr lvl="0" algn="ctr"/>
            <a:r>
              <a:rPr>
                <a:sym typeface="+mn-ea"/>
              </a:rPr>
              <a:t>单击此处编辑母版副标题样式</a:t>
            </a:r>
            <a:endParaRPr>
              <a:sym typeface="+mn-ea"/>
            </a:endParaRPr>
          </a:p>
        </p:txBody>
      </p:sp>
      <p:sp>
        <p:nvSpPr>
          <p:cNvPr id="9" name="标题"/>
          <p:cNvSpPr txBox="1">
            <a:spLocks noGrp="1"/>
          </p:cNvSpPr>
          <p:nvPr>
            <p:ph type="title" idx="5"/>
            <p:custDataLst>
              <p:tags r:id="rId95"/>
            </p:custDataLst>
          </p:nvPr>
        </p:nvSpPr>
        <p:spPr>
          <a:xfrm>
            <a:off x="1318260" y="1979295"/>
            <a:ext cx="9824085" cy="1522730"/>
          </a:xfrm>
          <a:prstGeom prst="rect">
            <a:avLst/>
          </a:prstGeom>
          <a:noFill/>
        </p:spPr>
        <p:txBody>
          <a:bodyPr wrap="square" lIns="0" tIns="0" rIns="0" bIns="0" rtlCol="0" anchor="b" anchorCtr="0">
            <a:normAutofit/>
          </a:bodyPr>
          <a:lstStyle>
            <a:lvl1pPr marL="0" marR="0" algn="ctr" defTabSz="914400" rtl="0" eaLnBrk="1" fontAlgn="auto" latinLnBrk="0" hangingPunct="1">
              <a:lnSpc>
                <a:spcPct val="100000"/>
              </a:lnSpc>
              <a:buClrTx/>
              <a:buSzTx/>
              <a:buFontTx/>
              <a:buNone/>
              <a:defRPr kumimoji="0" lang="zh-CN" altLang="en-US" sz="6000" b="1" i="0" u="none" strike="noStrike" kern="0" cap="none" spc="300" normalizeH="0" baseline="0" noProof="1" dirty="0">
                <a:solidFill>
                  <a:schemeClr val="accent1"/>
                </a:solidFill>
                <a:uFillTx/>
                <a:latin typeface="+mj-ea"/>
                <a:ea typeface="+mj-ea"/>
                <a:cs typeface="微软雅黑" panose="020B0503020204020204" charset="-122"/>
                <a:sym typeface="+mn-ea"/>
              </a:defRPr>
            </a:lvl1pPr>
          </a:lstStyle>
          <a:p>
            <a:pPr lvl="0" algn="ctr"/>
            <a:r>
              <a:rPr>
                <a:sym typeface="+mn-ea"/>
              </a:rPr>
              <a:t>单击此处编辑母版标题样式</a:t>
            </a:r>
            <a:endParaRPr>
              <a:sym typeface="+mn-ea"/>
            </a:endParaRPr>
          </a:p>
        </p:txBody>
      </p:sp>
      <p:sp>
        <p:nvSpPr>
          <p:cNvPr id="8" name="椭圆 7"/>
          <p:cNvSpPr/>
          <p:nvPr userDrawn="1">
            <p:custDataLst>
              <p:tags r:id="rId96"/>
            </p:custDataLst>
          </p:nvPr>
        </p:nvSpPr>
        <p:spPr>
          <a:xfrm>
            <a:off x="302260" y="491490"/>
            <a:ext cx="315595" cy="315595"/>
          </a:xfrm>
          <a:prstGeom prst="ellipse">
            <a:avLst/>
          </a:prstGeom>
          <a:solidFill>
            <a:schemeClr val="accent5"/>
          </a:solidFill>
          <a:ln>
            <a:solidFill>
              <a:schemeClr val="accent4"/>
            </a:solidFill>
            <a:prstDash val="solid"/>
          </a:ln>
          <a:effectLst>
            <a:outerShdw blurRad="203200" dist="101600" dir="8100000" algn="tr" rotWithShape="0">
              <a:schemeClr val="accent6">
                <a:lumMod val="50000"/>
                <a:lumOff val="50000"/>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45000" lnSpcReduction="20000"/>
          </a:bodyPr>
          <a:lstStyle/>
          <a:p>
            <a:pPr algn="ctr"/>
            <a:endParaRPr lang="zh-CN" altLang="en-US">
              <a:cs typeface="微软雅黑" panose="020B0503020204020204" charset="-122"/>
            </a:endParaRPr>
          </a:p>
        </p:txBody>
      </p:sp>
      <p:sp>
        <p:nvSpPr>
          <p:cNvPr id="10" name="椭圆 22"/>
          <p:cNvSpPr/>
          <p:nvPr userDrawn="1">
            <p:custDataLst>
              <p:tags r:id="rId97"/>
            </p:custDataLst>
          </p:nvPr>
        </p:nvSpPr>
        <p:spPr>
          <a:xfrm rot="2573124">
            <a:off x="219710" y="589915"/>
            <a:ext cx="481330" cy="130175"/>
          </a:xfrm>
          <a:custGeom>
            <a:avLst/>
            <a:gdLst>
              <a:gd name="connsiteX0" fmla="*/ 0 w 480575"/>
              <a:gd name="connsiteY0" fmla="*/ 63850 h 127700"/>
              <a:gd name="connsiteX1" fmla="*/ 240288 w 480575"/>
              <a:gd name="connsiteY1" fmla="*/ 0 h 127700"/>
              <a:gd name="connsiteX2" fmla="*/ 480576 w 480575"/>
              <a:gd name="connsiteY2" fmla="*/ 63850 h 127700"/>
              <a:gd name="connsiteX3" fmla="*/ 240288 w 480575"/>
              <a:gd name="connsiteY3" fmla="*/ 127700 h 127700"/>
              <a:gd name="connsiteX4" fmla="*/ 0 w 480575"/>
              <a:gd name="connsiteY4" fmla="*/ 63850 h 127700"/>
              <a:gd name="connsiteX0-1" fmla="*/ 4456 w 485032"/>
              <a:gd name="connsiteY0-2" fmla="*/ 67336 h 131186"/>
              <a:gd name="connsiteX1-3" fmla="*/ 100088 w 485032"/>
              <a:gd name="connsiteY1-4" fmla="*/ 14663 h 131186"/>
              <a:gd name="connsiteX2-5" fmla="*/ 244744 w 485032"/>
              <a:gd name="connsiteY2-6" fmla="*/ 3486 h 131186"/>
              <a:gd name="connsiteX3-7" fmla="*/ 485032 w 485032"/>
              <a:gd name="connsiteY3-8" fmla="*/ 67336 h 131186"/>
              <a:gd name="connsiteX4-9" fmla="*/ 244744 w 485032"/>
              <a:gd name="connsiteY4-10" fmla="*/ 131186 h 131186"/>
              <a:gd name="connsiteX5" fmla="*/ 4456 w 485032"/>
              <a:gd name="connsiteY5" fmla="*/ 67336 h 131186"/>
              <a:gd name="connsiteX0-11" fmla="*/ 4456 w 489651"/>
              <a:gd name="connsiteY0-12" fmla="*/ 64506 h 128356"/>
              <a:gd name="connsiteX1-13" fmla="*/ 100088 w 489651"/>
              <a:gd name="connsiteY1-14" fmla="*/ 11833 h 128356"/>
              <a:gd name="connsiteX2-15" fmla="*/ 244744 w 489651"/>
              <a:gd name="connsiteY2-16" fmla="*/ 656 h 128356"/>
              <a:gd name="connsiteX3-17" fmla="*/ 391125 w 489651"/>
              <a:gd name="connsiteY3-18" fmla="*/ 24264 h 128356"/>
              <a:gd name="connsiteX4-19" fmla="*/ 485032 w 489651"/>
              <a:gd name="connsiteY4-20" fmla="*/ 64506 h 128356"/>
              <a:gd name="connsiteX5-21" fmla="*/ 244744 w 489651"/>
              <a:gd name="connsiteY5-22" fmla="*/ 128356 h 128356"/>
              <a:gd name="connsiteX6" fmla="*/ 4456 w 489651"/>
              <a:gd name="connsiteY6" fmla="*/ 64506 h 128356"/>
              <a:gd name="connsiteX0-23" fmla="*/ 244744 w 489651"/>
              <a:gd name="connsiteY0-24" fmla="*/ 0 h 127700"/>
              <a:gd name="connsiteX1-25" fmla="*/ 391125 w 489651"/>
              <a:gd name="connsiteY1-26" fmla="*/ 23608 h 127700"/>
              <a:gd name="connsiteX2-27" fmla="*/ 485032 w 489651"/>
              <a:gd name="connsiteY2-28" fmla="*/ 63850 h 127700"/>
              <a:gd name="connsiteX3-29" fmla="*/ 244744 w 489651"/>
              <a:gd name="connsiteY3-30" fmla="*/ 127700 h 127700"/>
              <a:gd name="connsiteX4-31" fmla="*/ 4456 w 489651"/>
              <a:gd name="connsiteY4-32" fmla="*/ 63850 h 127700"/>
              <a:gd name="connsiteX5-33" fmla="*/ 100088 w 489651"/>
              <a:gd name="connsiteY5-34" fmla="*/ 11177 h 127700"/>
              <a:gd name="connsiteX6-35" fmla="*/ 336184 w 489651"/>
              <a:gd name="connsiteY6-36" fmla="*/ 91440 h 127700"/>
              <a:gd name="connsiteX0-37" fmla="*/ 244744 w 489651"/>
              <a:gd name="connsiteY0-38" fmla="*/ 0 h 127700"/>
              <a:gd name="connsiteX1-39" fmla="*/ 391125 w 489651"/>
              <a:gd name="connsiteY1-40" fmla="*/ 23608 h 127700"/>
              <a:gd name="connsiteX2-41" fmla="*/ 485032 w 489651"/>
              <a:gd name="connsiteY2-42" fmla="*/ 63850 h 127700"/>
              <a:gd name="connsiteX3-43" fmla="*/ 244744 w 489651"/>
              <a:gd name="connsiteY3-44" fmla="*/ 127700 h 127700"/>
              <a:gd name="connsiteX4-45" fmla="*/ 4456 w 489651"/>
              <a:gd name="connsiteY4-46" fmla="*/ 63850 h 127700"/>
              <a:gd name="connsiteX5-47" fmla="*/ 100088 w 489651"/>
              <a:gd name="connsiteY5-48" fmla="*/ 11177 h 127700"/>
              <a:gd name="connsiteX0-49" fmla="*/ 391125 w 489651"/>
              <a:gd name="connsiteY0-50" fmla="*/ 12431 h 116523"/>
              <a:gd name="connsiteX1-51" fmla="*/ 485032 w 489651"/>
              <a:gd name="connsiteY1-52" fmla="*/ 52673 h 116523"/>
              <a:gd name="connsiteX2-53" fmla="*/ 244744 w 489651"/>
              <a:gd name="connsiteY2-54" fmla="*/ 116523 h 116523"/>
              <a:gd name="connsiteX3-55" fmla="*/ 4456 w 489651"/>
              <a:gd name="connsiteY3-56" fmla="*/ 52673 h 116523"/>
              <a:gd name="connsiteX4-57" fmla="*/ 100088 w 489651"/>
              <a:gd name="connsiteY4-58" fmla="*/ 0 h 116523"/>
              <a:gd name="connsiteX0-59" fmla="*/ 391125 w 489651"/>
              <a:gd name="connsiteY0-60" fmla="*/ 12431 h 116523"/>
              <a:gd name="connsiteX1-61" fmla="*/ 485032 w 489651"/>
              <a:gd name="connsiteY1-62" fmla="*/ 52673 h 116523"/>
              <a:gd name="connsiteX2-63" fmla="*/ 244744 w 489651"/>
              <a:gd name="connsiteY2-64" fmla="*/ 116523 h 116523"/>
              <a:gd name="connsiteX3-65" fmla="*/ 4456 w 489651"/>
              <a:gd name="connsiteY3-66" fmla="*/ 52673 h 116523"/>
              <a:gd name="connsiteX4-67" fmla="*/ 100088 w 489651"/>
              <a:gd name="connsiteY4-68" fmla="*/ 0 h 116523"/>
              <a:gd name="connsiteX0-69" fmla="*/ 391125 w 485526"/>
              <a:gd name="connsiteY0-70" fmla="*/ 12431 h 116523"/>
              <a:gd name="connsiteX1-71" fmla="*/ 485032 w 485526"/>
              <a:gd name="connsiteY1-72" fmla="*/ 52673 h 116523"/>
              <a:gd name="connsiteX2-73" fmla="*/ 244744 w 485526"/>
              <a:gd name="connsiteY2-74" fmla="*/ 116523 h 116523"/>
              <a:gd name="connsiteX3-75" fmla="*/ 4456 w 485526"/>
              <a:gd name="connsiteY3-76" fmla="*/ 52673 h 116523"/>
              <a:gd name="connsiteX4-77" fmla="*/ 100088 w 485526"/>
              <a:gd name="connsiteY4-78" fmla="*/ 0 h 116523"/>
              <a:gd name="connsiteX0-79" fmla="*/ 391125 w 486355"/>
              <a:gd name="connsiteY0-80" fmla="*/ 12431 h 116523"/>
              <a:gd name="connsiteX1-81" fmla="*/ 485032 w 486355"/>
              <a:gd name="connsiteY1-82" fmla="*/ 52673 h 116523"/>
              <a:gd name="connsiteX2-83" fmla="*/ 244744 w 486355"/>
              <a:gd name="connsiteY2-84" fmla="*/ 116523 h 116523"/>
              <a:gd name="connsiteX3-85" fmla="*/ 4456 w 486355"/>
              <a:gd name="connsiteY3-86" fmla="*/ 52673 h 116523"/>
              <a:gd name="connsiteX4-87" fmla="*/ 100088 w 486355"/>
              <a:gd name="connsiteY4-88" fmla="*/ 0 h 116523"/>
              <a:gd name="connsiteX0-89" fmla="*/ 391125 w 486355"/>
              <a:gd name="connsiteY0-90" fmla="*/ 12431 h 116523"/>
              <a:gd name="connsiteX1-91" fmla="*/ 485032 w 486355"/>
              <a:gd name="connsiteY1-92" fmla="*/ 52673 h 116523"/>
              <a:gd name="connsiteX2-93" fmla="*/ 244744 w 486355"/>
              <a:gd name="connsiteY2-94" fmla="*/ 116523 h 116523"/>
              <a:gd name="connsiteX3-95" fmla="*/ 4456 w 486355"/>
              <a:gd name="connsiteY3-96" fmla="*/ 52673 h 116523"/>
              <a:gd name="connsiteX4-97" fmla="*/ 100088 w 486355"/>
              <a:gd name="connsiteY4-98" fmla="*/ 0 h 116523"/>
              <a:gd name="connsiteX0-99" fmla="*/ 388055 w 483285"/>
              <a:gd name="connsiteY0-100" fmla="*/ 12431 h 116523"/>
              <a:gd name="connsiteX1-101" fmla="*/ 481962 w 483285"/>
              <a:gd name="connsiteY1-102" fmla="*/ 52673 h 116523"/>
              <a:gd name="connsiteX2-103" fmla="*/ 241674 w 483285"/>
              <a:gd name="connsiteY2-104" fmla="*/ 116523 h 116523"/>
              <a:gd name="connsiteX3-105" fmla="*/ 1386 w 483285"/>
              <a:gd name="connsiteY3-106" fmla="*/ 52673 h 116523"/>
              <a:gd name="connsiteX4-107" fmla="*/ 97018 w 483285"/>
              <a:gd name="connsiteY4-108" fmla="*/ 0 h 116523"/>
              <a:gd name="connsiteX0-109" fmla="*/ 386951 w 482181"/>
              <a:gd name="connsiteY0-110" fmla="*/ 12431 h 116523"/>
              <a:gd name="connsiteX1-111" fmla="*/ 480858 w 482181"/>
              <a:gd name="connsiteY1-112" fmla="*/ 52673 h 116523"/>
              <a:gd name="connsiteX2-113" fmla="*/ 240570 w 482181"/>
              <a:gd name="connsiteY2-114" fmla="*/ 116523 h 116523"/>
              <a:gd name="connsiteX3-115" fmla="*/ 282 w 482181"/>
              <a:gd name="connsiteY3-116" fmla="*/ 52673 h 116523"/>
              <a:gd name="connsiteX4-117" fmla="*/ 95914 w 482181"/>
              <a:gd name="connsiteY4-118" fmla="*/ 0 h 116523"/>
              <a:gd name="connsiteX0-119" fmla="*/ 390945 w 489657"/>
              <a:gd name="connsiteY0-120" fmla="*/ 12431 h 126495"/>
              <a:gd name="connsiteX1-121" fmla="*/ 484852 w 489657"/>
              <a:gd name="connsiteY1-122" fmla="*/ 52673 h 126495"/>
              <a:gd name="connsiteX2-123" fmla="*/ 240826 w 489657"/>
              <a:gd name="connsiteY2-124" fmla="*/ 126495 h 126495"/>
              <a:gd name="connsiteX3-125" fmla="*/ 4276 w 489657"/>
              <a:gd name="connsiteY3-126" fmla="*/ 52673 h 126495"/>
              <a:gd name="connsiteX4-127" fmla="*/ 99908 w 489657"/>
              <a:gd name="connsiteY4-128" fmla="*/ 0 h 126495"/>
              <a:gd name="connsiteX0-129" fmla="*/ 390940 w 489658"/>
              <a:gd name="connsiteY0-130" fmla="*/ 12431 h 129860"/>
              <a:gd name="connsiteX1-131" fmla="*/ 484847 w 489658"/>
              <a:gd name="connsiteY1-132" fmla="*/ 52673 h 129860"/>
              <a:gd name="connsiteX2-133" fmla="*/ 240696 w 489658"/>
              <a:gd name="connsiteY2-134" fmla="*/ 129860 h 129860"/>
              <a:gd name="connsiteX3-135" fmla="*/ 4271 w 489658"/>
              <a:gd name="connsiteY3-136" fmla="*/ 52673 h 129860"/>
              <a:gd name="connsiteX4-137" fmla="*/ 99903 w 489658"/>
              <a:gd name="connsiteY4-138" fmla="*/ 0 h 129860"/>
              <a:gd name="connsiteX0-139" fmla="*/ 386757 w 485475"/>
              <a:gd name="connsiteY0-140" fmla="*/ 12431 h 129860"/>
              <a:gd name="connsiteX1-141" fmla="*/ 480664 w 485475"/>
              <a:gd name="connsiteY1-142" fmla="*/ 52673 h 129860"/>
              <a:gd name="connsiteX2-143" fmla="*/ 236513 w 485475"/>
              <a:gd name="connsiteY2-144" fmla="*/ 129860 h 129860"/>
              <a:gd name="connsiteX3-145" fmla="*/ 88 w 485475"/>
              <a:gd name="connsiteY3-146" fmla="*/ 52673 h 129860"/>
              <a:gd name="connsiteX4-147" fmla="*/ 95720 w 485475"/>
              <a:gd name="connsiteY4-148" fmla="*/ 0 h 129860"/>
              <a:gd name="connsiteX0-149" fmla="*/ 386781 w 485499"/>
              <a:gd name="connsiteY0-150" fmla="*/ 12431 h 129860"/>
              <a:gd name="connsiteX1-151" fmla="*/ 480688 w 485499"/>
              <a:gd name="connsiteY1-152" fmla="*/ 52673 h 129860"/>
              <a:gd name="connsiteX2-153" fmla="*/ 236537 w 485499"/>
              <a:gd name="connsiteY2-154" fmla="*/ 129860 h 129860"/>
              <a:gd name="connsiteX3-155" fmla="*/ 112 w 485499"/>
              <a:gd name="connsiteY3-156" fmla="*/ 52673 h 129860"/>
              <a:gd name="connsiteX4-157" fmla="*/ 95744 w 485499"/>
              <a:gd name="connsiteY4-158" fmla="*/ 0 h 129860"/>
              <a:gd name="connsiteX0-159" fmla="*/ 386781 w 481273"/>
              <a:gd name="connsiteY0-160" fmla="*/ 12431 h 129860"/>
              <a:gd name="connsiteX1-161" fmla="*/ 480688 w 481273"/>
              <a:gd name="connsiteY1-162" fmla="*/ 52673 h 129860"/>
              <a:gd name="connsiteX2-163" fmla="*/ 236537 w 481273"/>
              <a:gd name="connsiteY2-164" fmla="*/ 129860 h 129860"/>
              <a:gd name="connsiteX3-165" fmla="*/ 112 w 481273"/>
              <a:gd name="connsiteY3-166" fmla="*/ 52673 h 129860"/>
              <a:gd name="connsiteX4-167" fmla="*/ 95744 w 481273"/>
              <a:gd name="connsiteY4-168" fmla="*/ 0 h 129860"/>
              <a:gd name="connsiteX0-169" fmla="*/ 386781 w 480860"/>
              <a:gd name="connsiteY0-170" fmla="*/ 12431 h 129860"/>
              <a:gd name="connsiteX1-171" fmla="*/ 480688 w 480860"/>
              <a:gd name="connsiteY1-172" fmla="*/ 52673 h 129860"/>
              <a:gd name="connsiteX2-173" fmla="*/ 236537 w 480860"/>
              <a:gd name="connsiteY2-174" fmla="*/ 129860 h 129860"/>
              <a:gd name="connsiteX3-175" fmla="*/ 112 w 480860"/>
              <a:gd name="connsiteY3-176" fmla="*/ 52673 h 129860"/>
              <a:gd name="connsiteX4-177" fmla="*/ 95744 w 480860"/>
              <a:gd name="connsiteY4-178" fmla="*/ 0 h 129860"/>
              <a:gd name="connsiteX0-179" fmla="*/ 386781 w 481026"/>
              <a:gd name="connsiteY0-180" fmla="*/ 12431 h 129860"/>
              <a:gd name="connsiteX1-181" fmla="*/ 480688 w 481026"/>
              <a:gd name="connsiteY1-182" fmla="*/ 52673 h 129860"/>
              <a:gd name="connsiteX2-183" fmla="*/ 236537 w 481026"/>
              <a:gd name="connsiteY2-184" fmla="*/ 129860 h 129860"/>
              <a:gd name="connsiteX3-185" fmla="*/ 112 w 481026"/>
              <a:gd name="connsiteY3-186" fmla="*/ 52673 h 129860"/>
              <a:gd name="connsiteX4-187" fmla="*/ 95744 w 481026"/>
              <a:gd name="connsiteY4-188" fmla="*/ 0 h 12986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81026" h="129860">
                <a:moveTo>
                  <a:pt x="386781" y="12431"/>
                </a:moveTo>
                <a:cubicBezTo>
                  <a:pt x="426829" y="23073"/>
                  <a:pt x="486033" y="18896"/>
                  <a:pt x="480688" y="52673"/>
                </a:cubicBezTo>
                <a:cubicBezTo>
                  <a:pt x="475343" y="86450"/>
                  <a:pt x="369244" y="129860"/>
                  <a:pt x="236537" y="129860"/>
                </a:cubicBezTo>
                <a:cubicBezTo>
                  <a:pt x="103830" y="129860"/>
                  <a:pt x="-3966" y="90149"/>
                  <a:pt x="112" y="52673"/>
                </a:cubicBezTo>
                <a:cubicBezTo>
                  <a:pt x="4190" y="15197"/>
                  <a:pt x="55696" y="10642"/>
                  <a:pt x="95744" y="0"/>
                </a:cubicBezTo>
              </a:path>
            </a:pathLst>
          </a:custGeom>
          <a:noFill/>
          <a:ln>
            <a:solidFill>
              <a:schemeClr val="accent3"/>
            </a:solidFill>
            <a:prstDash val="solid"/>
          </a:ln>
          <a:effectLst>
            <a:outerShdw blurRad="203200" dist="101600" dir="8100000" algn="tr" rotWithShape="0">
              <a:schemeClr val="accent6">
                <a:lumMod val="50000"/>
                <a:lumOff val="50000"/>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zh-CN" altLang="en-US">
              <a:cs typeface="微软雅黑" panose="020B0503020204020204" charset="-122"/>
            </a:endParaRPr>
          </a:p>
        </p:txBody>
      </p:sp>
      <p:sp>
        <p:nvSpPr>
          <p:cNvPr id="4" name="日期占位符 3"/>
          <p:cNvSpPr>
            <a:spLocks noGrp="1"/>
          </p:cNvSpPr>
          <p:nvPr>
            <p:ph type="dt" sz="half" idx="10"/>
            <p:custDataLst>
              <p:tags r:id="rId98"/>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99"/>
            </p:custDataLst>
          </p:nvPr>
        </p:nvSpPr>
        <p:spPr>
          <a:xfrm>
            <a:off x="4116000" y="6314400"/>
            <a:ext cx="3960000" cy="316800"/>
          </a:xfrm>
        </p:spPr>
        <p:txBody>
          <a:bodyPr/>
          <a:lstStyle/>
          <a:p>
            <a:endParaRPr lang="zh-CN" altLang="en-US" dirty="0"/>
          </a:p>
        </p:txBody>
      </p:sp>
      <p:sp>
        <p:nvSpPr>
          <p:cNvPr id="6" name="灯片编号占位符 5"/>
          <p:cNvSpPr>
            <a:spLocks noGrp="1"/>
          </p:cNvSpPr>
          <p:nvPr>
            <p:ph type="sldNum" sz="quarter" idx="12"/>
            <p:custDataLst>
              <p:tags r:id="rId100"/>
            </p:custDataLst>
          </p:nvPr>
        </p:nvSpPr>
        <p:spPr>
          <a:xfrm>
            <a:off x="8877600" y="6314400"/>
            <a:ext cx="2700000" cy="316800"/>
          </a:xfrm>
        </p:spPr>
        <p:txBody>
          <a:bodyPr/>
          <a:lstStyle/>
          <a:p>
            <a:fld id="{49AE70B2-8BF9-45C0-BB95-33D1B9D3A854}" type="slidenum">
              <a:rPr lang="zh-CN" altLang="en-US" smtClean="0"/>
            </a:fld>
            <a:endParaRPr lang="zh-CN" altLang="en-US" dirty="0"/>
          </a:p>
        </p:txBody>
      </p:sp>
      <p:pic>
        <p:nvPicPr>
          <p:cNvPr id="2" name="图片 1"/>
          <p:cNvPicPr>
            <a:picLocks noChangeAspect="1"/>
          </p:cNvPicPr>
          <p:nvPr userDrawn="1">
            <p:custDataLst>
              <p:tags r:id="rId101"/>
            </p:custDataLst>
          </p:nvPr>
        </p:nvPicPr>
        <p:blipFill>
          <a:blip r:embed="rId102"/>
          <a:stretch>
            <a:fillRect/>
          </a:stretch>
        </p:blipFill>
        <p:spPr>
          <a:xfrm>
            <a:off x="9447530" y="0"/>
            <a:ext cx="2744470" cy="42545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showMasterSp="0">
  <p:cSld name="标题和内容">
    <p:spTree>
      <p:nvGrpSpPr>
        <p:cNvPr id="1" name=""/>
        <p:cNvGrpSpPr/>
        <p:nvPr/>
      </p:nvGrpSpPr>
      <p:grpSpPr>
        <a:xfrm>
          <a:off x="0" y="0"/>
          <a:ext cx="0" cy="0"/>
          <a:chOff x="0" y="0"/>
          <a:chExt cx="0" cy="0"/>
        </a:xfrm>
      </p:grpSpPr>
      <p:pic>
        <p:nvPicPr>
          <p:cNvPr id="86" name="图片 85" descr="资源 7@4x-8"/>
          <p:cNvPicPr>
            <a:picLocks noChangeAspect="1"/>
          </p:cNvPicPr>
          <p:nvPr>
            <p:custDataLst>
              <p:tags r:id="rId2"/>
            </p:custDataLst>
          </p:nvPr>
        </p:nvPicPr>
        <p:blipFill>
          <a:blip r:embed="rId3"/>
          <a:srcRect l="48995" b="-6400"/>
          <a:stretch>
            <a:fillRect/>
          </a:stretch>
        </p:blipFill>
        <p:spPr>
          <a:xfrm>
            <a:off x="-5715" y="2753360"/>
            <a:ext cx="886460" cy="675640"/>
          </a:xfrm>
          <a:prstGeom prst="rect">
            <a:avLst/>
          </a:prstGeom>
        </p:spPr>
      </p:pic>
      <p:sp>
        <p:nvSpPr>
          <p:cNvPr id="76" name="任意多边形: 形状 23"/>
          <p:cNvSpPr/>
          <p:nvPr>
            <p:custDataLst>
              <p:tags r:id="rId4"/>
            </p:custDataLst>
          </p:nvPr>
        </p:nvSpPr>
        <p:spPr>
          <a:xfrm>
            <a:off x="669290" y="6603365"/>
            <a:ext cx="929005" cy="5334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8" name="任意多边形: 形状 25"/>
          <p:cNvSpPr/>
          <p:nvPr>
            <p:custDataLst>
              <p:tags r:id="rId5"/>
            </p:custDataLst>
          </p:nvPr>
        </p:nvSpPr>
        <p:spPr>
          <a:xfrm>
            <a:off x="1270" y="5463540"/>
            <a:ext cx="3063875" cy="139636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9" name="任意多边形: 形状 26"/>
          <p:cNvSpPr/>
          <p:nvPr>
            <p:custDataLst>
              <p:tags r:id="rId6"/>
            </p:custDataLst>
          </p:nvPr>
        </p:nvSpPr>
        <p:spPr>
          <a:xfrm>
            <a:off x="0" y="6440170"/>
            <a:ext cx="2010410" cy="419735"/>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0" name="任意多边形: 形状 27"/>
          <p:cNvSpPr/>
          <p:nvPr>
            <p:custDataLst>
              <p:tags r:id="rId7"/>
            </p:custDataLst>
          </p:nvPr>
        </p:nvSpPr>
        <p:spPr>
          <a:xfrm>
            <a:off x="635" y="5380990"/>
            <a:ext cx="684530" cy="147701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0" name="任意多边形: 形状 28"/>
          <p:cNvSpPr/>
          <p:nvPr>
            <p:custDataLst>
              <p:tags r:id="rId8"/>
            </p:custDataLst>
          </p:nvPr>
        </p:nvSpPr>
        <p:spPr>
          <a:xfrm>
            <a:off x="1270" y="5496560"/>
            <a:ext cx="603885" cy="136461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1" name="任意多边形: 形状 29"/>
          <p:cNvSpPr/>
          <p:nvPr>
            <p:custDataLst>
              <p:tags r:id="rId9"/>
            </p:custDataLst>
          </p:nvPr>
        </p:nvSpPr>
        <p:spPr>
          <a:xfrm>
            <a:off x="376555" y="6110605"/>
            <a:ext cx="701040" cy="749935"/>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2" name="任意多边形: 形状 30"/>
          <p:cNvSpPr/>
          <p:nvPr>
            <p:custDataLst>
              <p:tags r:id="rId10"/>
            </p:custDataLst>
          </p:nvPr>
        </p:nvSpPr>
        <p:spPr>
          <a:xfrm>
            <a:off x="548640" y="6229985"/>
            <a:ext cx="439420" cy="627380"/>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p:custDataLst>
              <p:tags r:id="rId11"/>
            </p:custDataLst>
          </p:nvPr>
        </p:nvSpPr>
        <p:spPr>
          <a:xfrm>
            <a:off x="9910445" y="5909310"/>
            <a:ext cx="2293620" cy="948055"/>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4" name="任意多边形: 形状 32"/>
          <p:cNvSpPr/>
          <p:nvPr>
            <p:custDataLst>
              <p:tags r:id="rId12"/>
            </p:custDataLst>
          </p:nvPr>
        </p:nvSpPr>
        <p:spPr>
          <a:xfrm>
            <a:off x="10559415" y="6268720"/>
            <a:ext cx="1410970" cy="59118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p:custDataLst>
              <p:tags r:id="rId13"/>
            </p:custDataLst>
          </p:nvPr>
        </p:nvSpPr>
        <p:spPr>
          <a:xfrm>
            <a:off x="10556875" y="6268720"/>
            <a:ext cx="1413510" cy="58991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p:custDataLst>
              <p:tags r:id="rId14"/>
            </p:custDataLst>
          </p:nvPr>
        </p:nvSpPr>
        <p:spPr>
          <a:xfrm>
            <a:off x="11388725" y="5734050"/>
            <a:ext cx="808355" cy="112331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p:custDataLst>
              <p:tags r:id="rId15"/>
            </p:custDataLst>
          </p:nvPr>
        </p:nvSpPr>
        <p:spPr>
          <a:xfrm>
            <a:off x="11470005" y="5836285"/>
            <a:ext cx="707390" cy="1019810"/>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p:custDataLst>
              <p:tags r:id="rId16"/>
            </p:custDataLst>
          </p:nvPr>
        </p:nvSpPr>
        <p:spPr>
          <a:xfrm>
            <a:off x="11731625" y="5457825"/>
            <a:ext cx="466090" cy="1400175"/>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9" name="任意多边形: 形状 37"/>
          <p:cNvSpPr/>
          <p:nvPr>
            <p:custDataLst>
              <p:tags r:id="rId17"/>
            </p:custDataLst>
          </p:nvPr>
        </p:nvSpPr>
        <p:spPr>
          <a:xfrm>
            <a:off x="11802110" y="5559425"/>
            <a:ext cx="394970" cy="129730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4" name="同侧圆角矩形 53"/>
          <p:cNvSpPr/>
          <p:nvPr>
            <p:custDataLst>
              <p:tags r:id="rId18"/>
            </p:custDataLst>
          </p:nvPr>
        </p:nvSpPr>
        <p:spPr>
          <a:xfrm rot="5400000">
            <a:off x="4942205" y="-3637280"/>
            <a:ext cx="575310" cy="9361170"/>
          </a:xfrm>
          <a:prstGeom prst="round2SameRect">
            <a:avLst>
              <a:gd name="adj1" fmla="val 10651"/>
              <a:gd name="adj2" fmla="val 0"/>
            </a:avLst>
          </a:prstGeom>
          <a:solidFill>
            <a:schemeClr val="accent4">
              <a:lumMod val="60000"/>
              <a:lumOff val="4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55" name="矩形 54"/>
          <p:cNvSpPr/>
          <p:nvPr>
            <p:custDataLst>
              <p:tags r:id="rId19"/>
            </p:custDataLst>
          </p:nvPr>
        </p:nvSpPr>
        <p:spPr>
          <a:xfrm>
            <a:off x="548640" y="755015"/>
            <a:ext cx="100330" cy="575945"/>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7" name="标题"/>
          <p:cNvSpPr txBox="1">
            <a:spLocks noGrp="1"/>
          </p:cNvSpPr>
          <p:nvPr>
            <p:ph type="title" idx="1"/>
            <p:custDataLst>
              <p:tags r:id="rId20"/>
            </p:custDataLst>
          </p:nvPr>
        </p:nvSpPr>
        <p:spPr>
          <a:xfrm>
            <a:off x="689610" y="781685"/>
            <a:ext cx="9091295" cy="538480"/>
          </a:xfrm>
          <a:prstGeom prst="rect">
            <a:avLst/>
          </a:prstGeom>
          <a:noFill/>
          <a:ln>
            <a:noFill/>
            <a:prstDash val="sysDash"/>
          </a:ln>
        </p:spPr>
        <p:txBody>
          <a:bodyPr wrap="square" rtlCol="0" anchor="ctr" anchorCtr="0">
            <a:normAutofit/>
          </a:bodyPr>
          <a:lstStyle>
            <a:lvl1pPr marL="0" marR="0" algn="l" defTabSz="914400" rtl="0" eaLnBrk="1" fontAlgn="auto" latinLnBrk="0" hangingPunct="1">
              <a:lnSpc>
                <a:spcPct val="100000"/>
              </a:lnSpc>
              <a:buClrTx/>
              <a:buSzTx/>
              <a:buFontTx/>
              <a:buNone/>
              <a:defRPr kumimoji="0" lang="zh-CN" altLang="en-US" sz="2400" b="1" i="0" u="none" strike="noStrike" kern="1200" cap="none" spc="300" normalizeH="0" baseline="0" noProof="1" dirty="0">
                <a:solidFill>
                  <a:schemeClr val="tx1"/>
                </a:solidFill>
                <a:effectLst>
                  <a:outerShdw blurRad="38100" dist="19050" dir="2700000" algn="tl" rotWithShape="0">
                    <a:schemeClr val="dk1">
                      <a:alpha val="40000"/>
                    </a:schemeClr>
                  </a:outerShdw>
                </a:effectLst>
                <a:latin typeface="+mj-ea"/>
                <a:ea typeface="+mj-ea"/>
                <a:cs typeface="微软雅黑" panose="020B0503020204020204" charset="-122"/>
              </a:defRPr>
            </a:lvl1pPr>
          </a:lstStyle>
          <a:p>
            <a:pPr lvl="0"/>
            <a:r>
              <a:rPr dirty="0">
                <a:sym typeface="+mn-ea"/>
              </a:rPr>
              <a:t>单击此处编辑母版标题样式</a:t>
            </a:r>
            <a:endParaRPr dirty="0">
              <a:sym typeface="+mn-ea"/>
            </a:endParaRPr>
          </a:p>
        </p:txBody>
      </p:sp>
      <p:sp>
        <p:nvSpPr>
          <p:cNvPr id="4" name="日期占位符 3"/>
          <p:cNvSpPr>
            <a:spLocks noGrp="1"/>
          </p:cNvSpPr>
          <p:nvPr>
            <p:ph type="dt" sz="half" idx="10"/>
            <p:custDataLst>
              <p:tags r:id="rId21"/>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6" name="灯片编号占位符 5"/>
          <p:cNvSpPr>
            <a:spLocks noGrp="1"/>
          </p:cNvSpPr>
          <p:nvPr>
            <p:ph type="sldNum" sz="quarter" idx="12"/>
            <p:custDataLst>
              <p:tags r:id="rId22"/>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showMasterSp="0" userDrawn="1">
  <p:cSld name="目录">
    <p:spTree>
      <p:nvGrpSpPr>
        <p:cNvPr id="1" name=""/>
        <p:cNvGrpSpPr/>
        <p:nvPr/>
      </p:nvGrpSpPr>
      <p:grpSpPr>
        <a:xfrm>
          <a:off x="0" y="0"/>
          <a:ext cx="0" cy="0"/>
          <a:chOff x="0" y="0"/>
          <a:chExt cx="0" cy="0"/>
        </a:xfrm>
      </p:grpSpPr>
      <p:sp>
        <p:nvSpPr>
          <p:cNvPr id="19" name="矩形 18"/>
          <p:cNvSpPr/>
          <p:nvPr>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20" name="任意多边形: 形状 2"/>
          <p:cNvSpPr/>
          <p:nvPr>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1" name="任意多边形: 形状 3"/>
          <p:cNvSpPr/>
          <p:nvPr>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3" name="任意多边形: 形状 4"/>
          <p:cNvSpPr/>
          <p:nvPr>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6" name="任意多边形: 形状 5"/>
          <p:cNvSpPr/>
          <p:nvPr>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9" name="任意多边形: 形状 6"/>
          <p:cNvSpPr/>
          <p:nvPr>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0" name="任意多边形: 形状 7"/>
          <p:cNvSpPr/>
          <p:nvPr>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2" name="任意多边形: 形状 8"/>
          <p:cNvSpPr/>
          <p:nvPr>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3" name="任意多边形: 形状 9"/>
          <p:cNvSpPr/>
          <p:nvPr>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4" name="任意多边形: 形状 10"/>
          <p:cNvSpPr/>
          <p:nvPr>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5" name="任意多边形: 形状 11"/>
          <p:cNvSpPr/>
          <p:nvPr>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8" name="任意多边形: 形状 12"/>
          <p:cNvSpPr/>
          <p:nvPr>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0" name="任意多边形: 形状 13"/>
          <p:cNvSpPr/>
          <p:nvPr>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2" name="任意多边形: 形状 14"/>
          <p:cNvSpPr/>
          <p:nvPr>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4" name="任意多边形: 形状 15"/>
          <p:cNvSpPr/>
          <p:nvPr>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5" name="任意多边形: 形状 16"/>
          <p:cNvSpPr/>
          <p:nvPr>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7" name="任意多边形: 形状 17"/>
          <p:cNvSpPr/>
          <p:nvPr>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9" name="任意多边形: 形状 18"/>
          <p:cNvSpPr/>
          <p:nvPr>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0" name="任意多边形: 形状 19"/>
          <p:cNvSpPr/>
          <p:nvPr>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2" name="任意多边形: 形状 20"/>
          <p:cNvSpPr/>
          <p:nvPr>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3" name="任意多边形: 形状 21"/>
          <p:cNvSpPr/>
          <p:nvPr>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1" name="任意多边形: 形状 22"/>
          <p:cNvSpPr/>
          <p:nvPr>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2" name="任意多边形: 形状 23"/>
          <p:cNvSpPr/>
          <p:nvPr>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3" name="任意多边形: 形状 24"/>
          <p:cNvSpPr/>
          <p:nvPr>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4" name="任意多边形: 形状 25"/>
          <p:cNvSpPr/>
          <p:nvPr>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5" name="任意多边形: 形状 26"/>
          <p:cNvSpPr/>
          <p:nvPr>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6" name="任意多边形: 形状 27"/>
          <p:cNvSpPr/>
          <p:nvPr>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8" name="任意多边形: 形状 28"/>
          <p:cNvSpPr/>
          <p:nvPr>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9" name="任意多边形: 形状 29"/>
          <p:cNvSpPr/>
          <p:nvPr>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0" name="任意多边形: 形状 30"/>
          <p:cNvSpPr/>
          <p:nvPr>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1" name="任意多边形: 形状 31"/>
          <p:cNvSpPr/>
          <p:nvPr>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2" name="任意多边形: 形状 32"/>
          <p:cNvSpPr/>
          <p:nvPr>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3" name="任意多边形: 形状 33"/>
          <p:cNvSpPr/>
          <p:nvPr>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4" name="任意多边形: 形状 34"/>
          <p:cNvSpPr/>
          <p:nvPr>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5" name="任意多边形: 形状 35"/>
          <p:cNvSpPr/>
          <p:nvPr>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6" name="任意多边形: 形状 36"/>
          <p:cNvSpPr/>
          <p:nvPr>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7" name="任意多边形: 形状 37"/>
          <p:cNvSpPr/>
          <p:nvPr>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8" name="任意多边形: 形状 38"/>
          <p:cNvSpPr/>
          <p:nvPr>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9" name="任意多边形: 形状 39"/>
          <p:cNvSpPr/>
          <p:nvPr>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0" name="任意多边形: 形状 40"/>
          <p:cNvSpPr/>
          <p:nvPr>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1" name="任意多边形: 形状 41"/>
          <p:cNvSpPr/>
          <p:nvPr>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119" name="图片 118" descr="资源 2@4x-8"/>
          <p:cNvPicPr>
            <a:picLocks noChangeAspect="1"/>
          </p:cNvPicPr>
          <p:nvPr>
            <p:custDataLst>
              <p:tags r:id="rId43"/>
            </p:custDataLst>
          </p:nvPr>
        </p:nvPicPr>
        <p:blipFill>
          <a:blip r:embed="rId44"/>
          <a:stretch>
            <a:fillRect/>
          </a:stretch>
        </p:blipFill>
        <p:spPr>
          <a:xfrm>
            <a:off x="4080510" y="0"/>
            <a:ext cx="1064260" cy="1348105"/>
          </a:xfrm>
          <a:prstGeom prst="rect">
            <a:avLst/>
          </a:prstGeom>
        </p:spPr>
      </p:pic>
      <p:pic>
        <p:nvPicPr>
          <p:cNvPr id="120" name="图片 119" descr="资源 3@4x-8"/>
          <p:cNvPicPr>
            <a:picLocks noChangeAspect="1"/>
          </p:cNvPicPr>
          <p:nvPr>
            <p:custDataLst>
              <p:tags r:id="rId45"/>
            </p:custDataLst>
          </p:nvPr>
        </p:nvPicPr>
        <p:blipFill>
          <a:blip r:embed="rId46"/>
          <a:stretch>
            <a:fillRect/>
          </a:stretch>
        </p:blipFill>
        <p:spPr>
          <a:xfrm>
            <a:off x="7215505" y="0"/>
            <a:ext cx="4989830" cy="2374900"/>
          </a:xfrm>
          <a:prstGeom prst="rect">
            <a:avLst/>
          </a:prstGeom>
        </p:spPr>
      </p:pic>
      <p:pic>
        <p:nvPicPr>
          <p:cNvPr id="121" name="图片 120" descr="资源 4@4x-8"/>
          <p:cNvPicPr>
            <a:picLocks noChangeAspect="1"/>
          </p:cNvPicPr>
          <p:nvPr>
            <p:custDataLst>
              <p:tags r:id="rId47"/>
            </p:custDataLst>
          </p:nvPr>
        </p:nvPicPr>
        <p:blipFill>
          <a:blip r:embed="rId48"/>
          <a:stretch>
            <a:fillRect/>
          </a:stretch>
        </p:blipFill>
        <p:spPr>
          <a:xfrm>
            <a:off x="1905" y="-9525"/>
            <a:ext cx="3096260" cy="2460625"/>
          </a:xfrm>
          <a:prstGeom prst="rect">
            <a:avLst/>
          </a:prstGeom>
        </p:spPr>
      </p:pic>
      <p:pic>
        <p:nvPicPr>
          <p:cNvPr id="133" name="图片 132" descr="资源 6@4x-8"/>
          <p:cNvPicPr>
            <a:picLocks noChangeAspect="1"/>
          </p:cNvPicPr>
          <p:nvPr>
            <p:custDataLst>
              <p:tags r:id="rId49"/>
            </p:custDataLst>
          </p:nvPr>
        </p:nvPicPr>
        <p:blipFill>
          <a:blip r:embed="rId50"/>
          <a:stretch>
            <a:fillRect/>
          </a:stretch>
        </p:blipFill>
        <p:spPr>
          <a:xfrm>
            <a:off x="7169150" y="55880"/>
            <a:ext cx="1387475" cy="2757170"/>
          </a:xfrm>
          <a:prstGeom prst="rect">
            <a:avLst/>
          </a:prstGeom>
        </p:spPr>
      </p:pic>
      <p:sp>
        <p:nvSpPr>
          <p:cNvPr id="8" name="矩形: 单圆角 3"/>
          <p:cNvSpPr/>
          <p:nvPr>
            <p:custDataLst>
              <p:tags r:id="rId51"/>
            </p:custDataLst>
          </p:nvPr>
        </p:nvSpPr>
        <p:spPr>
          <a:xfrm>
            <a:off x="-5715" y="884420"/>
            <a:ext cx="10879345" cy="5381469"/>
          </a:xfrm>
          <a:prstGeom prst="round1Rect">
            <a:avLst>
              <a:gd name="adj" fmla="val 32968"/>
            </a:avLst>
          </a:prstGeom>
          <a:solidFill>
            <a:schemeClr val="bg1"/>
          </a:solidFill>
          <a:ln>
            <a:noFill/>
            <a:prstDash val="solid"/>
          </a:ln>
          <a:effectLst>
            <a:outerShdw blurRad="254000" algn="ctr" rotWithShape="0">
              <a:schemeClr val="accent2">
                <a:lumMod val="75000"/>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cs typeface="微软雅黑" panose="020B0503020204020204" charset="-122"/>
            </a:endParaRPr>
          </a:p>
        </p:txBody>
      </p:sp>
      <p:pic>
        <p:nvPicPr>
          <p:cNvPr id="87" name="图片 86" descr="资源 8@4x-8"/>
          <p:cNvPicPr>
            <a:picLocks noChangeAspect="1"/>
          </p:cNvPicPr>
          <p:nvPr>
            <p:custDataLst>
              <p:tags r:id="rId52"/>
            </p:custDataLst>
          </p:nvPr>
        </p:nvPicPr>
        <p:blipFill>
          <a:blip r:embed="rId53"/>
          <a:stretch>
            <a:fillRect/>
          </a:stretch>
        </p:blipFill>
        <p:spPr>
          <a:xfrm>
            <a:off x="7510145" y="3788410"/>
            <a:ext cx="4177665" cy="2866390"/>
          </a:xfrm>
          <a:prstGeom prst="rect">
            <a:avLst/>
          </a:prstGeom>
        </p:spPr>
      </p:pic>
      <p:sp>
        <p:nvSpPr>
          <p:cNvPr id="94" name="任意多边形: 形状 32"/>
          <p:cNvSpPr/>
          <p:nvPr>
            <p:custDataLst>
              <p:tags r:id="rId54"/>
            </p:custDataLst>
          </p:nvPr>
        </p:nvSpPr>
        <p:spPr>
          <a:xfrm>
            <a:off x="9921875" y="6045200"/>
            <a:ext cx="1945640" cy="81470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p:custDataLst>
              <p:tags r:id="rId55"/>
            </p:custDataLst>
          </p:nvPr>
        </p:nvSpPr>
        <p:spPr>
          <a:xfrm>
            <a:off x="9027160" y="5549900"/>
            <a:ext cx="3162935" cy="1306830"/>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p:custDataLst>
              <p:tags r:id="rId56"/>
            </p:custDataLst>
          </p:nvPr>
        </p:nvSpPr>
        <p:spPr>
          <a:xfrm>
            <a:off x="9918700" y="6045200"/>
            <a:ext cx="1949450" cy="81343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p:custDataLst>
              <p:tags r:id="rId57"/>
            </p:custDataLst>
          </p:nvPr>
        </p:nvSpPr>
        <p:spPr>
          <a:xfrm>
            <a:off x="11066145" y="5307965"/>
            <a:ext cx="1115060" cy="154876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p:custDataLst>
              <p:tags r:id="rId58"/>
            </p:custDataLst>
          </p:nvPr>
        </p:nvSpPr>
        <p:spPr>
          <a:xfrm>
            <a:off x="11177905" y="5448935"/>
            <a:ext cx="975360" cy="1406525"/>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p:custDataLst>
              <p:tags r:id="rId59"/>
            </p:custDataLst>
          </p:nvPr>
        </p:nvSpPr>
        <p:spPr>
          <a:xfrm>
            <a:off x="11538585" y="4926965"/>
            <a:ext cx="642620" cy="1930400"/>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9" name="任意多边形: 形状 37"/>
          <p:cNvSpPr/>
          <p:nvPr>
            <p:custDataLst>
              <p:tags r:id="rId60"/>
            </p:custDataLst>
          </p:nvPr>
        </p:nvSpPr>
        <p:spPr>
          <a:xfrm>
            <a:off x="11636375" y="5067300"/>
            <a:ext cx="544830" cy="178879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 name="副标题"/>
          <p:cNvSpPr txBox="1">
            <a:spLocks noGrp="1"/>
          </p:cNvSpPr>
          <p:nvPr>
            <p:ph type="body" idx="2" hasCustomPrompt="1"/>
            <p:custDataLst>
              <p:tags r:id="rId61"/>
            </p:custDataLst>
          </p:nvPr>
        </p:nvSpPr>
        <p:spPr>
          <a:xfrm>
            <a:off x="575945" y="2212340"/>
            <a:ext cx="1510030" cy="513715"/>
          </a:xfrm>
          <a:prstGeom prst="rect">
            <a:avLst/>
          </a:prstGeom>
          <a:noFill/>
        </p:spPr>
        <p:txBody>
          <a:bodyPr wrap="square" lIns="0" tIns="0" rIns="0" bIns="0" rtlCol="0" anchor="ctr">
            <a:normAutofit/>
          </a:bodyPr>
          <a:lstStyle>
            <a:lvl1pPr marL="0" marR="0" algn="dist" defTabSz="914400" rtl="0" eaLnBrk="1" fontAlgn="auto" latinLnBrk="0" hangingPunct="1">
              <a:lnSpc>
                <a:spcPct val="100000"/>
              </a:lnSpc>
              <a:buClrTx/>
              <a:buSzTx/>
              <a:buFontTx/>
              <a:buNone/>
              <a:defRPr kumimoji="0" lang="zh-CN" altLang="en-US" sz="2000" b="1" i="0" u="none" strike="noStrike" kern="0" cap="none" spc="100" normalizeH="0" baseline="0" noProof="1" dirty="0">
                <a:solidFill>
                  <a:schemeClr val="accent3"/>
                </a:solidFill>
                <a:uFillTx/>
                <a:latin typeface="+mj-ea"/>
                <a:ea typeface="+mj-ea"/>
                <a:cs typeface="黑体" panose="02010609060101010101" charset="-122"/>
                <a:sym typeface="+mn-ea"/>
              </a:defRPr>
            </a:lvl1pPr>
          </a:lstStyle>
          <a:p>
            <a:pPr lvl="0" algn="dist"/>
            <a:r>
              <a:rPr dirty="0">
                <a:sym typeface="+mn-ea"/>
              </a:rPr>
              <a:t>编辑副标题</a:t>
            </a:r>
            <a:endParaRPr dirty="0">
              <a:sym typeface="+mn-ea"/>
            </a:endParaRPr>
          </a:p>
        </p:txBody>
      </p:sp>
      <p:sp>
        <p:nvSpPr>
          <p:cNvPr id="6" name="标题"/>
          <p:cNvSpPr txBox="1">
            <a:spLocks noGrp="1"/>
          </p:cNvSpPr>
          <p:nvPr>
            <p:ph type="title" idx="1" hasCustomPrompt="1"/>
            <p:custDataLst>
              <p:tags r:id="rId62"/>
            </p:custDataLst>
          </p:nvPr>
        </p:nvSpPr>
        <p:spPr>
          <a:xfrm>
            <a:off x="519430" y="1244600"/>
            <a:ext cx="3329305" cy="968375"/>
          </a:xfrm>
          <a:prstGeom prst="rect">
            <a:avLst/>
          </a:prstGeom>
          <a:noFill/>
        </p:spPr>
        <p:txBody>
          <a:bodyPr wrap="square" lIns="0" tIns="0" rIns="0" bIns="0" rtlCol="0" anchor="ctr">
            <a:normAutofit/>
          </a:bodyPr>
          <a:lstStyle>
            <a:lvl1pPr marL="0" marR="0" algn="l" defTabSz="914400" rtl="0" eaLnBrk="1" fontAlgn="auto" latinLnBrk="0" hangingPunct="1">
              <a:lnSpc>
                <a:spcPct val="100000"/>
              </a:lnSpc>
              <a:buClrTx/>
              <a:buSzTx/>
              <a:buFontTx/>
              <a:buNone/>
              <a:defRPr kumimoji="0" lang="zh-CN" altLang="en-US" sz="6000" b="1" i="0" u="none" strike="noStrike" kern="1200" cap="none" spc="300" normalizeH="0" baseline="0" noProof="1" dirty="0">
                <a:solidFill>
                  <a:schemeClr val="accent1"/>
                </a:solidFill>
                <a:latin typeface="+mj-ea"/>
                <a:ea typeface="+mj-ea"/>
                <a:cs typeface="微软雅黑" panose="020B0503020204020204" charset="-122"/>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63"/>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4"/>
            </p:custDataLst>
          </p:nvPr>
        </p:nvSpPr>
        <p:spPr>
          <a:xfrm>
            <a:off x="4116000" y="6314400"/>
            <a:ext cx="3960000" cy="316800"/>
          </a:xfrm>
        </p:spPr>
        <p:txBody>
          <a:bodyPr/>
          <a:lstStyle/>
          <a:p>
            <a:endParaRPr lang="zh-CN" altLang="en-US" dirty="0"/>
          </a:p>
        </p:txBody>
      </p:sp>
      <p:sp>
        <p:nvSpPr>
          <p:cNvPr id="5" name="灯片编号占位符 4"/>
          <p:cNvSpPr>
            <a:spLocks noGrp="1"/>
          </p:cNvSpPr>
          <p:nvPr>
            <p:ph type="sldNum" sz="quarter" idx="12"/>
            <p:custDataLst>
              <p:tags r:id="rId65"/>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1" name=""/>
        <p:cNvGrpSpPr/>
        <p:nvPr/>
      </p:nvGrpSpPr>
      <p:grpSpPr>
        <a:xfrm>
          <a:off x="0" y="0"/>
          <a:ext cx="0" cy="0"/>
          <a:chOff x="0" y="0"/>
          <a:chExt cx="0" cy="0"/>
        </a:xfrm>
      </p:grpSpPr>
      <p:sp>
        <p:nvSpPr>
          <p:cNvPr id="12" name="矩形 11"/>
          <p:cNvSpPr/>
          <p:nvPr userDrawn="1">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11" name="任意多边形: 形状 2"/>
          <p:cNvSpPr/>
          <p:nvPr userDrawn="1">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9" name="任意多边形: 形状 3"/>
          <p:cNvSpPr/>
          <p:nvPr userDrawn="1">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 name="任意多边形: 形状 4"/>
          <p:cNvSpPr/>
          <p:nvPr userDrawn="1">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5" name="任意多边形: 形状 5"/>
          <p:cNvSpPr/>
          <p:nvPr userDrawn="1">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6" name="任意多边形: 形状 6"/>
          <p:cNvSpPr/>
          <p:nvPr userDrawn="1">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7" name="任意多边形: 形状 7"/>
          <p:cNvSpPr/>
          <p:nvPr userDrawn="1">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8" name="任意多边形: 形状 8"/>
          <p:cNvSpPr/>
          <p:nvPr userDrawn="1">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9" name="任意多边形: 形状 9"/>
          <p:cNvSpPr/>
          <p:nvPr userDrawn="1">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0" name="任意多边形: 形状 10"/>
          <p:cNvSpPr/>
          <p:nvPr userDrawn="1">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1" name="任意多边形: 形状 11"/>
          <p:cNvSpPr/>
          <p:nvPr userDrawn="1">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2" name="任意多边形: 形状 12"/>
          <p:cNvSpPr/>
          <p:nvPr userDrawn="1">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3" name="任意多边形: 形状 13"/>
          <p:cNvSpPr/>
          <p:nvPr userDrawn="1">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4" name="任意多边形: 形状 14"/>
          <p:cNvSpPr/>
          <p:nvPr userDrawn="1">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5" name="任意多边形: 形状 15"/>
          <p:cNvSpPr/>
          <p:nvPr userDrawn="1">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6" name="任意多边形: 形状 16"/>
          <p:cNvSpPr/>
          <p:nvPr userDrawn="1">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7" name="任意多边形: 形状 17"/>
          <p:cNvSpPr/>
          <p:nvPr userDrawn="1">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8" name="任意多边形: 形状 18"/>
          <p:cNvSpPr/>
          <p:nvPr userDrawn="1">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9" name="任意多边形: 形状 19"/>
          <p:cNvSpPr/>
          <p:nvPr userDrawn="1">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0" name="任意多边形: 形状 20"/>
          <p:cNvSpPr/>
          <p:nvPr userDrawn="1">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1" name="任意多边形: 形状 21"/>
          <p:cNvSpPr/>
          <p:nvPr userDrawn="1">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2" name="任意多边形: 形状 22"/>
          <p:cNvSpPr/>
          <p:nvPr userDrawn="1">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3" name="任意多边形: 形状 23"/>
          <p:cNvSpPr/>
          <p:nvPr userDrawn="1">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5" name="任意多边形: 形状 24"/>
          <p:cNvSpPr/>
          <p:nvPr userDrawn="1">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6" name="任意多边形: 形状 25"/>
          <p:cNvSpPr/>
          <p:nvPr userDrawn="1">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7" name="任意多边形: 形状 26"/>
          <p:cNvSpPr/>
          <p:nvPr userDrawn="1">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8" name="任意多边形: 形状 27"/>
          <p:cNvSpPr/>
          <p:nvPr userDrawn="1">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9" name="任意多边形: 形状 28"/>
          <p:cNvSpPr/>
          <p:nvPr userDrawn="1">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0" name="任意多边形: 形状 29"/>
          <p:cNvSpPr/>
          <p:nvPr userDrawn="1">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1" name="任意多边形: 形状 30"/>
          <p:cNvSpPr/>
          <p:nvPr userDrawn="1">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2" name="任意多边形: 形状 31"/>
          <p:cNvSpPr/>
          <p:nvPr userDrawn="1">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4" name="任意多边形: 形状 32"/>
          <p:cNvSpPr/>
          <p:nvPr userDrawn="1">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5" name="任意多边形: 形状 33"/>
          <p:cNvSpPr/>
          <p:nvPr userDrawn="1">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6" name="任意多边形: 形状 34"/>
          <p:cNvSpPr/>
          <p:nvPr userDrawn="1">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7" name="任意多边形: 形状 35"/>
          <p:cNvSpPr/>
          <p:nvPr userDrawn="1">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8" name="任意多边形: 形状 36"/>
          <p:cNvSpPr/>
          <p:nvPr userDrawn="1">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9" name="任意多边形: 形状 37"/>
          <p:cNvSpPr/>
          <p:nvPr userDrawn="1">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0" name="任意多边形: 形状 38"/>
          <p:cNvSpPr/>
          <p:nvPr userDrawn="1">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1" name="任意多边形: 形状 39"/>
          <p:cNvSpPr/>
          <p:nvPr userDrawn="1">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2" name="任意多边形: 形状 40"/>
          <p:cNvSpPr/>
          <p:nvPr userDrawn="1">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3" name="任意多边形: 形状 41"/>
          <p:cNvSpPr/>
          <p:nvPr userDrawn="1">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81" name="图片 80" descr="资源 2@4x-8"/>
          <p:cNvPicPr>
            <a:picLocks noChangeAspect="1"/>
          </p:cNvPicPr>
          <p:nvPr userDrawn="1">
            <p:custDataLst>
              <p:tags r:id="rId43"/>
            </p:custDataLst>
          </p:nvPr>
        </p:nvPicPr>
        <p:blipFill>
          <a:blip r:embed="rId44"/>
          <a:stretch>
            <a:fillRect/>
          </a:stretch>
        </p:blipFill>
        <p:spPr>
          <a:xfrm>
            <a:off x="4080510" y="0"/>
            <a:ext cx="1064260" cy="1348105"/>
          </a:xfrm>
          <a:prstGeom prst="rect">
            <a:avLst/>
          </a:prstGeom>
        </p:spPr>
      </p:pic>
      <p:pic>
        <p:nvPicPr>
          <p:cNvPr id="82" name="图片 81" descr="资源 3@4x-8"/>
          <p:cNvPicPr>
            <a:picLocks noChangeAspect="1"/>
          </p:cNvPicPr>
          <p:nvPr userDrawn="1">
            <p:custDataLst>
              <p:tags r:id="rId45"/>
            </p:custDataLst>
          </p:nvPr>
        </p:nvPicPr>
        <p:blipFill>
          <a:blip r:embed="rId46"/>
          <a:stretch>
            <a:fillRect/>
          </a:stretch>
        </p:blipFill>
        <p:spPr>
          <a:xfrm>
            <a:off x="7215505" y="0"/>
            <a:ext cx="4989830" cy="2374900"/>
          </a:xfrm>
          <a:prstGeom prst="rect">
            <a:avLst/>
          </a:prstGeom>
        </p:spPr>
      </p:pic>
      <p:pic>
        <p:nvPicPr>
          <p:cNvPr id="83" name="图片 82" descr="资源 4@4x-8"/>
          <p:cNvPicPr>
            <a:picLocks noChangeAspect="1"/>
          </p:cNvPicPr>
          <p:nvPr userDrawn="1">
            <p:custDataLst>
              <p:tags r:id="rId47"/>
            </p:custDataLst>
          </p:nvPr>
        </p:nvPicPr>
        <p:blipFill>
          <a:blip r:embed="rId48"/>
          <a:stretch>
            <a:fillRect/>
          </a:stretch>
        </p:blipFill>
        <p:spPr>
          <a:xfrm>
            <a:off x="1905" y="-9525"/>
            <a:ext cx="3096260" cy="2460625"/>
          </a:xfrm>
          <a:prstGeom prst="rect">
            <a:avLst/>
          </a:prstGeom>
        </p:spPr>
      </p:pic>
      <p:pic>
        <p:nvPicPr>
          <p:cNvPr id="84" name="图片 83" descr="资源 5@4x-8"/>
          <p:cNvPicPr>
            <a:picLocks noChangeAspect="1"/>
          </p:cNvPicPr>
          <p:nvPr userDrawn="1">
            <p:custDataLst>
              <p:tags r:id="rId49"/>
            </p:custDataLst>
          </p:nvPr>
        </p:nvPicPr>
        <p:blipFill>
          <a:blip r:embed="rId50"/>
          <a:stretch>
            <a:fillRect/>
          </a:stretch>
        </p:blipFill>
        <p:spPr>
          <a:xfrm>
            <a:off x="5688965" y="142240"/>
            <a:ext cx="1162685" cy="2600960"/>
          </a:xfrm>
          <a:prstGeom prst="rect">
            <a:avLst/>
          </a:prstGeom>
        </p:spPr>
      </p:pic>
      <p:pic>
        <p:nvPicPr>
          <p:cNvPr id="85" name="图片 84" descr="资源 6@4x-8"/>
          <p:cNvPicPr>
            <a:picLocks noChangeAspect="1"/>
          </p:cNvPicPr>
          <p:nvPr userDrawn="1">
            <p:custDataLst>
              <p:tags r:id="rId51"/>
            </p:custDataLst>
          </p:nvPr>
        </p:nvPicPr>
        <p:blipFill>
          <a:blip r:embed="rId52"/>
          <a:stretch>
            <a:fillRect/>
          </a:stretch>
        </p:blipFill>
        <p:spPr>
          <a:xfrm>
            <a:off x="7169150" y="55880"/>
            <a:ext cx="1387475" cy="2757170"/>
          </a:xfrm>
          <a:prstGeom prst="rect">
            <a:avLst/>
          </a:prstGeom>
        </p:spPr>
      </p:pic>
      <p:pic>
        <p:nvPicPr>
          <p:cNvPr id="86" name="图片 85" descr="资源 7@4x-8"/>
          <p:cNvPicPr>
            <a:picLocks noChangeAspect="1"/>
          </p:cNvPicPr>
          <p:nvPr userDrawn="1">
            <p:custDataLst>
              <p:tags r:id="rId53"/>
            </p:custDataLst>
          </p:nvPr>
        </p:nvPicPr>
        <p:blipFill>
          <a:blip r:embed="rId54"/>
          <a:srcRect l="48995" b="-6400"/>
          <a:stretch>
            <a:fillRect/>
          </a:stretch>
        </p:blipFill>
        <p:spPr>
          <a:xfrm>
            <a:off x="-5715" y="2753360"/>
            <a:ext cx="886460" cy="675640"/>
          </a:xfrm>
          <a:prstGeom prst="rect">
            <a:avLst/>
          </a:prstGeom>
        </p:spPr>
      </p:pic>
      <p:sp>
        <p:nvSpPr>
          <p:cNvPr id="130" name="圆角矩形 129"/>
          <p:cNvSpPr/>
          <p:nvPr userDrawn="1">
            <p:custDataLst>
              <p:tags r:id="rId55"/>
            </p:custDataLst>
          </p:nvPr>
        </p:nvSpPr>
        <p:spPr>
          <a:xfrm>
            <a:off x="1286510" y="683895"/>
            <a:ext cx="9855200" cy="5456555"/>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pic>
        <p:nvPicPr>
          <p:cNvPr id="87" name="图片 86" descr="资源 8@4x-8"/>
          <p:cNvPicPr>
            <a:picLocks noChangeAspect="1"/>
          </p:cNvPicPr>
          <p:nvPr userDrawn="1">
            <p:custDataLst>
              <p:tags r:id="rId56"/>
            </p:custDataLst>
          </p:nvPr>
        </p:nvPicPr>
        <p:blipFill>
          <a:blip r:embed="rId57"/>
          <a:stretch>
            <a:fillRect/>
          </a:stretch>
        </p:blipFill>
        <p:spPr>
          <a:xfrm>
            <a:off x="7521575" y="3815080"/>
            <a:ext cx="4138930" cy="2839720"/>
          </a:xfrm>
          <a:prstGeom prst="rect">
            <a:avLst/>
          </a:prstGeom>
        </p:spPr>
      </p:pic>
      <p:sp>
        <p:nvSpPr>
          <p:cNvPr id="55" name="任意多边形: 形状 2"/>
          <p:cNvSpPr/>
          <p:nvPr userDrawn="1">
            <p:custDataLst>
              <p:tags r:id="rId58"/>
            </p:custDataLst>
          </p:nvPr>
        </p:nvSpPr>
        <p:spPr>
          <a:xfrm>
            <a:off x="1170305" y="3911600"/>
            <a:ext cx="297180" cy="1772285"/>
          </a:xfrm>
          <a:custGeom>
            <a:avLst/>
            <a:gdLst>
              <a:gd name="connsiteX0" fmla="*/ 262384 w 297351"/>
              <a:gd name="connsiteY0" fmla="*/ 1764995 h 1772035"/>
              <a:gd name="connsiteX1" fmla="*/ 189689 w 297351"/>
              <a:gd name="connsiteY1" fmla="*/ 1771339 h 1772035"/>
              <a:gd name="connsiteX2" fmla="*/ 148140 w 297351"/>
              <a:gd name="connsiteY2" fmla="*/ 1736259 h 1772035"/>
              <a:gd name="connsiteX3" fmla="*/ 148 w 297351"/>
              <a:gd name="connsiteY3" fmla="*/ 47839 h 1772035"/>
              <a:gd name="connsiteX4" fmla="*/ 34973 w 297351"/>
              <a:gd name="connsiteY4" fmla="*/ 5909 h 1772035"/>
              <a:gd name="connsiteX5" fmla="*/ 107669 w 297351"/>
              <a:gd name="connsiteY5" fmla="*/ -434 h 1772035"/>
              <a:gd name="connsiteX6" fmla="*/ 149218 w 297351"/>
              <a:gd name="connsiteY6" fmla="*/ 34708 h 1772035"/>
              <a:gd name="connsiteX7" fmla="*/ 297209 w 297351"/>
              <a:gd name="connsiteY7" fmla="*/ 1723192 h 1772035"/>
              <a:gd name="connsiteX8" fmla="*/ 262384 w 297351"/>
              <a:gd name="connsiteY8" fmla="*/ 1764995 h 1772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51" h="1772035">
                <a:moveTo>
                  <a:pt x="262384" y="1764995"/>
                </a:moveTo>
                <a:lnTo>
                  <a:pt x="189689" y="1771339"/>
                </a:lnTo>
                <a:cubicBezTo>
                  <a:pt x="168540" y="1773095"/>
                  <a:pt x="149954" y="1757402"/>
                  <a:pt x="148140" y="1736259"/>
                </a:cubicBezTo>
                <a:lnTo>
                  <a:pt x="148" y="47839"/>
                </a:lnTo>
                <a:cubicBezTo>
                  <a:pt x="-1691" y="26683"/>
                  <a:pt x="13837" y="7983"/>
                  <a:pt x="34973" y="5909"/>
                </a:cubicBezTo>
                <a:lnTo>
                  <a:pt x="107669" y="-434"/>
                </a:lnTo>
                <a:cubicBezTo>
                  <a:pt x="128830" y="-2153"/>
                  <a:pt x="147404" y="13553"/>
                  <a:pt x="149218" y="34708"/>
                </a:cubicBezTo>
                <a:lnTo>
                  <a:pt x="297209" y="1723192"/>
                </a:lnTo>
                <a:cubicBezTo>
                  <a:pt x="299011" y="1744316"/>
                  <a:pt x="283482" y="1762952"/>
                  <a:pt x="262384" y="1764995"/>
                </a:cubicBezTo>
                <a:close/>
              </a:path>
            </a:pathLst>
          </a:custGeom>
          <a:solidFill>
            <a:schemeClr val="accent2">
              <a:lumMod val="5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6" name="任意多边形: 形状 3"/>
          <p:cNvSpPr/>
          <p:nvPr userDrawn="1">
            <p:custDataLst>
              <p:tags r:id="rId59"/>
            </p:custDataLst>
          </p:nvPr>
        </p:nvSpPr>
        <p:spPr>
          <a:xfrm>
            <a:off x="1137920" y="3677285"/>
            <a:ext cx="215900" cy="560070"/>
          </a:xfrm>
          <a:custGeom>
            <a:avLst/>
            <a:gdLst>
              <a:gd name="connsiteX0" fmla="*/ 171892 w 215798"/>
              <a:gd name="connsiteY0" fmla="*/ 550010 h 560112"/>
              <a:gd name="connsiteX1" fmla="*/ 91839 w 215798"/>
              <a:gd name="connsiteY1" fmla="*/ 557115 h 560112"/>
              <a:gd name="connsiteX2" fmla="*/ 45088 w 215798"/>
              <a:gd name="connsiteY2" fmla="*/ 543603 h 560112"/>
              <a:gd name="connsiteX3" fmla="*/ 113 w 215798"/>
              <a:gd name="connsiteY3" fmla="*/ 30423 h 560112"/>
              <a:gd name="connsiteX4" fmla="*/ 43756 w 215798"/>
              <a:gd name="connsiteY4" fmla="*/ 8792 h 560112"/>
              <a:gd name="connsiteX5" fmla="*/ 123873 w 215798"/>
              <a:gd name="connsiteY5" fmla="*/ 1687 h 560112"/>
              <a:gd name="connsiteX6" fmla="*/ 170624 w 215798"/>
              <a:gd name="connsiteY6" fmla="*/ 15199 h 560112"/>
              <a:gd name="connsiteX7" fmla="*/ 215598 w 215798"/>
              <a:gd name="connsiteY7" fmla="*/ 528443 h 560112"/>
              <a:gd name="connsiteX8" fmla="*/ 171892 w 215798"/>
              <a:gd name="connsiteY8" fmla="*/ 550010 h 560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5798" h="560112">
                <a:moveTo>
                  <a:pt x="171892" y="550010"/>
                </a:moveTo>
                <a:lnTo>
                  <a:pt x="91839" y="557115"/>
                </a:lnTo>
                <a:cubicBezTo>
                  <a:pt x="66973" y="559335"/>
                  <a:pt x="46991" y="565234"/>
                  <a:pt x="45088" y="543603"/>
                </a:cubicBezTo>
                <a:lnTo>
                  <a:pt x="113" y="30423"/>
                </a:lnTo>
                <a:cubicBezTo>
                  <a:pt x="-1726" y="9426"/>
                  <a:pt x="19144" y="11012"/>
                  <a:pt x="43756" y="8792"/>
                </a:cubicBezTo>
                <a:lnTo>
                  <a:pt x="123873" y="1687"/>
                </a:lnTo>
                <a:cubicBezTo>
                  <a:pt x="148739" y="-533"/>
                  <a:pt x="169038" y="-5798"/>
                  <a:pt x="170624" y="15199"/>
                </a:cubicBezTo>
                <a:lnTo>
                  <a:pt x="215598" y="528443"/>
                </a:lnTo>
                <a:cubicBezTo>
                  <a:pt x="217438" y="549693"/>
                  <a:pt x="206908" y="546902"/>
                  <a:pt x="171892" y="550010"/>
                </a:cubicBez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7" name="任意多边形: 形状 4"/>
          <p:cNvSpPr/>
          <p:nvPr userDrawn="1">
            <p:custDataLst>
              <p:tags r:id="rId60"/>
            </p:custDataLst>
          </p:nvPr>
        </p:nvSpPr>
        <p:spPr>
          <a:xfrm>
            <a:off x="1318260" y="3942080"/>
            <a:ext cx="89535" cy="483870"/>
          </a:xfrm>
          <a:custGeom>
            <a:avLst/>
            <a:gdLst>
              <a:gd name="connsiteX0" fmla="*/ 89378 w 89378"/>
              <a:gd name="connsiteY0" fmla="*/ 479624 h 483810"/>
              <a:gd name="connsiteX1" fmla="*/ 42374 w 89378"/>
              <a:gd name="connsiteY1" fmla="*/ 483811 h 483810"/>
              <a:gd name="connsiteX2" fmla="*/ 0 w 89378"/>
              <a:gd name="connsiteY2" fmla="*/ 0 h 483810"/>
              <a:gd name="connsiteX3" fmla="*/ 53729 w 89378"/>
              <a:gd name="connsiteY3" fmla="*/ 72315 h 483810"/>
              <a:gd name="connsiteX4" fmla="*/ 89378 w 89378"/>
              <a:gd name="connsiteY4" fmla="*/ 479624 h 4838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378" h="483810">
                <a:moveTo>
                  <a:pt x="89378" y="479624"/>
                </a:moveTo>
                <a:lnTo>
                  <a:pt x="42374" y="483811"/>
                </a:lnTo>
                <a:lnTo>
                  <a:pt x="0" y="0"/>
                </a:lnTo>
                <a:lnTo>
                  <a:pt x="53729" y="72315"/>
                </a:lnTo>
                <a:lnTo>
                  <a:pt x="89378" y="479624"/>
                </a:ln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8" name="任意多边形: 形状 5"/>
          <p:cNvSpPr/>
          <p:nvPr userDrawn="1">
            <p:custDataLst>
              <p:tags r:id="rId61"/>
            </p:custDataLst>
          </p:nvPr>
        </p:nvSpPr>
        <p:spPr>
          <a:xfrm>
            <a:off x="1155700" y="3655060"/>
            <a:ext cx="130810" cy="38100"/>
          </a:xfrm>
          <a:custGeom>
            <a:avLst/>
            <a:gdLst>
              <a:gd name="connsiteX0" fmla="*/ 130610 w 130610"/>
              <a:gd name="connsiteY0" fmla="*/ 26706 h 38123"/>
              <a:gd name="connsiteX1" fmla="*/ 2347 w 130610"/>
              <a:gd name="connsiteY1" fmla="*/ 38124 h 38123"/>
              <a:gd name="connsiteX2" fmla="*/ 0 w 130610"/>
              <a:gd name="connsiteY2" fmla="*/ 11418 h 38123"/>
              <a:gd name="connsiteX3" fmla="*/ 128263 w 130610"/>
              <a:gd name="connsiteY3" fmla="*/ 0 h 38123"/>
              <a:gd name="connsiteX4" fmla="*/ 130610 w 130610"/>
              <a:gd name="connsiteY4" fmla="*/ 26706 h 381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610" h="38123">
                <a:moveTo>
                  <a:pt x="130610" y="26706"/>
                </a:moveTo>
                <a:lnTo>
                  <a:pt x="2347" y="38124"/>
                </a:lnTo>
                <a:lnTo>
                  <a:pt x="0" y="11418"/>
                </a:lnTo>
                <a:lnTo>
                  <a:pt x="128263" y="0"/>
                </a:lnTo>
                <a:lnTo>
                  <a:pt x="130610" y="26706"/>
                </a:lnTo>
                <a:close/>
              </a:path>
            </a:pathLst>
          </a:custGeom>
          <a:solidFill>
            <a:schemeClr val="accent2">
              <a:lumMod val="50000"/>
            </a:schemeClr>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59" name="任意多边形: 形状 6"/>
          <p:cNvSpPr/>
          <p:nvPr userDrawn="1">
            <p:custDataLst>
              <p:tags r:id="rId62"/>
            </p:custDataLst>
          </p:nvPr>
        </p:nvSpPr>
        <p:spPr>
          <a:xfrm>
            <a:off x="1662430" y="3982720"/>
            <a:ext cx="285115" cy="1772920"/>
          </a:xfrm>
          <a:custGeom>
            <a:avLst/>
            <a:gdLst>
              <a:gd name="connsiteX0" fmla="*/ 107968 w 285331"/>
              <a:gd name="connsiteY0" fmla="*/ 1772078 h 1772748"/>
              <a:gd name="connsiteX1" fmla="*/ 35209 w 285331"/>
              <a:gd name="connsiteY1" fmla="*/ 1766179 h 1772748"/>
              <a:gd name="connsiteX2" fmla="*/ 130 w 285331"/>
              <a:gd name="connsiteY2" fmla="*/ 1724503 h 1772748"/>
              <a:gd name="connsiteX3" fmla="*/ 136069 w 285331"/>
              <a:gd name="connsiteY3" fmla="*/ 34940 h 1772748"/>
              <a:gd name="connsiteX4" fmla="*/ 177365 w 285331"/>
              <a:gd name="connsiteY4" fmla="*/ -456 h 1772748"/>
              <a:gd name="connsiteX5" fmla="*/ 250123 w 285331"/>
              <a:gd name="connsiteY5" fmla="*/ 5507 h 1772748"/>
              <a:gd name="connsiteX6" fmla="*/ 285202 w 285331"/>
              <a:gd name="connsiteY6" fmla="*/ 47119 h 1772748"/>
              <a:gd name="connsiteX7" fmla="*/ 149263 w 285331"/>
              <a:gd name="connsiteY7" fmla="*/ 1736682 h 1772748"/>
              <a:gd name="connsiteX8" fmla="*/ 107968 w 285331"/>
              <a:gd name="connsiteY8" fmla="*/ 1772078 h 1772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5331" h="1772748">
                <a:moveTo>
                  <a:pt x="107968" y="1772078"/>
                </a:moveTo>
                <a:lnTo>
                  <a:pt x="35209" y="1766179"/>
                </a:lnTo>
                <a:cubicBezTo>
                  <a:pt x="14060" y="1764263"/>
                  <a:pt x="-1595" y="1745665"/>
                  <a:pt x="130" y="1724503"/>
                </a:cubicBezTo>
                <a:lnTo>
                  <a:pt x="136069" y="34940"/>
                </a:lnTo>
                <a:cubicBezTo>
                  <a:pt x="137757" y="13791"/>
                  <a:pt x="156209" y="-2022"/>
                  <a:pt x="177365" y="-456"/>
                </a:cubicBezTo>
                <a:lnTo>
                  <a:pt x="250123" y="5507"/>
                </a:lnTo>
                <a:cubicBezTo>
                  <a:pt x="271260" y="7391"/>
                  <a:pt x="286921" y="25971"/>
                  <a:pt x="285202" y="47119"/>
                </a:cubicBezTo>
                <a:lnTo>
                  <a:pt x="149263" y="1736682"/>
                </a:lnTo>
                <a:cubicBezTo>
                  <a:pt x="147576" y="1757831"/>
                  <a:pt x="129123" y="1773645"/>
                  <a:pt x="107968" y="1772078"/>
                </a:cubicBezTo>
                <a:close/>
              </a:path>
            </a:pathLst>
          </a:custGeom>
          <a:solidFill>
            <a:schemeClr val="accent6">
              <a:lumMod val="50000"/>
              <a:lumOff val="5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0" name="任意多边形: 形状 7"/>
          <p:cNvSpPr/>
          <p:nvPr userDrawn="1">
            <p:custDataLst>
              <p:tags r:id="rId63"/>
            </p:custDataLst>
          </p:nvPr>
        </p:nvSpPr>
        <p:spPr>
          <a:xfrm>
            <a:off x="1743075" y="4207510"/>
            <a:ext cx="215900" cy="59690"/>
          </a:xfrm>
          <a:custGeom>
            <a:avLst/>
            <a:gdLst>
              <a:gd name="connsiteX0" fmla="*/ 200818 w 216027"/>
              <a:gd name="connsiteY0" fmla="*/ 59039 h 59642"/>
              <a:gd name="connsiteX1" fmla="*/ 11658 w 216027"/>
              <a:gd name="connsiteY1" fmla="*/ 43562 h 59642"/>
              <a:gd name="connsiteX2" fmla="*/ 43 w 216027"/>
              <a:gd name="connsiteY2" fmla="*/ 29885 h 59642"/>
              <a:gd name="connsiteX3" fmla="*/ 50 w 216027"/>
              <a:gd name="connsiteY3" fmla="*/ 29796 h 59642"/>
              <a:gd name="connsiteX4" fmla="*/ 1572 w 216027"/>
              <a:gd name="connsiteY4" fmla="*/ 11147 h 59642"/>
              <a:gd name="connsiteX5" fmla="*/ 15198 w 216027"/>
              <a:gd name="connsiteY5" fmla="*/ -525 h 59642"/>
              <a:gd name="connsiteX6" fmla="*/ 15210 w 216027"/>
              <a:gd name="connsiteY6" fmla="*/ -525 h 59642"/>
              <a:gd name="connsiteX7" fmla="*/ 204370 w 216027"/>
              <a:gd name="connsiteY7" fmla="*/ 15143 h 59642"/>
              <a:gd name="connsiteX8" fmla="*/ 215985 w 216027"/>
              <a:gd name="connsiteY8" fmla="*/ 28820 h 59642"/>
              <a:gd name="connsiteX9" fmla="*/ 215979 w 216027"/>
              <a:gd name="connsiteY9" fmla="*/ 28908 h 59642"/>
              <a:gd name="connsiteX10" fmla="*/ 214456 w 216027"/>
              <a:gd name="connsiteY10" fmla="*/ 47494 h 59642"/>
              <a:gd name="connsiteX11" fmla="*/ 200818 w 216027"/>
              <a:gd name="connsiteY11" fmla="*/ 59039 h 5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6027" h="59642">
                <a:moveTo>
                  <a:pt x="200818" y="59039"/>
                </a:moveTo>
                <a:lnTo>
                  <a:pt x="11658" y="43562"/>
                </a:lnTo>
                <a:cubicBezTo>
                  <a:pt x="4674" y="42991"/>
                  <a:pt x="-528" y="36869"/>
                  <a:pt x="43" y="29885"/>
                </a:cubicBezTo>
                <a:cubicBezTo>
                  <a:pt x="43" y="29860"/>
                  <a:pt x="50" y="29828"/>
                  <a:pt x="50" y="29796"/>
                </a:cubicBezTo>
                <a:lnTo>
                  <a:pt x="1572" y="11147"/>
                </a:lnTo>
                <a:cubicBezTo>
                  <a:pt x="2111" y="4163"/>
                  <a:pt x="8213" y="-1064"/>
                  <a:pt x="15198" y="-525"/>
                </a:cubicBezTo>
                <a:cubicBezTo>
                  <a:pt x="15204" y="-525"/>
                  <a:pt x="15204" y="-525"/>
                  <a:pt x="15210" y="-525"/>
                </a:cubicBezTo>
                <a:lnTo>
                  <a:pt x="204370" y="15143"/>
                </a:lnTo>
                <a:cubicBezTo>
                  <a:pt x="211354" y="15714"/>
                  <a:pt x="216556" y="21835"/>
                  <a:pt x="215985" y="28820"/>
                </a:cubicBezTo>
                <a:cubicBezTo>
                  <a:pt x="215985" y="28845"/>
                  <a:pt x="215979" y="28877"/>
                  <a:pt x="215979" y="28908"/>
                </a:cubicBezTo>
                <a:lnTo>
                  <a:pt x="214456" y="47494"/>
                </a:lnTo>
                <a:cubicBezTo>
                  <a:pt x="213853" y="54434"/>
                  <a:pt x="207764" y="59585"/>
                  <a:pt x="200818" y="59039"/>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1" name="任意多边形: 形状 8"/>
          <p:cNvSpPr/>
          <p:nvPr userDrawn="1">
            <p:custDataLst>
              <p:tags r:id="rId64"/>
            </p:custDataLst>
          </p:nvPr>
        </p:nvSpPr>
        <p:spPr>
          <a:xfrm>
            <a:off x="1763395" y="3582670"/>
            <a:ext cx="215265" cy="1122045"/>
          </a:xfrm>
          <a:custGeom>
            <a:avLst/>
            <a:gdLst>
              <a:gd name="connsiteX0" fmla="*/ 166007 w 215548"/>
              <a:gd name="connsiteY0" fmla="*/ 679385 h 1122272"/>
              <a:gd name="connsiteX1" fmla="*/ 130420 w 215548"/>
              <a:gd name="connsiteY1" fmla="*/ 1121710 h 1122272"/>
              <a:gd name="connsiteX2" fmla="*/ 167910 w 215548"/>
              <a:gd name="connsiteY2" fmla="*/ 1084284 h 1122272"/>
              <a:gd name="connsiteX3" fmla="*/ 202862 w 215548"/>
              <a:gd name="connsiteY3" fmla="*/ 649762 h 1122272"/>
              <a:gd name="connsiteX4" fmla="*/ 215549 w 215548"/>
              <a:gd name="connsiteY4" fmla="*/ 494095 h 1122272"/>
              <a:gd name="connsiteX5" fmla="*/ 189858 w 215548"/>
              <a:gd name="connsiteY5" fmla="*/ 430661 h 1122272"/>
              <a:gd name="connsiteX6" fmla="*/ 186940 w 215548"/>
              <a:gd name="connsiteY6" fmla="*/ 7366 h 1122272"/>
              <a:gd name="connsiteX7" fmla="*/ 88808 w 215548"/>
              <a:gd name="connsiteY7" fmla="*/ -563 h 1122272"/>
              <a:gd name="connsiteX8" fmla="*/ 0 w 215548"/>
              <a:gd name="connsiteY8" fmla="*/ 624895 h 1122272"/>
              <a:gd name="connsiteX9" fmla="*/ 163026 w 215548"/>
              <a:gd name="connsiteY9" fmla="*/ 638217 h 1122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5548" h="1122272">
                <a:moveTo>
                  <a:pt x="166007" y="679385"/>
                </a:moveTo>
                <a:lnTo>
                  <a:pt x="130420" y="1121710"/>
                </a:lnTo>
                <a:cubicBezTo>
                  <a:pt x="130420" y="1121710"/>
                  <a:pt x="165499" y="1114098"/>
                  <a:pt x="167910" y="1084284"/>
                </a:cubicBezTo>
                <a:cubicBezTo>
                  <a:pt x="170320" y="1054470"/>
                  <a:pt x="202862" y="649762"/>
                  <a:pt x="202862" y="649762"/>
                </a:cubicBezTo>
                <a:lnTo>
                  <a:pt x="215549" y="494095"/>
                </a:lnTo>
                <a:lnTo>
                  <a:pt x="189858" y="430661"/>
                </a:lnTo>
                <a:lnTo>
                  <a:pt x="186940" y="7366"/>
                </a:lnTo>
                <a:lnTo>
                  <a:pt x="88808" y="-563"/>
                </a:lnTo>
                <a:cubicBezTo>
                  <a:pt x="88808" y="-563"/>
                  <a:pt x="16557" y="420765"/>
                  <a:pt x="0" y="624895"/>
                </a:cubicBezTo>
                <a:lnTo>
                  <a:pt x="163026" y="638217"/>
                </a:lnTo>
                <a:close/>
              </a:path>
            </a:pathLst>
          </a:custGeom>
          <a:solidFill>
            <a:schemeClr val="accent6"/>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2" name="任意多边形: 形状 9"/>
          <p:cNvSpPr/>
          <p:nvPr userDrawn="1">
            <p:custDataLst>
              <p:tags r:id="rId65"/>
            </p:custDataLst>
          </p:nvPr>
        </p:nvSpPr>
        <p:spPr>
          <a:xfrm>
            <a:off x="1800860" y="4255770"/>
            <a:ext cx="60960" cy="598805"/>
          </a:xfrm>
          <a:custGeom>
            <a:avLst/>
            <a:gdLst>
              <a:gd name="connsiteX0" fmla="*/ 12877 w 60960"/>
              <a:gd name="connsiteY0" fmla="*/ 599006 h 599006"/>
              <a:gd name="connsiteX1" fmla="*/ 0 w 60960"/>
              <a:gd name="connsiteY1" fmla="*/ 597992 h 599006"/>
              <a:gd name="connsiteX2" fmla="*/ 48146 w 60960"/>
              <a:gd name="connsiteY2" fmla="*/ 0 h 599006"/>
              <a:gd name="connsiteX3" fmla="*/ 60960 w 60960"/>
              <a:gd name="connsiteY3" fmla="*/ 1078 h 599006"/>
              <a:gd name="connsiteX4" fmla="*/ 12877 w 60960"/>
              <a:gd name="connsiteY4" fmla="*/ 599006 h 5990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 h="599006">
                <a:moveTo>
                  <a:pt x="12877" y="599006"/>
                </a:moveTo>
                <a:lnTo>
                  <a:pt x="0" y="597992"/>
                </a:lnTo>
                <a:lnTo>
                  <a:pt x="48146" y="0"/>
                </a:lnTo>
                <a:lnTo>
                  <a:pt x="60960" y="1078"/>
                </a:lnTo>
                <a:lnTo>
                  <a:pt x="12877" y="599006"/>
                </a:lnTo>
                <a:close/>
              </a:path>
            </a:pathLst>
          </a:custGeom>
          <a:solidFill>
            <a:schemeClr val="accent6"/>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3" name="任意多边形: 形状 10"/>
          <p:cNvSpPr/>
          <p:nvPr userDrawn="1">
            <p:custDataLst>
              <p:tags r:id="rId66"/>
            </p:custDataLst>
          </p:nvPr>
        </p:nvSpPr>
        <p:spPr>
          <a:xfrm>
            <a:off x="1892300" y="4122420"/>
            <a:ext cx="342265" cy="1654175"/>
          </a:xfrm>
          <a:custGeom>
            <a:avLst/>
            <a:gdLst>
              <a:gd name="connsiteX0" fmla="*/ 82927 w 341962"/>
              <a:gd name="connsiteY0" fmla="*/ 1653177 h 1654158"/>
              <a:gd name="connsiteX1" fmla="*/ 51210 w 341962"/>
              <a:gd name="connsiteY1" fmla="*/ 1649181 h 1654158"/>
              <a:gd name="connsiteX2" fmla="*/ 463 w 341962"/>
              <a:gd name="connsiteY2" fmla="*/ 1583082 h 1654158"/>
              <a:gd name="connsiteX3" fmla="*/ 193049 w 341962"/>
              <a:gd name="connsiteY3" fmla="*/ 24257 h 1654158"/>
              <a:gd name="connsiteX4" fmla="*/ 341865 w 341962"/>
              <a:gd name="connsiteY4" fmla="*/ 40116 h 1654158"/>
              <a:gd name="connsiteX5" fmla="*/ 148455 w 341962"/>
              <a:gd name="connsiteY5" fmla="*/ 1601732 h 1654158"/>
              <a:gd name="connsiteX6" fmla="*/ 82927 w 341962"/>
              <a:gd name="connsiteY6" fmla="*/ 1653177 h 1654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1962" h="1654158">
                <a:moveTo>
                  <a:pt x="82927" y="1653177"/>
                </a:moveTo>
                <a:lnTo>
                  <a:pt x="51210" y="1649181"/>
                </a:lnTo>
                <a:cubicBezTo>
                  <a:pt x="19056" y="1644746"/>
                  <a:pt x="-3558" y="1615288"/>
                  <a:pt x="463" y="1583082"/>
                </a:cubicBezTo>
                <a:lnTo>
                  <a:pt x="193049" y="24257"/>
                </a:lnTo>
                <a:cubicBezTo>
                  <a:pt x="198758" y="-21922"/>
                  <a:pt x="346305" y="3958"/>
                  <a:pt x="341865" y="40116"/>
                </a:cubicBezTo>
                <a:lnTo>
                  <a:pt x="148455" y="1601732"/>
                </a:lnTo>
                <a:cubicBezTo>
                  <a:pt x="144522" y="1634007"/>
                  <a:pt x="115215" y="1657015"/>
                  <a:pt x="82927" y="1653177"/>
                </a:cubicBez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4" name="任意多边形: 形状 11"/>
          <p:cNvSpPr/>
          <p:nvPr userDrawn="1">
            <p:custDataLst>
              <p:tags r:id="rId67"/>
            </p:custDataLst>
          </p:nvPr>
        </p:nvSpPr>
        <p:spPr>
          <a:xfrm>
            <a:off x="2084070" y="3951605"/>
            <a:ext cx="149225" cy="229235"/>
          </a:xfrm>
          <a:custGeom>
            <a:avLst/>
            <a:gdLst>
              <a:gd name="connsiteX0" fmla="*/ 112278 w 149302"/>
              <a:gd name="connsiteY0" fmla="*/ 2727 h 229530"/>
              <a:gd name="connsiteX1" fmla="*/ 86905 w 149302"/>
              <a:gd name="connsiteY1" fmla="*/ -508 h 229530"/>
              <a:gd name="connsiteX2" fmla="*/ 0 w 149302"/>
              <a:gd name="connsiteY2" fmla="*/ 200007 h 229530"/>
              <a:gd name="connsiteX3" fmla="*/ 0 w 149302"/>
              <a:gd name="connsiteY3" fmla="*/ 202417 h 229530"/>
              <a:gd name="connsiteX4" fmla="*/ 71998 w 149302"/>
              <a:gd name="connsiteY4" fmla="*/ 228806 h 229530"/>
              <a:gd name="connsiteX5" fmla="*/ 147104 w 149302"/>
              <a:gd name="connsiteY5" fmla="*/ 220686 h 229530"/>
              <a:gd name="connsiteX6" fmla="*/ 148753 w 149302"/>
              <a:gd name="connsiteY6" fmla="*/ 219989 h 229530"/>
              <a:gd name="connsiteX7" fmla="*/ 148753 w 149302"/>
              <a:gd name="connsiteY7" fmla="*/ 218720 h 229530"/>
              <a:gd name="connsiteX8" fmla="*/ 112278 w 149302"/>
              <a:gd name="connsiteY8" fmla="*/ 2727 h 22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302" h="229530">
                <a:moveTo>
                  <a:pt x="112278" y="2727"/>
                </a:moveTo>
                <a:lnTo>
                  <a:pt x="86905" y="-508"/>
                </a:lnTo>
                <a:cubicBezTo>
                  <a:pt x="58106" y="-4123"/>
                  <a:pt x="3553" y="170764"/>
                  <a:pt x="0" y="200007"/>
                </a:cubicBezTo>
                <a:lnTo>
                  <a:pt x="0" y="202417"/>
                </a:lnTo>
                <a:cubicBezTo>
                  <a:pt x="34826" y="194171"/>
                  <a:pt x="29434" y="223922"/>
                  <a:pt x="71998" y="228806"/>
                </a:cubicBezTo>
                <a:cubicBezTo>
                  <a:pt x="93439" y="231280"/>
                  <a:pt x="118432" y="204194"/>
                  <a:pt x="147104" y="220686"/>
                </a:cubicBezTo>
                <a:cubicBezTo>
                  <a:pt x="147611" y="220686"/>
                  <a:pt x="148182" y="220179"/>
                  <a:pt x="148753" y="219989"/>
                </a:cubicBezTo>
                <a:lnTo>
                  <a:pt x="148753" y="218720"/>
                </a:lnTo>
                <a:cubicBezTo>
                  <a:pt x="151988" y="189604"/>
                  <a:pt x="141077" y="6343"/>
                  <a:pt x="112278" y="2727"/>
                </a:cubicBezTo>
                <a:close/>
              </a:path>
            </a:pathLst>
          </a:custGeom>
          <a:solidFill>
            <a:schemeClr val="accent3">
              <a:lumMod val="20000"/>
              <a:lumOff val="80000"/>
            </a:schemeClr>
          </a:solidFill>
          <a:ln w="6343" cap="flat">
            <a:noFill/>
            <a:prstDash val="solid"/>
            <a:miter/>
          </a:ln>
        </p:spPr>
        <p:txBody>
          <a:bodyPr rtlCol="0" anchor="ctr">
            <a:normAutofit fontScale="62500" lnSpcReduction="20000"/>
          </a:bodyPr>
          <a:lstStyle/>
          <a:p>
            <a:endParaRPr lang="zh-CN" altLang="en-US">
              <a:cs typeface="微软雅黑" panose="020B0503020204020204" charset="-122"/>
            </a:endParaRPr>
          </a:p>
        </p:txBody>
      </p:sp>
      <p:sp>
        <p:nvSpPr>
          <p:cNvPr id="65" name="任意多边形: 形状 12"/>
          <p:cNvSpPr/>
          <p:nvPr userDrawn="1">
            <p:custDataLst>
              <p:tags r:id="rId68"/>
            </p:custDataLst>
          </p:nvPr>
        </p:nvSpPr>
        <p:spPr>
          <a:xfrm>
            <a:off x="2156460" y="3856355"/>
            <a:ext cx="52070" cy="120015"/>
          </a:xfrm>
          <a:custGeom>
            <a:avLst/>
            <a:gdLst>
              <a:gd name="connsiteX0" fmla="*/ 17 w 52285"/>
              <a:gd name="connsiteY0" fmla="*/ 105055 h 120301"/>
              <a:gd name="connsiteX1" fmla="*/ 39599 w 52285"/>
              <a:gd name="connsiteY1" fmla="*/ -563 h 120301"/>
              <a:gd name="connsiteX2" fmla="*/ 52286 w 52285"/>
              <a:gd name="connsiteY2" fmla="*/ 111588 h 120301"/>
              <a:gd name="connsiteX3" fmla="*/ 23170 w 52285"/>
              <a:gd name="connsiteY3" fmla="*/ 119073 h 120301"/>
              <a:gd name="connsiteX4" fmla="*/ 17 w 52285"/>
              <a:gd name="connsiteY4" fmla="*/ 105055 h 1203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285" h="120301">
                <a:moveTo>
                  <a:pt x="17" y="105055"/>
                </a:moveTo>
                <a:lnTo>
                  <a:pt x="39599" y="-563"/>
                </a:lnTo>
                <a:lnTo>
                  <a:pt x="52286" y="111588"/>
                </a:lnTo>
                <a:cubicBezTo>
                  <a:pt x="52286" y="111588"/>
                  <a:pt x="50700" y="122499"/>
                  <a:pt x="23170" y="119073"/>
                </a:cubicBezTo>
                <a:cubicBezTo>
                  <a:pt x="-1442" y="115965"/>
                  <a:pt x="17" y="105055"/>
                  <a:pt x="17" y="105055"/>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6" name="任意多边形: 形状 13"/>
          <p:cNvSpPr/>
          <p:nvPr userDrawn="1">
            <p:custDataLst>
              <p:tags r:id="rId69"/>
            </p:custDataLst>
          </p:nvPr>
        </p:nvSpPr>
        <p:spPr>
          <a:xfrm>
            <a:off x="1489075" y="3846830"/>
            <a:ext cx="167640" cy="1663065"/>
          </a:xfrm>
          <a:custGeom>
            <a:avLst/>
            <a:gdLst>
              <a:gd name="connsiteX0" fmla="*/ 90208 w 167470"/>
              <a:gd name="connsiteY0" fmla="*/ 1662205 h 1662768"/>
              <a:gd name="connsiteX1" fmla="*/ 58047 w 167470"/>
              <a:gd name="connsiteY1" fmla="*/ 1661824 h 1662768"/>
              <a:gd name="connsiteX2" fmla="*/ 5 w 167470"/>
              <a:gd name="connsiteY2" fmla="*/ 1601942 h 1662768"/>
              <a:gd name="connsiteX3" fmla="*/ 17829 w 167470"/>
              <a:gd name="connsiteY3" fmla="*/ 31192 h 1662768"/>
              <a:gd name="connsiteX4" fmla="*/ 167470 w 167470"/>
              <a:gd name="connsiteY4" fmla="*/ 30050 h 1662768"/>
              <a:gd name="connsiteX5" fmla="*/ 149582 w 167470"/>
              <a:gd name="connsiteY5" fmla="*/ 1603655 h 1662768"/>
              <a:gd name="connsiteX6" fmla="*/ 90208 w 167470"/>
              <a:gd name="connsiteY6" fmla="*/ 1662205 h 1662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7470" h="1662768">
                <a:moveTo>
                  <a:pt x="90208" y="1662205"/>
                </a:moveTo>
                <a:lnTo>
                  <a:pt x="58047" y="1661824"/>
                </a:lnTo>
                <a:cubicBezTo>
                  <a:pt x="25537" y="1661196"/>
                  <a:pt x="-382" y="1634459"/>
                  <a:pt x="5" y="1601942"/>
                </a:cubicBezTo>
                <a:lnTo>
                  <a:pt x="17829" y="31192"/>
                </a:lnTo>
                <a:cubicBezTo>
                  <a:pt x="18337" y="-15369"/>
                  <a:pt x="167914" y="-6361"/>
                  <a:pt x="167470" y="30050"/>
                </a:cubicBezTo>
                <a:lnTo>
                  <a:pt x="149582" y="1603655"/>
                </a:lnTo>
                <a:cubicBezTo>
                  <a:pt x="149271" y="1636184"/>
                  <a:pt x="122737" y="1662344"/>
                  <a:pt x="90208" y="166220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7" name="任意多边形: 形状 14"/>
          <p:cNvSpPr/>
          <p:nvPr userDrawn="1">
            <p:custDataLst>
              <p:tags r:id="rId70"/>
            </p:custDataLst>
          </p:nvPr>
        </p:nvSpPr>
        <p:spPr>
          <a:xfrm>
            <a:off x="1506855" y="3674110"/>
            <a:ext cx="149860" cy="229870"/>
          </a:xfrm>
          <a:custGeom>
            <a:avLst/>
            <a:gdLst>
              <a:gd name="connsiteX0" fmla="*/ 89823 w 149769"/>
              <a:gd name="connsiteY0" fmla="*/ -562 h 229821"/>
              <a:gd name="connsiteX1" fmla="*/ 64005 w 149769"/>
              <a:gd name="connsiteY1" fmla="*/ -562 h 229821"/>
              <a:gd name="connsiteX2" fmla="*/ 0 w 149769"/>
              <a:gd name="connsiteY2" fmla="*/ 208770 h 229821"/>
              <a:gd name="connsiteX3" fmla="*/ 0 w 149769"/>
              <a:gd name="connsiteY3" fmla="*/ 211180 h 229821"/>
              <a:gd name="connsiteX4" fmla="*/ 74472 w 149769"/>
              <a:gd name="connsiteY4" fmla="*/ 229259 h 229821"/>
              <a:gd name="connsiteX5" fmla="*/ 148182 w 149769"/>
              <a:gd name="connsiteY5" fmla="*/ 212702 h 229821"/>
              <a:gd name="connsiteX6" fmla="*/ 149768 w 149769"/>
              <a:gd name="connsiteY6" fmla="*/ 211814 h 229821"/>
              <a:gd name="connsiteX7" fmla="*/ 149768 w 149769"/>
              <a:gd name="connsiteY7" fmla="*/ 210546 h 229821"/>
              <a:gd name="connsiteX8" fmla="*/ 89823 w 149769"/>
              <a:gd name="connsiteY8" fmla="*/ -562 h 22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769" h="229821">
                <a:moveTo>
                  <a:pt x="89823" y="-562"/>
                </a:moveTo>
                <a:lnTo>
                  <a:pt x="64005" y="-562"/>
                </a:lnTo>
                <a:cubicBezTo>
                  <a:pt x="34952" y="-943"/>
                  <a:pt x="571" y="179273"/>
                  <a:pt x="0" y="208770"/>
                </a:cubicBezTo>
                <a:lnTo>
                  <a:pt x="0" y="211180"/>
                </a:lnTo>
                <a:cubicBezTo>
                  <a:pt x="33684" y="199064"/>
                  <a:pt x="31717" y="229259"/>
                  <a:pt x="74472" y="229259"/>
                </a:cubicBezTo>
                <a:cubicBezTo>
                  <a:pt x="96103" y="229259"/>
                  <a:pt x="117924" y="199572"/>
                  <a:pt x="148182" y="212702"/>
                </a:cubicBezTo>
                <a:cubicBezTo>
                  <a:pt x="148753" y="212702"/>
                  <a:pt x="149260" y="212068"/>
                  <a:pt x="149768" y="211814"/>
                </a:cubicBezTo>
                <a:lnTo>
                  <a:pt x="149768" y="210546"/>
                </a:lnTo>
                <a:cubicBezTo>
                  <a:pt x="150085" y="180985"/>
                  <a:pt x="118749" y="-182"/>
                  <a:pt x="89823" y="-562"/>
                </a:cubicBezTo>
                <a:close/>
              </a:path>
            </a:pathLst>
          </a:custGeom>
          <a:solidFill>
            <a:schemeClr val="accent3">
              <a:lumMod val="20000"/>
              <a:lumOff val="80000"/>
            </a:schemeClr>
          </a:solidFill>
          <a:ln w="6343" cap="flat">
            <a:noFill/>
            <a:prstDash val="solid"/>
            <a:miter/>
          </a:ln>
        </p:spPr>
        <p:txBody>
          <a:bodyPr rtlCol="0" anchor="ctr">
            <a:normAutofit fontScale="62500" lnSpcReduction="20000"/>
          </a:bodyPr>
          <a:lstStyle/>
          <a:p>
            <a:endParaRPr lang="zh-CN" altLang="en-US">
              <a:cs typeface="微软雅黑" panose="020B0503020204020204" charset="-122"/>
            </a:endParaRPr>
          </a:p>
        </p:txBody>
      </p:sp>
      <p:sp>
        <p:nvSpPr>
          <p:cNvPr id="68" name="任意多边形: 形状 15"/>
          <p:cNvSpPr/>
          <p:nvPr userDrawn="1">
            <p:custDataLst>
              <p:tags r:id="rId71"/>
            </p:custDataLst>
          </p:nvPr>
        </p:nvSpPr>
        <p:spPr>
          <a:xfrm>
            <a:off x="1557655" y="3576320"/>
            <a:ext cx="52705" cy="120650"/>
          </a:xfrm>
          <a:custGeom>
            <a:avLst/>
            <a:gdLst>
              <a:gd name="connsiteX0" fmla="*/ 0 w 52967"/>
              <a:gd name="connsiteY0" fmla="*/ 108797 h 120721"/>
              <a:gd name="connsiteX1" fmla="*/ 27594 w 52967"/>
              <a:gd name="connsiteY1" fmla="*/ -563 h 120721"/>
              <a:gd name="connsiteX2" fmla="*/ 52968 w 52967"/>
              <a:gd name="connsiteY2" fmla="*/ 109432 h 120721"/>
              <a:gd name="connsiteX3" fmla="*/ 24866 w 52967"/>
              <a:gd name="connsiteY3" fmla="*/ 120152 h 120721"/>
              <a:gd name="connsiteX4" fmla="*/ 0 w 52967"/>
              <a:gd name="connsiteY4" fmla="*/ 108797 h 1207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967" h="120721">
                <a:moveTo>
                  <a:pt x="0" y="108797"/>
                </a:moveTo>
                <a:lnTo>
                  <a:pt x="27594" y="-563"/>
                </a:lnTo>
                <a:lnTo>
                  <a:pt x="52968" y="109432"/>
                </a:lnTo>
                <a:cubicBezTo>
                  <a:pt x="52968" y="109432"/>
                  <a:pt x="52587" y="120469"/>
                  <a:pt x="24866" y="120152"/>
                </a:cubicBezTo>
                <a:cubicBezTo>
                  <a:pt x="-190" y="119961"/>
                  <a:pt x="0" y="108797"/>
                  <a:pt x="0" y="108797"/>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9" name="任意多边形: 形状 16"/>
          <p:cNvSpPr/>
          <p:nvPr userDrawn="1">
            <p:custDataLst>
              <p:tags r:id="rId72"/>
            </p:custDataLst>
          </p:nvPr>
        </p:nvSpPr>
        <p:spPr>
          <a:xfrm>
            <a:off x="885825" y="3815080"/>
            <a:ext cx="118745" cy="142240"/>
          </a:xfrm>
          <a:custGeom>
            <a:avLst/>
            <a:gdLst>
              <a:gd name="connsiteX0" fmla="*/ 118989 w 118988"/>
              <a:gd name="connsiteY0" fmla="*/ 128993 h 141925"/>
              <a:gd name="connsiteX1" fmla="*/ 108522 w 118988"/>
              <a:gd name="connsiteY1" fmla="*/ 33842 h 141925"/>
              <a:gd name="connsiteX2" fmla="*/ 66148 w 118988"/>
              <a:gd name="connsiteY2" fmla="*/ -349 h 141925"/>
              <a:gd name="connsiteX3" fmla="*/ 34114 w 118988"/>
              <a:gd name="connsiteY3" fmla="*/ 3204 h 141925"/>
              <a:gd name="connsiteX4" fmla="*/ 240 w 118988"/>
              <a:gd name="connsiteY4" fmla="*/ 45958 h 141925"/>
              <a:gd name="connsiteX5" fmla="*/ 10453 w 118988"/>
              <a:gd name="connsiteY5" fmla="*/ 141363 h 141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988" h="141925">
                <a:moveTo>
                  <a:pt x="118989" y="128993"/>
                </a:moveTo>
                <a:lnTo>
                  <a:pt x="108522" y="33842"/>
                </a:lnTo>
                <a:cubicBezTo>
                  <a:pt x="106226" y="12719"/>
                  <a:pt x="87278" y="-2569"/>
                  <a:pt x="66148" y="-349"/>
                </a:cubicBezTo>
                <a:lnTo>
                  <a:pt x="34114" y="3204"/>
                </a:lnTo>
                <a:cubicBezTo>
                  <a:pt x="13010" y="5754"/>
                  <a:pt x="-2107" y="24828"/>
                  <a:pt x="240" y="45958"/>
                </a:cubicBezTo>
                <a:lnTo>
                  <a:pt x="10453" y="141363"/>
                </a:lnTo>
                <a:close/>
              </a:path>
            </a:pathLst>
          </a:custGeom>
          <a:solidFill>
            <a:schemeClr val="accent3"/>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0" name="任意多边形: 形状 17"/>
          <p:cNvSpPr/>
          <p:nvPr userDrawn="1">
            <p:custDataLst>
              <p:tags r:id="rId73"/>
            </p:custDataLst>
          </p:nvPr>
        </p:nvSpPr>
        <p:spPr>
          <a:xfrm>
            <a:off x="876300" y="3917315"/>
            <a:ext cx="334645" cy="1770380"/>
          </a:xfrm>
          <a:custGeom>
            <a:avLst/>
            <a:gdLst>
              <a:gd name="connsiteX0" fmla="*/ 300346 w 334459"/>
              <a:gd name="connsiteY0" fmla="*/ 1761275 h 1770108"/>
              <a:gd name="connsiteX1" fmla="*/ 227841 w 334459"/>
              <a:gd name="connsiteY1" fmla="*/ 1769331 h 1770108"/>
              <a:gd name="connsiteX2" fmla="*/ 185531 w 334459"/>
              <a:gd name="connsiteY2" fmla="*/ 1735204 h 1770108"/>
              <a:gd name="connsiteX3" fmla="*/ 240 w 334459"/>
              <a:gd name="connsiteY3" fmla="*/ 50399 h 1770108"/>
              <a:gd name="connsiteX4" fmla="*/ 34114 w 334459"/>
              <a:gd name="connsiteY4" fmla="*/ 7708 h 1770108"/>
              <a:gd name="connsiteX5" fmla="*/ 106619 w 334459"/>
              <a:gd name="connsiteY5" fmla="*/ -348 h 1770108"/>
              <a:gd name="connsiteX6" fmla="*/ 148930 w 334459"/>
              <a:gd name="connsiteY6" fmla="*/ 33779 h 1770108"/>
              <a:gd name="connsiteX7" fmla="*/ 334220 w 334459"/>
              <a:gd name="connsiteY7" fmla="*/ 1718584 h 1770108"/>
              <a:gd name="connsiteX8" fmla="*/ 300346 w 334459"/>
              <a:gd name="connsiteY8" fmla="*/ 1761275 h 1770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4459" h="1770108">
                <a:moveTo>
                  <a:pt x="300346" y="1761275"/>
                </a:moveTo>
                <a:lnTo>
                  <a:pt x="227841" y="1769331"/>
                </a:lnTo>
                <a:cubicBezTo>
                  <a:pt x="206743" y="1771552"/>
                  <a:pt x="187827" y="1756295"/>
                  <a:pt x="185531" y="1735204"/>
                </a:cubicBezTo>
                <a:lnTo>
                  <a:pt x="240" y="50399"/>
                </a:lnTo>
                <a:cubicBezTo>
                  <a:pt x="-2107" y="29282"/>
                  <a:pt x="13016" y="10226"/>
                  <a:pt x="34114" y="7708"/>
                </a:cubicBezTo>
                <a:lnTo>
                  <a:pt x="106619" y="-348"/>
                </a:lnTo>
                <a:cubicBezTo>
                  <a:pt x="127717" y="-2569"/>
                  <a:pt x="146633" y="12687"/>
                  <a:pt x="148930" y="33779"/>
                </a:cubicBezTo>
                <a:lnTo>
                  <a:pt x="334220" y="1718584"/>
                </a:lnTo>
                <a:cubicBezTo>
                  <a:pt x="336567" y="1739701"/>
                  <a:pt x="321444" y="1758757"/>
                  <a:pt x="300346" y="1761275"/>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1" name="任意多边形: 形状 18"/>
          <p:cNvSpPr/>
          <p:nvPr userDrawn="1">
            <p:custDataLst>
              <p:tags r:id="rId74"/>
            </p:custDataLst>
          </p:nvPr>
        </p:nvSpPr>
        <p:spPr>
          <a:xfrm>
            <a:off x="889000" y="3905250"/>
            <a:ext cx="121920" cy="80645"/>
          </a:xfrm>
          <a:custGeom>
            <a:avLst/>
            <a:gdLst>
              <a:gd name="connsiteX0" fmla="*/ 113321 w 121849"/>
              <a:gd name="connsiteY0" fmla="*/ -140 h 80561"/>
              <a:gd name="connsiteX1" fmla="*/ 109896 w 121849"/>
              <a:gd name="connsiteY1" fmla="*/ -140 h 80561"/>
              <a:gd name="connsiteX2" fmla="*/ 4341 w 121849"/>
              <a:gd name="connsiteY2" fmla="*/ 11659 h 80561"/>
              <a:gd name="connsiteX3" fmla="*/ 1106 w 121849"/>
              <a:gd name="connsiteY3" fmla="*/ 12737 h 80561"/>
              <a:gd name="connsiteX4" fmla="*/ 28 w 121849"/>
              <a:gd name="connsiteY4" fmla="*/ 15972 h 80561"/>
              <a:gd name="connsiteX5" fmla="*/ 7069 w 121849"/>
              <a:gd name="connsiteY5" fmla="*/ 76552 h 80561"/>
              <a:gd name="connsiteX6" fmla="*/ 11319 w 121849"/>
              <a:gd name="connsiteY6" fmla="*/ 79977 h 80561"/>
              <a:gd name="connsiteX7" fmla="*/ 118396 w 121849"/>
              <a:gd name="connsiteY7" fmla="*/ 67988 h 80561"/>
              <a:gd name="connsiteX8" fmla="*/ 121827 w 121849"/>
              <a:gd name="connsiteY8" fmla="*/ 63726 h 80561"/>
              <a:gd name="connsiteX9" fmla="*/ 121821 w 121849"/>
              <a:gd name="connsiteY9" fmla="*/ 63675 h 80561"/>
              <a:gd name="connsiteX10" fmla="*/ 115478 w 121849"/>
              <a:gd name="connsiteY10" fmla="*/ 3032 h 80561"/>
              <a:gd name="connsiteX11" fmla="*/ 113321 w 121849"/>
              <a:gd name="connsiteY11" fmla="*/ -140 h 80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849" h="80561">
                <a:moveTo>
                  <a:pt x="113321" y="-140"/>
                </a:moveTo>
                <a:cubicBezTo>
                  <a:pt x="112249" y="-704"/>
                  <a:pt x="110968" y="-704"/>
                  <a:pt x="109896" y="-140"/>
                </a:cubicBezTo>
                <a:cubicBezTo>
                  <a:pt x="62510" y="18446"/>
                  <a:pt x="4912" y="11722"/>
                  <a:pt x="4341" y="11659"/>
                </a:cubicBezTo>
                <a:cubicBezTo>
                  <a:pt x="3155" y="11501"/>
                  <a:pt x="1963" y="11894"/>
                  <a:pt x="1106" y="12737"/>
                </a:cubicBezTo>
                <a:cubicBezTo>
                  <a:pt x="282" y="13600"/>
                  <a:pt x="-112" y="14786"/>
                  <a:pt x="28" y="15972"/>
                </a:cubicBezTo>
                <a:lnTo>
                  <a:pt x="7069" y="76552"/>
                </a:lnTo>
                <a:cubicBezTo>
                  <a:pt x="7304" y="78671"/>
                  <a:pt x="9200" y="80199"/>
                  <a:pt x="11319" y="79977"/>
                </a:cubicBezTo>
                <a:lnTo>
                  <a:pt x="118396" y="67988"/>
                </a:lnTo>
                <a:cubicBezTo>
                  <a:pt x="120521" y="67760"/>
                  <a:pt x="122056" y="65851"/>
                  <a:pt x="121827" y="63726"/>
                </a:cubicBezTo>
                <a:cubicBezTo>
                  <a:pt x="121827" y="63707"/>
                  <a:pt x="121821" y="63694"/>
                  <a:pt x="121821" y="63675"/>
                </a:cubicBezTo>
                <a:lnTo>
                  <a:pt x="115478" y="3032"/>
                </a:lnTo>
                <a:cubicBezTo>
                  <a:pt x="115357" y="1675"/>
                  <a:pt x="114539" y="469"/>
                  <a:pt x="113321" y="-140"/>
                </a:cubicBezTo>
                <a:close/>
              </a:path>
            </a:pathLst>
          </a:custGeom>
          <a:solidFill>
            <a:schemeClr val="accent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2" name="任意多边形: 形状 19"/>
          <p:cNvSpPr/>
          <p:nvPr userDrawn="1">
            <p:custDataLst>
              <p:tags r:id="rId75"/>
            </p:custDataLst>
          </p:nvPr>
        </p:nvSpPr>
        <p:spPr>
          <a:xfrm>
            <a:off x="901065" y="4178300"/>
            <a:ext cx="153670" cy="60960"/>
          </a:xfrm>
          <a:custGeom>
            <a:avLst/>
            <a:gdLst>
              <a:gd name="connsiteX0" fmla="*/ 0 w 153383"/>
              <a:gd name="connsiteY0" fmla="*/ 15867 h 60765"/>
              <a:gd name="connsiteX1" fmla="*/ 0 w 153383"/>
              <a:gd name="connsiteY1" fmla="*/ 15867 h 60765"/>
              <a:gd name="connsiteX2" fmla="*/ 4694 w 153383"/>
              <a:gd name="connsiteY2" fmla="*/ 58494 h 60765"/>
              <a:gd name="connsiteX3" fmla="*/ 4694 w 153383"/>
              <a:gd name="connsiteY3" fmla="*/ 58494 h 60765"/>
              <a:gd name="connsiteX4" fmla="*/ 153383 w 153383"/>
              <a:gd name="connsiteY4" fmla="*/ 42128 h 60765"/>
              <a:gd name="connsiteX5" fmla="*/ 148689 w 153383"/>
              <a:gd name="connsiteY5" fmla="*/ -563 h 60765"/>
              <a:gd name="connsiteX6" fmla="*/ 0 w 153383"/>
              <a:gd name="connsiteY6" fmla="*/ 15867 h 60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3383" h="60765">
                <a:moveTo>
                  <a:pt x="0" y="15867"/>
                </a:moveTo>
                <a:lnTo>
                  <a:pt x="0" y="15867"/>
                </a:lnTo>
                <a:lnTo>
                  <a:pt x="4694" y="58494"/>
                </a:lnTo>
                <a:lnTo>
                  <a:pt x="4694" y="58494"/>
                </a:lnTo>
                <a:cubicBezTo>
                  <a:pt x="5582" y="58494"/>
                  <a:pt x="86397" y="68009"/>
                  <a:pt x="153383" y="42128"/>
                </a:cubicBezTo>
                <a:lnTo>
                  <a:pt x="148689" y="-563"/>
                </a:lnTo>
                <a:cubicBezTo>
                  <a:pt x="81703" y="25318"/>
                  <a:pt x="888" y="15994"/>
                  <a:pt x="0" y="15867"/>
                </a:cubicBezTo>
                <a:close/>
              </a:path>
            </a:pathLst>
          </a:custGeom>
          <a:solidFill>
            <a:schemeClr val="bg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3" name="任意多边形: 形状 20"/>
          <p:cNvSpPr/>
          <p:nvPr userDrawn="1">
            <p:custDataLst>
              <p:tags r:id="rId76"/>
            </p:custDataLst>
          </p:nvPr>
        </p:nvSpPr>
        <p:spPr>
          <a:xfrm>
            <a:off x="753745" y="4586605"/>
            <a:ext cx="878840" cy="1920240"/>
          </a:xfrm>
          <a:custGeom>
            <a:avLst/>
            <a:gdLst>
              <a:gd name="connsiteX0" fmla="*/ 0 w 878940"/>
              <a:gd name="connsiteY0" fmla="*/ 5646 h 1920081"/>
              <a:gd name="connsiteX1" fmla="*/ 225381 w 878940"/>
              <a:gd name="connsiteY1" fmla="*/ 1920081 h 1920081"/>
              <a:gd name="connsiteX2" fmla="*/ 878941 w 878940"/>
              <a:gd name="connsiteY2" fmla="*/ 1920081 h 1920081"/>
              <a:gd name="connsiteX3" fmla="*/ 878941 w 878940"/>
              <a:gd name="connsiteY3" fmla="*/ 0 h 1920081"/>
              <a:gd name="connsiteX4" fmla="*/ 0 w 878940"/>
              <a:gd name="connsiteY4" fmla="*/ 5646 h 19200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8940" h="1920081">
                <a:moveTo>
                  <a:pt x="0" y="5646"/>
                </a:moveTo>
                <a:lnTo>
                  <a:pt x="225381" y="1920081"/>
                </a:lnTo>
                <a:lnTo>
                  <a:pt x="878941" y="1920081"/>
                </a:lnTo>
                <a:lnTo>
                  <a:pt x="878941" y="0"/>
                </a:lnTo>
                <a:lnTo>
                  <a:pt x="0" y="5646"/>
                </a:lnTo>
                <a:close/>
              </a:path>
            </a:pathLst>
          </a:custGeom>
          <a:solidFill>
            <a:schemeClr val="accent2">
              <a:lumMod val="60000"/>
              <a:lumOff val="4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4" name="任意多边形: 形状 21"/>
          <p:cNvSpPr/>
          <p:nvPr userDrawn="1">
            <p:custDataLst>
              <p:tags r:id="rId77"/>
            </p:custDataLst>
          </p:nvPr>
        </p:nvSpPr>
        <p:spPr>
          <a:xfrm>
            <a:off x="1435735" y="4586605"/>
            <a:ext cx="878840" cy="1920240"/>
          </a:xfrm>
          <a:custGeom>
            <a:avLst/>
            <a:gdLst>
              <a:gd name="connsiteX0" fmla="*/ 878877 w 878877"/>
              <a:gd name="connsiteY0" fmla="*/ 5646 h 1920081"/>
              <a:gd name="connsiteX1" fmla="*/ 653496 w 878877"/>
              <a:gd name="connsiteY1" fmla="*/ 1920081 h 1920081"/>
              <a:gd name="connsiteX2" fmla="*/ 0 w 878877"/>
              <a:gd name="connsiteY2" fmla="*/ 1920081 h 1920081"/>
              <a:gd name="connsiteX3" fmla="*/ 0 w 878877"/>
              <a:gd name="connsiteY3" fmla="*/ 0 h 1920081"/>
              <a:gd name="connsiteX4" fmla="*/ 878877 w 878877"/>
              <a:gd name="connsiteY4" fmla="*/ 5646 h 19200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8877" h="1920081">
                <a:moveTo>
                  <a:pt x="878877" y="5646"/>
                </a:moveTo>
                <a:lnTo>
                  <a:pt x="653496" y="1920081"/>
                </a:lnTo>
                <a:lnTo>
                  <a:pt x="0" y="1920081"/>
                </a:lnTo>
                <a:lnTo>
                  <a:pt x="0" y="0"/>
                </a:lnTo>
                <a:lnTo>
                  <a:pt x="878877" y="5646"/>
                </a:lnTo>
                <a:close/>
              </a:path>
            </a:pathLst>
          </a:custGeom>
          <a:solidFill>
            <a:schemeClr val="accent2">
              <a:lumMod val="60000"/>
              <a:lumOff val="4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5" name="任意多边形: 形状 22"/>
          <p:cNvSpPr/>
          <p:nvPr userDrawn="1">
            <p:custDataLst>
              <p:tags r:id="rId78"/>
            </p:custDataLst>
          </p:nvPr>
        </p:nvSpPr>
        <p:spPr>
          <a:xfrm>
            <a:off x="672465" y="4553585"/>
            <a:ext cx="1733550" cy="73660"/>
          </a:xfrm>
          <a:custGeom>
            <a:avLst/>
            <a:gdLst>
              <a:gd name="connsiteX0" fmla="*/ 1697175 w 1733839"/>
              <a:gd name="connsiteY0" fmla="*/ 73338 h 73900"/>
              <a:gd name="connsiteX1" fmla="*/ 36665 w 1733839"/>
              <a:gd name="connsiteY1" fmla="*/ 73338 h 73900"/>
              <a:gd name="connsiteX2" fmla="*/ 0 w 1733839"/>
              <a:gd name="connsiteY2" fmla="*/ 36356 h 73900"/>
              <a:gd name="connsiteX3" fmla="*/ 0 w 1733839"/>
              <a:gd name="connsiteY3" fmla="*/ 36356 h 73900"/>
              <a:gd name="connsiteX4" fmla="*/ 36665 w 1733839"/>
              <a:gd name="connsiteY4" fmla="*/ -563 h 73900"/>
              <a:gd name="connsiteX5" fmla="*/ 1697175 w 1733839"/>
              <a:gd name="connsiteY5" fmla="*/ -563 h 73900"/>
              <a:gd name="connsiteX6" fmla="*/ 1733840 w 1733839"/>
              <a:gd name="connsiteY6" fmla="*/ 36356 h 73900"/>
              <a:gd name="connsiteX7" fmla="*/ 1733840 w 1733839"/>
              <a:gd name="connsiteY7" fmla="*/ 36356 h 73900"/>
              <a:gd name="connsiteX8" fmla="*/ 1697175 w 1733839"/>
              <a:gd name="connsiteY8" fmla="*/ 73338 h 73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3839" h="73900">
                <a:moveTo>
                  <a:pt x="1697175" y="73338"/>
                </a:moveTo>
                <a:lnTo>
                  <a:pt x="36665" y="73338"/>
                </a:lnTo>
                <a:cubicBezTo>
                  <a:pt x="16347" y="73198"/>
                  <a:pt x="-38" y="56674"/>
                  <a:pt x="0" y="36356"/>
                </a:cubicBezTo>
                <a:lnTo>
                  <a:pt x="0" y="36356"/>
                </a:lnTo>
                <a:cubicBezTo>
                  <a:pt x="0" y="16063"/>
                  <a:pt x="16373" y="-423"/>
                  <a:pt x="36665" y="-563"/>
                </a:cubicBezTo>
                <a:lnTo>
                  <a:pt x="1697175" y="-563"/>
                </a:lnTo>
                <a:cubicBezTo>
                  <a:pt x="1717467" y="-423"/>
                  <a:pt x="1733840" y="16063"/>
                  <a:pt x="1733840" y="36356"/>
                </a:cubicBezTo>
                <a:lnTo>
                  <a:pt x="1733840" y="36356"/>
                </a:lnTo>
                <a:cubicBezTo>
                  <a:pt x="1733878" y="56674"/>
                  <a:pt x="1717493" y="73198"/>
                  <a:pt x="1697175" y="73338"/>
                </a:cubicBezTo>
                <a:close/>
              </a:path>
            </a:pathLst>
          </a:custGeom>
          <a:solidFill>
            <a:schemeClr val="bg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6" name="任意多边形: 形状 23"/>
          <p:cNvSpPr/>
          <p:nvPr userDrawn="1">
            <p:custDataLst>
              <p:tags r:id="rId79"/>
            </p:custDataLst>
          </p:nvPr>
        </p:nvSpPr>
        <p:spPr>
          <a:xfrm>
            <a:off x="922655" y="6506210"/>
            <a:ext cx="1280795" cy="7366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7" name="任意多边形: 形状 24"/>
          <p:cNvSpPr/>
          <p:nvPr userDrawn="1">
            <p:custDataLst>
              <p:tags r:id="rId80"/>
            </p:custDataLst>
          </p:nvPr>
        </p:nvSpPr>
        <p:spPr>
          <a:xfrm>
            <a:off x="758190" y="4628515"/>
            <a:ext cx="1551940" cy="1877695"/>
          </a:xfrm>
          <a:custGeom>
            <a:avLst/>
            <a:gdLst>
              <a:gd name="connsiteX0" fmla="*/ 1551721 w 1551720"/>
              <a:gd name="connsiteY0" fmla="*/ 0 h 1877770"/>
              <a:gd name="connsiteX1" fmla="*/ 0 w 1551720"/>
              <a:gd name="connsiteY1" fmla="*/ 0 h 1877770"/>
              <a:gd name="connsiteX2" fmla="*/ 7168 w 1551720"/>
              <a:gd name="connsiteY2" fmla="*/ 60579 h 1877770"/>
              <a:gd name="connsiteX3" fmla="*/ 191888 w 1551720"/>
              <a:gd name="connsiteY3" fmla="*/ 60579 h 1877770"/>
              <a:gd name="connsiteX4" fmla="*/ 347428 w 1551720"/>
              <a:gd name="connsiteY4" fmla="*/ 1877771 h 1877770"/>
              <a:gd name="connsiteX5" fmla="*/ 668594 w 1551720"/>
              <a:gd name="connsiteY5" fmla="*/ 1877771 h 1877770"/>
              <a:gd name="connsiteX6" fmla="*/ 594883 w 1551720"/>
              <a:gd name="connsiteY6" fmla="*/ 60579 h 1877770"/>
              <a:gd name="connsiteX7" fmla="*/ 715408 w 1551720"/>
              <a:gd name="connsiteY7" fmla="*/ 60579 h 1877770"/>
              <a:gd name="connsiteX8" fmla="*/ 739957 w 1551720"/>
              <a:gd name="connsiteY8" fmla="*/ 1877771 h 1877770"/>
              <a:gd name="connsiteX9" fmla="*/ 835742 w 1551720"/>
              <a:gd name="connsiteY9" fmla="*/ 1877771 h 1877770"/>
              <a:gd name="connsiteX10" fmla="*/ 805674 w 1551720"/>
              <a:gd name="connsiteY10" fmla="*/ 60579 h 1877770"/>
              <a:gd name="connsiteX11" fmla="*/ 1544870 w 1551720"/>
              <a:gd name="connsiteY11" fmla="*/ 60579 h 1877770"/>
              <a:gd name="connsiteX12" fmla="*/ 1551721 w 1551720"/>
              <a:gd name="connsiteY12" fmla="*/ 0 h 1877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51720" h="1877770">
                <a:moveTo>
                  <a:pt x="1551721" y="0"/>
                </a:moveTo>
                <a:lnTo>
                  <a:pt x="0" y="0"/>
                </a:lnTo>
                <a:lnTo>
                  <a:pt x="7168" y="60579"/>
                </a:lnTo>
                <a:lnTo>
                  <a:pt x="191888" y="60579"/>
                </a:lnTo>
                <a:lnTo>
                  <a:pt x="347428" y="1877771"/>
                </a:lnTo>
                <a:lnTo>
                  <a:pt x="668594" y="1877771"/>
                </a:lnTo>
                <a:lnTo>
                  <a:pt x="594883" y="60579"/>
                </a:lnTo>
                <a:lnTo>
                  <a:pt x="715408" y="60579"/>
                </a:lnTo>
                <a:lnTo>
                  <a:pt x="739957" y="1877771"/>
                </a:lnTo>
                <a:lnTo>
                  <a:pt x="835742" y="1877771"/>
                </a:lnTo>
                <a:lnTo>
                  <a:pt x="805674" y="60579"/>
                </a:lnTo>
                <a:lnTo>
                  <a:pt x="1544870" y="60579"/>
                </a:lnTo>
                <a:lnTo>
                  <a:pt x="1551721" y="0"/>
                </a:ln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8" name="任意多边形: 形状 25"/>
          <p:cNvSpPr/>
          <p:nvPr userDrawn="1">
            <p:custDataLst>
              <p:tags r:id="rId81"/>
            </p:custDataLst>
          </p:nvPr>
        </p:nvSpPr>
        <p:spPr>
          <a:xfrm>
            <a:off x="1905" y="4933950"/>
            <a:ext cx="4225290" cy="192595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9" name="任意多边形: 形状 26"/>
          <p:cNvSpPr/>
          <p:nvPr userDrawn="1">
            <p:custDataLst>
              <p:tags r:id="rId82"/>
            </p:custDataLst>
          </p:nvPr>
        </p:nvSpPr>
        <p:spPr>
          <a:xfrm>
            <a:off x="0" y="6280785"/>
            <a:ext cx="2772410" cy="579120"/>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0" name="任意多边形: 形状 27"/>
          <p:cNvSpPr/>
          <p:nvPr userDrawn="1">
            <p:custDataLst>
              <p:tags r:id="rId83"/>
            </p:custDataLst>
          </p:nvPr>
        </p:nvSpPr>
        <p:spPr>
          <a:xfrm>
            <a:off x="1270" y="4820285"/>
            <a:ext cx="944245" cy="203708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0" name="任意多边形: 形状 28"/>
          <p:cNvSpPr/>
          <p:nvPr userDrawn="1">
            <p:custDataLst>
              <p:tags r:id="rId84"/>
            </p:custDataLst>
          </p:nvPr>
        </p:nvSpPr>
        <p:spPr>
          <a:xfrm>
            <a:off x="1905" y="4979670"/>
            <a:ext cx="833120" cy="188150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1" name="任意多边形: 形状 29"/>
          <p:cNvSpPr/>
          <p:nvPr userDrawn="1">
            <p:custDataLst>
              <p:tags r:id="rId85"/>
            </p:custDataLst>
          </p:nvPr>
        </p:nvSpPr>
        <p:spPr>
          <a:xfrm>
            <a:off x="519430" y="5826125"/>
            <a:ext cx="966470" cy="1033780"/>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2" name="任意多边形: 形状 30"/>
          <p:cNvSpPr/>
          <p:nvPr userDrawn="1">
            <p:custDataLst>
              <p:tags r:id="rId86"/>
            </p:custDataLst>
          </p:nvPr>
        </p:nvSpPr>
        <p:spPr>
          <a:xfrm>
            <a:off x="756285" y="5990590"/>
            <a:ext cx="606425" cy="865505"/>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userDrawn="1">
            <p:custDataLst>
              <p:tags r:id="rId87"/>
            </p:custDataLst>
          </p:nvPr>
        </p:nvSpPr>
        <p:spPr>
          <a:xfrm>
            <a:off x="9027160" y="5549900"/>
            <a:ext cx="3162935" cy="1306830"/>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4" name="任意多边形: 形状 32"/>
          <p:cNvSpPr/>
          <p:nvPr userDrawn="1">
            <p:custDataLst>
              <p:tags r:id="rId88"/>
            </p:custDataLst>
          </p:nvPr>
        </p:nvSpPr>
        <p:spPr>
          <a:xfrm>
            <a:off x="9921875" y="6045200"/>
            <a:ext cx="1945640" cy="81470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userDrawn="1">
            <p:custDataLst>
              <p:tags r:id="rId89"/>
            </p:custDataLst>
          </p:nvPr>
        </p:nvSpPr>
        <p:spPr>
          <a:xfrm>
            <a:off x="9918700" y="6045200"/>
            <a:ext cx="1949450" cy="81343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userDrawn="1">
            <p:custDataLst>
              <p:tags r:id="rId90"/>
            </p:custDataLst>
          </p:nvPr>
        </p:nvSpPr>
        <p:spPr>
          <a:xfrm>
            <a:off x="11066145" y="5307965"/>
            <a:ext cx="1115060" cy="154876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userDrawn="1">
            <p:custDataLst>
              <p:tags r:id="rId91"/>
            </p:custDataLst>
          </p:nvPr>
        </p:nvSpPr>
        <p:spPr>
          <a:xfrm>
            <a:off x="11177905" y="5448935"/>
            <a:ext cx="975360" cy="1406525"/>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userDrawn="1">
            <p:custDataLst>
              <p:tags r:id="rId92"/>
            </p:custDataLst>
          </p:nvPr>
        </p:nvSpPr>
        <p:spPr>
          <a:xfrm>
            <a:off x="11538585" y="4926965"/>
            <a:ext cx="642620" cy="1930400"/>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9" name="任意多边形: 形状 37"/>
          <p:cNvSpPr/>
          <p:nvPr userDrawn="1">
            <p:custDataLst>
              <p:tags r:id="rId93"/>
            </p:custDataLst>
          </p:nvPr>
        </p:nvSpPr>
        <p:spPr>
          <a:xfrm>
            <a:off x="11636375" y="5067300"/>
            <a:ext cx="544830" cy="178879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 name="节编号"/>
          <p:cNvSpPr txBox="1">
            <a:spLocks noGrp="1"/>
          </p:cNvSpPr>
          <p:nvPr>
            <p:ph type="body" idx="2" hasCustomPrompt="1"/>
            <p:custDataLst>
              <p:tags r:id="rId94"/>
            </p:custDataLst>
          </p:nvPr>
        </p:nvSpPr>
        <p:spPr>
          <a:xfrm>
            <a:off x="3165158" y="1979295"/>
            <a:ext cx="5869305" cy="1472565"/>
          </a:xfrm>
          <a:prstGeom prst="rect">
            <a:avLst/>
          </a:prstGeom>
          <a:noFill/>
        </p:spPr>
        <p:txBody>
          <a:bodyPr wrap="square" lIns="0" tIns="0" rIns="0" bIns="0" rtlCol="0" anchor="ctr" anchorCtr="0">
            <a:noAutofit/>
          </a:bodyPr>
          <a:lstStyle>
            <a:lvl1pPr marL="0" marR="0" algn="ctr" defTabSz="914400" rtl="0" eaLnBrk="1" fontAlgn="auto" latinLnBrk="0" hangingPunct="1">
              <a:lnSpc>
                <a:spcPct val="100000"/>
              </a:lnSpc>
              <a:buClrTx/>
              <a:buSzTx/>
              <a:buFontTx/>
              <a:buNone/>
              <a:defRPr kumimoji="0" lang="en-US" altLang="zh-CN" sz="11500" b="1" i="0" u="none" strike="noStrike" kern="1200" cap="none" spc="300" normalizeH="0" baseline="0" noProof="1" dirty="0">
                <a:solidFill>
                  <a:schemeClr val="accent2"/>
                </a:solidFill>
                <a:latin typeface="+mj-ea"/>
                <a:ea typeface="+mj-ea"/>
                <a:cs typeface="微软雅黑" panose="020B0503020204020204" charset="-122"/>
              </a:defRPr>
            </a:lvl1pPr>
          </a:lstStyle>
          <a:p>
            <a:pPr lvl="0" algn="ctr"/>
            <a:r>
              <a:rPr dirty="0" err="1">
                <a:sym typeface="+mn-ea"/>
              </a:rPr>
              <a:t>节编号</a:t>
            </a:r>
            <a:endParaRPr dirty="0">
              <a:sym typeface="+mn-ea"/>
            </a:endParaRPr>
          </a:p>
        </p:txBody>
      </p:sp>
      <p:sp>
        <p:nvSpPr>
          <p:cNvPr id="7" name="标题"/>
          <p:cNvSpPr txBox="1">
            <a:spLocks noGrp="1"/>
          </p:cNvSpPr>
          <p:nvPr>
            <p:ph type="title" idx="1" hasCustomPrompt="1"/>
            <p:custDataLst>
              <p:tags r:id="rId95"/>
            </p:custDataLst>
          </p:nvPr>
        </p:nvSpPr>
        <p:spPr>
          <a:xfrm>
            <a:off x="3165158" y="3462655"/>
            <a:ext cx="5869305" cy="1621155"/>
          </a:xfrm>
          <a:prstGeom prst="rect">
            <a:avLst/>
          </a:prstGeom>
          <a:noFill/>
        </p:spPr>
        <p:txBody>
          <a:bodyPr wrap="square" lIns="0" tIns="0" rIns="0" bIns="0" rtlCol="0" anchor="ctr">
            <a:normAutofit/>
          </a:bodyPr>
          <a:lstStyle>
            <a:lvl1pPr marL="0" marR="0" algn="ctr" defTabSz="914400" rtl="0" eaLnBrk="1" fontAlgn="auto" latinLnBrk="0" hangingPunct="1">
              <a:lnSpc>
                <a:spcPct val="100000"/>
              </a:lnSpc>
              <a:buClrTx/>
              <a:buSzTx/>
              <a:buFontTx/>
              <a:buNone/>
              <a:defRPr kumimoji="0" lang="zh-CN" altLang="en-US" sz="6000" b="1" i="0" u="none" strike="noStrike" kern="1200" cap="none" spc="0" normalizeH="0" baseline="0" noProof="1">
                <a:solidFill>
                  <a:schemeClr val="accent1"/>
                </a:solidFill>
                <a:latin typeface="+mj-ea"/>
                <a:ea typeface="+mj-ea"/>
                <a:cs typeface="汉仪粗圆简" panose="02010600000101010101" charset="-122"/>
                <a:sym typeface="+mn-ea"/>
              </a:defRPr>
            </a:lvl1pPr>
          </a:lstStyle>
          <a:p>
            <a:pPr lvl="0" algn="ctr"/>
            <a:r>
              <a:rPr dirty="0">
                <a:sym typeface="+mn-ea"/>
              </a:rPr>
              <a:t>单击编辑标题</a:t>
            </a:r>
            <a:endParaRPr dirty="0">
              <a:sym typeface="+mn-ea"/>
            </a:endParaRPr>
          </a:p>
        </p:txBody>
      </p:sp>
      <p:sp>
        <p:nvSpPr>
          <p:cNvPr id="4" name="日期占位符 3"/>
          <p:cNvSpPr>
            <a:spLocks noGrp="1"/>
          </p:cNvSpPr>
          <p:nvPr>
            <p:ph type="dt" sz="half" idx="10"/>
            <p:custDataLst>
              <p:tags r:id="rId96"/>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97"/>
            </p:custDataLst>
          </p:nvPr>
        </p:nvSpPr>
        <p:spPr>
          <a:xfrm>
            <a:off x="4116000" y="6314400"/>
            <a:ext cx="3960000" cy="316800"/>
          </a:xfrm>
        </p:spPr>
        <p:txBody>
          <a:bodyPr/>
          <a:lstStyle/>
          <a:p>
            <a:endParaRPr lang="zh-CN" altLang="en-US" dirty="0"/>
          </a:p>
        </p:txBody>
      </p:sp>
      <p:sp>
        <p:nvSpPr>
          <p:cNvPr id="6" name="灯片编号占位符 5"/>
          <p:cNvSpPr>
            <a:spLocks noGrp="1"/>
          </p:cNvSpPr>
          <p:nvPr>
            <p:ph type="sldNum" sz="quarter" idx="12"/>
            <p:custDataLst>
              <p:tags r:id="rId98"/>
            </p:custDataLst>
          </p:nvPr>
        </p:nvSpPr>
        <p:spPr>
          <a:xfrm>
            <a:off x="8877600" y="6314400"/>
            <a:ext cx="2700000" cy="316800"/>
          </a:xfrm>
        </p:spPr>
        <p:txBody>
          <a:bodyPr/>
          <a:lstStyle/>
          <a:p>
            <a:fld id="{49AE70B2-8BF9-45C0-BB95-33D1B9D3A854}" type="slidenum">
              <a:rPr lang="zh-CN" altLang="en-US" smtClean="0"/>
            </a:fld>
            <a:endParaRPr lang="zh-CN" altLang="en-US" dirty="0"/>
          </a:p>
        </p:txBody>
      </p:sp>
      <p:pic>
        <p:nvPicPr>
          <p:cNvPr id="2" name="图片 1"/>
          <p:cNvPicPr>
            <a:picLocks noChangeAspect="1"/>
          </p:cNvPicPr>
          <p:nvPr userDrawn="1">
            <p:custDataLst>
              <p:tags r:id="rId99"/>
            </p:custDataLst>
          </p:nvPr>
        </p:nvPicPr>
        <p:blipFill>
          <a:blip r:embed="rId100"/>
          <a:stretch>
            <a:fillRect/>
          </a:stretch>
        </p:blipFill>
        <p:spPr>
          <a:xfrm>
            <a:off x="9447530" y="0"/>
            <a:ext cx="2744470" cy="42545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showMasterSp="0">
  <p:cSld name="标题和两栏">
    <p:spTree>
      <p:nvGrpSpPr>
        <p:cNvPr id="1" name=""/>
        <p:cNvGrpSpPr/>
        <p:nvPr/>
      </p:nvGrpSpPr>
      <p:grpSpPr>
        <a:xfrm>
          <a:off x="0" y="0"/>
          <a:ext cx="0" cy="0"/>
          <a:chOff x="0" y="0"/>
          <a:chExt cx="0" cy="0"/>
        </a:xfrm>
      </p:grpSpPr>
      <p:sp>
        <p:nvSpPr>
          <p:cNvPr id="34" name="矩形 33"/>
          <p:cNvSpPr/>
          <p:nvPr>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54" name="任意多边形: 形状 2"/>
          <p:cNvSpPr/>
          <p:nvPr>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5" name="任意多边形: 形状 3"/>
          <p:cNvSpPr/>
          <p:nvPr>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6" name="任意多边形: 形状 4"/>
          <p:cNvSpPr/>
          <p:nvPr>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7" name="任意多边形: 形状 5"/>
          <p:cNvSpPr/>
          <p:nvPr>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8" name="任意多边形: 形状 6"/>
          <p:cNvSpPr/>
          <p:nvPr>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9" name="任意多边形: 形状 7"/>
          <p:cNvSpPr/>
          <p:nvPr>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0" name="任意多边形: 形状 8"/>
          <p:cNvSpPr/>
          <p:nvPr>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1" name="任意多边形: 形状 9"/>
          <p:cNvSpPr/>
          <p:nvPr>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2" name="任意多边形: 形状 10"/>
          <p:cNvSpPr/>
          <p:nvPr>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3" name="任意多边形: 形状 11"/>
          <p:cNvSpPr/>
          <p:nvPr>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4" name="任意多边形: 形状 12"/>
          <p:cNvSpPr/>
          <p:nvPr>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5" name="任意多边形: 形状 13"/>
          <p:cNvSpPr/>
          <p:nvPr>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6" name="任意多边形: 形状 14"/>
          <p:cNvSpPr/>
          <p:nvPr>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7" name="任意多边形: 形状 15"/>
          <p:cNvSpPr/>
          <p:nvPr>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8" name="任意多边形: 形状 16"/>
          <p:cNvSpPr/>
          <p:nvPr>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9" name="任意多边形: 形状 17"/>
          <p:cNvSpPr/>
          <p:nvPr>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0" name="任意多边形: 形状 18"/>
          <p:cNvSpPr/>
          <p:nvPr>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1" name="任意多边形: 形状 19"/>
          <p:cNvSpPr/>
          <p:nvPr>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2" name="任意多边形: 形状 20"/>
          <p:cNvSpPr/>
          <p:nvPr>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3" name="任意多边形: 形状 21"/>
          <p:cNvSpPr/>
          <p:nvPr>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4" name="任意多边形: 形状 22"/>
          <p:cNvSpPr/>
          <p:nvPr>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5" name="任意多边形: 形状 23"/>
          <p:cNvSpPr/>
          <p:nvPr>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7" name="任意多边形: 形状 24"/>
          <p:cNvSpPr/>
          <p:nvPr>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7" name="任意多边形: 形状 25"/>
          <p:cNvSpPr/>
          <p:nvPr>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8" name="任意多边形: 形状 26"/>
          <p:cNvSpPr/>
          <p:nvPr>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0" name="任意多边形: 形状 27"/>
          <p:cNvSpPr/>
          <p:nvPr>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1" name="任意多边形: 形状 28"/>
          <p:cNvSpPr/>
          <p:nvPr>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3" name="任意多边形: 形状 29"/>
          <p:cNvSpPr/>
          <p:nvPr>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4" name="任意多边形: 形状 30"/>
          <p:cNvSpPr/>
          <p:nvPr>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5" name="任意多边形: 形状 31"/>
          <p:cNvSpPr/>
          <p:nvPr>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6" name="任意多边形: 形状 32"/>
          <p:cNvSpPr/>
          <p:nvPr>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7" name="任意多边形: 形状 33"/>
          <p:cNvSpPr/>
          <p:nvPr>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8" name="任意多边形: 形状 34"/>
          <p:cNvSpPr/>
          <p:nvPr>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9" name="任意多边形: 形状 35"/>
          <p:cNvSpPr/>
          <p:nvPr>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0" name="任意多边形: 形状 36"/>
          <p:cNvSpPr/>
          <p:nvPr>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1" name="任意多边形: 形状 37"/>
          <p:cNvSpPr/>
          <p:nvPr>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2" name="任意多边形: 形状 38"/>
          <p:cNvSpPr/>
          <p:nvPr>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3" name="任意多边形: 形状 39"/>
          <p:cNvSpPr/>
          <p:nvPr>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4" name="任意多边形: 形状 40"/>
          <p:cNvSpPr/>
          <p:nvPr>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5" name="任意多边形: 形状 41"/>
          <p:cNvSpPr/>
          <p:nvPr>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120" name="图片 119" descr="资源 2@4x-8"/>
          <p:cNvPicPr>
            <a:picLocks noChangeAspect="1"/>
          </p:cNvPicPr>
          <p:nvPr>
            <p:custDataLst>
              <p:tags r:id="rId43"/>
            </p:custDataLst>
          </p:nvPr>
        </p:nvPicPr>
        <p:blipFill>
          <a:blip r:embed="rId44"/>
          <a:stretch>
            <a:fillRect/>
          </a:stretch>
        </p:blipFill>
        <p:spPr>
          <a:xfrm>
            <a:off x="4080510" y="0"/>
            <a:ext cx="1064260" cy="1348105"/>
          </a:xfrm>
          <a:prstGeom prst="rect">
            <a:avLst/>
          </a:prstGeom>
        </p:spPr>
      </p:pic>
      <p:pic>
        <p:nvPicPr>
          <p:cNvPr id="121" name="图片 120" descr="资源 3@4x-8"/>
          <p:cNvPicPr>
            <a:picLocks noChangeAspect="1"/>
          </p:cNvPicPr>
          <p:nvPr>
            <p:custDataLst>
              <p:tags r:id="rId45"/>
            </p:custDataLst>
          </p:nvPr>
        </p:nvPicPr>
        <p:blipFill>
          <a:blip r:embed="rId46"/>
          <a:stretch>
            <a:fillRect/>
          </a:stretch>
        </p:blipFill>
        <p:spPr>
          <a:xfrm>
            <a:off x="7215505" y="0"/>
            <a:ext cx="4989830" cy="2374900"/>
          </a:xfrm>
          <a:prstGeom prst="rect">
            <a:avLst/>
          </a:prstGeom>
        </p:spPr>
      </p:pic>
      <p:pic>
        <p:nvPicPr>
          <p:cNvPr id="122" name="图片 121" descr="资源 4@4x-8"/>
          <p:cNvPicPr>
            <a:picLocks noChangeAspect="1"/>
          </p:cNvPicPr>
          <p:nvPr>
            <p:custDataLst>
              <p:tags r:id="rId47"/>
            </p:custDataLst>
          </p:nvPr>
        </p:nvPicPr>
        <p:blipFill>
          <a:blip r:embed="rId48"/>
          <a:stretch>
            <a:fillRect/>
          </a:stretch>
        </p:blipFill>
        <p:spPr>
          <a:xfrm>
            <a:off x="1905" y="-9525"/>
            <a:ext cx="3096260" cy="2460625"/>
          </a:xfrm>
          <a:prstGeom prst="rect">
            <a:avLst/>
          </a:prstGeom>
        </p:spPr>
      </p:pic>
      <p:pic>
        <p:nvPicPr>
          <p:cNvPr id="126" name="图片 125" descr="资源 5@4x-8"/>
          <p:cNvPicPr>
            <a:picLocks noChangeAspect="1"/>
          </p:cNvPicPr>
          <p:nvPr>
            <p:custDataLst>
              <p:tags r:id="rId49"/>
            </p:custDataLst>
          </p:nvPr>
        </p:nvPicPr>
        <p:blipFill>
          <a:blip r:embed="rId50"/>
          <a:stretch>
            <a:fillRect/>
          </a:stretch>
        </p:blipFill>
        <p:spPr>
          <a:xfrm>
            <a:off x="5688965" y="142240"/>
            <a:ext cx="1162685" cy="2600960"/>
          </a:xfrm>
          <a:prstGeom prst="rect">
            <a:avLst/>
          </a:prstGeom>
        </p:spPr>
      </p:pic>
      <p:pic>
        <p:nvPicPr>
          <p:cNvPr id="127" name="图片 126" descr="资源 6@4x-8"/>
          <p:cNvPicPr>
            <a:picLocks noChangeAspect="1"/>
          </p:cNvPicPr>
          <p:nvPr>
            <p:custDataLst>
              <p:tags r:id="rId51"/>
            </p:custDataLst>
          </p:nvPr>
        </p:nvPicPr>
        <p:blipFill>
          <a:blip r:embed="rId52"/>
          <a:stretch>
            <a:fillRect/>
          </a:stretch>
        </p:blipFill>
        <p:spPr>
          <a:xfrm>
            <a:off x="7169150" y="55880"/>
            <a:ext cx="1387475" cy="2757170"/>
          </a:xfrm>
          <a:prstGeom prst="rect">
            <a:avLst/>
          </a:prstGeom>
        </p:spPr>
      </p:pic>
      <p:pic>
        <p:nvPicPr>
          <p:cNvPr id="128" name="图片 127" descr="资源 7@4x-8"/>
          <p:cNvPicPr>
            <a:picLocks noChangeAspect="1"/>
          </p:cNvPicPr>
          <p:nvPr>
            <p:custDataLst>
              <p:tags r:id="rId53"/>
            </p:custDataLst>
          </p:nvPr>
        </p:nvPicPr>
        <p:blipFill>
          <a:blip r:embed="rId54"/>
          <a:srcRect l="48995" b="-6400"/>
          <a:stretch>
            <a:fillRect/>
          </a:stretch>
        </p:blipFill>
        <p:spPr>
          <a:xfrm>
            <a:off x="-5715" y="2753360"/>
            <a:ext cx="886460" cy="675640"/>
          </a:xfrm>
          <a:prstGeom prst="rect">
            <a:avLst/>
          </a:prstGeom>
        </p:spPr>
      </p:pic>
      <p:sp>
        <p:nvSpPr>
          <p:cNvPr id="129" name="圆角矩形 128"/>
          <p:cNvSpPr/>
          <p:nvPr>
            <p:custDataLst>
              <p:tags r:id="rId55"/>
            </p:custDataLst>
          </p:nvPr>
        </p:nvSpPr>
        <p:spPr>
          <a:xfrm>
            <a:off x="316230" y="344170"/>
            <a:ext cx="11481435" cy="6159500"/>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sp>
        <p:nvSpPr>
          <p:cNvPr id="132" name="任意多边形: 形状 23"/>
          <p:cNvSpPr/>
          <p:nvPr>
            <p:custDataLst>
              <p:tags r:id="rId56"/>
            </p:custDataLst>
          </p:nvPr>
        </p:nvSpPr>
        <p:spPr>
          <a:xfrm>
            <a:off x="669290" y="6603365"/>
            <a:ext cx="929005" cy="5334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133" name="任意多边形: 形状 25"/>
          <p:cNvSpPr/>
          <p:nvPr>
            <p:custDataLst>
              <p:tags r:id="rId57"/>
            </p:custDataLst>
          </p:nvPr>
        </p:nvSpPr>
        <p:spPr>
          <a:xfrm>
            <a:off x="1270" y="5463540"/>
            <a:ext cx="3063875" cy="139636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4" name="任意多边形: 形状 26"/>
          <p:cNvSpPr/>
          <p:nvPr>
            <p:custDataLst>
              <p:tags r:id="rId58"/>
            </p:custDataLst>
          </p:nvPr>
        </p:nvSpPr>
        <p:spPr>
          <a:xfrm>
            <a:off x="0" y="6440170"/>
            <a:ext cx="2010410" cy="419735"/>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5" name="任意多边形: 形状 27"/>
          <p:cNvSpPr/>
          <p:nvPr>
            <p:custDataLst>
              <p:tags r:id="rId59"/>
            </p:custDataLst>
          </p:nvPr>
        </p:nvSpPr>
        <p:spPr>
          <a:xfrm>
            <a:off x="635" y="5380990"/>
            <a:ext cx="684530" cy="147701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6" name="任意多边形: 形状 28"/>
          <p:cNvSpPr/>
          <p:nvPr>
            <p:custDataLst>
              <p:tags r:id="rId60"/>
            </p:custDataLst>
          </p:nvPr>
        </p:nvSpPr>
        <p:spPr>
          <a:xfrm>
            <a:off x="1270" y="5496560"/>
            <a:ext cx="603885" cy="136461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7" name="任意多边形: 形状 29"/>
          <p:cNvSpPr/>
          <p:nvPr>
            <p:custDataLst>
              <p:tags r:id="rId61"/>
            </p:custDataLst>
          </p:nvPr>
        </p:nvSpPr>
        <p:spPr>
          <a:xfrm>
            <a:off x="376555" y="6110605"/>
            <a:ext cx="701040" cy="749935"/>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8" name="任意多边形: 形状 30"/>
          <p:cNvSpPr/>
          <p:nvPr>
            <p:custDataLst>
              <p:tags r:id="rId62"/>
            </p:custDataLst>
          </p:nvPr>
        </p:nvSpPr>
        <p:spPr>
          <a:xfrm>
            <a:off x="548640" y="6229985"/>
            <a:ext cx="439420" cy="627380"/>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0" name="任意多边形: 形状 31"/>
          <p:cNvSpPr/>
          <p:nvPr>
            <p:custDataLst>
              <p:tags r:id="rId63"/>
            </p:custDataLst>
          </p:nvPr>
        </p:nvSpPr>
        <p:spPr>
          <a:xfrm>
            <a:off x="9910445" y="5909310"/>
            <a:ext cx="2293620" cy="948055"/>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1" name="任意多边形: 形状 32"/>
          <p:cNvSpPr/>
          <p:nvPr>
            <p:custDataLst>
              <p:tags r:id="rId64"/>
            </p:custDataLst>
          </p:nvPr>
        </p:nvSpPr>
        <p:spPr>
          <a:xfrm>
            <a:off x="10559415" y="6268720"/>
            <a:ext cx="1410970" cy="59118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2" name="任意多边形: 形状 33"/>
          <p:cNvSpPr/>
          <p:nvPr>
            <p:custDataLst>
              <p:tags r:id="rId65"/>
            </p:custDataLst>
          </p:nvPr>
        </p:nvSpPr>
        <p:spPr>
          <a:xfrm>
            <a:off x="10556875" y="6268720"/>
            <a:ext cx="1413510" cy="58991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3" name="任意多边形: 形状 34"/>
          <p:cNvSpPr/>
          <p:nvPr>
            <p:custDataLst>
              <p:tags r:id="rId66"/>
            </p:custDataLst>
          </p:nvPr>
        </p:nvSpPr>
        <p:spPr>
          <a:xfrm>
            <a:off x="11388725" y="5734050"/>
            <a:ext cx="808355" cy="112331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4" name="任意多边形: 形状 35"/>
          <p:cNvSpPr/>
          <p:nvPr>
            <p:custDataLst>
              <p:tags r:id="rId67"/>
            </p:custDataLst>
          </p:nvPr>
        </p:nvSpPr>
        <p:spPr>
          <a:xfrm>
            <a:off x="11470005" y="5836285"/>
            <a:ext cx="707390" cy="1019810"/>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5" name="任意多边形: 形状 36"/>
          <p:cNvSpPr/>
          <p:nvPr>
            <p:custDataLst>
              <p:tags r:id="rId68"/>
            </p:custDataLst>
          </p:nvPr>
        </p:nvSpPr>
        <p:spPr>
          <a:xfrm>
            <a:off x="11731625" y="5457825"/>
            <a:ext cx="466090" cy="1400175"/>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6" name="任意多边形: 形状 37"/>
          <p:cNvSpPr/>
          <p:nvPr>
            <p:custDataLst>
              <p:tags r:id="rId69"/>
            </p:custDataLst>
          </p:nvPr>
        </p:nvSpPr>
        <p:spPr>
          <a:xfrm>
            <a:off x="11802110" y="5559425"/>
            <a:ext cx="394970" cy="129730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2" name="正文"/>
          <p:cNvSpPr txBox="1">
            <a:spLocks noGrp="1"/>
          </p:cNvSpPr>
          <p:nvPr>
            <p:ph idx="5"/>
            <p:custDataLst>
              <p:tags r:id="rId70"/>
            </p:custDataLst>
          </p:nvPr>
        </p:nvSpPr>
        <p:spPr>
          <a:xfrm>
            <a:off x="6350635" y="1713230"/>
            <a:ext cx="4888230" cy="4536440"/>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75000"/>
                    <a:lumOff val="25000"/>
                  </a:schemeClr>
                </a:solidFill>
                <a:uFillTx/>
                <a:latin typeface="+mn-ea"/>
                <a:ea typeface="+mn-ea"/>
                <a:cs typeface="微软雅黑" panose="020B0503020204020204" charset="-122"/>
                <a:sym typeface="+mn-ea"/>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mn-ea"/>
                <a:ea typeface="+mn-ea"/>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mn-ea"/>
                <a:ea typeface="+mn-ea"/>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mn-ea"/>
                <a:ea typeface="+mn-ea"/>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mn-ea"/>
                <a:ea typeface="+mn-ea"/>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11" name="正文"/>
          <p:cNvSpPr txBox="1">
            <a:spLocks noGrp="1"/>
          </p:cNvSpPr>
          <p:nvPr>
            <p:ph idx="4"/>
            <p:custDataLst>
              <p:tags r:id="rId71"/>
            </p:custDataLst>
          </p:nvPr>
        </p:nvSpPr>
        <p:spPr>
          <a:xfrm>
            <a:off x="881380" y="1713230"/>
            <a:ext cx="4888230" cy="4536440"/>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75000"/>
                    <a:lumOff val="25000"/>
                  </a:schemeClr>
                </a:solidFill>
                <a:uFillTx/>
                <a:latin typeface="+mn-ea"/>
                <a:ea typeface="+mn-ea"/>
                <a:cs typeface="微软雅黑" panose="020B0503020204020204" charset="-122"/>
                <a:sym typeface="+mn-ea"/>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mn-ea"/>
                <a:ea typeface="+mn-ea"/>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mn-ea"/>
                <a:ea typeface="+mn-ea"/>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mn-ea"/>
                <a:ea typeface="+mn-ea"/>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mn-ea"/>
                <a:ea typeface="+mn-ea"/>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10" name="同侧圆角矩形 9"/>
          <p:cNvSpPr/>
          <p:nvPr>
            <p:custDataLst>
              <p:tags r:id="rId72"/>
            </p:custDataLst>
          </p:nvPr>
        </p:nvSpPr>
        <p:spPr>
          <a:xfrm rot="5400000">
            <a:off x="2459355" y="-1155065"/>
            <a:ext cx="575310" cy="4396105"/>
          </a:xfrm>
          <a:prstGeom prst="round2SameRect">
            <a:avLst>
              <a:gd name="adj1" fmla="val 10651"/>
              <a:gd name="adj2" fmla="val 0"/>
            </a:avLst>
          </a:prstGeom>
          <a:solidFill>
            <a:schemeClr val="accent1">
              <a:lumMod val="20000"/>
              <a:lumOff val="80000"/>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9" name="矩形 8"/>
          <p:cNvSpPr/>
          <p:nvPr>
            <p:custDataLst>
              <p:tags r:id="rId73"/>
            </p:custDataLst>
          </p:nvPr>
        </p:nvSpPr>
        <p:spPr>
          <a:xfrm>
            <a:off x="548640" y="755015"/>
            <a:ext cx="100330" cy="5759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8" name="标题"/>
          <p:cNvSpPr txBox="1">
            <a:spLocks noGrp="1"/>
          </p:cNvSpPr>
          <p:nvPr>
            <p:ph type="title" idx="1"/>
            <p:custDataLst>
              <p:tags r:id="rId74"/>
            </p:custDataLst>
          </p:nvPr>
        </p:nvSpPr>
        <p:spPr>
          <a:xfrm>
            <a:off x="798830" y="781685"/>
            <a:ext cx="4346575" cy="538480"/>
          </a:xfrm>
          <a:prstGeom prst="rect">
            <a:avLst/>
          </a:prstGeom>
          <a:noFill/>
          <a:ln>
            <a:noFill/>
            <a:prstDash val="sysDash"/>
          </a:ln>
        </p:spPr>
        <p:txBody>
          <a:bodyPr wrap="square" rtlCol="0" anchor="ctr" anchorCtr="0">
            <a:normAutofit/>
          </a:bodyPr>
          <a:lstStyle>
            <a:lvl1pPr marL="0" marR="0" algn="l" defTabSz="914400" rtl="0" eaLnBrk="1" fontAlgn="auto" latinLnBrk="0" hangingPunct="1">
              <a:lnSpc>
                <a:spcPct val="100000"/>
              </a:lnSpc>
              <a:buClrTx/>
              <a:buSzTx/>
              <a:buFontTx/>
              <a:buNone/>
              <a:defRPr kumimoji="0" lang="zh-CN" altLang="en-US" sz="2400" b="1" i="0" u="none" strike="noStrike" kern="1200" cap="none" spc="300" normalizeH="0" baseline="0" noProof="1" dirty="0">
                <a:ln>
                  <a:noFill/>
                  <a:prstDash val="sysDot"/>
                </a:ln>
                <a:solidFill>
                  <a:schemeClr val="accent1"/>
                </a:solidFill>
                <a:latin typeface="+mn-ea"/>
                <a:ea typeface="+mn-ea"/>
                <a:cs typeface="微软雅黑" panose="020B0503020204020204" charset="-122"/>
              </a:defRPr>
            </a:lvl1pPr>
          </a:lstStyle>
          <a:p>
            <a:pPr lvl="0"/>
            <a:r>
              <a:rPr>
                <a:sym typeface="+mn-ea"/>
              </a:rPr>
              <a:t>单击此处编辑母版标题样式</a:t>
            </a:r>
            <a:endParaRPr>
              <a:sym typeface="+mn-ea"/>
            </a:endParaRPr>
          </a:p>
        </p:txBody>
      </p:sp>
      <p:sp>
        <p:nvSpPr>
          <p:cNvPr id="5" name="日期占位符 4"/>
          <p:cNvSpPr>
            <a:spLocks noGrp="1"/>
          </p:cNvSpPr>
          <p:nvPr>
            <p:ph type="dt" sz="half" idx="10"/>
            <p:custDataLst>
              <p:tags r:id="rId75"/>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76"/>
            </p:custDataLst>
          </p:nvPr>
        </p:nvSpPr>
        <p:spPr>
          <a:xfrm>
            <a:off x="4116000" y="6314400"/>
            <a:ext cx="3960000" cy="316800"/>
          </a:xfrm>
        </p:spPr>
        <p:txBody>
          <a:bodyPr/>
          <a:lstStyle/>
          <a:p>
            <a:endParaRPr lang="zh-CN" altLang="en-US" dirty="0"/>
          </a:p>
        </p:txBody>
      </p:sp>
      <p:sp>
        <p:nvSpPr>
          <p:cNvPr id="7" name="灯片编号占位符 6"/>
          <p:cNvSpPr>
            <a:spLocks noGrp="1"/>
          </p:cNvSpPr>
          <p:nvPr>
            <p:ph type="sldNum" sz="quarter" idx="12"/>
            <p:custDataLst>
              <p:tags r:id="rId77"/>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showMasterSp="0">
  <p:cSld name="标题和比较">
    <p:spTree>
      <p:nvGrpSpPr>
        <p:cNvPr id="1" name=""/>
        <p:cNvGrpSpPr/>
        <p:nvPr/>
      </p:nvGrpSpPr>
      <p:grpSpPr>
        <a:xfrm>
          <a:off x="0" y="0"/>
          <a:ext cx="0" cy="0"/>
          <a:chOff x="0" y="0"/>
          <a:chExt cx="0" cy="0"/>
        </a:xfrm>
      </p:grpSpPr>
      <p:sp>
        <p:nvSpPr>
          <p:cNvPr id="57" name="矩形 56"/>
          <p:cNvSpPr/>
          <p:nvPr>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56" name="任意多边形: 形状 2"/>
          <p:cNvSpPr/>
          <p:nvPr>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5" name="任意多边形: 形状 3"/>
          <p:cNvSpPr/>
          <p:nvPr>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4" name="任意多边形: 形状 4"/>
          <p:cNvSpPr/>
          <p:nvPr>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3" name="任意多边形: 形状 5"/>
          <p:cNvSpPr/>
          <p:nvPr>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9" name="任意多边形: 形状 6"/>
          <p:cNvSpPr/>
          <p:nvPr>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5" name="任意多边形: 形状 7"/>
          <p:cNvSpPr/>
          <p:nvPr>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8" name="任意多边形: 形状 8"/>
          <p:cNvSpPr/>
          <p:nvPr>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9" name="任意多边形: 形状 9"/>
          <p:cNvSpPr/>
          <p:nvPr>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0" name="任意多边形: 形状 10"/>
          <p:cNvSpPr/>
          <p:nvPr>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1" name="任意多边形: 形状 11"/>
          <p:cNvSpPr/>
          <p:nvPr>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2" name="任意多边形: 形状 12"/>
          <p:cNvSpPr/>
          <p:nvPr>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3" name="任意多边形: 形状 13"/>
          <p:cNvSpPr/>
          <p:nvPr>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4" name="任意多边形: 形状 14"/>
          <p:cNvSpPr/>
          <p:nvPr>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5" name="任意多边形: 形状 15"/>
          <p:cNvSpPr/>
          <p:nvPr>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6" name="任意多边形: 形状 16"/>
          <p:cNvSpPr/>
          <p:nvPr>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7" name="任意多边形: 形状 17"/>
          <p:cNvSpPr/>
          <p:nvPr>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8" name="任意多边形: 形状 18"/>
          <p:cNvSpPr/>
          <p:nvPr>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9" name="任意多边形: 形状 19"/>
          <p:cNvSpPr/>
          <p:nvPr>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0" name="任意多边形: 形状 20"/>
          <p:cNvSpPr/>
          <p:nvPr>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1" name="任意多边形: 形状 21"/>
          <p:cNvSpPr/>
          <p:nvPr>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2" name="任意多边形: 形状 22"/>
          <p:cNvSpPr/>
          <p:nvPr>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3" name="任意多边形: 形状 23"/>
          <p:cNvSpPr/>
          <p:nvPr>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7" name="任意多边形: 形状 24"/>
          <p:cNvSpPr/>
          <p:nvPr>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6" name="任意多边形: 形状 25"/>
          <p:cNvSpPr/>
          <p:nvPr>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7" name="任意多边形: 形状 26"/>
          <p:cNvSpPr/>
          <p:nvPr>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8" name="任意多边形: 形状 27"/>
          <p:cNvSpPr/>
          <p:nvPr>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6" name="任意多边形: 形状 28"/>
          <p:cNvSpPr/>
          <p:nvPr>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0" name="任意多边形: 形状 29"/>
          <p:cNvSpPr/>
          <p:nvPr>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1" name="任意多边形: 形状 30"/>
          <p:cNvSpPr/>
          <p:nvPr>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2" name="任意多边形: 形状 31"/>
          <p:cNvSpPr/>
          <p:nvPr>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4" name="任意多边形: 形状 32"/>
          <p:cNvSpPr/>
          <p:nvPr>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5" name="任意多边形: 形状 33"/>
          <p:cNvSpPr/>
          <p:nvPr>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6" name="任意多边形: 形状 34"/>
          <p:cNvSpPr/>
          <p:nvPr>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7" name="任意多边形: 形状 35"/>
          <p:cNvSpPr/>
          <p:nvPr>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8" name="任意多边形: 形状 36"/>
          <p:cNvSpPr/>
          <p:nvPr>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9" name="任意多边形: 形状 37"/>
          <p:cNvSpPr/>
          <p:nvPr>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0" name="任意多边形: 形状 38"/>
          <p:cNvSpPr/>
          <p:nvPr>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1" name="任意多边形: 形状 39"/>
          <p:cNvSpPr/>
          <p:nvPr>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2" name="任意多边形: 形状 40"/>
          <p:cNvSpPr/>
          <p:nvPr>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3" name="任意多边形: 形状 41"/>
          <p:cNvSpPr/>
          <p:nvPr>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81" name="图片 80" descr="资源 2@4x-8"/>
          <p:cNvPicPr>
            <a:picLocks noChangeAspect="1"/>
          </p:cNvPicPr>
          <p:nvPr>
            <p:custDataLst>
              <p:tags r:id="rId43"/>
            </p:custDataLst>
          </p:nvPr>
        </p:nvPicPr>
        <p:blipFill>
          <a:blip r:embed="rId44"/>
          <a:stretch>
            <a:fillRect/>
          </a:stretch>
        </p:blipFill>
        <p:spPr>
          <a:xfrm>
            <a:off x="4080510" y="0"/>
            <a:ext cx="1064260" cy="1348105"/>
          </a:xfrm>
          <a:prstGeom prst="rect">
            <a:avLst/>
          </a:prstGeom>
        </p:spPr>
      </p:pic>
      <p:pic>
        <p:nvPicPr>
          <p:cNvPr id="82" name="图片 81" descr="资源 3@4x-8"/>
          <p:cNvPicPr>
            <a:picLocks noChangeAspect="1"/>
          </p:cNvPicPr>
          <p:nvPr>
            <p:custDataLst>
              <p:tags r:id="rId45"/>
            </p:custDataLst>
          </p:nvPr>
        </p:nvPicPr>
        <p:blipFill>
          <a:blip r:embed="rId46"/>
          <a:stretch>
            <a:fillRect/>
          </a:stretch>
        </p:blipFill>
        <p:spPr>
          <a:xfrm>
            <a:off x="7215505" y="0"/>
            <a:ext cx="4989830" cy="2374900"/>
          </a:xfrm>
          <a:prstGeom prst="rect">
            <a:avLst/>
          </a:prstGeom>
        </p:spPr>
      </p:pic>
      <p:pic>
        <p:nvPicPr>
          <p:cNvPr id="83" name="图片 82" descr="资源 4@4x-8"/>
          <p:cNvPicPr>
            <a:picLocks noChangeAspect="1"/>
          </p:cNvPicPr>
          <p:nvPr>
            <p:custDataLst>
              <p:tags r:id="rId47"/>
            </p:custDataLst>
          </p:nvPr>
        </p:nvPicPr>
        <p:blipFill>
          <a:blip r:embed="rId48"/>
          <a:stretch>
            <a:fillRect/>
          </a:stretch>
        </p:blipFill>
        <p:spPr>
          <a:xfrm>
            <a:off x="1905" y="-9525"/>
            <a:ext cx="3096260" cy="2460625"/>
          </a:xfrm>
          <a:prstGeom prst="rect">
            <a:avLst/>
          </a:prstGeom>
        </p:spPr>
      </p:pic>
      <p:pic>
        <p:nvPicPr>
          <p:cNvPr id="84" name="图片 83" descr="资源 5@4x-8"/>
          <p:cNvPicPr>
            <a:picLocks noChangeAspect="1"/>
          </p:cNvPicPr>
          <p:nvPr>
            <p:custDataLst>
              <p:tags r:id="rId49"/>
            </p:custDataLst>
          </p:nvPr>
        </p:nvPicPr>
        <p:blipFill>
          <a:blip r:embed="rId50"/>
          <a:stretch>
            <a:fillRect/>
          </a:stretch>
        </p:blipFill>
        <p:spPr>
          <a:xfrm>
            <a:off x="5688965" y="142240"/>
            <a:ext cx="1162685" cy="2600960"/>
          </a:xfrm>
          <a:prstGeom prst="rect">
            <a:avLst/>
          </a:prstGeom>
        </p:spPr>
      </p:pic>
      <p:pic>
        <p:nvPicPr>
          <p:cNvPr id="85" name="图片 84" descr="资源 6@4x-8"/>
          <p:cNvPicPr>
            <a:picLocks noChangeAspect="1"/>
          </p:cNvPicPr>
          <p:nvPr>
            <p:custDataLst>
              <p:tags r:id="rId51"/>
            </p:custDataLst>
          </p:nvPr>
        </p:nvPicPr>
        <p:blipFill>
          <a:blip r:embed="rId52"/>
          <a:stretch>
            <a:fillRect/>
          </a:stretch>
        </p:blipFill>
        <p:spPr>
          <a:xfrm>
            <a:off x="7169150" y="55880"/>
            <a:ext cx="1387475" cy="2757170"/>
          </a:xfrm>
          <a:prstGeom prst="rect">
            <a:avLst/>
          </a:prstGeom>
        </p:spPr>
      </p:pic>
      <p:pic>
        <p:nvPicPr>
          <p:cNvPr id="86" name="图片 85" descr="资源 7@4x-8"/>
          <p:cNvPicPr>
            <a:picLocks noChangeAspect="1"/>
          </p:cNvPicPr>
          <p:nvPr>
            <p:custDataLst>
              <p:tags r:id="rId53"/>
            </p:custDataLst>
          </p:nvPr>
        </p:nvPicPr>
        <p:blipFill>
          <a:blip r:embed="rId54"/>
          <a:srcRect l="48995" b="-6400"/>
          <a:stretch>
            <a:fillRect/>
          </a:stretch>
        </p:blipFill>
        <p:spPr>
          <a:xfrm>
            <a:off x="-5715" y="2753360"/>
            <a:ext cx="886460" cy="675640"/>
          </a:xfrm>
          <a:prstGeom prst="rect">
            <a:avLst/>
          </a:prstGeom>
        </p:spPr>
      </p:pic>
      <p:sp>
        <p:nvSpPr>
          <p:cNvPr id="130" name="圆角矩形 129"/>
          <p:cNvSpPr/>
          <p:nvPr>
            <p:custDataLst>
              <p:tags r:id="rId55"/>
            </p:custDataLst>
          </p:nvPr>
        </p:nvSpPr>
        <p:spPr>
          <a:xfrm>
            <a:off x="316230" y="344170"/>
            <a:ext cx="11481435" cy="6159500"/>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sp>
        <p:nvSpPr>
          <p:cNvPr id="76" name="任意多边形: 形状 23"/>
          <p:cNvSpPr/>
          <p:nvPr>
            <p:custDataLst>
              <p:tags r:id="rId56"/>
            </p:custDataLst>
          </p:nvPr>
        </p:nvSpPr>
        <p:spPr>
          <a:xfrm>
            <a:off x="669290" y="6603365"/>
            <a:ext cx="929005" cy="5334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8" name="任意多边形: 形状 25"/>
          <p:cNvSpPr/>
          <p:nvPr>
            <p:custDataLst>
              <p:tags r:id="rId57"/>
            </p:custDataLst>
          </p:nvPr>
        </p:nvSpPr>
        <p:spPr>
          <a:xfrm>
            <a:off x="1270" y="5463540"/>
            <a:ext cx="3063875" cy="139636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9" name="任意多边形: 形状 26"/>
          <p:cNvSpPr/>
          <p:nvPr>
            <p:custDataLst>
              <p:tags r:id="rId58"/>
            </p:custDataLst>
          </p:nvPr>
        </p:nvSpPr>
        <p:spPr>
          <a:xfrm>
            <a:off x="0" y="6440170"/>
            <a:ext cx="2010410" cy="419735"/>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0" name="任意多边形: 形状 27"/>
          <p:cNvSpPr/>
          <p:nvPr>
            <p:custDataLst>
              <p:tags r:id="rId59"/>
            </p:custDataLst>
          </p:nvPr>
        </p:nvSpPr>
        <p:spPr>
          <a:xfrm>
            <a:off x="635" y="5380990"/>
            <a:ext cx="684530" cy="147701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0" name="任意多边形: 形状 28"/>
          <p:cNvSpPr/>
          <p:nvPr>
            <p:custDataLst>
              <p:tags r:id="rId60"/>
            </p:custDataLst>
          </p:nvPr>
        </p:nvSpPr>
        <p:spPr>
          <a:xfrm>
            <a:off x="1270" y="5496560"/>
            <a:ext cx="603885" cy="136461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1" name="任意多边形: 形状 29"/>
          <p:cNvSpPr/>
          <p:nvPr>
            <p:custDataLst>
              <p:tags r:id="rId61"/>
            </p:custDataLst>
          </p:nvPr>
        </p:nvSpPr>
        <p:spPr>
          <a:xfrm>
            <a:off x="376555" y="6110605"/>
            <a:ext cx="701040" cy="749935"/>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2" name="任意多边形: 形状 30"/>
          <p:cNvSpPr/>
          <p:nvPr>
            <p:custDataLst>
              <p:tags r:id="rId62"/>
            </p:custDataLst>
          </p:nvPr>
        </p:nvSpPr>
        <p:spPr>
          <a:xfrm>
            <a:off x="548640" y="6229985"/>
            <a:ext cx="439420" cy="627380"/>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p:custDataLst>
              <p:tags r:id="rId63"/>
            </p:custDataLst>
          </p:nvPr>
        </p:nvSpPr>
        <p:spPr>
          <a:xfrm>
            <a:off x="9910445" y="5909310"/>
            <a:ext cx="2293620" cy="948055"/>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4" name="任意多边形: 形状 32"/>
          <p:cNvSpPr/>
          <p:nvPr>
            <p:custDataLst>
              <p:tags r:id="rId64"/>
            </p:custDataLst>
          </p:nvPr>
        </p:nvSpPr>
        <p:spPr>
          <a:xfrm>
            <a:off x="10559415" y="6268720"/>
            <a:ext cx="1410970" cy="59118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p:custDataLst>
              <p:tags r:id="rId65"/>
            </p:custDataLst>
          </p:nvPr>
        </p:nvSpPr>
        <p:spPr>
          <a:xfrm>
            <a:off x="10556875" y="6268720"/>
            <a:ext cx="1413510" cy="58991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p:custDataLst>
              <p:tags r:id="rId66"/>
            </p:custDataLst>
          </p:nvPr>
        </p:nvSpPr>
        <p:spPr>
          <a:xfrm>
            <a:off x="11388725" y="5734050"/>
            <a:ext cx="808355" cy="112331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p:custDataLst>
              <p:tags r:id="rId67"/>
            </p:custDataLst>
          </p:nvPr>
        </p:nvSpPr>
        <p:spPr>
          <a:xfrm>
            <a:off x="11470005" y="5836285"/>
            <a:ext cx="707390" cy="1019810"/>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p:custDataLst>
              <p:tags r:id="rId68"/>
            </p:custDataLst>
          </p:nvPr>
        </p:nvSpPr>
        <p:spPr>
          <a:xfrm>
            <a:off x="11731625" y="5457825"/>
            <a:ext cx="466090" cy="1400175"/>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9" name="任意多边形: 形状 37"/>
          <p:cNvSpPr/>
          <p:nvPr>
            <p:custDataLst>
              <p:tags r:id="rId69"/>
            </p:custDataLst>
          </p:nvPr>
        </p:nvSpPr>
        <p:spPr>
          <a:xfrm>
            <a:off x="11802110" y="5559425"/>
            <a:ext cx="394970" cy="129730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5" name="正文"/>
          <p:cNvSpPr txBox="1">
            <a:spLocks noGrp="1"/>
          </p:cNvSpPr>
          <p:nvPr>
            <p:ph idx="7"/>
            <p:custDataLst>
              <p:tags r:id="rId70"/>
            </p:custDataLst>
          </p:nvPr>
        </p:nvSpPr>
        <p:spPr>
          <a:xfrm>
            <a:off x="6367780" y="2159635"/>
            <a:ext cx="5209540" cy="4090035"/>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75000"/>
                    <a:lumOff val="25000"/>
                  </a:schemeClr>
                </a:solidFill>
                <a:uFillTx/>
                <a:latin typeface="+mn-ea"/>
                <a:ea typeface="+mn-ea"/>
                <a:cs typeface="微软雅黑" panose="020B0503020204020204" charset="-122"/>
                <a:sym typeface="+mn-ea"/>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mn-ea"/>
                <a:ea typeface="+mn-ea"/>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mn-ea"/>
                <a:ea typeface="+mn-ea"/>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mn-ea"/>
                <a:ea typeface="+mn-ea"/>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mn-ea"/>
                <a:ea typeface="+mn-ea"/>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14" name="标题"/>
          <p:cNvSpPr txBox="1">
            <a:spLocks noGrp="1"/>
          </p:cNvSpPr>
          <p:nvPr>
            <p:ph type="title" idx="6"/>
            <p:custDataLst>
              <p:tags r:id="rId71"/>
            </p:custDataLst>
          </p:nvPr>
        </p:nvSpPr>
        <p:spPr>
          <a:xfrm>
            <a:off x="6367780" y="1684655"/>
            <a:ext cx="5209540" cy="478155"/>
          </a:xfrm>
          <a:prstGeom prst="rect">
            <a:avLst/>
          </a:prstGeom>
          <a:noFill/>
          <a:ln>
            <a:noFill/>
            <a:prstDash val="sysDash"/>
          </a:ln>
        </p:spPr>
        <p:txBody>
          <a:bodyPr wrap="square" rtlCol="0">
            <a:normAutofit/>
          </a:bodyPr>
          <a:lstStyle>
            <a:lvl1pPr marL="0" marR="0" algn="l" defTabSz="914400" rtl="0" eaLnBrk="1" fontAlgn="auto" latinLnBrk="0" hangingPunct="1">
              <a:lnSpc>
                <a:spcPct val="100000"/>
              </a:lnSpc>
              <a:buClrTx/>
              <a:buSzTx/>
              <a:buFontTx/>
              <a:buNone/>
              <a:defRPr kumimoji="0" lang="zh-CN" altLang="en-US" sz="2000" b="1" i="0" u="none" strike="noStrike" kern="1200" cap="none" spc="0" normalizeH="0" baseline="0" noProof="1" dirty="0">
                <a:solidFill>
                  <a:schemeClr val="tx1">
                    <a:lumMod val="85000"/>
                    <a:lumOff val="15000"/>
                  </a:schemeClr>
                </a:solidFill>
                <a:latin typeface="+mj-ea"/>
                <a:ea typeface="+mj-ea"/>
                <a:cs typeface="微软雅黑" panose="020B0503020204020204" charset="-122"/>
              </a:defRPr>
            </a:lvl1pPr>
          </a:lstStyle>
          <a:p>
            <a:pPr lvl="0"/>
            <a:r>
              <a:rPr>
                <a:sym typeface="+mn-ea"/>
              </a:rPr>
              <a:t>单击此处编辑母版标题样式</a:t>
            </a:r>
            <a:endParaRPr>
              <a:sym typeface="+mn-ea"/>
            </a:endParaRPr>
          </a:p>
        </p:txBody>
      </p:sp>
      <p:sp>
        <p:nvSpPr>
          <p:cNvPr id="13" name="正文"/>
          <p:cNvSpPr txBox="1">
            <a:spLocks noGrp="1"/>
          </p:cNvSpPr>
          <p:nvPr>
            <p:ph idx="5"/>
            <p:custDataLst>
              <p:tags r:id="rId72"/>
            </p:custDataLst>
          </p:nvPr>
        </p:nvSpPr>
        <p:spPr>
          <a:xfrm>
            <a:off x="880745" y="2159635"/>
            <a:ext cx="5209540" cy="4090035"/>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75000"/>
                    <a:lumOff val="25000"/>
                  </a:schemeClr>
                </a:solidFill>
                <a:uFillTx/>
                <a:latin typeface="+mn-ea"/>
                <a:ea typeface="+mn-ea"/>
                <a:cs typeface="微软雅黑" panose="020B0503020204020204" charset="-122"/>
                <a:sym typeface="+mn-ea"/>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mn-ea"/>
                <a:ea typeface="+mn-ea"/>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mn-ea"/>
                <a:ea typeface="+mn-ea"/>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mn-ea"/>
                <a:ea typeface="+mn-ea"/>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mn-ea"/>
                <a:ea typeface="+mn-ea"/>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dirty="0">
                <a:sym typeface="+mn-ea"/>
              </a:rPr>
              <a:t>单击此处编辑母版文本样式</a:t>
            </a:r>
            <a:endParaRPr dirty="0">
              <a:sym typeface="+mn-ea"/>
            </a:endParaRPr>
          </a:p>
          <a:p>
            <a:pPr lvl="1"/>
            <a:r>
              <a:rPr dirty="0" err="1">
                <a:sym typeface="+mn-ea"/>
              </a:rPr>
              <a:t>第二级</a:t>
            </a:r>
            <a:endParaRPr dirty="0">
              <a:sym typeface="+mn-ea"/>
            </a:endParaRPr>
          </a:p>
          <a:p>
            <a:pPr lvl="2"/>
            <a:r>
              <a:rPr dirty="0" err="1">
                <a:sym typeface="+mn-ea"/>
              </a:rPr>
              <a:t>第三级</a:t>
            </a:r>
            <a:endParaRPr dirty="0">
              <a:sym typeface="+mn-ea"/>
            </a:endParaRPr>
          </a:p>
          <a:p>
            <a:pPr lvl="3"/>
            <a:r>
              <a:rPr dirty="0" err="1">
                <a:sym typeface="+mn-ea"/>
              </a:rPr>
              <a:t>第四级</a:t>
            </a:r>
            <a:endParaRPr dirty="0">
              <a:sym typeface="+mn-ea"/>
            </a:endParaRPr>
          </a:p>
          <a:p>
            <a:pPr lvl="4"/>
            <a:r>
              <a:rPr dirty="0" err="1">
                <a:sym typeface="+mn-ea"/>
              </a:rPr>
              <a:t>第五级</a:t>
            </a:r>
            <a:endParaRPr dirty="0">
              <a:sym typeface="+mn-ea"/>
            </a:endParaRPr>
          </a:p>
        </p:txBody>
      </p:sp>
      <p:sp>
        <p:nvSpPr>
          <p:cNvPr id="12" name="标题"/>
          <p:cNvSpPr txBox="1">
            <a:spLocks noGrp="1"/>
          </p:cNvSpPr>
          <p:nvPr>
            <p:ph type="title" idx="4"/>
            <p:custDataLst>
              <p:tags r:id="rId73"/>
            </p:custDataLst>
          </p:nvPr>
        </p:nvSpPr>
        <p:spPr>
          <a:xfrm>
            <a:off x="880745" y="1684655"/>
            <a:ext cx="5209540" cy="478155"/>
          </a:xfrm>
          <a:prstGeom prst="rect">
            <a:avLst/>
          </a:prstGeom>
          <a:noFill/>
          <a:ln>
            <a:noFill/>
            <a:prstDash val="sysDash"/>
          </a:ln>
        </p:spPr>
        <p:txBody>
          <a:bodyPr wrap="square" rtlCol="0">
            <a:normAutofit/>
          </a:bodyPr>
          <a:lstStyle>
            <a:lvl1pPr marL="0" marR="0" algn="l" defTabSz="914400" rtl="0" eaLnBrk="1" fontAlgn="auto" latinLnBrk="0" hangingPunct="1">
              <a:lnSpc>
                <a:spcPct val="100000"/>
              </a:lnSpc>
              <a:buClrTx/>
              <a:buSzTx/>
              <a:buFontTx/>
              <a:buNone/>
              <a:defRPr kumimoji="0" lang="zh-CN" altLang="en-US" sz="2000" b="1" i="0" u="none" strike="noStrike" kern="1200" cap="none" spc="0" normalizeH="0" baseline="0" noProof="1">
                <a:solidFill>
                  <a:schemeClr val="tx1">
                    <a:lumMod val="85000"/>
                    <a:lumOff val="15000"/>
                  </a:schemeClr>
                </a:solidFill>
                <a:latin typeface="+mj-ea"/>
                <a:ea typeface="+mj-ea"/>
                <a:cs typeface="微软雅黑" panose="020B0503020204020204" charset="-122"/>
              </a:defRPr>
            </a:lvl1pPr>
          </a:lstStyle>
          <a:p>
            <a:pPr lvl="0"/>
            <a:r>
              <a:rPr dirty="0">
                <a:sym typeface="+mn-ea"/>
              </a:rPr>
              <a:t>单击此处编辑母版标题样式</a:t>
            </a:r>
            <a:endParaRPr dirty="0">
              <a:sym typeface="+mn-ea"/>
            </a:endParaRPr>
          </a:p>
        </p:txBody>
      </p:sp>
      <p:sp>
        <p:nvSpPr>
          <p:cNvPr id="11" name="同侧圆角矩形 10"/>
          <p:cNvSpPr/>
          <p:nvPr>
            <p:custDataLst>
              <p:tags r:id="rId74"/>
            </p:custDataLst>
          </p:nvPr>
        </p:nvSpPr>
        <p:spPr>
          <a:xfrm rot="5400000">
            <a:off x="2459355" y="-1155065"/>
            <a:ext cx="575310" cy="4396105"/>
          </a:xfrm>
          <a:prstGeom prst="round2SameRect">
            <a:avLst>
              <a:gd name="adj1" fmla="val 10651"/>
              <a:gd name="adj2" fmla="val 0"/>
            </a:avLst>
          </a:prstGeom>
          <a:solidFill>
            <a:schemeClr val="accent1">
              <a:lumMod val="20000"/>
              <a:lumOff val="80000"/>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34" name="矩形 33"/>
          <p:cNvSpPr/>
          <p:nvPr>
            <p:custDataLst>
              <p:tags r:id="rId75"/>
            </p:custDataLst>
          </p:nvPr>
        </p:nvSpPr>
        <p:spPr>
          <a:xfrm>
            <a:off x="548640" y="755015"/>
            <a:ext cx="100330" cy="5759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10" name="标题"/>
          <p:cNvSpPr txBox="1">
            <a:spLocks noGrp="1"/>
          </p:cNvSpPr>
          <p:nvPr>
            <p:ph type="title" idx="1"/>
            <p:custDataLst>
              <p:tags r:id="rId76"/>
            </p:custDataLst>
          </p:nvPr>
        </p:nvSpPr>
        <p:spPr>
          <a:xfrm>
            <a:off x="798830" y="781685"/>
            <a:ext cx="4346575" cy="538480"/>
          </a:xfrm>
          <a:prstGeom prst="rect">
            <a:avLst/>
          </a:prstGeom>
          <a:noFill/>
          <a:ln>
            <a:noFill/>
            <a:prstDash val="sysDash"/>
          </a:ln>
        </p:spPr>
        <p:txBody>
          <a:bodyPr wrap="square" rtlCol="0" anchor="ctr" anchorCtr="0">
            <a:normAutofit/>
          </a:bodyPr>
          <a:lstStyle>
            <a:lvl1pPr marL="0" marR="0" algn="l" defTabSz="914400" rtl="0" eaLnBrk="1" fontAlgn="auto" latinLnBrk="0" hangingPunct="1">
              <a:lnSpc>
                <a:spcPct val="100000"/>
              </a:lnSpc>
              <a:buClrTx/>
              <a:buSzTx/>
              <a:buFontTx/>
              <a:buNone/>
              <a:defRPr kumimoji="0" lang="zh-CN" altLang="en-US" sz="2400" b="1" i="0" u="none" strike="noStrike" kern="1200" cap="none" spc="300" normalizeH="0" baseline="0" noProof="1" dirty="0">
                <a:ln>
                  <a:noFill/>
                  <a:prstDash val="sysDot"/>
                </a:ln>
                <a:solidFill>
                  <a:schemeClr val="accent1"/>
                </a:solidFill>
                <a:latin typeface="+mj-ea"/>
                <a:ea typeface="+mj-ea"/>
                <a:cs typeface="微软雅黑" panose="020B0503020204020204" charset="-122"/>
              </a:defRPr>
            </a:lvl1pPr>
          </a:lstStyle>
          <a:p>
            <a:pPr lvl="0"/>
            <a:r>
              <a:rPr dirty="0">
                <a:sym typeface="+mn-ea"/>
              </a:rPr>
              <a:t>单击此处编辑母版标题样式</a:t>
            </a:r>
            <a:endParaRPr dirty="0">
              <a:sym typeface="+mn-ea"/>
            </a:endParaRPr>
          </a:p>
        </p:txBody>
      </p:sp>
      <p:sp>
        <p:nvSpPr>
          <p:cNvPr id="7" name="日期占位符 6"/>
          <p:cNvSpPr>
            <a:spLocks noGrp="1"/>
          </p:cNvSpPr>
          <p:nvPr>
            <p:ph type="dt" sz="half" idx="10"/>
            <p:custDataLst>
              <p:tags r:id="rId77"/>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78"/>
            </p:custDataLst>
          </p:nvPr>
        </p:nvSpPr>
        <p:spPr>
          <a:xfrm>
            <a:off x="4116000" y="6314400"/>
            <a:ext cx="3960000" cy="316800"/>
          </a:xfrm>
        </p:spPr>
        <p:txBody>
          <a:bodyPr/>
          <a:lstStyle/>
          <a:p>
            <a:endParaRPr lang="zh-CN" altLang="en-US" dirty="0"/>
          </a:p>
        </p:txBody>
      </p:sp>
      <p:sp>
        <p:nvSpPr>
          <p:cNvPr id="9" name="灯片编号占位符 8"/>
          <p:cNvSpPr>
            <a:spLocks noGrp="1"/>
          </p:cNvSpPr>
          <p:nvPr>
            <p:ph type="sldNum" sz="quarter" idx="12"/>
            <p:custDataLst>
              <p:tags r:id="rId79"/>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showMasterSp="0">
  <p:cSld name="仅标题">
    <p:spTree>
      <p:nvGrpSpPr>
        <p:cNvPr id="1" name=""/>
        <p:cNvGrpSpPr/>
        <p:nvPr/>
      </p:nvGrpSpPr>
      <p:grpSpPr>
        <a:xfrm>
          <a:off x="0" y="0"/>
          <a:ext cx="0" cy="0"/>
          <a:chOff x="0" y="0"/>
          <a:chExt cx="0" cy="0"/>
        </a:xfrm>
      </p:grpSpPr>
      <p:sp>
        <p:nvSpPr>
          <p:cNvPr id="39" name="矩形 38"/>
          <p:cNvSpPr/>
          <p:nvPr>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55" name="任意多边形: 形状 2"/>
          <p:cNvSpPr/>
          <p:nvPr>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6" name="任意多边形: 形状 3"/>
          <p:cNvSpPr/>
          <p:nvPr>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7" name="任意多边形: 形状 4"/>
          <p:cNvSpPr/>
          <p:nvPr>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8" name="任意多边形: 形状 5"/>
          <p:cNvSpPr/>
          <p:nvPr>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9" name="任意多边形: 形状 6"/>
          <p:cNvSpPr/>
          <p:nvPr>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0" name="任意多边形: 形状 7"/>
          <p:cNvSpPr/>
          <p:nvPr>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1" name="任意多边形: 形状 8"/>
          <p:cNvSpPr/>
          <p:nvPr>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2" name="任意多边形: 形状 9"/>
          <p:cNvSpPr/>
          <p:nvPr>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3" name="任意多边形: 形状 10"/>
          <p:cNvSpPr/>
          <p:nvPr>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4" name="任意多边形: 形状 11"/>
          <p:cNvSpPr/>
          <p:nvPr>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5" name="任意多边形: 形状 12"/>
          <p:cNvSpPr/>
          <p:nvPr>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6" name="任意多边形: 形状 13"/>
          <p:cNvSpPr/>
          <p:nvPr>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7" name="任意多边形: 形状 14"/>
          <p:cNvSpPr/>
          <p:nvPr>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8" name="任意多边形: 形状 15"/>
          <p:cNvSpPr/>
          <p:nvPr>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9" name="任意多边形: 形状 16"/>
          <p:cNvSpPr/>
          <p:nvPr>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0" name="任意多边形: 形状 17"/>
          <p:cNvSpPr/>
          <p:nvPr>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1" name="任意多边形: 形状 18"/>
          <p:cNvSpPr/>
          <p:nvPr>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2" name="任意多边形: 形状 19"/>
          <p:cNvSpPr/>
          <p:nvPr>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3" name="任意多边形: 形状 20"/>
          <p:cNvSpPr/>
          <p:nvPr>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4" name="任意多边形: 形状 21"/>
          <p:cNvSpPr/>
          <p:nvPr>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5" name="任意多边形: 形状 22"/>
          <p:cNvSpPr/>
          <p:nvPr>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7" name="任意多边形: 形状 23"/>
          <p:cNvSpPr/>
          <p:nvPr>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7" name="任意多边形: 形状 24"/>
          <p:cNvSpPr/>
          <p:nvPr>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8" name="任意多边形: 形状 25"/>
          <p:cNvSpPr/>
          <p:nvPr>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0" name="任意多边形: 形状 26"/>
          <p:cNvSpPr/>
          <p:nvPr>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1" name="任意多边形: 形状 27"/>
          <p:cNvSpPr/>
          <p:nvPr>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3" name="任意多边形: 形状 28"/>
          <p:cNvSpPr/>
          <p:nvPr>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4" name="任意多边形: 形状 29"/>
          <p:cNvSpPr/>
          <p:nvPr>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5" name="任意多边形: 形状 30"/>
          <p:cNvSpPr/>
          <p:nvPr>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6" name="任意多边形: 形状 31"/>
          <p:cNvSpPr/>
          <p:nvPr>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7" name="任意多边形: 形状 32"/>
          <p:cNvSpPr/>
          <p:nvPr>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8" name="任意多边形: 形状 33"/>
          <p:cNvSpPr/>
          <p:nvPr>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9" name="任意多边形: 形状 34"/>
          <p:cNvSpPr/>
          <p:nvPr>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0" name="任意多边形: 形状 35"/>
          <p:cNvSpPr/>
          <p:nvPr>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1" name="任意多边形: 形状 36"/>
          <p:cNvSpPr/>
          <p:nvPr>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2" name="任意多边形: 形状 37"/>
          <p:cNvSpPr/>
          <p:nvPr>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3" name="任意多边形: 形状 38"/>
          <p:cNvSpPr/>
          <p:nvPr>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4" name="任意多边形: 形状 39"/>
          <p:cNvSpPr/>
          <p:nvPr>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5" name="任意多边形: 形状 40"/>
          <p:cNvSpPr/>
          <p:nvPr>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6" name="任意多边形: 形状 41"/>
          <p:cNvSpPr/>
          <p:nvPr>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120" name="图片 119" descr="资源 2@4x-8"/>
          <p:cNvPicPr>
            <a:picLocks noChangeAspect="1"/>
          </p:cNvPicPr>
          <p:nvPr>
            <p:custDataLst>
              <p:tags r:id="rId43"/>
            </p:custDataLst>
          </p:nvPr>
        </p:nvPicPr>
        <p:blipFill>
          <a:blip r:embed="rId44"/>
          <a:stretch>
            <a:fillRect/>
          </a:stretch>
        </p:blipFill>
        <p:spPr>
          <a:xfrm>
            <a:off x="4080510" y="0"/>
            <a:ext cx="1064260" cy="1348105"/>
          </a:xfrm>
          <a:prstGeom prst="rect">
            <a:avLst/>
          </a:prstGeom>
        </p:spPr>
      </p:pic>
      <p:pic>
        <p:nvPicPr>
          <p:cNvPr id="121" name="图片 120" descr="资源 3@4x-8"/>
          <p:cNvPicPr>
            <a:picLocks noChangeAspect="1"/>
          </p:cNvPicPr>
          <p:nvPr>
            <p:custDataLst>
              <p:tags r:id="rId45"/>
            </p:custDataLst>
          </p:nvPr>
        </p:nvPicPr>
        <p:blipFill>
          <a:blip r:embed="rId46"/>
          <a:stretch>
            <a:fillRect/>
          </a:stretch>
        </p:blipFill>
        <p:spPr>
          <a:xfrm>
            <a:off x="7215505" y="0"/>
            <a:ext cx="4989830" cy="2374900"/>
          </a:xfrm>
          <a:prstGeom prst="rect">
            <a:avLst/>
          </a:prstGeom>
        </p:spPr>
      </p:pic>
      <p:pic>
        <p:nvPicPr>
          <p:cNvPr id="122" name="图片 121" descr="资源 4@4x-8"/>
          <p:cNvPicPr>
            <a:picLocks noChangeAspect="1"/>
          </p:cNvPicPr>
          <p:nvPr>
            <p:custDataLst>
              <p:tags r:id="rId47"/>
            </p:custDataLst>
          </p:nvPr>
        </p:nvPicPr>
        <p:blipFill>
          <a:blip r:embed="rId48"/>
          <a:stretch>
            <a:fillRect/>
          </a:stretch>
        </p:blipFill>
        <p:spPr>
          <a:xfrm>
            <a:off x="1905" y="-9525"/>
            <a:ext cx="3096260" cy="2460625"/>
          </a:xfrm>
          <a:prstGeom prst="rect">
            <a:avLst/>
          </a:prstGeom>
        </p:spPr>
      </p:pic>
      <p:pic>
        <p:nvPicPr>
          <p:cNvPr id="123" name="图片 122" descr="资源 5@4x-8"/>
          <p:cNvPicPr>
            <a:picLocks noChangeAspect="1"/>
          </p:cNvPicPr>
          <p:nvPr>
            <p:custDataLst>
              <p:tags r:id="rId49"/>
            </p:custDataLst>
          </p:nvPr>
        </p:nvPicPr>
        <p:blipFill>
          <a:blip r:embed="rId50"/>
          <a:stretch>
            <a:fillRect/>
          </a:stretch>
        </p:blipFill>
        <p:spPr>
          <a:xfrm>
            <a:off x="5688965" y="142240"/>
            <a:ext cx="1162685" cy="2600960"/>
          </a:xfrm>
          <a:prstGeom prst="rect">
            <a:avLst/>
          </a:prstGeom>
        </p:spPr>
      </p:pic>
      <p:pic>
        <p:nvPicPr>
          <p:cNvPr id="124" name="图片 123" descr="资源 6@4x-8"/>
          <p:cNvPicPr>
            <a:picLocks noChangeAspect="1"/>
          </p:cNvPicPr>
          <p:nvPr>
            <p:custDataLst>
              <p:tags r:id="rId51"/>
            </p:custDataLst>
          </p:nvPr>
        </p:nvPicPr>
        <p:blipFill>
          <a:blip r:embed="rId52"/>
          <a:stretch>
            <a:fillRect/>
          </a:stretch>
        </p:blipFill>
        <p:spPr>
          <a:xfrm>
            <a:off x="7169150" y="55880"/>
            <a:ext cx="1387475" cy="2757170"/>
          </a:xfrm>
          <a:prstGeom prst="rect">
            <a:avLst/>
          </a:prstGeom>
        </p:spPr>
      </p:pic>
      <p:pic>
        <p:nvPicPr>
          <p:cNvPr id="125" name="图片 124" descr="资源 7@4x-8"/>
          <p:cNvPicPr>
            <a:picLocks noChangeAspect="1"/>
          </p:cNvPicPr>
          <p:nvPr>
            <p:custDataLst>
              <p:tags r:id="rId53"/>
            </p:custDataLst>
          </p:nvPr>
        </p:nvPicPr>
        <p:blipFill>
          <a:blip r:embed="rId54"/>
          <a:srcRect l="48995" b="-6400"/>
          <a:stretch>
            <a:fillRect/>
          </a:stretch>
        </p:blipFill>
        <p:spPr>
          <a:xfrm>
            <a:off x="-5715" y="2753360"/>
            <a:ext cx="886460" cy="675640"/>
          </a:xfrm>
          <a:prstGeom prst="rect">
            <a:avLst/>
          </a:prstGeom>
        </p:spPr>
      </p:pic>
      <p:sp>
        <p:nvSpPr>
          <p:cNvPr id="126" name="圆角矩形 125"/>
          <p:cNvSpPr/>
          <p:nvPr>
            <p:custDataLst>
              <p:tags r:id="rId55"/>
            </p:custDataLst>
          </p:nvPr>
        </p:nvSpPr>
        <p:spPr>
          <a:xfrm>
            <a:off x="316230" y="344170"/>
            <a:ext cx="11481435" cy="6159500"/>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sp>
        <p:nvSpPr>
          <p:cNvPr id="128" name="任意多边形: 形状 23"/>
          <p:cNvSpPr/>
          <p:nvPr>
            <p:custDataLst>
              <p:tags r:id="rId56"/>
            </p:custDataLst>
          </p:nvPr>
        </p:nvSpPr>
        <p:spPr>
          <a:xfrm>
            <a:off x="669290" y="6603365"/>
            <a:ext cx="929005" cy="5334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45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129" name="任意多边形: 形状 25"/>
          <p:cNvSpPr/>
          <p:nvPr>
            <p:custDataLst>
              <p:tags r:id="rId57"/>
            </p:custDataLst>
          </p:nvPr>
        </p:nvSpPr>
        <p:spPr>
          <a:xfrm>
            <a:off x="1270" y="5463540"/>
            <a:ext cx="3063875" cy="139636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1" name="任意多边形: 形状 26"/>
          <p:cNvSpPr/>
          <p:nvPr>
            <p:custDataLst>
              <p:tags r:id="rId58"/>
            </p:custDataLst>
          </p:nvPr>
        </p:nvSpPr>
        <p:spPr>
          <a:xfrm>
            <a:off x="0" y="6440170"/>
            <a:ext cx="2010410" cy="419735"/>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2" name="任意多边形: 形状 27"/>
          <p:cNvSpPr/>
          <p:nvPr>
            <p:custDataLst>
              <p:tags r:id="rId59"/>
            </p:custDataLst>
          </p:nvPr>
        </p:nvSpPr>
        <p:spPr>
          <a:xfrm>
            <a:off x="635" y="5380990"/>
            <a:ext cx="684530" cy="147701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3" name="任意多边形: 形状 28"/>
          <p:cNvSpPr/>
          <p:nvPr>
            <p:custDataLst>
              <p:tags r:id="rId60"/>
            </p:custDataLst>
          </p:nvPr>
        </p:nvSpPr>
        <p:spPr>
          <a:xfrm>
            <a:off x="1270" y="5496560"/>
            <a:ext cx="603885" cy="136461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4" name="任意多边形: 形状 29"/>
          <p:cNvSpPr/>
          <p:nvPr>
            <p:custDataLst>
              <p:tags r:id="rId61"/>
            </p:custDataLst>
          </p:nvPr>
        </p:nvSpPr>
        <p:spPr>
          <a:xfrm>
            <a:off x="376555" y="6110605"/>
            <a:ext cx="701040" cy="749935"/>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5" name="任意多边形: 形状 30"/>
          <p:cNvSpPr/>
          <p:nvPr>
            <p:custDataLst>
              <p:tags r:id="rId62"/>
            </p:custDataLst>
          </p:nvPr>
        </p:nvSpPr>
        <p:spPr>
          <a:xfrm>
            <a:off x="548640" y="6229985"/>
            <a:ext cx="439420" cy="627380"/>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7" name="任意多边形: 形状 31"/>
          <p:cNvSpPr/>
          <p:nvPr>
            <p:custDataLst>
              <p:tags r:id="rId63"/>
            </p:custDataLst>
          </p:nvPr>
        </p:nvSpPr>
        <p:spPr>
          <a:xfrm>
            <a:off x="9910445" y="5909310"/>
            <a:ext cx="2293620" cy="948055"/>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8" name="任意多边形: 形状 32"/>
          <p:cNvSpPr/>
          <p:nvPr>
            <p:custDataLst>
              <p:tags r:id="rId64"/>
            </p:custDataLst>
          </p:nvPr>
        </p:nvSpPr>
        <p:spPr>
          <a:xfrm>
            <a:off x="10559415" y="6268720"/>
            <a:ext cx="1410970" cy="59118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9" name="任意多边形: 形状 33"/>
          <p:cNvSpPr/>
          <p:nvPr>
            <p:custDataLst>
              <p:tags r:id="rId65"/>
            </p:custDataLst>
          </p:nvPr>
        </p:nvSpPr>
        <p:spPr>
          <a:xfrm>
            <a:off x="10556875" y="6268720"/>
            <a:ext cx="1413510" cy="58991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0" name="任意多边形: 形状 34"/>
          <p:cNvSpPr/>
          <p:nvPr>
            <p:custDataLst>
              <p:tags r:id="rId66"/>
            </p:custDataLst>
          </p:nvPr>
        </p:nvSpPr>
        <p:spPr>
          <a:xfrm>
            <a:off x="11388725" y="5734050"/>
            <a:ext cx="808355" cy="112331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1" name="任意多边形: 形状 35"/>
          <p:cNvSpPr/>
          <p:nvPr>
            <p:custDataLst>
              <p:tags r:id="rId67"/>
            </p:custDataLst>
          </p:nvPr>
        </p:nvSpPr>
        <p:spPr>
          <a:xfrm>
            <a:off x="11470005" y="5836285"/>
            <a:ext cx="707390" cy="1019810"/>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2" name="任意多边形: 形状 36"/>
          <p:cNvSpPr/>
          <p:nvPr>
            <p:custDataLst>
              <p:tags r:id="rId68"/>
            </p:custDataLst>
          </p:nvPr>
        </p:nvSpPr>
        <p:spPr>
          <a:xfrm>
            <a:off x="11731625" y="5457825"/>
            <a:ext cx="466090" cy="1400175"/>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3" name="任意多边形: 形状 37"/>
          <p:cNvSpPr/>
          <p:nvPr>
            <p:custDataLst>
              <p:tags r:id="rId69"/>
            </p:custDataLst>
          </p:nvPr>
        </p:nvSpPr>
        <p:spPr>
          <a:xfrm>
            <a:off x="11802110" y="5559425"/>
            <a:ext cx="394970" cy="129730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 name="同侧圆角矩形 7"/>
          <p:cNvSpPr/>
          <p:nvPr>
            <p:custDataLst>
              <p:tags r:id="rId70"/>
            </p:custDataLst>
          </p:nvPr>
        </p:nvSpPr>
        <p:spPr>
          <a:xfrm rot="5400000">
            <a:off x="3938905" y="-2634615"/>
            <a:ext cx="575310" cy="7355205"/>
          </a:xfrm>
          <a:prstGeom prst="round2SameRect">
            <a:avLst>
              <a:gd name="adj1" fmla="val 10651"/>
              <a:gd name="adj2" fmla="val 0"/>
            </a:avLst>
          </a:prstGeom>
          <a:solidFill>
            <a:schemeClr val="accent1">
              <a:lumMod val="20000"/>
              <a:lumOff val="80000"/>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7" name="矩形 6"/>
          <p:cNvSpPr/>
          <p:nvPr>
            <p:custDataLst>
              <p:tags r:id="rId71"/>
            </p:custDataLst>
          </p:nvPr>
        </p:nvSpPr>
        <p:spPr>
          <a:xfrm>
            <a:off x="548640" y="755015"/>
            <a:ext cx="100330" cy="5759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3" name="日期占位符 2"/>
          <p:cNvSpPr>
            <a:spLocks noGrp="1"/>
          </p:cNvSpPr>
          <p:nvPr>
            <p:ph type="dt" sz="half" idx="10"/>
            <p:custDataLst>
              <p:tags r:id="rId72"/>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3"/>
            </p:custDataLst>
          </p:nvPr>
        </p:nvSpPr>
        <p:spPr>
          <a:xfrm>
            <a:off x="4116000" y="6314400"/>
            <a:ext cx="3960000" cy="316800"/>
          </a:xfrm>
        </p:spPr>
        <p:txBody>
          <a:bodyPr/>
          <a:lstStyle/>
          <a:p>
            <a:endParaRPr lang="zh-CN" altLang="en-US" dirty="0"/>
          </a:p>
        </p:txBody>
      </p:sp>
      <p:sp>
        <p:nvSpPr>
          <p:cNvPr id="5" name="灯片编号占位符 4"/>
          <p:cNvSpPr>
            <a:spLocks noGrp="1"/>
          </p:cNvSpPr>
          <p:nvPr>
            <p:ph type="sldNum" sz="quarter" idx="12"/>
            <p:custDataLst>
              <p:tags r:id="rId74"/>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55" name="矩形 54"/>
          <p:cNvSpPr/>
          <p:nvPr>
            <p:custDataLst>
              <p:tags r:id="rId2"/>
            </p:custDataLst>
          </p:nvPr>
        </p:nvSpPr>
        <p:spPr>
          <a:xfrm>
            <a:off x="548640" y="755015"/>
            <a:ext cx="100330" cy="5759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54" name="同侧圆角矩形 53"/>
          <p:cNvSpPr/>
          <p:nvPr>
            <p:custDataLst>
              <p:tags r:id="rId3"/>
            </p:custDataLst>
          </p:nvPr>
        </p:nvSpPr>
        <p:spPr>
          <a:xfrm rot="5400000">
            <a:off x="2459355" y="-1155065"/>
            <a:ext cx="575310" cy="4396105"/>
          </a:xfrm>
          <a:prstGeom prst="round2SameRect">
            <a:avLst>
              <a:gd name="adj1" fmla="val 10651"/>
              <a:gd name="adj2" fmla="val 0"/>
            </a:avLst>
          </a:prstGeom>
          <a:solidFill>
            <a:schemeClr val="accent1">
              <a:lumMod val="20000"/>
              <a:lumOff val="80000"/>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99" name="任意多边形: 形状 37"/>
          <p:cNvSpPr/>
          <p:nvPr>
            <p:custDataLst>
              <p:tags r:id="rId4"/>
            </p:custDataLst>
          </p:nvPr>
        </p:nvSpPr>
        <p:spPr>
          <a:xfrm>
            <a:off x="11802110" y="5559425"/>
            <a:ext cx="394970" cy="129730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p:custDataLst>
              <p:tags r:id="rId5"/>
            </p:custDataLst>
          </p:nvPr>
        </p:nvSpPr>
        <p:spPr>
          <a:xfrm>
            <a:off x="11731625" y="5457825"/>
            <a:ext cx="466090" cy="1400175"/>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p:custDataLst>
              <p:tags r:id="rId6"/>
            </p:custDataLst>
          </p:nvPr>
        </p:nvSpPr>
        <p:spPr>
          <a:xfrm>
            <a:off x="11470005" y="5836285"/>
            <a:ext cx="707390" cy="1019810"/>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p:custDataLst>
              <p:tags r:id="rId7"/>
            </p:custDataLst>
          </p:nvPr>
        </p:nvSpPr>
        <p:spPr>
          <a:xfrm>
            <a:off x="11388725" y="5734050"/>
            <a:ext cx="808355" cy="112331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p:custDataLst>
              <p:tags r:id="rId8"/>
            </p:custDataLst>
          </p:nvPr>
        </p:nvSpPr>
        <p:spPr>
          <a:xfrm>
            <a:off x="10556875" y="6268720"/>
            <a:ext cx="1413510" cy="58991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4" name="任意多边形: 形状 32"/>
          <p:cNvSpPr/>
          <p:nvPr>
            <p:custDataLst>
              <p:tags r:id="rId9"/>
            </p:custDataLst>
          </p:nvPr>
        </p:nvSpPr>
        <p:spPr>
          <a:xfrm>
            <a:off x="10559415" y="6268720"/>
            <a:ext cx="1410970" cy="59118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p:custDataLst>
              <p:tags r:id="rId10"/>
            </p:custDataLst>
          </p:nvPr>
        </p:nvSpPr>
        <p:spPr>
          <a:xfrm>
            <a:off x="9910445" y="5909310"/>
            <a:ext cx="2293620" cy="948055"/>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2" name="任意多边形: 形状 30"/>
          <p:cNvSpPr/>
          <p:nvPr>
            <p:custDataLst>
              <p:tags r:id="rId11"/>
            </p:custDataLst>
          </p:nvPr>
        </p:nvSpPr>
        <p:spPr>
          <a:xfrm>
            <a:off x="548640" y="6229985"/>
            <a:ext cx="439420" cy="627380"/>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1" name="任意多边形: 形状 29"/>
          <p:cNvSpPr/>
          <p:nvPr>
            <p:custDataLst>
              <p:tags r:id="rId12"/>
            </p:custDataLst>
          </p:nvPr>
        </p:nvSpPr>
        <p:spPr>
          <a:xfrm>
            <a:off x="376555" y="6110605"/>
            <a:ext cx="701040" cy="749935"/>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0" name="任意多边形: 形状 28"/>
          <p:cNvSpPr/>
          <p:nvPr>
            <p:custDataLst>
              <p:tags r:id="rId13"/>
            </p:custDataLst>
          </p:nvPr>
        </p:nvSpPr>
        <p:spPr>
          <a:xfrm>
            <a:off x="1270" y="5496560"/>
            <a:ext cx="603885" cy="136461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0" name="任意多边形: 形状 27"/>
          <p:cNvSpPr/>
          <p:nvPr>
            <p:custDataLst>
              <p:tags r:id="rId14"/>
            </p:custDataLst>
          </p:nvPr>
        </p:nvSpPr>
        <p:spPr>
          <a:xfrm>
            <a:off x="635" y="5380990"/>
            <a:ext cx="684530" cy="147701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9" name="任意多边形: 形状 26"/>
          <p:cNvSpPr/>
          <p:nvPr>
            <p:custDataLst>
              <p:tags r:id="rId15"/>
            </p:custDataLst>
          </p:nvPr>
        </p:nvSpPr>
        <p:spPr>
          <a:xfrm>
            <a:off x="0" y="6440170"/>
            <a:ext cx="2010410" cy="419735"/>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8" name="任意多边形: 形状 25"/>
          <p:cNvSpPr/>
          <p:nvPr>
            <p:custDataLst>
              <p:tags r:id="rId16"/>
            </p:custDataLst>
          </p:nvPr>
        </p:nvSpPr>
        <p:spPr>
          <a:xfrm>
            <a:off x="1270" y="5463540"/>
            <a:ext cx="3063875" cy="139636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6" name="任意多边形: 形状 23"/>
          <p:cNvSpPr/>
          <p:nvPr>
            <p:custDataLst>
              <p:tags r:id="rId17"/>
            </p:custDataLst>
          </p:nvPr>
        </p:nvSpPr>
        <p:spPr>
          <a:xfrm>
            <a:off x="669290" y="6603365"/>
            <a:ext cx="929005" cy="5334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130" name="圆角矩形 129"/>
          <p:cNvSpPr/>
          <p:nvPr>
            <p:custDataLst>
              <p:tags r:id="rId18"/>
            </p:custDataLst>
          </p:nvPr>
        </p:nvSpPr>
        <p:spPr>
          <a:xfrm>
            <a:off x="316230" y="344170"/>
            <a:ext cx="11481435" cy="6159500"/>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pic>
        <p:nvPicPr>
          <p:cNvPr id="86" name="图片 85" descr="资源 7@4x-8"/>
          <p:cNvPicPr>
            <a:picLocks noChangeAspect="1"/>
          </p:cNvPicPr>
          <p:nvPr>
            <p:custDataLst>
              <p:tags r:id="rId19"/>
            </p:custDataLst>
          </p:nvPr>
        </p:nvPicPr>
        <p:blipFill>
          <a:blip r:embed="rId20"/>
          <a:srcRect l="48995" b="-6400"/>
          <a:stretch>
            <a:fillRect/>
          </a:stretch>
        </p:blipFill>
        <p:spPr>
          <a:xfrm>
            <a:off x="-5715" y="2753360"/>
            <a:ext cx="886460" cy="675640"/>
          </a:xfrm>
          <a:prstGeom prst="rect">
            <a:avLst/>
          </a:prstGeom>
        </p:spPr>
      </p:pic>
      <p:pic>
        <p:nvPicPr>
          <p:cNvPr id="85" name="图片 84" descr="资源 6@4x-8"/>
          <p:cNvPicPr>
            <a:picLocks noChangeAspect="1"/>
          </p:cNvPicPr>
          <p:nvPr>
            <p:custDataLst>
              <p:tags r:id="rId21"/>
            </p:custDataLst>
          </p:nvPr>
        </p:nvPicPr>
        <p:blipFill>
          <a:blip r:embed="rId22"/>
          <a:stretch>
            <a:fillRect/>
          </a:stretch>
        </p:blipFill>
        <p:spPr>
          <a:xfrm>
            <a:off x="7169150" y="55880"/>
            <a:ext cx="1387475" cy="2757170"/>
          </a:xfrm>
          <a:prstGeom prst="rect">
            <a:avLst/>
          </a:prstGeom>
        </p:spPr>
      </p:pic>
      <p:pic>
        <p:nvPicPr>
          <p:cNvPr id="84" name="图片 83" descr="资源 5@4x-8"/>
          <p:cNvPicPr>
            <a:picLocks noChangeAspect="1"/>
          </p:cNvPicPr>
          <p:nvPr>
            <p:custDataLst>
              <p:tags r:id="rId23"/>
            </p:custDataLst>
          </p:nvPr>
        </p:nvPicPr>
        <p:blipFill>
          <a:blip r:embed="rId24"/>
          <a:stretch>
            <a:fillRect/>
          </a:stretch>
        </p:blipFill>
        <p:spPr>
          <a:xfrm>
            <a:off x="5688965" y="142240"/>
            <a:ext cx="1162685" cy="2600960"/>
          </a:xfrm>
          <a:prstGeom prst="rect">
            <a:avLst/>
          </a:prstGeom>
        </p:spPr>
      </p:pic>
      <p:pic>
        <p:nvPicPr>
          <p:cNvPr id="83" name="图片 82" descr="资源 4@4x-8"/>
          <p:cNvPicPr>
            <a:picLocks noChangeAspect="1"/>
          </p:cNvPicPr>
          <p:nvPr>
            <p:custDataLst>
              <p:tags r:id="rId25"/>
            </p:custDataLst>
          </p:nvPr>
        </p:nvPicPr>
        <p:blipFill>
          <a:blip r:embed="rId26"/>
          <a:stretch>
            <a:fillRect/>
          </a:stretch>
        </p:blipFill>
        <p:spPr>
          <a:xfrm>
            <a:off x="1905" y="-9525"/>
            <a:ext cx="3096260" cy="2460625"/>
          </a:xfrm>
          <a:prstGeom prst="rect">
            <a:avLst/>
          </a:prstGeom>
        </p:spPr>
      </p:pic>
      <p:pic>
        <p:nvPicPr>
          <p:cNvPr id="82" name="图片 81" descr="资源 3@4x-8"/>
          <p:cNvPicPr>
            <a:picLocks noChangeAspect="1"/>
          </p:cNvPicPr>
          <p:nvPr>
            <p:custDataLst>
              <p:tags r:id="rId27"/>
            </p:custDataLst>
          </p:nvPr>
        </p:nvPicPr>
        <p:blipFill>
          <a:blip r:embed="rId28"/>
          <a:stretch>
            <a:fillRect/>
          </a:stretch>
        </p:blipFill>
        <p:spPr>
          <a:xfrm>
            <a:off x="7215505" y="0"/>
            <a:ext cx="4989830" cy="2374900"/>
          </a:xfrm>
          <a:prstGeom prst="rect">
            <a:avLst/>
          </a:prstGeom>
        </p:spPr>
      </p:pic>
      <p:pic>
        <p:nvPicPr>
          <p:cNvPr id="81" name="图片 80" descr="资源 2@4x-8"/>
          <p:cNvPicPr>
            <a:picLocks noChangeAspect="1"/>
          </p:cNvPicPr>
          <p:nvPr>
            <p:custDataLst>
              <p:tags r:id="rId29"/>
            </p:custDataLst>
          </p:nvPr>
        </p:nvPicPr>
        <p:blipFill>
          <a:blip r:embed="rId30"/>
          <a:stretch>
            <a:fillRect/>
          </a:stretch>
        </p:blipFill>
        <p:spPr>
          <a:xfrm>
            <a:off x="4080510" y="0"/>
            <a:ext cx="1064260" cy="1348105"/>
          </a:xfrm>
          <a:prstGeom prst="rect">
            <a:avLst/>
          </a:prstGeom>
        </p:spPr>
      </p:pic>
      <p:sp>
        <p:nvSpPr>
          <p:cNvPr id="53" name="任意多边形: 形状 41"/>
          <p:cNvSpPr/>
          <p:nvPr>
            <p:custDataLst>
              <p:tags r:id="rId31"/>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2" name="任意多边形: 形状 40"/>
          <p:cNvSpPr/>
          <p:nvPr>
            <p:custDataLst>
              <p:tags r:id="rId32"/>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1" name="任意多边形: 形状 39"/>
          <p:cNvSpPr/>
          <p:nvPr>
            <p:custDataLst>
              <p:tags r:id="rId33"/>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0" name="任意多边形: 形状 38"/>
          <p:cNvSpPr/>
          <p:nvPr>
            <p:custDataLst>
              <p:tags r:id="rId34"/>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9" name="任意多边形: 形状 37"/>
          <p:cNvSpPr/>
          <p:nvPr>
            <p:custDataLst>
              <p:tags r:id="rId35"/>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8" name="任意多边形: 形状 36"/>
          <p:cNvSpPr/>
          <p:nvPr>
            <p:custDataLst>
              <p:tags r:id="rId36"/>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7" name="任意多边形: 形状 35"/>
          <p:cNvSpPr/>
          <p:nvPr>
            <p:custDataLst>
              <p:tags r:id="rId37"/>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6" name="任意多边形: 形状 34"/>
          <p:cNvSpPr/>
          <p:nvPr>
            <p:custDataLst>
              <p:tags r:id="rId38"/>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5" name="任意多边形: 形状 33"/>
          <p:cNvSpPr/>
          <p:nvPr>
            <p:custDataLst>
              <p:tags r:id="rId39"/>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4" name="任意多边形: 形状 32"/>
          <p:cNvSpPr/>
          <p:nvPr>
            <p:custDataLst>
              <p:tags r:id="rId40"/>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2" name="任意多边形: 形状 31"/>
          <p:cNvSpPr/>
          <p:nvPr>
            <p:custDataLst>
              <p:tags r:id="rId41"/>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1" name="任意多边形: 形状 30"/>
          <p:cNvSpPr/>
          <p:nvPr>
            <p:custDataLst>
              <p:tags r:id="rId42"/>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0" name="任意多边形: 形状 29"/>
          <p:cNvSpPr/>
          <p:nvPr>
            <p:custDataLst>
              <p:tags r:id="rId43"/>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2" name="任意多边形: 形状 28"/>
          <p:cNvSpPr/>
          <p:nvPr>
            <p:custDataLst>
              <p:tags r:id="rId44"/>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8" name="任意多边形: 形状 27"/>
          <p:cNvSpPr/>
          <p:nvPr>
            <p:custDataLst>
              <p:tags r:id="rId45"/>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7" name="任意多边形: 形状 26"/>
          <p:cNvSpPr/>
          <p:nvPr>
            <p:custDataLst>
              <p:tags r:id="rId46"/>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6" name="任意多边形: 形状 25"/>
          <p:cNvSpPr/>
          <p:nvPr>
            <p:custDataLst>
              <p:tags r:id="rId47"/>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 name="任意多边形: 形状 24"/>
          <p:cNvSpPr/>
          <p:nvPr>
            <p:custDataLst>
              <p:tags r:id="rId48"/>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3" name="任意多边形: 形状 23"/>
          <p:cNvSpPr/>
          <p:nvPr>
            <p:custDataLst>
              <p:tags r:id="rId49"/>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2" name="任意多边形: 形状 22"/>
          <p:cNvSpPr/>
          <p:nvPr>
            <p:custDataLst>
              <p:tags r:id="rId50"/>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1" name="任意多边形: 形状 21"/>
          <p:cNvSpPr/>
          <p:nvPr>
            <p:custDataLst>
              <p:tags r:id="rId51"/>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0" name="任意多边形: 形状 20"/>
          <p:cNvSpPr/>
          <p:nvPr>
            <p:custDataLst>
              <p:tags r:id="rId52"/>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9" name="任意多边形: 形状 19"/>
          <p:cNvSpPr/>
          <p:nvPr>
            <p:custDataLst>
              <p:tags r:id="rId53"/>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8" name="任意多边形: 形状 18"/>
          <p:cNvSpPr/>
          <p:nvPr>
            <p:custDataLst>
              <p:tags r:id="rId54"/>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7" name="任意多边形: 形状 17"/>
          <p:cNvSpPr/>
          <p:nvPr>
            <p:custDataLst>
              <p:tags r:id="rId55"/>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6" name="任意多边形: 形状 16"/>
          <p:cNvSpPr/>
          <p:nvPr>
            <p:custDataLst>
              <p:tags r:id="rId56"/>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5" name="任意多边形: 形状 15"/>
          <p:cNvSpPr/>
          <p:nvPr>
            <p:custDataLst>
              <p:tags r:id="rId57"/>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4" name="任意多边形: 形状 14"/>
          <p:cNvSpPr/>
          <p:nvPr>
            <p:custDataLst>
              <p:tags r:id="rId58"/>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3" name="任意多边形: 形状 13"/>
          <p:cNvSpPr/>
          <p:nvPr>
            <p:custDataLst>
              <p:tags r:id="rId59"/>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2" name="任意多边形: 形状 12"/>
          <p:cNvSpPr/>
          <p:nvPr>
            <p:custDataLst>
              <p:tags r:id="rId60"/>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1" name="任意多边形: 形状 11"/>
          <p:cNvSpPr/>
          <p:nvPr>
            <p:custDataLst>
              <p:tags r:id="rId61"/>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0" name="任意多边形: 形状 10"/>
          <p:cNvSpPr/>
          <p:nvPr>
            <p:custDataLst>
              <p:tags r:id="rId62"/>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9" name="任意多边形: 形状 9"/>
          <p:cNvSpPr/>
          <p:nvPr>
            <p:custDataLst>
              <p:tags r:id="rId63"/>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8" name="任意多边形: 形状 8"/>
          <p:cNvSpPr/>
          <p:nvPr>
            <p:custDataLst>
              <p:tags r:id="rId64"/>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7" name="任意多边形: 形状 7"/>
          <p:cNvSpPr/>
          <p:nvPr>
            <p:custDataLst>
              <p:tags r:id="rId65"/>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6" name="任意多边形: 形状 6"/>
          <p:cNvSpPr/>
          <p:nvPr>
            <p:custDataLst>
              <p:tags r:id="rId66"/>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5" name="任意多边形: 形状 5"/>
          <p:cNvSpPr/>
          <p:nvPr>
            <p:custDataLst>
              <p:tags r:id="rId67"/>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 name="任意多边形: 形状 4"/>
          <p:cNvSpPr/>
          <p:nvPr>
            <p:custDataLst>
              <p:tags r:id="rId68"/>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9" name="任意多边形: 形状 3"/>
          <p:cNvSpPr/>
          <p:nvPr>
            <p:custDataLst>
              <p:tags r:id="rId69"/>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3" name="任意多边形: 形状 2"/>
          <p:cNvSpPr/>
          <p:nvPr>
            <p:custDataLst>
              <p:tags r:id="rId70"/>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4" name="矩形 13"/>
          <p:cNvSpPr/>
          <p:nvPr>
            <p:custDataLst>
              <p:tags r:id="rId71"/>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2" name="日期占位符 1"/>
          <p:cNvSpPr>
            <a:spLocks noGrp="1"/>
          </p:cNvSpPr>
          <p:nvPr>
            <p:ph type="dt" sz="half" idx="10"/>
            <p:custDataLst>
              <p:tags r:id="rId7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73"/>
            </p:custDataLst>
          </p:nvPr>
        </p:nvSpPr>
        <p:spPr/>
        <p:txBody>
          <a:bodyPr/>
          <a:lstStyle/>
          <a:p>
            <a:endParaRPr lang="zh-CN" altLang="en-US" dirty="0"/>
          </a:p>
        </p:txBody>
      </p:sp>
      <p:sp>
        <p:nvSpPr>
          <p:cNvPr id="4" name="灯片编号占位符 3"/>
          <p:cNvSpPr>
            <a:spLocks noGrp="1"/>
          </p:cNvSpPr>
          <p:nvPr>
            <p:ph type="sldNum" sz="quarter" idx="12"/>
            <p:custDataLst>
              <p:tags r:id="rId74"/>
            </p:custDataLst>
          </p:nvPr>
        </p:nvSpPr>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showMasterSp="0">
  <p:cSld name="仅内容">
    <p:spTree>
      <p:nvGrpSpPr>
        <p:cNvPr id="1" name=""/>
        <p:cNvGrpSpPr/>
        <p:nvPr/>
      </p:nvGrpSpPr>
      <p:grpSpPr>
        <a:xfrm>
          <a:off x="0" y="0"/>
          <a:ext cx="0" cy="0"/>
          <a:chOff x="0" y="0"/>
          <a:chExt cx="0" cy="0"/>
        </a:xfrm>
      </p:grpSpPr>
      <p:sp>
        <p:nvSpPr>
          <p:cNvPr id="14" name="矩形 13"/>
          <p:cNvSpPr/>
          <p:nvPr>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13" name="任意多边形: 形状 2"/>
          <p:cNvSpPr/>
          <p:nvPr>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9" name="任意多边形: 形状 3"/>
          <p:cNvSpPr/>
          <p:nvPr>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 name="任意多边形: 形状 4"/>
          <p:cNvSpPr/>
          <p:nvPr>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5" name="任意多边形: 形状 5"/>
          <p:cNvSpPr/>
          <p:nvPr>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6" name="任意多边形: 形状 6"/>
          <p:cNvSpPr/>
          <p:nvPr>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7" name="任意多边形: 形状 7"/>
          <p:cNvSpPr/>
          <p:nvPr>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8" name="任意多边形: 形状 8"/>
          <p:cNvSpPr/>
          <p:nvPr>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9" name="任意多边形: 形状 9"/>
          <p:cNvSpPr/>
          <p:nvPr>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0" name="任意多边形: 形状 10"/>
          <p:cNvSpPr/>
          <p:nvPr>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1" name="任意多边形: 形状 11"/>
          <p:cNvSpPr/>
          <p:nvPr>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2" name="任意多边形: 形状 12"/>
          <p:cNvSpPr/>
          <p:nvPr>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3" name="任意多边形: 形状 13"/>
          <p:cNvSpPr/>
          <p:nvPr>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4" name="任意多边形: 形状 14"/>
          <p:cNvSpPr/>
          <p:nvPr>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5" name="任意多边形: 形状 15"/>
          <p:cNvSpPr/>
          <p:nvPr>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6" name="任意多边形: 形状 16"/>
          <p:cNvSpPr/>
          <p:nvPr>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7" name="任意多边形: 形状 17"/>
          <p:cNvSpPr/>
          <p:nvPr>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8" name="任意多边形: 形状 18"/>
          <p:cNvSpPr/>
          <p:nvPr>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9" name="任意多边形: 形状 19"/>
          <p:cNvSpPr/>
          <p:nvPr>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0" name="任意多边形: 形状 20"/>
          <p:cNvSpPr/>
          <p:nvPr>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1" name="任意多边形: 形状 21"/>
          <p:cNvSpPr/>
          <p:nvPr>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2" name="任意多边形: 形状 22"/>
          <p:cNvSpPr/>
          <p:nvPr>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3" name="任意多边形: 形状 23"/>
          <p:cNvSpPr/>
          <p:nvPr>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 name="任意多边形: 形状 24"/>
          <p:cNvSpPr/>
          <p:nvPr>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6" name="任意多边形: 形状 25"/>
          <p:cNvSpPr/>
          <p:nvPr>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7" name="任意多边形: 形状 26"/>
          <p:cNvSpPr/>
          <p:nvPr>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8" name="任意多边形: 形状 27"/>
          <p:cNvSpPr/>
          <p:nvPr>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2" name="任意多边形: 形状 28"/>
          <p:cNvSpPr/>
          <p:nvPr>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0" name="任意多边形: 形状 29"/>
          <p:cNvSpPr/>
          <p:nvPr>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1" name="任意多边形: 形状 30"/>
          <p:cNvSpPr/>
          <p:nvPr>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2" name="任意多边形: 形状 31"/>
          <p:cNvSpPr/>
          <p:nvPr>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4" name="任意多边形: 形状 32"/>
          <p:cNvSpPr/>
          <p:nvPr>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5" name="任意多边形: 形状 33"/>
          <p:cNvSpPr/>
          <p:nvPr>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6" name="任意多边形: 形状 34"/>
          <p:cNvSpPr/>
          <p:nvPr>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7" name="任意多边形: 形状 35"/>
          <p:cNvSpPr/>
          <p:nvPr>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8" name="任意多边形: 形状 36"/>
          <p:cNvSpPr/>
          <p:nvPr>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9" name="任意多边形: 形状 37"/>
          <p:cNvSpPr/>
          <p:nvPr>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0" name="任意多边形: 形状 38"/>
          <p:cNvSpPr/>
          <p:nvPr>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1" name="任意多边形: 形状 39"/>
          <p:cNvSpPr/>
          <p:nvPr>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2" name="任意多边形: 形状 40"/>
          <p:cNvSpPr/>
          <p:nvPr>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3" name="任意多边形: 形状 41"/>
          <p:cNvSpPr/>
          <p:nvPr>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81" name="图片 80" descr="资源 2@4x-8"/>
          <p:cNvPicPr>
            <a:picLocks noChangeAspect="1"/>
          </p:cNvPicPr>
          <p:nvPr>
            <p:custDataLst>
              <p:tags r:id="rId43"/>
            </p:custDataLst>
          </p:nvPr>
        </p:nvPicPr>
        <p:blipFill>
          <a:blip r:embed="rId44"/>
          <a:stretch>
            <a:fillRect/>
          </a:stretch>
        </p:blipFill>
        <p:spPr>
          <a:xfrm>
            <a:off x="4080510" y="0"/>
            <a:ext cx="1064260" cy="1348105"/>
          </a:xfrm>
          <a:prstGeom prst="rect">
            <a:avLst/>
          </a:prstGeom>
        </p:spPr>
      </p:pic>
      <p:pic>
        <p:nvPicPr>
          <p:cNvPr id="82" name="图片 81" descr="资源 3@4x-8"/>
          <p:cNvPicPr>
            <a:picLocks noChangeAspect="1"/>
          </p:cNvPicPr>
          <p:nvPr>
            <p:custDataLst>
              <p:tags r:id="rId45"/>
            </p:custDataLst>
          </p:nvPr>
        </p:nvPicPr>
        <p:blipFill>
          <a:blip r:embed="rId46"/>
          <a:stretch>
            <a:fillRect/>
          </a:stretch>
        </p:blipFill>
        <p:spPr>
          <a:xfrm>
            <a:off x="7215505" y="0"/>
            <a:ext cx="4989830" cy="2374900"/>
          </a:xfrm>
          <a:prstGeom prst="rect">
            <a:avLst/>
          </a:prstGeom>
        </p:spPr>
      </p:pic>
      <p:pic>
        <p:nvPicPr>
          <p:cNvPr id="83" name="图片 82" descr="资源 4@4x-8"/>
          <p:cNvPicPr>
            <a:picLocks noChangeAspect="1"/>
          </p:cNvPicPr>
          <p:nvPr>
            <p:custDataLst>
              <p:tags r:id="rId47"/>
            </p:custDataLst>
          </p:nvPr>
        </p:nvPicPr>
        <p:blipFill>
          <a:blip r:embed="rId48"/>
          <a:stretch>
            <a:fillRect/>
          </a:stretch>
        </p:blipFill>
        <p:spPr>
          <a:xfrm>
            <a:off x="1905" y="-9525"/>
            <a:ext cx="3096260" cy="2460625"/>
          </a:xfrm>
          <a:prstGeom prst="rect">
            <a:avLst/>
          </a:prstGeom>
        </p:spPr>
      </p:pic>
      <p:pic>
        <p:nvPicPr>
          <p:cNvPr id="84" name="图片 83" descr="资源 5@4x-8"/>
          <p:cNvPicPr>
            <a:picLocks noChangeAspect="1"/>
          </p:cNvPicPr>
          <p:nvPr>
            <p:custDataLst>
              <p:tags r:id="rId49"/>
            </p:custDataLst>
          </p:nvPr>
        </p:nvPicPr>
        <p:blipFill>
          <a:blip r:embed="rId50"/>
          <a:stretch>
            <a:fillRect/>
          </a:stretch>
        </p:blipFill>
        <p:spPr>
          <a:xfrm>
            <a:off x="5688965" y="142240"/>
            <a:ext cx="1162685" cy="2600960"/>
          </a:xfrm>
          <a:prstGeom prst="rect">
            <a:avLst/>
          </a:prstGeom>
        </p:spPr>
      </p:pic>
      <p:pic>
        <p:nvPicPr>
          <p:cNvPr id="85" name="图片 84" descr="资源 6@4x-8"/>
          <p:cNvPicPr>
            <a:picLocks noChangeAspect="1"/>
          </p:cNvPicPr>
          <p:nvPr>
            <p:custDataLst>
              <p:tags r:id="rId51"/>
            </p:custDataLst>
          </p:nvPr>
        </p:nvPicPr>
        <p:blipFill>
          <a:blip r:embed="rId52"/>
          <a:stretch>
            <a:fillRect/>
          </a:stretch>
        </p:blipFill>
        <p:spPr>
          <a:xfrm>
            <a:off x="7169150" y="55880"/>
            <a:ext cx="1387475" cy="2757170"/>
          </a:xfrm>
          <a:prstGeom prst="rect">
            <a:avLst/>
          </a:prstGeom>
        </p:spPr>
      </p:pic>
      <p:pic>
        <p:nvPicPr>
          <p:cNvPr id="86" name="图片 85" descr="资源 7@4x-8"/>
          <p:cNvPicPr>
            <a:picLocks noChangeAspect="1"/>
          </p:cNvPicPr>
          <p:nvPr>
            <p:custDataLst>
              <p:tags r:id="rId53"/>
            </p:custDataLst>
          </p:nvPr>
        </p:nvPicPr>
        <p:blipFill>
          <a:blip r:embed="rId54"/>
          <a:srcRect l="48995" b="-6400"/>
          <a:stretch>
            <a:fillRect/>
          </a:stretch>
        </p:blipFill>
        <p:spPr>
          <a:xfrm>
            <a:off x="-5715" y="2753360"/>
            <a:ext cx="886460" cy="675640"/>
          </a:xfrm>
          <a:prstGeom prst="rect">
            <a:avLst/>
          </a:prstGeom>
        </p:spPr>
      </p:pic>
      <p:sp>
        <p:nvSpPr>
          <p:cNvPr id="130" name="圆角矩形 129"/>
          <p:cNvSpPr/>
          <p:nvPr>
            <p:custDataLst>
              <p:tags r:id="rId55"/>
            </p:custDataLst>
          </p:nvPr>
        </p:nvSpPr>
        <p:spPr>
          <a:xfrm>
            <a:off x="316230" y="344170"/>
            <a:ext cx="11481435" cy="6159500"/>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sp>
        <p:nvSpPr>
          <p:cNvPr id="76" name="任意多边形: 形状 23"/>
          <p:cNvSpPr/>
          <p:nvPr>
            <p:custDataLst>
              <p:tags r:id="rId56"/>
            </p:custDataLst>
          </p:nvPr>
        </p:nvSpPr>
        <p:spPr>
          <a:xfrm>
            <a:off x="669290" y="6603365"/>
            <a:ext cx="929005" cy="5334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8" name="任意多边形: 形状 25"/>
          <p:cNvSpPr/>
          <p:nvPr>
            <p:custDataLst>
              <p:tags r:id="rId57"/>
            </p:custDataLst>
          </p:nvPr>
        </p:nvSpPr>
        <p:spPr>
          <a:xfrm>
            <a:off x="1270" y="5463540"/>
            <a:ext cx="3063875" cy="139636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9" name="任意多边形: 形状 26"/>
          <p:cNvSpPr/>
          <p:nvPr>
            <p:custDataLst>
              <p:tags r:id="rId58"/>
            </p:custDataLst>
          </p:nvPr>
        </p:nvSpPr>
        <p:spPr>
          <a:xfrm>
            <a:off x="0" y="6440170"/>
            <a:ext cx="2010410" cy="419735"/>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0" name="任意多边形: 形状 27"/>
          <p:cNvSpPr/>
          <p:nvPr>
            <p:custDataLst>
              <p:tags r:id="rId59"/>
            </p:custDataLst>
          </p:nvPr>
        </p:nvSpPr>
        <p:spPr>
          <a:xfrm>
            <a:off x="635" y="5380990"/>
            <a:ext cx="684530" cy="147701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0" name="任意多边形: 形状 28"/>
          <p:cNvSpPr/>
          <p:nvPr>
            <p:custDataLst>
              <p:tags r:id="rId60"/>
            </p:custDataLst>
          </p:nvPr>
        </p:nvSpPr>
        <p:spPr>
          <a:xfrm>
            <a:off x="1270" y="5496560"/>
            <a:ext cx="603885" cy="136461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1" name="任意多边形: 形状 29"/>
          <p:cNvSpPr/>
          <p:nvPr>
            <p:custDataLst>
              <p:tags r:id="rId61"/>
            </p:custDataLst>
          </p:nvPr>
        </p:nvSpPr>
        <p:spPr>
          <a:xfrm>
            <a:off x="376555" y="6110605"/>
            <a:ext cx="701040" cy="749935"/>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2" name="任意多边形: 形状 30"/>
          <p:cNvSpPr/>
          <p:nvPr>
            <p:custDataLst>
              <p:tags r:id="rId62"/>
            </p:custDataLst>
          </p:nvPr>
        </p:nvSpPr>
        <p:spPr>
          <a:xfrm>
            <a:off x="548640" y="6229985"/>
            <a:ext cx="439420" cy="627380"/>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p:custDataLst>
              <p:tags r:id="rId63"/>
            </p:custDataLst>
          </p:nvPr>
        </p:nvSpPr>
        <p:spPr>
          <a:xfrm>
            <a:off x="9910445" y="5909310"/>
            <a:ext cx="2293620" cy="948055"/>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4" name="任意多边形: 形状 32"/>
          <p:cNvSpPr/>
          <p:nvPr>
            <p:custDataLst>
              <p:tags r:id="rId64"/>
            </p:custDataLst>
          </p:nvPr>
        </p:nvSpPr>
        <p:spPr>
          <a:xfrm>
            <a:off x="10559415" y="6268720"/>
            <a:ext cx="1410970" cy="59118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p:custDataLst>
              <p:tags r:id="rId65"/>
            </p:custDataLst>
          </p:nvPr>
        </p:nvSpPr>
        <p:spPr>
          <a:xfrm>
            <a:off x="10556875" y="6268720"/>
            <a:ext cx="1413510" cy="58991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p:custDataLst>
              <p:tags r:id="rId66"/>
            </p:custDataLst>
          </p:nvPr>
        </p:nvSpPr>
        <p:spPr>
          <a:xfrm>
            <a:off x="11388725" y="5734050"/>
            <a:ext cx="808355" cy="112331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p:custDataLst>
              <p:tags r:id="rId67"/>
            </p:custDataLst>
          </p:nvPr>
        </p:nvSpPr>
        <p:spPr>
          <a:xfrm>
            <a:off x="11470005" y="5836285"/>
            <a:ext cx="707390" cy="1019810"/>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p:custDataLst>
              <p:tags r:id="rId68"/>
            </p:custDataLst>
          </p:nvPr>
        </p:nvSpPr>
        <p:spPr>
          <a:xfrm>
            <a:off x="11731625" y="5457825"/>
            <a:ext cx="466090" cy="1400175"/>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9" name="任意多边形: 形状 37"/>
          <p:cNvSpPr/>
          <p:nvPr>
            <p:custDataLst>
              <p:tags r:id="rId69"/>
            </p:custDataLst>
          </p:nvPr>
        </p:nvSpPr>
        <p:spPr>
          <a:xfrm>
            <a:off x="11802110" y="5559425"/>
            <a:ext cx="394970" cy="129730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4" name="同侧圆角矩形 53"/>
          <p:cNvSpPr/>
          <p:nvPr>
            <p:custDataLst>
              <p:tags r:id="rId70"/>
            </p:custDataLst>
          </p:nvPr>
        </p:nvSpPr>
        <p:spPr>
          <a:xfrm rot="5400000">
            <a:off x="2459355" y="-1155065"/>
            <a:ext cx="575310" cy="4396105"/>
          </a:xfrm>
          <a:prstGeom prst="round2SameRect">
            <a:avLst>
              <a:gd name="adj1" fmla="val 10651"/>
              <a:gd name="adj2" fmla="val 0"/>
            </a:avLst>
          </a:prstGeom>
          <a:solidFill>
            <a:schemeClr val="accent1">
              <a:lumMod val="20000"/>
              <a:lumOff val="80000"/>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55" name="矩形 54"/>
          <p:cNvSpPr/>
          <p:nvPr>
            <p:custDataLst>
              <p:tags r:id="rId71"/>
            </p:custDataLst>
          </p:nvPr>
        </p:nvSpPr>
        <p:spPr>
          <a:xfrm>
            <a:off x="548640" y="755015"/>
            <a:ext cx="100330" cy="5759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8" name="标题"/>
          <p:cNvSpPr txBox="1">
            <a:spLocks noGrp="1"/>
          </p:cNvSpPr>
          <p:nvPr>
            <p:ph type="title" idx="2"/>
            <p:custDataLst>
              <p:tags r:id="rId72"/>
            </p:custDataLst>
          </p:nvPr>
        </p:nvSpPr>
        <p:spPr>
          <a:xfrm>
            <a:off x="798830" y="781685"/>
            <a:ext cx="4346575" cy="538480"/>
          </a:xfrm>
          <a:prstGeom prst="rect">
            <a:avLst/>
          </a:prstGeom>
          <a:noFill/>
          <a:ln>
            <a:noFill/>
            <a:prstDash val="sysDash"/>
          </a:ln>
        </p:spPr>
        <p:txBody>
          <a:bodyPr wrap="square" rtlCol="0" anchor="ctr" anchorCtr="0">
            <a:normAutofit/>
          </a:bodyPr>
          <a:lstStyle>
            <a:lvl1pPr marL="0" marR="0" algn="l" defTabSz="914400" rtl="0" eaLnBrk="1" fontAlgn="auto" latinLnBrk="0" hangingPunct="1">
              <a:lnSpc>
                <a:spcPct val="100000"/>
              </a:lnSpc>
              <a:buClrTx/>
              <a:buSzTx/>
              <a:buFontTx/>
              <a:buNone/>
              <a:defRPr kumimoji="0" lang="zh-CN" altLang="en-US" sz="2400" b="1" i="0" u="none" strike="noStrike" kern="1200" cap="none" spc="300" normalizeH="0" baseline="0" noProof="1" dirty="0">
                <a:ln>
                  <a:noFill/>
                  <a:prstDash val="sysDot"/>
                </a:ln>
                <a:solidFill>
                  <a:schemeClr val="accent1"/>
                </a:solidFill>
                <a:latin typeface="+mj-ea"/>
                <a:ea typeface="+mj-ea"/>
                <a:cs typeface="微软雅黑" panose="020B0503020204020204" charset="-122"/>
              </a:defRPr>
            </a:lvl1pPr>
          </a:lstStyle>
          <a:p>
            <a:pPr lvl="0"/>
            <a:r>
              <a:rPr>
                <a:sym typeface="+mn-ea"/>
              </a:rPr>
              <a:t>单击此处编辑母版标题样式</a:t>
            </a:r>
            <a:endParaRPr>
              <a:sym typeface="+mn-ea"/>
            </a:endParaRPr>
          </a:p>
        </p:txBody>
      </p:sp>
      <p:sp>
        <p:nvSpPr>
          <p:cNvPr id="7" name="正文"/>
          <p:cNvSpPr txBox="1">
            <a:spLocks noGrp="1"/>
          </p:cNvSpPr>
          <p:nvPr>
            <p:ph idx="1"/>
            <p:custDataLst>
              <p:tags r:id="rId73"/>
            </p:custDataLst>
          </p:nvPr>
        </p:nvSpPr>
        <p:spPr>
          <a:xfrm>
            <a:off x="880745" y="1706880"/>
            <a:ext cx="10355580" cy="4561840"/>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75000"/>
                    <a:lumOff val="25000"/>
                  </a:schemeClr>
                </a:solidFill>
                <a:uFillTx/>
                <a:latin typeface="+mn-ea"/>
                <a:ea typeface="+mn-ea"/>
                <a:cs typeface="微软雅黑" panose="020B0503020204020204" charset="-122"/>
                <a:sym typeface="+mn-ea"/>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mn-ea"/>
                <a:ea typeface="+mn-ea"/>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mn-ea"/>
                <a:ea typeface="+mn-ea"/>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mn-ea"/>
                <a:ea typeface="+mn-ea"/>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mn-ea"/>
                <a:ea typeface="+mn-ea"/>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日期占位符 3"/>
          <p:cNvSpPr>
            <a:spLocks noGrp="1"/>
          </p:cNvSpPr>
          <p:nvPr>
            <p:ph type="dt" sz="half" idx="10"/>
            <p:custDataLst>
              <p:tags r:id="rId74"/>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5"/>
            </p:custDataLst>
          </p:nvPr>
        </p:nvSpPr>
        <p:spPr>
          <a:xfrm>
            <a:off x="4116000" y="6314400"/>
            <a:ext cx="3960000" cy="316800"/>
          </a:xfrm>
        </p:spPr>
        <p:txBody>
          <a:bodyPr/>
          <a:lstStyle/>
          <a:p>
            <a:endParaRPr lang="zh-CN" altLang="en-US" dirty="0"/>
          </a:p>
        </p:txBody>
      </p:sp>
      <p:sp>
        <p:nvSpPr>
          <p:cNvPr id="6" name="灯片编号占位符 5"/>
          <p:cNvSpPr>
            <a:spLocks noGrp="1"/>
          </p:cNvSpPr>
          <p:nvPr>
            <p:ph type="sldNum" sz="quarter" idx="12"/>
            <p:custDataLst>
              <p:tags r:id="rId76"/>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showMasterSp="0">
  <p:cSld name="标题和副标题">
    <p:spTree>
      <p:nvGrpSpPr>
        <p:cNvPr id="1" name=""/>
        <p:cNvGrpSpPr/>
        <p:nvPr/>
      </p:nvGrpSpPr>
      <p:grpSpPr>
        <a:xfrm>
          <a:off x="0" y="0"/>
          <a:ext cx="0" cy="0"/>
          <a:chOff x="0" y="0"/>
          <a:chExt cx="0" cy="0"/>
        </a:xfrm>
      </p:grpSpPr>
      <p:sp>
        <p:nvSpPr>
          <p:cNvPr id="14" name="矩形 13"/>
          <p:cNvSpPr/>
          <p:nvPr>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13" name="任意多边形: 形状 2"/>
          <p:cNvSpPr/>
          <p:nvPr>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9" name="任意多边形: 形状 3"/>
          <p:cNvSpPr/>
          <p:nvPr>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 name="任意多边形: 形状 4"/>
          <p:cNvSpPr/>
          <p:nvPr>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5" name="任意多边形: 形状 5"/>
          <p:cNvSpPr/>
          <p:nvPr>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6" name="任意多边形: 形状 6"/>
          <p:cNvSpPr/>
          <p:nvPr>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7" name="任意多边形: 形状 7"/>
          <p:cNvSpPr/>
          <p:nvPr>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8" name="任意多边形: 形状 8"/>
          <p:cNvSpPr/>
          <p:nvPr>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9" name="任意多边形: 形状 9"/>
          <p:cNvSpPr/>
          <p:nvPr>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0" name="任意多边形: 形状 10"/>
          <p:cNvSpPr/>
          <p:nvPr>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1" name="任意多边形: 形状 11"/>
          <p:cNvSpPr/>
          <p:nvPr>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2" name="任意多边形: 形状 12"/>
          <p:cNvSpPr/>
          <p:nvPr>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3" name="任意多边形: 形状 13"/>
          <p:cNvSpPr/>
          <p:nvPr>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4" name="任意多边形: 形状 14"/>
          <p:cNvSpPr/>
          <p:nvPr>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5" name="任意多边形: 形状 15"/>
          <p:cNvSpPr/>
          <p:nvPr>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6" name="任意多边形: 形状 16"/>
          <p:cNvSpPr/>
          <p:nvPr>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7" name="任意多边形: 形状 17"/>
          <p:cNvSpPr/>
          <p:nvPr>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8" name="任意多边形: 形状 18"/>
          <p:cNvSpPr/>
          <p:nvPr>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9" name="任意多边形: 形状 19"/>
          <p:cNvSpPr/>
          <p:nvPr>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0" name="任意多边形: 形状 20"/>
          <p:cNvSpPr/>
          <p:nvPr>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1" name="任意多边形: 形状 21"/>
          <p:cNvSpPr/>
          <p:nvPr>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2" name="任意多边形: 形状 22"/>
          <p:cNvSpPr/>
          <p:nvPr>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3" name="任意多边形: 形状 23"/>
          <p:cNvSpPr/>
          <p:nvPr>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 name="任意多边形: 形状 24"/>
          <p:cNvSpPr/>
          <p:nvPr>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6" name="任意多边形: 形状 25"/>
          <p:cNvSpPr/>
          <p:nvPr>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 name="任意多边形: 形状 26"/>
          <p:cNvSpPr/>
          <p:nvPr>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8" name="任意多边形: 形状 27"/>
          <p:cNvSpPr/>
          <p:nvPr>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2" name="任意多边形: 形状 28"/>
          <p:cNvSpPr/>
          <p:nvPr>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0" name="任意多边形: 形状 29"/>
          <p:cNvSpPr/>
          <p:nvPr>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1" name="任意多边形: 形状 30"/>
          <p:cNvSpPr/>
          <p:nvPr>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2" name="任意多边形: 形状 31"/>
          <p:cNvSpPr/>
          <p:nvPr>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4" name="任意多边形: 形状 32"/>
          <p:cNvSpPr/>
          <p:nvPr>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5" name="任意多边形: 形状 33"/>
          <p:cNvSpPr/>
          <p:nvPr>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6" name="任意多边形: 形状 34"/>
          <p:cNvSpPr/>
          <p:nvPr>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7" name="任意多边形: 形状 35"/>
          <p:cNvSpPr/>
          <p:nvPr>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8" name="任意多边形: 形状 36"/>
          <p:cNvSpPr/>
          <p:nvPr>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9" name="任意多边形: 形状 37"/>
          <p:cNvSpPr/>
          <p:nvPr>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0" name="任意多边形: 形状 38"/>
          <p:cNvSpPr/>
          <p:nvPr>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1" name="任意多边形: 形状 39"/>
          <p:cNvSpPr/>
          <p:nvPr>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2" name="任意多边形: 形状 40"/>
          <p:cNvSpPr/>
          <p:nvPr>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3" name="任意多边形: 形状 41"/>
          <p:cNvSpPr/>
          <p:nvPr>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81" name="图片 80" descr="资源 2@4x-8"/>
          <p:cNvPicPr>
            <a:picLocks noChangeAspect="1"/>
          </p:cNvPicPr>
          <p:nvPr>
            <p:custDataLst>
              <p:tags r:id="rId43"/>
            </p:custDataLst>
          </p:nvPr>
        </p:nvPicPr>
        <p:blipFill>
          <a:blip r:embed="rId44"/>
          <a:stretch>
            <a:fillRect/>
          </a:stretch>
        </p:blipFill>
        <p:spPr>
          <a:xfrm>
            <a:off x="4080510" y="0"/>
            <a:ext cx="1064260" cy="1348105"/>
          </a:xfrm>
          <a:prstGeom prst="rect">
            <a:avLst/>
          </a:prstGeom>
        </p:spPr>
      </p:pic>
      <p:pic>
        <p:nvPicPr>
          <p:cNvPr id="82" name="图片 81" descr="资源 3@4x-8"/>
          <p:cNvPicPr>
            <a:picLocks noChangeAspect="1"/>
          </p:cNvPicPr>
          <p:nvPr>
            <p:custDataLst>
              <p:tags r:id="rId45"/>
            </p:custDataLst>
          </p:nvPr>
        </p:nvPicPr>
        <p:blipFill>
          <a:blip r:embed="rId46"/>
          <a:stretch>
            <a:fillRect/>
          </a:stretch>
        </p:blipFill>
        <p:spPr>
          <a:xfrm>
            <a:off x="7215505" y="0"/>
            <a:ext cx="4989830" cy="2374900"/>
          </a:xfrm>
          <a:prstGeom prst="rect">
            <a:avLst/>
          </a:prstGeom>
        </p:spPr>
      </p:pic>
      <p:pic>
        <p:nvPicPr>
          <p:cNvPr id="83" name="图片 82" descr="资源 4@4x-8"/>
          <p:cNvPicPr>
            <a:picLocks noChangeAspect="1"/>
          </p:cNvPicPr>
          <p:nvPr>
            <p:custDataLst>
              <p:tags r:id="rId47"/>
            </p:custDataLst>
          </p:nvPr>
        </p:nvPicPr>
        <p:blipFill>
          <a:blip r:embed="rId48"/>
          <a:stretch>
            <a:fillRect/>
          </a:stretch>
        </p:blipFill>
        <p:spPr>
          <a:xfrm>
            <a:off x="1905" y="-9525"/>
            <a:ext cx="3096260" cy="2460625"/>
          </a:xfrm>
          <a:prstGeom prst="rect">
            <a:avLst/>
          </a:prstGeom>
        </p:spPr>
      </p:pic>
      <p:pic>
        <p:nvPicPr>
          <p:cNvPr id="84" name="图片 83" descr="资源 5@4x-8"/>
          <p:cNvPicPr>
            <a:picLocks noChangeAspect="1"/>
          </p:cNvPicPr>
          <p:nvPr>
            <p:custDataLst>
              <p:tags r:id="rId49"/>
            </p:custDataLst>
          </p:nvPr>
        </p:nvPicPr>
        <p:blipFill>
          <a:blip r:embed="rId50"/>
          <a:stretch>
            <a:fillRect/>
          </a:stretch>
        </p:blipFill>
        <p:spPr>
          <a:xfrm>
            <a:off x="5688965" y="142240"/>
            <a:ext cx="1162685" cy="2600960"/>
          </a:xfrm>
          <a:prstGeom prst="rect">
            <a:avLst/>
          </a:prstGeom>
        </p:spPr>
      </p:pic>
      <p:pic>
        <p:nvPicPr>
          <p:cNvPr id="85" name="图片 84" descr="资源 6@4x-8"/>
          <p:cNvPicPr>
            <a:picLocks noChangeAspect="1"/>
          </p:cNvPicPr>
          <p:nvPr>
            <p:custDataLst>
              <p:tags r:id="rId51"/>
            </p:custDataLst>
          </p:nvPr>
        </p:nvPicPr>
        <p:blipFill>
          <a:blip r:embed="rId52"/>
          <a:stretch>
            <a:fillRect/>
          </a:stretch>
        </p:blipFill>
        <p:spPr>
          <a:xfrm>
            <a:off x="7169150" y="55880"/>
            <a:ext cx="1387475" cy="2757170"/>
          </a:xfrm>
          <a:prstGeom prst="rect">
            <a:avLst/>
          </a:prstGeom>
        </p:spPr>
      </p:pic>
      <p:pic>
        <p:nvPicPr>
          <p:cNvPr id="86" name="图片 85" descr="资源 7@4x-8"/>
          <p:cNvPicPr>
            <a:picLocks noChangeAspect="1"/>
          </p:cNvPicPr>
          <p:nvPr>
            <p:custDataLst>
              <p:tags r:id="rId53"/>
            </p:custDataLst>
          </p:nvPr>
        </p:nvPicPr>
        <p:blipFill>
          <a:blip r:embed="rId54"/>
          <a:srcRect l="48995" b="-6400"/>
          <a:stretch>
            <a:fillRect/>
          </a:stretch>
        </p:blipFill>
        <p:spPr>
          <a:xfrm>
            <a:off x="-5715" y="2753360"/>
            <a:ext cx="886460" cy="675640"/>
          </a:xfrm>
          <a:prstGeom prst="rect">
            <a:avLst/>
          </a:prstGeom>
        </p:spPr>
      </p:pic>
      <p:sp>
        <p:nvSpPr>
          <p:cNvPr id="130" name="圆角矩形 129"/>
          <p:cNvSpPr/>
          <p:nvPr>
            <p:custDataLst>
              <p:tags r:id="rId55"/>
            </p:custDataLst>
          </p:nvPr>
        </p:nvSpPr>
        <p:spPr>
          <a:xfrm>
            <a:off x="316230" y="344170"/>
            <a:ext cx="11481435" cy="6159500"/>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sp>
        <p:nvSpPr>
          <p:cNvPr id="76" name="任意多边形: 形状 23"/>
          <p:cNvSpPr/>
          <p:nvPr>
            <p:custDataLst>
              <p:tags r:id="rId56"/>
            </p:custDataLst>
          </p:nvPr>
        </p:nvSpPr>
        <p:spPr>
          <a:xfrm>
            <a:off x="669290" y="6603365"/>
            <a:ext cx="929005" cy="5334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8" name="任意多边形: 形状 25"/>
          <p:cNvSpPr/>
          <p:nvPr>
            <p:custDataLst>
              <p:tags r:id="rId57"/>
            </p:custDataLst>
          </p:nvPr>
        </p:nvSpPr>
        <p:spPr>
          <a:xfrm>
            <a:off x="1270" y="5463540"/>
            <a:ext cx="3063875" cy="139636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9" name="任意多边形: 形状 26"/>
          <p:cNvSpPr/>
          <p:nvPr>
            <p:custDataLst>
              <p:tags r:id="rId58"/>
            </p:custDataLst>
          </p:nvPr>
        </p:nvSpPr>
        <p:spPr>
          <a:xfrm>
            <a:off x="0" y="6440170"/>
            <a:ext cx="2010410" cy="419735"/>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0" name="任意多边形: 形状 27"/>
          <p:cNvSpPr/>
          <p:nvPr>
            <p:custDataLst>
              <p:tags r:id="rId59"/>
            </p:custDataLst>
          </p:nvPr>
        </p:nvSpPr>
        <p:spPr>
          <a:xfrm>
            <a:off x="635" y="5380990"/>
            <a:ext cx="684530" cy="147701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0" name="任意多边形: 形状 28"/>
          <p:cNvSpPr/>
          <p:nvPr>
            <p:custDataLst>
              <p:tags r:id="rId60"/>
            </p:custDataLst>
          </p:nvPr>
        </p:nvSpPr>
        <p:spPr>
          <a:xfrm>
            <a:off x="1270" y="5496560"/>
            <a:ext cx="603885" cy="136461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1" name="任意多边形: 形状 29"/>
          <p:cNvSpPr/>
          <p:nvPr>
            <p:custDataLst>
              <p:tags r:id="rId61"/>
            </p:custDataLst>
          </p:nvPr>
        </p:nvSpPr>
        <p:spPr>
          <a:xfrm>
            <a:off x="376555" y="6110605"/>
            <a:ext cx="701040" cy="749935"/>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2" name="任意多边形: 形状 30"/>
          <p:cNvSpPr/>
          <p:nvPr>
            <p:custDataLst>
              <p:tags r:id="rId62"/>
            </p:custDataLst>
          </p:nvPr>
        </p:nvSpPr>
        <p:spPr>
          <a:xfrm>
            <a:off x="548640" y="6229985"/>
            <a:ext cx="439420" cy="627380"/>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p:custDataLst>
              <p:tags r:id="rId63"/>
            </p:custDataLst>
          </p:nvPr>
        </p:nvSpPr>
        <p:spPr>
          <a:xfrm>
            <a:off x="9910445" y="5909310"/>
            <a:ext cx="2293620" cy="948055"/>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4" name="任意多边形: 形状 32"/>
          <p:cNvSpPr/>
          <p:nvPr>
            <p:custDataLst>
              <p:tags r:id="rId64"/>
            </p:custDataLst>
          </p:nvPr>
        </p:nvSpPr>
        <p:spPr>
          <a:xfrm>
            <a:off x="10559415" y="6268720"/>
            <a:ext cx="1410970" cy="59118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p:custDataLst>
              <p:tags r:id="rId65"/>
            </p:custDataLst>
          </p:nvPr>
        </p:nvSpPr>
        <p:spPr>
          <a:xfrm>
            <a:off x="10556875" y="6268720"/>
            <a:ext cx="1413510" cy="58991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p:custDataLst>
              <p:tags r:id="rId66"/>
            </p:custDataLst>
          </p:nvPr>
        </p:nvSpPr>
        <p:spPr>
          <a:xfrm>
            <a:off x="11388725" y="5734050"/>
            <a:ext cx="808355" cy="112331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p:custDataLst>
              <p:tags r:id="rId67"/>
            </p:custDataLst>
          </p:nvPr>
        </p:nvSpPr>
        <p:spPr>
          <a:xfrm>
            <a:off x="11470005" y="5836285"/>
            <a:ext cx="707390" cy="1019810"/>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p:custDataLst>
              <p:tags r:id="rId68"/>
            </p:custDataLst>
          </p:nvPr>
        </p:nvSpPr>
        <p:spPr>
          <a:xfrm>
            <a:off x="11731625" y="5457825"/>
            <a:ext cx="466090" cy="1400175"/>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9" name="任意多边形: 形状 37"/>
          <p:cNvSpPr/>
          <p:nvPr>
            <p:custDataLst>
              <p:tags r:id="rId69"/>
            </p:custDataLst>
          </p:nvPr>
        </p:nvSpPr>
        <p:spPr>
          <a:xfrm>
            <a:off x="11802110" y="5559425"/>
            <a:ext cx="394970" cy="129730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4" name="同侧圆角矩形 53"/>
          <p:cNvSpPr/>
          <p:nvPr>
            <p:custDataLst>
              <p:tags r:id="rId70"/>
            </p:custDataLst>
          </p:nvPr>
        </p:nvSpPr>
        <p:spPr>
          <a:xfrm rot="5400000">
            <a:off x="2347595" y="-1043305"/>
            <a:ext cx="798830" cy="4396105"/>
          </a:xfrm>
          <a:prstGeom prst="round2SameRect">
            <a:avLst>
              <a:gd name="adj1" fmla="val 10651"/>
              <a:gd name="adj2" fmla="val 0"/>
            </a:avLst>
          </a:prstGeom>
          <a:solidFill>
            <a:schemeClr val="accent1">
              <a:lumMod val="20000"/>
              <a:lumOff val="80000"/>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55" name="矩形 54"/>
          <p:cNvSpPr/>
          <p:nvPr>
            <p:custDataLst>
              <p:tags r:id="rId71"/>
            </p:custDataLst>
          </p:nvPr>
        </p:nvSpPr>
        <p:spPr>
          <a:xfrm>
            <a:off x="548640" y="755015"/>
            <a:ext cx="100330" cy="7994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7" name="标题"/>
          <p:cNvSpPr txBox="1">
            <a:spLocks noGrp="1"/>
          </p:cNvSpPr>
          <p:nvPr>
            <p:ph type="title" idx="2"/>
            <p:custDataLst>
              <p:tags r:id="rId72"/>
            </p:custDataLst>
          </p:nvPr>
        </p:nvSpPr>
        <p:spPr>
          <a:xfrm>
            <a:off x="798830" y="781685"/>
            <a:ext cx="10589895" cy="538480"/>
          </a:xfrm>
          <a:prstGeom prst="rect">
            <a:avLst/>
          </a:prstGeom>
          <a:noFill/>
          <a:ln>
            <a:noFill/>
            <a:prstDash val="sysDash"/>
          </a:ln>
        </p:spPr>
        <p:txBody>
          <a:bodyPr wrap="square" rtlCol="0" anchor="ctr" anchorCtr="0">
            <a:normAutofit/>
          </a:bodyPr>
          <a:lstStyle>
            <a:lvl1pPr marL="0" marR="0" algn="l" defTabSz="914400" rtl="0" eaLnBrk="1" fontAlgn="auto" latinLnBrk="0" hangingPunct="1">
              <a:lnSpc>
                <a:spcPct val="100000"/>
              </a:lnSpc>
              <a:buClrTx/>
              <a:buSzTx/>
              <a:buFontTx/>
              <a:buNone/>
              <a:defRPr kumimoji="0" lang="zh-CN" altLang="en-US" sz="2400" b="1" i="0" u="none" strike="noStrike" kern="1200" cap="none" spc="300" normalizeH="0" baseline="0" noProof="1" dirty="0">
                <a:ln>
                  <a:noFill/>
                  <a:prstDash val="sysDot"/>
                </a:ln>
                <a:solidFill>
                  <a:schemeClr val="accent1"/>
                </a:solidFill>
                <a:latin typeface="+mj-ea"/>
                <a:ea typeface="+mj-ea"/>
                <a:cs typeface="微软雅黑" panose="020B0503020204020204" charset="-122"/>
              </a:defRPr>
            </a:lvl1pPr>
          </a:lstStyle>
          <a:p>
            <a:pPr lvl="0"/>
            <a:r>
              <a:rPr>
                <a:sym typeface="+mn-ea"/>
              </a:rPr>
              <a:t>单击此处编辑母版标题样式</a:t>
            </a:r>
            <a:endParaRPr>
              <a:sym typeface="+mn-ea"/>
            </a:endParaRPr>
          </a:p>
        </p:txBody>
      </p:sp>
      <p:sp>
        <p:nvSpPr>
          <p:cNvPr id="6" name="副标题"/>
          <p:cNvSpPr txBox="1">
            <a:spLocks noGrp="1"/>
          </p:cNvSpPr>
          <p:nvPr>
            <p:ph type="body" idx="1" hasCustomPrompt="1"/>
            <p:custDataLst>
              <p:tags r:id="rId73"/>
            </p:custDataLst>
          </p:nvPr>
        </p:nvSpPr>
        <p:spPr>
          <a:xfrm>
            <a:off x="803910" y="1216660"/>
            <a:ext cx="10779125" cy="303530"/>
          </a:xfrm>
          <a:prstGeom prst="rect">
            <a:avLst/>
          </a:prstGeom>
          <a:noFill/>
          <a:ln>
            <a:noFill/>
            <a:prstDash val="sysDash"/>
          </a:ln>
        </p:spPr>
        <p:txBody>
          <a:bodyPr wrap="square" rtlCol="0">
            <a:spAutoFit/>
          </a:bodyPr>
          <a:lstStyle>
            <a:lvl1pPr marL="0" marR="0" algn="l" defTabSz="914400" rtl="0" eaLnBrk="1" fontAlgn="auto" latinLnBrk="0" hangingPunct="1">
              <a:lnSpc>
                <a:spcPct val="100000"/>
              </a:lnSpc>
              <a:buClrTx/>
              <a:buSzTx/>
              <a:buFontTx/>
              <a:buNone/>
              <a:defRPr kumimoji="0" lang="zh-CN" altLang="en-US" sz="1300" b="0" i="0" u="none" strike="noStrike" kern="1200" cap="none" spc="300" normalizeH="0" baseline="0" noProof="1" dirty="0">
                <a:solidFill>
                  <a:schemeClr val="accent1">
                    <a:lumMod val="60000"/>
                    <a:lumOff val="40000"/>
                  </a:schemeClr>
                </a:solidFill>
                <a:latin typeface="+mj-ea"/>
                <a:ea typeface="+mj-ea"/>
                <a:cs typeface="微软雅黑" panose="020B0503020204020204" charset="-122"/>
              </a:defRPr>
            </a:lvl1pPr>
          </a:lstStyle>
          <a:p>
            <a:pPr lvl="0" algn="l"/>
            <a:r>
              <a:rPr>
                <a:sym typeface="+mn-ea"/>
              </a:rPr>
              <a:t>单击此处编辑母版副标题样式</a:t>
            </a:r>
            <a:endParaRPr>
              <a:sym typeface="+mn-ea"/>
            </a:endParaRPr>
          </a:p>
        </p:txBody>
      </p:sp>
      <p:sp>
        <p:nvSpPr>
          <p:cNvPr id="3" name="日期占位符 2"/>
          <p:cNvSpPr>
            <a:spLocks noGrp="1"/>
          </p:cNvSpPr>
          <p:nvPr>
            <p:ph type="dt" sz="half" idx="10"/>
            <p:custDataLst>
              <p:tags r:id="rId74"/>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5"/>
            </p:custDataLst>
          </p:nvPr>
        </p:nvSpPr>
        <p:spPr>
          <a:xfrm>
            <a:off x="4116000" y="6314400"/>
            <a:ext cx="3960000" cy="316800"/>
          </a:xfrm>
        </p:spPr>
        <p:txBody>
          <a:bodyPr/>
          <a:lstStyle/>
          <a:p>
            <a:endParaRPr lang="zh-CN" altLang="en-US" dirty="0"/>
          </a:p>
        </p:txBody>
      </p:sp>
      <p:sp>
        <p:nvSpPr>
          <p:cNvPr id="5" name="灯片编号占位符 4"/>
          <p:cNvSpPr>
            <a:spLocks noGrp="1"/>
          </p:cNvSpPr>
          <p:nvPr>
            <p:ph type="sldNum" sz="quarter" idx="12"/>
            <p:custDataLst>
              <p:tags r:id="rId76"/>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showMasterSp="0">
  <p:cSld name="末尾幻灯片">
    <p:spTree>
      <p:nvGrpSpPr>
        <p:cNvPr id="1" name=""/>
        <p:cNvGrpSpPr/>
        <p:nvPr/>
      </p:nvGrpSpPr>
      <p:grpSpPr>
        <a:xfrm>
          <a:off x="0" y="0"/>
          <a:ext cx="0" cy="0"/>
          <a:chOff x="0" y="0"/>
          <a:chExt cx="0" cy="0"/>
        </a:xfrm>
      </p:grpSpPr>
      <p:sp>
        <p:nvSpPr>
          <p:cNvPr id="13" name="矩形 12"/>
          <p:cNvSpPr/>
          <p:nvPr>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12" name="任意多边形: 形状 2"/>
          <p:cNvSpPr/>
          <p:nvPr>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 name="任意多边形: 形状 3"/>
          <p:cNvSpPr/>
          <p:nvPr>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 name="任意多边形: 形状 4"/>
          <p:cNvSpPr/>
          <p:nvPr>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5" name="任意多边形: 形状 5"/>
          <p:cNvSpPr/>
          <p:nvPr>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6" name="任意多边形: 形状 6"/>
          <p:cNvSpPr/>
          <p:nvPr>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7" name="任意多边形: 形状 7"/>
          <p:cNvSpPr/>
          <p:nvPr>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8" name="任意多边形: 形状 8"/>
          <p:cNvSpPr/>
          <p:nvPr>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9" name="任意多边形: 形状 9"/>
          <p:cNvSpPr/>
          <p:nvPr>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0" name="任意多边形: 形状 10"/>
          <p:cNvSpPr/>
          <p:nvPr>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1" name="任意多边形: 形状 11"/>
          <p:cNvSpPr/>
          <p:nvPr>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2" name="任意多边形: 形状 12"/>
          <p:cNvSpPr/>
          <p:nvPr>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3" name="任意多边形: 形状 13"/>
          <p:cNvSpPr/>
          <p:nvPr>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4" name="任意多边形: 形状 14"/>
          <p:cNvSpPr/>
          <p:nvPr>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5" name="任意多边形: 形状 15"/>
          <p:cNvSpPr/>
          <p:nvPr>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6" name="任意多边形: 形状 16"/>
          <p:cNvSpPr/>
          <p:nvPr>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7" name="任意多边形: 形状 17"/>
          <p:cNvSpPr/>
          <p:nvPr>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8" name="任意多边形: 形状 18"/>
          <p:cNvSpPr/>
          <p:nvPr>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9" name="任意多边形: 形状 19"/>
          <p:cNvSpPr/>
          <p:nvPr>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0" name="任意多边形: 形状 20"/>
          <p:cNvSpPr/>
          <p:nvPr>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1" name="任意多边形: 形状 21"/>
          <p:cNvSpPr/>
          <p:nvPr>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2" name="任意多边形: 形状 22"/>
          <p:cNvSpPr/>
          <p:nvPr>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3" name="任意多边形: 形状 23"/>
          <p:cNvSpPr/>
          <p:nvPr>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5" name="任意多边形: 形状 24"/>
          <p:cNvSpPr/>
          <p:nvPr>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6" name="任意多边形: 形状 25"/>
          <p:cNvSpPr/>
          <p:nvPr>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7" name="任意多边形: 形状 26"/>
          <p:cNvSpPr/>
          <p:nvPr>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8" name="任意多边形: 形状 27"/>
          <p:cNvSpPr/>
          <p:nvPr>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9" name="任意多边形: 形状 28"/>
          <p:cNvSpPr/>
          <p:nvPr>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0" name="任意多边形: 形状 29"/>
          <p:cNvSpPr/>
          <p:nvPr>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1" name="任意多边形: 形状 30"/>
          <p:cNvSpPr/>
          <p:nvPr>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2" name="任意多边形: 形状 31"/>
          <p:cNvSpPr/>
          <p:nvPr>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4" name="任意多边形: 形状 32"/>
          <p:cNvSpPr/>
          <p:nvPr>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5" name="任意多边形: 形状 33"/>
          <p:cNvSpPr/>
          <p:nvPr>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6" name="任意多边形: 形状 34"/>
          <p:cNvSpPr/>
          <p:nvPr>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7" name="任意多边形: 形状 35"/>
          <p:cNvSpPr/>
          <p:nvPr>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8" name="任意多边形: 形状 36"/>
          <p:cNvSpPr/>
          <p:nvPr>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9" name="任意多边形: 形状 37"/>
          <p:cNvSpPr/>
          <p:nvPr>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0" name="任意多边形: 形状 38"/>
          <p:cNvSpPr/>
          <p:nvPr>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1" name="任意多边形: 形状 39"/>
          <p:cNvSpPr/>
          <p:nvPr>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2" name="任意多边形: 形状 40"/>
          <p:cNvSpPr/>
          <p:nvPr>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3" name="任意多边形: 形状 41"/>
          <p:cNvSpPr/>
          <p:nvPr>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81" name="图片 80" descr="资源 2@4x-8"/>
          <p:cNvPicPr>
            <a:picLocks noChangeAspect="1"/>
          </p:cNvPicPr>
          <p:nvPr>
            <p:custDataLst>
              <p:tags r:id="rId43"/>
            </p:custDataLst>
          </p:nvPr>
        </p:nvPicPr>
        <p:blipFill>
          <a:blip r:embed="rId44"/>
          <a:stretch>
            <a:fillRect/>
          </a:stretch>
        </p:blipFill>
        <p:spPr>
          <a:xfrm>
            <a:off x="4080510" y="0"/>
            <a:ext cx="1064260" cy="1348105"/>
          </a:xfrm>
          <a:prstGeom prst="rect">
            <a:avLst/>
          </a:prstGeom>
        </p:spPr>
      </p:pic>
      <p:pic>
        <p:nvPicPr>
          <p:cNvPr id="82" name="图片 81" descr="资源 3@4x-8"/>
          <p:cNvPicPr>
            <a:picLocks noChangeAspect="1"/>
          </p:cNvPicPr>
          <p:nvPr>
            <p:custDataLst>
              <p:tags r:id="rId45"/>
            </p:custDataLst>
          </p:nvPr>
        </p:nvPicPr>
        <p:blipFill>
          <a:blip r:embed="rId46"/>
          <a:stretch>
            <a:fillRect/>
          </a:stretch>
        </p:blipFill>
        <p:spPr>
          <a:xfrm>
            <a:off x="7215505" y="0"/>
            <a:ext cx="4989830" cy="2374900"/>
          </a:xfrm>
          <a:prstGeom prst="rect">
            <a:avLst/>
          </a:prstGeom>
        </p:spPr>
      </p:pic>
      <p:pic>
        <p:nvPicPr>
          <p:cNvPr id="83" name="图片 82" descr="资源 4@4x-8"/>
          <p:cNvPicPr>
            <a:picLocks noChangeAspect="1"/>
          </p:cNvPicPr>
          <p:nvPr>
            <p:custDataLst>
              <p:tags r:id="rId47"/>
            </p:custDataLst>
          </p:nvPr>
        </p:nvPicPr>
        <p:blipFill>
          <a:blip r:embed="rId48"/>
          <a:stretch>
            <a:fillRect/>
          </a:stretch>
        </p:blipFill>
        <p:spPr>
          <a:xfrm>
            <a:off x="1905" y="-9525"/>
            <a:ext cx="3096260" cy="2460625"/>
          </a:xfrm>
          <a:prstGeom prst="rect">
            <a:avLst/>
          </a:prstGeom>
        </p:spPr>
      </p:pic>
      <p:pic>
        <p:nvPicPr>
          <p:cNvPr id="84" name="图片 83" descr="资源 5@4x-8"/>
          <p:cNvPicPr>
            <a:picLocks noChangeAspect="1"/>
          </p:cNvPicPr>
          <p:nvPr>
            <p:custDataLst>
              <p:tags r:id="rId49"/>
            </p:custDataLst>
          </p:nvPr>
        </p:nvPicPr>
        <p:blipFill>
          <a:blip r:embed="rId50"/>
          <a:stretch>
            <a:fillRect/>
          </a:stretch>
        </p:blipFill>
        <p:spPr>
          <a:xfrm>
            <a:off x="5688965" y="142240"/>
            <a:ext cx="1162685" cy="2600960"/>
          </a:xfrm>
          <a:prstGeom prst="rect">
            <a:avLst/>
          </a:prstGeom>
        </p:spPr>
      </p:pic>
      <p:pic>
        <p:nvPicPr>
          <p:cNvPr id="85" name="图片 84" descr="资源 6@4x-8"/>
          <p:cNvPicPr>
            <a:picLocks noChangeAspect="1"/>
          </p:cNvPicPr>
          <p:nvPr>
            <p:custDataLst>
              <p:tags r:id="rId51"/>
            </p:custDataLst>
          </p:nvPr>
        </p:nvPicPr>
        <p:blipFill>
          <a:blip r:embed="rId52"/>
          <a:stretch>
            <a:fillRect/>
          </a:stretch>
        </p:blipFill>
        <p:spPr>
          <a:xfrm>
            <a:off x="7169150" y="55880"/>
            <a:ext cx="1387475" cy="2757170"/>
          </a:xfrm>
          <a:prstGeom prst="rect">
            <a:avLst/>
          </a:prstGeom>
        </p:spPr>
      </p:pic>
      <p:pic>
        <p:nvPicPr>
          <p:cNvPr id="86" name="图片 85" descr="资源 7@4x-8"/>
          <p:cNvPicPr>
            <a:picLocks noChangeAspect="1"/>
          </p:cNvPicPr>
          <p:nvPr>
            <p:custDataLst>
              <p:tags r:id="rId53"/>
            </p:custDataLst>
          </p:nvPr>
        </p:nvPicPr>
        <p:blipFill>
          <a:blip r:embed="rId54"/>
          <a:srcRect l="48995" b="-6400"/>
          <a:stretch>
            <a:fillRect/>
          </a:stretch>
        </p:blipFill>
        <p:spPr>
          <a:xfrm>
            <a:off x="-5715" y="2753360"/>
            <a:ext cx="886460" cy="675640"/>
          </a:xfrm>
          <a:prstGeom prst="rect">
            <a:avLst/>
          </a:prstGeom>
        </p:spPr>
      </p:pic>
      <p:sp>
        <p:nvSpPr>
          <p:cNvPr id="130" name="圆角矩形 129"/>
          <p:cNvSpPr/>
          <p:nvPr>
            <p:custDataLst>
              <p:tags r:id="rId55"/>
            </p:custDataLst>
          </p:nvPr>
        </p:nvSpPr>
        <p:spPr>
          <a:xfrm>
            <a:off x="1286510" y="683895"/>
            <a:ext cx="9855200" cy="5456555"/>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pic>
        <p:nvPicPr>
          <p:cNvPr id="87" name="图片 86" descr="资源 8@4x-8"/>
          <p:cNvPicPr>
            <a:picLocks noChangeAspect="1"/>
          </p:cNvPicPr>
          <p:nvPr>
            <p:custDataLst>
              <p:tags r:id="rId56"/>
            </p:custDataLst>
          </p:nvPr>
        </p:nvPicPr>
        <p:blipFill>
          <a:blip r:embed="rId57"/>
          <a:stretch>
            <a:fillRect/>
          </a:stretch>
        </p:blipFill>
        <p:spPr>
          <a:xfrm>
            <a:off x="7521575" y="3815080"/>
            <a:ext cx="4138930" cy="2839720"/>
          </a:xfrm>
          <a:prstGeom prst="rect">
            <a:avLst/>
          </a:prstGeom>
        </p:spPr>
      </p:pic>
      <p:sp>
        <p:nvSpPr>
          <p:cNvPr id="55" name="任意多边形: 形状 2"/>
          <p:cNvSpPr/>
          <p:nvPr>
            <p:custDataLst>
              <p:tags r:id="rId58"/>
            </p:custDataLst>
          </p:nvPr>
        </p:nvSpPr>
        <p:spPr>
          <a:xfrm>
            <a:off x="1170305" y="3911600"/>
            <a:ext cx="297180" cy="1772285"/>
          </a:xfrm>
          <a:custGeom>
            <a:avLst/>
            <a:gdLst>
              <a:gd name="connsiteX0" fmla="*/ 262384 w 297351"/>
              <a:gd name="connsiteY0" fmla="*/ 1764995 h 1772035"/>
              <a:gd name="connsiteX1" fmla="*/ 189689 w 297351"/>
              <a:gd name="connsiteY1" fmla="*/ 1771339 h 1772035"/>
              <a:gd name="connsiteX2" fmla="*/ 148140 w 297351"/>
              <a:gd name="connsiteY2" fmla="*/ 1736259 h 1772035"/>
              <a:gd name="connsiteX3" fmla="*/ 148 w 297351"/>
              <a:gd name="connsiteY3" fmla="*/ 47839 h 1772035"/>
              <a:gd name="connsiteX4" fmla="*/ 34973 w 297351"/>
              <a:gd name="connsiteY4" fmla="*/ 5909 h 1772035"/>
              <a:gd name="connsiteX5" fmla="*/ 107669 w 297351"/>
              <a:gd name="connsiteY5" fmla="*/ -434 h 1772035"/>
              <a:gd name="connsiteX6" fmla="*/ 149218 w 297351"/>
              <a:gd name="connsiteY6" fmla="*/ 34708 h 1772035"/>
              <a:gd name="connsiteX7" fmla="*/ 297209 w 297351"/>
              <a:gd name="connsiteY7" fmla="*/ 1723192 h 1772035"/>
              <a:gd name="connsiteX8" fmla="*/ 262384 w 297351"/>
              <a:gd name="connsiteY8" fmla="*/ 1764995 h 1772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51" h="1772035">
                <a:moveTo>
                  <a:pt x="262384" y="1764995"/>
                </a:moveTo>
                <a:lnTo>
                  <a:pt x="189689" y="1771339"/>
                </a:lnTo>
                <a:cubicBezTo>
                  <a:pt x="168540" y="1773095"/>
                  <a:pt x="149954" y="1757402"/>
                  <a:pt x="148140" y="1736259"/>
                </a:cubicBezTo>
                <a:lnTo>
                  <a:pt x="148" y="47839"/>
                </a:lnTo>
                <a:cubicBezTo>
                  <a:pt x="-1691" y="26683"/>
                  <a:pt x="13837" y="7983"/>
                  <a:pt x="34973" y="5909"/>
                </a:cubicBezTo>
                <a:lnTo>
                  <a:pt x="107669" y="-434"/>
                </a:lnTo>
                <a:cubicBezTo>
                  <a:pt x="128830" y="-2153"/>
                  <a:pt x="147404" y="13553"/>
                  <a:pt x="149218" y="34708"/>
                </a:cubicBezTo>
                <a:lnTo>
                  <a:pt x="297209" y="1723192"/>
                </a:lnTo>
                <a:cubicBezTo>
                  <a:pt x="299011" y="1744316"/>
                  <a:pt x="283482" y="1762952"/>
                  <a:pt x="262384" y="1764995"/>
                </a:cubicBezTo>
                <a:close/>
              </a:path>
            </a:pathLst>
          </a:custGeom>
          <a:solidFill>
            <a:schemeClr val="accent2">
              <a:lumMod val="5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6" name="任意多边形: 形状 3"/>
          <p:cNvSpPr/>
          <p:nvPr>
            <p:custDataLst>
              <p:tags r:id="rId59"/>
            </p:custDataLst>
          </p:nvPr>
        </p:nvSpPr>
        <p:spPr>
          <a:xfrm>
            <a:off x="1137920" y="3677285"/>
            <a:ext cx="215900" cy="560070"/>
          </a:xfrm>
          <a:custGeom>
            <a:avLst/>
            <a:gdLst>
              <a:gd name="connsiteX0" fmla="*/ 171892 w 215798"/>
              <a:gd name="connsiteY0" fmla="*/ 550010 h 560112"/>
              <a:gd name="connsiteX1" fmla="*/ 91839 w 215798"/>
              <a:gd name="connsiteY1" fmla="*/ 557115 h 560112"/>
              <a:gd name="connsiteX2" fmla="*/ 45088 w 215798"/>
              <a:gd name="connsiteY2" fmla="*/ 543603 h 560112"/>
              <a:gd name="connsiteX3" fmla="*/ 113 w 215798"/>
              <a:gd name="connsiteY3" fmla="*/ 30423 h 560112"/>
              <a:gd name="connsiteX4" fmla="*/ 43756 w 215798"/>
              <a:gd name="connsiteY4" fmla="*/ 8792 h 560112"/>
              <a:gd name="connsiteX5" fmla="*/ 123873 w 215798"/>
              <a:gd name="connsiteY5" fmla="*/ 1687 h 560112"/>
              <a:gd name="connsiteX6" fmla="*/ 170624 w 215798"/>
              <a:gd name="connsiteY6" fmla="*/ 15199 h 560112"/>
              <a:gd name="connsiteX7" fmla="*/ 215598 w 215798"/>
              <a:gd name="connsiteY7" fmla="*/ 528443 h 560112"/>
              <a:gd name="connsiteX8" fmla="*/ 171892 w 215798"/>
              <a:gd name="connsiteY8" fmla="*/ 550010 h 560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5798" h="560112">
                <a:moveTo>
                  <a:pt x="171892" y="550010"/>
                </a:moveTo>
                <a:lnTo>
                  <a:pt x="91839" y="557115"/>
                </a:lnTo>
                <a:cubicBezTo>
                  <a:pt x="66973" y="559335"/>
                  <a:pt x="46991" y="565234"/>
                  <a:pt x="45088" y="543603"/>
                </a:cubicBezTo>
                <a:lnTo>
                  <a:pt x="113" y="30423"/>
                </a:lnTo>
                <a:cubicBezTo>
                  <a:pt x="-1726" y="9426"/>
                  <a:pt x="19144" y="11012"/>
                  <a:pt x="43756" y="8792"/>
                </a:cubicBezTo>
                <a:lnTo>
                  <a:pt x="123873" y="1687"/>
                </a:lnTo>
                <a:cubicBezTo>
                  <a:pt x="148739" y="-533"/>
                  <a:pt x="169038" y="-5798"/>
                  <a:pt x="170624" y="15199"/>
                </a:cubicBezTo>
                <a:lnTo>
                  <a:pt x="215598" y="528443"/>
                </a:lnTo>
                <a:cubicBezTo>
                  <a:pt x="217438" y="549693"/>
                  <a:pt x="206908" y="546902"/>
                  <a:pt x="171892" y="550010"/>
                </a:cubicBez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7" name="任意多边形: 形状 4"/>
          <p:cNvSpPr/>
          <p:nvPr>
            <p:custDataLst>
              <p:tags r:id="rId60"/>
            </p:custDataLst>
          </p:nvPr>
        </p:nvSpPr>
        <p:spPr>
          <a:xfrm>
            <a:off x="1318260" y="3942080"/>
            <a:ext cx="89535" cy="483870"/>
          </a:xfrm>
          <a:custGeom>
            <a:avLst/>
            <a:gdLst>
              <a:gd name="connsiteX0" fmla="*/ 89378 w 89378"/>
              <a:gd name="connsiteY0" fmla="*/ 479624 h 483810"/>
              <a:gd name="connsiteX1" fmla="*/ 42374 w 89378"/>
              <a:gd name="connsiteY1" fmla="*/ 483811 h 483810"/>
              <a:gd name="connsiteX2" fmla="*/ 0 w 89378"/>
              <a:gd name="connsiteY2" fmla="*/ 0 h 483810"/>
              <a:gd name="connsiteX3" fmla="*/ 53729 w 89378"/>
              <a:gd name="connsiteY3" fmla="*/ 72315 h 483810"/>
              <a:gd name="connsiteX4" fmla="*/ 89378 w 89378"/>
              <a:gd name="connsiteY4" fmla="*/ 479624 h 4838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378" h="483810">
                <a:moveTo>
                  <a:pt x="89378" y="479624"/>
                </a:moveTo>
                <a:lnTo>
                  <a:pt x="42374" y="483811"/>
                </a:lnTo>
                <a:lnTo>
                  <a:pt x="0" y="0"/>
                </a:lnTo>
                <a:lnTo>
                  <a:pt x="53729" y="72315"/>
                </a:lnTo>
                <a:lnTo>
                  <a:pt x="89378" y="479624"/>
                </a:ln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8" name="任意多边形: 形状 5"/>
          <p:cNvSpPr/>
          <p:nvPr>
            <p:custDataLst>
              <p:tags r:id="rId61"/>
            </p:custDataLst>
          </p:nvPr>
        </p:nvSpPr>
        <p:spPr>
          <a:xfrm>
            <a:off x="1155700" y="3655060"/>
            <a:ext cx="130810" cy="38100"/>
          </a:xfrm>
          <a:custGeom>
            <a:avLst/>
            <a:gdLst>
              <a:gd name="connsiteX0" fmla="*/ 130610 w 130610"/>
              <a:gd name="connsiteY0" fmla="*/ 26706 h 38123"/>
              <a:gd name="connsiteX1" fmla="*/ 2347 w 130610"/>
              <a:gd name="connsiteY1" fmla="*/ 38124 h 38123"/>
              <a:gd name="connsiteX2" fmla="*/ 0 w 130610"/>
              <a:gd name="connsiteY2" fmla="*/ 11418 h 38123"/>
              <a:gd name="connsiteX3" fmla="*/ 128263 w 130610"/>
              <a:gd name="connsiteY3" fmla="*/ 0 h 38123"/>
              <a:gd name="connsiteX4" fmla="*/ 130610 w 130610"/>
              <a:gd name="connsiteY4" fmla="*/ 26706 h 381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610" h="38123">
                <a:moveTo>
                  <a:pt x="130610" y="26706"/>
                </a:moveTo>
                <a:lnTo>
                  <a:pt x="2347" y="38124"/>
                </a:lnTo>
                <a:lnTo>
                  <a:pt x="0" y="11418"/>
                </a:lnTo>
                <a:lnTo>
                  <a:pt x="128263" y="0"/>
                </a:lnTo>
                <a:lnTo>
                  <a:pt x="130610" y="26706"/>
                </a:lnTo>
                <a:close/>
              </a:path>
            </a:pathLst>
          </a:custGeom>
          <a:solidFill>
            <a:schemeClr val="accent2">
              <a:lumMod val="50000"/>
            </a:schemeClr>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59" name="任意多边形: 形状 6"/>
          <p:cNvSpPr/>
          <p:nvPr>
            <p:custDataLst>
              <p:tags r:id="rId62"/>
            </p:custDataLst>
          </p:nvPr>
        </p:nvSpPr>
        <p:spPr>
          <a:xfrm>
            <a:off x="1662430" y="3982720"/>
            <a:ext cx="285115" cy="1772920"/>
          </a:xfrm>
          <a:custGeom>
            <a:avLst/>
            <a:gdLst>
              <a:gd name="connsiteX0" fmla="*/ 107968 w 285331"/>
              <a:gd name="connsiteY0" fmla="*/ 1772078 h 1772748"/>
              <a:gd name="connsiteX1" fmla="*/ 35209 w 285331"/>
              <a:gd name="connsiteY1" fmla="*/ 1766179 h 1772748"/>
              <a:gd name="connsiteX2" fmla="*/ 130 w 285331"/>
              <a:gd name="connsiteY2" fmla="*/ 1724503 h 1772748"/>
              <a:gd name="connsiteX3" fmla="*/ 136069 w 285331"/>
              <a:gd name="connsiteY3" fmla="*/ 34940 h 1772748"/>
              <a:gd name="connsiteX4" fmla="*/ 177365 w 285331"/>
              <a:gd name="connsiteY4" fmla="*/ -456 h 1772748"/>
              <a:gd name="connsiteX5" fmla="*/ 250123 w 285331"/>
              <a:gd name="connsiteY5" fmla="*/ 5507 h 1772748"/>
              <a:gd name="connsiteX6" fmla="*/ 285202 w 285331"/>
              <a:gd name="connsiteY6" fmla="*/ 47119 h 1772748"/>
              <a:gd name="connsiteX7" fmla="*/ 149263 w 285331"/>
              <a:gd name="connsiteY7" fmla="*/ 1736682 h 1772748"/>
              <a:gd name="connsiteX8" fmla="*/ 107968 w 285331"/>
              <a:gd name="connsiteY8" fmla="*/ 1772078 h 1772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5331" h="1772748">
                <a:moveTo>
                  <a:pt x="107968" y="1772078"/>
                </a:moveTo>
                <a:lnTo>
                  <a:pt x="35209" y="1766179"/>
                </a:lnTo>
                <a:cubicBezTo>
                  <a:pt x="14060" y="1764263"/>
                  <a:pt x="-1595" y="1745665"/>
                  <a:pt x="130" y="1724503"/>
                </a:cubicBezTo>
                <a:lnTo>
                  <a:pt x="136069" y="34940"/>
                </a:lnTo>
                <a:cubicBezTo>
                  <a:pt x="137757" y="13791"/>
                  <a:pt x="156209" y="-2022"/>
                  <a:pt x="177365" y="-456"/>
                </a:cubicBezTo>
                <a:lnTo>
                  <a:pt x="250123" y="5507"/>
                </a:lnTo>
                <a:cubicBezTo>
                  <a:pt x="271260" y="7391"/>
                  <a:pt x="286921" y="25971"/>
                  <a:pt x="285202" y="47119"/>
                </a:cubicBezTo>
                <a:lnTo>
                  <a:pt x="149263" y="1736682"/>
                </a:lnTo>
                <a:cubicBezTo>
                  <a:pt x="147576" y="1757831"/>
                  <a:pt x="129123" y="1773645"/>
                  <a:pt x="107968" y="1772078"/>
                </a:cubicBezTo>
                <a:close/>
              </a:path>
            </a:pathLst>
          </a:custGeom>
          <a:solidFill>
            <a:schemeClr val="accent6">
              <a:lumMod val="50000"/>
              <a:lumOff val="5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0" name="任意多边形: 形状 7"/>
          <p:cNvSpPr/>
          <p:nvPr>
            <p:custDataLst>
              <p:tags r:id="rId63"/>
            </p:custDataLst>
          </p:nvPr>
        </p:nvSpPr>
        <p:spPr>
          <a:xfrm>
            <a:off x="1743075" y="4207510"/>
            <a:ext cx="215900" cy="59690"/>
          </a:xfrm>
          <a:custGeom>
            <a:avLst/>
            <a:gdLst>
              <a:gd name="connsiteX0" fmla="*/ 200818 w 216027"/>
              <a:gd name="connsiteY0" fmla="*/ 59039 h 59642"/>
              <a:gd name="connsiteX1" fmla="*/ 11658 w 216027"/>
              <a:gd name="connsiteY1" fmla="*/ 43562 h 59642"/>
              <a:gd name="connsiteX2" fmla="*/ 43 w 216027"/>
              <a:gd name="connsiteY2" fmla="*/ 29885 h 59642"/>
              <a:gd name="connsiteX3" fmla="*/ 50 w 216027"/>
              <a:gd name="connsiteY3" fmla="*/ 29796 h 59642"/>
              <a:gd name="connsiteX4" fmla="*/ 1572 w 216027"/>
              <a:gd name="connsiteY4" fmla="*/ 11147 h 59642"/>
              <a:gd name="connsiteX5" fmla="*/ 15198 w 216027"/>
              <a:gd name="connsiteY5" fmla="*/ -525 h 59642"/>
              <a:gd name="connsiteX6" fmla="*/ 15210 w 216027"/>
              <a:gd name="connsiteY6" fmla="*/ -525 h 59642"/>
              <a:gd name="connsiteX7" fmla="*/ 204370 w 216027"/>
              <a:gd name="connsiteY7" fmla="*/ 15143 h 59642"/>
              <a:gd name="connsiteX8" fmla="*/ 215985 w 216027"/>
              <a:gd name="connsiteY8" fmla="*/ 28820 h 59642"/>
              <a:gd name="connsiteX9" fmla="*/ 215979 w 216027"/>
              <a:gd name="connsiteY9" fmla="*/ 28908 h 59642"/>
              <a:gd name="connsiteX10" fmla="*/ 214456 w 216027"/>
              <a:gd name="connsiteY10" fmla="*/ 47494 h 59642"/>
              <a:gd name="connsiteX11" fmla="*/ 200818 w 216027"/>
              <a:gd name="connsiteY11" fmla="*/ 59039 h 5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6027" h="59642">
                <a:moveTo>
                  <a:pt x="200818" y="59039"/>
                </a:moveTo>
                <a:lnTo>
                  <a:pt x="11658" y="43562"/>
                </a:lnTo>
                <a:cubicBezTo>
                  <a:pt x="4674" y="42991"/>
                  <a:pt x="-528" y="36869"/>
                  <a:pt x="43" y="29885"/>
                </a:cubicBezTo>
                <a:cubicBezTo>
                  <a:pt x="43" y="29860"/>
                  <a:pt x="50" y="29828"/>
                  <a:pt x="50" y="29796"/>
                </a:cubicBezTo>
                <a:lnTo>
                  <a:pt x="1572" y="11147"/>
                </a:lnTo>
                <a:cubicBezTo>
                  <a:pt x="2111" y="4163"/>
                  <a:pt x="8213" y="-1064"/>
                  <a:pt x="15198" y="-525"/>
                </a:cubicBezTo>
                <a:cubicBezTo>
                  <a:pt x="15204" y="-525"/>
                  <a:pt x="15204" y="-525"/>
                  <a:pt x="15210" y="-525"/>
                </a:cubicBezTo>
                <a:lnTo>
                  <a:pt x="204370" y="15143"/>
                </a:lnTo>
                <a:cubicBezTo>
                  <a:pt x="211354" y="15714"/>
                  <a:pt x="216556" y="21835"/>
                  <a:pt x="215985" y="28820"/>
                </a:cubicBezTo>
                <a:cubicBezTo>
                  <a:pt x="215985" y="28845"/>
                  <a:pt x="215979" y="28877"/>
                  <a:pt x="215979" y="28908"/>
                </a:cubicBezTo>
                <a:lnTo>
                  <a:pt x="214456" y="47494"/>
                </a:lnTo>
                <a:cubicBezTo>
                  <a:pt x="213853" y="54434"/>
                  <a:pt x="207764" y="59585"/>
                  <a:pt x="200818" y="59039"/>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1" name="任意多边形: 形状 8"/>
          <p:cNvSpPr/>
          <p:nvPr>
            <p:custDataLst>
              <p:tags r:id="rId64"/>
            </p:custDataLst>
          </p:nvPr>
        </p:nvSpPr>
        <p:spPr>
          <a:xfrm>
            <a:off x="1763395" y="3582670"/>
            <a:ext cx="215265" cy="1122045"/>
          </a:xfrm>
          <a:custGeom>
            <a:avLst/>
            <a:gdLst>
              <a:gd name="connsiteX0" fmla="*/ 166007 w 215548"/>
              <a:gd name="connsiteY0" fmla="*/ 679385 h 1122272"/>
              <a:gd name="connsiteX1" fmla="*/ 130420 w 215548"/>
              <a:gd name="connsiteY1" fmla="*/ 1121710 h 1122272"/>
              <a:gd name="connsiteX2" fmla="*/ 167910 w 215548"/>
              <a:gd name="connsiteY2" fmla="*/ 1084284 h 1122272"/>
              <a:gd name="connsiteX3" fmla="*/ 202862 w 215548"/>
              <a:gd name="connsiteY3" fmla="*/ 649762 h 1122272"/>
              <a:gd name="connsiteX4" fmla="*/ 215549 w 215548"/>
              <a:gd name="connsiteY4" fmla="*/ 494095 h 1122272"/>
              <a:gd name="connsiteX5" fmla="*/ 189858 w 215548"/>
              <a:gd name="connsiteY5" fmla="*/ 430661 h 1122272"/>
              <a:gd name="connsiteX6" fmla="*/ 186940 w 215548"/>
              <a:gd name="connsiteY6" fmla="*/ 7366 h 1122272"/>
              <a:gd name="connsiteX7" fmla="*/ 88808 w 215548"/>
              <a:gd name="connsiteY7" fmla="*/ -563 h 1122272"/>
              <a:gd name="connsiteX8" fmla="*/ 0 w 215548"/>
              <a:gd name="connsiteY8" fmla="*/ 624895 h 1122272"/>
              <a:gd name="connsiteX9" fmla="*/ 163026 w 215548"/>
              <a:gd name="connsiteY9" fmla="*/ 638217 h 1122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5548" h="1122272">
                <a:moveTo>
                  <a:pt x="166007" y="679385"/>
                </a:moveTo>
                <a:lnTo>
                  <a:pt x="130420" y="1121710"/>
                </a:lnTo>
                <a:cubicBezTo>
                  <a:pt x="130420" y="1121710"/>
                  <a:pt x="165499" y="1114098"/>
                  <a:pt x="167910" y="1084284"/>
                </a:cubicBezTo>
                <a:cubicBezTo>
                  <a:pt x="170320" y="1054470"/>
                  <a:pt x="202862" y="649762"/>
                  <a:pt x="202862" y="649762"/>
                </a:cubicBezTo>
                <a:lnTo>
                  <a:pt x="215549" y="494095"/>
                </a:lnTo>
                <a:lnTo>
                  <a:pt x="189858" y="430661"/>
                </a:lnTo>
                <a:lnTo>
                  <a:pt x="186940" y="7366"/>
                </a:lnTo>
                <a:lnTo>
                  <a:pt x="88808" y="-563"/>
                </a:lnTo>
                <a:cubicBezTo>
                  <a:pt x="88808" y="-563"/>
                  <a:pt x="16557" y="420765"/>
                  <a:pt x="0" y="624895"/>
                </a:cubicBezTo>
                <a:lnTo>
                  <a:pt x="163026" y="638217"/>
                </a:lnTo>
                <a:close/>
              </a:path>
            </a:pathLst>
          </a:custGeom>
          <a:solidFill>
            <a:schemeClr val="accent6"/>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2" name="任意多边形: 形状 9"/>
          <p:cNvSpPr/>
          <p:nvPr>
            <p:custDataLst>
              <p:tags r:id="rId65"/>
            </p:custDataLst>
          </p:nvPr>
        </p:nvSpPr>
        <p:spPr>
          <a:xfrm>
            <a:off x="1800860" y="4255770"/>
            <a:ext cx="60960" cy="598805"/>
          </a:xfrm>
          <a:custGeom>
            <a:avLst/>
            <a:gdLst>
              <a:gd name="connsiteX0" fmla="*/ 12877 w 60960"/>
              <a:gd name="connsiteY0" fmla="*/ 599006 h 599006"/>
              <a:gd name="connsiteX1" fmla="*/ 0 w 60960"/>
              <a:gd name="connsiteY1" fmla="*/ 597992 h 599006"/>
              <a:gd name="connsiteX2" fmla="*/ 48146 w 60960"/>
              <a:gd name="connsiteY2" fmla="*/ 0 h 599006"/>
              <a:gd name="connsiteX3" fmla="*/ 60960 w 60960"/>
              <a:gd name="connsiteY3" fmla="*/ 1078 h 599006"/>
              <a:gd name="connsiteX4" fmla="*/ 12877 w 60960"/>
              <a:gd name="connsiteY4" fmla="*/ 599006 h 5990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 h="599006">
                <a:moveTo>
                  <a:pt x="12877" y="599006"/>
                </a:moveTo>
                <a:lnTo>
                  <a:pt x="0" y="597992"/>
                </a:lnTo>
                <a:lnTo>
                  <a:pt x="48146" y="0"/>
                </a:lnTo>
                <a:lnTo>
                  <a:pt x="60960" y="1078"/>
                </a:lnTo>
                <a:lnTo>
                  <a:pt x="12877" y="599006"/>
                </a:lnTo>
                <a:close/>
              </a:path>
            </a:pathLst>
          </a:custGeom>
          <a:solidFill>
            <a:schemeClr val="accent6"/>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3" name="任意多边形: 形状 10"/>
          <p:cNvSpPr/>
          <p:nvPr>
            <p:custDataLst>
              <p:tags r:id="rId66"/>
            </p:custDataLst>
          </p:nvPr>
        </p:nvSpPr>
        <p:spPr>
          <a:xfrm>
            <a:off x="1892300" y="4122420"/>
            <a:ext cx="342265" cy="1654175"/>
          </a:xfrm>
          <a:custGeom>
            <a:avLst/>
            <a:gdLst>
              <a:gd name="connsiteX0" fmla="*/ 82927 w 341962"/>
              <a:gd name="connsiteY0" fmla="*/ 1653177 h 1654158"/>
              <a:gd name="connsiteX1" fmla="*/ 51210 w 341962"/>
              <a:gd name="connsiteY1" fmla="*/ 1649181 h 1654158"/>
              <a:gd name="connsiteX2" fmla="*/ 463 w 341962"/>
              <a:gd name="connsiteY2" fmla="*/ 1583082 h 1654158"/>
              <a:gd name="connsiteX3" fmla="*/ 193049 w 341962"/>
              <a:gd name="connsiteY3" fmla="*/ 24257 h 1654158"/>
              <a:gd name="connsiteX4" fmla="*/ 341865 w 341962"/>
              <a:gd name="connsiteY4" fmla="*/ 40116 h 1654158"/>
              <a:gd name="connsiteX5" fmla="*/ 148455 w 341962"/>
              <a:gd name="connsiteY5" fmla="*/ 1601732 h 1654158"/>
              <a:gd name="connsiteX6" fmla="*/ 82927 w 341962"/>
              <a:gd name="connsiteY6" fmla="*/ 1653177 h 1654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1962" h="1654158">
                <a:moveTo>
                  <a:pt x="82927" y="1653177"/>
                </a:moveTo>
                <a:lnTo>
                  <a:pt x="51210" y="1649181"/>
                </a:lnTo>
                <a:cubicBezTo>
                  <a:pt x="19056" y="1644746"/>
                  <a:pt x="-3558" y="1615288"/>
                  <a:pt x="463" y="1583082"/>
                </a:cubicBezTo>
                <a:lnTo>
                  <a:pt x="193049" y="24257"/>
                </a:lnTo>
                <a:cubicBezTo>
                  <a:pt x="198758" y="-21922"/>
                  <a:pt x="346305" y="3958"/>
                  <a:pt x="341865" y="40116"/>
                </a:cubicBezTo>
                <a:lnTo>
                  <a:pt x="148455" y="1601732"/>
                </a:lnTo>
                <a:cubicBezTo>
                  <a:pt x="144522" y="1634007"/>
                  <a:pt x="115215" y="1657015"/>
                  <a:pt x="82927" y="1653177"/>
                </a:cubicBez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4" name="任意多边形: 形状 11"/>
          <p:cNvSpPr/>
          <p:nvPr>
            <p:custDataLst>
              <p:tags r:id="rId67"/>
            </p:custDataLst>
          </p:nvPr>
        </p:nvSpPr>
        <p:spPr>
          <a:xfrm>
            <a:off x="2084070" y="3951605"/>
            <a:ext cx="149225" cy="229235"/>
          </a:xfrm>
          <a:custGeom>
            <a:avLst/>
            <a:gdLst>
              <a:gd name="connsiteX0" fmla="*/ 112278 w 149302"/>
              <a:gd name="connsiteY0" fmla="*/ 2727 h 229530"/>
              <a:gd name="connsiteX1" fmla="*/ 86905 w 149302"/>
              <a:gd name="connsiteY1" fmla="*/ -508 h 229530"/>
              <a:gd name="connsiteX2" fmla="*/ 0 w 149302"/>
              <a:gd name="connsiteY2" fmla="*/ 200007 h 229530"/>
              <a:gd name="connsiteX3" fmla="*/ 0 w 149302"/>
              <a:gd name="connsiteY3" fmla="*/ 202417 h 229530"/>
              <a:gd name="connsiteX4" fmla="*/ 71998 w 149302"/>
              <a:gd name="connsiteY4" fmla="*/ 228806 h 229530"/>
              <a:gd name="connsiteX5" fmla="*/ 147104 w 149302"/>
              <a:gd name="connsiteY5" fmla="*/ 220686 h 229530"/>
              <a:gd name="connsiteX6" fmla="*/ 148753 w 149302"/>
              <a:gd name="connsiteY6" fmla="*/ 219989 h 229530"/>
              <a:gd name="connsiteX7" fmla="*/ 148753 w 149302"/>
              <a:gd name="connsiteY7" fmla="*/ 218720 h 229530"/>
              <a:gd name="connsiteX8" fmla="*/ 112278 w 149302"/>
              <a:gd name="connsiteY8" fmla="*/ 2727 h 22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302" h="229530">
                <a:moveTo>
                  <a:pt x="112278" y="2727"/>
                </a:moveTo>
                <a:lnTo>
                  <a:pt x="86905" y="-508"/>
                </a:lnTo>
                <a:cubicBezTo>
                  <a:pt x="58106" y="-4123"/>
                  <a:pt x="3553" y="170764"/>
                  <a:pt x="0" y="200007"/>
                </a:cubicBezTo>
                <a:lnTo>
                  <a:pt x="0" y="202417"/>
                </a:lnTo>
                <a:cubicBezTo>
                  <a:pt x="34826" y="194171"/>
                  <a:pt x="29434" y="223922"/>
                  <a:pt x="71998" y="228806"/>
                </a:cubicBezTo>
                <a:cubicBezTo>
                  <a:pt x="93439" y="231280"/>
                  <a:pt x="118432" y="204194"/>
                  <a:pt x="147104" y="220686"/>
                </a:cubicBezTo>
                <a:cubicBezTo>
                  <a:pt x="147611" y="220686"/>
                  <a:pt x="148182" y="220179"/>
                  <a:pt x="148753" y="219989"/>
                </a:cubicBezTo>
                <a:lnTo>
                  <a:pt x="148753" y="218720"/>
                </a:lnTo>
                <a:cubicBezTo>
                  <a:pt x="151988" y="189604"/>
                  <a:pt x="141077" y="6343"/>
                  <a:pt x="112278" y="2727"/>
                </a:cubicBezTo>
                <a:close/>
              </a:path>
            </a:pathLst>
          </a:custGeom>
          <a:solidFill>
            <a:schemeClr val="accent3">
              <a:lumMod val="20000"/>
              <a:lumOff val="80000"/>
            </a:schemeClr>
          </a:solidFill>
          <a:ln w="6343" cap="flat">
            <a:noFill/>
            <a:prstDash val="solid"/>
            <a:miter/>
          </a:ln>
        </p:spPr>
        <p:txBody>
          <a:bodyPr rtlCol="0" anchor="ctr">
            <a:normAutofit fontScale="62500" lnSpcReduction="20000"/>
          </a:bodyPr>
          <a:lstStyle/>
          <a:p>
            <a:endParaRPr lang="zh-CN" altLang="en-US">
              <a:cs typeface="微软雅黑" panose="020B0503020204020204" charset="-122"/>
            </a:endParaRPr>
          </a:p>
        </p:txBody>
      </p:sp>
      <p:sp>
        <p:nvSpPr>
          <p:cNvPr id="65" name="任意多边形: 形状 12"/>
          <p:cNvSpPr/>
          <p:nvPr>
            <p:custDataLst>
              <p:tags r:id="rId68"/>
            </p:custDataLst>
          </p:nvPr>
        </p:nvSpPr>
        <p:spPr>
          <a:xfrm>
            <a:off x="2156460" y="3856355"/>
            <a:ext cx="52070" cy="120015"/>
          </a:xfrm>
          <a:custGeom>
            <a:avLst/>
            <a:gdLst>
              <a:gd name="connsiteX0" fmla="*/ 17 w 52285"/>
              <a:gd name="connsiteY0" fmla="*/ 105055 h 120301"/>
              <a:gd name="connsiteX1" fmla="*/ 39599 w 52285"/>
              <a:gd name="connsiteY1" fmla="*/ -563 h 120301"/>
              <a:gd name="connsiteX2" fmla="*/ 52286 w 52285"/>
              <a:gd name="connsiteY2" fmla="*/ 111588 h 120301"/>
              <a:gd name="connsiteX3" fmla="*/ 23170 w 52285"/>
              <a:gd name="connsiteY3" fmla="*/ 119073 h 120301"/>
              <a:gd name="connsiteX4" fmla="*/ 17 w 52285"/>
              <a:gd name="connsiteY4" fmla="*/ 105055 h 1203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285" h="120301">
                <a:moveTo>
                  <a:pt x="17" y="105055"/>
                </a:moveTo>
                <a:lnTo>
                  <a:pt x="39599" y="-563"/>
                </a:lnTo>
                <a:lnTo>
                  <a:pt x="52286" y="111588"/>
                </a:lnTo>
                <a:cubicBezTo>
                  <a:pt x="52286" y="111588"/>
                  <a:pt x="50700" y="122499"/>
                  <a:pt x="23170" y="119073"/>
                </a:cubicBezTo>
                <a:cubicBezTo>
                  <a:pt x="-1442" y="115965"/>
                  <a:pt x="17" y="105055"/>
                  <a:pt x="17" y="105055"/>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6" name="任意多边形: 形状 13"/>
          <p:cNvSpPr/>
          <p:nvPr>
            <p:custDataLst>
              <p:tags r:id="rId69"/>
            </p:custDataLst>
          </p:nvPr>
        </p:nvSpPr>
        <p:spPr>
          <a:xfrm>
            <a:off x="1489075" y="3846830"/>
            <a:ext cx="167640" cy="1663065"/>
          </a:xfrm>
          <a:custGeom>
            <a:avLst/>
            <a:gdLst>
              <a:gd name="connsiteX0" fmla="*/ 90208 w 167470"/>
              <a:gd name="connsiteY0" fmla="*/ 1662205 h 1662768"/>
              <a:gd name="connsiteX1" fmla="*/ 58047 w 167470"/>
              <a:gd name="connsiteY1" fmla="*/ 1661824 h 1662768"/>
              <a:gd name="connsiteX2" fmla="*/ 5 w 167470"/>
              <a:gd name="connsiteY2" fmla="*/ 1601942 h 1662768"/>
              <a:gd name="connsiteX3" fmla="*/ 17829 w 167470"/>
              <a:gd name="connsiteY3" fmla="*/ 31192 h 1662768"/>
              <a:gd name="connsiteX4" fmla="*/ 167470 w 167470"/>
              <a:gd name="connsiteY4" fmla="*/ 30050 h 1662768"/>
              <a:gd name="connsiteX5" fmla="*/ 149582 w 167470"/>
              <a:gd name="connsiteY5" fmla="*/ 1603655 h 1662768"/>
              <a:gd name="connsiteX6" fmla="*/ 90208 w 167470"/>
              <a:gd name="connsiteY6" fmla="*/ 1662205 h 1662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7470" h="1662768">
                <a:moveTo>
                  <a:pt x="90208" y="1662205"/>
                </a:moveTo>
                <a:lnTo>
                  <a:pt x="58047" y="1661824"/>
                </a:lnTo>
                <a:cubicBezTo>
                  <a:pt x="25537" y="1661196"/>
                  <a:pt x="-382" y="1634459"/>
                  <a:pt x="5" y="1601942"/>
                </a:cubicBezTo>
                <a:lnTo>
                  <a:pt x="17829" y="31192"/>
                </a:lnTo>
                <a:cubicBezTo>
                  <a:pt x="18337" y="-15369"/>
                  <a:pt x="167914" y="-6361"/>
                  <a:pt x="167470" y="30050"/>
                </a:cubicBezTo>
                <a:lnTo>
                  <a:pt x="149582" y="1603655"/>
                </a:lnTo>
                <a:cubicBezTo>
                  <a:pt x="149271" y="1636184"/>
                  <a:pt x="122737" y="1662344"/>
                  <a:pt x="90208" y="166220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7" name="任意多边形: 形状 14"/>
          <p:cNvSpPr/>
          <p:nvPr>
            <p:custDataLst>
              <p:tags r:id="rId70"/>
            </p:custDataLst>
          </p:nvPr>
        </p:nvSpPr>
        <p:spPr>
          <a:xfrm>
            <a:off x="1506855" y="3674110"/>
            <a:ext cx="149860" cy="229870"/>
          </a:xfrm>
          <a:custGeom>
            <a:avLst/>
            <a:gdLst>
              <a:gd name="connsiteX0" fmla="*/ 89823 w 149769"/>
              <a:gd name="connsiteY0" fmla="*/ -562 h 229821"/>
              <a:gd name="connsiteX1" fmla="*/ 64005 w 149769"/>
              <a:gd name="connsiteY1" fmla="*/ -562 h 229821"/>
              <a:gd name="connsiteX2" fmla="*/ 0 w 149769"/>
              <a:gd name="connsiteY2" fmla="*/ 208770 h 229821"/>
              <a:gd name="connsiteX3" fmla="*/ 0 w 149769"/>
              <a:gd name="connsiteY3" fmla="*/ 211180 h 229821"/>
              <a:gd name="connsiteX4" fmla="*/ 74472 w 149769"/>
              <a:gd name="connsiteY4" fmla="*/ 229259 h 229821"/>
              <a:gd name="connsiteX5" fmla="*/ 148182 w 149769"/>
              <a:gd name="connsiteY5" fmla="*/ 212702 h 229821"/>
              <a:gd name="connsiteX6" fmla="*/ 149768 w 149769"/>
              <a:gd name="connsiteY6" fmla="*/ 211814 h 229821"/>
              <a:gd name="connsiteX7" fmla="*/ 149768 w 149769"/>
              <a:gd name="connsiteY7" fmla="*/ 210546 h 229821"/>
              <a:gd name="connsiteX8" fmla="*/ 89823 w 149769"/>
              <a:gd name="connsiteY8" fmla="*/ -562 h 22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769" h="229821">
                <a:moveTo>
                  <a:pt x="89823" y="-562"/>
                </a:moveTo>
                <a:lnTo>
                  <a:pt x="64005" y="-562"/>
                </a:lnTo>
                <a:cubicBezTo>
                  <a:pt x="34952" y="-943"/>
                  <a:pt x="571" y="179273"/>
                  <a:pt x="0" y="208770"/>
                </a:cubicBezTo>
                <a:lnTo>
                  <a:pt x="0" y="211180"/>
                </a:lnTo>
                <a:cubicBezTo>
                  <a:pt x="33684" y="199064"/>
                  <a:pt x="31717" y="229259"/>
                  <a:pt x="74472" y="229259"/>
                </a:cubicBezTo>
                <a:cubicBezTo>
                  <a:pt x="96103" y="229259"/>
                  <a:pt x="117924" y="199572"/>
                  <a:pt x="148182" y="212702"/>
                </a:cubicBezTo>
                <a:cubicBezTo>
                  <a:pt x="148753" y="212702"/>
                  <a:pt x="149260" y="212068"/>
                  <a:pt x="149768" y="211814"/>
                </a:cubicBezTo>
                <a:lnTo>
                  <a:pt x="149768" y="210546"/>
                </a:lnTo>
                <a:cubicBezTo>
                  <a:pt x="150085" y="180985"/>
                  <a:pt x="118749" y="-182"/>
                  <a:pt x="89823" y="-562"/>
                </a:cubicBezTo>
                <a:close/>
              </a:path>
            </a:pathLst>
          </a:custGeom>
          <a:solidFill>
            <a:schemeClr val="accent3">
              <a:lumMod val="20000"/>
              <a:lumOff val="80000"/>
            </a:schemeClr>
          </a:solidFill>
          <a:ln w="6343" cap="flat">
            <a:noFill/>
            <a:prstDash val="solid"/>
            <a:miter/>
          </a:ln>
        </p:spPr>
        <p:txBody>
          <a:bodyPr rtlCol="0" anchor="ctr">
            <a:normAutofit fontScale="62500" lnSpcReduction="20000"/>
          </a:bodyPr>
          <a:lstStyle/>
          <a:p>
            <a:endParaRPr lang="zh-CN" altLang="en-US">
              <a:cs typeface="微软雅黑" panose="020B0503020204020204" charset="-122"/>
            </a:endParaRPr>
          </a:p>
        </p:txBody>
      </p:sp>
      <p:sp>
        <p:nvSpPr>
          <p:cNvPr id="68" name="任意多边形: 形状 15"/>
          <p:cNvSpPr/>
          <p:nvPr>
            <p:custDataLst>
              <p:tags r:id="rId71"/>
            </p:custDataLst>
          </p:nvPr>
        </p:nvSpPr>
        <p:spPr>
          <a:xfrm>
            <a:off x="1557655" y="3576320"/>
            <a:ext cx="52705" cy="120650"/>
          </a:xfrm>
          <a:custGeom>
            <a:avLst/>
            <a:gdLst>
              <a:gd name="connsiteX0" fmla="*/ 0 w 52967"/>
              <a:gd name="connsiteY0" fmla="*/ 108797 h 120721"/>
              <a:gd name="connsiteX1" fmla="*/ 27594 w 52967"/>
              <a:gd name="connsiteY1" fmla="*/ -563 h 120721"/>
              <a:gd name="connsiteX2" fmla="*/ 52968 w 52967"/>
              <a:gd name="connsiteY2" fmla="*/ 109432 h 120721"/>
              <a:gd name="connsiteX3" fmla="*/ 24866 w 52967"/>
              <a:gd name="connsiteY3" fmla="*/ 120152 h 120721"/>
              <a:gd name="connsiteX4" fmla="*/ 0 w 52967"/>
              <a:gd name="connsiteY4" fmla="*/ 108797 h 1207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967" h="120721">
                <a:moveTo>
                  <a:pt x="0" y="108797"/>
                </a:moveTo>
                <a:lnTo>
                  <a:pt x="27594" y="-563"/>
                </a:lnTo>
                <a:lnTo>
                  <a:pt x="52968" y="109432"/>
                </a:lnTo>
                <a:cubicBezTo>
                  <a:pt x="52968" y="109432"/>
                  <a:pt x="52587" y="120469"/>
                  <a:pt x="24866" y="120152"/>
                </a:cubicBezTo>
                <a:cubicBezTo>
                  <a:pt x="-190" y="119961"/>
                  <a:pt x="0" y="108797"/>
                  <a:pt x="0" y="108797"/>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9" name="任意多边形: 形状 16"/>
          <p:cNvSpPr/>
          <p:nvPr>
            <p:custDataLst>
              <p:tags r:id="rId72"/>
            </p:custDataLst>
          </p:nvPr>
        </p:nvSpPr>
        <p:spPr>
          <a:xfrm>
            <a:off x="885825" y="3815080"/>
            <a:ext cx="118745" cy="142240"/>
          </a:xfrm>
          <a:custGeom>
            <a:avLst/>
            <a:gdLst>
              <a:gd name="connsiteX0" fmla="*/ 118989 w 118988"/>
              <a:gd name="connsiteY0" fmla="*/ 128993 h 141925"/>
              <a:gd name="connsiteX1" fmla="*/ 108522 w 118988"/>
              <a:gd name="connsiteY1" fmla="*/ 33842 h 141925"/>
              <a:gd name="connsiteX2" fmla="*/ 66148 w 118988"/>
              <a:gd name="connsiteY2" fmla="*/ -349 h 141925"/>
              <a:gd name="connsiteX3" fmla="*/ 34114 w 118988"/>
              <a:gd name="connsiteY3" fmla="*/ 3204 h 141925"/>
              <a:gd name="connsiteX4" fmla="*/ 240 w 118988"/>
              <a:gd name="connsiteY4" fmla="*/ 45958 h 141925"/>
              <a:gd name="connsiteX5" fmla="*/ 10453 w 118988"/>
              <a:gd name="connsiteY5" fmla="*/ 141363 h 141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988" h="141925">
                <a:moveTo>
                  <a:pt x="118989" y="128993"/>
                </a:moveTo>
                <a:lnTo>
                  <a:pt x="108522" y="33842"/>
                </a:lnTo>
                <a:cubicBezTo>
                  <a:pt x="106226" y="12719"/>
                  <a:pt x="87278" y="-2569"/>
                  <a:pt x="66148" y="-349"/>
                </a:cubicBezTo>
                <a:lnTo>
                  <a:pt x="34114" y="3204"/>
                </a:lnTo>
                <a:cubicBezTo>
                  <a:pt x="13010" y="5754"/>
                  <a:pt x="-2107" y="24828"/>
                  <a:pt x="240" y="45958"/>
                </a:cubicBezTo>
                <a:lnTo>
                  <a:pt x="10453" y="141363"/>
                </a:lnTo>
                <a:close/>
              </a:path>
            </a:pathLst>
          </a:custGeom>
          <a:solidFill>
            <a:schemeClr val="accent3"/>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0" name="任意多边形: 形状 17"/>
          <p:cNvSpPr/>
          <p:nvPr>
            <p:custDataLst>
              <p:tags r:id="rId73"/>
            </p:custDataLst>
          </p:nvPr>
        </p:nvSpPr>
        <p:spPr>
          <a:xfrm>
            <a:off x="876300" y="3917315"/>
            <a:ext cx="334645" cy="1770380"/>
          </a:xfrm>
          <a:custGeom>
            <a:avLst/>
            <a:gdLst>
              <a:gd name="connsiteX0" fmla="*/ 300346 w 334459"/>
              <a:gd name="connsiteY0" fmla="*/ 1761275 h 1770108"/>
              <a:gd name="connsiteX1" fmla="*/ 227841 w 334459"/>
              <a:gd name="connsiteY1" fmla="*/ 1769331 h 1770108"/>
              <a:gd name="connsiteX2" fmla="*/ 185531 w 334459"/>
              <a:gd name="connsiteY2" fmla="*/ 1735204 h 1770108"/>
              <a:gd name="connsiteX3" fmla="*/ 240 w 334459"/>
              <a:gd name="connsiteY3" fmla="*/ 50399 h 1770108"/>
              <a:gd name="connsiteX4" fmla="*/ 34114 w 334459"/>
              <a:gd name="connsiteY4" fmla="*/ 7708 h 1770108"/>
              <a:gd name="connsiteX5" fmla="*/ 106619 w 334459"/>
              <a:gd name="connsiteY5" fmla="*/ -348 h 1770108"/>
              <a:gd name="connsiteX6" fmla="*/ 148930 w 334459"/>
              <a:gd name="connsiteY6" fmla="*/ 33779 h 1770108"/>
              <a:gd name="connsiteX7" fmla="*/ 334220 w 334459"/>
              <a:gd name="connsiteY7" fmla="*/ 1718584 h 1770108"/>
              <a:gd name="connsiteX8" fmla="*/ 300346 w 334459"/>
              <a:gd name="connsiteY8" fmla="*/ 1761275 h 1770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4459" h="1770108">
                <a:moveTo>
                  <a:pt x="300346" y="1761275"/>
                </a:moveTo>
                <a:lnTo>
                  <a:pt x="227841" y="1769331"/>
                </a:lnTo>
                <a:cubicBezTo>
                  <a:pt x="206743" y="1771552"/>
                  <a:pt x="187827" y="1756295"/>
                  <a:pt x="185531" y="1735204"/>
                </a:cubicBezTo>
                <a:lnTo>
                  <a:pt x="240" y="50399"/>
                </a:lnTo>
                <a:cubicBezTo>
                  <a:pt x="-2107" y="29282"/>
                  <a:pt x="13016" y="10226"/>
                  <a:pt x="34114" y="7708"/>
                </a:cubicBezTo>
                <a:lnTo>
                  <a:pt x="106619" y="-348"/>
                </a:lnTo>
                <a:cubicBezTo>
                  <a:pt x="127717" y="-2569"/>
                  <a:pt x="146633" y="12687"/>
                  <a:pt x="148930" y="33779"/>
                </a:cubicBezTo>
                <a:lnTo>
                  <a:pt x="334220" y="1718584"/>
                </a:lnTo>
                <a:cubicBezTo>
                  <a:pt x="336567" y="1739701"/>
                  <a:pt x="321444" y="1758757"/>
                  <a:pt x="300346" y="1761275"/>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1" name="任意多边形: 形状 18"/>
          <p:cNvSpPr/>
          <p:nvPr>
            <p:custDataLst>
              <p:tags r:id="rId74"/>
            </p:custDataLst>
          </p:nvPr>
        </p:nvSpPr>
        <p:spPr>
          <a:xfrm>
            <a:off x="889000" y="3905250"/>
            <a:ext cx="121920" cy="80645"/>
          </a:xfrm>
          <a:custGeom>
            <a:avLst/>
            <a:gdLst>
              <a:gd name="connsiteX0" fmla="*/ 113321 w 121849"/>
              <a:gd name="connsiteY0" fmla="*/ -140 h 80561"/>
              <a:gd name="connsiteX1" fmla="*/ 109896 w 121849"/>
              <a:gd name="connsiteY1" fmla="*/ -140 h 80561"/>
              <a:gd name="connsiteX2" fmla="*/ 4341 w 121849"/>
              <a:gd name="connsiteY2" fmla="*/ 11659 h 80561"/>
              <a:gd name="connsiteX3" fmla="*/ 1106 w 121849"/>
              <a:gd name="connsiteY3" fmla="*/ 12737 h 80561"/>
              <a:gd name="connsiteX4" fmla="*/ 28 w 121849"/>
              <a:gd name="connsiteY4" fmla="*/ 15972 h 80561"/>
              <a:gd name="connsiteX5" fmla="*/ 7069 w 121849"/>
              <a:gd name="connsiteY5" fmla="*/ 76552 h 80561"/>
              <a:gd name="connsiteX6" fmla="*/ 11319 w 121849"/>
              <a:gd name="connsiteY6" fmla="*/ 79977 h 80561"/>
              <a:gd name="connsiteX7" fmla="*/ 118396 w 121849"/>
              <a:gd name="connsiteY7" fmla="*/ 67988 h 80561"/>
              <a:gd name="connsiteX8" fmla="*/ 121827 w 121849"/>
              <a:gd name="connsiteY8" fmla="*/ 63726 h 80561"/>
              <a:gd name="connsiteX9" fmla="*/ 121821 w 121849"/>
              <a:gd name="connsiteY9" fmla="*/ 63675 h 80561"/>
              <a:gd name="connsiteX10" fmla="*/ 115478 w 121849"/>
              <a:gd name="connsiteY10" fmla="*/ 3032 h 80561"/>
              <a:gd name="connsiteX11" fmla="*/ 113321 w 121849"/>
              <a:gd name="connsiteY11" fmla="*/ -140 h 80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849" h="80561">
                <a:moveTo>
                  <a:pt x="113321" y="-140"/>
                </a:moveTo>
                <a:cubicBezTo>
                  <a:pt x="112249" y="-704"/>
                  <a:pt x="110968" y="-704"/>
                  <a:pt x="109896" y="-140"/>
                </a:cubicBezTo>
                <a:cubicBezTo>
                  <a:pt x="62510" y="18446"/>
                  <a:pt x="4912" y="11722"/>
                  <a:pt x="4341" y="11659"/>
                </a:cubicBezTo>
                <a:cubicBezTo>
                  <a:pt x="3155" y="11501"/>
                  <a:pt x="1963" y="11894"/>
                  <a:pt x="1106" y="12737"/>
                </a:cubicBezTo>
                <a:cubicBezTo>
                  <a:pt x="282" y="13600"/>
                  <a:pt x="-112" y="14786"/>
                  <a:pt x="28" y="15972"/>
                </a:cubicBezTo>
                <a:lnTo>
                  <a:pt x="7069" y="76552"/>
                </a:lnTo>
                <a:cubicBezTo>
                  <a:pt x="7304" y="78671"/>
                  <a:pt x="9200" y="80199"/>
                  <a:pt x="11319" y="79977"/>
                </a:cubicBezTo>
                <a:lnTo>
                  <a:pt x="118396" y="67988"/>
                </a:lnTo>
                <a:cubicBezTo>
                  <a:pt x="120521" y="67760"/>
                  <a:pt x="122056" y="65851"/>
                  <a:pt x="121827" y="63726"/>
                </a:cubicBezTo>
                <a:cubicBezTo>
                  <a:pt x="121827" y="63707"/>
                  <a:pt x="121821" y="63694"/>
                  <a:pt x="121821" y="63675"/>
                </a:cubicBezTo>
                <a:lnTo>
                  <a:pt x="115478" y="3032"/>
                </a:lnTo>
                <a:cubicBezTo>
                  <a:pt x="115357" y="1675"/>
                  <a:pt x="114539" y="469"/>
                  <a:pt x="113321" y="-140"/>
                </a:cubicBezTo>
                <a:close/>
              </a:path>
            </a:pathLst>
          </a:custGeom>
          <a:solidFill>
            <a:schemeClr val="accent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2" name="任意多边形: 形状 19"/>
          <p:cNvSpPr/>
          <p:nvPr>
            <p:custDataLst>
              <p:tags r:id="rId75"/>
            </p:custDataLst>
          </p:nvPr>
        </p:nvSpPr>
        <p:spPr>
          <a:xfrm>
            <a:off x="901065" y="4178300"/>
            <a:ext cx="153670" cy="60960"/>
          </a:xfrm>
          <a:custGeom>
            <a:avLst/>
            <a:gdLst>
              <a:gd name="connsiteX0" fmla="*/ 0 w 153383"/>
              <a:gd name="connsiteY0" fmla="*/ 15867 h 60765"/>
              <a:gd name="connsiteX1" fmla="*/ 0 w 153383"/>
              <a:gd name="connsiteY1" fmla="*/ 15867 h 60765"/>
              <a:gd name="connsiteX2" fmla="*/ 4694 w 153383"/>
              <a:gd name="connsiteY2" fmla="*/ 58494 h 60765"/>
              <a:gd name="connsiteX3" fmla="*/ 4694 w 153383"/>
              <a:gd name="connsiteY3" fmla="*/ 58494 h 60765"/>
              <a:gd name="connsiteX4" fmla="*/ 153383 w 153383"/>
              <a:gd name="connsiteY4" fmla="*/ 42128 h 60765"/>
              <a:gd name="connsiteX5" fmla="*/ 148689 w 153383"/>
              <a:gd name="connsiteY5" fmla="*/ -563 h 60765"/>
              <a:gd name="connsiteX6" fmla="*/ 0 w 153383"/>
              <a:gd name="connsiteY6" fmla="*/ 15867 h 60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3383" h="60765">
                <a:moveTo>
                  <a:pt x="0" y="15867"/>
                </a:moveTo>
                <a:lnTo>
                  <a:pt x="0" y="15867"/>
                </a:lnTo>
                <a:lnTo>
                  <a:pt x="4694" y="58494"/>
                </a:lnTo>
                <a:lnTo>
                  <a:pt x="4694" y="58494"/>
                </a:lnTo>
                <a:cubicBezTo>
                  <a:pt x="5582" y="58494"/>
                  <a:pt x="86397" y="68009"/>
                  <a:pt x="153383" y="42128"/>
                </a:cubicBezTo>
                <a:lnTo>
                  <a:pt x="148689" y="-563"/>
                </a:lnTo>
                <a:cubicBezTo>
                  <a:pt x="81703" y="25318"/>
                  <a:pt x="888" y="15994"/>
                  <a:pt x="0" y="15867"/>
                </a:cubicBezTo>
                <a:close/>
              </a:path>
            </a:pathLst>
          </a:custGeom>
          <a:solidFill>
            <a:schemeClr val="bg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3" name="任意多边形: 形状 20"/>
          <p:cNvSpPr/>
          <p:nvPr>
            <p:custDataLst>
              <p:tags r:id="rId76"/>
            </p:custDataLst>
          </p:nvPr>
        </p:nvSpPr>
        <p:spPr>
          <a:xfrm>
            <a:off x="753745" y="4586605"/>
            <a:ext cx="878840" cy="1920240"/>
          </a:xfrm>
          <a:custGeom>
            <a:avLst/>
            <a:gdLst>
              <a:gd name="connsiteX0" fmla="*/ 0 w 878940"/>
              <a:gd name="connsiteY0" fmla="*/ 5646 h 1920081"/>
              <a:gd name="connsiteX1" fmla="*/ 225381 w 878940"/>
              <a:gd name="connsiteY1" fmla="*/ 1920081 h 1920081"/>
              <a:gd name="connsiteX2" fmla="*/ 878941 w 878940"/>
              <a:gd name="connsiteY2" fmla="*/ 1920081 h 1920081"/>
              <a:gd name="connsiteX3" fmla="*/ 878941 w 878940"/>
              <a:gd name="connsiteY3" fmla="*/ 0 h 1920081"/>
              <a:gd name="connsiteX4" fmla="*/ 0 w 878940"/>
              <a:gd name="connsiteY4" fmla="*/ 5646 h 19200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8940" h="1920081">
                <a:moveTo>
                  <a:pt x="0" y="5646"/>
                </a:moveTo>
                <a:lnTo>
                  <a:pt x="225381" y="1920081"/>
                </a:lnTo>
                <a:lnTo>
                  <a:pt x="878941" y="1920081"/>
                </a:lnTo>
                <a:lnTo>
                  <a:pt x="878941" y="0"/>
                </a:lnTo>
                <a:lnTo>
                  <a:pt x="0" y="5646"/>
                </a:lnTo>
                <a:close/>
              </a:path>
            </a:pathLst>
          </a:custGeom>
          <a:solidFill>
            <a:schemeClr val="accent2">
              <a:lumMod val="60000"/>
              <a:lumOff val="4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4" name="任意多边形: 形状 21"/>
          <p:cNvSpPr/>
          <p:nvPr>
            <p:custDataLst>
              <p:tags r:id="rId77"/>
            </p:custDataLst>
          </p:nvPr>
        </p:nvSpPr>
        <p:spPr>
          <a:xfrm>
            <a:off x="1435735" y="4586605"/>
            <a:ext cx="878840" cy="1920240"/>
          </a:xfrm>
          <a:custGeom>
            <a:avLst/>
            <a:gdLst>
              <a:gd name="connsiteX0" fmla="*/ 878877 w 878877"/>
              <a:gd name="connsiteY0" fmla="*/ 5646 h 1920081"/>
              <a:gd name="connsiteX1" fmla="*/ 653496 w 878877"/>
              <a:gd name="connsiteY1" fmla="*/ 1920081 h 1920081"/>
              <a:gd name="connsiteX2" fmla="*/ 0 w 878877"/>
              <a:gd name="connsiteY2" fmla="*/ 1920081 h 1920081"/>
              <a:gd name="connsiteX3" fmla="*/ 0 w 878877"/>
              <a:gd name="connsiteY3" fmla="*/ 0 h 1920081"/>
              <a:gd name="connsiteX4" fmla="*/ 878877 w 878877"/>
              <a:gd name="connsiteY4" fmla="*/ 5646 h 19200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8877" h="1920081">
                <a:moveTo>
                  <a:pt x="878877" y="5646"/>
                </a:moveTo>
                <a:lnTo>
                  <a:pt x="653496" y="1920081"/>
                </a:lnTo>
                <a:lnTo>
                  <a:pt x="0" y="1920081"/>
                </a:lnTo>
                <a:lnTo>
                  <a:pt x="0" y="0"/>
                </a:lnTo>
                <a:lnTo>
                  <a:pt x="878877" y="5646"/>
                </a:lnTo>
                <a:close/>
              </a:path>
            </a:pathLst>
          </a:custGeom>
          <a:solidFill>
            <a:schemeClr val="accent2">
              <a:lumMod val="60000"/>
              <a:lumOff val="4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5" name="任意多边形: 形状 22"/>
          <p:cNvSpPr/>
          <p:nvPr>
            <p:custDataLst>
              <p:tags r:id="rId78"/>
            </p:custDataLst>
          </p:nvPr>
        </p:nvSpPr>
        <p:spPr>
          <a:xfrm>
            <a:off x="672465" y="4553585"/>
            <a:ext cx="1733550" cy="73660"/>
          </a:xfrm>
          <a:custGeom>
            <a:avLst/>
            <a:gdLst>
              <a:gd name="connsiteX0" fmla="*/ 1697175 w 1733839"/>
              <a:gd name="connsiteY0" fmla="*/ 73338 h 73900"/>
              <a:gd name="connsiteX1" fmla="*/ 36665 w 1733839"/>
              <a:gd name="connsiteY1" fmla="*/ 73338 h 73900"/>
              <a:gd name="connsiteX2" fmla="*/ 0 w 1733839"/>
              <a:gd name="connsiteY2" fmla="*/ 36356 h 73900"/>
              <a:gd name="connsiteX3" fmla="*/ 0 w 1733839"/>
              <a:gd name="connsiteY3" fmla="*/ 36356 h 73900"/>
              <a:gd name="connsiteX4" fmla="*/ 36665 w 1733839"/>
              <a:gd name="connsiteY4" fmla="*/ -563 h 73900"/>
              <a:gd name="connsiteX5" fmla="*/ 1697175 w 1733839"/>
              <a:gd name="connsiteY5" fmla="*/ -563 h 73900"/>
              <a:gd name="connsiteX6" fmla="*/ 1733840 w 1733839"/>
              <a:gd name="connsiteY6" fmla="*/ 36356 h 73900"/>
              <a:gd name="connsiteX7" fmla="*/ 1733840 w 1733839"/>
              <a:gd name="connsiteY7" fmla="*/ 36356 h 73900"/>
              <a:gd name="connsiteX8" fmla="*/ 1697175 w 1733839"/>
              <a:gd name="connsiteY8" fmla="*/ 73338 h 73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3839" h="73900">
                <a:moveTo>
                  <a:pt x="1697175" y="73338"/>
                </a:moveTo>
                <a:lnTo>
                  <a:pt x="36665" y="73338"/>
                </a:lnTo>
                <a:cubicBezTo>
                  <a:pt x="16347" y="73198"/>
                  <a:pt x="-38" y="56674"/>
                  <a:pt x="0" y="36356"/>
                </a:cubicBezTo>
                <a:lnTo>
                  <a:pt x="0" y="36356"/>
                </a:lnTo>
                <a:cubicBezTo>
                  <a:pt x="0" y="16063"/>
                  <a:pt x="16373" y="-423"/>
                  <a:pt x="36665" y="-563"/>
                </a:cubicBezTo>
                <a:lnTo>
                  <a:pt x="1697175" y="-563"/>
                </a:lnTo>
                <a:cubicBezTo>
                  <a:pt x="1717467" y="-423"/>
                  <a:pt x="1733840" y="16063"/>
                  <a:pt x="1733840" y="36356"/>
                </a:cubicBezTo>
                <a:lnTo>
                  <a:pt x="1733840" y="36356"/>
                </a:lnTo>
                <a:cubicBezTo>
                  <a:pt x="1733878" y="56674"/>
                  <a:pt x="1717493" y="73198"/>
                  <a:pt x="1697175" y="73338"/>
                </a:cubicBezTo>
                <a:close/>
              </a:path>
            </a:pathLst>
          </a:custGeom>
          <a:solidFill>
            <a:schemeClr val="bg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6" name="任意多边形: 形状 23"/>
          <p:cNvSpPr/>
          <p:nvPr>
            <p:custDataLst>
              <p:tags r:id="rId79"/>
            </p:custDataLst>
          </p:nvPr>
        </p:nvSpPr>
        <p:spPr>
          <a:xfrm>
            <a:off x="922655" y="6506210"/>
            <a:ext cx="1280795" cy="7366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7" name="任意多边形: 形状 24"/>
          <p:cNvSpPr/>
          <p:nvPr>
            <p:custDataLst>
              <p:tags r:id="rId80"/>
            </p:custDataLst>
          </p:nvPr>
        </p:nvSpPr>
        <p:spPr>
          <a:xfrm>
            <a:off x="758190" y="4628515"/>
            <a:ext cx="1551940" cy="1877695"/>
          </a:xfrm>
          <a:custGeom>
            <a:avLst/>
            <a:gdLst>
              <a:gd name="connsiteX0" fmla="*/ 1551721 w 1551720"/>
              <a:gd name="connsiteY0" fmla="*/ 0 h 1877770"/>
              <a:gd name="connsiteX1" fmla="*/ 0 w 1551720"/>
              <a:gd name="connsiteY1" fmla="*/ 0 h 1877770"/>
              <a:gd name="connsiteX2" fmla="*/ 7168 w 1551720"/>
              <a:gd name="connsiteY2" fmla="*/ 60579 h 1877770"/>
              <a:gd name="connsiteX3" fmla="*/ 191888 w 1551720"/>
              <a:gd name="connsiteY3" fmla="*/ 60579 h 1877770"/>
              <a:gd name="connsiteX4" fmla="*/ 347428 w 1551720"/>
              <a:gd name="connsiteY4" fmla="*/ 1877771 h 1877770"/>
              <a:gd name="connsiteX5" fmla="*/ 668594 w 1551720"/>
              <a:gd name="connsiteY5" fmla="*/ 1877771 h 1877770"/>
              <a:gd name="connsiteX6" fmla="*/ 594883 w 1551720"/>
              <a:gd name="connsiteY6" fmla="*/ 60579 h 1877770"/>
              <a:gd name="connsiteX7" fmla="*/ 715408 w 1551720"/>
              <a:gd name="connsiteY7" fmla="*/ 60579 h 1877770"/>
              <a:gd name="connsiteX8" fmla="*/ 739957 w 1551720"/>
              <a:gd name="connsiteY8" fmla="*/ 1877771 h 1877770"/>
              <a:gd name="connsiteX9" fmla="*/ 835742 w 1551720"/>
              <a:gd name="connsiteY9" fmla="*/ 1877771 h 1877770"/>
              <a:gd name="connsiteX10" fmla="*/ 805674 w 1551720"/>
              <a:gd name="connsiteY10" fmla="*/ 60579 h 1877770"/>
              <a:gd name="connsiteX11" fmla="*/ 1544870 w 1551720"/>
              <a:gd name="connsiteY11" fmla="*/ 60579 h 1877770"/>
              <a:gd name="connsiteX12" fmla="*/ 1551721 w 1551720"/>
              <a:gd name="connsiteY12" fmla="*/ 0 h 1877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51720" h="1877770">
                <a:moveTo>
                  <a:pt x="1551721" y="0"/>
                </a:moveTo>
                <a:lnTo>
                  <a:pt x="0" y="0"/>
                </a:lnTo>
                <a:lnTo>
                  <a:pt x="7168" y="60579"/>
                </a:lnTo>
                <a:lnTo>
                  <a:pt x="191888" y="60579"/>
                </a:lnTo>
                <a:lnTo>
                  <a:pt x="347428" y="1877771"/>
                </a:lnTo>
                <a:lnTo>
                  <a:pt x="668594" y="1877771"/>
                </a:lnTo>
                <a:lnTo>
                  <a:pt x="594883" y="60579"/>
                </a:lnTo>
                <a:lnTo>
                  <a:pt x="715408" y="60579"/>
                </a:lnTo>
                <a:lnTo>
                  <a:pt x="739957" y="1877771"/>
                </a:lnTo>
                <a:lnTo>
                  <a:pt x="835742" y="1877771"/>
                </a:lnTo>
                <a:lnTo>
                  <a:pt x="805674" y="60579"/>
                </a:lnTo>
                <a:lnTo>
                  <a:pt x="1544870" y="60579"/>
                </a:lnTo>
                <a:lnTo>
                  <a:pt x="1551721" y="0"/>
                </a:ln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8" name="任意多边形: 形状 25"/>
          <p:cNvSpPr/>
          <p:nvPr>
            <p:custDataLst>
              <p:tags r:id="rId81"/>
            </p:custDataLst>
          </p:nvPr>
        </p:nvSpPr>
        <p:spPr>
          <a:xfrm>
            <a:off x="1905" y="4933950"/>
            <a:ext cx="4225290" cy="192595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9" name="任意多边形: 形状 26"/>
          <p:cNvSpPr/>
          <p:nvPr>
            <p:custDataLst>
              <p:tags r:id="rId82"/>
            </p:custDataLst>
          </p:nvPr>
        </p:nvSpPr>
        <p:spPr>
          <a:xfrm>
            <a:off x="0" y="6280785"/>
            <a:ext cx="2772410" cy="579120"/>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0" name="任意多边形: 形状 27"/>
          <p:cNvSpPr/>
          <p:nvPr>
            <p:custDataLst>
              <p:tags r:id="rId83"/>
            </p:custDataLst>
          </p:nvPr>
        </p:nvSpPr>
        <p:spPr>
          <a:xfrm>
            <a:off x="1270" y="4820285"/>
            <a:ext cx="944245" cy="203708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0" name="任意多边形: 形状 28"/>
          <p:cNvSpPr/>
          <p:nvPr>
            <p:custDataLst>
              <p:tags r:id="rId84"/>
            </p:custDataLst>
          </p:nvPr>
        </p:nvSpPr>
        <p:spPr>
          <a:xfrm>
            <a:off x="1905" y="4979670"/>
            <a:ext cx="833120" cy="188150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1" name="任意多边形: 形状 29"/>
          <p:cNvSpPr/>
          <p:nvPr>
            <p:custDataLst>
              <p:tags r:id="rId85"/>
            </p:custDataLst>
          </p:nvPr>
        </p:nvSpPr>
        <p:spPr>
          <a:xfrm>
            <a:off x="519430" y="5826125"/>
            <a:ext cx="966470" cy="1033780"/>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2" name="任意多边形: 形状 30"/>
          <p:cNvSpPr/>
          <p:nvPr>
            <p:custDataLst>
              <p:tags r:id="rId86"/>
            </p:custDataLst>
          </p:nvPr>
        </p:nvSpPr>
        <p:spPr>
          <a:xfrm>
            <a:off x="756285" y="5990590"/>
            <a:ext cx="606425" cy="865505"/>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p:custDataLst>
              <p:tags r:id="rId87"/>
            </p:custDataLst>
          </p:nvPr>
        </p:nvSpPr>
        <p:spPr>
          <a:xfrm>
            <a:off x="9027160" y="5549900"/>
            <a:ext cx="3162935" cy="1306830"/>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4" name="任意多边形: 形状 32"/>
          <p:cNvSpPr/>
          <p:nvPr>
            <p:custDataLst>
              <p:tags r:id="rId88"/>
            </p:custDataLst>
          </p:nvPr>
        </p:nvSpPr>
        <p:spPr>
          <a:xfrm>
            <a:off x="9921875" y="6045200"/>
            <a:ext cx="1945640" cy="81470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p:custDataLst>
              <p:tags r:id="rId89"/>
            </p:custDataLst>
          </p:nvPr>
        </p:nvSpPr>
        <p:spPr>
          <a:xfrm>
            <a:off x="9918700" y="6045200"/>
            <a:ext cx="1949450" cy="81343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p:custDataLst>
              <p:tags r:id="rId90"/>
            </p:custDataLst>
          </p:nvPr>
        </p:nvSpPr>
        <p:spPr>
          <a:xfrm>
            <a:off x="11066145" y="5307965"/>
            <a:ext cx="1115060" cy="154876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p:custDataLst>
              <p:tags r:id="rId91"/>
            </p:custDataLst>
          </p:nvPr>
        </p:nvSpPr>
        <p:spPr>
          <a:xfrm>
            <a:off x="11177905" y="5448935"/>
            <a:ext cx="975360" cy="1406525"/>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p:custDataLst>
              <p:tags r:id="rId92"/>
            </p:custDataLst>
          </p:nvPr>
        </p:nvSpPr>
        <p:spPr>
          <a:xfrm>
            <a:off x="11538585" y="4926965"/>
            <a:ext cx="642620" cy="1930400"/>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9" name="任意多边形: 形状 37"/>
          <p:cNvSpPr/>
          <p:nvPr>
            <p:custDataLst>
              <p:tags r:id="rId93"/>
            </p:custDataLst>
          </p:nvPr>
        </p:nvSpPr>
        <p:spPr>
          <a:xfrm>
            <a:off x="11636375" y="5067300"/>
            <a:ext cx="544830" cy="178879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 name="副标题"/>
          <p:cNvSpPr txBox="1">
            <a:spLocks noGrp="1"/>
          </p:cNvSpPr>
          <p:nvPr>
            <p:ph type="body" idx="4" hasCustomPrompt="1"/>
            <p:custDataLst>
              <p:tags r:id="rId94"/>
            </p:custDataLst>
          </p:nvPr>
        </p:nvSpPr>
        <p:spPr>
          <a:xfrm>
            <a:off x="1788795" y="3717925"/>
            <a:ext cx="8682355" cy="629285"/>
          </a:xfrm>
          <a:prstGeom prst="rect">
            <a:avLst/>
          </a:prstGeom>
          <a:noFill/>
        </p:spPr>
        <p:txBody>
          <a:bodyPr wrap="square" lIns="0" tIns="0" rIns="0" bIns="0" rtlCol="0" anchor="t" anchorCtr="0">
            <a:normAutofit/>
          </a:bodyPr>
          <a:lstStyle>
            <a:lvl1pPr marL="0" marR="0" algn="ctr" defTabSz="914400" rtl="0" eaLnBrk="1" fontAlgn="auto" latinLnBrk="0" hangingPunct="1">
              <a:lnSpc>
                <a:spcPct val="100000"/>
              </a:lnSpc>
              <a:buClrTx/>
              <a:buSzTx/>
              <a:buFontTx/>
              <a:buNone/>
              <a:defRPr kumimoji="0" lang="zh-CN" altLang="en-US" sz="2400" b="1" i="0" u="none" strike="noStrike" kern="0" cap="none" spc="0" normalizeH="0" baseline="0" noProof="1" dirty="0">
                <a:solidFill>
                  <a:schemeClr val="accent2"/>
                </a:solidFill>
                <a:uFillTx/>
                <a:latin typeface="+mj-ea"/>
                <a:ea typeface="+mj-ea"/>
                <a:cs typeface="黑体" panose="02010609060101010101" charset="-122"/>
                <a:sym typeface="+mn-ea"/>
              </a:defRPr>
            </a:lvl1pPr>
          </a:lstStyle>
          <a:p>
            <a:pPr lvl="0" algn="ctr"/>
            <a:r>
              <a:rPr dirty="0">
                <a:sym typeface="+mn-ea"/>
              </a:rPr>
              <a:t>单击此处编辑母版副标题样式</a:t>
            </a:r>
            <a:endParaRPr dirty="0">
              <a:sym typeface="+mn-ea"/>
            </a:endParaRPr>
          </a:p>
        </p:txBody>
      </p:sp>
      <p:sp>
        <p:nvSpPr>
          <p:cNvPr id="8" name="标题"/>
          <p:cNvSpPr txBox="1">
            <a:spLocks noGrp="1"/>
          </p:cNvSpPr>
          <p:nvPr>
            <p:ph type="title" idx="3"/>
            <p:custDataLst>
              <p:tags r:id="rId95"/>
            </p:custDataLst>
          </p:nvPr>
        </p:nvSpPr>
        <p:spPr>
          <a:xfrm>
            <a:off x="1287145" y="1979295"/>
            <a:ext cx="9854565" cy="1522730"/>
          </a:xfrm>
          <a:prstGeom prst="rect">
            <a:avLst/>
          </a:prstGeom>
          <a:noFill/>
        </p:spPr>
        <p:txBody>
          <a:bodyPr wrap="square" lIns="0" tIns="0" rIns="0" bIns="0" rtlCol="0" anchor="b" anchorCtr="0">
            <a:normAutofit/>
          </a:bodyPr>
          <a:lstStyle>
            <a:lvl1pPr marL="0" marR="0" algn="ctr" defTabSz="914400" rtl="0" eaLnBrk="1" fontAlgn="auto" latinLnBrk="0" hangingPunct="1">
              <a:lnSpc>
                <a:spcPct val="100000"/>
              </a:lnSpc>
              <a:buClrTx/>
              <a:buSzTx/>
              <a:buFontTx/>
              <a:buNone/>
              <a:defRPr kumimoji="0" lang="zh-CN" altLang="en-US" sz="6000" b="1" i="0" u="none" strike="noStrike" kern="0" cap="none" spc="300" normalizeH="0" baseline="0" noProof="1" dirty="0">
                <a:solidFill>
                  <a:schemeClr val="accent1"/>
                </a:solidFill>
                <a:uFillTx/>
                <a:latin typeface="+mj-ea"/>
                <a:ea typeface="+mj-ea"/>
                <a:cs typeface="微软雅黑" panose="020B0503020204020204" charset="-122"/>
                <a:sym typeface="+mn-ea"/>
              </a:defRPr>
            </a:lvl1pPr>
          </a:lstStyle>
          <a:p>
            <a:pPr lvl="0" algn="ctr"/>
            <a:r>
              <a:rPr dirty="0">
                <a:sym typeface="+mn-ea"/>
              </a:rPr>
              <a:t>单击此处编辑母版标题样式</a:t>
            </a:r>
            <a:endParaRPr dirty="0">
              <a:sym typeface="+mn-ea"/>
            </a:endParaRPr>
          </a:p>
        </p:txBody>
      </p:sp>
      <p:sp>
        <p:nvSpPr>
          <p:cNvPr id="100" name="圆角矩形 99"/>
          <p:cNvSpPr/>
          <p:nvPr>
            <p:custDataLst>
              <p:tags r:id="rId96"/>
            </p:custDataLst>
          </p:nvPr>
        </p:nvSpPr>
        <p:spPr>
          <a:xfrm>
            <a:off x="4751070" y="4490720"/>
            <a:ext cx="2757805" cy="521970"/>
          </a:xfrm>
          <a:prstGeom prst="roundRect">
            <a:avLst>
              <a:gd name="adj" fmla="val 50000"/>
            </a:avLst>
          </a:prstGeom>
          <a:solidFill>
            <a:schemeClr val="accent3">
              <a:lumMod val="20000"/>
              <a:lumOff val="8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sp>
        <p:nvSpPr>
          <p:cNvPr id="7" name="署名"/>
          <p:cNvSpPr txBox="1">
            <a:spLocks noGrp="1"/>
          </p:cNvSpPr>
          <p:nvPr>
            <p:ph type="body" idx="1" hasCustomPrompt="1"/>
            <p:custDataLst>
              <p:tags r:id="rId97"/>
            </p:custDataLst>
          </p:nvPr>
        </p:nvSpPr>
        <p:spPr>
          <a:xfrm>
            <a:off x="5320030" y="4443095"/>
            <a:ext cx="1619885" cy="530860"/>
          </a:xfrm>
          <a:prstGeom prst="rect">
            <a:avLst/>
          </a:prstGeom>
          <a:noFill/>
        </p:spPr>
        <p:txBody>
          <a:bodyPr wrap="square" lIns="0" tIns="0" rIns="0" bIns="0" rtlCol="0" anchor="ctr" anchorCtr="0">
            <a:normAutofit/>
          </a:bodyPr>
          <a:lstStyle>
            <a:lvl1pPr marL="0" marR="0" algn="ctr" defTabSz="914400" rtl="0" eaLnBrk="1" fontAlgn="auto" latinLnBrk="0" hangingPunct="1">
              <a:lnSpc>
                <a:spcPct val="150000"/>
              </a:lnSpc>
              <a:buClrTx/>
              <a:buSzTx/>
              <a:buFontTx/>
              <a:buNone/>
              <a:defRPr kumimoji="0" lang="zh-CN" altLang="en-US" sz="2400" b="1" i="0" u="none" strike="noStrike" kern="1200" cap="none" spc="0" normalizeH="0" baseline="0" noProof="1">
                <a:solidFill>
                  <a:schemeClr val="accent3"/>
                </a:solidFill>
                <a:latin typeface="+mj-ea"/>
                <a:ea typeface="+mj-ea"/>
                <a:cs typeface="黑体" panose="02010609060101010101" charset="-122"/>
                <a:sym typeface="+mn-ea"/>
              </a:defRPr>
            </a:lvl1pPr>
          </a:lstStyle>
          <a:p>
            <a:pPr lvl="0" algn="ctr">
              <a:lnSpc>
                <a:spcPct val="150000"/>
              </a:lnSpc>
            </a:pPr>
            <a:r>
              <a:rPr>
                <a:sym typeface="+mn-ea"/>
              </a:rPr>
              <a:t>编辑文本</a:t>
            </a:r>
            <a:endParaRPr>
              <a:sym typeface="+mn-ea"/>
            </a:endParaRPr>
          </a:p>
        </p:txBody>
      </p:sp>
      <p:sp>
        <p:nvSpPr>
          <p:cNvPr id="4" name="日期占位符 3"/>
          <p:cNvSpPr>
            <a:spLocks noGrp="1"/>
          </p:cNvSpPr>
          <p:nvPr>
            <p:ph type="dt" sz="half" idx="10"/>
            <p:custDataLst>
              <p:tags r:id="rId98"/>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99"/>
            </p:custDataLst>
          </p:nvPr>
        </p:nvSpPr>
        <p:spPr>
          <a:xfrm>
            <a:off x="4116000" y="6314400"/>
            <a:ext cx="3960000" cy="316800"/>
          </a:xfrm>
        </p:spPr>
        <p:txBody>
          <a:bodyPr/>
          <a:lstStyle/>
          <a:p>
            <a:endParaRPr lang="zh-CN" altLang="en-US" dirty="0"/>
          </a:p>
        </p:txBody>
      </p:sp>
      <p:sp>
        <p:nvSpPr>
          <p:cNvPr id="6" name="灯片编号占位符 5"/>
          <p:cNvSpPr>
            <a:spLocks noGrp="1"/>
          </p:cNvSpPr>
          <p:nvPr>
            <p:ph type="sldNum" sz="quarter" idx="12"/>
            <p:custDataLst>
              <p:tags r:id="rId100"/>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showMasterSp="0" userDrawn="1">
  <p:cSld name="标题幻灯片">
    <p:spTree>
      <p:nvGrpSpPr>
        <p:cNvPr id="1" name=""/>
        <p:cNvGrpSpPr/>
        <p:nvPr/>
      </p:nvGrpSpPr>
      <p:grpSpPr>
        <a:xfrm>
          <a:off x="0" y="0"/>
          <a:ext cx="0" cy="0"/>
          <a:chOff x="0" y="0"/>
          <a:chExt cx="0" cy="0"/>
        </a:xfrm>
      </p:grpSpPr>
      <p:sp>
        <p:nvSpPr>
          <p:cNvPr id="7" name="任意多边形: 形状 6" descr="波浪2资源 2"/>
          <p:cNvSpPr/>
          <p:nvPr userDrawn="1">
            <p:custDataLst>
              <p:tags r:id="rId2"/>
            </p:custDataLst>
          </p:nvPr>
        </p:nvSpPr>
        <p:spPr>
          <a:xfrm>
            <a:off x="6887209" y="669925"/>
            <a:ext cx="5304791" cy="6192323"/>
          </a:xfrm>
          <a:custGeom>
            <a:avLst/>
            <a:gdLst>
              <a:gd name="connsiteX0" fmla="*/ 4946557 w 5304791"/>
              <a:gd name="connsiteY0" fmla="*/ 0 h 6192323"/>
              <a:gd name="connsiteX1" fmla="*/ 5304791 w 5304791"/>
              <a:gd name="connsiteY1" fmla="*/ 0 h 6192323"/>
              <a:gd name="connsiteX2" fmla="*/ 5304791 w 5304791"/>
              <a:gd name="connsiteY2" fmla="*/ 6192323 h 6192323"/>
              <a:gd name="connsiteX3" fmla="*/ 0 w 5304791"/>
              <a:gd name="connsiteY3" fmla="*/ 6192323 h 6192323"/>
              <a:gd name="connsiteX4" fmla="*/ 0 w 5304791"/>
              <a:gd name="connsiteY4" fmla="*/ 4946212 h 6192323"/>
              <a:gd name="connsiteX5" fmla="*/ 818112 w 5304791"/>
              <a:gd name="connsiteY5" fmla="*/ 4128101 h 6192323"/>
              <a:gd name="connsiteX6" fmla="*/ 1295478 w 5304791"/>
              <a:gd name="connsiteY6" fmla="*/ 4128101 h 6192323"/>
              <a:gd name="connsiteX7" fmla="*/ 2064682 w 5304791"/>
              <a:gd name="connsiteY7" fmla="*/ 3358897 h 6192323"/>
              <a:gd name="connsiteX8" fmla="*/ 2064682 w 5304791"/>
              <a:gd name="connsiteY8" fmla="*/ 2881645 h 6192323"/>
              <a:gd name="connsiteX9" fmla="*/ 2882794 w 5304791"/>
              <a:gd name="connsiteY9" fmla="*/ 2063648 h 6192323"/>
              <a:gd name="connsiteX10" fmla="*/ 3360159 w 5304791"/>
              <a:gd name="connsiteY10" fmla="*/ 2063648 h 6192323"/>
              <a:gd name="connsiteX11" fmla="*/ 4129363 w 5304791"/>
              <a:gd name="connsiteY11" fmla="*/ 1294444 h 6192323"/>
              <a:gd name="connsiteX12" fmla="*/ 4129363 w 5304791"/>
              <a:gd name="connsiteY12" fmla="*/ 818112 h 6192323"/>
              <a:gd name="connsiteX13" fmla="*/ 4946557 w 5304791"/>
              <a:gd name="connsiteY13" fmla="*/ 0 h 619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04791" h="6192323">
                <a:moveTo>
                  <a:pt x="4946557" y="0"/>
                </a:moveTo>
                <a:lnTo>
                  <a:pt x="5304791" y="0"/>
                </a:lnTo>
                <a:lnTo>
                  <a:pt x="5304791" y="6192323"/>
                </a:lnTo>
                <a:lnTo>
                  <a:pt x="0" y="6192323"/>
                </a:lnTo>
                <a:lnTo>
                  <a:pt x="0" y="4946212"/>
                </a:lnTo>
                <a:cubicBezTo>
                  <a:pt x="-63" y="4494356"/>
                  <a:pt x="366255" y="4128032"/>
                  <a:pt x="818112" y="4128101"/>
                </a:cubicBezTo>
                <a:lnTo>
                  <a:pt x="1295478" y="4128101"/>
                </a:lnTo>
                <a:cubicBezTo>
                  <a:pt x="1720296" y="4128101"/>
                  <a:pt x="2064682" y="3783715"/>
                  <a:pt x="2064682" y="3358897"/>
                </a:cubicBezTo>
                <a:lnTo>
                  <a:pt x="2064682" y="2881645"/>
                </a:lnTo>
                <a:cubicBezTo>
                  <a:pt x="2064682" y="2429836"/>
                  <a:pt x="2430984" y="2063580"/>
                  <a:pt x="2882794" y="2063648"/>
                </a:cubicBezTo>
                <a:lnTo>
                  <a:pt x="3360159" y="2063648"/>
                </a:lnTo>
                <a:cubicBezTo>
                  <a:pt x="3784978" y="2063648"/>
                  <a:pt x="4129363" y="1719263"/>
                  <a:pt x="4129363" y="1294444"/>
                </a:cubicBezTo>
                <a:lnTo>
                  <a:pt x="4129363" y="818112"/>
                </a:lnTo>
                <a:cubicBezTo>
                  <a:pt x="4129295" y="366613"/>
                  <a:pt x="4495057" y="444"/>
                  <a:pt x="4946557" y="0"/>
                </a:cubicBezTo>
                <a:close/>
              </a:path>
            </a:pathLst>
          </a:custGeom>
          <a:solidFill>
            <a:schemeClr val="accent1"/>
          </a:solidFill>
          <a:ln w="11469" cap="flat">
            <a:noFill/>
            <a:prstDash val="solid"/>
            <a:miter/>
          </a:ln>
        </p:spPr>
        <p:txBody>
          <a:bodyPr rtlCol="0" anchor="ctr"/>
          <a:lstStyle/>
          <a:p>
            <a:endParaRPr lang="zh-CN" altLang="en-US"/>
          </a:p>
        </p:txBody>
      </p:sp>
      <p:sp>
        <p:nvSpPr>
          <p:cNvPr id="9" name="椭圆 8"/>
          <p:cNvSpPr/>
          <p:nvPr userDrawn="1">
            <p:custDataLst>
              <p:tags r:id="rId3"/>
            </p:custDataLst>
          </p:nvPr>
        </p:nvSpPr>
        <p:spPr>
          <a:xfrm>
            <a:off x="6767195" y="4498975"/>
            <a:ext cx="1087755" cy="1087755"/>
          </a:xfrm>
          <a:prstGeom prst="ellipse">
            <a:avLst/>
          </a:prstGeom>
          <a:noFill/>
          <a:ln>
            <a:solidFill>
              <a:schemeClr val="accent5">
                <a:alpha val="4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1" name="椭圆 10"/>
          <p:cNvSpPr/>
          <p:nvPr userDrawn="1">
            <p:custDataLst>
              <p:tags r:id="rId4"/>
            </p:custDataLst>
          </p:nvPr>
        </p:nvSpPr>
        <p:spPr>
          <a:xfrm>
            <a:off x="6614795" y="4346575"/>
            <a:ext cx="1393190" cy="1393190"/>
          </a:xfrm>
          <a:prstGeom prst="ellipse">
            <a:avLst/>
          </a:prstGeom>
          <a:noFill/>
          <a:ln>
            <a:solidFill>
              <a:schemeClr val="accent5">
                <a:alpha val="4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2" name="椭圆 11"/>
          <p:cNvSpPr/>
          <p:nvPr userDrawn="1">
            <p:custDataLst>
              <p:tags r:id="rId5"/>
            </p:custDataLst>
          </p:nvPr>
        </p:nvSpPr>
        <p:spPr>
          <a:xfrm>
            <a:off x="6464300" y="4196080"/>
            <a:ext cx="1694180" cy="1694180"/>
          </a:xfrm>
          <a:prstGeom prst="ellipse">
            <a:avLst/>
          </a:prstGeom>
          <a:noFill/>
          <a:ln>
            <a:solidFill>
              <a:schemeClr val="accent5">
                <a:alpha val="4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3" name="椭圆 12"/>
          <p:cNvSpPr/>
          <p:nvPr userDrawn="1">
            <p:custDataLst>
              <p:tags r:id="rId6"/>
            </p:custDataLst>
          </p:nvPr>
        </p:nvSpPr>
        <p:spPr>
          <a:xfrm>
            <a:off x="6318250" y="4050030"/>
            <a:ext cx="1986280" cy="1986280"/>
          </a:xfrm>
          <a:prstGeom prst="ellipse">
            <a:avLst/>
          </a:prstGeom>
          <a:noFill/>
          <a:ln>
            <a:solidFill>
              <a:schemeClr val="accent5">
                <a:alpha val="4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5" name="椭圆 14"/>
          <p:cNvSpPr/>
          <p:nvPr userDrawn="1">
            <p:custDataLst>
              <p:tags r:id="rId7"/>
            </p:custDataLst>
          </p:nvPr>
        </p:nvSpPr>
        <p:spPr>
          <a:xfrm>
            <a:off x="6158865" y="3890645"/>
            <a:ext cx="2304415" cy="2304415"/>
          </a:xfrm>
          <a:prstGeom prst="ellipse">
            <a:avLst/>
          </a:prstGeom>
          <a:noFill/>
          <a:ln>
            <a:solidFill>
              <a:schemeClr val="accent5">
                <a:alpha val="4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nvGrpSpPr>
          <p:cNvPr id="16" name="组合 15"/>
          <p:cNvGrpSpPr/>
          <p:nvPr userDrawn="1">
            <p:custDataLst>
              <p:tags r:id="rId8"/>
            </p:custDataLst>
          </p:nvPr>
        </p:nvGrpSpPr>
        <p:grpSpPr>
          <a:xfrm rot="5400000">
            <a:off x="1183958" y="384810"/>
            <a:ext cx="328295" cy="850900"/>
            <a:chOff x="8651" y="7205"/>
            <a:chExt cx="807" cy="2089"/>
          </a:xfrm>
          <a:solidFill>
            <a:schemeClr val="accent5"/>
          </a:solidFill>
        </p:grpSpPr>
        <p:grpSp>
          <p:nvGrpSpPr>
            <p:cNvPr id="17" name="组合 16"/>
            <p:cNvGrpSpPr/>
            <p:nvPr/>
          </p:nvGrpSpPr>
          <p:grpSpPr>
            <a:xfrm>
              <a:off x="8651" y="9115"/>
              <a:ext cx="806" cy="179"/>
              <a:chOff x="8651" y="9544"/>
              <a:chExt cx="806" cy="179"/>
            </a:xfrm>
            <a:grpFill/>
          </p:grpSpPr>
          <p:sp>
            <p:nvSpPr>
              <p:cNvPr id="30" name="椭圆 29"/>
              <p:cNvSpPr>
                <a:spLocks noChangeAspect="1"/>
              </p:cNvSpPr>
              <p:nvPr>
                <p:custDataLst>
                  <p:tags r:id="rId9"/>
                </p:custDataLst>
              </p:nvPr>
            </p:nvSpPr>
            <p:spPr>
              <a:xfrm rot="5400000" flipH="1">
                <a:off x="9278" y="9544"/>
                <a:ext cx="179"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31" name="椭圆 30"/>
              <p:cNvSpPr>
                <a:spLocks noChangeAspect="1"/>
              </p:cNvSpPr>
              <p:nvPr>
                <p:custDataLst>
                  <p:tags r:id="rId10"/>
                </p:custDataLst>
              </p:nvPr>
            </p:nvSpPr>
            <p:spPr>
              <a:xfrm rot="5400000" flipH="1">
                <a:off x="8651" y="9544"/>
                <a:ext cx="179"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19" name="组合 18"/>
            <p:cNvGrpSpPr/>
            <p:nvPr/>
          </p:nvGrpSpPr>
          <p:grpSpPr>
            <a:xfrm>
              <a:off x="8651" y="8479"/>
              <a:ext cx="807" cy="178"/>
              <a:chOff x="8651" y="8765"/>
              <a:chExt cx="807" cy="178"/>
            </a:xfrm>
            <a:grpFill/>
          </p:grpSpPr>
          <p:sp>
            <p:nvSpPr>
              <p:cNvPr id="28" name="椭圆 27"/>
              <p:cNvSpPr>
                <a:spLocks noChangeAspect="1"/>
              </p:cNvSpPr>
              <p:nvPr>
                <p:custDataLst>
                  <p:tags r:id="rId11"/>
                </p:custDataLst>
              </p:nvPr>
            </p:nvSpPr>
            <p:spPr>
              <a:xfrm rot="5400000" flipH="1">
                <a:off x="9279" y="876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9" name="椭圆 28"/>
              <p:cNvSpPr>
                <a:spLocks noChangeAspect="1"/>
              </p:cNvSpPr>
              <p:nvPr>
                <p:custDataLst>
                  <p:tags r:id="rId12"/>
                </p:custDataLst>
              </p:nvPr>
            </p:nvSpPr>
            <p:spPr>
              <a:xfrm rot="5400000" flipH="1">
                <a:off x="8651" y="876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21" name="组合 20"/>
            <p:cNvGrpSpPr/>
            <p:nvPr/>
          </p:nvGrpSpPr>
          <p:grpSpPr>
            <a:xfrm>
              <a:off x="8651" y="7842"/>
              <a:ext cx="807" cy="178"/>
              <a:chOff x="8651" y="7985"/>
              <a:chExt cx="807" cy="178"/>
            </a:xfrm>
            <a:grpFill/>
          </p:grpSpPr>
          <p:sp>
            <p:nvSpPr>
              <p:cNvPr id="26" name="椭圆 25"/>
              <p:cNvSpPr>
                <a:spLocks noChangeAspect="1"/>
              </p:cNvSpPr>
              <p:nvPr>
                <p:custDataLst>
                  <p:tags r:id="rId13"/>
                </p:custDataLst>
              </p:nvPr>
            </p:nvSpPr>
            <p:spPr>
              <a:xfrm rot="5400000" flipH="1">
                <a:off x="9279" y="798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7" name="椭圆 26"/>
              <p:cNvSpPr>
                <a:spLocks noChangeAspect="1"/>
              </p:cNvSpPr>
              <p:nvPr>
                <p:custDataLst>
                  <p:tags r:id="rId14"/>
                </p:custDataLst>
              </p:nvPr>
            </p:nvSpPr>
            <p:spPr>
              <a:xfrm rot="5400000" flipH="1">
                <a:off x="8651" y="798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22" name="组合 21"/>
            <p:cNvGrpSpPr/>
            <p:nvPr/>
          </p:nvGrpSpPr>
          <p:grpSpPr>
            <a:xfrm>
              <a:off x="8651" y="7205"/>
              <a:ext cx="807" cy="178"/>
              <a:chOff x="8651" y="7205"/>
              <a:chExt cx="807" cy="178"/>
            </a:xfrm>
            <a:grpFill/>
          </p:grpSpPr>
          <p:sp>
            <p:nvSpPr>
              <p:cNvPr id="23" name="椭圆 22"/>
              <p:cNvSpPr>
                <a:spLocks noChangeAspect="1"/>
              </p:cNvSpPr>
              <p:nvPr>
                <p:custDataLst>
                  <p:tags r:id="rId15"/>
                </p:custDataLst>
              </p:nvPr>
            </p:nvSpPr>
            <p:spPr>
              <a:xfrm rot="5400000" flipH="1">
                <a:off x="9279" y="720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5" name="椭圆 24"/>
              <p:cNvSpPr>
                <a:spLocks noChangeAspect="1"/>
              </p:cNvSpPr>
              <p:nvPr>
                <p:custDataLst>
                  <p:tags r:id="rId16"/>
                </p:custDataLst>
              </p:nvPr>
            </p:nvSpPr>
            <p:spPr>
              <a:xfrm rot="5400000" flipH="1">
                <a:off x="8651" y="720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sp>
        <p:nvSpPr>
          <p:cNvPr id="32" name="任意多边形: 形状 31" descr="波浪1资源 1"/>
          <p:cNvSpPr/>
          <p:nvPr userDrawn="1">
            <p:custDataLst>
              <p:tags r:id="rId17"/>
            </p:custDataLst>
          </p:nvPr>
        </p:nvSpPr>
        <p:spPr>
          <a:xfrm>
            <a:off x="9172576" y="2862604"/>
            <a:ext cx="3019425" cy="3993396"/>
          </a:xfrm>
          <a:custGeom>
            <a:avLst/>
            <a:gdLst>
              <a:gd name="connsiteX0" fmla="*/ 3019425 w 3019425"/>
              <a:gd name="connsiteY0" fmla="*/ 0 h 3993396"/>
              <a:gd name="connsiteX1" fmla="*/ 3019425 w 3019425"/>
              <a:gd name="connsiteY1" fmla="*/ 3993396 h 3993396"/>
              <a:gd name="connsiteX2" fmla="*/ 0 w 3019425"/>
              <a:gd name="connsiteY2" fmla="*/ 3993396 h 3993396"/>
              <a:gd name="connsiteX3" fmla="*/ 0 w 3019425"/>
              <a:gd name="connsiteY3" fmla="*/ 3117146 h 3993396"/>
              <a:gd name="connsiteX4" fmla="*/ 460299 w 3019425"/>
              <a:gd name="connsiteY4" fmla="*/ 2656847 h 3993396"/>
              <a:gd name="connsiteX5" fmla="*/ 876250 w 3019425"/>
              <a:gd name="connsiteY5" fmla="*/ 2656847 h 3993396"/>
              <a:gd name="connsiteX6" fmla="*/ 1336549 w 3019425"/>
              <a:gd name="connsiteY6" fmla="*/ 2196783 h 3993396"/>
              <a:gd name="connsiteX7" fmla="*/ 1336549 w 3019425"/>
              <a:gd name="connsiteY7" fmla="*/ 2196666 h 3993396"/>
              <a:gd name="connsiteX8" fmla="*/ 1336549 w 3019425"/>
              <a:gd name="connsiteY8" fmla="*/ 1780714 h 3993396"/>
              <a:gd name="connsiteX9" fmla="*/ 1796731 w 3019425"/>
              <a:gd name="connsiteY9" fmla="*/ 1320415 h 3993396"/>
              <a:gd name="connsiteX10" fmla="*/ 2212800 w 3019425"/>
              <a:gd name="connsiteY10" fmla="*/ 1320415 h 3993396"/>
              <a:gd name="connsiteX11" fmla="*/ 2672981 w 3019425"/>
              <a:gd name="connsiteY11" fmla="*/ 860234 h 3993396"/>
              <a:gd name="connsiteX12" fmla="*/ 2672981 w 3019425"/>
              <a:gd name="connsiteY12" fmla="*/ 860116 h 3993396"/>
              <a:gd name="connsiteX13" fmla="*/ 2672981 w 3019425"/>
              <a:gd name="connsiteY13" fmla="*/ 444400 h 3993396"/>
              <a:gd name="connsiteX14" fmla="*/ 2954111 w 3019425"/>
              <a:gd name="connsiteY14" fmla="*/ 20274 h 3993396"/>
              <a:gd name="connsiteX15" fmla="*/ 3019425 w 3019425"/>
              <a:gd name="connsiteY15" fmla="*/ 0 h 3993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019425" h="3993396">
                <a:moveTo>
                  <a:pt x="3019425" y="0"/>
                </a:moveTo>
                <a:lnTo>
                  <a:pt x="3019425" y="3993396"/>
                </a:lnTo>
                <a:lnTo>
                  <a:pt x="0" y="3993396"/>
                </a:lnTo>
                <a:lnTo>
                  <a:pt x="0" y="3117146"/>
                </a:lnTo>
                <a:cubicBezTo>
                  <a:pt x="0" y="2862930"/>
                  <a:pt x="206083" y="2656847"/>
                  <a:pt x="460299" y="2656847"/>
                </a:cubicBezTo>
                <a:lnTo>
                  <a:pt x="876250" y="2656847"/>
                </a:lnTo>
                <a:cubicBezTo>
                  <a:pt x="1130402" y="2656912"/>
                  <a:pt x="1336484" y="2450934"/>
                  <a:pt x="1336549" y="2196783"/>
                </a:cubicBezTo>
                <a:cubicBezTo>
                  <a:pt x="1336549" y="2196744"/>
                  <a:pt x="1336549" y="2196705"/>
                  <a:pt x="1336549" y="2196666"/>
                </a:cubicBezTo>
                <a:lnTo>
                  <a:pt x="1336549" y="1780714"/>
                </a:lnTo>
                <a:cubicBezTo>
                  <a:pt x="1336549" y="1526544"/>
                  <a:pt x="1542561" y="1320480"/>
                  <a:pt x="1796731" y="1320415"/>
                </a:cubicBezTo>
                <a:lnTo>
                  <a:pt x="2212800" y="1320415"/>
                </a:lnTo>
                <a:cubicBezTo>
                  <a:pt x="2466951" y="1320415"/>
                  <a:pt x="2672981" y="1114385"/>
                  <a:pt x="2672981" y="860234"/>
                </a:cubicBezTo>
                <a:cubicBezTo>
                  <a:pt x="2672981" y="860195"/>
                  <a:pt x="2672981" y="860155"/>
                  <a:pt x="2672981" y="860116"/>
                </a:cubicBezTo>
                <a:lnTo>
                  <a:pt x="2672981" y="444400"/>
                </a:lnTo>
                <a:cubicBezTo>
                  <a:pt x="2672981" y="253738"/>
                  <a:pt x="2788903" y="90151"/>
                  <a:pt x="2954111" y="20274"/>
                </a:cubicBezTo>
                <a:lnTo>
                  <a:pt x="3019425" y="0"/>
                </a:lnTo>
                <a:close/>
              </a:path>
            </a:pathLst>
          </a:custGeom>
          <a:solidFill>
            <a:schemeClr val="accent4"/>
          </a:solidFill>
          <a:ln w="11760" cap="flat">
            <a:noFill/>
            <a:prstDash val="solid"/>
            <a:miter/>
          </a:ln>
        </p:spPr>
        <p:txBody>
          <a:bodyPr rtlCol="0" anchor="ctr"/>
          <a:lstStyle/>
          <a:p>
            <a:endParaRPr lang="zh-CN" altLang="en-US"/>
          </a:p>
        </p:txBody>
      </p:sp>
      <p:grpSp>
        <p:nvGrpSpPr>
          <p:cNvPr id="33" name="组合 32"/>
          <p:cNvGrpSpPr/>
          <p:nvPr userDrawn="1">
            <p:custDataLst>
              <p:tags r:id="rId18"/>
            </p:custDataLst>
          </p:nvPr>
        </p:nvGrpSpPr>
        <p:grpSpPr>
          <a:xfrm>
            <a:off x="3089660" y="0"/>
            <a:ext cx="2728840" cy="1364420"/>
            <a:chOff x="3089660" y="0"/>
            <a:chExt cx="2728840" cy="1364420"/>
          </a:xfrm>
        </p:grpSpPr>
        <p:sp>
          <p:nvSpPr>
            <p:cNvPr id="34" name="任意多边形: 形状 33"/>
            <p:cNvSpPr/>
            <p:nvPr>
              <p:custDataLst>
                <p:tags r:id="rId19"/>
              </p:custDataLst>
            </p:nvPr>
          </p:nvSpPr>
          <p:spPr>
            <a:xfrm>
              <a:off x="3825125" y="0"/>
              <a:ext cx="1257910" cy="628955"/>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zh-CN" altLang="en-US"/>
            </a:p>
          </p:txBody>
        </p:sp>
        <p:sp>
          <p:nvSpPr>
            <p:cNvPr id="35" name="任意多边形: 形状 34"/>
            <p:cNvSpPr/>
            <p:nvPr>
              <p:custDataLst>
                <p:tags r:id="rId20"/>
              </p:custDataLst>
            </p:nvPr>
          </p:nvSpPr>
          <p:spPr>
            <a:xfrm>
              <a:off x="3651277" y="0"/>
              <a:ext cx="1605606" cy="802804"/>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tLang="zh-CN" dirty="0"/>
            </a:p>
            <a:p>
              <a:pPr algn="ctr"/>
              <a:endParaRPr lang="zh-CN" altLang="en-US" dirty="0"/>
            </a:p>
          </p:txBody>
        </p:sp>
        <p:sp>
          <p:nvSpPr>
            <p:cNvPr id="36" name="任意多边形: 形状 35"/>
            <p:cNvSpPr/>
            <p:nvPr>
              <p:custDataLst>
                <p:tags r:id="rId21"/>
              </p:custDataLst>
            </p:nvPr>
          </p:nvSpPr>
          <p:spPr>
            <a:xfrm>
              <a:off x="3483452" y="0"/>
              <a:ext cx="1941257" cy="970629"/>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tLang="zh-CN" dirty="0"/>
            </a:p>
            <a:p>
              <a:pPr algn="ctr"/>
              <a:endParaRPr lang="zh-CN" altLang="en-US" dirty="0"/>
            </a:p>
          </p:txBody>
        </p:sp>
        <p:sp>
          <p:nvSpPr>
            <p:cNvPr id="37" name="任意多边形: 形状 36"/>
            <p:cNvSpPr/>
            <p:nvPr>
              <p:custDataLst>
                <p:tags r:id="rId22"/>
              </p:custDataLst>
            </p:nvPr>
          </p:nvSpPr>
          <p:spPr>
            <a:xfrm>
              <a:off x="3301845" y="0"/>
              <a:ext cx="2304471" cy="1152236"/>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tLang="zh-CN" dirty="0"/>
            </a:p>
            <a:p>
              <a:pPr algn="ctr"/>
              <a:endParaRPr lang="zh-CN" altLang="en-US" dirty="0"/>
            </a:p>
          </p:txBody>
        </p:sp>
        <p:sp>
          <p:nvSpPr>
            <p:cNvPr id="38" name="任意多边形: 形状 37"/>
            <p:cNvSpPr/>
            <p:nvPr>
              <p:custDataLst>
                <p:tags r:id="rId23"/>
              </p:custDataLst>
            </p:nvPr>
          </p:nvSpPr>
          <p:spPr>
            <a:xfrm>
              <a:off x="3089660" y="0"/>
              <a:ext cx="2728840" cy="1364420"/>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tLang="zh-CN" dirty="0"/>
            </a:p>
            <a:p>
              <a:pPr algn="ctr"/>
              <a:endParaRPr lang="zh-CN" altLang="en-US" dirty="0"/>
            </a:p>
          </p:txBody>
        </p:sp>
      </p:grpSp>
      <p:sp>
        <p:nvSpPr>
          <p:cNvPr id="2" name="标题 1"/>
          <p:cNvSpPr>
            <a:spLocks noGrp="1"/>
          </p:cNvSpPr>
          <p:nvPr>
            <p:ph type="ctrTitle" hasCustomPrompt="1"/>
            <p:custDataLst>
              <p:tags r:id="rId24"/>
            </p:custDataLst>
          </p:nvPr>
        </p:nvSpPr>
        <p:spPr>
          <a:xfrm>
            <a:off x="838200" y="2131488"/>
            <a:ext cx="8708376" cy="1800000"/>
          </a:xfrm>
        </p:spPr>
        <p:txBody>
          <a:bodyPr anchor="t">
            <a:normAutofit/>
          </a:bodyPr>
          <a:lstStyle>
            <a:lvl1pPr algn="l">
              <a:lnSpc>
                <a:spcPct val="100000"/>
              </a:lnSpc>
              <a:defRPr sz="5400">
                <a:solidFill>
                  <a:schemeClr val="accent4"/>
                </a:solidFill>
              </a:defRPr>
            </a:lvl1pPr>
          </a:lstStyle>
          <a:p>
            <a:r>
              <a:rPr lang="zh-CN" altLang="en-US" dirty="0"/>
              <a:t>单击此处编辑母版</a:t>
            </a:r>
            <a:br>
              <a:rPr lang="en-US" altLang="zh-CN" dirty="0"/>
            </a:br>
            <a:r>
              <a:rPr lang="zh-CN" altLang="en-US" dirty="0"/>
              <a:t>标题样式</a:t>
            </a:r>
            <a:endParaRPr lang="zh-CN" altLang="en-US" dirty="0"/>
          </a:p>
        </p:txBody>
      </p:sp>
      <p:sp>
        <p:nvSpPr>
          <p:cNvPr id="4" name="日期占位符 3"/>
          <p:cNvSpPr>
            <a:spLocks noGrp="1"/>
          </p:cNvSpPr>
          <p:nvPr>
            <p:ph type="dt" sz="half" idx="10"/>
            <p:custDataLst>
              <p:tags r:id="rId25"/>
            </p:custDataLst>
          </p:nvPr>
        </p:nvSpPr>
        <p:spPr/>
        <p:txBody>
          <a:bodyPr>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26"/>
            </p:custDataLst>
          </p:nvPr>
        </p:nvSpPr>
        <p:spPr/>
        <p:txBody>
          <a:bodyPr>
            <a:normAutofit/>
          </a:bodyPr>
          <a:lstStyle/>
          <a:p>
            <a:endParaRPr lang="zh-CN" altLang="en-US" dirty="0"/>
          </a:p>
        </p:txBody>
      </p:sp>
      <p:sp>
        <p:nvSpPr>
          <p:cNvPr id="6" name="灯片编号占位符 5"/>
          <p:cNvSpPr>
            <a:spLocks noGrp="1"/>
          </p:cNvSpPr>
          <p:nvPr>
            <p:ph type="sldNum" sz="quarter" idx="12"/>
            <p:custDataLst>
              <p:tags r:id="rId27"/>
            </p:custDataLst>
          </p:nvPr>
        </p:nvSpPr>
        <p:spPr>
          <a:xfrm>
            <a:off x="8610600" y="6356350"/>
            <a:ext cx="2743200" cy="365125"/>
          </a:xfrm>
        </p:spPr>
        <p:txBody>
          <a:bodyPr>
            <a:normAutofit/>
          </a:bodyPr>
          <a:lstStyle/>
          <a:p>
            <a:fld id="{BE5F26B5-172A-4DC2-B0B7-181CFC56B87C}" type="slidenum">
              <a:rPr lang="zh-CN" altLang="en-US" smtClean="0"/>
            </a:fld>
            <a:endParaRPr lang="zh-CN" altLang="en-US"/>
          </a:p>
        </p:txBody>
      </p:sp>
      <p:sp>
        <p:nvSpPr>
          <p:cNvPr id="10" name="文本占位符 9"/>
          <p:cNvSpPr>
            <a:spLocks noGrp="1"/>
          </p:cNvSpPr>
          <p:nvPr>
            <p:ph type="body" sz="quarter" idx="13" hasCustomPrompt="1"/>
            <p:custDataLst>
              <p:tags r:id="rId28"/>
            </p:custDataLst>
          </p:nvPr>
        </p:nvSpPr>
        <p:spPr>
          <a:xfrm>
            <a:off x="842642" y="5230368"/>
            <a:ext cx="2743199" cy="976128"/>
          </a:xfrm>
        </p:spPr>
        <p:txBody>
          <a:bodyPr anchor="b">
            <a:normAutofit/>
          </a:bodyPr>
          <a:lstStyle>
            <a:lvl1pPr marL="0" indent="0">
              <a:lnSpc>
                <a:spcPct val="100000"/>
              </a:lnSpc>
              <a:buNone/>
              <a:defRPr sz="1600" b="1">
                <a:solidFill>
                  <a:schemeClr val="accent4"/>
                </a:solidFill>
              </a:defRPr>
            </a:lvl1pPr>
          </a:lstStyle>
          <a:p>
            <a:pPr lvl="0"/>
            <a:r>
              <a:rPr lang="zh-CN" altLang="en-US" dirty="0"/>
              <a:t>公司名占位符</a:t>
            </a:r>
            <a:endParaRPr lang="zh-CN" altLang="en-US" dirty="0"/>
          </a:p>
        </p:txBody>
      </p:sp>
      <p:sp>
        <p:nvSpPr>
          <p:cNvPr id="14" name="文本占位符 13"/>
          <p:cNvSpPr>
            <a:spLocks noGrp="1"/>
          </p:cNvSpPr>
          <p:nvPr>
            <p:ph type="body" sz="quarter" idx="14" hasCustomPrompt="1"/>
            <p:custDataLst>
              <p:tags r:id="rId29"/>
            </p:custDataLst>
          </p:nvPr>
        </p:nvSpPr>
        <p:spPr>
          <a:xfrm>
            <a:off x="3360716" y="4168127"/>
            <a:ext cx="2950805" cy="976128"/>
          </a:xfrm>
        </p:spPr>
        <p:txBody>
          <a:bodyPr anchor="t">
            <a:normAutofit/>
          </a:bodyPr>
          <a:lstStyle>
            <a:lvl1pPr marL="0" indent="0" algn="l">
              <a:lnSpc>
                <a:spcPct val="100000"/>
              </a:lnSpc>
              <a:buNone/>
              <a:defRPr sz="1600">
                <a:solidFill>
                  <a:schemeClr val="accent3"/>
                </a:solidFill>
              </a:defRPr>
            </a:lvl1pPr>
          </a:lstStyle>
          <a:p>
            <a:pPr lvl="0"/>
            <a:r>
              <a:rPr lang="zh-CN" altLang="en-US" dirty="0"/>
              <a:t>日期时间占位符</a:t>
            </a:r>
            <a:endParaRPr lang="zh-CN" altLang="en-US" dirty="0"/>
          </a:p>
        </p:txBody>
      </p:sp>
      <p:sp>
        <p:nvSpPr>
          <p:cNvPr id="24" name="文本占位符 23"/>
          <p:cNvSpPr>
            <a:spLocks noGrp="1"/>
          </p:cNvSpPr>
          <p:nvPr>
            <p:ph type="body" sz="quarter" idx="17" hasCustomPrompt="1"/>
            <p:custDataLst>
              <p:tags r:id="rId30"/>
            </p:custDataLst>
          </p:nvPr>
        </p:nvSpPr>
        <p:spPr>
          <a:xfrm>
            <a:off x="838200" y="4168895"/>
            <a:ext cx="2463645" cy="976128"/>
          </a:xfrm>
        </p:spPr>
        <p:txBody>
          <a:bodyPr anchor="t">
            <a:normAutofit/>
          </a:bodyPr>
          <a:lstStyle>
            <a:lvl1pPr marL="0" indent="0" algn="l">
              <a:lnSpc>
                <a:spcPct val="100000"/>
              </a:lnSpc>
              <a:buNone/>
              <a:defRPr sz="1600">
                <a:solidFill>
                  <a:schemeClr val="accent3"/>
                </a:solidFill>
              </a:defRPr>
            </a:lvl1pPr>
          </a:lstStyle>
          <a:p>
            <a:pPr lvl="0"/>
            <a:r>
              <a:rPr lang="zh-CN" altLang="en-US" dirty="0"/>
              <a:t>署名占位符</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p:txBody>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4" name="日期占位符 3"/>
          <p:cNvSpPr>
            <a:spLocks noGrp="1"/>
          </p:cNvSpPr>
          <p:nvPr>
            <p:ph type="dt" sz="half" idx="10"/>
            <p:custDataLst>
              <p:tags r:id="rId4"/>
            </p:custDataLst>
          </p:nvPr>
        </p:nvSpPr>
        <p:spPr/>
        <p:txBody>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BE5F26B5-172A-4DC2-B0B7-181CFC56B87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showMasterSp="0" userDrawn="1">
  <p:cSld name="目录">
    <p:spTree>
      <p:nvGrpSpPr>
        <p:cNvPr id="1" name=""/>
        <p:cNvGrpSpPr/>
        <p:nvPr/>
      </p:nvGrpSpPr>
      <p:grpSpPr>
        <a:xfrm>
          <a:off x="0" y="0"/>
          <a:ext cx="0" cy="0"/>
          <a:chOff x="0" y="0"/>
          <a:chExt cx="0" cy="0"/>
        </a:xfrm>
      </p:grpSpPr>
      <p:sp>
        <p:nvSpPr>
          <p:cNvPr id="23" name="图片 8" descr="波浪3资源 2"/>
          <p:cNvSpPr/>
          <p:nvPr/>
        </p:nvSpPr>
        <p:spPr>
          <a:xfrm flipH="1">
            <a:off x="0" y="1166495"/>
            <a:ext cx="5688960" cy="5688960"/>
          </a:xfrm>
          <a:custGeom>
            <a:avLst/>
            <a:gdLst>
              <a:gd name="connsiteX0" fmla="*/ 5688961 w 5688960"/>
              <a:gd name="connsiteY0" fmla="*/ 0 h 5688960"/>
              <a:gd name="connsiteX1" fmla="*/ 5688961 w 5688960"/>
              <a:gd name="connsiteY1" fmla="*/ 5688961 h 5688960"/>
              <a:gd name="connsiteX2" fmla="*/ 0 w 5688960"/>
              <a:gd name="connsiteY2" fmla="*/ 5688961 h 5688960"/>
              <a:gd name="connsiteX3" fmla="*/ 1374264 w 5688960"/>
              <a:gd name="connsiteY3" fmla="*/ 5166681 h 5688960"/>
              <a:gd name="connsiteX4" fmla="*/ 1896543 w 5688960"/>
              <a:gd name="connsiteY4" fmla="*/ 3792417 h 5688960"/>
              <a:gd name="connsiteX5" fmla="*/ 3270808 w 5688960"/>
              <a:gd name="connsiteY5" fmla="*/ 3270138 h 5688960"/>
              <a:gd name="connsiteX6" fmla="*/ 3793087 w 5688960"/>
              <a:gd name="connsiteY6" fmla="*/ 1895740 h 5688960"/>
              <a:gd name="connsiteX7" fmla="*/ 5167485 w 5688960"/>
              <a:gd name="connsiteY7" fmla="*/ 1373461 h 5688960"/>
              <a:gd name="connsiteX8" fmla="*/ 5688961 w 5688960"/>
              <a:gd name="connsiteY8" fmla="*/ 0 h 5688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88960" h="5688960">
                <a:moveTo>
                  <a:pt x="5688961" y="0"/>
                </a:moveTo>
                <a:lnTo>
                  <a:pt x="5688961" y="5688961"/>
                </a:lnTo>
                <a:lnTo>
                  <a:pt x="0" y="5688961"/>
                </a:lnTo>
                <a:cubicBezTo>
                  <a:pt x="473935" y="5214758"/>
                  <a:pt x="900195" y="5641018"/>
                  <a:pt x="1374264" y="5166681"/>
                </a:cubicBezTo>
                <a:cubicBezTo>
                  <a:pt x="1848333" y="4692345"/>
                  <a:pt x="1422073" y="4266352"/>
                  <a:pt x="1896543" y="3792417"/>
                </a:cubicBezTo>
                <a:cubicBezTo>
                  <a:pt x="2371014" y="3318482"/>
                  <a:pt x="2796739" y="3744475"/>
                  <a:pt x="3270808" y="3270138"/>
                </a:cubicBezTo>
                <a:cubicBezTo>
                  <a:pt x="3744877" y="2795801"/>
                  <a:pt x="3318616" y="2369809"/>
                  <a:pt x="3793087" y="1895740"/>
                </a:cubicBezTo>
                <a:cubicBezTo>
                  <a:pt x="4267558" y="1421671"/>
                  <a:pt x="4693416" y="1847797"/>
                  <a:pt x="5167485" y="1373461"/>
                </a:cubicBezTo>
                <a:cubicBezTo>
                  <a:pt x="5641554" y="899124"/>
                  <a:pt x="5214624" y="474069"/>
                  <a:pt x="5688961" y="0"/>
                </a:cubicBezTo>
                <a:close/>
              </a:path>
            </a:pathLst>
          </a:custGeom>
          <a:solidFill>
            <a:schemeClr val="accent4"/>
          </a:solidFill>
          <a:ln w="13380" cap="flat">
            <a:noFill/>
            <a:prstDash val="solid"/>
            <a:miter/>
          </a:ln>
        </p:spPr>
        <p:txBody>
          <a:bodyPr rtlCol="0" anchor="ctr"/>
          <a:lstStyle/>
          <a:p>
            <a:endParaRPr lang="zh-CN" altLang="en-US"/>
          </a:p>
        </p:txBody>
      </p:sp>
      <p:sp>
        <p:nvSpPr>
          <p:cNvPr id="7" name="日期占位符 6"/>
          <p:cNvSpPr>
            <a:spLocks noGrp="1"/>
          </p:cNvSpPr>
          <p:nvPr>
            <p:ph type="dt" sz="half" idx="10"/>
            <p:custDataLst>
              <p:tags r:id="rId2"/>
            </p:custDataLst>
          </p:nvPr>
        </p:nvSpPr>
        <p:spPr/>
        <p:txBody>
          <a:bodyPr/>
          <a:lstStyle/>
          <a:p>
            <a:fld id="{5592522B-0F24-4480-B9DD-A9474A6880D6}" type="datetimeFigureOut">
              <a:rPr lang="zh-CN" altLang="en-US" smtClean="0"/>
            </a:fld>
            <a:endParaRPr lang="zh-CN" altLang="en-US"/>
          </a:p>
        </p:txBody>
      </p:sp>
      <p:sp>
        <p:nvSpPr>
          <p:cNvPr id="4" name="圆角矩形 9"/>
          <p:cNvSpPr/>
          <p:nvPr userDrawn="1">
            <p:custDataLst>
              <p:tags r:id="rId3"/>
            </p:custDataLst>
          </p:nvPr>
        </p:nvSpPr>
        <p:spPr>
          <a:xfrm flipH="1">
            <a:off x="2814955" y="2491740"/>
            <a:ext cx="2459990" cy="1563370"/>
          </a:xfrm>
          <a:prstGeom prst="roundRect">
            <a:avLst>
              <a:gd name="adj" fmla="val 50000"/>
            </a:avLst>
          </a:prstGeom>
          <a:solidFill>
            <a:schemeClr val="accent6">
              <a:lumMod val="20000"/>
              <a:lumOff val="8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nvGrpSpPr>
          <p:cNvPr id="6" name="组合 5"/>
          <p:cNvGrpSpPr/>
          <p:nvPr userDrawn="1">
            <p:custDataLst>
              <p:tags r:id="rId4"/>
            </p:custDataLst>
          </p:nvPr>
        </p:nvGrpSpPr>
        <p:grpSpPr>
          <a:xfrm>
            <a:off x="5137785" y="4574540"/>
            <a:ext cx="600710" cy="1326515"/>
            <a:chOff x="8651" y="7204"/>
            <a:chExt cx="946" cy="2089"/>
          </a:xfrm>
          <a:solidFill>
            <a:schemeClr val="accent5">
              <a:alpha val="50000"/>
            </a:schemeClr>
          </a:solidFill>
        </p:grpSpPr>
        <p:grpSp>
          <p:nvGrpSpPr>
            <p:cNvPr id="10" name="组合 9"/>
            <p:cNvGrpSpPr/>
            <p:nvPr/>
          </p:nvGrpSpPr>
          <p:grpSpPr>
            <a:xfrm>
              <a:off x="8651" y="9115"/>
              <a:ext cx="945" cy="178"/>
              <a:chOff x="8651" y="9544"/>
              <a:chExt cx="945" cy="178"/>
            </a:xfrm>
            <a:grpFill/>
          </p:grpSpPr>
          <p:sp>
            <p:nvSpPr>
              <p:cNvPr id="20" name="椭圆 19"/>
              <p:cNvSpPr>
                <a:spLocks noChangeAspect="1"/>
              </p:cNvSpPr>
              <p:nvPr>
                <p:custDataLst>
                  <p:tags r:id="rId5"/>
                </p:custDataLst>
              </p:nvPr>
            </p:nvSpPr>
            <p:spPr>
              <a:xfrm rot="5400000" flipH="1">
                <a:off x="9418" y="9544"/>
                <a:ext cx="179"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1" name="椭圆 20"/>
              <p:cNvSpPr>
                <a:spLocks noChangeAspect="1"/>
              </p:cNvSpPr>
              <p:nvPr>
                <p:custDataLst>
                  <p:tags r:id="rId6"/>
                </p:custDataLst>
              </p:nvPr>
            </p:nvSpPr>
            <p:spPr>
              <a:xfrm rot="5400000" flipH="1">
                <a:off x="8651" y="9544"/>
                <a:ext cx="179"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11" name="组合 10"/>
            <p:cNvGrpSpPr/>
            <p:nvPr/>
          </p:nvGrpSpPr>
          <p:grpSpPr>
            <a:xfrm>
              <a:off x="8651" y="8478"/>
              <a:ext cx="946" cy="178"/>
              <a:chOff x="8651" y="8764"/>
              <a:chExt cx="946" cy="178"/>
            </a:xfrm>
            <a:grpFill/>
          </p:grpSpPr>
          <p:sp>
            <p:nvSpPr>
              <p:cNvPr id="18" name="椭圆 17"/>
              <p:cNvSpPr>
                <a:spLocks noChangeAspect="1"/>
              </p:cNvSpPr>
              <p:nvPr>
                <p:custDataLst>
                  <p:tags r:id="rId7"/>
                </p:custDataLst>
              </p:nvPr>
            </p:nvSpPr>
            <p:spPr>
              <a:xfrm rot="5400000" flipH="1">
                <a:off x="9419" y="876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9" name="椭圆 18"/>
              <p:cNvSpPr>
                <a:spLocks noChangeAspect="1"/>
              </p:cNvSpPr>
              <p:nvPr>
                <p:custDataLst>
                  <p:tags r:id="rId8"/>
                </p:custDataLst>
              </p:nvPr>
            </p:nvSpPr>
            <p:spPr>
              <a:xfrm rot="5400000" flipH="1">
                <a:off x="8651" y="876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12" name="组合 11"/>
            <p:cNvGrpSpPr/>
            <p:nvPr/>
          </p:nvGrpSpPr>
          <p:grpSpPr>
            <a:xfrm>
              <a:off x="8651" y="7841"/>
              <a:ext cx="946" cy="178"/>
              <a:chOff x="8651" y="7984"/>
              <a:chExt cx="946" cy="178"/>
            </a:xfrm>
            <a:grpFill/>
          </p:grpSpPr>
          <p:sp>
            <p:nvSpPr>
              <p:cNvPr id="16" name="椭圆 15"/>
              <p:cNvSpPr>
                <a:spLocks noChangeAspect="1"/>
              </p:cNvSpPr>
              <p:nvPr>
                <p:custDataLst>
                  <p:tags r:id="rId9"/>
                </p:custDataLst>
              </p:nvPr>
            </p:nvSpPr>
            <p:spPr>
              <a:xfrm rot="5400000" flipH="1">
                <a:off x="9419" y="798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7" name="椭圆 16"/>
              <p:cNvSpPr>
                <a:spLocks noChangeAspect="1"/>
              </p:cNvSpPr>
              <p:nvPr>
                <p:custDataLst>
                  <p:tags r:id="rId10"/>
                </p:custDataLst>
              </p:nvPr>
            </p:nvSpPr>
            <p:spPr>
              <a:xfrm rot="5400000" flipH="1">
                <a:off x="8651" y="798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13" name="组合 12"/>
            <p:cNvGrpSpPr/>
            <p:nvPr/>
          </p:nvGrpSpPr>
          <p:grpSpPr>
            <a:xfrm>
              <a:off x="8651" y="7204"/>
              <a:ext cx="946" cy="178"/>
              <a:chOff x="8651" y="7204"/>
              <a:chExt cx="946" cy="178"/>
            </a:xfrm>
            <a:grpFill/>
          </p:grpSpPr>
          <p:sp>
            <p:nvSpPr>
              <p:cNvPr id="14" name="椭圆 13"/>
              <p:cNvSpPr>
                <a:spLocks noChangeAspect="1"/>
              </p:cNvSpPr>
              <p:nvPr>
                <p:custDataLst>
                  <p:tags r:id="rId11"/>
                </p:custDataLst>
              </p:nvPr>
            </p:nvSpPr>
            <p:spPr>
              <a:xfrm rot="5400000" flipH="1">
                <a:off x="9419" y="720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5" name="椭圆 14"/>
              <p:cNvSpPr>
                <a:spLocks noChangeAspect="1"/>
              </p:cNvSpPr>
              <p:nvPr>
                <p:custDataLst>
                  <p:tags r:id="rId12"/>
                </p:custDataLst>
              </p:nvPr>
            </p:nvSpPr>
            <p:spPr>
              <a:xfrm rot="5400000" flipH="1">
                <a:off x="8651" y="720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sp>
        <p:nvSpPr>
          <p:cNvPr id="22" name="椭圆 21"/>
          <p:cNvSpPr>
            <a:spLocks noChangeAspect="1"/>
          </p:cNvSpPr>
          <p:nvPr userDrawn="1">
            <p:custDataLst>
              <p:tags r:id="rId13"/>
            </p:custDataLst>
          </p:nvPr>
        </p:nvSpPr>
        <p:spPr>
          <a:xfrm flipH="1">
            <a:off x="1148715" y="1753235"/>
            <a:ext cx="3039745" cy="3040380"/>
          </a:xfrm>
          <a:prstGeom prst="ellipse">
            <a:avLst/>
          </a:prstGeom>
          <a:solidFill>
            <a:schemeClr val="accent5"/>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nvGrpSpPr>
          <p:cNvPr id="25" name="组合 24"/>
          <p:cNvGrpSpPr/>
          <p:nvPr userDrawn="1">
            <p:custDataLst>
              <p:tags r:id="rId14"/>
            </p:custDataLst>
          </p:nvPr>
        </p:nvGrpSpPr>
        <p:grpSpPr>
          <a:xfrm rot="5400000">
            <a:off x="1190308" y="172403"/>
            <a:ext cx="467995" cy="1326515"/>
            <a:chOff x="8651" y="7205"/>
            <a:chExt cx="737" cy="2089"/>
          </a:xfrm>
          <a:solidFill>
            <a:schemeClr val="accent2"/>
          </a:solidFill>
        </p:grpSpPr>
        <p:grpSp>
          <p:nvGrpSpPr>
            <p:cNvPr id="26" name="组合 25"/>
            <p:cNvGrpSpPr/>
            <p:nvPr/>
          </p:nvGrpSpPr>
          <p:grpSpPr>
            <a:xfrm>
              <a:off x="8651" y="9115"/>
              <a:ext cx="736" cy="179"/>
              <a:chOff x="8651" y="9544"/>
              <a:chExt cx="736" cy="179"/>
            </a:xfrm>
            <a:grpFill/>
          </p:grpSpPr>
          <p:sp>
            <p:nvSpPr>
              <p:cNvPr id="36" name="椭圆 35"/>
              <p:cNvSpPr>
                <a:spLocks noChangeAspect="1"/>
              </p:cNvSpPr>
              <p:nvPr>
                <p:custDataLst>
                  <p:tags r:id="rId15"/>
                </p:custDataLst>
              </p:nvPr>
            </p:nvSpPr>
            <p:spPr>
              <a:xfrm rot="5400000" flipH="1">
                <a:off x="9208" y="9544"/>
                <a:ext cx="179"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37" name="椭圆 36"/>
              <p:cNvSpPr>
                <a:spLocks noChangeAspect="1"/>
              </p:cNvSpPr>
              <p:nvPr>
                <p:custDataLst>
                  <p:tags r:id="rId16"/>
                </p:custDataLst>
              </p:nvPr>
            </p:nvSpPr>
            <p:spPr>
              <a:xfrm rot="5400000" flipH="1">
                <a:off x="8651" y="9544"/>
                <a:ext cx="179"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27" name="组合 26"/>
            <p:cNvGrpSpPr/>
            <p:nvPr/>
          </p:nvGrpSpPr>
          <p:grpSpPr>
            <a:xfrm>
              <a:off x="8651" y="8479"/>
              <a:ext cx="737" cy="178"/>
              <a:chOff x="8651" y="8765"/>
              <a:chExt cx="737" cy="178"/>
            </a:xfrm>
            <a:grpFill/>
          </p:grpSpPr>
          <p:sp>
            <p:nvSpPr>
              <p:cNvPr id="34" name="椭圆 33"/>
              <p:cNvSpPr>
                <a:spLocks noChangeAspect="1"/>
              </p:cNvSpPr>
              <p:nvPr>
                <p:custDataLst>
                  <p:tags r:id="rId17"/>
                </p:custDataLst>
              </p:nvPr>
            </p:nvSpPr>
            <p:spPr>
              <a:xfrm rot="5400000" flipH="1">
                <a:off x="9209" y="876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35" name="椭圆 34"/>
              <p:cNvSpPr>
                <a:spLocks noChangeAspect="1"/>
              </p:cNvSpPr>
              <p:nvPr>
                <p:custDataLst>
                  <p:tags r:id="rId18"/>
                </p:custDataLst>
              </p:nvPr>
            </p:nvSpPr>
            <p:spPr>
              <a:xfrm rot="5400000" flipH="1">
                <a:off x="8651" y="876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28" name="组合 27"/>
            <p:cNvGrpSpPr/>
            <p:nvPr/>
          </p:nvGrpSpPr>
          <p:grpSpPr>
            <a:xfrm>
              <a:off x="8651" y="7842"/>
              <a:ext cx="737" cy="178"/>
              <a:chOff x="8651" y="7985"/>
              <a:chExt cx="737" cy="178"/>
            </a:xfrm>
            <a:grpFill/>
          </p:grpSpPr>
          <p:sp>
            <p:nvSpPr>
              <p:cNvPr id="32" name="椭圆 31"/>
              <p:cNvSpPr>
                <a:spLocks noChangeAspect="1"/>
              </p:cNvSpPr>
              <p:nvPr>
                <p:custDataLst>
                  <p:tags r:id="rId19"/>
                </p:custDataLst>
              </p:nvPr>
            </p:nvSpPr>
            <p:spPr>
              <a:xfrm rot="5400000" flipH="1">
                <a:off x="9209" y="798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33" name="椭圆 32"/>
              <p:cNvSpPr>
                <a:spLocks noChangeAspect="1"/>
              </p:cNvSpPr>
              <p:nvPr>
                <p:custDataLst>
                  <p:tags r:id="rId20"/>
                </p:custDataLst>
              </p:nvPr>
            </p:nvSpPr>
            <p:spPr>
              <a:xfrm rot="5400000" flipH="1">
                <a:off x="8651" y="798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29" name="组合 28"/>
            <p:cNvGrpSpPr/>
            <p:nvPr/>
          </p:nvGrpSpPr>
          <p:grpSpPr>
            <a:xfrm>
              <a:off x="8651" y="7205"/>
              <a:ext cx="737" cy="178"/>
              <a:chOff x="8651" y="7205"/>
              <a:chExt cx="737" cy="178"/>
            </a:xfrm>
            <a:grpFill/>
          </p:grpSpPr>
          <p:sp>
            <p:nvSpPr>
              <p:cNvPr id="30" name="椭圆 29"/>
              <p:cNvSpPr>
                <a:spLocks noChangeAspect="1"/>
              </p:cNvSpPr>
              <p:nvPr>
                <p:custDataLst>
                  <p:tags r:id="rId21"/>
                </p:custDataLst>
              </p:nvPr>
            </p:nvSpPr>
            <p:spPr>
              <a:xfrm rot="5400000" flipH="1">
                <a:off x="9209" y="720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31" name="椭圆 30"/>
              <p:cNvSpPr>
                <a:spLocks noChangeAspect="1"/>
              </p:cNvSpPr>
              <p:nvPr>
                <p:custDataLst>
                  <p:tags r:id="rId22"/>
                </p:custDataLst>
              </p:nvPr>
            </p:nvSpPr>
            <p:spPr>
              <a:xfrm rot="5400000" flipH="1">
                <a:off x="8651" y="720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sp>
        <p:nvSpPr>
          <p:cNvPr id="38" name="任意多边形: 形状 37"/>
          <p:cNvSpPr/>
          <p:nvPr userDrawn="1">
            <p:custDataLst>
              <p:tags r:id="rId23"/>
            </p:custDataLst>
          </p:nvPr>
        </p:nvSpPr>
        <p:spPr>
          <a:xfrm>
            <a:off x="0" y="5255895"/>
            <a:ext cx="1689100" cy="1172846"/>
          </a:xfrm>
          <a:custGeom>
            <a:avLst/>
            <a:gdLst>
              <a:gd name="connsiteX0" fmla="*/ 0 w 1689100"/>
              <a:gd name="connsiteY0" fmla="*/ 0 h 1172846"/>
              <a:gd name="connsiteX1" fmla="*/ 1102677 w 1689100"/>
              <a:gd name="connsiteY1" fmla="*/ 0 h 1172846"/>
              <a:gd name="connsiteX2" fmla="*/ 1677186 w 1689100"/>
              <a:gd name="connsiteY2" fmla="*/ 468238 h 1172846"/>
              <a:gd name="connsiteX3" fmla="*/ 1689100 w 1689100"/>
              <a:gd name="connsiteY3" fmla="*/ 586423 h 1172846"/>
              <a:gd name="connsiteX4" fmla="*/ 1677186 w 1689100"/>
              <a:gd name="connsiteY4" fmla="*/ 704607 h 1172846"/>
              <a:gd name="connsiteX5" fmla="*/ 1102677 w 1689100"/>
              <a:gd name="connsiteY5" fmla="*/ 1172845 h 1172846"/>
              <a:gd name="connsiteX6" fmla="*/ 0 w 1689100"/>
              <a:gd name="connsiteY6" fmla="*/ 1172846 h 1172846"/>
              <a:gd name="connsiteX7" fmla="*/ 0 w 1689100"/>
              <a:gd name="connsiteY7" fmla="*/ 0 h 1172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89100" h="1172846">
                <a:moveTo>
                  <a:pt x="0" y="0"/>
                </a:moveTo>
                <a:lnTo>
                  <a:pt x="1102677" y="0"/>
                </a:lnTo>
                <a:cubicBezTo>
                  <a:pt x="1386065" y="0"/>
                  <a:pt x="1622504" y="201016"/>
                  <a:pt x="1677186" y="468238"/>
                </a:cubicBezTo>
                <a:lnTo>
                  <a:pt x="1689100" y="586423"/>
                </a:lnTo>
                <a:lnTo>
                  <a:pt x="1677186" y="704607"/>
                </a:lnTo>
                <a:cubicBezTo>
                  <a:pt x="1622504" y="971830"/>
                  <a:pt x="1386065" y="1172845"/>
                  <a:pt x="1102677" y="1172845"/>
                </a:cubicBezTo>
                <a:lnTo>
                  <a:pt x="0" y="1172846"/>
                </a:lnTo>
                <a:lnTo>
                  <a:pt x="0" y="0"/>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 name="标题 1"/>
          <p:cNvSpPr>
            <a:spLocks noGrp="1"/>
          </p:cNvSpPr>
          <p:nvPr>
            <p:ph type="title" hasCustomPrompt="1"/>
            <p:custDataLst>
              <p:tags r:id="rId24"/>
            </p:custDataLst>
          </p:nvPr>
        </p:nvSpPr>
        <p:spPr>
          <a:xfrm>
            <a:off x="1205556" y="1883753"/>
            <a:ext cx="2880000" cy="1644003"/>
          </a:xfrm>
        </p:spPr>
        <p:txBody>
          <a:bodyPr anchor="b">
            <a:normAutofit/>
          </a:bodyPr>
          <a:lstStyle>
            <a:lvl1pPr algn="ctr" rtl="0">
              <a:defRPr sz="6000">
                <a:solidFill>
                  <a:schemeClr val="bg1"/>
                </a:solidFill>
              </a:defRPr>
            </a:lvl1pPr>
          </a:lstStyle>
          <a:p>
            <a:r>
              <a:rPr lang="zh-CN" altLang="en-US" dirty="0"/>
              <a:t>标题</a:t>
            </a:r>
            <a:endParaRPr lang="zh-CN" altLang="en-US" dirty="0"/>
          </a:p>
        </p:txBody>
      </p:sp>
      <p:sp>
        <p:nvSpPr>
          <p:cNvPr id="3" name="文本占位符 2"/>
          <p:cNvSpPr>
            <a:spLocks noGrp="1"/>
          </p:cNvSpPr>
          <p:nvPr>
            <p:ph type="body" idx="1" hasCustomPrompt="1"/>
            <p:custDataLst>
              <p:tags r:id="rId25"/>
            </p:custDataLst>
          </p:nvPr>
        </p:nvSpPr>
        <p:spPr>
          <a:xfrm>
            <a:off x="1205557" y="3616668"/>
            <a:ext cx="2880000" cy="1071220"/>
          </a:xfrm>
        </p:spPr>
        <p:txBody>
          <a:bodyPr anchor="t"/>
          <a:lstStyle>
            <a:lvl1pPr marL="0" indent="0" algn="ctr">
              <a:buNone/>
              <a:defRPr sz="24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副标题</a:t>
            </a:r>
            <a:endParaRPr lang="zh-CN" altLang="en-US" dirty="0"/>
          </a:p>
        </p:txBody>
      </p:sp>
      <p:sp>
        <p:nvSpPr>
          <p:cNvPr id="8" name="页脚占位符 7"/>
          <p:cNvSpPr>
            <a:spLocks noGrp="1"/>
          </p:cNvSpPr>
          <p:nvPr>
            <p:ph type="ftr" sz="quarter" idx="11"/>
            <p:custDataLst>
              <p:tags r:id="rId26"/>
            </p:custDataLst>
          </p:nvPr>
        </p:nvSpPr>
        <p:spPr/>
        <p:txBody>
          <a:bodyPr/>
          <a:lstStyle/>
          <a:p>
            <a:endParaRPr lang="zh-CN" altLang="en-US"/>
          </a:p>
        </p:txBody>
      </p:sp>
      <p:sp>
        <p:nvSpPr>
          <p:cNvPr id="9" name="灯片编号占位符 8"/>
          <p:cNvSpPr>
            <a:spLocks noGrp="1"/>
          </p:cNvSpPr>
          <p:nvPr>
            <p:ph type="sldNum" sz="quarter" idx="12"/>
            <p:custDataLst>
              <p:tags r:id="rId27"/>
            </p:custDataLst>
          </p:nvPr>
        </p:nvSpPr>
        <p:spPr/>
        <p:txBody>
          <a:bodyPr/>
          <a:lstStyle/>
          <a:p>
            <a:fld id="{BE5F26B5-172A-4DC2-B0B7-181CFC56B87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showMasterSp="0" userDrawn="1">
  <p:cSld name="节标题">
    <p:spTree>
      <p:nvGrpSpPr>
        <p:cNvPr id="1" name=""/>
        <p:cNvGrpSpPr/>
        <p:nvPr/>
      </p:nvGrpSpPr>
      <p:grpSpPr>
        <a:xfrm>
          <a:off x="0" y="0"/>
          <a:ext cx="0" cy="0"/>
          <a:chOff x="0" y="0"/>
          <a:chExt cx="0" cy="0"/>
        </a:xfrm>
      </p:grpSpPr>
      <p:sp>
        <p:nvSpPr>
          <p:cNvPr id="10" name="图片 4" descr="波浪3资源 2"/>
          <p:cNvSpPr/>
          <p:nvPr/>
        </p:nvSpPr>
        <p:spPr>
          <a:xfrm flipH="1">
            <a:off x="0" y="1972310"/>
            <a:ext cx="4883505" cy="4883505"/>
          </a:xfrm>
          <a:custGeom>
            <a:avLst/>
            <a:gdLst>
              <a:gd name="connsiteX0" fmla="*/ 4883506 w 4883505"/>
              <a:gd name="connsiteY0" fmla="*/ 0 h 4883505"/>
              <a:gd name="connsiteX1" fmla="*/ 4883506 w 4883505"/>
              <a:gd name="connsiteY1" fmla="*/ 4883506 h 4883505"/>
              <a:gd name="connsiteX2" fmla="*/ 0 w 4883505"/>
              <a:gd name="connsiteY2" fmla="*/ 4883506 h 4883505"/>
              <a:gd name="connsiteX3" fmla="*/ 1179693 w 4883505"/>
              <a:gd name="connsiteY3" fmla="*/ 4435172 h 4883505"/>
              <a:gd name="connsiteX4" fmla="*/ 1628027 w 4883505"/>
              <a:gd name="connsiteY4" fmla="*/ 3255479 h 4883505"/>
              <a:gd name="connsiteX5" fmla="*/ 2807720 w 4883505"/>
              <a:gd name="connsiteY5" fmla="*/ 2807145 h 4883505"/>
              <a:gd name="connsiteX6" fmla="*/ 3256054 w 4883505"/>
              <a:gd name="connsiteY6" fmla="*/ 1627337 h 4883505"/>
              <a:gd name="connsiteX7" fmla="*/ 4435862 w 4883505"/>
              <a:gd name="connsiteY7" fmla="*/ 1179003 h 4883505"/>
              <a:gd name="connsiteX8" fmla="*/ 4883506 w 4883505"/>
              <a:gd name="connsiteY8" fmla="*/ 0 h 4883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83505" h="4883505">
                <a:moveTo>
                  <a:pt x="4883506" y="0"/>
                </a:moveTo>
                <a:lnTo>
                  <a:pt x="4883506" y="4883506"/>
                </a:lnTo>
                <a:lnTo>
                  <a:pt x="0" y="4883506"/>
                </a:lnTo>
                <a:cubicBezTo>
                  <a:pt x="406834" y="4476442"/>
                  <a:pt x="772744" y="4842351"/>
                  <a:pt x="1179693" y="4435172"/>
                </a:cubicBezTo>
                <a:cubicBezTo>
                  <a:pt x="1586642" y="4027993"/>
                  <a:pt x="1220733" y="3662313"/>
                  <a:pt x="1628027" y="3255479"/>
                </a:cubicBezTo>
                <a:cubicBezTo>
                  <a:pt x="2035321" y="2848645"/>
                  <a:pt x="2400771" y="3214324"/>
                  <a:pt x="2807720" y="2807145"/>
                </a:cubicBezTo>
                <a:cubicBezTo>
                  <a:pt x="3214669" y="2399966"/>
                  <a:pt x="2848760" y="2034286"/>
                  <a:pt x="3256054" y="1627337"/>
                </a:cubicBezTo>
                <a:cubicBezTo>
                  <a:pt x="3663348" y="1220388"/>
                  <a:pt x="4028913" y="1586182"/>
                  <a:pt x="4435862" y="1179003"/>
                </a:cubicBezTo>
                <a:cubicBezTo>
                  <a:pt x="4842811" y="771824"/>
                  <a:pt x="4476327" y="406949"/>
                  <a:pt x="4883506" y="0"/>
                </a:cubicBezTo>
                <a:close/>
              </a:path>
            </a:pathLst>
          </a:custGeom>
          <a:solidFill>
            <a:schemeClr val="accent1"/>
          </a:solidFill>
          <a:ln w="11475" cap="flat">
            <a:noFill/>
            <a:prstDash val="solid"/>
            <a:miter/>
          </a:ln>
        </p:spPr>
        <p:txBody>
          <a:bodyPr rtlCol="0" anchor="ctr"/>
          <a:lstStyle/>
          <a:p>
            <a:endParaRPr lang="zh-CN" altLang="en-US"/>
          </a:p>
        </p:txBody>
      </p:sp>
      <p:sp>
        <p:nvSpPr>
          <p:cNvPr id="3" name="图片 6" descr="波浪3资源 2"/>
          <p:cNvSpPr/>
          <p:nvPr/>
        </p:nvSpPr>
        <p:spPr>
          <a:xfrm flipV="1">
            <a:off x="8143875" y="0"/>
            <a:ext cx="4046315" cy="4046315"/>
          </a:xfrm>
          <a:custGeom>
            <a:avLst/>
            <a:gdLst>
              <a:gd name="connsiteX0" fmla="*/ 4046315 w 4046315"/>
              <a:gd name="connsiteY0" fmla="*/ 0 h 4046315"/>
              <a:gd name="connsiteX1" fmla="*/ 4046315 w 4046315"/>
              <a:gd name="connsiteY1" fmla="*/ 4046315 h 4046315"/>
              <a:gd name="connsiteX2" fmla="*/ 0 w 4046315"/>
              <a:gd name="connsiteY2" fmla="*/ 4046315 h 4046315"/>
              <a:gd name="connsiteX3" fmla="*/ 977456 w 4046315"/>
              <a:gd name="connsiteY3" fmla="*/ 3674840 h 4046315"/>
              <a:gd name="connsiteX4" fmla="*/ 1348931 w 4046315"/>
              <a:gd name="connsiteY4" fmla="*/ 2697385 h 4046315"/>
              <a:gd name="connsiteX5" fmla="*/ 2326386 w 4046315"/>
              <a:gd name="connsiteY5" fmla="*/ 2325910 h 4046315"/>
              <a:gd name="connsiteX6" fmla="*/ 2697861 w 4046315"/>
              <a:gd name="connsiteY6" fmla="*/ 1348359 h 4046315"/>
              <a:gd name="connsiteX7" fmla="*/ 3675412 w 4046315"/>
              <a:gd name="connsiteY7" fmla="*/ 976884 h 4046315"/>
              <a:gd name="connsiteX8" fmla="*/ 4046315 w 4046315"/>
              <a:gd name="connsiteY8" fmla="*/ 0 h 4046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46315" h="4046315">
                <a:moveTo>
                  <a:pt x="4046315" y="0"/>
                </a:moveTo>
                <a:lnTo>
                  <a:pt x="4046315" y="4046315"/>
                </a:lnTo>
                <a:lnTo>
                  <a:pt x="0" y="4046315"/>
                </a:lnTo>
                <a:cubicBezTo>
                  <a:pt x="337090" y="3709035"/>
                  <a:pt x="640271" y="4012216"/>
                  <a:pt x="977456" y="3674840"/>
                </a:cubicBezTo>
                <a:cubicBezTo>
                  <a:pt x="1314641" y="3337465"/>
                  <a:pt x="1011460" y="3034474"/>
                  <a:pt x="1348931" y="2697385"/>
                </a:cubicBezTo>
                <a:cubicBezTo>
                  <a:pt x="1686401" y="2360295"/>
                  <a:pt x="1989201" y="2663285"/>
                  <a:pt x="2326386" y="2325910"/>
                </a:cubicBezTo>
                <a:cubicBezTo>
                  <a:pt x="2663571" y="1988534"/>
                  <a:pt x="2360390" y="1685544"/>
                  <a:pt x="2697861" y="1348359"/>
                </a:cubicBezTo>
                <a:cubicBezTo>
                  <a:pt x="3035332" y="1011174"/>
                  <a:pt x="3338227" y="1314260"/>
                  <a:pt x="3675412" y="976884"/>
                </a:cubicBezTo>
                <a:cubicBezTo>
                  <a:pt x="4012597" y="639509"/>
                  <a:pt x="3708940" y="337185"/>
                  <a:pt x="4046315" y="0"/>
                </a:cubicBezTo>
                <a:close/>
              </a:path>
            </a:pathLst>
          </a:custGeom>
          <a:solidFill>
            <a:schemeClr val="accent5">
              <a:lumMod val="40000"/>
              <a:lumOff val="60000"/>
            </a:schemeClr>
          </a:solidFill>
          <a:ln w="9525" cap="flat">
            <a:noFill/>
            <a:prstDash val="solid"/>
            <a:miter/>
          </a:ln>
        </p:spPr>
        <p:txBody>
          <a:bodyPr rtlCol="0" anchor="ctr"/>
          <a:lstStyle/>
          <a:p>
            <a:endParaRPr lang="zh-CN" altLang="en-US"/>
          </a:p>
        </p:txBody>
      </p:sp>
      <p:sp>
        <p:nvSpPr>
          <p:cNvPr id="11" name="椭圆 10"/>
          <p:cNvSpPr/>
          <p:nvPr userDrawn="1">
            <p:custDataLst>
              <p:tags r:id="rId2"/>
            </p:custDataLst>
          </p:nvPr>
        </p:nvSpPr>
        <p:spPr>
          <a:xfrm>
            <a:off x="1337945" y="4248785"/>
            <a:ext cx="1040130" cy="1040130"/>
          </a:xfrm>
          <a:prstGeom prst="ellipse">
            <a:avLst/>
          </a:prstGeom>
          <a:noFill/>
          <a:ln>
            <a:solidFill>
              <a:schemeClr val="accent5">
                <a:alpha val="6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2" name="椭圆 11"/>
          <p:cNvSpPr/>
          <p:nvPr userDrawn="1">
            <p:custDataLst>
              <p:tags r:id="rId3"/>
            </p:custDataLst>
          </p:nvPr>
        </p:nvSpPr>
        <p:spPr>
          <a:xfrm>
            <a:off x="1191895" y="4102735"/>
            <a:ext cx="1332230" cy="1332230"/>
          </a:xfrm>
          <a:prstGeom prst="ellipse">
            <a:avLst/>
          </a:prstGeom>
          <a:noFill/>
          <a:ln>
            <a:solidFill>
              <a:schemeClr val="accent5">
                <a:alpha val="6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3" name="椭圆 12"/>
          <p:cNvSpPr/>
          <p:nvPr userDrawn="1">
            <p:custDataLst>
              <p:tags r:id="rId4"/>
            </p:custDataLst>
          </p:nvPr>
        </p:nvSpPr>
        <p:spPr>
          <a:xfrm>
            <a:off x="1048385" y="3959225"/>
            <a:ext cx="1620520" cy="1620520"/>
          </a:xfrm>
          <a:prstGeom prst="ellipse">
            <a:avLst/>
          </a:prstGeom>
          <a:noFill/>
          <a:ln>
            <a:solidFill>
              <a:schemeClr val="accent5">
                <a:alpha val="6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4" name="椭圆 13"/>
          <p:cNvSpPr/>
          <p:nvPr userDrawn="1">
            <p:custDataLst>
              <p:tags r:id="rId5"/>
            </p:custDataLst>
          </p:nvPr>
        </p:nvSpPr>
        <p:spPr>
          <a:xfrm>
            <a:off x="908685" y="3819525"/>
            <a:ext cx="1899920" cy="1899920"/>
          </a:xfrm>
          <a:prstGeom prst="ellipse">
            <a:avLst/>
          </a:prstGeom>
          <a:noFill/>
          <a:ln>
            <a:solidFill>
              <a:schemeClr val="accent5">
                <a:alpha val="6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5" name="椭圆 14"/>
          <p:cNvSpPr/>
          <p:nvPr userDrawn="1">
            <p:custDataLst>
              <p:tags r:id="rId6"/>
            </p:custDataLst>
          </p:nvPr>
        </p:nvSpPr>
        <p:spPr>
          <a:xfrm>
            <a:off x="756285" y="3667125"/>
            <a:ext cx="2204085" cy="2204085"/>
          </a:xfrm>
          <a:prstGeom prst="ellipse">
            <a:avLst/>
          </a:prstGeom>
          <a:noFill/>
          <a:ln>
            <a:solidFill>
              <a:schemeClr val="accent5">
                <a:alpha val="6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7" name="椭圆 16"/>
          <p:cNvSpPr/>
          <p:nvPr userDrawn="1">
            <p:custDataLst>
              <p:tags r:id="rId7"/>
            </p:custDataLst>
          </p:nvPr>
        </p:nvSpPr>
        <p:spPr>
          <a:xfrm>
            <a:off x="9814560" y="1293495"/>
            <a:ext cx="992505" cy="992505"/>
          </a:xfrm>
          <a:prstGeom prst="ellipse">
            <a:avLst/>
          </a:prstGeom>
          <a:noFill/>
          <a:ln>
            <a:solidFill>
              <a:schemeClr val="accent5">
                <a:alpha val="25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8" name="椭圆 17"/>
          <p:cNvSpPr/>
          <p:nvPr userDrawn="1">
            <p:custDataLst>
              <p:tags r:id="rId8"/>
            </p:custDataLst>
          </p:nvPr>
        </p:nvSpPr>
        <p:spPr>
          <a:xfrm>
            <a:off x="9675495" y="1154430"/>
            <a:ext cx="1271270" cy="1271270"/>
          </a:xfrm>
          <a:prstGeom prst="ellipse">
            <a:avLst/>
          </a:prstGeom>
          <a:noFill/>
          <a:ln>
            <a:solidFill>
              <a:schemeClr val="accent5">
                <a:alpha val="25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9" name="椭圆 18"/>
          <p:cNvSpPr/>
          <p:nvPr userDrawn="1">
            <p:custDataLst>
              <p:tags r:id="rId9"/>
            </p:custDataLst>
          </p:nvPr>
        </p:nvSpPr>
        <p:spPr>
          <a:xfrm>
            <a:off x="9538335" y="1017270"/>
            <a:ext cx="1546225" cy="1546225"/>
          </a:xfrm>
          <a:prstGeom prst="ellipse">
            <a:avLst/>
          </a:prstGeom>
          <a:noFill/>
          <a:ln>
            <a:solidFill>
              <a:schemeClr val="accent5">
                <a:alpha val="25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0" name="椭圆 19"/>
          <p:cNvSpPr/>
          <p:nvPr userDrawn="1">
            <p:custDataLst>
              <p:tags r:id="rId10"/>
            </p:custDataLst>
          </p:nvPr>
        </p:nvSpPr>
        <p:spPr>
          <a:xfrm>
            <a:off x="9404985" y="883920"/>
            <a:ext cx="1812925" cy="1812925"/>
          </a:xfrm>
          <a:prstGeom prst="ellipse">
            <a:avLst/>
          </a:prstGeom>
          <a:noFill/>
          <a:ln>
            <a:solidFill>
              <a:schemeClr val="accent5">
                <a:alpha val="25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1" name="椭圆 20"/>
          <p:cNvSpPr/>
          <p:nvPr userDrawn="1">
            <p:custDataLst>
              <p:tags r:id="rId11"/>
            </p:custDataLst>
          </p:nvPr>
        </p:nvSpPr>
        <p:spPr>
          <a:xfrm>
            <a:off x="9259570" y="738505"/>
            <a:ext cx="2103120" cy="2103120"/>
          </a:xfrm>
          <a:prstGeom prst="ellipse">
            <a:avLst/>
          </a:prstGeom>
          <a:noFill/>
          <a:ln>
            <a:solidFill>
              <a:schemeClr val="accent5">
                <a:alpha val="25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custDataLst>
              <p:tags r:id="rId12"/>
            </p:custDataLst>
          </p:nvPr>
        </p:nvSpPr>
        <p:spPr>
          <a:xfrm>
            <a:off x="1526400" y="3266144"/>
            <a:ext cx="9144000" cy="2006395"/>
          </a:xfrm>
        </p:spPr>
        <p:txBody>
          <a:bodyPr anchor="t">
            <a:normAutofit/>
          </a:bodyPr>
          <a:lstStyle>
            <a:lvl1pPr algn="ctr">
              <a:defRPr sz="4800"/>
            </a:lvl1pPr>
          </a:lstStyle>
          <a:p>
            <a:r>
              <a:rPr lang="zh-CN" altLang="en-US" dirty="0"/>
              <a:t>单击编辑母版标题样式</a:t>
            </a:r>
            <a:endParaRPr lang="zh-CN" altLang="en-US" dirty="0"/>
          </a:p>
        </p:txBody>
      </p:sp>
      <p:sp>
        <p:nvSpPr>
          <p:cNvPr id="4" name="日期占位符 3"/>
          <p:cNvSpPr>
            <a:spLocks noGrp="1"/>
          </p:cNvSpPr>
          <p:nvPr>
            <p:ph type="dt" sz="half" idx="10"/>
            <p:custDataLst>
              <p:tags r:id="rId13"/>
            </p:custDataLst>
          </p:nvPr>
        </p:nvSpPr>
        <p:spPr/>
        <p:txBody>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4"/>
            </p:custDataLst>
          </p:nvPr>
        </p:nvSpPr>
        <p:spPr/>
        <p:txBody>
          <a:bodyPr/>
          <a:lstStyle/>
          <a:p>
            <a:endParaRPr lang="zh-CN" altLang="en-US"/>
          </a:p>
        </p:txBody>
      </p:sp>
      <p:sp>
        <p:nvSpPr>
          <p:cNvPr id="6" name="灯片编号占位符 5"/>
          <p:cNvSpPr>
            <a:spLocks noGrp="1"/>
          </p:cNvSpPr>
          <p:nvPr>
            <p:ph type="sldNum" sz="quarter" idx="12"/>
            <p:custDataLst>
              <p:tags r:id="rId15"/>
            </p:custDataLst>
          </p:nvPr>
        </p:nvSpPr>
        <p:spPr/>
        <p:txBody>
          <a:bodyPr/>
          <a:lstStyle/>
          <a:p>
            <a:fld id="{BE5F26B5-172A-4DC2-B0B7-181CFC56B87C}" type="slidenum">
              <a:rPr lang="zh-CN" altLang="en-US" smtClean="0"/>
            </a:fld>
            <a:endParaRPr lang="zh-CN" altLang="en-US"/>
          </a:p>
        </p:txBody>
      </p:sp>
      <p:sp>
        <p:nvSpPr>
          <p:cNvPr id="8" name="文本占位符 7"/>
          <p:cNvSpPr>
            <a:spLocks noGrp="1"/>
          </p:cNvSpPr>
          <p:nvPr>
            <p:ph type="body" sz="quarter" idx="13" hasCustomPrompt="1"/>
            <p:custDataLst>
              <p:tags r:id="rId16"/>
            </p:custDataLst>
          </p:nvPr>
        </p:nvSpPr>
        <p:spPr>
          <a:xfrm>
            <a:off x="1524000" y="856666"/>
            <a:ext cx="9144000" cy="2203901"/>
          </a:xfrm>
        </p:spPr>
        <p:txBody>
          <a:bodyPr anchor="b">
            <a:normAutofit/>
          </a:bodyPr>
          <a:lstStyle>
            <a:lvl1pPr marL="0" indent="0" algn="ctr">
              <a:buNone/>
              <a:defRPr sz="6000" b="1">
                <a:ln>
                  <a:solidFill>
                    <a:schemeClr val="accent4">
                      <a:alpha val="40000"/>
                    </a:schemeClr>
                  </a:solidFill>
                </a:ln>
                <a:noFill/>
              </a:defRPr>
            </a:lvl1pPr>
          </a:lstStyle>
          <a:p>
            <a:pPr lvl="0"/>
            <a:r>
              <a:rPr lang="zh-CN" altLang="en-US" dirty="0"/>
              <a:t>节编号</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lIns="0" tIns="0" rIns="0" bIns="0" rtlCol="0" anchor="ctr">
            <a:normAutofit/>
          </a:bodyPr>
          <a:lstStyle>
            <a:lvl1pPr>
              <a:defRPr lang="zh-CN" altLang="en-US" dirty="0"/>
            </a:lvl1pPr>
          </a:lstStyle>
          <a:p>
            <a:pPr lvl="0"/>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838200" y="1364400"/>
            <a:ext cx="5181600" cy="4813200"/>
          </a:xfrm>
        </p:spPr>
        <p:txBody>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4" name="内容占位符 3"/>
          <p:cNvSpPr>
            <a:spLocks noGrp="1"/>
          </p:cNvSpPr>
          <p:nvPr>
            <p:ph sz="half" idx="2"/>
            <p:custDataLst>
              <p:tags r:id="rId4"/>
            </p:custDataLst>
          </p:nvPr>
        </p:nvSpPr>
        <p:spPr>
          <a:xfrm>
            <a:off x="6172200" y="1364400"/>
            <a:ext cx="5181600" cy="4813200"/>
          </a:xfrm>
        </p:spPr>
        <p:txBody>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5" name="日期占位符 4"/>
          <p:cNvSpPr>
            <a:spLocks noGrp="1"/>
          </p:cNvSpPr>
          <p:nvPr>
            <p:ph type="dt" sz="half" idx="10"/>
            <p:custDataLst>
              <p:tags r:id="rId5"/>
            </p:custDataLst>
          </p:nvPr>
        </p:nvSpPr>
        <p:spPr/>
        <p:txBody>
          <a:bodyPr/>
          <a:lstStyle/>
          <a:p>
            <a:fld id="{5592522B-0F24-4480-B9DD-A9474A6880D6}"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BE5F26B5-172A-4DC2-B0B7-181CFC56B87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839788" y="360000"/>
            <a:ext cx="10515600" cy="864000"/>
          </a:xfrm>
        </p:spPr>
        <p:txBody>
          <a:bodyPr vert="horz" lIns="0" tIns="0" rIns="0" bIns="0" rtlCol="0" anchor="ctr">
            <a:normAutofit/>
          </a:bodyPr>
          <a:lstStyle>
            <a:lvl1pPr>
              <a:defRPr lang="zh-CN" altLang="en-US" dirty="0"/>
            </a:lvl1pPr>
          </a:lstStyle>
          <a:p>
            <a:pPr lvl="0"/>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839788" y="1364400"/>
            <a:ext cx="5157787" cy="540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4"/>
            </p:custDataLst>
          </p:nvPr>
        </p:nvSpPr>
        <p:spPr>
          <a:xfrm>
            <a:off x="839788" y="2061275"/>
            <a:ext cx="5157787" cy="4128388"/>
          </a:xfrm>
        </p:spPr>
        <p:txBody>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5" name="文本占位符 4"/>
          <p:cNvSpPr>
            <a:spLocks noGrp="1"/>
          </p:cNvSpPr>
          <p:nvPr>
            <p:ph type="body" sz="quarter" idx="3"/>
            <p:custDataLst>
              <p:tags r:id="rId5"/>
            </p:custDataLst>
          </p:nvPr>
        </p:nvSpPr>
        <p:spPr>
          <a:xfrm>
            <a:off x="6172200" y="1364400"/>
            <a:ext cx="5183188" cy="540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6"/>
            </p:custDataLst>
          </p:nvPr>
        </p:nvSpPr>
        <p:spPr>
          <a:xfrm>
            <a:off x="6172200" y="2061275"/>
            <a:ext cx="5183188" cy="4128388"/>
          </a:xfrm>
        </p:spPr>
        <p:txBody>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7" name="日期占位符 6"/>
          <p:cNvSpPr>
            <a:spLocks noGrp="1"/>
          </p:cNvSpPr>
          <p:nvPr>
            <p:ph type="dt" sz="half" idx="10"/>
            <p:custDataLst>
              <p:tags r:id="rId7"/>
            </p:custDataLst>
          </p:nvPr>
        </p:nvSpPr>
        <p:spPr/>
        <p:txBody>
          <a:bodyPr/>
          <a:lstStyle/>
          <a:p>
            <a:fld id="{5592522B-0F24-4480-B9DD-A9474A6880D6}"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BE5F26B5-172A-4DC2-B0B7-181CFC56B87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a:lstStyle/>
          <a:p>
            <a:fld id="{5592522B-0F24-4480-B9DD-A9474A6880D6}"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BE5F26B5-172A-4DC2-B0B7-181CFC56B87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5592522B-0F24-4480-B9DD-A9474A6880D6}"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BE5F26B5-172A-4DC2-B0B7-181CFC56B87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仅内容">
    <p:spTree>
      <p:nvGrpSpPr>
        <p:cNvPr id="1" name=""/>
        <p:cNvGrpSpPr/>
        <p:nvPr/>
      </p:nvGrpSpPr>
      <p:grpSpPr>
        <a:xfrm>
          <a:off x="0" y="0"/>
          <a:ext cx="0" cy="0"/>
          <a:chOff x="0" y="0"/>
          <a:chExt cx="0" cy="0"/>
        </a:xfrm>
      </p:grpSpPr>
      <p:sp>
        <p:nvSpPr>
          <p:cNvPr id="3" name="内容占位符 2"/>
          <p:cNvSpPr>
            <a:spLocks noGrp="1"/>
          </p:cNvSpPr>
          <p:nvPr>
            <p:ph idx="1"/>
            <p:custDataLst>
              <p:tags r:id="rId2"/>
            </p:custDataLst>
          </p:nvPr>
        </p:nvSpPr>
        <p:spPr>
          <a:xfrm>
            <a:off x="838200" y="360000"/>
            <a:ext cx="10515600" cy="5817600"/>
          </a:xfrm>
        </p:spPr>
        <p:txBody>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4" name="日期占位符 3"/>
          <p:cNvSpPr>
            <a:spLocks noGrp="1"/>
          </p:cNvSpPr>
          <p:nvPr>
            <p:ph type="dt" sz="half" idx="10"/>
            <p:custDataLst>
              <p:tags r:id="rId3"/>
            </p:custDataLst>
          </p:nvPr>
        </p:nvSpPr>
        <p:spPr/>
        <p:txBody>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BE5F26B5-172A-4DC2-B0B7-181CFC56B87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标题和副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839788" y="360000"/>
            <a:ext cx="10515600" cy="864000"/>
          </a:xfrm>
        </p:spPr>
        <p:txBody>
          <a:bodyPr/>
          <a:lstStyle/>
          <a:p>
            <a:r>
              <a:rPr lang="zh-CN" altLang="en-US" dirty="0"/>
              <a:t>单击此处编辑母版标题样式</a:t>
            </a:r>
            <a:endParaRPr lang="zh-CN" altLang="en-US" dirty="0"/>
          </a:p>
        </p:txBody>
      </p:sp>
      <p:sp>
        <p:nvSpPr>
          <p:cNvPr id="3" name="文本占位符 2"/>
          <p:cNvSpPr>
            <a:spLocks noGrp="1"/>
          </p:cNvSpPr>
          <p:nvPr>
            <p:ph type="body" idx="1" hasCustomPrompt="1"/>
            <p:custDataLst>
              <p:tags r:id="rId3"/>
            </p:custDataLst>
          </p:nvPr>
        </p:nvSpPr>
        <p:spPr>
          <a:xfrm>
            <a:off x="838200" y="1296000"/>
            <a:ext cx="10514012" cy="576000"/>
          </a:xfrm>
        </p:spPr>
        <p:txBody>
          <a:bodyPr anchor="t"/>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zh-CN" altLang="en-US" dirty="0"/>
              <a:t>单击此处编辑母版副标题样式</a:t>
            </a:r>
            <a:endParaRPr lang="zh-CN" altLang="en-US" dirty="0"/>
          </a:p>
        </p:txBody>
      </p:sp>
      <p:sp>
        <p:nvSpPr>
          <p:cNvPr id="7" name="日期占位符 6"/>
          <p:cNvSpPr>
            <a:spLocks noGrp="1"/>
          </p:cNvSpPr>
          <p:nvPr>
            <p:ph type="dt" sz="half" idx="10"/>
            <p:custDataLst>
              <p:tags r:id="rId4"/>
            </p:custDataLst>
          </p:nvPr>
        </p:nvSpPr>
        <p:spPr/>
        <p:txBody>
          <a:bodyPr/>
          <a:lstStyle/>
          <a:p>
            <a:fld id="{5592522B-0F24-4480-B9DD-A9474A6880D6}" type="datetimeFigureOut">
              <a:rPr lang="zh-CN" altLang="en-US" smtClean="0"/>
            </a:fld>
            <a:endParaRPr lang="zh-CN" altLang="en-US"/>
          </a:p>
        </p:txBody>
      </p:sp>
      <p:sp>
        <p:nvSpPr>
          <p:cNvPr id="8" name="页脚占位符 7"/>
          <p:cNvSpPr>
            <a:spLocks noGrp="1"/>
          </p:cNvSpPr>
          <p:nvPr>
            <p:ph type="ftr" sz="quarter" idx="11"/>
            <p:custDataLst>
              <p:tags r:id="rId5"/>
            </p:custDataLst>
          </p:nvPr>
        </p:nvSpPr>
        <p:spPr/>
        <p:txBody>
          <a:bodyPr/>
          <a:lstStyle/>
          <a:p>
            <a:endParaRPr lang="zh-CN" altLang="en-US"/>
          </a:p>
        </p:txBody>
      </p:sp>
      <p:sp>
        <p:nvSpPr>
          <p:cNvPr id="9" name="灯片编号占位符 8"/>
          <p:cNvSpPr>
            <a:spLocks noGrp="1"/>
          </p:cNvSpPr>
          <p:nvPr>
            <p:ph type="sldNum" sz="quarter" idx="12"/>
            <p:custDataLst>
              <p:tags r:id="rId6"/>
            </p:custDataLst>
          </p:nvPr>
        </p:nvSpPr>
        <p:spPr/>
        <p:txBody>
          <a:bodyPr/>
          <a:lstStyle/>
          <a:p>
            <a:fld id="{BE5F26B5-172A-4DC2-B0B7-181CFC56B87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sp>
        <p:nvSpPr>
          <p:cNvPr id="3" name="图片 8" descr="波浪3资源 2"/>
          <p:cNvSpPr/>
          <p:nvPr/>
        </p:nvSpPr>
        <p:spPr>
          <a:xfrm>
            <a:off x="5334000" y="0"/>
            <a:ext cx="6854934" cy="6854934"/>
          </a:xfrm>
          <a:custGeom>
            <a:avLst/>
            <a:gdLst>
              <a:gd name="connsiteX0" fmla="*/ 6854934 w 6854934"/>
              <a:gd name="connsiteY0" fmla="*/ 0 h 6854934"/>
              <a:gd name="connsiteX1" fmla="*/ 6854934 w 6854934"/>
              <a:gd name="connsiteY1" fmla="*/ 6854934 h 6854934"/>
              <a:gd name="connsiteX2" fmla="*/ 0 w 6854934"/>
              <a:gd name="connsiteY2" fmla="*/ 6854934 h 6854934"/>
              <a:gd name="connsiteX3" fmla="*/ 1655925 w 6854934"/>
              <a:gd name="connsiteY3" fmla="*/ 6225612 h 6854934"/>
              <a:gd name="connsiteX4" fmla="*/ 2285247 w 6854934"/>
              <a:gd name="connsiteY4" fmla="*/ 4569687 h 6854934"/>
              <a:gd name="connsiteX5" fmla="*/ 3941172 w 6854934"/>
              <a:gd name="connsiteY5" fmla="*/ 3940365 h 6854934"/>
              <a:gd name="connsiteX6" fmla="*/ 4570494 w 6854934"/>
              <a:gd name="connsiteY6" fmla="*/ 2284279 h 6854934"/>
              <a:gd name="connsiteX7" fmla="*/ 6226580 w 6854934"/>
              <a:gd name="connsiteY7" fmla="*/ 1654956 h 6854934"/>
              <a:gd name="connsiteX8" fmla="*/ 6854934 w 6854934"/>
              <a:gd name="connsiteY8" fmla="*/ 0 h 6854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54934" h="6854934">
                <a:moveTo>
                  <a:pt x="6854934" y="0"/>
                </a:moveTo>
                <a:lnTo>
                  <a:pt x="6854934" y="6854934"/>
                </a:lnTo>
                <a:lnTo>
                  <a:pt x="0" y="6854934"/>
                </a:lnTo>
                <a:cubicBezTo>
                  <a:pt x="571070" y="6283542"/>
                  <a:pt x="1084694" y="6797166"/>
                  <a:pt x="1655925" y="6225612"/>
                </a:cubicBezTo>
                <a:cubicBezTo>
                  <a:pt x="2227156" y="5654058"/>
                  <a:pt x="1713532" y="5140757"/>
                  <a:pt x="2285247" y="4569687"/>
                </a:cubicBezTo>
                <a:cubicBezTo>
                  <a:pt x="2856962" y="3998618"/>
                  <a:pt x="3369941" y="4511919"/>
                  <a:pt x="3941172" y="3940365"/>
                </a:cubicBezTo>
                <a:cubicBezTo>
                  <a:pt x="4512403" y="3368811"/>
                  <a:pt x="3998779" y="2855510"/>
                  <a:pt x="4570494" y="2284279"/>
                </a:cubicBezTo>
                <a:cubicBezTo>
                  <a:pt x="5142210" y="1713048"/>
                  <a:pt x="5655349" y="2226510"/>
                  <a:pt x="6226580" y="1654956"/>
                </a:cubicBezTo>
                <a:cubicBezTo>
                  <a:pt x="6797811" y="1083403"/>
                  <a:pt x="6283381" y="571231"/>
                  <a:pt x="6854934" y="0"/>
                </a:cubicBezTo>
                <a:close/>
              </a:path>
            </a:pathLst>
          </a:custGeom>
          <a:solidFill>
            <a:schemeClr val="accent4"/>
          </a:solidFill>
          <a:ln w="16136" cap="flat">
            <a:noFill/>
            <a:prstDash val="solid"/>
            <a:miter/>
          </a:ln>
        </p:spPr>
        <p:txBody>
          <a:bodyPr rtlCol="0" anchor="ctr"/>
          <a:lstStyle/>
          <a:p>
            <a:endParaRPr lang="zh-CN" altLang="en-US">
              <a:solidFill>
                <a:schemeClr val="accent4"/>
              </a:solidFill>
            </a:endParaRPr>
          </a:p>
        </p:txBody>
      </p:sp>
      <p:sp>
        <p:nvSpPr>
          <p:cNvPr id="23" name="椭圆 22"/>
          <p:cNvSpPr>
            <a:spLocks noChangeAspect="1"/>
          </p:cNvSpPr>
          <p:nvPr userDrawn="1">
            <p:custDataLst>
              <p:tags r:id="rId2"/>
            </p:custDataLst>
          </p:nvPr>
        </p:nvSpPr>
        <p:spPr>
          <a:xfrm rot="10800000">
            <a:off x="8393430" y="658495"/>
            <a:ext cx="113665" cy="113665"/>
          </a:xfrm>
          <a:prstGeom prst="ellipse">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5" name="椭圆 24"/>
          <p:cNvSpPr>
            <a:spLocks noChangeAspect="1"/>
          </p:cNvSpPr>
          <p:nvPr userDrawn="1">
            <p:custDataLst>
              <p:tags r:id="rId3"/>
            </p:custDataLst>
          </p:nvPr>
        </p:nvSpPr>
        <p:spPr>
          <a:xfrm rot="10800000">
            <a:off x="8393430" y="1012190"/>
            <a:ext cx="113665" cy="113665"/>
          </a:xfrm>
          <a:prstGeom prst="ellipse">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1" name="椭圆 20"/>
          <p:cNvSpPr>
            <a:spLocks noChangeAspect="1"/>
          </p:cNvSpPr>
          <p:nvPr userDrawn="1">
            <p:custDataLst>
              <p:tags r:id="rId4"/>
            </p:custDataLst>
          </p:nvPr>
        </p:nvSpPr>
        <p:spPr>
          <a:xfrm rot="10800000">
            <a:off x="8797925" y="657860"/>
            <a:ext cx="113030" cy="113665"/>
          </a:xfrm>
          <a:prstGeom prst="ellipse">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2" name="椭圆 21"/>
          <p:cNvSpPr>
            <a:spLocks noChangeAspect="1"/>
          </p:cNvSpPr>
          <p:nvPr userDrawn="1">
            <p:custDataLst>
              <p:tags r:id="rId5"/>
            </p:custDataLst>
          </p:nvPr>
        </p:nvSpPr>
        <p:spPr>
          <a:xfrm rot="10800000">
            <a:off x="8797925" y="1012190"/>
            <a:ext cx="113030" cy="113665"/>
          </a:xfrm>
          <a:prstGeom prst="ellipse">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7" name="椭圆 16"/>
          <p:cNvSpPr>
            <a:spLocks noChangeAspect="1"/>
          </p:cNvSpPr>
          <p:nvPr userDrawn="1">
            <p:custDataLst>
              <p:tags r:id="rId6"/>
            </p:custDataLst>
          </p:nvPr>
        </p:nvSpPr>
        <p:spPr>
          <a:xfrm rot="10800000">
            <a:off x="9202420" y="657860"/>
            <a:ext cx="113030" cy="113665"/>
          </a:xfrm>
          <a:prstGeom prst="ellipse">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9" name="椭圆 18"/>
          <p:cNvSpPr>
            <a:spLocks noChangeAspect="1"/>
          </p:cNvSpPr>
          <p:nvPr userDrawn="1">
            <p:custDataLst>
              <p:tags r:id="rId7"/>
            </p:custDataLst>
          </p:nvPr>
        </p:nvSpPr>
        <p:spPr>
          <a:xfrm rot="10800000">
            <a:off x="9202420" y="1012190"/>
            <a:ext cx="113030" cy="113665"/>
          </a:xfrm>
          <a:prstGeom prst="ellipse">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5" name="椭圆 14"/>
          <p:cNvSpPr>
            <a:spLocks noChangeAspect="1"/>
          </p:cNvSpPr>
          <p:nvPr userDrawn="1">
            <p:custDataLst>
              <p:tags r:id="rId8"/>
            </p:custDataLst>
          </p:nvPr>
        </p:nvSpPr>
        <p:spPr>
          <a:xfrm rot="10800000">
            <a:off x="9606915" y="657860"/>
            <a:ext cx="113030" cy="113665"/>
          </a:xfrm>
          <a:prstGeom prst="ellipse">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6" name="椭圆 15"/>
          <p:cNvSpPr>
            <a:spLocks noChangeAspect="1"/>
          </p:cNvSpPr>
          <p:nvPr userDrawn="1">
            <p:custDataLst>
              <p:tags r:id="rId9"/>
            </p:custDataLst>
          </p:nvPr>
        </p:nvSpPr>
        <p:spPr>
          <a:xfrm rot="10800000">
            <a:off x="9606915" y="1012190"/>
            <a:ext cx="113030" cy="113665"/>
          </a:xfrm>
          <a:prstGeom prst="ellipse">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6" name="任意多边形: 形状 25"/>
          <p:cNvSpPr/>
          <p:nvPr userDrawn="1">
            <p:custDataLst>
              <p:tags r:id="rId10"/>
            </p:custDataLst>
          </p:nvPr>
        </p:nvSpPr>
        <p:spPr>
          <a:xfrm>
            <a:off x="9776460" y="4785995"/>
            <a:ext cx="2415540" cy="1172846"/>
          </a:xfrm>
          <a:custGeom>
            <a:avLst/>
            <a:gdLst>
              <a:gd name="connsiteX0" fmla="*/ 586423 w 2415540"/>
              <a:gd name="connsiteY0" fmla="*/ 0 h 1172846"/>
              <a:gd name="connsiteX1" fmla="*/ 2415540 w 2415540"/>
              <a:gd name="connsiteY1" fmla="*/ 0 h 1172846"/>
              <a:gd name="connsiteX2" fmla="*/ 2415540 w 2415540"/>
              <a:gd name="connsiteY2" fmla="*/ 1172846 h 1172846"/>
              <a:gd name="connsiteX3" fmla="*/ 586423 w 2415540"/>
              <a:gd name="connsiteY3" fmla="*/ 1172845 h 1172846"/>
              <a:gd name="connsiteX4" fmla="*/ 11914 w 2415540"/>
              <a:gd name="connsiteY4" fmla="*/ 704607 h 1172846"/>
              <a:gd name="connsiteX5" fmla="*/ 0 w 2415540"/>
              <a:gd name="connsiteY5" fmla="*/ 586423 h 1172846"/>
              <a:gd name="connsiteX6" fmla="*/ 11914 w 2415540"/>
              <a:gd name="connsiteY6" fmla="*/ 468238 h 1172846"/>
              <a:gd name="connsiteX7" fmla="*/ 586423 w 2415540"/>
              <a:gd name="connsiteY7" fmla="*/ 0 h 1172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15540" h="1172846">
                <a:moveTo>
                  <a:pt x="586423" y="0"/>
                </a:moveTo>
                <a:lnTo>
                  <a:pt x="2415540" y="0"/>
                </a:lnTo>
                <a:lnTo>
                  <a:pt x="2415540" y="1172846"/>
                </a:lnTo>
                <a:lnTo>
                  <a:pt x="586423" y="1172845"/>
                </a:lnTo>
                <a:cubicBezTo>
                  <a:pt x="303035" y="1172845"/>
                  <a:pt x="66596" y="971830"/>
                  <a:pt x="11914" y="704607"/>
                </a:cubicBezTo>
                <a:lnTo>
                  <a:pt x="0" y="586423"/>
                </a:lnTo>
                <a:lnTo>
                  <a:pt x="11914" y="468238"/>
                </a:lnTo>
                <a:cubicBezTo>
                  <a:pt x="66596" y="201016"/>
                  <a:pt x="303035" y="0"/>
                  <a:pt x="586423" y="0"/>
                </a:cubicBez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8" name="任意多边形: 形状 27"/>
          <p:cNvSpPr/>
          <p:nvPr userDrawn="1">
            <p:custDataLst>
              <p:tags r:id="rId11"/>
            </p:custDataLst>
          </p:nvPr>
        </p:nvSpPr>
        <p:spPr>
          <a:xfrm>
            <a:off x="1626870" y="0"/>
            <a:ext cx="1257935" cy="628650"/>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zh-CN" altLang="en-US"/>
          </a:p>
        </p:txBody>
      </p:sp>
      <p:sp>
        <p:nvSpPr>
          <p:cNvPr id="29" name="任意多边形: 形状 28"/>
          <p:cNvSpPr/>
          <p:nvPr userDrawn="1">
            <p:custDataLst>
              <p:tags r:id="rId12"/>
            </p:custDataLst>
          </p:nvPr>
        </p:nvSpPr>
        <p:spPr>
          <a:xfrm>
            <a:off x="1452880" y="0"/>
            <a:ext cx="1605915" cy="802640"/>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tLang="zh-CN" dirty="0"/>
          </a:p>
          <a:p>
            <a:pPr algn="ctr"/>
            <a:endParaRPr lang="zh-CN" altLang="en-US" dirty="0"/>
          </a:p>
        </p:txBody>
      </p:sp>
      <p:sp>
        <p:nvSpPr>
          <p:cNvPr id="30" name="任意多边形: 形状 29"/>
          <p:cNvSpPr/>
          <p:nvPr userDrawn="1">
            <p:custDataLst>
              <p:tags r:id="rId13"/>
            </p:custDataLst>
          </p:nvPr>
        </p:nvSpPr>
        <p:spPr>
          <a:xfrm>
            <a:off x="1285240" y="0"/>
            <a:ext cx="1941195" cy="970915"/>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tLang="zh-CN" dirty="0"/>
          </a:p>
          <a:p>
            <a:pPr algn="ctr"/>
            <a:endParaRPr lang="zh-CN" altLang="en-US" dirty="0"/>
          </a:p>
        </p:txBody>
      </p:sp>
      <p:sp>
        <p:nvSpPr>
          <p:cNvPr id="31" name="任意多边形: 形状 30"/>
          <p:cNvSpPr/>
          <p:nvPr userDrawn="1">
            <p:custDataLst>
              <p:tags r:id="rId14"/>
            </p:custDataLst>
          </p:nvPr>
        </p:nvSpPr>
        <p:spPr>
          <a:xfrm>
            <a:off x="1103630" y="0"/>
            <a:ext cx="2304415" cy="1152525"/>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tLang="zh-CN" dirty="0"/>
          </a:p>
          <a:p>
            <a:pPr algn="ctr"/>
            <a:endParaRPr lang="zh-CN" altLang="en-US" dirty="0"/>
          </a:p>
        </p:txBody>
      </p:sp>
      <p:sp>
        <p:nvSpPr>
          <p:cNvPr id="32" name="任意多边形: 形状 31"/>
          <p:cNvSpPr/>
          <p:nvPr userDrawn="1">
            <p:custDataLst>
              <p:tags r:id="rId15"/>
            </p:custDataLst>
          </p:nvPr>
        </p:nvSpPr>
        <p:spPr>
          <a:xfrm>
            <a:off x="890905" y="0"/>
            <a:ext cx="2728595" cy="1364615"/>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2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tLang="zh-CN" dirty="0"/>
          </a:p>
          <a:p>
            <a:pPr algn="ctr"/>
            <a:endParaRPr lang="zh-CN" altLang="en-US" dirty="0"/>
          </a:p>
        </p:txBody>
      </p:sp>
      <p:sp>
        <p:nvSpPr>
          <p:cNvPr id="2" name="标题 1"/>
          <p:cNvSpPr>
            <a:spLocks noGrp="1"/>
          </p:cNvSpPr>
          <p:nvPr>
            <p:ph type="ctrTitle" hasCustomPrompt="1"/>
            <p:custDataLst>
              <p:tags r:id="rId16"/>
            </p:custDataLst>
          </p:nvPr>
        </p:nvSpPr>
        <p:spPr>
          <a:xfrm>
            <a:off x="838200" y="1200313"/>
            <a:ext cx="8768398" cy="2255687"/>
          </a:xfrm>
        </p:spPr>
        <p:txBody>
          <a:bodyPr anchor="b"/>
          <a:lstStyle>
            <a:lvl1pPr algn="l">
              <a:lnSpc>
                <a:spcPct val="100000"/>
              </a:lnSpc>
              <a:defRPr sz="6000"/>
            </a:lvl1pPr>
          </a:lstStyle>
          <a:p>
            <a:r>
              <a:rPr lang="zh-CN" altLang="en-US" dirty="0"/>
              <a:t>单击编辑母版标题样式</a:t>
            </a:r>
            <a:endParaRPr lang="zh-CN" altLang="en-US" dirty="0"/>
          </a:p>
        </p:txBody>
      </p:sp>
      <p:sp>
        <p:nvSpPr>
          <p:cNvPr id="4" name="日期占位符 3"/>
          <p:cNvSpPr>
            <a:spLocks noGrp="1"/>
          </p:cNvSpPr>
          <p:nvPr>
            <p:ph type="dt" sz="half" idx="10"/>
            <p:custDataLst>
              <p:tags r:id="rId17"/>
            </p:custDataLst>
          </p:nvPr>
        </p:nvSpPr>
        <p:spPr/>
        <p:txBody>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8"/>
            </p:custDataLst>
          </p:nvPr>
        </p:nvSpPr>
        <p:spPr/>
        <p:txBody>
          <a:bodyPr/>
          <a:lstStyle/>
          <a:p>
            <a:endParaRPr lang="zh-CN" altLang="en-US"/>
          </a:p>
        </p:txBody>
      </p:sp>
      <p:sp>
        <p:nvSpPr>
          <p:cNvPr id="6" name="灯片编号占位符 5"/>
          <p:cNvSpPr>
            <a:spLocks noGrp="1"/>
          </p:cNvSpPr>
          <p:nvPr>
            <p:ph type="sldNum" sz="quarter" idx="12"/>
            <p:custDataLst>
              <p:tags r:id="rId19"/>
            </p:custDataLst>
          </p:nvPr>
        </p:nvSpPr>
        <p:spPr>
          <a:xfrm>
            <a:off x="8610600" y="6356350"/>
            <a:ext cx="2743200" cy="365125"/>
          </a:xfrm>
        </p:spPr>
        <p:txBody>
          <a:bodyPr/>
          <a:lstStyle/>
          <a:p>
            <a:fld id="{BE5F26B5-172A-4DC2-B0B7-181CFC56B87C}" type="slidenum">
              <a:rPr lang="zh-CN" altLang="en-US" smtClean="0"/>
            </a:fld>
            <a:endParaRPr lang="zh-CN" altLang="en-US"/>
          </a:p>
        </p:txBody>
      </p:sp>
      <p:sp>
        <p:nvSpPr>
          <p:cNvPr id="10" name="文本占位符 9"/>
          <p:cNvSpPr>
            <a:spLocks noGrp="1"/>
          </p:cNvSpPr>
          <p:nvPr>
            <p:ph type="body" sz="quarter" idx="13" hasCustomPrompt="1"/>
            <p:custDataLst>
              <p:tags r:id="rId20"/>
            </p:custDataLst>
          </p:nvPr>
        </p:nvSpPr>
        <p:spPr>
          <a:xfrm>
            <a:off x="886326" y="5123536"/>
            <a:ext cx="5711905" cy="834976"/>
          </a:xfrm>
        </p:spPr>
        <p:txBody>
          <a:bodyPr anchor="b">
            <a:normAutofit/>
          </a:bodyPr>
          <a:lstStyle>
            <a:lvl1pPr marL="0" indent="0">
              <a:lnSpc>
                <a:spcPct val="100000"/>
              </a:lnSpc>
              <a:buNone/>
              <a:defRPr sz="1600" b="1">
                <a:solidFill>
                  <a:schemeClr val="accent4"/>
                </a:solidFill>
              </a:defRPr>
            </a:lvl1pPr>
          </a:lstStyle>
          <a:p>
            <a:pPr lvl="0"/>
            <a:r>
              <a:rPr lang="zh-CN" altLang="en-US" dirty="0"/>
              <a:t>公司名占位符</a:t>
            </a:r>
            <a:endParaRPr lang="zh-CN" altLang="en-US" dirty="0"/>
          </a:p>
        </p:txBody>
      </p:sp>
      <p:sp>
        <p:nvSpPr>
          <p:cNvPr id="14" name="文本占位符 13"/>
          <p:cNvSpPr>
            <a:spLocks noGrp="1"/>
          </p:cNvSpPr>
          <p:nvPr>
            <p:ph type="body" sz="quarter" idx="14" hasCustomPrompt="1"/>
            <p:custDataLst>
              <p:tags r:id="rId21"/>
            </p:custDataLst>
          </p:nvPr>
        </p:nvSpPr>
        <p:spPr>
          <a:xfrm>
            <a:off x="3718231" y="3919467"/>
            <a:ext cx="2880000" cy="1025602"/>
          </a:xfrm>
        </p:spPr>
        <p:txBody>
          <a:bodyPr anchor="t">
            <a:normAutofit/>
          </a:bodyPr>
          <a:lstStyle>
            <a:lvl1pPr marL="0" indent="0" algn="l">
              <a:lnSpc>
                <a:spcPct val="100000"/>
              </a:lnSpc>
              <a:buNone/>
              <a:defRPr sz="1600">
                <a:solidFill>
                  <a:schemeClr val="accent3"/>
                </a:solidFill>
              </a:defRPr>
            </a:lvl1pPr>
          </a:lstStyle>
          <a:p>
            <a:pPr lvl="0"/>
            <a:r>
              <a:rPr lang="zh-CN" altLang="en-US" dirty="0"/>
              <a:t>日期时间占位符</a:t>
            </a:r>
            <a:endParaRPr lang="zh-CN" altLang="en-US" dirty="0"/>
          </a:p>
        </p:txBody>
      </p:sp>
      <p:sp>
        <p:nvSpPr>
          <p:cNvPr id="24" name="文本占位符 23"/>
          <p:cNvSpPr>
            <a:spLocks noGrp="1"/>
          </p:cNvSpPr>
          <p:nvPr>
            <p:ph type="body" sz="quarter" idx="17" hasCustomPrompt="1"/>
            <p:custDataLst>
              <p:tags r:id="rId22"/>
            </p:custDataLst>
          </p:nvPr>
        </p:nvSpPr>
        <p:spPr>
          <a:xfrm>
            <a:off x="886326" y="3921543"/>
            <a:ext cx="2743200" cy="1025602"/>
          </a:xfrm>
        </p:spPr>
        <p:txBody>
          <a:bodyPr anchor="t">
            <a:normAutofit/>
          </a:bodyPr>
          <a:lstStyle>
            <a:lvl1pPr marL="0" indent="0" algn="l">
              <a:lnSpc>
                <a:spcPct val="100000"/>
              </a:lnSpc>
              <a:buNone/>
              <a:defRPr sz="1600">
                <a:solidFill>
                  <a:schemeClr val="accent3"/>
                </a:solidFill>
              </a:defRPr>
            </a:lvl1pPr>
          </a:lstStyle>
          <a:p>
            <a:pPr lvl="0"/>
            <a:r>
              <a:rPr lang="zh-CN" altLang="en-US" dirty="0"/>
              <a:t>署名占位符</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1.png"/><Relationship Id="rId12" Type="http://schemas.openxmlformats.org/officeDocument/2006/relationships/tags" Target="../tags/tag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0" Type="http://schemas.openxmlformats.org/officeDocument/2006/relationships/theme" Target="../theme/theme2.xml"/><Relationship Id="rId9" Type="http://schemas.openxmlformats.org/officeDocument/2006/relationships/slideLayout" Target="../slideLayouts/slideLayout20.xml"/><Relationship Id="rId89" Type="http://schemas.openxmlformats.org/officeDocument/2006/relationships/image" Target="../media/image1.png"/><Relationship Id="rId88" Type="http://schemas.openxmlformats.org/officeDocument/2006/relationships/tags" Target="../tags/tag841.xml"/><Relationship Id="rId87" Type="http://schemas.openxmlformats.org/officeDocument/2006/relationships/tags" Target="../tags/tag840.xml"/><Relationship Id="rId86" Type="http://schemas.openxmlformats.org/officeDocument/2006/relationships/tags" Target="../tags/tag839.xml"/><Relationship Id="rId85" Type="http://schemas.openxmlformats.org/officeDocument/2006/relationships/tags" Target="../tags/tag838.xml"/><Relationship Id="rId84" Type="http://schemas.openxmlformats.org/officeDocument/2006/relationships/tags" Target="../tags/tag837.xml"/><Relationship Id="rId83" Type="http://schemas.openxmlformats.org/officeDocument/2006/relationships/tags" Target="../tags/tag836.xml"/><Relationship Id="rId82" Type="http://schemas.openxmlformats.org/officeDocument/2006/relationships/tags" Target="../tags/tag835.xml"/><Relationship Id="rId81" Type="http://schemas.openxmlformats.org/officeDocument/2006/relationships/tags" Target="../tags/tag834.xml"/><Relationship Id="rId80" Type="http://schemas.openxmlformats.org/officeDocument/2006/relationships/tags" Target="../tags/tag833.xml"/><Relationship Id="rId8" Type="http://schemas.openxmlformats.org/officeDocument/2006/relationships/slideLayout" Target="../slideLayouts/slideLayout19.xml"/><Relationship Id="rId79" Type="http://schemas.openxmlformats.org/officeDocument/2006/relationships/tags" Target="../tags/tag832.xml"/><Relationship Id="rId78" Type="http://schemas.openxmlformats.org/officeDocument/2006/relationships/tags" Target="../tags/tag831.xml"/><Relationship Id="rId77" Type="http://schemas.openxmlformats.org/officeDocument/2006/relationships/tags" Target="../tags/tag830.xml"/><Relationship Id="rId76" Type="http://schemas.openxmlformats.org/officeDocument/2006/relationships/tags" Target="../tags/tag829.xml"/><Relationship Id="rId75" Type="http://schemas.openxmlformats.org/officeDocument/2006/relationships/tags" Target="../tags/tag828.xml"/><Relationship Id="rId74" Type="http://schemas.openxmlformats.org/officeDocument/2006/relationships/tags" Target="../tags/tag827.xml"/><Relationship Id="rId73" Type="http://schemas.openxmlformats.org/officeDocument/2006/relationships/tags" Target="../tags/tag826.xml"/><Relationship Id="rId72" Type="http://schemas.openxmlformats.org/officeDocument/2006/relationships/tags" Target="../tags/tag825.xml"/><Relationship Id="rId71" Type="http://schemas.openxmlformats.org/officeDocument/2006/relationships/tags" Target="../tags/tag824.xml"/><Relationship Id="rId70" Type="http://schemas.openxmlformats.org/officeDocument/2006/relationships/tags" Target="../tags/tag823.xml"/><Relationship Id="rId7" Type="http://schemas.openxmlformats.org/officeDocument/2006/relationships/slideLayout" Target="../slideLayouts/slideLayout18.xml"/><Relationship Id="rId69" Type="http://schemas.openxmlformats.org/officeDocument/2006/relationships/tags" Target="../tags/tag822.xml"/><Relationship Id="rId68" Type="http://schemas.openxmlformats.org/officeDocument/2006/relationships/tags" Target="../tags/tag821.xml"/><Relationship Id="rId67" Type="http://schemas.openxmlformats.org/officeDocument/2006/relationships/tags" Target="../tags/tag820.xml"/><Relationship Id="rId66" Type="http://schemas.openxmlformats.org/officeDocument/2006/relationships/tags" Target="../tags/tag819.xml"/><Relationship Id="rId65" Type="http://schemas.openxmlformats.org/officeDocument/2006/relationships/tags" Target="../tags/tag818.xml"/><Relationship Id="rId64" Type="http://schemas.openxmlformats.org/officeDocument/2006/relationships/image" Target="../media/image7.png"/><Relationship Id="rId63" Type="http://schemas.openxmlformats.org/officeDocument/2006/relationships/tags" Target="../tags/tag817.xml"/><Relationship Id="rId62" Type="http://schemas.openxmlformats.org/officeDocument/2006/relationships/image" Target="../media/image6.png"/><Relationship Id="rId61" Type="http://schemas.openxmlformats.org/officeDocument/2006/relationships/tags" Target="../tags/tag816.xml"/><Relationship Id="rId60" Type="http://schemas.openxmlformats.org/officeDocument/2006/relationships/image" Target="../media/image5.png"/><Relationship Id="rId6" Type="http://schemas.openxmlformats.org/officeDocument/2006/relationships/slideLayout" Target="../slideLayouts/slideLayout17.xml"/><Relationship Id="rId59" Type="http://schemas.openxmlformats.org/officeDocument/2006/relationships/tags" Target="../tags/tag815.xml"/><Relationship Id="rId58" Type="http://schemas.openxmlformats.org/officeDocument/2006/relationships/image" Target="../media/image4.png"/><Relationship Id="rId57" Type="http://schemas.openxmlformats.org/officeDocument/2006/relationships/tags" Target="../tags/tag814.xml"/><Relationship Id="rId56" Type="http://schemas.openxmlformats.org/officeDocument/2006/relationships/image" Target="../media/image3.png"/><Relationship Id="rId55" Type="http://schemas.openxmlformats.org/officeDocument/2006/relationships/tags" Target="../tags/tag813.xml"/><Relationship Id="rId54" Type="http://schemas.openxmlformats.org/officeDocument/2006/relationships/image" Target="../media/image2.png"/><Relationship Id="rId53" Type="http://schemas.openxmlformats.org/officeDocument/2006/relationships/tags" Target="../tags/tag812.xml"/><Relationship Id="rId52" Type="http://schemas.openxmlformats.org/officeDocument/2006/relationships/tags" Target="../tags/tag811.xml"/><Relationship Id="rId51" Type="http://schemas.openxmlformats.org/officeDocument/2006/relationships/tags" Target="../tags/tag810.xml"/><Relationship Id="rId50" Type="http://schemas.openxmlformats.org/officeDocument/2006/relationships/tags" Target="../tags/tag809.xml"/><Relationship Id="rId5" Type="http://schemas.openxmlformats.org/officeDocument/2006/relationships/slideLayout" Target="../slideLayouts/slideLayout16.xml"/><Relationship Id="rId49" Type="http://schemas.openxmlformats.org/officeDocument/2006/relationships/tags" Target="../tags/tag808.xml"/><Relationship Id="rId48" Type="http://schemas.openxmlformats.org/officeDocument/2006/relationships/tags" Target="../tags/tag807.xml"/><Relationship Id="rId47" Type="http://schemas.openxmlformats.org/officeDocument/2006/relationships/tags" Target="../tags/tag806.xml"/><Relationship Id="rId46" Type="http://schemas.openxmlformats.org/officeDocument/2006/relationships/tags" Target="../tags/tag805.xml"/><Relationship Id="rId45" Type="http://schemas.openxmlformats.org/officeDocument/2006/relationships/tags" Target="../tags/tag804.xml"/><Relationship Id="rId44" Type="http://schemas.openxmlformats.org/officeDocument/2006/relationships/tags" Target="../tags/tag803.xml"/><Relationship Id="rId43" Type="http://schemas.openxmlformats.org/officeDocument/2006/relationships/tags" Target="../tags/tag802.xml"/><Relationship Id="rId42" Type="http://schemas.openxmlformats.org/officeDocument/2006/relationships/tags" Target="../tags/tag801.xml"/><Relationship Id="rId41" Type="http://schemas.openxmlformats.org/officeDocument/2006/relationships/tags" Target="../tags/tag800.xml"/><Relationship Id="rId40" Type="http://schemas.openxmlformats.org/officeDocument/2006/relationships/tags" Target="../tags/tag799.xml"/><Relationship Id="rId4" Type="http://schemas.openxmlformats.org/officeDocument/2006/relationships/slideLayout" Target="../slideLayouts/slideLayout15.xml"/><Relationship Id="rId39" Type="http://schemas.openxmlformats.org/officeDocument/2006/relationships/tags" Target="../tags/tag798.xml"/><Relationship Id="rId38" Type="http://schemas.openxmlformats.org/officeDocument/2006/relationships/tags" Target="../tags/tag797.xml"/><Relationship Id="rId37" Type="http://schemas.openxmlformats.org/officeDocument/2006/relationships/tags" Target="../tags/tag796.xml"/><Relationship Id="rId36" Type="http://schemas.openxmlformats.org/officeDocument/2006/relationships/tags" Target="../tags/tag795.xml"/><Relationship Id="rId35" Type="http://schemas.openxmlformats.org/officeDocument/2006/relationships/tags" Target="../tags/tag794.xml"/><Relationship Id="rId34" Type="http://schemas.openxmlformats.org/officeDocument/2006/relationships/tags" Target="../tags/tag793.xml"/><Relationship Id="rId33" Type="http://schemas.openxmlformats.org/officeDocument/2006/relationships/tags" Target="../tags/tag792.xml"/><Relationship Id="rId32" Type="http://schemas.openxmlformats.org/officeDocument/2006/relationships/tags" Target="../tags/tag791.xml"/><Relationship Id="rId31" Type="http://schemas.openxmlformats.org/officeDocument/2006/relationships/tags" Target="../tags/tag790.xml"/><Relationship Id="rId30" Type="http://schemas.openxmlformats.org/officeDocument/2006/relationships/tags" Target="../tags/tag789.xml"/><Relationship Id="rId3" Type="http://schemas.openxmlformats.org/officeDocument/2006/relationships/slideLayout" Target="../slideLayouts/slideLayout14.xml"/><Relationship Id="rId29" Type="http://schemas.openxmlformats.org/officeDocument/2006/relationships/tags" Target="../tags/tag788.xml"/><Relationship Id="rId28" Type="http://schemas.openxmlformats.org/officeDocument/2006/relationships/tags" Target="../tags/tag787.xml"/><Relationship Id="rId27" Type="http://schemas.openxmlformats.org/officeDocument/2006/relationships/tags" Target="../tags/tag786.xml"/><Relationship Id="rId26" Type="http://schemas.openxmlformats.org/officeDocument/2006/relationships/tags" Target="../tags/tag785.xml"/><Relationship Id="rId25" Type="http://schemas.openxmlformats.org/officeDocument/2006/relationships/tags" Target="../tags/tag784.xml"/><Relationship Id="rId24" Type="http://schemas.openxmlformats.org/officeDocument/2006/relationships/tags" Target="../tags/tag783.xml"/><Relationship Id="rId23" Type="http://schemas.openxmlformats.org/officeDocument/2006/relationships/tags" Target="../tags/tag782.xml"/><Relationship Id="rId22" Type="http://schemas.openxmlformats.org/officeDocument/2006/relationships/tags" Target="../tags/tag781.xml"/><Relationship Id="rId21" Type="http://schemas.openxmlformats.org/officeDocument/2006/relationships/tags" Target="../tags/tag780.xml"/><Relationship Id="rId20" Type="http://schemas.openxmlformats.org/officeDocument/2006/relationships/tags" Target="../tags/tag779.xml"/><Relationship Id="rId2" Type="http://schemas.openxmlformats.org/officeDocument/2006/relationships/slideLayout" Target="../slideLayouts/slideLayout13.xml"/><Relationship Id="rId19" Type="http://schemas.openxmlformats.org/officeDocument/2006/relationships/tags" Target="../tags/tag778.xml"/><Relationship Id="rId18" Type="http://schemas.openxmlformats.org/officeDocument/2006/relationships/tags" Target="../tags/tag777.xml"/><Relationship Id="rId17" Type="http://schemas.openxmlformats.org/officeDocument/2006/relationships/tags" Target="../tags/tag776.xml"/><Relationship Id="rId16" Type="http://schemas.openxmlformats.org/officeDocument/2006/relationships/tags" Target="../tags/tag775.xml"/><Relationship Id="rId15" Type="http://schemas.openxmlformats.org/officeDocument/2006/relationships/tags" Target="../tags/tag774.xml"/><Relationship Id="rId14" Type="http://schemas.openxmlformats.org/officeDocument/2006/relationships/tags" Target="../tags/tag773.xml"/><Relationship Id="rId13" Type="http://schemas.openxmlformats.org/officeDocument/2006/relationships/tags" Target="../tags/tag772.xml"/><Relationship Id="rId12" Type="http://schemas.openxmlformats.org/officeDocument/2006/relationships/tags" Target="../tags/tag771.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slideLayout" Target="../slideLayouts/slideLayout30.xml"/><Relationship Id="rId7" Type="http://schemas.openxmlformats.org/officeDocument/2006/relationships/slideLayout" Target="../slideLayouts/slideLayout29.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3" Type="http://schemas.openxmlformats.org/officeDocument/2006/relationships/slideLayout" Target="../slideLayouts/slideLayout25.xml"/><Relationship Id="rId2" Type="http://schemas.openxmlformats.org/officeDocument/2006/relationships/slideLayout" Target="../slideLayouts/slideLayout24.xml"/><Relationship Id="rId18" Type="http://schemas.openxmlformats.org/officeDocument/2006/relationships/theme" Target="../theme/theme3.xml"/><Relationship Id="rId17" Type="http://schemas.openxmlformats.org/officeDocument/2006/relationships/tags" Target="../tags/tag973.xml"/><Relationship Id="rId16" Type="http://schemas.openxmlformats.org/officeDocument/2006/relationships/tags" Target="../tags/tag972.xml"/><Relationship Id="rId15" Type="http://schemas.openxmlformats.org/officeDocument/2006/relationships/tags" Target="../tags/tag971.xml"/><Relationship Id="rId14" Type="http://schemas.openxmlformats.org/officeDocument/2006/relationships/tags" Target="../tags/tag970.xml"/><Relationship Id="rId13" Type="http://schemas.openxmlformats.org/officeDocument/2006/relationships/tags" Target="../tags/tag969.xml"/><Relationship Id="rId12" Type="http://schemas.openxmlformats.org/officeDocument/2006/relationships/tags" Target="../tags/tag968.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pic>
        <p:nvPicPr>
          <p:cNvPr id="7" name="图片 6"/>
          <p:cNvPicPr>
            <a:picLocks noChangeAspect="1"/>
          </p:cNvPicPr>
          <p:nvPr userDrawn="1">
            <p:custDataLst>
              <p:tags r:id="rId12"/>
            </p:custDataLst>
          </p:nvPr>
        </p:nvPicPr>
        <p:blipFill>
          <a:blip r:embed="rId13"/>
          <a:stretch>
            <a:fillRect/>
          </a:stretch>
        </p:blipFill>
        <p:spPr>
          <a:xfrm>
            <a:off x="9447530" y="0"/>
            <a:ext cx="2744470" cy="42545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9" name="矩形 38"/>
          <p:cNvSpPr/>
          <p:nvPr userDrawn="1">
            <p:custDataLst>
              <p:tags r:id="rId1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latin typeface="微软雅黑" panose="020B0503020204020204" charset="-122"/>
              <a:cs typeface="微软雅黑" panose="020B0503020204020204" charset="-122"/>
            </a:endParaRPr>
          </a:p>
        </p:txBody>
      </p:sp>
      <p:sp>
        <p:nvSpPr>
          <p:cNvPr id="55" name="任意多边形: 形状 2"/>
          <p:cNvSpPr/>
          <p:nvPr userDrawn="1">
            <p:custDataLst>
              <p:tags r:id="rId1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56" name="任意多边形: 形状 3"/>
          <p:cNvSpPr/>
          <p:nvPr userDrawn="1">
            <p:custDataLst>
              <p:tags r:id="rId1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57" name="任意多边形: 形状 4"/>
          <p:cNvSpPr/>
          <p:nvPr userDrawn="1">
            <p:custDataLst>
              <p:tags r:id="rId1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58" name="任意多边形: 形状 5"/>
          <p:cNvSpPr/>
          <p:nvPr userDrawn="1">
            <p:custDataLst>
              <p:tags r:id="rId1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59" name="任意多边形: 形状 6"/>
          <p:cNvSpPr/>
          <p:nvPr userDrawn="1">
            <p:custDataLst>
              <p:tags r:id="rId1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0" name="任意多边形: 形状 7"/>
          <p:cNvSpPr/>
          <p:nvPr userDrawn="1">
            <p:custDataLst>
              <p:tags r:id="rId1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1" name="任意多边形: 形状 8"/>
          <p:cNvSpPr/>
          <p:nvPr userDrawn="1">
            <p:custDataLst>
              <p:tags r:id="rId1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2" name="任意多边形: 形状 9"/>
          <p:cNvSpPr/>
          <p:nvPr userDrawn="1">
            <p:custDataLst>
              <p:tags r:id="rId2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3" name="任意多边形: 形状 10"/>
          <p:cNvSpPr/>
          <p:nvPr userDrawn="1">
            <p:custDataLst>
              <p:tags r:id="rId2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4" name="任意多边形: 形状 11"/>
          <p:cNvSpPr/>
          <p:nvPr userDrawn="1">
            <p:custDataLst>
              <p:tags r:id="rId2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5" name="任意多边形: 形状 12"/>
          <p:cNvSpPr/>
          <p:nvPr userDrawn="1">
            <p:custDataLst>
              <p:tags r:id="rId2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6" name="任意多边形: 形状 13"/>
          <p:cNvSpPr/>
          <p:nvPr userDrawn="1">
            <p:custDataLst>
              <p:tags r:id="rId2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7" name="任意多边形: 形状 14"/>
          <p:cNvSpPr/>
          <p:nvPr userDrawn="1">
            <p:custDataLst>
              <p:tags r:id="rId2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8" name="任意多边形: 形状 15"/>
          <p:cNvSpPr/>
          <p:nvPr userDrawn="1">
            <p:custDataLst>
              <p:tags r:id="rId2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9" name="任意多边形: 形状 16"/>
          <p:cNvSpPr/>
          <p:nvPr userDrawn="1">
            <p:custDataLst>
              <p:tags r:id="rId2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70" name="任意多边形: 形状 17"/>
          <p:cNvSpPr/>
          <p:nvPr userDrawn="1">
            <p:custDataLst>
              <p:tags r:id="rId2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71" name="任意多边形: 形状 18"/>
          <p:cNvSpPr/>
          <p:nvPr userDrawn="1">
            <p:custDataLst>
              <p:tags r:id="rId2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72" name="任意多边形: 形状 19"/>
          <p:cNvSpPr/>
          <p:nvPr userDrawn="1">
            <p:custDataLst>
              <p:tags r:id="rId3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73" name="任意多边形: 形状 20"/>
          <p:cNvSpPr/>
          <p:nvPr userDrawn="1">
            <p:custDataLst>
              <p:tags r:id="rId3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74" name="任意多边形: 形状 21"/>
          <p:cNvSpPr/>
          <p:nvPr userDrawn="1">
            <p:custDataLst>
              <p:tags r:id="rId3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75" name="任意多边形: 形状 22"/>
          <p:cNvSpPr/>
          <p:nvPr userDrawn="1">
            <p:custDataLst>
              <p:tags r:id="rId3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77" name="任意多边形: 形状 23"/>
          <p:cNvSpPr/>
          <p:nvPr userDrawn="1">
            <p:custDataLst>
              <p:tags r:id="rId3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87" name="任意多边形: 形状 24"/>
          <p:cNvSpPr/>
          <p:nvPr userDrawn="1">
            <p:custDataLst>
              <p:tags r:id="rId3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88" name="任意多边形: 形状 25"/>
          <p:cNvSpPr/>
          <p:nvPr userDrawn="1">
            <p:custDataLst>
              <p:tags r:id="rId3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0" name="任意多边形: 形状 26"/>
          <p:cNvSpPr/>
          <p:nvPr userDrawn="1">
            <p:custDataLst>
              <p:tags r:id="rId3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1" name="任意多边形: 形状 27"/>
          <p:cNvSpPr/>
          <p:nvPr userDrawn="1">
            <p:custDataLst>
              <p:tags r:id="rId3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3" name="任意多边形: 形状 28"/>
          <p:cNvSpPr/>
          <p:nvPr userDrawn="1">
            <p:custDataLst>
              <p:tags r:id="rId3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4" name="任意多边形: 形状 29"/>
          <p:cNvSpPr/>
          <p:nvPr userDrawn="1">
            <p:custDataLst>
              <p:tags r:id="rId4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5" name="任意多边形: 形状 30"/>
          <p:cNvSpPr/>
          <p:nvPr userDrawn="1">
            <p:custDataLst>
              <p:tags r:id="rId4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6" name="任意多边形: 形状 31"/>
          <p:cNvSpPr/>
          <p:nvPr userDrawn="1">
            <p:custDataLst>
              <p:tags r:id="rId4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7" name="任意多边形: 形状 32"/>
          <p:cNvSpPr/>
          <p:nvPr userDrawn="1">
            <p:custDataLst>
              <p:tags r:id="rId4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8" name="任意多边形: 形状 33"/>
          <p:cNvSpPr/>
          <p:nvPr userDrawn="1">
            <p:custDataLst>
              <p:tags r:id="rId4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9" name="任意多边形: 形状 34"/>
          <p:cNvSpPr/>
          <p:nvPr userDrawn="1">
            <p:custDataLst>
              <p:tags r:id="rId4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10" name="任意多边形: 形状 35"/>
          <p:cNvSpPr/>
          <p:nvPr userDrawn="1">
            <p:custDataLst>
              <p:tags r:id="rId4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11" name="任意多边形: 形状 36"/>
          <p:cNvSpPr/>
          <p:nvPr userDrawn="1">
            <p:custDataLst>
              <p:tags r:id="rId4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12" name="任意多边形: 形状 37"/>
          <p:cNvSpPr/>
          <p:nvPr userDrawn="1">
            <p:custDataLst>
              <p:tags r:id="rId4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13" name="任意多边形: 形状 38"/>
          <p:cNvSpPr/>
          <p:nvPr userDrawn="1">
            <p:custDataLst>
              <p:tags r:id="rId4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14" name="任意多边形: 形状 39"/>
          <p:cNvSpPr/>
          <p:nvPr userDrawn="1">
            <p:custDataLst>
              <p:tags r:id="rId5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15" name="任意多边形: 形状 40"/>
          <p:cNvSpPr/>
          <p:nvPr userDrawn="1">
            <p:custDataLst>
              <p:tags r:id="rId5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16" name="任意多边形: 形状 41"/>
          <p:cNvSpPr/>
          <p:nvPr userDrawn="1">
            <p:custDataLst>
              <p:tags r:id="rId5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pic>
        <p:nvPicPr>
          <p:cNvPr id="120" name="图片 119" descr="资源 2@4x-8"/>
          <p:cNvPicPr>
            <a:picLocks noChangeAspect="1"/>
          </p:cNvPicPr>
          <p:nvPr userDrawn="1">
            <p:custDataLst>
              <p:tags r:id="rId53"/>
            </p:custDataLst>
          </p:nvPr>
        </p:nvPicPr>
        <p:blipFill>
          <a:blip r:embed="rId54"/>
          <a:stretch>
            <a:fillRect/>
          </a:stretch>
        </p:blipFill>
        <p:spPr>
          <a:xfrm>
            <a:off x="4080510" y="0"/>
            <a:ext cx="1064260" cy="1348105"/>
          </a:xfrm>
          <a:prstGeom prst="rect">
            <a:avLst/>
          </a:prstGeom>
        </p:spPr>
      </p:pic>
      <p:pic>
        <p:nvPicPr>
          <p:cNvPr id="121" name="图片 120" descr="资源 3@4x-8"/>
          <p:cNvPicPr>
            <a:picLocks noChangeAspect="1"/>
          </p:cNvPicPr>
          <p:nvPr userDrawn="1">
            <p:custDataLst>
              <p:tags r:id="rId55"/>
            </p:custDataLst>
          </p:nvPr>
        </p:nvPicPr>
        <p:blipFill>
          <a:blip r:embed="rId56"/>
          <a:stretch>
            <a:fillRect/>
          </a:stretch>
        </p:blipFill>
        <p:spPr>
          <a:xfrm>
            <a:off x="7215505" y="0"/>
            <a:ext cx="4989830" cy="2374900"/>
          </a:xfrm>
          <a:prstGeom prst="rect">
            <a:avLst/>
          </a:prstGeom>
        </p:spPr>
      </p:pic>
      <p:pic>
        <p:nvPicPr>
          <p:cNvPr id="122" name="图片 121" descr="资源 4@4x-8"/>
          <p:cNvPicPr>
            <a:picLocks noChangeAspect="1"/>
          </p:cNvPicPr>
          <p:nvPr userDrawn="1">
            <p:custDataLst>
              <p:tags r:id="rId57"/>
            </p:custDataLst>
          </p:nvPr>
        </p:nvPicPr>
        <p:blipFill>
          <a:blip r:embed="rId58"/>
          <a:stretch>
            <a:fillRect/>
          </a:stretch>
        </p:blipFill>
        <p:spPr>
          <a:xfrm>
            <a:off x="1905" y="-9525"/>
            <a:ext cx="3096260" cy="2460625"/>
          </a:xfrm>
          <a:prstGeom prst="rect">
            <a:avLst/>
          </a:prstGeom>
        </p:spPr>
      </p:pic>
      <p:pic>
        <p:nvPicPr>
          <p:cNvPr id="123" name="图片 122" descr="资源 5@4x-8"/>
          <p:cNvPicPr>
            <a:picLocks noChangeAspect="1"/>
          </p:cNvPicPr>
          <p:nvPr userDrawn="1">
            <p:custDataLst>
              <p:tags r:id="rId59"/>
            </p:custDataLst>
          </p:nvPr>
        </p:nvPicPr>
        <p:blipFill>
          <a:blip r:embed="rId60"/>
          <a:stretch>
            <a:fillRect/>
          </a:stretch>
        </p:blipFill>
        <p:spPr>
          <a:xfrm>
            <a:off x="5688965" y="142240"/>
            <a:ext cx="1162685" cy="2600960"/>
          </a:xfrm>
          <a:prstGeom prst="rect">
            <a:avLst/>
          </a:prstGeom>
        </p:spPr>
      </p:pic>
      <p:pic>
        <p:nvPicPr>
          <p:cNvPr id="124" name="图片 123" descr="资源 6@4x-8"/>
          <p:cNvPicPr>
            <a:picLocks noChangeAspect="1"/>
          </p:cNvPicPr>
          <p:nvPr userDrawn="1">
            <p:custDataLst>
              <p:tags r:id="rId61"/>
            </p:custDataLst>
          </p:nvPr>
        </p:nvPicPr>
        <p:blipFill>
          <a:blip r:embed="rId62"/>
          <a:stretch>
            <a:fillRect/>
          </a:stretch>
        </p:blipFill>
        <p:spPr>
          <a:xfrm>
            <a:off x="7169150" y="55880"/>
            <a:ext cx="1387475" cy="2757170"/>
          </a:xfrm>
          <a:prstGeom prst="rect">
            <a:avLst/>
          </a:prstGeom>
        </p:spPr>
      </p:pic>
      <p:pic>
        <p:nvPicPr>
          <p:cNvPr id="125" name="图片 124" descr="资源 7@4x-8"/>
          <p:cNvPicPr>
            <a:picLocks noChangeAspect="1"/>
          </p:cNvPicPr>
          <p:nvPr userDrawn="1">
            <p:custDataLst>
              <p:tags r:id="rId63"/>
            </p:custDataLst>
          </p:nvPr>
        </p:nvPicPr>
        <p:blipFill>
          <a:blip r:embed="rId64"/>
          <a:srcRect l="48995" b="-6400"/>
          <a:stretch>
            <a:fillRect/>
          </a:stretch>
        </p:blipFill>
        <p:spPr>
          <a:xfrm>
            <a:off x="-5715" y="2753360"/>
            <a:ext cx="886460" cy="675640"/>
          </a:xfrm>
          <a:prstGeom prst="rect">
            <a:avLst/>
          </a:prstGeom>
        </p:spPr>
      </p:pic>
      <p:sp>
        <p:nvSpPr>
          <p:cNvPr id="126" name="圆角矩形 125"/>
          <p:cNvSpPr/>
          <p:nvPr userDrawn="1">
            <p:custDataLst>
              <p:tags r:id="rId65"/>
            </p:custDataLst>
          </p:nvPr>
        </p:nvSpPr>
        <p:spPr>
          <a:xfrm>
            <a:off x="316230" y="344170"/>
            <a:ext cx="11481435" cy="6159500"/>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latin typeface="微软雅黑" panose="020B0503020204020204" charset="-122"/>
              <a:cs typeface="微软雅黑" panose="020B0503020204020204" charset="-122"/>
            </a:endParaRPr>
          </a:p>
        </p:txBody>
      </p:sp>
      <p:sp>
        <p:nvSpPr>
          <p:cNvPr id="128" name="任意多边形: 形状 23"/>
          <p:cNvSpPr/>
          <p:nvPr userDrawn="1">
            <p:custDataLst>
              <p:tags r:id="rId66"/>
            </p:custDataLst>
          </p:nvPr>
        </p:nvSpPr>
        <p:spPr>
          <a:xfrm>
            <a:off x="669290" y="6603365"/>
            <a:ext cx="929005" cy="5334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latin typeface="微软雅黑" panose="020B0503020204020204" charset="-122"/>
              <a:cs typeface="微软雅黑" panose="020B0503020204020204" charset="-122"/>
            </a:endParaRPr>
          </a:p>
        </p:txBody>
      </p:sp>
      <p:sp>
        <p:nvSpPr>
          <p:cNvPr id="129" name="任意多边形: 形状 25"/>
          <p:cNvSpPr/>
          <p:nvPr userDrawn="1">
            <p:custDataLst>
              <p:tags r:id="rId67"/>
            </p:custDataLst>
          </p:nvPr>
        </p:nvSpPr>
        <p:spPr>
          <a:xfrm>
            <a:off x="1270" y="5463540"/>
            <a:ext cx="3063875" cy="139636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31" name="任意多边形: 形状 26"/>
          <p:cNvSpPr/>
          <p:nvPr userDrawn="1">
            <p:custDataLst>
              <p:tags r:id="rId68"/>
            </p:custDataLst>
          </p:nvPr>
        </p:nvSpPr>
        <p:spPr>
          <a:xfrm>
            <a:off x="0" y="6440170"/>
            <a:ext cx="2010410" cy="419735"/>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32" name="任意多边形: 形状 27"/>
          <p:cNvSpPr/>
          <p:nvPr userDrawn="1">
            <p:custDataLst>
              <p:tags r:id="rId69"/>
            </p:custDataLst>
          </p:nvPr>
        </p:nvSpPr>
        <p:spPr>
          <a:xfrm>
            <a:off x="635" y="5380990"/>
            <a:ext cx="684530" cy="147701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33" name="任意多边形: 形状 28"/>
          <p:cNvSpPr/>
          <p:nvPr userDrawn="1">
            <p:custDataLst>
              <p:tags r:id="rId70"/>
            </p:custDataLst>
          </p:nvPr>
        </p:nvSpPr>
        <p:spPr>
          <a:xfrm>
            <a:off x="1270" y="5496560"/>
            <a:ext cx="603885" cy="136461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34" name="任意多边形: 形状 29"/>
          <p:cNvSpPr/>
          <p:nvPr userDrawn="1">
            <p:custDataLst>
              <p:tags r:id="rId71"/>
            </p:custDataLst>
          </p:nvPr>
        </p:nvSpPr>
        <p:spPr>
          <a:xfrm>
            <a:off x="376555" y="6110605"/>
            <a:ext cx="701040" cy="749935"/>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35" name="任意多边形: 形状 30"/>
          <p:cNvSpPr/>
          <p:nvPr userDrawn="1">
            <p:custDataLst>
              <p:tags r:id="rId72"/>
            </p:custDataLst>
          </p:nvPr>
        </p:nvSpPr>
        <p:spPr>
          <a:xfrm>
            <a:off x="548640" y="6229985"/>
            <a:ext cx="439420" cy="627380"/>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37" name="任意多边形: 形状 31"/>
          <p:cNvSpPr/>
          <p:nvPr userDrawn="1">
            <p:custDataLst>
              <p:tags r:id="rId73"/>
            </p:custDataLst>
          </p:nvPr>
        </p:nvSpPr>
        <p:spPr>
          <a:xfrm>
            <a:off x="9910445" y="5909310"/>
            <a:ext cx="2293620" cy="948055"/>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38" name="任意多边形: 形状 32"/>
          <p:cNvSpPr/>
          <p:nvPr userDrawn="1">
            <p:custDataLst>
              <p:tags r:id="rId74"/>
            </p:custDataLst>
          </p:nvPr>
        </p:nvSpPr>
        <p:spPr>
          <a:xfrm>
            <a:off x="10559415" y="6268720"/>
            <a:ext cx="1410970" cy="59118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39" name="任意多边形: 形状 33"/>
          <p:cNvSpPr/>
          <p:nvPr userDrawn="1">
            <p:custDataLst>
              <p:tags r:id="rId75"/>
            </p:custDataLst>
          </p:nvPr>
        </p:nvSpPr>
        <p:spPr>
          <a:xfrm>
            <a:off x="10556875" y="6268720"/>
            <a:ext cx="1413510" cy="58991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40" name="任意多边形: 形状 34"/>
          <p:cNvSpPr/>
          <p:nvPr userDrawn="1">
            <p:custDataLst>
              <p:tags r:id="rId76"/>
            </p:custDataLst>
          </p:nvPr>
        </p:nvSpPr>
        <p:spPr>
          <a:xfrm>
            <a:off x="11388725" y="5734050"/>
            <a:ext cx="808355" cy="112331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41" name="任意多边形: 形状 35"/>
          <p:cNvSpPr/>
          <p:nvPr userDrawn="1">
            <p:custDataLst>
              <p:tags r:id="rId77"/>
            </p:custDataLst>
          </p:nvPr>
        </p:nvSpPr>
        <p:spPr>
          <a:xfrm>
            <a:off x="11470005" y="5836285"/>
            <a:ext cx="707390" cy="1019810"/>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42" name="任意多边形: 形状 36"/>
          <p:cNvSpPr/>
          <p:nvPr userDrawn="1">
            <p:custDataLst>
              <p:tags r:id="rId78"/>
            </p:custDataLst>
          </p:nvPr>
        </p:nvSpPr>
        <p:spPr>
          <a:xfrm>
            <a:off x="11731625" y="5457825"/>
            <a:ext cx="466090" cy="1400175"/>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43" name="任意多边形: 形状 37"/>
          <p:cNvSpPr/>
          <p:nvPr userDrawn="1">
            <p:custDataLst>
              <p:tags r:id="rId79"/>
            </p:custDataLst>
          </p:nvPr>
        </p:nvSpPr>
        <p:spPr>
          <a:xfrm>
            <a:off x="11802110" y="5559425"/>
            <a:ext cx="394970" cy="129730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8" name="同侧圆角矩形 7"/>
          <p:cNvSpPr/>
          <p:nvPr userDrawn="1">
            <p:custDataLst>
              <p:tags r:id="rId80"/>
            </p:custDataLst>
          </p:nvPr>
        </p:nvSpPr>
        <p:spPr>
          <a:xfrm rot="5400000">
            <a:off x="2459355" y="-1155065"/>
            <a:ext cx="575310" cy="4396105"/>
          </a:xfrm>
          <a:prstGeom prst="round2SameRect">
            <a:avLst>
              <a:gd name="adj1" fmla="val 10651"/>
              <a:gd name="adj2" fmla="val 0"/>
            </a:avLst>
          </a:prstGeom>
          <a:solidFill>
            <a:schemeClr val="accent1">
              <a:lumMod val="20000"/>
              <a:lumOff val="80000"/>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latin typeface="微软雅黑" panose="020B0503020204020204" charset="-122"/>
              <a:cs typeface="微软雅黑" panose="020B0503020204020204" charset="-122"/>
              <a:sym typeface="+mn-ea"/>
            </a:endParaRPr>
          </a:p>
        </p:txBody>
      </p:sp>
      <p:sp>
        <p:nvSpPr>
          <p:cNvPr id="9" name="矩形 8"/>
          <p:cNvSpPr/>
          <p:nvPr userDrawn="1">
            <p:custDataLst>
              <p:tags r:id="rId81"/>
            </p:custDataLst>
          </p:nvPr>
        </p:nvSpPr>
        <p:spPr>
          <a:xfrm>
            <a:off x="548640" y="755015"/>
            <a:ext cx="100330" cy="5759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cs typeface="微软雅黑" panose="020B0503020204020204" charset="-122"/>
            </a:endParaRPr>
          </a:p>
        </p:txBody>
      </p:sp>
      <p:sp>
        <p:nvSpPr>
          <p:cNvPr id="11" name="日期占位符 10"/>
          <p:cNvSpPr>
            <a:spLocks noGrp="1"/>
          </p:cNvSpPr>
          <p:nvPr>
            <p:ph type="dt" sz="half" idx="10"/>
            <p:custDataLst>
              <p:tags r:id="rId82"/>
            </p:custDataLst>
          </p:nvPr>
        </p:nvSpPr>
        <p:spPr>
          <a:xfrm>
            <a:off x="612000" y="6314400"/>
            <a:ext cx="2700000" cy="316800"/>
          </a:xfrm>
        </p:spPr>
        <p:txBody>
          <a:bodyPr/>
          <a:lstStyle>
            <a:lvl1pPr>
              <a:defRPr>
                <a:latin typeface="微软雅黑" panose="020B0503020204020204" charset="-122"/>
                <a:cs typeface="微软雅黑" panose="020B0503020204020204" charset="-122"/>
              </a:defRPr>
            </a:lvl1pPr>
          </a:lstStyle>
          <a:p>
            <a:fld id="{760FBDFE-C587-4B4C-A407-44438C67B59E}" type="datetimeFigureOut">
              <a:rPr lang="zh-CN" altLang="en-US" smtClean="0"/>
            </a:fld>
            <a:endParaRPr lang="zh-CN" altLang="en-US"/>
          </a:p>
        </p:txBody>
      </p:sp>
      <p:sp>
        <p:nvSpPr>
          <p:cNvPr id="12" name="页脚占位符 11"/>
          <p:cNvSpPr>
            <a:spLocks noGrp="1"/>
          </p:cNvSpPr>
          <p:nvPr>
            <p:ph type="ftr" sz="quarter" idx="11"/>
            <p:custDataLst>
              <p:tags r:id="rId83"/>
            </p:custDataLst>
          </p:nvPr>
        </p:nvSpPr>
        <p:spPr>
          <a:xfrm>
            <a:off x="4116000" y="6314400"/>
            <a:ext cx="3960000" cy="316800"/>
          </a:xfrm>
        </p:spPr>
        <p:txBody>
          <a:bodyPr/>
          <a:lstStyle>
            <a:lvl1pPr>
              <a:defRPr>
                <a:latin typeface="微软雅黑" panose="020B0503020204020204" charset="-122"/>
                <a:cs typeface="微软雅黑" panose="020B0503020204020204" charset="-122"/>
              </a:defRPr>
            </a:lvl1pPr>
          </a:lstStyle>
          <a:p>
            <a:endParaRPr lang="zh-CN" altLang="en-US" dirty="0"/>
          </a:p>
        </p:txBody>
      </p:sp>
      <p:sp>
        <p:nvSpPr>
          <p:cNvPr id="13" name="灯片编号占位符 12"/>
          <p:cNvSpPr>
            <a:spLocks noGrp="1"/>
          </p:cNvSpPr>
          <p:nvPr>
            <p:ph type="sldNum" sz="quarter" idx="12"/>
            <p:custDataLst>
              <p:tags r:id="rId84"/>
            </p:custDataLst>
          </p:nvPr>
        </p:nvSpPr>
        <p:spPr>
          <a:xfrm>
            <a:off x="8877600" y="6314400"/>
            <a:ext cx="2700000" cy="316800"/>
          </a:xfrm>
        </p:spPr>
        <p:txBody>
          <a:bodyPr/>
          <a:lstStyle>
            <a:lvl1pPr>
              <a:defRPr>
                <a:latin typeface="微软雅黑" panose="020B0503020204020204" charset="-122"/>
                <a:cs typeface="微软雅黑" panose="020B0503020204020204" charset="-122"/>
              </a:defRPr>
            </a:lvl1pPr>
          </a:lstStyle>
          <a:p>
            <a:fld id="{49AE70B2-8BF9-45C0-BB95-33D1B9D3A854}" type="slidenum">
              <a:rPr lang="zh-CN" altLang="en-US" smtClean="0"/>
            </a:fld>
            <a:endParaRPr lang="zh-CN" altLang="en-US" dirty="0"/>
          </a:p>
        </p:txBody>
      </p:sp>
      <p:sp>
        <p:nvSpPr>
          <p:cNvPr id="2" name="标题占位符 1"/>
          <p:cNvSpPr>
            <a:spLocks noGrp="1"/>
          </p:cNvSpPr>
          <p:nvPr>
            <p:ph type="title"/>
            <p:custDataLst>
              <p:tags r:id="rId85"/>
            </p:custDataLst>
          </p:nvPr>
        </p:nvSpPr>
        <p:spPr>
          <a:xfrm>
            <a:off x="689610" y="545441"/>
            <a:ext cx="9359900" cy="966017"/>
          </a:xfrm>
          <a:prstGeom prst="rect">
            <a:avLst/>
          </a:prstGeom>
          <a:noFill/>
          <a:ln>
            <a:noFill/>
            <a:prstDash val="sysDash"/>
          </a:ln>
        </p:spPr>
        <p:txBody>
          <a:bodyPr vert="horz" wrap="square" lIns="91440" tIns="45720" rIns="91440" bIns="45720" rtlCol="0" anchor="ctr" anchorCtr="0">
            <a:normAutofit/>
          </a:bodyPr>
          <a:lstStyle/>
          <a:p>
            <a:pPr marL="0" marR="0" lvl="0">
              <a:buClrTx/>
              <a:buSzTx/>
              <a:buFontTx/>
            </a:pPr>
            <a:r>
              <a:rPr lang="zh-CN" altLang="en-US" dirty="0"/>
              <a:t>单击此处编辑母版标题样式</a:t>
            </a:r>
            <a:endParaRPr lang="zh-CN" altLang="en-US" dirty="0"/>
          </a:p>
        </p:txBody>
      </p:sp>
      <p:sp>
        <p:nvSpPr>
          <p:cNvPr id="3" name="文本占位符 2"/>
          <p:cNvSpPr>
            <a:spLocks noGrp="1"/>
          </p:cNvSpPr>
          <p:nvPr>
            <p:ph type="body" idx="1"/>
            <p:custDataLst>
              <p:tags r:id="rId86"/>
            </p:custDataLst>
          </p:nvPr>
        </p:nvSpPr>
        <p:spPr>
          <a:xfrm>
            <a:off x="697866" y="1735733"/>
            <a:ext cx="9359900" cy="4441230"/>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4" name="KSO_TEMPLATE" hidden="1"/>
          <p:cNvSpPr/>
          <p:nvPr userDrawn="1">
            <p:custDataLst>
              <p:tags r:id="rId8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5" name="图片 4"/>
          <p:cNvPicPr>
            <a:picLocks noChangeAspect="1"/>
          </p:cNvPicPr>
          <p:nvPr userDrawn="1">
            <p:custDataLst>
              <p:tags r:id="rId88"/>
            </p:custDataLst>
          </p:nvPr>
        </p:nvPicPr>
        <p:blipFill>
          <a:blip r:embed="rId89"/>
          <a:stretch>
            <a:fillRect/>
          </a:stretch>
        </p:blipFill>
        <p:spPr>
          <a:xfrm>
            <a:off x="9447530" y="0"/>
            <a:ext cx="2744470" cy="42545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txStyles>
    <p:titleStyle>
      <a:lvl1pPr algn="l" defTabSz="914400" rtl="0" eaLnBrk="1" fontAlgn="auto" latinLnBrk="0" hangingPunct="1">
        <a:lnSpc>
          <a:spcPct val="100000"/>
        </a:lnSpc>
        <a:spcBef>
          <a:spcPct val="0"/>
        </a:spcBef>
        <a:buNone/>
        <a:defRPr kumimoji="0" lang="zh-CN" altLang="en-US" sz="2400" b="1" i="0" u="none" strike="noStrike" kern="1200" cap="none" spc="300" normalizeH="0" baseline="0" smtClean="0">
          <a:ln>
            <a:noFill/>
            <a:prstDash val="sysDot"/>
          </a:ln>
          <a:solidFill>
            <a:schemeClr val="accent1"/>
          </a:solidFill>
          <a:uFillTx/>
          <a:latin typeface="+mj-ea"/>
          <a:ea typeface="+mj-ea"/>
          <a:cs typeface="微软雅黑" panose="020B0503020204020204" charset="-122"/>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ea"/>
          <a:ea typeface="+mn-ea"/>
          <a:cs typeface="微软雅黑" panose="020B0503020204020204" charset="-122"/>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ea"/>
          <a:ea typeface="+mn-ea"/>
          <a:cs typeface="微软雅黑" panose="020B0503020204020204" charset="-122"/>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ea"/>
          <a:ea typeface="+mn-ea"/>
          <a:cs typeface="微软雅黑" panose="020B0503020204020204" charset="-122"/>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ea"/>
          <a:ea typeface="+mn-ea"/>
          <a:cs typeface="微软雅黑" panose="020B0503020204020204" charset="-122"/>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ea"/>
          <a:ea typeface="+mn-ea"/>
          <a:cs typeface="微软雅黑" panose="020B0503020204020204" charset="-122"/>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838200" y="360000"/>
            <a:ext cx="10515600" cy="864000"/>
          </a:xfrm>
          <a:prstGeom prst="rect">
            <a:avLst/>
          </a:prstGeom>
        </p:spPr>
        <p:txBody>
          <a:bodyPr vert="horz" lIns="0" tIns="0" rIns="0" bIns="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838200" y="1364400"/>
            <a:ext cx="10515600" cy="4813200"/>
          </a:xfrm>
          <a:prstGeom prst="rect">
            <a:avLst/>
          </a:prstGeom>
        </p:spPr>
        <p:txBody>
          <a:bodyPr vert="horz" lIns="0" tIns="0" rIns="0" bIns="0" rtlCol="0">
            <a:normAutofit/>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4" name="日期占位符 3"/>
          <p:cNvSpPr>
            <a:spLocks noGrp="1"/>
          </p:cNvSpPr>
          <p:nvPr>
            <p:ph type="dt" sz="half" idx="2"/>
            <p:custDataLst>
              <p:tags r:id="rId14"/>
            </p:custDataLst>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92522B-0F24-4480-B9DD-A9474A6880D6}"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custDataLst>
              <p:tags r:id="rId16"/>
            </p:custDataLst>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5F26B5-172A-4DC2-B0B7-181CFC56B87C}" type="slidenum">
              <a:rPr lang="zh-CN" altLang="en-US" smtClean="0"/>
            </a:fld>
            <a:endParaRPr lang="zh-CN" altLang="en-US"/>
          </a:p>
        </p:txBody>
      </p:sp>
      <p:sp>
        <p:nvSpPr>
          <p:cNvPr id="8" name="KSO_TEMPLATE" hidden="1"/>
          <p:cNvSpPr/>
          <p:nvPr userDrawn="1">
            <p:custDataLst>
              <p:tags r:id="rId17"/>
            </p:custDataLst>
          </p:nvPr>
        </p:nvSpPr>
        <p:spPr>
          <a:xfrm>
            <a:off x="0" y="0"/>
            <a:ext cx="0" cy="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txStyles>
    <p:titleStyle>
      <a:lvl1pPr algn="l" defTabSz="914400" rtl="0" eaLnBrk="1" latinLnBrk="0" hangingPunct="1">
        <a:lnSpc>
          <a:spcPct val="100000"/>
        </a:lnSpc>
        <a:spcBef>
          <a:spcPct val="0"/>
        </a:spcBef>
        <a:buNone/>
        <a:defRPr sz="3600" b="1" kern="1200">
          <a:solidFill>
            <a:schemeClr val="accent4"/>
          </a:solidFill>
          <a:latin typeface="+mj-lt"/>
          <a:ea typeface="+mj-ea"/>
          <a:cs typeface="+mj-cs"/>
        </a:defRPr>
      </a:lvl1pPr>
    </p:titleStyle>
    <p:bodyStyle>
      <a:lvl1pPr marL="228600" indent="-228600" algn="l" defTabSz="914400" rtl="0" eaLnBrk="1" latinLnBrk="0" hangingPunct="1">
        <a:lnSpc>
          <a:spcPct val="130000"/>
        </a:lnSpc>
        <a:spcBef>
          <a:spcPts val="1000"/>
        </a:spcBef>
        <a:buFont typeface="Arial" panose="020B0604020202020204" pitchFamily="34" charset="0"/>
        <a:buChar char="•"/>
        <a:defRPr sz="24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12.xml"/><Relationship Id="rId5" Type="http://schemas.openxmlformats.org/officeDocument/2006/relationships/tags" Target="../tags/tag977.xml"/><Relationship Id="rId4" Type="http://schemas.openxmlformats.org/officeDocument/2006/relationships/image" Target="../media/image1.png"/><Relationship Id="rId3" Type="http://schemas.openxmlformats.org/officeDocument/2006/relationships/tags" Target="../tags/tag976.xml"/><Relationship Id="rId2" Type="http://schemas.openxmlformats.org/officeDocument/2006/relationships/tags" Target="../tags/tag975.xml"/><Relationship Id="rId1" Type="http://schemas.openxmlformats.org/officeDocument/2006/relationships/tags" Target="../tags/tag974.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72.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73.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74.xml"/></Relationships>
</file>

<file path=ppt/slides/_rels/slide13.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tags" Target="../tags/tag1077.xml"/><Relationship Id="rId3" Type="http://schemas.openxmlformats.org/officeDocument/2006/relationships/tags" Target="../tags/tag1076.xml"/><Relationship Id="rId2" Type="http://schemas.openxmlformats.org/officeDocument/2006/relationships/image" Target="../media/image21.png"/><Relationship Id="rId1" Type="http://schemas.openxmlformats.org/officeDocument/2006/relationships/tags" Target="../tags/tag1075.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78.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79.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081.xml"/><Relationship Id="rId1" Type="http://schemas.openxmlformats.org/officeDocument/2006/relationships/tags" Target="../tags/tag1080.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82.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83.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84.xml"/></Relationships>
</file>

<file path=ppt/slides/_rels/slide2.xml.rels><?xml version="1.0" encoding="UTF-8" standalone="yes"?>
<Relationships xmlns="http://schemas.openxmlformats.org/package/2006/relationships"><Relationship Id="rId9" Type="http://schemas.openxmlformats.org/officeDocument/2006/relationships/tags" Target="../tags/tag986.xml"/><Relationship Id="rId8" Type="http://schemas.openxmlformats.org/officeDocument/2006/relationships/tags" Target="../tags/tag985.xml"/><Relationship Id="rId7" Type="http://schemas.openxmlformats.org/officeDocument/2006/relationships/tags" Target="../tags/tag984.xml"/><Relationship Id="rId6" Type="http://schemas.openxmlformats.org/officeDocument/2006/relationships/tags" Target="../tags/tag983.xml"/><Relationship Id="rId5" Type="http://schemas.openxmlformats.org/officeDocument/2006/relationships/tags" Target="../tags/tag982.xml"/><Relationship Id="rId4" Type="http://schemas.openxmlformats.org/officeDocument/2006/relationships/tags" Target="../tags/tag981.xml"/><Relationship Id="rId3" Type="http://schemas.openxmlformats.org/officeDocument/2006/relationships/tags" Target="../tags/tag980.xml"/><Relationship Id="rId2" Type="http://schemas.openxmlformats.org/officeDocument/2006/relationships/tags" Target="../tags/tag979.xml"/><Relationship Id="rId12" Type="http://schemas.openxmlformats.org/officeDocument/2006/relationships/notesSlide" Target="../notesSlides/notesSlide2.xml"/><Relationship Id="rId11" Type="http://schemas.openxmlformats.org/officeDocument/2006/relationships/slideLayout" Target="../slideLayouts/slideLayout18.xml"/><Relationship Id="rId10" Type="http://schemas.openxmlformats.org/officeDocument/2006/relationships/tags" Target="../tags/tag987.xml"/><Relationship Id="rId1" Type="http://schemas.openxmlformats.org/officeDocument/2006/relationships/tags" Target="../tags/tag978.xml"/></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13.xml"/><Relationship Id="rId3" Type="http://schemas.openxmlformats.org/officeDocument/2006/relationships/tags" Target="../tags/tag1086.xml"/><Relationship Id="rId2" Type="http://schemas.openxmlformats.org/officeDocument/2006/relationships/image" Target="../media/image22.png"/><Relationship Id="rId1" Type="http://schemas.openxmlformats.org/officeDocument/2006/relationships/tags" Target="../tags/tag1085.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87.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089.xml"/><Relationship Id="rId1" Type="http://schemas.openxmlformats.org/officeDocument/2006/relationships/tags" Target="../tags/tag1088.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90.xml"/></Relationships>
</file>

<file path=ppt/slides/_rels/slide24.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tags" Target="../tags/tag1093.xml"/><Relationship Id="rId3" Type="http://schemas.openxmlformats.org/officeDocument/2006/relationships/tags" Target="../tags/tag1092.xml"/><Relationship Id="rId2" Type="http://schemas.openxmlformats.org/officeDocument/2006/relationships/image" Target="../media/image23.png"/><Relationship Id="rId1" Type="http://schemas.openxmlformats.org/officeDocument/2006/relationships/tags" Target="../tags/tag1091.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94.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096.xml"/><Relationship Id="rId1" Type="http://schemas.openxmlformats.org/officeDocument/2006/relationships/tags" Target="../tags/tag1095.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97.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98.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100.xml"/><Relationship Id="rId1" Type="http://schemas.openxmlformats.org/officeDocument/2006/relationships/tags" Target="../tags/tag1099.xml"/></Relationships>
</file>

<file path=ppt/slides/_rels/slide3.xml.rels><?xml version="1.0" encoding="UTF-8" standalone="yes"?>
<Relationships xmlns="http://schemas.openxmlformats.org/package/2006/relationships"><Relationship Id="rId9" Type="http://schemas.openxmlformats.org/officeDocument/2006/relationships/tags" Target="../tags/tag996.xml"/><Relationship Id="rId8" Type="http://schemas.openxmlformats.org/officeDocument/2006/relationships/tags" Target="../tags/tag995.xml"/><Relationship Id="rId7" Type="http://schemas.openxmlformats.org/officeDocument/2006/relationships/tags" Target="../tags/tag994.xml"/><Relationship Id="rId6" Type="http://schemas.openxmlformats.org/officeDocument/2006/relationships/tags" Target="../tags/tag993.xml"/><Relationship Id="rId5" Type="http://schemas.openxmlformats.org/officeDocument/2006/relationships/tags" Target="../tags/tag992.xml"/><Relationship Id="rId4" Type="http://schemas.openxmlformats.org/officeDocument/2006/relationships/tags" Target="../tags/tag991.xml"/><Relationship Id="rId31" Type="http://schemas.openxmlformats.org/officeDocument/2006/relationships/slideLayout" Target="../slideLayouts/slideLayout18.xml"/><Relationship Id="rId30" Type="http://schemas.openxmlformats.org/officeDocument/2006/relationships/tags" Target="../tags/tag1017.xml"/><Relationship Id="rId3" Type="http://schemas.openxmlformats.org/officeDocument/2006/relationships/tags" Target="../tags/tag990.xml"/><Relationship Id="rId29" Type="http://schemas.openxmlformats.org/officeDocument/2006/relationships/tags" Target="../tags/tag1016.xml"/><Relationship Id="rId28" Type="http://schemas.openxmlformats.org/officeDocument/2006/relationships/tags" Target="../tags/tag1015.xml"/><Relationship Id="rId27" Type="http://schemas.openxmlformats.org/officeDocument/2006/relationships/tags" Target="../tags/tag1014.xml"/><Relationship Id="rId26" Type="http://schemas.openxmlformats.org/officeDocument/2006/relationships/tags" Target="../tags/tag1013.xml"/><Relationship Id="rId25" Type="http://schemas.openxmlformats.org/officeDocument/2006/relationships/tags" Target="../tags/tag1012.xml"/><Relationship Id="rId24" Type="http://schemas.openxmlformats.org/officeDocument/2006/relationships/tags" Target="../tags/tag1011.xml"/><Relationship Id="rId23" Type="http://schemas.openxmlformats.org/officeDocument/2006/relationships/tags" Target="../tags/tag1010.xml"/><Relationship Id="rId22" Type="http://schemas.openxmlformats.org/officeDocument/2006/relationships/tags" Target="../tags/tag1009.xml"/><Relationship Id="rId21" Type="http://schemas.openxmlformats.org/officeDocument/2006/relationships/tags" Target="../tags/tag1008.xml"/><Relationship Id="rId20" Type="http://schemas.openxmlformats.org/officeDocument/2006/relationships/tags" Target="../tags/tag1007.xml"/><Relationship Id="rId2" Type="http://schemas.openxmlformats.org/officeDocument/2006/relationships/tags" Target="../tags/tag989.xml"/><Relationship Id="rId19" Type="http://schemas.openxmlformats.org/officeDocument/2006/relationships/tags" Target="../tags/tag1006.xml"/><Relationship Id="rId18" Type="http://schemas.openxmlformats.org/officeDocument/2006/relationships/tags" Target="../tags/tag1005.xml"/><Relationship Id="rId17" Type="http://schemas.openxmlformats.org/officeDocument/2006/relationships/tags" Target="../tags/tag1004.xml"/><Relationship Id="rId16" Type="http://schemas.openxmlformats.org/officeDocument/2006/relationships/tags" Target="../tags/tag1003.xml"/><Relationship Id="rId15" Type="http://schemas.openxmlformats.org/officeDocument/2006/relationships/tags" Target="../tags/tag1002.xml"/><Relationship Id="rId14" Type="http://schemas.openxmlformats.org/officeDocument/2006/relationships/tags" Target="../tags/tag1001.xml"/><Relationship Id="rId13" Type="http://schemas.openxmlformats.org/officeDocument/2006/relationships/tags" Target="../tags/tag1000.xml"/><Relationship Id="rId12" Type="http://schemas.openxmlformats.org/officeDocument/2006/relationships/tags" Target="../tags/tag999.xml"/><Relationship Id="rId11" Type="http://schemas.openxmlformats.org/officeDocument/2006/relationships/tags" Target="../tags/tag998.xml"/><Relationship Id="rId10" Type="http://schemas.openxmlformats.org/officeDocument/2006/relationships/tags" Target="../tags/tag997.xml"/><Relationship Id="rId1" Type="http://schemas.openxmlformats.org/officeDocument/2006/relationships/tags" Target="../tags/tag988.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01.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02.xml"/></Relationships>
</file>

<file path=ppt/slides/_rels/slide32.xml.rels><?xml version="1.0" encoding="UTF-8" standalone="yes"?>
<Relationships xmlns="http://schemas.openxmlformats.org/package/2006/relationships"><Relationship Id="rId9" Type="http://schemas.openxmlformats.org/officeDocument/2006/relationships/tags" Target="../tags/tag1111.xml"/><Relationship Id="rId8" Type="http://schemas.openxmlformats.org/officeDocument/2006/relationships/tags" Target="../tags/tag1110.xml"/><Relationship Id="rId7" Type="http://schemas.openxmlformats.org/officeDocument/2006/relationships/tags" Target="../tags/tag1109.xml"/><Relationship Id="rId6" Type="http://schemas.openxmlformats.org/officeDocument/2006/relationships/tags" Target="../tags/tag1108.xml"/><Relationship Id="rId5" Type="http://schemas.openxmlformats.org/officeDocument/2006/relationships/tags" Target="../tags/tag1107.xml"/><Relationship Id="rId4" Type="http://schemas.openxmlformats.org/officeDocument/2006/relationships/tags" Target="../tags/tag1106.xml"/><Relationship Id="rId3" Type="http://schemas.openxmlformats.org/officeDocument/2006/relationships/tags" Target="../tags/tag1105.xml"/><Relationship Id="rId27" Type="http://schemas.openxmlformats.org/officeDocument/2006/relationships/slideLayout" Target="../slideLayouts/slideLayout13.xml"/><Relationship Id="rId26" Type="http://schemas.openxmlformats.org/officeDocument/2006/relationships/tags" Target="../tags/tag1128.xml"/><Relationship Id="rId25" Type="http://schemas.openxmlformats.org/officeDocument/2006/relationships/tags" Target="../tags/tag1127.xml"/><Relationship Id="rId24" Type="http://schemas.openxmlformats.org/officeDocument/2006/relationships/tags" Target="../tags/tag1126.xml"/><Relationship Id="rId23" Type="http://schemas.openxmlformats.org/officeDocument/2006/relationships/tags" Target="../tags/tag1125.xml"/><Relationship Id="rId22" Type="http://schemas.openxmlformats.org/officeDocument/2006/relationships/tags" Target="../tags/tag1124.xml"/><Relationship Id="rId21" Type="http://schemas.openxmlformats.org/officeDocument/2006/relationships/tags" Target="../tags/tag1123.xml"/><Relationship Id="rId20" Type="http://schemas.openxmlformats.org/officeDocument/2006/relationships/tags" Target="../tags/tag1122.xml"/><Relationship Id="rId2" Type="http://schemas.openxmlformats.org/officeDocument/2006/relationships/tags" Target="../tags/tag1104.xml"/><Relationship Id="rId19" Type="http://schemas.openxmlformats.org/officeDocument/2006/relationships/tags" Target="../tags/tag1121.xml"/><Relationship Id="rId18" Type="http://schemas.openxmlformats.org/officeDocument/2006/relationships/tags" Target="../tags/tag1120.xml"/><Relationship Id="rId17" Type="http://schemas.openxmlformats.org/officeDocument/2006/relationships/tags" Target="../tags/tag1119.xml"/><Relationship Id="rId16" Type="http://schemas.openxmlformats.org/officeDocument/2006/relationships/tags" Target="../tags/tag1118.xml"/><Relationship Id="rId15" Type="http://schemas.openxmlformats.org/officeDocument/2006/relationships/tags" Target="../tags/tag1117.xml"/><Relationship Id="rId14" Type="http://schemas.openxmlformats.org/officeDocument/2006/relationships/tags" Target="../tags/tag1116.xml"/><Relationship Id="rId13" Type="http://schemas.openxmlformats.org/officeDocument/2006/relationships/tags" Target="../tags/tag1115.xml"/><Relationship Id="rId12" Type="http://schemas.openxmlformats.org/officeDocument/2006/relationships/tags" Target="../tags/tag1114.xml"/><Relationship Id="rId11" Type="http://schemas.openxmlformats.org/officeDocument/2006/relationships/tags" Target="../tags/tag1113.xml"/><Relationship Id="rId10" Type="http://schemas.openxmlformats.org/officeDocument/2006/relationships/tags" Target="../tags/tag1112.xml"/><Relationship Id="rId1" Type="http://schemas.openxmlformats.org/officeDocument/2006/relationships/tags" Target="../tags/tag1103.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ags" Target="../tags/tag1129.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30.xm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31.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133.xml"/><Relationship Id="rId1" Type="http://schemas.openxmlformats.org/officeDocument/2006/relationships/tags" Target="../tags/tag1132.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135.xml"/><Relationship Id="rId1" Type="http://schemas.openxmlformats.org/officeDocument/2006/relationships/tags" Target="../tags/tag1134.xml"/></Relationships>
</file>

<file path=ppt/slides/_rels/slide38.xml.rels><?xml version="1.0" encoding="UTF-8" standalone="yes"?>
<Relationships xmlns="http://schemas.openxmlformats.org/package/2006/relationships"><Relationship Id="rId4" Type="http://schemas.openxmlformats.org/officeDocument/2006/relationships/slideLayout" Target="../slideLayouts/slideLayout13.xml"/><Relationship Id="rId3" Type="http://schemas.openxmlformats.org/officeDocument/2006/relationships/tags" Target="../tags/tag1137.xml"/><Relationship Id="rId2" Type="http://schemas.openxmlformats.org/officeDocument/2006/relationships/image" Target="../media/image24.png"/><Relationship Id="rId1" Type="http://schemas.openxmlformats.org/officeDocument/2006/relationships/tags" Target="../tags/tag1136.xml"/></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ags" Target="../tags/tag1138.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1018.xml"/></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39.xml"/></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40.xml"/></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41.xml"/></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42.xml"/></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43.xml"/></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44.xml"/></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45.xml"/></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147.xml"/><Relationship Id="rId1" Type="http://schemas.openxmlformats.org/officeDocument/2006/relationships/tags" Target="../tags/tag1146.xml"/></Relationships>
</file>

<file path=ppt/slides/_rels/slide48.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149.xml"/><Relationship Id="rId1" Type="http://schemas.openxmlformats.org/officeDocument/2006/relationships/tags" Target="../tags/tag1148.xml"/></Relationships>
</file>

<file path=ppt/slides/_rels/slide49.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tags" Target="../tags/tag1152.xml"/><Relationship Id="rId3" Type="http://schemas.openxmlformats.org/officeDocument/2006/relationships/image" Target="../media/image25.png"/><Relationship Id="rId2" Type="http://schemas.openxmlformats.org/officeDocument/2006/relationships/tags" Target="../tags/tag1151.xml"/><Relationship Id="rId1" Type="http://schemas.openxmlformats.org/officeDocument/2006/relationships/tags" Target="../tags/tag1150.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ags" Target="../tags/tag1019.xml"/></Relationships>
</file>

<file path=ppt/slides/_rels/slide50.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tags" Target="../tags/tag1155.xml"/><Relationship Id="rId3" Type="http://schemas.openxmlformats.org/officeDocument/2006/relationships/image" Target="../media/image26.png"/><Relationship Id="rId2" Type="http://schemas.openxmlformats.org/officeDocument/2006/relationships/tags" Target="../tags/tag1154.xml"/><Relationship Id="rId1" Type="http://schemas.openxmlformats.org/officeDocument/2006/relationships/tags" Target="../tags/tag1153.xml"/></Relationships>
</file>

<file path=ppt/slides/_rels/slide51.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157.xml"/><Relationship Id="rId1" Type="http://schemas.openxmlformats.org/officeDocument/2006/relationships/tags" Target="../tags/tag1156.xml"/></Relationships>
</file>

<file path=ppt/slides/_rels/slide52.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tags" Target="../tags/tag1160.xml"/><Relationship Id="rId3" Type="http://schemas.openxmlformats.org/officeDocument/2006/relationships/image" Target="../media/image27.png"/><Relationship Id="rId2" Type="http://schemas.openxmlformats.org/officeDocument/2006/relationships/tags" Target="../tags/tag1159.xml"/><Relationship Id="rId1" Type="http://schemas.openxmlformats.org/officeDocument/2006/relationships/tags" Target="../tags/tag1158.xml"/></Relationships>
</file>

<file path=ppt/slides/_rels/slide53.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162.xml"/><Relationship Id="rId1" Type="http://schemas.openxmlformats.org/officeDocument/2006/relationships/tags" Target="../tags/tag1161.xml"/></Relationships>
</file>

<file path=ppt/slides/_rels/slide54.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164.xml"/><Relationship Id="rId1" Type="http://schemas.openxmlformats.org/officeDocument/2006/relationships/tags" Target="../tags/tag1163.xml"/></Relationships>
</file>

<file path=ppt/slides/_rels/slide55.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18.xml"/><Relationship Id="rId3" Type="http://schemas.openxmlformats.org/officeDocument/2006/relationships/tags" Target="../tags/tag1167.xml"/><Relationship Id="rId2" Type="http://schemas.openxmlformats.org/officeDocument/2006/relationships/tags" Target="../tags/tag1166.xml"/><Relationship Id="rId1" Type="http://schemas.openxmlformats.org/officeDocument/2006/relationships/tags" Target="../tags/tag1165.xml"/></Relationships>
</file>

<file path=ppt/slides/_rels/slide56.xml.rels><?xml version="1.0" encoding="UTF-8" standalone="yes"?>
<Relationships xmlns="http://schemas.openxmlformats.org/package/2006/relationships"><Relationship Id="rId9" Type="http://schemas.openxmlformats.org/officeDocument/2006/relationships/tags" Target="../tags/tag1176.xml"/><Relationship Id="rId8" Type="http://schemas.openxmlformats.org/officeDocument/2006/relationships/tags" Target="../tags/tag1175.xml"/><Relationship Id="rId7" Type="http://schemas.openxmlformats.org/officeDocument/2006/relationships/tags" Target="../tags/tag1174.xml"/><Relationship Id="rId6" Type="http://schemas.openxmlformats.org/officeDocument/2006/relationships/tags" Target="../tags/tag1173.xml"/><Relationship Id="rId5" Type="http://schemas.openxmlformats.org/officeDocument/2006/relationships/tags" Target="../tags/tag1172.xml"/><Relationship Id="rId4" Type="http://schemas.openxmlformats.org/officeDocument/2006/relationships/tags" Target="../tags/tag1171.xml"/><Relationship Id="rId3" Type="http://schemas.openxmlformats.org/officeDocument/2006/relationships/tags" Target="../tags/tag1170.xml"/><Relationship Id="rId2" Type="http://schemas.openxmlformats.org/officeDocument/2006/relationships/tags" Target="../tags/tag1169.xml"/><Relationship Id="rId19" Type="http://schemas.openxmlformats.org/officeDocument/2006/relationships/notesSlide" Target="../notesSlides/notesSlide4.xml"/><Relationship Id="rId18" Type="http://schemas.openxmlformats.org/officeDocument/2006/relationships/slideLayout" Target="../slideLayouts/slideLayout18.xml"/><Relationship Id="rId17" Type="http://schemas.openxmlformats.org/officeDocument/2006/relationships/tags" Target="../tags/tag1184.xml"/><Relationship Id="rId16" Type="http://schemas.openxmlformats.org/officeDocument/2006/relationships/tags" Target="../tags/tag1183.xml"/><Relationship Id="rId15" Type="http://schemas.openxmlformats.org/officeDocument/2006/relationships/tags" Target="../tags/tag1182.xml"/><Relationship Id="rId14" Type="http://schemas.openxmlformats.org/officeDocument/2006/relationships/tags" Target="../tags/tag1181.xml"/><Relationship Id="rId13" Type="http://schemas.openxmlformats.org/officeDocument/2006/relationships/tags" Target="../tags/tag1180.xml"/><Relationship Id="rId12" Type="http://schemas.openxmlformats.org/officeDocument/2006/relationships/tags" Target="../tags/tag1179.xml"/><Relationship Id="rId11" Type="http://schemas.openxmlformats.org/officeDocument/2006/relationships/tags" Target="../tags/tag1178.xml"/><Relationship Id="rId10" Type="http://schemas.openxmlformats.org/officeDocument/2006/relationships/tags" Target="../tags/tag1177.xml"/><Relationship Id="rId1" Type="http://schemas.openxmlformats.org/officeDocument/2006/relationships/tags" Target="../tags/tag1168.xml"/></Relationships>
</file>

<file path=ppt/slides/_rels/slide57.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ags" Target="../tags/tag1185.xml"/></Relationships>
</file>

<file path=ppt/slides/_rels/slide6.xml.rels><?xml version="1.0" encoding="UTF-8" standalone="yes"?>
<Relationships xmlns="http://schemas.openxmlformats.org/package/2006/relationships"><Relationship Id="rId9" Type="http://schemas.openxmlformats.org/officeDocument/2006/relationships/tags" Target="../tags/tag1028.xml"/><Relationship Id="rId8" Type="http://schemas.openxmlformats.org/officeDocument/2006/relationships/tags" Target="../tags/tag1027.xml"/><Relationship Id="rId7" Type="http://schemas.openxmlformats.org/officeDocument/2006/relationships/tags" Target="../tags/tag1026.xml"/><Relationship Id="rId6" Type="http://schemas.openxmlformats.org/officeDocument/2006/relationships/tags" Target="../tags/tag1025.xml"/><Relationship Id="rId5" Type="http://schemas.openxmlformats.org/officeDocument/2006/relationships/tags" Target="../tags/tag1024.xml"/><Relationship Id="rId4" Type="http://schemas.openxmlformats.org/officeDocument/2006/relationships/tags" Target="../tags/tag1023.xml"/><Relationship Id="rId38" Type="http://schemas.openxmlformats.org/officeDocument/2006/relationships/slideLayout" Target="../slideLayouts/slideLayout13.xml"/><Relationship Id="rId37" Type="http://schemas.openxmlformats.org/officeDocument/2006/relationships/tags" Target="../tags/tag1044.xml"/><Relationship Id="rId36" Type="http://schemas.openxmlformats.org/officeDocument/2006/relationships/image" Target="../media/image20.svg"/><Relationship Id="rId35" Type="http://schemas.openxmlformats.org/officeDocument/2006/relationships/image" Target="../media/image19.png"/><Relationship Id="rId34" Type="http://schemas.openxmlformats.org/officeDocument/2006/relationships/tags" Target="../tags/tag1043.xml"/><Relationship Id="rId33" Type="http://schemas.openxmlformats.org/officeDocument/2006/relationships/image" Target="../media/image18.svg"/><Relationship Id="rId32" Type="http://schemas.openxmlformats.org/officeDocument/2006/relationships/image" Target="../media/image17.png"/><Relationship Id="rId31" Type="http://schemas.openxmlformats.org/officeDocument/2006/relationships/tags" Target="../tags/tag1042.xml"/><Relationship Id="rId30" Type="http://schemas.openxmlformats.org/officeDocument/2006/relationships/image" Target="../media/image16.svg"/><Relationship Id="rId3" Type="http://schemas.openxmlformats.org/officeDocument/2006/relationships/tags" Target="../tags/tag1022.xml"/><Relationship Id="rId29" Type="http://schemas.openxmlformats.org/officeDocument/2006/relationships/image" Target="../media/image15.png"/><Relationship Id="rId28" Type="http://schemas.openxmlformats.org/officeDocument/2006/relationships/tags" Target="../tags/tag1041.xml"/><Relationship Id="rId27" Type="http://schemas.openxmlformats.org/officeDocument/2006/relationships/image" Target="../media/image14.svg"/><Relationship Id="rId26" Type="http://schemas.openxmlformats.org/officeDocument/2006/relationships/image" Target="../media/image13.png"/><Relationship Id="rId25" Type="http://schemas.openxmlformats.org/officeDocument/2006/relationships/tags" Target="../tags/tag1040.xml"/><Relationship Id="rId24" Type="http://schemas.openxmlformats.org/officeDocument/2006/relationships/image" Target="../media/image12.svg"/><Relationship Id="rId23" Type="http://schemas.openxmlformats.org/officeDocument/2006/relationships/image" Target="../media/image11.png"/><Relationship Id="rId22" Type="http://schemas.openxmlformats.org/officeDocument/2006/relationships/tags" Target="../tags/tag1039.xml"/><Relationship Id="rId21" Type="http://schemas.openxmlformats.org/officeDocument/2006/relationships/image" Target="../media/image10.svg"/><Relationship Id="rId20" Type="http://schemas.openxmlformats.org/officeDocument/2006/relationships/image" Target="../media/image9.png"/><Relationship Id="rId2" Type="http://schemas.openxmlformats.org/officeDocument/2006/relationships/tags" Target="../tags/tag1021.xml"/><Relationship Id="rId19" Type="http://schemas.openxmlformats.org/officeDocument/2006/relationships/tags" Target="../tags/tag1038.xml"/><Relationship Id="rId18" Type="http://schemas.openxmlformats.org/officeDocument/2006/relationships/tags" Target="../tags/tag1037.xml"/><Relationship Id="rId17" Type="http://schemas.openxmlformats.org/officeDocument/2006/relationships/tags" Target="../tags/tag1036.xml"/><Relationship Id="rId16" Type="http://schemas.openxmlformats.org/officeDocument/2006/relationships/tags" Target="../tags/tag1035.xml"/><Relationship Id="rId15" Type="http://schemas.openxmlformats.org/officeDocument/2006/relationships/tags" Target="../tags/tag1034.xml"/><Relationship Id="rId14" Type="http://schemas.openxmlformats.org/officeDocument/2006/relationships/tags" Target="../tags/tag1033.xml"/><Relationship Id="rId13" Type="http://schemas.openxmlformats.org/officeDocument/2006/relationships/tags" Target="../tags/tag1032.xml"/><Relationship Id="rId12" Type="http://schemas.openxmlformats.org/officeDocument/2006/relationships/tags" Target="../tags/tag1031.xml"/><Relationship Id="rId11" Type="http://schemas.openxmlformats.org/officeDocument/2006/relationships/tags" Target="../tags/tag1030.xml"/><Relationship Id="rId10" Type="http://schemas.openxmlformats.org/officeDocument/2006/relationships/tags" Target="../tags/tag1029.xml"/><Relationship Id="rId1" Type="http://schemas.openxmlformats.org/officeDocument/2006/relationships/tags" Target="../tags/tag1020.xml"/></Relationships>
</file>

<file path=ppt/slides/_rels/slide7.xml.rels><?xml version="1.0" encoding="UTF-8" standalone="yes"?>
<Relationships xmlns="http://schemas.openxmlformats.org/package/2006/relationships"><Relationship Id="rId9" Type="http://schemas.openxmlformats.org/officeDocument/2006/relationships/tags" Target="../tags/tag1053.xml"/><Relationship Id="rId8" Type="http://schemas.openxmlformats.org/officeDocument/2006/relationships/tags" Target="../tags/tag1052.xml"/><Relationship Id="rId7" Type="http://schemas.openxmlformats.org/officeDocument/2006/relationships/tags" Target="../tags/tag1051.xml"/><Relationship Id="rId6" Type="http://schemas.openxmlformats.org/officeDocument/2006/relationships/tags" Target="../tags/tag1050.xml"/><Relationship Id="rId5" Type="http://schemas.openxmlformats.org/officeDocument/2006/relationships/tags" Target="../tags/tag1049.xml"/><Relationship Id="rId4" Type="http://schemas.openxmlformats.org/officeDocument/2006/relationships/tags" Target="../tags/tag1048.xml"/><Relationship Id="rId38" Type="http://schemas.openxmlformats.org/officeDocument/2006/relationships/slideLayout" Target="../slideLayouts/slideLayout13.xml"/><Relationship Id="rId37" Type="http://schemas.openxmlformats.org/officeDocument/2006/relationships/tags" Target="../tags/tag1069.xml"/><Relationship Id="rId36" Type="http://schemas.openxmlformats.org/officeDocument/2006/relationships/image" Target="../media/image20.svg"/><Relationship Id="rId35" Type="http://schemas.openxmlformats.org/officeDocument/2006/relationships/image" Target="../media/image19.png"/><Relationship Id="rId34" Type="http://schemas.openxmlformats.org/officeDocument/2006/relationships/tags" Target="../tags/tag1068.xml"/><Relationship Id="rId33" Type="http://schemas.openxmlformats.org/officeDocument/2006/relationships/image" Target="../media/image18.svg"/><Relationship Id="rId32" Type="http://schemas.openxmlformats.org/officeDocument/2006/relationships/image" Target="../media/image17.png"/><Relationship Id="rId31" Type="http://schemas.openxmlformats.org/officeDocument/2006/relationships/tags" Target="../tags/tag1067.xml"/><Relationship Id="rId30" Type="http://schemas.openxmlformats.org/officeDocument/2006/relationships/image" Target="../media/image16.svg"/><Relationship Id="rId3" Type="http://schemas.openxmlformats.org/officeDocument/2006/relationships/tags" Target="../tags/tag1047.xml"/><Relationship Id="rId29" Type="http://schemas.openxmlformats.org/officeDocument/2006/relationships/image" Target="../media/image15.png"/><Relationship Id="rId28" Type="http://schemas.openxmlformats.org/officeDocument/2006/relationships/tags" Target="../tags/tag1066.xml"/><Relationship Id="rId27" Type="http://schemas.openxmlformats.org/officeDocument/2006/relationships/image" Target="../media/image14.svg"/><Relationship Id="rId26" Type="http://schemas.openxmlformats.org/officeDocument/2006/relationships/image" Target="../media/image13.png"/><Relationship Id="rId25" Type="http://schemas.openxmlformats.org/officeDocument/2006/relationships/tags" Target="../tags/tag1065.xml"/><Relationship Id="rId24" Type="http://schemas.openxmlformats.org/officeDocument/2006/relationships/image" Target="../media/image12.svg"/><Relationship Id="rId23" Type="http://schemas.openxmlformats.org/officeDocument/2006/relationships/image" Target="../media/image11.png"/><Relationship Id="rId22" Type="http://schemas.openxmlformats.org/officeDocument/2006/relationships/tags" Target="../tags/tag1064.xml"/><Relationship Id="rId21" Type="http://schemas.openxmlformats.org/officeDocument/2006/relationships/image" Target="../media/image10.svg"/><Relationship Id="rId20" Type="http://schemas.openxmlformats.org/officeDocument/2006/relationships/image" Target="../media/image9.png"/><Relationship Id="rId2" Type="http://schemas.openxmlformats.org/officeDocument/2006/relationships/tags" Target="../tags/tag1046.xml"/><Relationship Id="rId19" Type="http://schemas.openxmlformats.org/officeDocument/2006/relationships/tags" Target="../tags/tag1063.xml"/><Relationship Id="rId18" Type="http://schemas.openxmlformats.org/officeDocument/2006/relationships/tags" Target="../tags/tag1062.xml"/><Relationship Id="rId17" Type="http://schemas.openxmlformats.org/officeDocument/2006/relationships/tags" Target="../tags/tag1061.xml"/><Relationship Id="rId16" Type="http://schemas.openxmlformats.org/officeDocument/2006/relationships/tags" Target="../tags/tag1060.xml"/><Relationship Id="rId15" Type="http://schemas.openxmlformats.org/officeDocument/2006/relationships/tags" Target="../tags/tag1059.xml"/><Relationship Id="rId14" Type="http://schemas.openxmlformats.org/officeDocument/2006/relationships/tags" Target="../tags/tag1058.xml"/><Relationship Id="rId13" Type="http://schemas.openxmlformats.org/officeDocument/2006/relationships/tags" Target="../tags/tag1057.xml"/><Relationship Id="rId12" Type="http://schemas.openxmlformats.org/officeDocument/2006/relationships/tags" Target="../tags/tag1056.xml"/><Relationship Id="rId11" Type="http://schemas.openxmlformats.org/officeDocument/2006/relationships/tags" Target="../tags/tag1055.xml"/><Relationship Id="rId10" Type="http://schemas.openxmlformats.org/officeDocument/2006/relationships/tags" Target="../tags/tag1054.xml"/><Relationship Id="rId1" Type="http://schemas.openxmlformats.org/officeDocument/2006/relationships/tags" Target="../tags/tag1045.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70.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7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idx="6"/>
            <p:custDataLst>
              <p:tags r:id="rId1"/>
            </p:custDataLst>
          </p:nvPr>
        </p:nvSpPr>
        <p:spPr/>
        <p:txBody>
          <a:bodyPr>
            <a:noAutofit/>
          </a:bodyPr>
          <a:lstStyle/>
          <a:p>
            <a:r>
              <a:rPr lang="zh-CN" altLang="en-US" sz="1800" dirty="0">
                <a:solidFill>
                  <a:schemeClr val="tx1"/>
                </a:solidFill>
              </a:rPr>
              <a:t> 庞建萍，柳倩主编.</a:t>
            </a:r>
            <a:r>
              <a:rPr lang="en-US" altLang="zh-CN" sz="1800" dirty="0">
                <a:solidFill>
                  <a:schemeClr val="tx1"/>
                </a:solidFill>
              </a:rPr>
              <a:t>—</a:t>
            </a:r>
            <a:r>
              <a:rPr lang="zh-CN" altLang="en-US" sz="1800" dirty="0">
                <a:solidFill>
                  <a:schemeClr val="tx1"/>
                </a:solidFill>
              </a:rPr>
              <a:t>上海：华东师范大学出版社，2023</a:t>
            </a:r>
            <a:endParaRPr lang="zh-CN" altLang="en-US" sz="1800" dirty="0">
              <a:solidFill>
                <a:schemeClr val="tx1"/>
              </a:solidFill>
            </a:endParaRPr>
          </a:p>
          <a:p>
            <a:r>
              <a:rPr lang="zh-CN" altLang="en-US" sz="1800" dirty="0">
                <a:solidFill>
                  <a:schemeClr val="tx1"/>
                </a:solidFill>
              </a:rPr>
              <a:t>  学前教育专业系列教材</a:t>
            </a:r>
            <a:endParaRPr lang="zh-CN" altLang="en-US" sz="1800" dirty="0">
              <a:solidFill>
                <a:schemeClr val="tx1"/>
              </a:solidFill>
            </a:endParaRPr>
          </a:p>
          <a:p>
            <a:r>
              <a:rPr lang="zh-CN" altLang="en-US" sz="1800" dirty="0">
                <a:solidFill>
                  <a:schemeClr val="tx1"/>
                </a:solidFill>
              </a:rPr>
              <a:t>  ISBN 978-7-5760-3587-2</a:t>
            </a:r>
            <a:endParaRPr lang="zh-CN" altLang="en-US" sz="1800" dirty="0">
              <a:solidFill>
                <a:schemeClr val="tx1"/>
              </a:solidFill>
            </a:endParaRPr>
          </a:p>
        </p:txBody>
      </p:sp>
      <p:sp>
        <p:nvSpPr>
          <p:cNvPr id="13" name="标题 12"/>
          <p:cNvSpPr>
            <a:spLocks noGrp="1"/>
          </p:cNvSpPr>
          <p:nvPr>
            <p:ph type="title" idx="5"/>
            <p:custDataLst>
              <p:tags r:id="rId2"/>
            </p:custDataLst>
          </p:nvPr>
        </p:nvSpPr>
        <p:spPr>
          <a:xfrm>
            <a:off x="1318260" y="2026285"/>
            <a:ext cx="9824085" cy="1522730"/>
          </a:xfrm>
        </p:spPr>
        <p:txBody>
          <a:bodyPr>
            <a:normAutofit fontScale="90000"/>
            <a:scene3d>
              <a:camera prst="orthographicFront"/>
              <a:lightRig rig="threePt" dir="t"/>
            </a:scene3d>
          </a:bodyPr>
          <a:lstStyle/>
          <a:p>
            <a:r>
              <a:rPr lang="zh-CN" altLang="en-US" dirty="0">
                <a:solidFill>
                  <a:schemeClr val="tx1"/>
                </a:solidFill>
                <a:effectLst>
                  <a:outerShdw blurRad="38100" dist="19050" dir="2700000" algn="tl" rotWithShape="0">
                    <a:schemeClr val="dk1">
                      <a:alpha val="40000"/>
                    </a:schemeClr>
                  </a:outerShdw>
                </a:effectLst>
              </a:rPr>
              <a:t>第七章  </a:t>
            </a:r>
            <a:br>
              <a:rPr lang="zh-CN" altLang="en-US" dirty="0">
                <a:solidFill>
                  <a:schemeClr val="tx1"/>
                </a:solidFill>
                <a:effectLst>
                  <a:outerShdw blurRad="38100" dist="19050" dir="2700000" algn="tl" rotWithShape="0">
                    <a:schemeClr val="dk1">
                      <a:alpha val="40000"/>
                    </a:schemeClr>
                  </a:outerShdw>
                </a:effectLst>
              </a:rPr>
            </a:br>
            <a:r>
              <a:rPr lang="zh-CN" altLang="en-US" dirty="0">
                <a:solidFill>
                  <a:schemeClr val="tx1"/>
                </a:solidFill>
                <a:effectLst>
                  <a:outerShdw blurRad="38100" dist="19050" dir="2700000" algn="tl" rotWithShape="0">
                    <a:schemeClr val="dk1">
                      <a:alpha val="40000"/>
                    </a:schemeClr>
                  </a:outerShdw>
                </a:effectLst>
              </a:rPr>
              <a:t>学前儿童心理健康教育</a:t>
            </a:r>
            <a:r>
              <a:rPr lang="zh-CN" altLang="en-US" sz="5300" dirty="0">
                <a:solidFill>
                  <a:schemeClr val="tx1"/>
                </a:solidFill>
                <a:effectLst>
                  <a:outerShdw blurRad="38100" dist="19050" dir="2700000" algn="tl" rotWithShape="0">
                    <a:schemeClr val="dk1">
                      <a:alpha val="40000"/>
                    </a:schemeClr>
                  </a:outerShdw>
                </a:effectLst>
              </a:rPr>
              <a:t> </a:t>
            </a:r>
            <a:endParaRPr lang="zh-CN" altLang="en-US" sz="5300" dirty="0">
              <a:solidFill>
                <a:schemeClr val="tx1"/>
              </a:solidFill>
              <a:effectLst>
                <a:outerShdw blurRad="38100" dist="19050" dir="2700000" algn="tl" rotWithShape="0">
                  <a:schemeClr val="dk1">
                    <a:alpha val="40000"/>
                  </a:schemeClr>
                </a:outerShdw>
              </a:effectLst>
            </a:endParaRPr>
          </a:p>
        </p:txBody>
      </p:sp>
      <p:pic>
        <p:nvPicPr>
          <p:cNvPr id="2" name="图片 1"/>
          <p:cNvPicPr>
            <a:picLocks noChangeAspect="1"/>
          </p:cNvPicPr>
          <p:nvPr>
            <p:custDataLst>
              <p:tags r:id="rId3"/>
            </p:custDataLst>
          </p:nvPr>
        </p:nvPicPr>
        <p:blipFill>
          <a:blip r:embed="rId4"/>
          <a:stretch>
            <a:fillRect/>
          </a:stretch>
        </p:blipFill>
        <p:spPr>
          <a:xfrm>
            <a:off x="9447530" y="0"/>
            <a:ext cx="2744470" cy="425450"/>
          </a:xfrm>
          <a:prstGeom prst="rect">
            <a:avLst/>
          </a:prstGeom>
        </p:spPr>
      </p:pic>
    </p:spTree>
    <p:custDataLst>
      <p:tags r:id="rId5"/>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lnSpc>
                <a:spcPct val="150000"/>
              </a:lnSpc>
              <a:buNone/>
            </a:pPr>
            <a:r>
              <a:rPr lang="zh-CN" altLang="en-US" sz="2400" b="1"/>
              <a:t>一、 学前儿童心理健康的标准</a:t>
            </a:r>
            <a:endParaRPr lang="zh-CN" altLang="en-US" sz="2400" b="1"/>
          </a:p>
          <a:p>
            <a:pPr marL="0" indent="0">
              <a:lnSpc>
                <a:spcPct val="150000"/>
              </a:lnSpc>
              <a:buNone/>
            </a:pPr>
            <a:r>
              <a:rPr lang="zh-CN" altLang="en-US" sz="2000"/>
              <a:t>2. 认知活动积极</a:t>
            </a:r>
            <a:endParaRPr lang="zh-CN" altLang="en-US" sz="2000"/>
          </a:p>
          <a:p>
            <a:pPr>
              <a:lnSpc>
                <a:spcPct val="150000"/>
              </a:lnSpc>
            </a:pPr>
            <a:r>
              <a:rPr lang="zh-CN" altLang="en-US" sz="2000"/>
              <a:t>一是表现为认知机能的发展，如感知能力、注意能力、记忆能力和思维能力的发展等；</a:t>
            </a:r>
            <a:endParaRPr lang="zh-CN" altLang="en-US" sz="2000"/>
          </a:p>
          <a:p>
            <a:pPr>
              <a:lnSpc>
                <a:spcPct val="150000"/>
              </a:lnSpc>
            </a:pPr>
            <a:r>
              <a:rPr lang="zh-CN" altLang="en-US" sz="2000"/>
              <a:t>二是表现为领域知识的发展，如数字、时间、空间、运动、速度、因果等。</a:t>
            </a: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学前儿童心理健康教育概述 </a:t>
            </a:r>
            <a:endParaRPr>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lnSpc>
                <a:spcPct val="150000"/>
              </a:lnSpc>
              <a:buNone/>
            </a:pPr>
            <a:r>
              <a:rPr lang="zh-CN" altLang="en-US" sz="2400" b="1"/>
              <a:t>一、 学前儿童心理健康的标准</a:t>
            </a:r>
            <a:endParaRPr lang="zh-CN" altLang="en-US" sz="2400" b="1"/>
          </a:p>
          <a:p>
            <a:pPr marL="0" indent="0">
              <a:lnSpc>
                <a:spcPct val="150000"/>
              </a:lnSpc>
              <a:buNone/>
            </a:pPr>
            <a:r>
              <a:rPr lang="zh-CN" altLang="en-US" sz="2000"/>
              <a:t>3. 情绪积极向上</a:t>
            </a:r>
            <a:endParaRPr lang="zh-CN" altLang="en-US" sz="2000"/>
          </a:p>
          <a:p>
            <a:pPr>
              <a:lnSpc>
                <a:spcPct val="150000"/>
              </a:lnSpc>
            </a:pPr>
            <a:r>
              <a:rPr lang="zh-CN" altLang="en-US" sz="2000"/>
              <a:t>积极的情绪状态反映了个体中枢神经系统功能的协调性，也表明个体的身心处于良好的平衡状态。学前儿童的情绪具有很大的冲动性和易变性，但随着年龄的增长，情绪的自我调节能力有所增强，稳定性逐渐提高，并开始学习合理地疏泄消极的情绪。</a:t>
            </a: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学前儿童心理健康教育概述 </a:t>
            </a:r>
            <a:endParaRPr>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lnSpc>
                <a:spcPct val="150000"/>
              </a:lnSpc>
              <a:buNone/>
            </a:pPr>
            <a:r>
              <a:rPr lang="zh-CN" altLang="en-US" sz="2400" b="1"/>
              <a:t>一、 学前儿童心理健康的标准</a:t>
            </a:r>
            <a:endParaRPr lang="zh-CN" altLang="en-US" sz="2400" b="1"/>
          </a:p>
          <a:p>
            <a:pPr marL="0" indent="0">
              <a:lnSpc>
                <a:spcPct val="150000"/>
              </a:lnSpc>
              <a:buNone/>
            </a:pPr>
            <a:r>
              <a:rPr lang="zh-CN" altLang="en-US" sz="2000"/>
              <a:t>4. 人际关系融洽</a:t>
            </a:r>
            <a:endParaRPr lang="zh-CN" altLang="en-US" sz="2000"/>
          </a:p>
          <a:p>
            <a:pPr>
              <a:lnSpc>
                <a:spcPct val="150000"/>
              </a:lnSpc>
            </a:pPr>
            <a:r>
              <a:rPr lang="zh-CN" altLang="en-US" sz="2000"/>
              <a:t>学前儿童之间的交往活动是一种全新的人际关系的体现，它既是维持心理健康的重要条件，也是获得心理健康的必要途径。心理健康的儿童乐于与人交往，能与同伴合作，会跟同伴快乐地游戏。而心理不健康的儿童，其人际关系往往是失调的，他们或远离同伴，或攻击同伴，或成为同伴群体中不受欢迎的人。</a:t>
            </a: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学前儿童心理健康教育概述 </a:t>
            </a:r>
            <a:endParaRPr>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lnSpc>
                <a:spcPct val="150000"/>
              </a:lnSpc>
              <a:buNone/>
            </a:pPr>
            <a:r>
              <a:rPr lang="zh-CN" altLang="en-US" sz="2400" b="1"/>
              <a:t>一、 学前儿童心理健康的标准</a:t>
            </a:r>
            <a:endParaRPr lang="zh-CN" altLang="en-US" sz="2400" b="1"/>
          </a:p>
          <a:p>
            <a:pPr marL="0" indent="0">
              <a:lnSpc>
                <a:spcPct val="150000"/>
              </a:lnSpc>
              <a:buNone/>
            </a:pPr>
            <a:r>
              <a:rPr lang="zh-CN" altLang="en-US" sz="2000"/>
              <a:t>4. 人际关系融洽</a:t>
            </a:r>
            <a:endParaRPr lang="zh-CN" altLang="en-US" sz="2000"/>
          </a:p>
          <a:p>
            <a:pPr>
              <a:lnSpc>
                <a:spcPct val="150000"/>
              </a:lnSpc>
            </a:pP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学前儿童心理健康教育概述 </a:t>
            </a:r>
            <a:endParaRPr>
              <a:solidFill>
                <a:schemeClr val="tx1">
                  <a:lumMod val="85000"/>
                  <a:lumOff val="15000"/>
                </a:schemeClr>
              </a:solidFill>
              <a:latin typeface="+mn-ea"/>
              <a:cs typeface="+mn-ea"/>
              <a:sym typeface="+mn-ea"/>
            </a:endParaRPr>
          </a:p>
        </p:txBody>
      </p:sp>
      <p:pic>
        <p:nvPicPr>
          <p:cNvPr id="4" name="图片 3"/>
          <p:cNvPicPr>
            <a:picLocks noChangeAspect="1"/>
          </p:cNvPicPr>
          <p:nvPr>
            <p:custDataLst>
              <p:tags r:id="rId1"/>
            </p:custDataLst>
          </p:nvPr>
        </p:nvPicPr>
        <p:blipFill>
          <a:blip r:embed="rId2"/>
          <a:stretch>
            <a:fillRect/>
          </a:stretch>
        </p:blipFill>
        <p:spPr>
          <a:xfrm>
            <a:off x="2197100" y="2926715"/>
            <a:ext cx="7791450" cy="3674110"/>
          </a:xfrm>
          <a:prstGeom prst="rect">
            <a:avLst/>
          </a:prstGeom>
        </p:spPr>
      </p:pic>
      <p:sp>
        <p:nvSpPr>
          <p:cNvPr id="8" name="文本框 7"/>
          <p:cNvSpPr txBox="1"/>
          <p:nvPr>
            <p:custDataLst>
              <p:tags r:id="rId3"/>
            </p:custDataLst>
          </p:nvPr>
        </p:nvSpPr>
        <p:spPr>
          <a:xfrm>
            <a:off x="3416300" y="2356485"/>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P172-174</a:t>
            </a:r>
            <a:endParaRPr lang="zh-CN" altLang="en-US" b="1">
              <a:solidFill>
                <a:srgbClr val="C00000"/>
              </a:solidFill>
            </a:endParaRPr>
          </a:p>
        </p:txBody>
      </p:sp>
    </p:spTree>
    <p:custDataLst>
      <p:tags r:id="rId4"/>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lnSpc>
                <a:spcPct val="150000"/>
              </a:lnSpc>
              <a:buNone/>
            </a:pPr>
            <a:r>
              <a:rPr lang="zh-CN" altLang="en-US" sz="2400" b="1"/>
              <a:t>一、 学前儿童心理健康的标准</a:t>
            </a:r>
            <a:endParaRPr lang="zh-CN" altLang="en-US" sz="2400" b="1"/>
          </a:p>
          <a:p>
            <a:pPr marL="0" indent="0">
              <a:lnSpc>
                <a:spcPct val="150000"/>
              </a:lnSpc>
              <a:buNone/>
            </a:pPr>
            <a:r>
              <a:rPr lang="zh-CN" altLang="en-US" sz="2000"/>
              <a:t>5. 性格特征良好</a:t>
            </a:r>
            <a:endParaRPr lang="zh-CN" altLang="en-US" sz="2000"/>
          </a:p>
          <a:p>
            <a:pPr>
              <a:lnSpc>
                <a:spcPct val="150000"/>
              </a:lnSpc>
            </a:pPr>
            <a:r>
              <a:rPr lang="zh-CN" altLang="en-US" sz="2000"/>
              <a:t>性格是个性中最核心、最本质的表现，它反映在个体对客观现实的稳定态度和习惯化了的行为方式中。心理健康的儿童，一般具有热情、勇敢、自信、主动、合作等性格特征；而心理不健康的儿童，往往具有冷漠、胆怯、自卑、被动、孤僻等性格特征。</a:t>
            </a: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学前儿童心理健康教育概述 </a:t>
            </a:r>
            <a:endParaRPr>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lnSpc>
                <a:spcPct val="150000"/>
              </a:lnSpc>
              <a:buNone/>
            </a:pPr>
            <a:r>
              <a:rPr lang="zh-CN" altLang="en-US" sz="2400" b="1"/>
              <a:t>一、 学前儿童心理健康的标准</a:t>
            </a:r>
            <a:endParaRPr lang="zh-CN" altLang="en-US" sz="2400" b="1"/>
          </a:p>
          <a:p>
            <a:pPr marL="0" indent="0">
              <a:lnSpc>
                <a:spcPct val="150000"/>
              </a:lnSpc>
              <a:buNone/>
            </a:pPr>
            <a:r>
              <a:rPr lang="zh-CN" altLang="en-US" sz="2000"/>
              <a:t>6. 没有严重的心理健康问题</a:t>
            </a:r>
            <a:endParaRPr lang="zh-CN" altLang="en-US" sz="2000"/>
          </a:p>
          <a:p>
            <a:pPr>
              <a:lnSpc>
                <a:spcPct val="150000"/>
              </a:lnSpc>
            </a:pPr>
            <a:r>
              <a:rPr lang="zh-CN" altLang="en-US" sz="2000"/>
              <a:t>心理不健康的学前儿童常常会以各种行为方式表现出来，诸如吮吸手指、遗尿、口吃、多动等障碍。而心理健康的学前儿童不会有严重的或复杂的心理健康方面的问题。</a:t>
            </a: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学前儿童心理健康教育概述 </a:t>
            </a:r>
            <a:endParaRPr>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lnSpc>
                <a:spcPct val="100000"/>
              </a:lnSpc>
              <a:buNone/>
            </a:pPr>
            <a:r>
              <a:rPr lang="zh-CN" altLang="en-US" sz="2400" b="1">
                <a:solidFill>
                  <a:srgbClr val="C00000"/>
                </a:solidFill>
              </a:rPr>
              <a:t>心理健康的标准</a:t>
            </a:r>
            <a:endParaRPr lang="zh-CN" altLang="en-US" sz="2400" b="1">
              <a:solidFill>
                <a:srgbClr val="C00000"/>
              </a:solidFill>
            </a:endParaRPr>
          </a:p>
          <a:p>
            <a:pPr marL="0" indent="0">
              <a:lnSpc>
                <a:spcPct val="100000"/>
              </a:lnSpc>
              <a:buNone/>
            </a:pPr>
            <a:r>
              <a:rPr lang="zh-CN" altLang="en-US" b="1">
                <a:latin typeface="华文楷体" panose="02010600040101010101" charset="-122"/>
                <a:ea typeface="华文楷体" panose="02010600040101010101" charset="-122"/>
                <a:cs typeface="华文楷体" panose="02010600040101010101" charset="-122"/>
              </a:rPr>
              <a:t>（1） 具有适度的安全感，有自尊心，对自我和个人成就有“有价值”的感觉。</a:t>
            </a:r>
            <a:endParaRPr lang="zh-CN" altLang="en-US"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b="1">
                <a:latin typeface="华文楷体" panose="02010600040101010101" charset="-122"/>
                <a:ea typeface="华文楷体" panose="02010600040101010101" charset="-122"/>
                <a:cs typeface="华文楷体" panose="02010600040101010101" charset="-122"/>
              </a:rPr>
              <a:t>（2） 充分了解自己，不过分夸耀自己，也不过分苛责自己。</a:t>
            </a:r>
            <a:endParaRPr lang="zh-CN" altLang="en-US"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b="1">
                <a:latin typeface="华文楷体" panose="02010600040101010101" charset="-122"/>
                <a:ea typeface="华文楷体" panose="02010600040101010101" charset="-122"/>
                <a:cs typeface="华文楷体" panose="02010600040101010101" charset="-122"/>
              </a:rPr>
              <a:t>（3） 在日常生活中，具有适度的自发性和感应性，不为环境所奴役。</a:t>
            </a:r>
            <a:endParaRPr lang="zh-CN" altLang="en-US"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b="1">
                <a:latin typeface="华文楷体" panose="02010600040101010101" charset="-122"/>
                <a:ea typeface="华文楷体" panose="02010600040101010101" charset="-122"/>
                <a:cs typeface="华文楷体" panose="02010600040101010101" charset="-122"/>
              </a:rPr>
              <a:t>（4） 适当接受个人的需要，并有满足此种需要的能力。</a:t>
            </a:r>
            <a:endParaRPr lang="zh-CN" altLang="en-US"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b="1">
                <a:latin typeface="华文楷体" panose="02010600040101010101" charset="-122"/>
                <a:ea typeface="华文楷体" panose="02010600040101010101" charset="-122"/>
                <a:cs typeface="华文楷体" panose="02010600040101010101" charset="-122"/>
              </a:rPr>
              <a:t>（5） 有自知之明，了解自己的动机和目的，并能对自己的能力作适当的估计。</a:t>
            </a:r>
            <a:endParaRPr lang="zh-CN" altLang="en-US"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b="1">
                <a:latin typeface="华文楷体" panose="02010600040101010101" charset="-122"/>
                <a:ea typeface="华文楷体" panose="02010600040101010101" charset="-122"/>
                <a:cs typeface="华文楷体" panose="02010600040101010101" charset="-122"/>
              </a:rPr>
              <a:t>（6） 与现实环境保持良好的接触，能容忍生活中的挫折和打击，无过度幻想。</a:t>
            </a:r>
            <a:endParaRPr lang="zh-CN" altLang="en-US"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b="1">
                <a:latin typeface="华文楷体" panose="02010600040101010101" charset="-122"/>
                <a:ea typeface="华文楷体" panose="02010600040101010101" charset="-122"/>
                <a:cs typeface="华文楷体" panose="02010600040101010101" charset="-122"/>
              </a:rPr>
              <a:t>（7） 能保持人格的完整与和谐，个人的价值观能视社会标准的不同而变化，对自己的工作能集中注意力。</a:t>
            </a:r>
            <a:endParaRPr lang="zh-CN" altLang="en-US"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b="1">
                <a:latin typeface="华文楷体" panose="02010600040101010101" charset="-122"/>
                <a:ea typeface="华文楷体" panose="02010600040101010101" charset="-122"/>
                <a:cs typeface="华文楷体" panose="02010600040101010101" charset="-122"/>
              </a:rPr>
              <a:t>（8） 有切合实际的生活目的，个人所从事的事业多为实际的、可能完成的工作。</a:t>
            </a:r>
            <a:endParaRPr lang="zh-CN" altLang="en-US"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b="1">
                <a:latin typeface="华文楷体" panose="02010600040101010101" charset="-122"/>
                <a:ea typeface="华文楷体" panose="02010600040101010101" charset="-122"/>
                <a:cs typeface="华文楷体" panose="02010600040101010101" charset="-122"/>
              </a:rPr>
              <a:t>（9） 具有从经验中学习的能力，能适应环境的需要并改变自己。</a:t>
            </a:r>
            <a:endParaRPr lang="zh-CN" altLang="en-US"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b="1">
                <a:latin typeface="华文楷体" panose="02010600040101010101" charset="-122"/>
                <a:ea typeface="华文楷体" panose="02010600040101010101" charset="-122"/>
                <a:cs typeface="华文楷体" panose="02010600040101010101" charset="-122"/>
              </a:rPr>
              <a:t>（10） 在集体中能与他人建立和谐的关系，重视集体的需要。</a:t>
            </a:r>
            <a:endParaRPr lang="zh-CN" altLang="en-US"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b="1">
                <a:latin typeface="华文楷体" panose="02010600040101010101" charset="-122"/>
                <a:ea typeface="华文楷体" panose="02010600040101010101" charset="-122"/>
                <a:cs typeface="华文楷体" panose="02010600040101010101" charset="-122"/>
              </a:rPr>
              <a:t>（11） 在不违背集体的原则下，能保持自己的个性，有个人独立的观点，有判断是非、善恶的能力，对人不过分谄媚，也不过分寻求社会的赞许。</a:t>
            </a:r>
            <a:endParaRPr lang="zh-CN" altLang="en-US" b="1">
              <a:latin typeface="华文楷体" panose="02010600040101010101" charset="-122"/>
              <a:ea typeface="华文楷体" panose="02010600040101010101" charset="-122"/>
              <a:cs typeface="华文楷体" panose="02010600040101010101" charset="-122"/>
            </a:endParaRPr>
          </a:p>
          <a:p>
            <a:pPr marL="0" indent="0">
              <a:lnSpc>
                <a:spcPct val="100000"/>
              </a:lnSpc>
              <a:buNone/>
            </a:pPr>
            <a:endParaRPr lang="zh-CN" altLang="en-US" b="1">
              <a:latin typeface="华文楷体" panose="02010600040101010101" charset="-122"/>
              <a:ea typeface="华文楷体" panose="02010600040101010101" charset="-122"/>
              <a:cs typeface="华文楷体" panose="02010600040101010101" charset="-122"/>
            </a:endParaRPr>
          </a:p>
        </p:txBody>
      </p:sp>
      <p:sp>
        <p:nvSpPr>
          <p:cNvPr id="3" name="标题 2"/>
          <p:cNvSpPr>
            <a:spLocks noGrp="1"/>
          </p:cNvSpPr>
          <p:nvPr>
            <p:ph type="title" idx="1"/>
          </p:nvPr>
        </p:nvSpPr>
        <p:spPr>
          <a:xfrm>
            <a:off x="798830" y="781685"/>
            <a:ext cx="5297170" cy="538480"/>
          </a:xfrm>
          <a:ln w="6350" cap="flat" cmpd="sng" algn="ctr">
            <a:solidFill>
              <a:schemeClr val="accent1"/>
            </a:solidFill>
            <a:prstDash val="dash"/>
            <a:miter lim="800000"/>
          </a:ln>
        </p:spPr>
        <p:style>
          <a:lnRef idx="0">
            <a:schemeClr val="accent3"/>
          </a:lnRef>
          <a:fillRef idx="0">
            <a:srgbClr val="FFFFFF"/>
          </a:fillRef>
          <a:effectRef idx="0">
            <a:srgbClr val="FFFFFF"/>
          </a:effectRef>
          <a:fontRef idx="minor">
            <a:schemeClr val="tx1"/>
          </a:fontRef>
        </p:style>
        <p:txBody>
          <a:bodyPr>
            <a:noAutofit/>
          </a:bodyPr>
          <a:p>
            <a:r>
              <a:rPr>
                <a:highlight>
                  <a:srgbClr val="FFFF00"/>
                </a:highlight>
              </a:rPr>
              <a:t>拓展阅读</a:t>
            </a:r>
            <a:endParaRPr>
              <a:highlight>
                <a:srgbClr val="FFFF00"/>
              </a:highlight>
            </a:endParaRPr>
          </a:p>
        </p:txBody>
      </p:sp>
      <p:sp>
        <p:nvSpPr>
          <p:cNvPr id="8" name="文本框 7"/>
          <p:cNvSpPr txBox="1"/>
          <p:nvPr>
            <p:custDataLst>
              <p:tags r:id="rId1"/>
            </p:custDataLst>
          </p:nvPr>
        </p:nvSpPr>
        <p:spPr>
          <a:xfrm>
            <a:off x="6672580" y="781685"/>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P174-175</a:t>
            </a:r>
            <a:endParaRPr lang="zh-CN" altLang="en-US" b="1">
              <a:solidFill>
                <a:srgbClr val="C00000"/>
              </a:solidFill>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lnSpc>
                <a:spcPct val="150000"/>
              </a:lnSpc>
              <a:buNone/>
            </a:pPr>
            <a:r>
              <a:rPr lang="zh-CN" altLang="en-US" sz="2400" b="1"/>
              <a:t>二、 学前儿童心理健康教育的目的和内容</a:t>
            </a:r>
            <a:endParaRPr lang="zh-CN" altLang="en-US" sz="2400" b="1"/>
          </a:p>
          <a:p>
            <a:pPr marL="0" indent="0">
              <a:lnSpc>
                <a:spcPct val="150000"/>
              </a:lnSpc>
              <a:buNone/>
            </a:pPr>
            <a:r>
              <a:rPr lang="zh-CN" altLang="en-US" sz="2000"/>
              <a:t>  (一） 学前儿童心理健康教育的目的</a:t>
            </a:r>
            <a:endParaRPr lang="zh-CN" altLang="en-US" sz="2000"/>
          </a:p>
          <a:p>
            <a:pPr marL="0" indent="0">
              <a:lnSpc>
                <a:spcPct val="150000"/>
              </a:lnSpc>
              <a:buNone/>
            </a:pPr>
            <a:r>
              <a:rPr lang="en-US" altLang="zh-CN" sz="2000"/>
              <a:t>      </a:t>
            </a:r>
            <a:r>
              <a:rPr lang="zh-CN" altLang="en-US" sz="2000"/>
              <a:t>学前儿童心理健康教育的目的是培养学前儿童良好的情绪、行为方式、性格、习惯和社会适应能力，对学前儿童的行为偏异、心理障碍、心理疾病进行早期预防和矫治，使学前儿童的智能、情感、性格习惯、行为方式与周围的现实环境平衡协调，以形成健康的心理素质。</a:t>
            </a: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学前儿童心理健康教育概述 </a:t>
            </a:r>
            <a:endParaRPr>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lnSpc>
                <a:spcPct val="150000"/>
              </a:lnSpc>
              <a:buNone/>
            </a:pPr>
            <a:r>
              <a:rPr lang="zh-CN" altLang="en-US" sz="2400" b="1"/>
              <a:t>二、 学前儿童心理健康教育的目的和内容</a:t>
            </a:r>
            <a:endParaRPr lang="zh-CN" altLang="en-US" sz="2400" b="1"/>
          </a:p>
          <a:p>
            <a:pPr marL="0" indent="0">
              <a:lnSpc>
                <a:spcPct val="150000"/>
              </a:lnSpc>
              <a:buNone/>
            </a:pPr>
            <a:r>
              <a:rPr lang="zh-CN" altLang="en-US" sz="2000"/>
              <a:t>    (二） 学前儿童心理健康教育的内容</a:t>
            </a:r>
            <a:endParaRPr lang="zh-CN" altLang="en-US" sz="2000"/>
          </a:p>
          <a:p>
            <a:pPr marL="0" indent="0">
              <a:lnSpc>
                <a:spcPct val="150000"/>
              </a:lnSpc>
              <a:buNone/>
            </a:pPr>
            <a:r>
              <a:rPr lang="en-US" altLang="zh-CN" sz="2000"/>
              <a:t>      </a:t>
            </a:r>
            <a:r>
              <a:rPr lang="zh-CN" altLang="en-US" sz="2000"/>
              <a:t>学前儿童心理健康教育的主要内容是帮助他们学习表达和调节情绪情感的方法，学习社会交往的技能，学习独立生活和学习的能力，养成良好的习惯，进行合适的性教育，预防和矫治常见的心理障碍与行为异常以提高学前儿童心理健康水平。</a:t>
            </a: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学前儿童心理健康教育概述 </a:t>
            </a:r>
            <a:endParaRPr>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lnSpc>
                <a:spcPct val="150000"/>
              </a:lnSpc>
              <a:buNone/>
            </a:pPr>
            <a:r>
              <a:rPr lang="zh-CN" altLang="en-US" sz="2400" b="1"/>
              <a:t>二、 学前儿童心理健康教育的目的和内容</a:t>
            </a:r>
            <a:endParaRPr lang="zh-CN" altLang="en-US" sz="2400" b="1"/>
          </a:p>
          <a:p>
            <a:pPr marL="0" indent="0">
              <a:lnSpc>
                <a:spcPct val="150000"/>
              </a:lnSpc>
              <a:buNone/>
            </a:pPr>
            <a:r>
              <a:rPr lang="zh-CN" altLang="en-US" sz="2000"/>
              <a:t>    (二） 学前儿童心理健康教育的内容</a:t>
            </a:r>
            <a:endParaRPr lang="zh-CN" altLang="en-US" sz="2000"/>
          </a:p>
          <a:p>
            <a:pPr marL="0" indent="0">
              <a:lnSpc>
                <a:spcPct val="150000"/>
              </a:lnSpc>
              <a:buNone/>
            </a:pPr>
            <a:r>
              <a:rPr lang="en-US" altLang="zh-CN" sz="2000"/>
              <a:t>      </a:t>
            </a:r>
            <a:r>
              <a:rPr lang="zh-CN" altLang="en-US" sz="2000"/>
              <a:t> 1. 学习表达和调节自己情绪情感的方法</a:t>
            </a:r>
            <a:endParaRPr lang="zh-CN" altLang="en-US" sz="2000"/>
          </a:p>
          <a:p>
            <a:pPr marL="0" indent="0">
              <a:lnSpc>
                <a:spcPct val="150000"/>
              </a:lnSpc>
              <a:buNone/>
            </a:pPr>
            <a:r>
              <a:rPr lang="en-US" altLang="zh-CN" sz="2000"/>
              <a:t>      </a:t>
            </a:r>
            <a:r>
              <a:rPr lang="zh-CN" altLang="en-US" sz="2000"/>
              <a:t>在教育过程中要教会儿童正确认识、理解、评价引发情绪情感反应的情境，知道只有提出合理的要求才能得以满足，而不合理的要求必定是不能达成的；要让学前儿童学会用语言和非语言(神态、表情、动作等)的方式表达自己的情绪情感；培养他们控制、调节情绪情感的能力。</a:t>
            </a: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学前儿童心理健康教育概述 </a:t>
            </a:r>
            <a:endParaRPr>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对象6"/>
          <p:cNvSpPr/>
          <p:nvPr>
            <p:custDataLst>
              <p:tags r:id="rId1"/>
            </p:custDataLst>
          </p:nvPr>
        </p:nvSpPr>
        <p:spPr>
          <a:xfrm>
            <a:off x="699969" y="1857983"/>
            <a:ext cx="4086040" cy="4048800"/>
          </a:xfrm>
          <a:custGeom>
            <a:avLst/>
            <a:gdLst/>
            <a:ahLst/>
            <a:cxnLst/>
            <a:rect l="l" t="t" r="r" b="b"/>
            <a:pathLst>
              <a:path w="4059936" h="4059936">
                <a:moveTo>
                  <a:pt x="137160" y="2359152"/>
                </a:moveTo>
                <a:cubicBezTo>
                  <a:pt x="-45720" y="2176272"/>
                  <a:pt x="-45720" y="1883664"/>
                  <a:pt x="137160" y="1700784"/>
                </a:cubicBezTo>
                <a:lnTo>
                  <a:pt x="1700784" y="137160"/>
                </a:lnTo>
                <a:cubicBezTo>
                  <a:pt x="1883664" y="-45720"/>
                  <a:pt x="2176272" y="-45720"/>
                  <a:pt x="2359152" y="137160"/>
                </a:cubicBezTo>
                <a:lnTo>
                  <a:pt x="3931920" y="1700784"/>
                </a:lnTo>
                <a:cubicBezTo>
                  <a:pt x="4105656" y="1883664"/>
                  <a:pt x="4105656" y="2176272"/>
                  <a:pt x="3931920" y="2359152"/>
                </a:cubicBezTo>
                <a:lnTo>
                  <a:pt x="2359152" y="3931920"/>
                </a:lnTo>
                <a:cubicBezTo>
                  <a:pt x="2176272" y="4105656"/>
                  <a:pt x="1883664" y="4105656"/>
                  <a:pt x="1700784" y="3931920"/>
                </a:cubicBezTo>
                <a:lnTo>
                  <a:pt x="137160" y="2359152"/>
                </a:lnTo>
              </a:path>
            </a:pathLst>
          </a:custGeom>
          <a:solidFill>
            <a:schemeClr val="accent1">
              <a:lumMod val="30000"/>
              <a:lumOff val="70000"/>
              <a:alpha val="30000"/>
            </a:schemeClr>
          </a:solidFill>
        </p:spPr>
        <p:txBody>
          <a:bodyPr lIns="0" tIns="0" rIns="0" bIns="0">
            <a:noAutofit/>
          </a:bodyPr>
          <a:lstStyle/>
          <a:p>
            <a:endParaRPr lang="zh-CN" altLang="en-US" dirty="0">
              <a:latin typeface="+mn-ea"/>
            </a:endParaRPr>
          </a:p>
        </p:txBody>
      </p:sp>
      <p:sp>
        <p:nvSpPr>
          <p:cNvPr id="14" name="对象1"/>
          <p:cNvSpPr/>
          <p:nvPr>
            <p:custDataLst>
              <p:tags r:id="rId2"/>
            </p:custDataLst>
          </p:nvPr>
        </p:nvSpPr>
        <p:spPr>
          <a:xfrm>
            <a:off x="5188762" y="3302882"/>
            <a:ext cx="6325344" cy="1143000"/>
          </a:xfrm>
          <a:custGeom>
            <a:avLst/>
            <a:gdLst/>
            <a:ahLst/>
            <a:cxnLst/>
            <a:rect l="l" t="t" r="r" b="b"/>
            <a:pathLst>
              <a:path w="6409944" h="1143000">
                <a:moveTo>
                  <a:pt x="9144" y="1143000"/>
                </a:moveTo>
                <a:lnTo>
                  <a:pt x="6391656" y="1143000"/>
                </a:lnTo>
                <a:cubicBezTo>
                  <a:pt x="6400800" y="1143000"/>
                  <a:pt x="6409944" y="1133856"/>
                  <a:pt x="6409944" y="1133856"/>
                </a:cubicBezTo>
                <a:lnTo>
                  <a:pt x="6409944" y="9144"/>
                </a:lnTo>
                <a:cubicBezTo>
                  <a:pt x="6409944" y="9144"/>
                  <a:pt x="6400800" y="0"/>
                  <a:pt x="6391656" y="0"/>
                </a:cubicBezTo>
                <a:lnTo>
                  <a:pt x="9144" y="0"/>
                </a:lnTo>
                <a:cubicBezTo>
                  <a:pt x="0" y="0"/>
                  <a:pt x="0" y="9144"/>
                  <a:pt x="0" y="18288"/>
                </a:cubicBezTo>
                <a:lnTo>
                  <a:pt x="548640" y="566928"/>
                </a:lnTo>
                <a:cubicBezTo>
                  <a:pt x="548640" y="566928"/>
                  <a:pt x="548640" y="576072"/>
                  <a:pt x="548640" y="576072"/>
                </a:cubicBezTo>
                <a:lnTo>
                  <a:pt x="0" y="1124712"/>
                </a:lnTo>
                <a:cubicBezTo>
                  <a:pt x="0" y="1133856"/>
                  <a:pt x="0" y="1143000"/>
                  <a:pt x="9144" y="1143000"/>
                </a:cubicBezTo>
              </a:path>
            </a:pathLst>
          </a:custGeom>
          <a:noFill/>
          <a:ln w="12700">
            <a:gradFill>
              <a:gsLst>
                <a:gs pos="100000">
                  <a:schemeClr val="accent2">
                    <a:lumMod val="20000"/>
                    <a:lumOff val="80000"/>
                    <a:alpha val="0"/>
                  </a:schemeClr>
                </a:gs>
                <a:gs pos="2000">
                  <a:schemeClr val="accent1"/>
                </a:gs>
              </a:gsLst>
              <a:lin ang="0" scaled="0"/>
            </a:grad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936000" tIns="0" rIns="0" bIns="0" numCol="1" spcCol="0" rtlCol="0" fromWordArt="0" anchor="ctr" anchorCtr="0" forceAA="0" compatLnSpc="1">
            <a:noAutofit/>
          </a:bodyPr>
          <a:lstStyle/>
          <a:p>
            <a:pPr>
              <a:lnSpc>
                <a:spcPct val="150000"/>
              </a:lnSpc>
              <a:spcBef>
                <a:spcPct val="0"/>
              </a:spcBef>
              <a:spcAft>
                <a:spcPct val="0"/>
              </a:spcAft>
            </a:pPr>
            <a:r>
              <a:rPr lang="zh-CN" altLang="en-US" sz="2800" b="1" dirty="0">
                <a:solidFill>
                  <a:schemeClr val="tx1">
                    <a:lumMod val="85000"/>
                    <a:lumOff val="15000"/>
                  </a:schemeClr>
                </a:solidFill>
                <a:latin typeface="+mn-ea"/>
                <a:cs typeface="+mn-ea"/>
                <a:sym typeface="+mn-ea"/>
              </a:rPr>
              <a:t>学前儿童心理健康教育的实施</a:t>
            </a:r>
            <a:endParaRPr lang="zh-CN" altLang="en-US" sz="2800" b="1" dirty="0">
              <a:solidFill>
                <a:schemeClr val="tx1">
                  <a:lumMod val="85000"/>
                  <a:lumOff val="15000"/>
                </a:schemeClr>
              </a:solidFill>
              <a:latin typeface="+mn-ea"/>
              <a:cs typeface="+mn-ea"/>
              <a:sym typeface="+mn-ea"/>
            </a:endParaRPr>
          </a:p>
        </p:txBody>
      </p:sp>
      <p:sp>
        <p:nvSpPr>
          <p:cNvPr id="16" name="对象2"/>
          <p:cNvSpPr/>
          <p:nvPr>
            <p:custDataLst>
              <p:tags r:id="rId3"/>
            </p:custDataLst>
          </p:nvPr>
        </p:nvSpPr>
        <p:spPr>
          <a:xfrm>
            <a:off x="4008209" y="2020792"/>
            <a:ext cx="7487791" cy="1132205"/>
          </a:xfrm>
          <a:custGeom>
            <a:avLst/>
            <a:gdLst>
              <a:gd name="connsiteX0" fmla="*/ 1722 w 11918"/>
              <a:gd name="connsiteY0" fmla="*/ 1783 h 1783"/>
              <a:gd name="connsiteX1" fmla="*/ 1665 w 11918"/>
              <a:gd name="connsiteY1" fmla="*/ 1754 h 1783"/>
              <a:gd name="connsiteX2" fmla="*/ 1636 w 11918"/>
              <a:gd name="connsiteY2" fmla="*/ 1740 h 1783"/>
              <a:gd name="connsiteX3" fmla="*/ 9 w 11918"/>
              <a:gd name="connsiteY3" fmla="*/ 127 h 1783"/>
              <a:gd name="connsiteX4" fmla="*/ 253 w 11918"/>
              <a:gd name="connsiteY4" fmla="*/ 8 h 1783"/>
              <a:gd name="connsiteX5" fmla="*/ 11810 w 11918"/>
              <a:gd name="connsiteY5" fmla="*/ 0 h 1783"/>
              <a:gd name="connsiteX6" fmla="*/ 11918 w 11918"/>
              <a:gd name="connsiteY6" fmla="*/ 69 h 1783"/>
              <a:gd name="connsiteX7" fmla="*/ 11918 w 11918"/>
              <a:gd name="connsiteY7" fmla="*/ 1697 h 1783"/>
              <a:gd name="connsiteX8" fmla="*/ 11831 w 11918"/>
              <a:gd name="connsiteY8" fmla="*/ 1783 h 1783"/>
              <a:gd name="connsiteX9" fmla="*/ 1722 w 11918"/>
              <a:gd name="connsiteY9" fmla="*/ 1783 h 1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918" h="1783">
                <a:moveTo>
                  <a:pt x="1722" y="1783"/>
                </a:moveTo>
                <a:cubicBezTo>
                  <a:pt x="1694" y="1783"/>
                  <a:pt x="1679" y="1769"/>
                  <a:pt x="1665" y="1754"/>
                </a:cubicBezTo>
                <a:cubicBezTo>
                  <a:pt x="1650" y="1754"/>
                  <a:pt x="1650" y="1740"/>
                  <a:pt x="1636" y="1740"/>
                </a:cubicBezTo>
                <a:lnTo>
                  <a:pt x="9" y="127"/>
                </a:lnTo>
                <a:cubicBezTo>
                  <a:pt x="-49" y="69"/>
                  <a:pt x="181" y="8"/>
                  <a:pt x="253" y="8"/>
                </a:cubicBezTo>
                <a:lnTo>
                  <a:pt x="11810" y="0"/>
                </a:lnTo>
                <a:cubicBezTo>
                  <a:pt x="11897" y="28"/>
                  <a:pt x="11918" y="12"/>
                  <a:pt x="11918" y="69"/>
                </a:cubicBezTo>
                <a:lnTo>
                  <a:pt x="11918" y="1697"/>
                </a:lnTo>
                <a:cubicBezTo>
                  <a:pt x="11918" y="1754"/>
                  <a:pt x="11874" y="1783"/>
                  <a:pt x="11831" y="1783"/>
                </a:cubicBezTo>
                <a:lnTo>
                  <a:pt x="1722" y="1783"/>
                </a:lnTo>
              </a:path>
            </a:pathLst>
          </a:custGeom>
          <a:noFill/>
          <a:ln w="12700">
            <a:gradFill>
              <a:gsLst>
                <a:gs pos="100000">
                  <a:schemeClr val="accent2">
                    <a:lumMod val="20000"/>
                    <a:lumOff val="80000"/>
                    <a:alpha val="0"/>
                  </a:schemeClr>
                </a:gs>
                <a:gs pos="2000">
                  <a:schemeClr val="accent1"/>
                </a:gs>
              </a:gsLst>
              <a:lin ang="0" scaled="0"/>
            </a:grad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1224000" tIns="0" rIns="0" bIns="0" numCol="1" spcCol="0" rtlCol="0" fromWordArt="0" anchor="ctr" anchorCtr="0" forceAA="0" compatLnSpc="1">
            <a:noAutofit/>
          </a:bodyPr>
          <a:lstStyle/>
          <a:p>
            <a:pPr>
              <a:lnSpc>
                <a:spcPct val="150000"/>
              </a:lnSpc>
              <a:spcBef>
                <a:spcPct val="0"/>
              </a:spcBef>
              <a:spcAft>
                <a:spcPct val="0"/>
              </a:spcAft>
            </a:pPr>
            <a:r>
              <a:rPr lang="zh-CN" altLang="en-US" sz="2800" b="1" dirty="0">
                <a:solidFill>
                  <a:schemeClr val="tx1">
                    <a:lumMod val="85000"/>
                    <a:lumOff val="15000"/>
                  </a:schemeClr>
                </a:solidFill>
                <a:latin typeface="+mn-ea"/>
                <a:cs typeface="+mn-ea"/>
                <a:sym typeface="+mn-ea"/>
              </a:rPr>
              <a:t> 学前儿童心理健康教育概述</a:t>
            </a:r>
            <a:endParaRPr lang="zh-CN" altLang="en-US" sz="2800" b="1" dirty="0">
              <a:solidFill>
                <a:schemeClr val="tx1">
                  <a:lumMod val="85000"/>
                  <a:lumOff val="15000"/>
                </a:schemeClr>
              </a:solidFill>
              <a:latin typeface="+mn-ea"/>
              <a:cs typeface="+mn-ea"/>
              <a:sym typeface="+mn-ea"/>
            </a:endParaRPr>
          </a:p>
        </p:txBody>
      </p:sp>
      <p:sp>
        <p:nvSpPr>
          <p:cNvPr id="18" name="对象3"/>
          <p:cNvSpPr/>
          <p:nvPr>
            <p:custDataLst>
              <p:tags r:id="rId4"/>
            </p:custDataLst>
          </p:nvPr>
        </p:nvSpPr>
        <p:spPr>
          <a:xfrm>
            <a:off x="3995293" y="4595361"/>
            <a:ext cx="7487791" cy="1143000"/>
          </a:xfrm>
          <a:custGeom>
            <a:avLst/>
            <a:gdLst/>
            <a:ahLst/>
            <a:cxnLst/>
            <a:rect l="l" t="t" r="r" b="b"/>
            <a:pathLst>
              <a:path w="7580376" h="1143000">
                <a:moveTo>
                  <a:pt x="1106424" y="0"/>
                </a:moveTo>
                <a:cubicBezTo>
                  <a:pt x="1088136" y="0"/>
                  <a:pt x="1078992" y="9144"/>
                  <a:pt x="1069848" y="18288"/>
                </a:cubicBezTo>
                <a:cubicBezTo>
                  <a:pt x="1060704" y="18288"/>
                  <a:pt x="1060704" y="27432"/>
                  <a:pt x="1051560" y="27432"/>
                </a:cubicBezTo>
                <a:lnTo>
                  <a:pt x="18288" y="1051560"/>
                </a:lnTo>
                <a:cubicBezTo>
                  <a:pt x="-18288" y="1088136"/>
                  <a:pt x="9144" y="1143000"/>
                  <a:pt x="54864" y="1143000"/>
                </a:cubicBezTo>
                <a:lnTo>
                  <a:pt x="7525512" y="1143000"/>
                </a:lnTo>
                <a:cubicBezTo>
                  <a:pt x="7552944" y="1143000"/>
                  <a:pt x="7580376" y="1124712"/>
                  <a:pt x="7580376" y="1088136"/>
                </a:cubicBezTo>
                <a:lnTo>
                  <a:pt x="7580376" y="54864"/>
                </a:lnTo>
                <a:cubicBezTo>
                  <a:pt x="7580376" y="18288"/>
                  <a:pt x="7552944" y="0"/>
                  <a:pt x="7525512" y="0"/>
                </a:cubicBezTo>
                <a:lnTo>
                  <a:pt x="1106424" y="0"/>
                </a:lnTo>
              </a:path>
            </a:pathLst>
          </a:custGeom>
          <a:noFill/>
          <a:ln w="12700">
            <a:gradFill>
              <a:gsLst>
                <a:gs pos="100000">
                  <a:schemeClr val="accent2">
                    <a:lumMod val="20000"/>
                    <a:lumOff val="80000"/>
                    <a:alpha val="0"/>
                  </a:schemeClr>
                </a:gs>
                <a:gs pos="2000">
                  <a:schemeClr val="accent1"/>
                </a:gs>
              </a:gsLst>
              <a:lin ang="0" scaled="0"/>
            </a:grad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1224000" tIns="0" rIns="0" bIns="0" numCol="1" spcCol="0" rtlCol="0" fromWordArt="0" anchor="ctr" anchorCtr="0" forceAA="0" compatLnSpc="1">
            <a:noAutofit/>
          </a:bodyPr>
          <a:lstStyle/>
          <a:p>
            <a:pPr>
              <a:lnSpc>
                <a:spcPct val="150000"/>
              </a:lnSpc>
              <a:spcBef>
                <a:spcPct val="0"/>
              </a:spcBef>
              <a:spcAft>
                <a:spcPct val="0"/>
              </a:spcAft>
            </a:pPr>
            <a:r>
              <a:rPr lang="zh-CN" altLang="en-US" sz="2800" b="1" dirty="0">
                <a:solidFill>
                  <a:schemeClr val="tx1">
                    <a:lumMod val="85000"/>
                    <a:lumOff val="15000"/>
                  </a:schemeClr>
                </a:solidFill>
                <a:latin typeface="+mn-ea"/>
                <a:cs typeface="+mn-ea"/>
                <a:sym typeface="+mn-ea"/>
              </a:rPr>
              <a:t> 学前儿童一般行为偏异</a:t>
            </a:r>
            <a:endParaRPr lang="zh-CN" altLang="en-US" sz="2800" b="1" dirty="0">
              <a:solidFill>
                <a:schemeClr val="tx1">
                  <a:lumMod val="85000"/>
                  <a:lumOff val="15000"/>
                </a:schemeClr>
              </a:solidFill>
              <a:latin typeface="+mn-ea"/>
              <a:cs typeface="+mn-ea"/>
              <a:sym typeface="+mn-ea"/>
            </a:endParaRPr>
          </a:p>
        </p:txBody>
      </p:sp>
      <p:sp>
        <p:nvSpPr>
          <p:cNvPr id="2" name="对象5"/>
          <p:cNvSpPr/>
          <p:nvPr>
            <p:custDataLst>
              <p:tags r:id="rId5"/>
            </p:custDataLst>
          </p:nvPr>
        </p:nvSpPr>
        <p:spPr>
          <a:xfrm>
            <a:off x="3985349" y="1680965"/>
            <a:ext cx="731520" cy="731520"/>
          </a:xfrm>
          <a:custGeom>
            <a:avLst/>
            <a:gdLst/>
            <a:ahLst/>
            <a:cxnLst/>
            <a:rect l="l" t="t" r="r" b="b"/>
            <a:pathLst>
              <a:path w="731520" h="731520">
                <a:moveTo>
                  <a:pt x="27432" y="292608"/>
                </a:moveTo>
                <a:cubicBezTo>
                  <a:pt x="-9144" y="329184"/>
                  <a:pt x="-9144" y="393192"/>
                  <a:pt x="27432" y="438912"/>
                </a:cubicBezTo>
                <a:lnTo>
                  <a:pt x="292608" y="694944"/>
                </a:lnTo>
                <a:cubicBezTo>
                  <a:pt x="329184" y="740664"/>
                  <a:pt x="393192" y="740664"/>
                  <a:pt x="438912" y="694944"/>
                </a:cubicBezTo>
                <a:lnTo>
                  <a:pt x="694944" y="438912"/>
                </a:lnTo>
                <a:cubicBezTo>
                  <a:pt x="740664" y="393192"/>
                  <a:pt x="740664" y="329184"/>
                  <a:pt x="694944" y="292608"/>
                </a:cubicBezTo>
                <a:lnTo>
                  <a:pt x="438912" y="27432"/>
                </a:lnTo>
                <a:cubicBezTo>
                  <a:pt x="393192" y="-9144"/>
                  <a:pt x="329184" y="-9144"/>
                  <a:pt x="292608" y="27432"/>
                </a:cubicBezTo>
                <a:lnTo>
                  <a:pt x="27432" y="292608"/>
                </a:lnTo>
              </a:path>
            </a:pathLst>
          </a:custGeom>
          <a:solidFill>
            <a:schemeClr val="accent1"/>
          </a:solidFill>
          <a:ln w="25400">
            <a:noFill/>
          </a:ln>
          <a:effectLst/>
        </p:spPr>
        <p:style>
          <a:lnRef idx="2">
            <a:schemeClr val="accent1">
              <a:lumMod val="75000"/>
            </a:schemeClr>
          </a:lnRef>
          <a:fillRef idx="1">
            <a:schemeClr val="accent1"/>
          </a:fillRef>
          <a:effectRef idx="0">
            <a:srgbClr val="FFFFFF"/>
          </a:effectRef>
          <a:fontRef idx="minor">
            <a:schemeClr val="lt1"/>
          </a:fontRef>
        </p:style>
        <p:txBody>
          <a:bodyPr wrap="square" lIns="0" tIns="0" rIns="0" bIns="0" anchor="ctr">
            <a:normAutofit/>
          </a:bodyPr>
          <a:lstStyle/>
          <a:p>
            <a:pPr algn="ctr">
              <a:spcBef>
                <a:spcPct val="0"/>
              </a:spcBef>
              <a:spcAft>
                <a:spcPct val="0"/>
              </a:spcAft>
            </a:pPr>
            <a:r>
              <a:rPr lang="en-US" altLang="zh-CN" sz="2400" b="1" smtClean="0">
                <a:latin typeface="+mn-ea"/>
                <a:cs typeface="+mn-ea"/>
                <a:sym typeface="+mn-ea"/>
              </a:rPr>
              <a:t>01</a:t>
            </a:r>
            <a:endParaRPr lang="en-US" altLang="zh-CN" sz="2400" b="1" dirty="0">
              <a:latin typeface="+mn-ea"/>
              <a:cs typeface="+mn-ea"/>
              <a:sym typeface="+mn-ea"/>
            </a:endParaRPr>
          </a:p>
        </p:txBody>
      </p:sp>
      <p:sp>
        <p:nvSpPr>
          <p:cNvPr id="4" name="对象6"/>
          <p:cNvSpPr/>
          <p:nvPr>
            <p:custDataLst>
              <p:tags r:id="rId6"/>
            </p:custDataLst>
          </p:nvPr>
        </p:nvSpPr>
        <p:spPr>
          <a:xfrm>
            <a:off x="5010821" y="3518909"/>
            <a:ext cx="731520" cy="731520"/>
          </a:xfrm>
          <a:custGeom>
            <a:avLst/>
            <a:gdLst/>
            <a:ahLst/>
            <a:cxnLst/>
            <a:rect l="l" t="t" r="r" b="b"/>
            <a:pathLst>
              <a:path w="731520" h="731520">
                <a:moveTo>
                  <a:pt x="27432" y="292608"/>
                </a:moveTo>
                <a:cubicBezTo>
                  <a:pt x="-9144" y="329184"/>
                  <a:pt x="-9144" y="393192"/>
                  <a:pt x="27432" y="438912"/>
                </a:cubicBezTo>
                <a:lnTo>
                  <a:pt x="292608" y="694944"/>
                </a:lnTo>
                <a:cubicBezTo>
                  <a:pt x="329184" y="740664"/>
                  <a:pt x="393192" y="740664"/>
                  <a:pt x="438912" y="694944"/>
                </a:cubicBezTo>
                <a:lnTo>
                  <a:pt x="694944" y="438912"/>
                </a:lnTo>
                <a:cubicBezTo>
                  <a:pt x="740664" y="393192"/>
                  <a:pt x="740664" y="329184"/>
                  <a:pt x="694944" y="292608"/>
                </a:cubicBezTo>
                <a:lnTo>
                  <a:pt x="438912" y="27432"/>
                </a:lnTo>
                <a:cubicBezTo>
                  <a:pt x="393192" y="-9144"/>
                  <a:pt x="329184" y="-9144"/>
                  <a:pt x="292608" y="27432"/>
                </a:cubicBezTo>
                <a:lnTo>
                  <a:pt x="27432" y="292608"/>
                </a:lnTo>
              </a:path>
            </a:pathLst>
          </a:custGeom>
          <a:solidFill>
            <a:schemeClr val="accent1"/>
          </a:solidFill>
          <a:ln w="25400">
            <a:noFill/>
          </a:ln>
          <a:effectLst/>
        </p:spPr>
        <p:style>
          <a:lnRef idx="2">
            <a:schemeClr val="accent1">
              <a:lumMod val="75000"/>
            </a:schemeClr>
          </a:lnRef>
          <a:fillRef idx="1">
            <a:schemeClr val="accent1"/>
          </a:fillRef>
          <a:effectRef idx="0">
            <a:srgbClr val="FFFFFF"/>
          </a:effectRef>
          <a:fontRef idx="minor">
            <a:schemeClr val="lt1"/>
          </a:fontRef>
        </p:style>
        <p:txBody>
          <a:bodyPr wrap="square" lIns="0" tIns="0" rIns="0" bIns="0" anchor="ctr">
            <a:normAutofit/>
          </a:bodyPr>
          <a:lstStyle/>
          <a:p>
            <a:pPr algn="ctr">
              <a:spcBef>
                <a:spcPct val="0"/>
              </a:spcBef>
              <a:spcAft>
                <a:spcPct val="0"/>
              </a:spcAft>
            </a:pPr>
            <a:r>
              <a:rPr lang="en-US" altLang="zh-CN" sz="2400" b="1" smtClean="0">
                <a:latin typeface="+mn-ea"/>
                <a:cs typeface="+mn-ea"/>
                <a:sym typeface="+mn-ea"/>
              </a:rPr>
              <a:t>02</a:t>
            </a:r>
            <a:endParaRPr lang="en-US" altLang="zh-CN" sz="2400" b="1" dirty="0">
              <a:latin typeface="+mn-ea"/>
              <a:cs typeface="+mn-ea"/>
              <a:sym typeface="+mn-ea"/>
            </a:endParaRPr>
          </a:p>
        </p:txBody>
      </p:sp>
      <p:sp>
        <p:nvSpPr>
          <p:cNvPr id="9" name="对象7"/>
          <p:cNvSpPr/>
          <p:nvPr>
            <p:custDataLst>
              <p:tags r:id="rId7"/>
            </p:custDataLst>
          </p:nvPr>
        </p:nvSpPr>
        <p:spPr>
          <a:xfrm>
            <a:off x="3985349" y="5352281"/>
            <a:ext cx="731520" cy="731520"/>
          </a:xfrm>
          <a:custGeom>
            <a:avLst/>
            <a:gdLst/>
            <a:ahLst/>
            <a:cxnLst/>
            <a:rect l="l" t="t" r="r" b="b"/>
            <a:pathLst>
              <a:path w="731520" h="731520">
                <a:moveTo>
                  <a:pt x="27432" y="292608"/>
                </a:moveTo>
                <a:cubicBezTo>
                  <a:pt x="-9144" y="329184"/>
                  <a:pt x="-9144" y="393192"/>
                  <a:pt x="27432" y="438912"/>
                </a:cubicBezTo>
                <a:lnTo>
                  <a:pt x="292608" y="694944"/>
                </a:lnTo>
                <a:cubicBezTo>
                  <a:pt x="329184" y="740664"/>
                  <a:pt x="393192" y="740664"/>
                  <a:pt x="438912" y="694944"/>
                </a:cubicBezTo>
                <a:lnTo>
                  <a:pt x="694944" y="438912"/>
                </a:lnTo>
                <a:cubicBezTo>
                  <a:pt x="740664" y="393192"/>
                  <a:pt x="740664" y="329184"/>
                  <a:pt x="694944" y="292608"/>
                </a:cubicBezTo>
                <a:lnTo>
                  <a:pt x="438912" y="27432"/>
                </a:lnTo>
                <a:cubicBezTo>
                  <a:pt x="393192" y="-9144"/>
                  <a:pt x="329184" y="-9144"/>
                  <a:pt x="292608" y="27432"/>
                </a:cubicBezTo>
                <a:lnTo>
                  <a:pt x="27432" y="292608"/>
                </a:lnTo>
              </a:path>
            </a:pathLst>
          </a:custGeom>
          <a:solidFill>
            <a:schemeClr val="accent1"/>
          </a:solidFill>
          <a:ln w="25400">
            <a:noFill/>
          </a:ln>
          <a:effectLst/>
        </p:spPr>
        <p:style>
          <a:lnRef idx="2">
            <a:schemeClr val="accent1">
              <a:lumMod val="75000"/>
            </a:schemeClr>
          </a:lnRef>
          <a:fillRef idx="1">
            <a:schemeClr val="accent1"/>
          </a:fillRef>
          <a:effectRef idx="0">
            <a:srgbClr val="FFFFFF"/>
          </a:effectRef>
          <a:fontRef idx="minor">
            <a:schemeClr val="lt1"/>
          </a:fontRef>
        </p:style>
        <p:txBody>
          <a:bodyPr wrap="square" lIns="0" tIns="0" rIns="0" bIns="0" anchor="ctr">
            <a:normAutofit/>
          </a:bodyPr>
          <a:lstStyle/>
          <a:p>
            <a:pPr algn="ctr">
              <a:spcBef>
                <a:spcPct val="0"/>
              </a:spcBef>
              <a:spcAft>
                <a:spcPct val="0"/>
              </a:spcAft>
            </a:pPr>
            <a:r>
              <a:rPr lang="en-US" altLang="zh-CN" sz="2400" b="1" smtClean="0">
                <a:latin typeface="+mn-ea"/>
                <a:cs typeface="+mn-ea"/>
                <a:sym typeface="+mn-ea"/>
              </a:rPr>
              <a:t>03</a:t>
            </a:r>
            <a:endParaRPr lang="en-US" altLang="zh-CN" sz="2400" b="1" dirty="0">
              <a:latin typeface="+mn-ea"/>
              <a:cs typeface="+mn-ea"/>
              <a:sym typeface="+mn-ea"/>
            </a:endParaRPr>
          </a:p>
        </p:txBody>
      </p:sp>
      <p:sp>
        <p:nvSpPr>
          <p:cNvPr id="17" name="对象12"/>
          <p:cNvSpPr>
            <a:spLocks noChangeAspect="1"/>
          </p:cNvSpPr>
          <p:nvPr>
            <p:custDataLst>
              <p:tags r:id="rId8"/>
            </p:custDataLst>
          </p:nvPr>
        </p:nvSpPr>
        <p:spPr>
          <a:xfrm>
            <a:off x="1148785" y="2316073"/>
            <a:ext cx="3188409" cy="3132620"/>
          </a:xfrm>
          <a:custGeom>
            <a:avLst/>
            <a:gdLst/>
            <a:ahLst/>
            <a:cxnLst/>
            <a:rect l="l" t="t" r="r" b="b"/>
            <a:pathLst>
              <a:path w="2340864" h="2340864">
                <a:moveTo>
                  <a:pt x="987552" y="73152"/>
                </a:moveTo>
                <a:lnTo>
                  <a:pt x="73152" y="987552"/>
                </a:lnTo>
                <a:cubicBezTo>
                  <a:pt x="-27432" y="1088136"/>
                  <a:pt x="-27432" y="1252728"/>
                  <a:pt x="73152" y="1353312"/>
                </a:cubicBezTo>
                <a:lnTo>
                  <a:pt x="987552" y="2267712"/>
                </a:lnTo>
                <a:cubicBezTo>
                  <a:pt x="1088136" y="2368296"/>
                  <a:pt x="1252728" y="2368296"/>
                  <a:pt x="1353312" y="2267712"/>
                </a:cubicBezTo>
                <a:lnTo>
                  <a:pt x="2267712" y="1353312"/>
                </a:lnTo>
                <a:cubicBezTo>
                  <a:pt x="2368296" y="1252728"/>
                  <a:pt x="2368296" y="1088136"/>
                  <a:pt x="2267712" y="987552"/>
                </a:cubicBezTo>
                <a:lnTo>
                  <a:pt x="1353312" y="73152"/>
                </a:lnTo>
                <a:cubicBezTo>
                  <a:pt x="1252728" y="-27432"/>
                  <a:pt x="1088136" y="-27432"/>
                  <a:pt x="987552" y="73152"/>
                </a:cubicBezTo>
              </a:path>
            </a:pathLst>
          </a:custGeom>
          <a:noFill/>
          <a:ln w="53975">
            <a:solidFill>
              <a:schemeClr val="accent1"/>
            </a:solidFill>
          </a:ln>
        </p:spPr>
        <p:txBody>
          <a:bodyPr wrap="square" lIns="360000" tIns="0" rIns="360000" bIns="0" anchor="ctr" anchorCtr="0">
            <a:noAutofit/>
          </a:bodyPr>
          <a:lstStyle/>
          <a:p>
            <a:pPr algn="ctr">
              <a:spcBef>
                <a:spcPct val="0"/>
              </a:spcBef>
              <a:spcAft>
                <a:spcPct val="0"/>
              </a:spcAft>
            </a:pPr>
            <a:r>
              <a:rPr lang="zh-CN" altLang="en-US" sz="2700" b="1" dirty="0">
                <a:solidFill>
                  <a:schemeClr val="accent1"/>
                </a:solidFill>
                <a:latin typeface="+mn-ea"/>
                <a:cs typeface="+mn-ea"/>
                <a:sym typeface="+mn-ea"/>
              </a:rPr>
              <a:t>章节目录</a:t>
            </a:r>
            <a:endParaRPr lang="zh-CN" altLang="en-US" sz="2700" b="1" dirty="0">
              <a:solidFill>
                <a:schemeClr val="accent1"/>
              </a:solidFill>
              <a:latin typeface="+mn-ea"/>
              <a:cs typeface="+mn-ea"/>
              <a:sym typeface="+mn-ea"/>
            </a:endParaRPr>
          </a:p>
        </p:txBody>
      </p:sp>
      <p:sp>
        <p:nvSpPr>
          <p:cNvPr id="5" name="标题 4"/>
          <p:cNvSpPr>
            <a:spLocks noGrp="1"/>
          </p:cNvSpPr>
          <p:nvPr>
            <p:ph type="title" idx="4294967295"/>
            <p:custDataLst>
              <p:tags r:id="rId9"/>
            </p:custDataLst>
          </p:nvPr>
        </p:nvSpPr>
        <p:spPr>
          <a:xfrm>
            <a:off x="798830" y="781685"/>
            <a:ext cx="5525770" cy="538480"/>
          </a:xfrm>
          <a:prstGeom prst="rect">
            <a:avLst/>
          </a:prstGeom>
        </p:spPr>
        <p:txBody>
          <a:bodyPr vert="horz" wrap="square" lIns="0" tIns="0" rIns="0" bIns="0" rtlCol="0" anchor="ctr" anchorCtr="0">
            <a:normAutofit/>
          </a:bodyPr>
          <a:lstStyle/>
          <a:p>
            <a:r>
              <a:rPr lang="zh-CN" altLang="en-US" dirty="0">
                <a:solidFill>
                  <a:srgbClr val="C00000"/>
                </a:solidFill>
                <a:latin typeface="+mj-ea"/>
                <a:ea typeface="+mj-ea"/>
              </a:rPr>
              <a:t>第七章  学前儿童心理健康教育</a:t>
            </a:r>
            <a:endParaRPr lang="zh-CN" altLang="en-US" dirty="0">
              <a:solidFill>
                <a:srgbClr val="C00000"/>
              </a:solidFill>
              <a:latin typeface="+mj-ea"/>
              <a:ea typeface="+mj-ea"/>
            </a:endParaRPr>
          </a:p>
        </p:txBody>
      </p:sp>
    </p:spTree>
    <p:custDataLst>
      <p:tags r:id="rId10"/>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lnSpc>
                <a:spcPct val="150000"/>
              </a:lnSpc>
              <a:buNone/>
            </a:pPr>
            <a:r>
              <a:rPr lang="zh-CN" altLang="en-US" sz="2400" b="1"/>
              <a:t>二、 学前儿童心理健康教育的目的和内容</a:t>
            </a:r>
            <a:endParaRPr lang="zh-CN" altLang="en-US" sz="2400" b="1"/>
          </a:p>
          <a:p>
            <a:pPr marL="0" indent="0">
              <a:lnSpc>
                <a:spcPct val="150000"/>
              </a:lnSpc>
              <a:buNone/>
            </a:pPr>
            <a:r>
              <a:rPr lang="zh-CN" altLang="en-US" sz="2000"/>
              <a:t>    (二） 学前儿童心理健康教育的内容</a:t>
            </a:r>
            <a:endParaRPr lang="zh-CN" altLang="en-US" sz="2000"/>
          </a:p>
          <a:p>
            <a:pPr marL="0" indent="0">
              <a:lnSpc>
                <a:spcPct val="150000"/>
              </a:lnSpc>
              <a:buNone/>
            </a:pPr>
            <a:r>
              <a:rPr lang="en-US" altLang="zh-CN" sz="2000"/>
              <a:t>      </a:t>
            </a:r>
            <a:r>
              <a:rPr lang="zh-CN" altLang="en-US" sz="2000"/>
              <a:t> 1. 学习表达和调节自己情绪情感的方法</a:t>
            </a:r>
            <a:endParaRPr lang="zh-CN" altLang="en-US" sz="2000"/>
          </a:p>
          <a:p>
            <a:pPr marL="0" indent="0">
              <a:lnSpc>
                <a:spcPct val="150000"/>
              </a:lnSpc>
              <a:buNone/>
            </a:pPr>
            <a:r>
              <a:rPr lang="en-US" altLang="zh-CN" sz="2000"/>
              <a:t>      </a:t>
            </a: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学前儿童心理健康教育概述 </a:t>
            </a:r>
            <a:endParaRPr>
              <a:solidFill>
                <a:schemeClr val="tx1">
                  <a:lumMod val="85000"/>
                  <a:lumOff val="15000"/>
                </a:schemeClr>
              </a:solidFill>
              <a:latin typeface="+mn-ea"/>
              <a:cs typeface="+mn-ea"/>
              <a:sym typeface="+mn-ea"/>
            </a:endParaRPr>
          </a:p>
        </p:txBody>
      </p:sp>
      <p:pic>
        <p:nvPicPr>
          <p:cNvPr id="4" name="图片 3"/>
          <p:cNvPicPr>
            <a:picLocks noChangeAspect="1"/>
          </p:cNvPicPr>
          <p:nvPr>
            <p:custDataLst>
              <p:tags r:id="rId1"/>
            </p:custDataLst>
          </p:nvPr>
        </p:nvPicPr>
        <p:blipFill>
          <a:blip r:embed="rId2"/>
          <a:stretch>
            <a:fillRect/>
          </a:stretch>
        </p:blipFill>
        <p:spPr>
          <a:xfrm>
            <a:off x="3105150" y="3381375"/>
            <a:ext cx="5343525" cy="3476625"/>
          </a:xfrm>
          <a:prstGeom prst="rect">
            <a:avLst/>
          </a:prstGeom>
        </p:spPr>
      </p:pic>
    </p:spTree>
    <p:custDataLst>
      <p:tags r:id="rId3"/>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lnSpc>
                <a:spcPct val="150000"/>
              </a:lnSpc>
              <a:buNone/>
            </a:pPr>
            <a:r>
              <a:rPr lang="zh-CN" altLang="en-US" sz="2400" b="1"/>
              <a:t>二、 学前儿童心理健康教育的目的和内容</a:t>
            </a:r>
            <a:endParaRPr lang="zh-CN" altLang="en-US" sz="2400" b="1"/>
          </a:p>
          <a:p>
            <a:pPr marL="0" indent="0">
              <a:lnSpc>
                <a:spcPct val="150000"/>
              </a:lnSpc>
              <a:buNone/>
            </a:pPr>
            <a:r>
              <a:rPr lang="zh-CN" altLang="en-US" sz="2000"/>
              <a:t>    (二） 学前儿童心理健康教育的内容</a:t>
            </a:r>
            <a:endParaRPr lang="zh-CN" altLang="en-US" sz="2000"/>
          </a:p>
          <a:p>
            <a:pPr marL="0" indent="0">
              <a:lnSpc>
                <a:spcPct val="150000"/>
              </a:lnSpc>
              <a:buNone/>
            </a:pPr>
            <a:r>
              <a:rPr lang="en-US" altLang="zh-CN" sz="2000"/>
              <a:t>      </a:t>
            </a:r>
            <a:r>
              <a:rPr lang="zh-CN" altLang="en-US" sz="2000"/>
              <a:t> 2. 学习社会交往的技能</a:t>
            </a:r>
            <a:endParaRPr lang="zh-CN" altLang="en-US" sz="2000"/>
          </a:p>
          <a:p>
            <a:pPr marL="0" indent="0">
              <a:lnSpc>
                <a:spcPct val="150000"/>
              </a:lnSpc>
              <a:buNone/>
            </a:pPr>
            <a:r>
              <a:rPr lang="en-US" altLang="zh-CN" sz="2000"/>
              <a:t>      </a:t>
            </a:r>
            <a:r>
              <a:rPr lang="zh-CN" altLang="en-US" sz="2000"/>
              <a:t>归属、爱和尊重的需要是人类的基本需要。学前儿童这种需要的满足更多是从一般的同伴集体中获得的，进而开始与周围其他的人和物交往。这种社会交往能力的形成对学前儿童的心理发展是十分重要的。因此，在教育过程中要让儿童学习感知他人的情感，并能用合适的方式给予回应；学习轮流分享、互助合作等技能；能达成与同伴及相关成人、周围现实环境的协调和适应;懂得基本的礼貌礼节。</a:t>
            </a: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学前儿童心理健康教育概述 </a:t>
            </a:r>
            <a:endParaRPr>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lnSpc>
                <a:spcPct val="100000"/>
              </a:lnSpc>
              <a:buNone/>
            </a:pPr>
            <a:r>
              <a:rPr lang="zh-CN" altLang="en-US" sz="2400" b="1">
                <a:solidFill>
                  <a:srgbClr val="C00000"/>
                </a:solidFill>
              </a:rPr>
              <a:t>我们都是好朋友——引导孩子与同伴友好相处</a:t>
            </a:r>
            <a:endParaRPr lang="zh-CN" altLang="en-US" sz="2400" b="1">
              <a:solidFill>
                <a:srgbClr val="C00000"/>
              </a:solidFill>
            </a:endParaRPr>
          </a:p>
          <a:p>
            <a:pPr marL="0" indent="0">
              <a:lnSpc>
                <a:spcPct val="100000"/>
              </a:lnSpc>
              <a:buNone/>
            </a:pPr>
            <a:r>
              <a:rPr lang="zh-CN" altLang="en-US" b="1">
                <a:latin typeface="华文楷体" panose="02010600040101010101" charset="-122"/>
                <a:ea typeface="华文楷体" panose="02010600040101010101" charset="-122"/>
                <a:cs typeface="华文楷体" panose="02010600040101010101" charset="-122"/>
              </a:rPr>
              <a:t>【对策】</a:t>
            </a:r>
            <a:endParaRPr lang="zh-CN" altLang="en-US"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b="1">
                <a:latin typeface="华文楷体" panose="02010600040101010101" charset="-122"/>
                <a:ea typeface="华文楷体" panose="02010600040101010101" charset="-122"/>
                <a:cs typeface="华文楷体" panose="02010600040101010101" charset="-122"/>
              </a:rPr>
              <a:t>1. 引导孩子们了解问题的原因</a:t>
            </a:r>
            <a:endParaRPr lang="zh-CN" altLang="en-US"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b="1">
                <a:latin typeface="华文楷体" panose="02010600040101010101" charset="-122"/>
                <a:ea typeface="华文楷体" panose="02010600040101010101" charset="-122"/>
                <a:cs typeface="华文楷体" panose="02010600040101010101" charset="-122"/>
              </a:rPr>
              <a:t>2. 帮助孩子们学会合理表达</a:t>
            </a:r>
            <a:endParaRPr lang="zh-CN" altLang="en-US"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b="1">
                <a:latin typeface="华文楷体" panose="02010600040101010101" charset="-122"/>
                <a:ea typeface="华文楷体" panose="02010600040101010101" charset="-122"/>
                <a:cs typeface="华文楷体" panose="02010600040101010101" charset="-122"/>
              </a:rPr>
              <a:t>3. 培养孩子们相互谦让的意识</a:t>
            </a:r>
            <a:endParaRPr lang="zh-CN" altLang="en-US" b="1">
              <a:latin typeface="华文楷体" panose="02010600040101010101" charset="-122"/>
              <a:ea typeface="华文楷体" panose="02010600040101010101" charset="-122"/>
              <a:cs typeface="华文楷体" panose="02010600040101010101" charset="-122"/>
            </a:endParaRPr>
          </a:p>
          <a:p>
            <a:pPr marL="0" indent="0">
              <a:lnSpc>
                <a:spcPct val="100000"/>
              </a:lnSpc>
              <a:buNone/>
            </a:pPr>
            <a:endParaRPr lang="zh-CN" altLang="en-US"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b="1">
                <a:latin typeface="华文楷体" panose="02010600040101010101" charset="-122"/>
                <a:ea typeface="华文楷体" panose="02010600040101010101" charset="-122"/>
                <a:cs typeface="华文楷体" panose="02010600040101010101" charset="-122"/>
              </a:rPr>
              <a:t>【提示】</a:t>
            </a:r>
            <a:endParaRPr lang="zh-CN" altLang="en-US"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b="1">
                <a:latin typeface="华文楷体" panose="02010600040101010101" charset="-122"/>
                <a:ea typeface="华文楷体" panose="02010600040101010101" charset="-122"/>
                <a:cs typeface="华文楷体" panose="02010600040101010101" charset="-122"/>
              </a:rPr>
              <a:t>（1） 帮助孩子建立良好的交往氛围时，教师要创设各种问题情境，让孩子了解在遇到不同的情境中该用怎样的语言和别人交流，取得别人的理解和原谅。</a:t>
            </a:r>
            <a:endParaRPr lang="zh-CN" altLang="en-US"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b="1">
                <a:latin typeface="华文楷体" panose="02010600040101010101" charset="-122"/>
                <a:ea typeface="华文楷体" panose="02010600040101010101" charset="-122"/>
                <a:cs typeface="华文楷体" panose="02010600040101010101" charset="-122"/>
              </a:rPr>
              <a:t>（2） 面对孩子相处时发生的问题，教师要教会孩子解决的方法，帮助其反复实践，养成良好的语言习惯。</a:t>
            </a:r>
            <a:endParaRPr lang="zh-CN" altLang="en-US" b="1">
              <a:latin typeface="华文楷体" panose="02010600040101010101" charset="-122"/>
              <a:ea typeface="华文楷体" panose="02010600040101010101" charset="-122"/>
              <a:cs typeface="华文楷体" panose="02010600040101010101" charset="-122"/>
            </a:endParaRPr>
          </a:p>
        </p:txBody>
      </p:sp>
      <p:sp>
        <p:nvSpPr>
          <p:cNvPr id="3" name="标题 2"/>
          <p:cNvSpPr>
            <a:spLocks noGrp="1"/>
          </p:cNvSpPr>
          <p:nvPr>
            <p:ph type="title" idx="1"/>
          </p:nvPr>
        </p:nvSpPr>
        <p:spPr>
          <a:xfrm>
            <a:off x="798830" y="781685"/>
            <a:ext cx="5297170" cy="538480"/>
          </a:xfrm>
          <a:ln w="6350" cap="flat" cmpd="sng" algn="ctr">
            <a:solidFill>
              <a:schemeClr val="accent1"/>
            </a:solidFill>
            <a:prstDash val="dash"/>
            <a:miter lim="800000"/>
          </a:ln>
        </p:spPr>
        <p:style>
          <a:lnRef idx="0">
            <a:schemeClr val="accent3"/>
          </a:lnRef>
          <a:fillRef idx="0">
            <a:srgbClr val="FFFFFF"/>
          </a:fillRef>
          <a:effectRef idx="0">
            <a:srgbClr val="FFFFFF"/>
          </a:effectRef>
          <a:fontRef idx="minor">
            <a:schemeClr val="tx1"/>
          </a:fontRef>
        </p:style>
        <p:txBody>
          <a:bodyPr>
            <a:noAutofit/>
          </a:bodyPr>
          <a:p>
            <a:r>
              <a:rPr>
                <a:highlight>
                  <a:srgbClr val="FFFF00"/>
                </a:highlight>
              </a:rPr>
              <a:t>拓展阅读</a:t>
            </a:r>
            <a:endParaRPr>
              <a:highlight>
                <a:srgbClr val="FFFF00"/>
              </a:highlight>
            </a:endParaRPr>
          </a:p>
        </p:txBody>
      </p:sp>
      <p:sp>
        <p:nvSpPr>
          <p:cNvPr id="8" name="文本框 7"/>
          <p:cNvSpPr txBox="1"/>
          <p:nvPr>
            <p:custDataLst>
              <p:tags r:id="rId1"/>
            </p:custDataLst>
          </p:nvPr>
        </p:nvSpPr>
        <p:spPr>
          <a:xfrm>
            <a:off x="6672580" y="781685"/>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P177</a:t>
            </a:r>
            <a:endParaRPr lang="zh-CN" altLang="en-US" b="1">
              <a:solidFill>
                <a:srgbClr val="C00000"/>
              </a:solidFill>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lnSpc>
                <a:spcPct val="150000"/>
              </a:lnSpc>
              <a:buNone/>
            </a:pPr>
            <a:r>
              <a:rPr lang="zh-CN" altLang="en-US" sz="2400" b="1"/>
              <a:t>二、 学前儿童心理健康教育的目的和内容</a:t>
            </a:r>
            <a:endParaRPr lang="zh-CN" altLang="en-US" sz="2400" b="1"/>
          </a:p>
          <a:p>
            <a:pPr marL="0" indent="0">
              <a:lnSpc>
                <a:spcPct val="150000"/>
              </a:lnSpc>
              <a:buNone/>
            </a:pPr>
            <a:r>
              <a:rPr lang="zh-CN" altLang="en-US" sz="2000"/>
              <a:t>    (二） 学前儿童心理健康教育的内容</a:t>
            </a:r>
            <a:endParaRPr lang="zh-CN" altLang="en-US" sz="2000"/>
          </a:p>
          <a:p>
            <a:pPr marL="0" indent="0">
              <a:lnSpc>
                <a:spcPct val="150000"/>
              </a:lnSpc>
              <a:buNone/>
            </a:pPr>
            <a:r>
              <a:rPr lang="en-US" altLang="zh-CN" sz="2000"/>
              <a:t>      </a:t>
            </a:r>
            <a:r>
              <a:rPr lang="zh-CN" altLang="en-US" sz="2000"/>
              <a:t> 3. 学习独立生活和学习的能力</a:t>
            </a:r>
            <a:endParaRPr lang="zh-CN" altLang="en-US" sz="2000"/>
          </a:p>
          <a:p>
            <a:pPr marL="0" indent="0">
              <a:lnSpc>
                <a:spcPct val="150000"/>
              </a:lnSpc>
              <a:buNone/>
            </a:pPr>
            <a:r>
              <a:rPr lang="en-US" altLang="zh-CN" sz="2000"/>
              <a:t>      </a:t>
            </a:r>
            <a:r>
              <a:rPr lang="zh-CN" altLang="en-US" sz="2000"/>
              <a:t>独立性的培养起始于学前阶段，针对这一阶段儿童渴望“独立”的需要，在教育中要让他们学会自己的事情自己做，不依赖他人；在日常活动中有主见，学习独立思考并解决问题；学习自我保护的常识和技能；帮助他们体验独立自主、获得成功的喜悦，培养独立的个性品质。</a:t>
            </a: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学前儿童心理健康教育概述 </a:t>
            </a:r>
            <a:endParaRPr>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lnSpc>
                <a:spcPct val="150000"/>
              </a:lnSpc>
              <a:buNone/>
            </a:pPr>
            <a:r>
              <a:rPr lang="zh-CN" altLang="en-US" sz="2400" b="1"/>
              <a:t>二、 学前儿童心理健康教育的目的和内容</a:t>
            </a:r>
            <a:endParaRPr lang="zh-CN" altLang="en-US" sz="2400" b="1"/>
          </a:p>
          <a:p>
            <a:pPr marL="0" indent="0">
              <a:lnSpc>
                <a:spcPct val="150000"/>
              </a:lnSpc>
              <a:buNone/>
            </a:pPr>
            <a:r>
              <a:rPr lang="zh-CN" altLang="en-US" sz="2000"/>
              <a:t>    (二） 学前儿童心理健康教育的内容</a:t>
            </a:r>
            <a:endParaRPr lang="zh-CN" altLang="en-US" sz="2000"/>
          </a:p>
          <a:p>
            <a:pPr marL="0" indent="0">
              <a:lnSpc>
                <a:spcPct val="150000"/>
              </a:lnSpc>
              <a:buNone/>
            </a:pPr>
            <a:r>
              <a:rPr lang="en-US" altLang="zh-CN" sz="2000"/>
              <a:t>      </a:t>
            </a:r>
            <a:r>
              <a:rPr lang="zh-CN" altLang="en-US" sz="2000"/>
              <a:t> 3. 学习独立生活和学习的能力</a:t>
            </a:r>
            <a:endParaRPr lang="zh-CN" altLang="en-US" sz="2000"/>
          </a:p>
          <a:p>
            <a:pPr marL="0" indent="0">
              <a:lnSpc>
                <a:spcPct val="150000"/>
              </a:lnSpc>
              <a:buNone/>
            </a:pPr>
            <a:r>
              <a:rPr lang="en-US" altLang="zh-CN" sz="2000"/>
              <a:t>    </a:t>
            </a: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学前儿童心理健康教育概述 </a:t>
            </a:r>
            <a:endParaRPr>
              <a:solidFill>
                <a:schemeClr val="tx1">
                  <a:lumMod val="85000"/>
                  <a:lumOff val="15000"/>
                </a:schemeClr>
              </a:solidFill>
              <a:latin typeface="+mn-ea"/>
              <a:cs typeface="+mn-ea"/>
              <a:sym typeface="+mn-ea"/>
            </a:endParaRPr>
          </a:p>
        </p:txBody>
      </p:sp>
      <p:pic>
        <p:nvPicPr>
          <p:cNvPr id="4" name="图片 3"/>
          <p:cNvPicPr>
            <a:picLocks noChangeAspect="1"/>
          </p:cNvPicPr>
          <p:nvPr>
            <p:custDataLst>
              <p:tags r:id="rId1"/>
            </p:custDataLst>
          </p:nvPr>
        </p:nvPicPr>
        <p:blipFill>
          <a:blip r:embed="rId2"/>
          <a:stretch>
            <a:fillRect/>
          </a:stretch>
        </p:blipFill>
        <p:spPr>
          <a:xfrm>
            <a:off x="3154045" y="3429635"/>
            <a:ext cx="7031355" cy="3428365"/>
          </a:xfrm>
          <a:prstGeom prst="rect">
            <a:avLst/>
          </a:prstGeom>
        </p:spPr>
      </p:pic>
      <p:sp>
        <p:nvSpPr>
          <p:cNvPr id="8" name="文本框 7"/>
          <p:cNvSpPr txBox="1"/>
          <p:nvPr>
            <p:custDataLst>
              <p:tags r:id="rId3"/>
            </p:custDataLst>
          </p:nvPr>
        </p:nvSpPr>
        <p:spPr>
          <a:xfrm>
            <a:off x="5769610" y="2338705"/>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P183</a:t>
            </a:r>
            <a:endParaRPr lang="zh-CN" altLang="en-US" b="1">
              <a:solidFill>
                <a:srgbClr val="C00000"/>
              </a:solidFill>
            </a:endParaRPr>
          </a:p>
        </p:txBody>
      </p:sp>
    </p:spTree>
    <p:custDataLst>
      <p:tags r:id="rId4"/>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lnSpc>
                <a:spcPct val="150000"/>
              </a:lnSpc>
              <a:buNone/>
            </a:pPr>
            <a:r>
              <a:rPr lang="zh-CN" altLang="en-US" sz="2400" b="1"/>
              <a:t>二、 学前儿童心理健康教育的目的和内容</a:t>
            </a:r>
            <a:endParaRPr lang="zh-CN" altLang="en-US" sz="2400" b="1"/>
          </a:p>
          <a:p>
            <a:pPr marL="0" indent="0">
              <a:lnSpc>
                <a:spcPct val="150000"/>
              </a:lnSpc>
              <a:buNone/>
            </a:pPr>
            <a:r>
              <a:rPr lang="zh-CN" altLang="en-US" sz="2000"/>
              <a:t>    (二） 学前儿童心理健康教育的内容</a:t>
            </a:r>
            <a:endParaRPr lang="zh-CN" altLang="en-US" sz="2000"/>
          </a:p>
          <a:p>
            <a:pPr marL="0" indent="0">
              <a:lnSpc>
                <a:spcPct val="150000"/>
              </a:lnSpc>
              <a:buNone/>
            </a:pPr>
            <a:r>
              <a:rPr lang="en-US" altLang="zh-CN" sz="2000"/>
              <a:t>      </a:t>
            </a:r>
            <a:r>
              <a:rPr lang="zh-CN" altLang="en-US" sz="2000"/>
              <a:t>4. 养成良好的习惯</a:t>
            </a:r>
            <a:endParaRPr lang="zh-CN" altLang="en-US" sz="2000"/>
          </a:p>
          <a:p>
            <a:pPr marL="0" indent="0">
              <a:lnSpc>
                <a:spcPct val="150000"/>
              </a:lnSpc>
              <a:buNone/>
            </a:pPr>
            <a:r>
              <a:rPr lang="en-US" altLang="zh-CN" sz="2000"/>
              <a:t>      </a:t>
            </a:r>
            <a:r>
              <a:rPr lang="zh-CN" altLang="en-US" sz="2000"/>
              <a:t>习惯是一定条件下比较固定的、完成某种动作的自动化的倾向，是一种信念和行为的定式，具有稳定持久的特点。培养学前儿童良好的习惯，将会对其一生产生积极的影响。学前教育阶段主要是培养学前儿童良好的生活习惯、卫生习惯和行为习惯。</a:t>
            </a: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学前儿童心理健康教育概述 </a:t>
            </a:r>
            <a:endParaRPr>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lnSpc>
                <a:spcPct val="100000"/>
              </a:lnSpc>
              <a:buNone/>
            </a:pPr>
            <a:r>
              <a:rPr lang="zh-CN" altLang="en-US" sz="2400" b="1">
                <a:solidFill>
                  <a:srgbClr val="C00000"/>
                </a:solidFill>
              </a:rPr>
              <a:t>我的抽屉我做主——培养幼儿物品归位的能力</a:t>
            </a:r>
            <a:endParaRPr lang="zh-CN" altLang="en-US" sz="2400" b="1">
              <a:solidFill>
                <a:srgbClr val="C00000"/>
              </a:solidFill>
            </a:endParaRPr>
          </a:p>
          <a:p>
            <a:pPr marL="0" indent="0">
              <a:lnSpc>
                <a:spcPct val="100000"/>
              </a:lnSpc>
              <a:buNone/>
            </a:pPr>
            <a:r>
              <a:rPr lang="zh-CN" altLang="en-US" b="1">
                <a:latin typeface="华文楷体" panose="02010600040101010101" charset="-122"/>
                <a:ea typeface="华文楷体" panose="02010600040101010101" charset="-122"/>
                <a:cs typeface="华文楷体" panose="02010600040101010101" charset="-122"/>
              </a:rPr>
              <a:t>【对策】</a:t>
            </a:r>
            <a:endParaRPr lang="zh-CN" altLang="en-US"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b="1">
                <a:latin typeface="华文楷体" panose="02010600040101010101" charset="-122"/>
                <a:ea typeface="华文楷体" panose="02010600040101010101" charset="-122"/>
                <a:cs typeface="华文楷体" panose="02010600040101010101" charset="-122"/>
              </a:rPr>
              <a:t>为了更好地培养孩子自我服务的能力，我们与家长达成共识，开展了“我的抽屉我做主”活动，把整理抽屉的经验在自己的日常生活中加以运用。</a:t>
            </a:r>
            <a:endParaRPr lang="zh-CN" altLang="en-US"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b="1">
                <a:latin typeface="华文楷体" panose="02010600040101010101" charset="-122"/>
                <a:ea typeface="华文楷体" panose="02010600040101010101" charset="-122"/>
                <a:cs typeface="华文楷体" panose="02010600040101010101" charset="-122"/>
              </a:rPr>
              <a:t>（1） 与孩子讨论如何整理抽屉。</a:t>
            </a:r>
            <a:endParaRPr lang="zh-CN" altLang="en-US"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b="1">
                <a:latin typeface="华文楷体" panose="02010600040101010101" charset="-122"/>
                <a:ea typeface="华文楷体" panose="02010600040101010101" charset="-122"/>
                <a:cs typeface="华文楷体" panose="02010600040101010101" charset="-122"/>
              </a:rPr>
              <a:t>（2） 让孩子在家里整理自己的抽屉，并请爸爸妈妈用照片和录像的方式记录整理的过程，以便和大家一起分享自己的收获。</a:t>
            </a:r>
            <a:endParaRPr lang="zh-CN" altLang="en-US"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b="1">
                <a:latin typeface="华文楷体" panose="02010600040101010101" charset="-122"/>
                <a:ea typeface="华文楷体" panose="02010600040101010101" charset="-122"/>
                <a:cs typeface="华文楷体" panose="02010600040101010101" charset="-122"/>
              </a:rPr>
              <a:t>（3） 通过视频分享，孩子们知道了整理抽屉前要想好哪些东西适合放在抽屉里，并分门别类地在抽屉上贴标签。</a:t>
            </a:r>
            <a:endParaRPr lang="zh-CN" altLang="en-US"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b="1">
                <a:latin typeface="华文楷体" panose="02010600040101010101" charset="-122"/>
                <a:ea typeface="华文楷体" panose="02010600040101010101" charset="-122"/>
                <a:cs typeface="华文楷体" panose="02010600040101010101" charset="-122"/>
              </a:rPr>
              <a:t>（4） 请孩子尝试将自己的用品一一归类放置在抽屉里，放置的时候还要注意：大的、厚的放在最下面，小的、轻的、薄的放在上面，这样取的时候顺手好拿。</a:t>
            </a:r>
            <a:endParaRPr lang="zh-CN" altLang="en-US"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b="1">
                <a:latin typeface="华文楷体" panose="02010600040101010101" charset="-122"/>
                <a:ea typeface="华文楷体" panose="02010600040101010101" charset="-122"/>
                <a:cs typeface="华文楷体" panose="02010600040101010101" charset="-122"/>
              </a:rPr>
              <a:t>（5） 在幼儿园，评比“谁的抽屉最整洁”。</a:t>
            </a:r>
            <a:endParaRPr lang="zh-CN" altLang="en-US" b="1">
              <a:latin typeface="华文楷体" panose="02010600040101010101" charset="-122"/>
              <a:ea typeface="华文楷体" panose="02010600040101010101" charset="-122"/>
              <a:cs typeface="华文楷体" panose="02010600040101010101" charset="-122"/>
            </a:endParaRPr>
          </a:p>
        </p:txBody>
      </p:sp>
      <p:sp>
        <p:nvSpPr>
          <p:cNvPr id="3" name="标题 2"/>
          <p:cNvSpPr>
            <a:spLocks noGrp="1"/>
          </p:cNvSpPr>
          <p:nvPr>
            <p:ph type="title" idx="1"/>
          </p:nvPr>
        </p:nvSpPr>
        <p:spPr>
          <a:xfrm>
            <a:off x="798830" y="781685"/>
            <a:ext cx="5297170" cy="538480"/>
          </a:xfrm>
          <a:ln w="6350" cap="flat" cmpd="sng" algn="ctr">
            <a:solidFill>
              <a:schemeClr val="accent1"/>
            </a:solidFill>
            <a:prstDash val="dash"/>
            <a:miter lim="800000"/>
          </a:ln>
        </p:spPr>
        <p:style>
          <a:lnRef idx="0">
            <a:schemeClr val="accent3"/>
          </a:lnRef>
          <a:fillRef idx="0">
            <a:srgbClr val="FFFFFF"/>
          </a:fillRef>
          <a:effectRef idx="0">
            <a:srgbClr val="FFFFFF"/>
          </a:effectRef>
          <a:fontRef idx="minor">
            <a:schemeClr val="tx1"/>
          </a:fontRef>
        </p:style>
        <p:txBody>
          <a:bodyPr>
            <a:noAutofit/>
          </a:bodyPr>
          <a:p>
            <a:r>
              <a:rPr>
                <a:highlight>
                  <a:srgbClr val="FFFF00"/>
                </a:highlight>
              </a:rPr>
              <a:t>拓展阅读</a:t>
            </a:r>
            <a:endParaRPr>
              <a:highlight>
                <a:srgbClr val="FFFF00"/>
              </a:highlight>
            </a:endParaRPr>
          </a:p>
        </p:txBody>
      </p:sp>
      <p:sp>
        <p:nvSpPr>
          <p:cNvPr id="8" name="文本框 7"/>
          <p:cNvSpPr txBox="1"/>
          <p:nvPr>
            <p:custDataLst>
              <p:tags r:id="rId1"/>
            </p:custDataLst>
          </p:nvPr>
        </p:nvSpPr>
        <p:spPr>
          <a:xfrm>
            <a:off x="6672580" y="781685"/>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P181</a:t>
            </a:r>
            <a:endParaRPr lang="zh-CN" altLang="en-US" b="1">
              <a:solidFill>
                <a:srgbClr val="C00000"/>
              </a:solidFill>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lnSpc>
                <a:spcPct val="150000"/>
              </a:lnSpc>
              <a:buNone/>
            </a:pPr>
            <a:r>
              <a:rPr lang="zh-CN" altLang="en-US" sz="2400" b="1"/>
              <a:t>二、 学前儿童心理健康教育的目的和内容</a:t>
            </a:r>
            <a:endParaRPr lang="zh-CN" altLang="en-US" sz="2400" b="1"/>
          </a:p>
          <a:p>
            <a:pPr marL="0" indent="0">
              <a:lnSpc>
                <a:spcPct val="150000"/>
              </a:lnSpc>
              <a:buNone/>
            </a:pPr>
            <a:r>
              <a:rPr lang="zh-CN" altLang="en-US" sz="2000"/>
              <a:t>    (二） 学前儿童心理健康教育的内容</a:t>
            </a:r>
            <a:endParaRPr lang="zh-CN" altLang="en-US" sz="2000"/>
          </a:p>
          <a:p>
            <a:pPr marL="0" indent="0">
              <a:lnSpc>
                <a:spcPct val="150000"/>
              </a:lnSpc>
              <a:buNone/>
            </a:pPr>
            <a:r>
              <a:rPr lang="en-US" altLang="zh-CN" sz="2000"/>
              <a:t>      </a:t>
            </a:r>
            <a:r>
              <a:rPr lang="zh-CN" altLang="en-US" sz="2000"/>
              <a:t>5. 进行合适的性教育</a:t>
            </a:r>
            <a:endParaRPr lang="zh-CN" altLang="en-US" sz="2000"/>
          </a:p>
          <a:p>
            <a:pPr marL="0" indent="0">
              <a:lnSpc>
                <a:spcPct val="150000"/>
              </a:lnSpc>
              <a:buNone/>
            </a:pPr>
            <a:r>
              <a:rPr lang="en-US" altLang="zh-CN" sz="2000"/>
              <a:t>      </a:t>
            </a:r>
            <a:r>
              <a:rPr lang="zh-CN" altLang="en-US" sz="2000"/>
              <a:t>学前儿童对自己性别的认识，对自己在社会生活中应起的作用的认识，以及性意向的发展，是他们社会化发展的一个重要的部分。这一发展结果，不但影响儿童的心理活动和行为特点，而且关系着他们最终形成的个性，影响他们的一生。儿童早期性教育的内容主要是：确立正确而恰当的性别同一性和性别角色；防止性压抑和性抑制。</a:t>
            </a: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学前儿童心理健康教育概述 </a:t>
            </a:r>
            <a:endParaRPr>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lnSpc>
                <a:spcPct val="150000"/>
              </a:lnSpc>
              <a:buNone/>
            </a:pPr>
            <a:r>
              <a:rPr lang="zh-CN" altLang="en-US" sz="2400" b="1"/>
              <a:t>二、 学前儿童心理健康教育的目的和内容</a:t>
            </a:r>
            <a:endParaRPr lang="zh-CN" altLang="en-US" sz="2400" b="1"/>
          </a:p>
          <a:p>
            <a:pPr marL="0" indent="0">
              <a:lnSpc>
                <a:spcPct val="150000"/>
              </a:lnSpc>
              <a:buNone/>
            </a:pPr>
            <a:r>
              <a:rPr lang="zh-CN" altLang="en-US" sz="2000"/>
              <a:t>    (二） 学前儿童心理健康教育的内容</a:t>
            </a:r>
            <a:endParaRPr lang="zh-CN" altLang="en-US" sz="2000"/>
          </a:p>
          <a:p>
            <a:pPr marL="0" indent="0">
              <a:lnSpc>
                <a:spcPct val="150000"/>
              </a:lnSpc>
              <a:buNone/>
            </a:pPr>
            <a:r>
              <a:rPr lang="en-US" altLang="zh-CN" sz="2000"/>
              <a:t>      </a:t>
            </a:r>
            <a:r>
              <a:rPr lang="zh-CN" altLang="en-US" sz="2000"/>
              <a:t>6. 预防和矫治常见的心理障碍与行为异常</a:t>
            </a:r>
            <a:endParaRPr lang="zh-CN" altLang="en-US" sz="2000"/>
          </a:p>
          <a:p>
            <a:pPr marL="0" indent="0">
              <a:lnSpc>
                <a:spcPct val="150000"/>
              </a:lnSpc>
              <a:buNone/>
            </a:pPr>
            <a:r>
              <a:rPr lang="en-US" altLang="zh-CN" sz="2000"/>
              <a:t>      </a:t>
            </a:r>
            <a:r>
              <a:rPr lang="zh-CN" altLang="en-US" sz="2000"/>
              <a:t>教师要依照心理健康的标准，通过调查、观察、筛查和诊断等方法，及早发现学前儿童的各类行为问题、心理障碍和心理疾病，确定问题的性质，采取有针对性的措施，进行早期教育、早期干预或早期治疗。</a:t>
            </a: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学前儿童心理健康教育概述 </a:t>
            </a:r>
            <a:endParaRPr>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lnSpc>
                <a:spcPct val="100000"/>
              </a:lnSpc>
              <a:buNone/>
            </a:pPr>
            <a:r>
              <a:rPr lang="zh-CN" altLang="en-US" sz="2400" b="1">
                <a:solidFill>
                  <a:srgbClr val="C00000"/>
                </a:solidFill>
              </a:rPr>
              <a:t>爱吮吸手指的磊磊——改掉幼儿吮指的好方法</a:t>
            </a:r>
            <a:endParaRPr lang="zh-CN" altLang="en-US" sz="2400" b="1">
              <a:solidFill>
                <a:srgbClr val="C00000"/>
              </a:solidFill>
            </a:endParaRPr>
          </a:p>
          <a:p>
            <a:pPr marL="0" indent="0">
              <a:lnSpc>
                <a:spcPct val="100000"/>
              </a:lnSpc>
              <a:buNone/>
            </a:pPr>
            <a:r>
              <a:rPr lang="zh-CN" altLang="en-US" b="1">
                <a:latin typeface="华文楷体" panose="02010600040101010101" charset="-122"/>
                <a:ea typeface="华文楷体" panose="02010600040101010101" charset="-122"/>
                <a:cs typeface="华文楷体" panose="02010600040101010101" charset="-122"/>
              </a:rPr>
              <a:t>【对策】</a:t>
            </a:r>
            <a:endParaRPr lang="zh-CN" altLang="en-US"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b="1">
                <a:latin typeface="华文楷体" panose="02010600040101010101" charset="-122"/>
                <a:ea typeface="华文楷体" panose="02010600040101010101" charset="-122"/>
                <a:cs typeface="华文楷体" panose="02010600040101010101" charset="-122"/>
              </a:rPr>
              <a:t>1. 帮助幼儿正确认识吮吸手指的坏处</a:t>
            </a:r>
            <a:endParaRPr lang="zh-CN" altLang="en-US"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b="1">
                <a:latin typeface="华文楷体" panose="02010600040101010101" charset="-122"/>
                <a:ea typeface="华文楷体" panose="02010600040101010101" charset="-122"/>
                <a:cs typeface="华文楷体" panose="02010600040101010101" charset="-122"/>
              </a:rPr>
              <a:t>2. 用各种方法来转移孩子的注意力</a:t>
            </a:r>
            <a:endParaRPr lang="zh-CN" altLang="en-US"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b="1">
                <a:latin typeface="华文楷体" panose="02010600040101010101" charset="-122"/>
                <a:ea typeface="华文楷体" panose="02010600040101010101" charset="-122"/>
                <a:cs typeface="华文楷体" panose="02010600040101010101" charset="-122"/>
              </a:rPr>
              <a:t>3. 家园协作，共同努力</a:t>
            </a:r>
            <a:endParaRPr lang="zh-CN" altLang="en-US" b="1">
              <a:latin typeface="华文楷体" panose="02010600040101010101" charset="-122"/>
              <a:ea typeface="华文楷体" panose="02010600040101010101" charset="-122"/>
              <a:cs typeface="华文楷体" panose="02010600040101010101" charset="-122"/>
            </a:endParaRPr>
          </a:p>
          <a:p>
            <a:pPr marL="0" indent="0">
              <a:lnSpc>
                <a:spcPct val="100000"/>
              </a:lnSpc>
              <a:buNone/>
            </a:pPr>
            <a:endParaRPr lang="zh-CN" altLang="en-US"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b="1">
                <a:latin typeface="华文楷体" panose="02010600040101010101" charset="-122"/>
                <a:ea typeface="华文楷体" panose="02010600040101010101" charset="-122"/>
                <a:cs typeface="华文楷体" panose="02010600040101010101" charset="-122"/>
              </a:rPr>
              <a:t> 【提示】</a:t>
            </a:r>
            <a:endParaRPr lang="zh-CN" altLang="en-US"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b="1">
                <a:latin typeface="华文楷体" panose="02010600040101010101" charset="-122"/>
                <a:ea typeface="华文楷体" panose="02010600040101010101" charset="-122"/>
                <a:cs typeface="华文楷体" panose="02010600040101010101" charset="-122"/>
              </a:rPr>
              <a:t>1. 通过环境创设给予提示</a:t>
            </a:r>
            <a:endParaRPr lang="zh-CN" altLang="en-US"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b="1">
                <a:latin typeface="华文楷体" panose="02010600040101010101" charset="-122"/>
                <a:ea typeface="华文楷体" panose="02010600040101010101" charset="-122"/>
                <a:cs typeface="华文楷体" panose="02010600040101010101" charset="-122"/>
              </a:rPr>
              <a:t>2. 多鼓励肯定，激发孩子的信心</a:t>
            </a:r>
            <a:endParaRPr lang="zh-CN" altLang="en-US" b="1">
              <a:latin typeface="华文楷体" panose="02010600040101010101" charset="-122"/>
              <a:ea typeface="华文楷体" panose="02010600040101010101" charset="-122"/>
              <a:cs typeface="华文楷体" panose="02010600040101010101" charset="-122"/>
            </a:endParaRPr>
          </a:p>
        </p:txBody>
      </p:sp>
      <p:sp>
        <p:nvSpPr>
          <p:cNvPr id="3" name="标题 2"/>
          <p:cNvSpPr>
            <a:spLocks noGrp="1"/>
          </p:cNvSpPr>
          <p:nvPr>
            <p:ph type="title" idx="1"/>
          </p:nvPr>
        </p:nvSpPr>
        <p:spPr>
          <a:xfrm>
            <a:off x="798830" y="781685"/>
            <a:ext cx="5297170" cy="538480"/>
          </a:xfrm>
          <a:ln w="6350" cap="flat" cmpd="sng" algn="ctr">
            <a:solidFill>
              <a:schemeClr val="accent1"/>
            </a:solidFill>
            <a:prstDash val="dash"/>
            <a:miter lim="800000"/>
          </a:ln>
        </p:spPr>
        <p:style>
          <a:lnRef idx="0">
            <a:schemeClr val="accent3"/>
          </a:lnRef>
          <a:fillRef idx="0">
            <a:srgbClr val="FFFFFF"/>
          </a:fillRef>
          <a:effectRef idx="0">
            <a:srgbClr val="FFFFFF"/>
          </a:effectRef>
          <a:fontRef idx="minor">
            <a:schemeClr val="tx1"/>
          </a:fontRef>
        </p:style>
        <p:txBody>
          <a:bodyPr>
            <a:noAutofit/>
          </a:bodyPr>
          <a:p>
            <a:r>
              <a:rPr>
                <a:highlight>
                  <a:srgbClr val="FFFF00"/>
                </a:highlight>
              </a:rPr>
              <a:t>拓展阅读</a:t>
            </a:r>
            <a:endParaRPr>
              <a:highlight>
                <a:srgbClr val="FFFF00"/>
              </a:highlight>
            </a:endParaRPr>
          </a:p>
        </p:txBody>
      </p:sp>
      <p:sp>
        <p:nvSpPr>
          <p:cNvPr id="8" name="文本框 7"/>
          <p:cNvSpPr txBox="1"/>
          <p:nvPr>
            <p:custDataLst>
              <p:tags r:id="rId1"/>
            </p:custDataLst>
          </p:nvPr>
        </p:nvSpPr>
        <p:spPr>
          <a:xfrm>
            <a:off x="6672580" y="781685"/>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P182-184</a:t>
            </a:r>
            <a:endParaRPr lang="zh-CN" altLang="en-US" b="1">
              <a:solidFill>
                <a:srgbClr val="C00000"/>
              </a:solidFill>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 name="对象1"/>
          <p:cNvSpPr/>
          <p:nvPr>
            <p:custDataLst>
              <p:tags r:id="rId1"/>
            </p:custDataLst>
          </p:nvPr>
        </p:nvSpPr>
        <p:spPr>
          <a:xfrm>
            <a:off x="4937760" y="2249424"/>
            <a:ext cx="5422392" cy="173736"/>
          </a:xfrm>
          <a:custGeom>
            <a:avLst/>
            <a:gdLst/>
            <a:ahLst/>
            <a:cxnLst/>
            <a:rect l="l" t="t" r="r" b="b"/>
            <a:pathLst>
              <a:path w="5422392" h="173736">
                <a:moveTo>
                  <a:pt x="5422392" y="0"/>
                </a:moveTo>
                <a:cubicBezTo>
                  <a:pt x="5422392" y="0"/>
                  <a:pt x="5413248" y="0"/>
                  <a:pt x="5413248" y="0"/>
                </a:cubicBezTo>
                <a:lnTo>
                  <a:pt x="5111496" y="164592"/>
                </a:lnTo>
                <a:lnTo>
                  <a:pt x="9144" y="164592"/>
                </a:lnTo>
                <a:cubicBezTo>
                  <a:pt x="0" y="164592"/>
                  <a:pt x="0" y="164592"/>
                  <a:pt x="0" y="173736"/>
                </a:cubicBezTo>
                <a:cubicBezTo>
                  <a:pt x="0" y="173736"/>
                  <a:pt x="0" y="173736"/>
                  <a:pt x="9144" y="173736"/>
                </a:cubicBezTo>
                <a:lnTo>
                  <a:pt x="5111496" y="173736"/>
                </a:lnTo>
                <a:lnTo>
                  <a:pt x="5422392" y="9144"/>
                </a:lnTo>
                <a:cubicBezTo>
                  <a:pt x="5422392" y="9144"/>
                  <a:pt x="5422392" y="9144"/>
                  <a:pt x="5422392" y="0"/>
                </a:cubicBezTo>
              </a:path>
            </a:pathLst>
          </a:custGeom>
          <a:solidFill>
            <a:schemeClr val="accent2"/>
          </a:solidFill>
        </p:spPr>
        <p:txBody>
          <a:bodyPr/>
          <a:lstStyle/>
          <a:p>
            <a:endParaRPr lang="zh-CN" altLang="en-US"/>
          </a:p>
        </p:txBody>
      </p:sp>
      <p:sp>
        <p:nvSpPr>
          <p:cNvPr id="187" name="对象2"/>
          <p:cNvSpPr/>
          <p:nvPr>
            <p:custDataLst>
              <p:tags r:id="rId2"/>
            </p:custDataLst>
          </p:nvPr>
        </p:nvSpPr>
        <p:spPr>
          <a:xfrm>
            <a:off x="4901184" y="2386584"/>
            <a:ext cx="64008" cy="64008"/>
          </a:xfrm>
          <a:custGeom>
            <a:avLst/>
            <a:gdLst/>
            <a:ahLst/>
            <a:cxnLst/>
            <a:rect l="l" t="t" r="r" b="b"/>
            <a:pathLst>
              <a:path w="64008" h="64008">
                <a:moveTo>
                  <a:pt x="0" y="27432"/>
                </a:moveTo>
                <a:cubicBezTo>
                  <a:pt x="0" y="45720"/>
                  <a:pt x="18288" y="64008"/>
                  <a:pt x="27432" y="64008"/>
                </a:cubicBezTo>
                <a:cubicBezTo>
                  <a:pt x="45720" y="64008"/>
                  <a:pt x="64008" y="45720"/>
                  <a:pt x="64008" y="27432"/>
                </a:cubicBezTo>
                <a:cubicBezTo>
                  <a:pt x="64008" y="18288"/>
                  <a:pt x="45720" y="0"/>
                  <a:pt x="27432" y="0"/>
                </a:cubicBezTo>
                <a:cubicBezTo>
                  <a:pt x="18288" y="0"/>
                  <a:pt x="0" y="18288"/>
                  <a:pt x="0" y="27432"/>
                </a:cubicBezTo>
              </a:path>
            </a:pathLst>
          </a:custGeom>
          <a:solidFill>
            <a:schemeClr val="accent2"/>
          </a:solidFill>
        </p:spPr>
        <p:txBody>
          <a:bodyPr/>
          <a:lstStyle/>
          <a:p>
            <a:endParaRPr lang="zh-CN" altLang="en-US"/>
          </a:p>
        </p:txBody>
      </p:sp>
      <p:sp>
        <p:nvSpPr>
          <p:cNvPr id="188" name="对象3"/>
          <p:cNvSpPr/>
          <p:nvPr>
            <p:custDataLst>
              <p:tags r:id="rId3"/>
            </p:custDataLst>
          </p:nvPr>
        </p:nvSpPr>
        <p:spPr>
          <a:xfrm>
            <a:off x="6144768" y="3666744"/>
            <a:ext cx="5422392" cy="173736"/>
          </a:xfrm>
          <a:custGeom>
            <a:avLst/>
            <a:gdLst/>
            <a:ahLst/>
            <a:cxnLst/>
            <a:rect l="l" t="t" r="r" b="b"/>
            <a:pathLst>
              <a:path w="5422392" h="173736">
                <a:moveTo>
                  <a:pt x="5422392" y="0"/>
                </a:moveTo>
                <a:cubicBezTo>
                  <a:pt x="5422392" y="0"/>
                  <a:pt x="5413248" y="0"/>
                  <a:pt x="5413248" y="0"/>
                </a:cubicBezTo>
                <a:lnTo>
                  <a:pt x="5111496" y="164592"/>
                </a:lnTo>
                <a:lnTo>
                  <a:pt x="9144" y="164592"/>
                </a:lnTo>
                <a:cubicBezTo>
                  <a:pt x="0" y="164592"/>
                  <a:pt x="0" y="164592"/>
                  <a:pt x="0" y="173736"/>
                </a:cubicBezTo>
                <a:cubicBezTo>
                  <a:pt x="0" y="173736"/>
                  <a:pt x="0" y="173736"/>
                  <a:pt x="9144" y="173736"/>
                </a:cubicBezTo>
                <a:lnTo>
                  <a:pt x="5111496" y="173736"/>
                </a:lnTo>
                <a:lnTo>
                  <a:pt x="5422392" y="9144"/>
                </a:lnTo>
                <a:cubicBezTo>
                  <a:pt x="5422392" y="9144"/>
                  <a:pt x="5422392" y="9144"/>
                  <a:pt x="5422392" y="0"/>
                </a:cubicBezTo>
              </a:path>
            </a:pathLst>
          </a:custGeom>
          <a:solidFill>
            <a:schemeClr val="accent2"/>
          </a:solidFill>
        </p:spPr>
        <p:txBody>
          <a:bodyPr/>
          <a:lstStyle/>
          <a:p>
            <a:endParaRPr lang="zh-CN" altLang="en-US"/>
          </a:p>
        </p:txBody>
      </p:sp>
      <p:sp>
        <p:nvSpPr>
          <p:cNvPr id="189" name="对象4"/>
          <p:cNvSpPr/>
          <p:nvPr>
            <p:custDataLst>
              <p:tags r:id="rId4"/>
            </p:custDataLst>
          </p:nvPr>
        </p:nvSpPr>
        <p:spPr>
          <a:xfrm>
            <a:off x="6108192" y="3813048"/>
            <a:ext cx="64008" cy="64008"/>
          </a:xfrm>
          <a:custGeom>
            <a:avLst/>
            <a:gdLst/>
            <a:ahLst/>
            <a:cxnLst/>
            <a:rect l="l" t="t" r="r" b="b"/>
            <a:pathLst>
              <a:path w="64008" h="64008">
                <a:moveTo>
                  <a:pt x="0" y="27432"/>
                </a:moveTo>
                <a:cubicBezTo>
                  <a:pt x="0" y="45720"/>
                  <a:pt x="18288" y="64008"/>
                  <a:pt x="27432" y="64008"/>
                </a:cubicBezTo>
                <a:cubicBezTo>
                  <a:pt x="45720" y="64008"/>
                  <a:pt x="64008" y="45720"/>
                  <a:pt x="64008" y="27432"/>
                </a:cubicBezTo>
                <a:cubicBezTo>
                  <a:pt x="64008" y="18288"/>
                  <a:pt x="45720" y="0"/>
                  <a:pt x="27432" y="0"/>
                </a:cubicBezTo>
                <a:cubicBezTo>
                  <a:pt x="18288" y="0"/>
                  <a:pt x="0" y="18288"/>
                  <a:pt x="0" y="27432"/>
                </a:cubicBezTo>
              </a:path>
            </a:pathLst>
          </a:custGeom>
          <a:solidFill>
            <a:schemeClr val="accent2"/>
          </a:solidFill>
        </p:spPr>
        <p:txBody>
          <a:bodyPr/>
          <a:lstStyle/>
          <a:p>
            <a:endParaRPr lang="zh-CN" altLang="en-US"/>
          </a:p>
        </p:txBody>
      </p:sp>
      <p:sp>
        <p:nvSpPr>
          <p:cNvPr id="190" name="对象5"/>
          <p:cNvSpPr/>
          <p:nvPr>
            <p:custDataLst>
              <p:tags r:id="rId5"/>
            </p:custDataLst>
          </p:nvPr>
        </p:nvSpPr>
        <p:spPr>
          <a:xfrm>
            <a:off x="4937760" y="5129784"/>
            <a:ext cx="5422392" cy="173736"/>
          </a:xfrm>
          <a:custGeom>
            <a:avLst/>
            <a:gdLst/>
            <a:ahLst/>
            <a:cxnLst/>
            <a:rect l="l" t="t" r="r" b="b"/>
            <a:pathLst>
              <a:path w="5422392" h="173736">
                <a:moveTo>
                  <a:pt x="5422392" y="0"/>
                </a:moveTo>
                <a:cubicBezTo>
                  <a:pt x="5422392" y="0"/>
                  <a:pt x="5413248" y="0"/>
                  <a:pt x="5413248" y="0"/>
                </a:cubicBezTo>
                <a:lnTo>
                  <a:pt x="5111496" y="164592"/>
                </a:lnTo>
                <a:lnTo>
                  <a:pt x="9144" y="164592"/>
                </a:lnTo>
                <a:cubicBezTo>
                  <a:pt x="0" y="164592"/>
                  <a:pt x="0" y="164592"/>
                  <a:pt x="0" y="173736"/>
                </a:cubicBezTo>
                <a:cubicBezTo>
                  <a:pt x="0" y="173736"/>
                  <a:pt x="0" y="173736"/>
                  <a:pt x="9144" y="173736"/>
                </a:cubicBezTo>
                <a:lnTo>
                  <a:pt x="5111496" y="173736"/>
                </a:lnTo>
                <a:lnTo>
                  <a:pt x="5422392" y="9144"/>
                </a:lnTo>
                <a:cubicBezTo>
                  <a:pt x="5422392" y="9144"/>
                  <a:pt x="5422392" y="9144"/>
                  <a:pt x="5422392" y="0"/>
                </a:cubicBezTo>
              </a:path>
            </a:pathLst>
          </a:custGeom>
          <a:solidFill>
            <a:schemeClr val="accent2"/>
          </a:solidFill>
        </p:spPr>
        <p:txBody>
          <a:bodyPr/>
          <a:lstStyle/>
          <a:p>
            <a:endParaRPr lang="zh-CN" altLang="en-US"/>
          </a:p>
        </p:txBody>
      </p:sp>
      <p:sp>
        <p:nvSpPr>
          <p:cNvPr id="191" name="对象6"/>
          <p:cNvSpPr/>
          <p:nvPr>
            <p:custDataLst>
              <p:tags r:id="rId6"/>
            </p:custDataLst>
          </p:nvPr>
        </p:nvSpPr>
        <p:spPr>
          <a:xfrm>
            <a:off x="4901184" y="5266944"/>
            <a:ext cx="64008" cy="64008"/>
          </a:xfrm>
          <a:custGeom>
            <a:avLst/>
            <a:gdLst/>
            <a:ahLst/>
            <a:cxnLst/>
            <a:rect l="l" t="t" r="r" b="b"/>
            <a:pathLst>
              <a:path w="64008" h="64008">
                <a:moveTo>
                  <a:pt x="0" y="27432"/>
                </a:moveTo>
                <a:cubicBezTo>
                  <a:pt x="0" y="45720"/>
                  <a:pt x="18288" y="64008"/>
                  <a:pt x="27432" y="64008"/>
                </a:cubicBezTo>
                <a:cubicBezTo>
                  <a:pt x="45720" y="64008"/>
                  <a:pt x="64008" y="45720"/>
                  <a:pt x="64008" y="27432"/>
                </a:cubicBezTo>
                <a:cubicBezTo>
                  <a:pt x="64008" y="18288"/>
                  <a:pt x="45720" y="0"/>
                  <a:pt x="27432" y="0"/>
                </a:cubicBezTo>
                <a:cubicBezTo>
                  <a:pt x="18288" y="0"/>
                  <a:pt x="0" y="18288"/>
                  <a:pt x="0" y="27432"/>
                </a:cubicBezTo>
              </a:path>
            </a:pathLst>
          </a:custGeom>
          <a:solidFill>
            <a:schemeClr val="accent2"/>
          </a:solidFill>
        </p:spPr>
        <p:txBody>
          <a:bodyPr/>
          <a:lstStyle/>
          <a:p>
            <a:endParaRPr lang="zh-CN" altLang="en-US"/>
          </a:p>
        </p:txBody>
      </p:sp>
      <p:sp>
        <p:nvSpPr>
          <p:cNvPr id="125" name="对象7"/>
          <p:cNvSpPr/>
          <p:nvPr>
            <p:custDataLst>
              <p:tags r:id="rId7"/>
            </p:custDataLst>
          </p:nvPr>
        </p:nvSpPr>
        <p:spPr>
          <a:xfrm>
            <a:off x="3711194" y="3868674"/>
            <a:ext cx="694944" cy="420624"/>
          </a:xfrm>
          <a:custGeom>
            <a:avLst/>
            <a:gdLst/>
            <a:ahLst/>
            <a:cxnLst/>
            <a:rect l="l" t="t" r="r" b="b"/>
            <a:pathLst>
              <a:path w="694944" h="420624">
                <a:moveTo>
                  <a:pt x="374904" y="0"/>
                </a:moveTo>
                <a:lnTo>
                  <a:pt x="0" y="219456"/>
                </a:lnTo>
                <a:lnTo>
                  <a:pt x="320040" y="420624"/>
                </a:lnTo>
                <a:lnTo>
                  <a:pt x="694944" y="192024"/>
                </a:lnTo>
                <a:lnTo>
                  <a:pt x="374904" y="0"/>
                </a:lnTo>
              </a:path>
            </a:pathLst>
          </a:custGeom>
          <a:gradFill>
            <a:gsLst>
              <a:gs pos="4796">
                <a:schemeClr val="accent2">
                  <a:alpha val="30000"/>
                </a:schemeClr>
              </a:gs>
              <a:gs pos="100000">
                <a:schemeClr val="accent3">
                  <a:lumMod val="40000"/>
                  <a:lumOff val="60000"/>
                  <a:alpha val="30000"/>
                </a:schemeClr>
              </a:gs>
            </a:gsLst>
            <a:lin ang="1281927" scaled="0"/>
          </a:gradFill>
          <a:ln w="25400">
            <a:noFill/>
          </a:ln>
          <a:effectLst/>
          <a:extLst>
            <a:ext uri="{91240B29-F687-4F45-9708-019B960494DF}">
              <a14:hiddenLine xmlns:a14="http://schemas.microsoft.com/office/drawing/2010/main" w="25400">
                <a:solidFill>
                  <a:srgbClr val="000000"/>
                </a:solidFill>
              </a14:hiddenLine>
            </a:ex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a:lstStyle/>
          <a:p>
            <a:endParaRPr lang="zh-CN" altLang="en-US"/>
          </a:p>
        </p:txBody>
      </p:sp>
      <p:sp>
        <p:nvSpPr>
          <p:cNvPr id="126" name="对象8"/>
          <p:cNvSpPr/>
          <p:nvPr>
            <p:custDataLst>
              <p:tags r:id="rId8"/>
            </p:custDataLst>
          </p:nvPr>
        </p:nvSpPr>
        <p:spPr>
          <a:xfrm>
            <a:off x="2595626" y="4518025"/>
            <a:ext cx="1170432" cy="685800"/>
          </a:xfrm>
          <a:custGeom>
            <a:avLst/>
            <a:gdLst/>
            <a:ahLst/>
            <a:cxnLst/>
            <a:rect l="l" t="t" r="r" b="b"/>
            <a:pathLst>
              <a:path w="1170432" h="685800">
                <a:moveTo>
                  <a:pt x="804672" y="685800"/>
                </a:moveTo>
                <a:lnTo>
                  <a:pt x="0" y="219456"/>
                </a:lnTo>
                <a:lnTo>
                  <a:pt x="365760" y="0"/>
                </a:lnTo>
                <a:lnTo>
                  <a:pt x="1170432" y="466344"/>
                </a:lnTo>
                <a:lnTo>
                  <a:pt x="804672" y="685800"/>
                </a:lnTo>
              </a:path>
            </a:pathLst>
          </a:custGeom>
          <a:gradFill>
            <a:gsLst>
              <a:gs pos="4796">
                <a:schemeClr val="accent2">
                  <a:alpha val="30000"/>
                </a:schemeClr>
              </a:gs>
              <a:gs pos="100000">
                <a:schemeClr val="accent3">
                  <a:lumMod val="40000"/>
                  <a:lumOff val="60000"/>
                  <a:alpha val="30000"/>
                </a:schemeClr>
              </a:gs>
            </a:gsLst>
            <a:lin ang="1281927" scaled="0"/>
          </a:gradFill>
          <a:ln w="25400">
            <a:noFill/>
          </a:ln>
          <a:effectLst/>
          <a:extLst>
            <a:ext uri="{91240B29-F687-4F45-9708-019B960494DF}">
              <a14:hiddenLine xmlns:a14="http://schemas.microsoft.com/office/drawing/2010/main" w="25400">
                <a:solidFill>
                  <a:srgbClr val="000000"/>
                </a:solidFill>
              </a14:hiddenLine>
            </a:ex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a:lstStyle/>
          <a:p>
            <a:endParaRPr lang="zh-CN" altLang="en-US"/>
          </a:p>
        </p:txBody>
      </p:sp>
      <p:sp>
        <p:nvSpPr>
          <p:cNvPr id="127" name="对象9"/>
          <p:cNvSpPr/>
          <p:nvPr>
            <p:custDataLst>
              <p:tags r:id="rId9"/>
            </p:custDataLst>
          </p:nvPr>
        </p:nvSpPr>
        <p:spPr>
          <a:xfrm>
            <a:off x="2572766" y="2513203"/>
            <a:ext cx="1216152" cy="694944"/>
          </a:xfrm>
          <a:custGeom>
            <a:avLst/>
            <a:gdLst/>
            <a:ahLst/>
            <a:cxnLst/>
            <a:rect l="l" t="t" r="r" b="b"/>
            <a:pathLst>
              <a:path w="1216152" h="694944">
                <a:moveTo>
                  <a:pt x="850392" y="0"/>
                </a:moveTo>
                <a:lnTo>
                  <a:pt x="0" y="484632"/>
                </a:lnTo>
                <a:lnTo>
                  <a:pt x="374904" y="694944"/>
                </a:lnTo>
                <a:lnTo>
                  <a:pt x="1216152" y="201168"/>
                </a:lnTo>
                <a:lnTo>
                  <a:pt x="850392" y="0"/>
                </a:lnTo>
              </a:path>
            </a:pathLst>
          </a:custGeom>
          <a:gradFill>
            <a:gsLst>
              <a:gs pos="4796">
                <a:schemeClr val="accent2">
                  <a:alpha val="30000"/>
                </a:schemeClr>
              </a:gs>
              <a:gs pos="100000">
                <a:schemeClr val="accent3">
                  <a:lumMod val="40000"/>
                  <a:lumOff val="60000"/>
                  <a:alpha val="30000"/>
                </a:schemeClr>
              </a:gs>
            </a:gsLst>
            <a:lin ang="1281927" scaled="0"/>
          </a:gradFill>
          <a:ln w="25400">
            <a:noFill/>
          </a:ln>
          <a:effectLst/>
          <a:extLst>
            <a:ext uri="{91240B29-F687-4F45-9708-019B960494DF}">
              <a14:hiddenLine xmlns:a14="http://schemas.microsoft.com/office/drawing/2010/main" w="25400">
                <a:solidFill>
                  <a:srgbClr val="000000"/>
                </a:solidFill>
              </a14:hiddenLine>
            </a:ex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a:lstStyle/>
          <a:p>
            <a:endParaRPr lang="zh-CN" altLang="en-US"/>
          </a:p>
        </p:txBody>
      </p:sp>
      <p:sp>
        <p:nvSpPr>
          <p:cNvPr id="128" name="对象10"/>
          <p:cNvSpPr/>
          <p:nvPr>
            <p:custDataLst>
              <p:tags r:id="rId10"/>
            </p:custDataLst>
          </p:nvPr>
        </p:nvSpPr>
        <p:spPr>
          <a:xfrm>
            <a:off x="675386" y="3347466"/>
            <a:ext cx="3209544" cy="1901952"/>
          </a:xfrm>
          <a:custGeom>
            <a:avLst/>
            <a:gdLst/>
            <a:ahLst/>
            <a:cxnLst/>
            <a:rect l="l" t="t" r="r" b="b"/>
            <a:pathLst>
              <a:path w="3209544" h="1901952">
                <a:moveTo>
                  <a:pt x="0" y="941832"/>
                </a:moveTo>
                <a:lnTo>
                  <a:pt x="1609344" y="0"/>
                </a:lnTo>
                <a:lnTo>
                  <a:pt x="3209544" y="941832"/>
                </a:lnTo>
                <a:lnTo>
                  <a:pt x="1600200" y="1901952"/>
                </a:lnTo>
                <a:lnTo>
                  <a:pt x="0" y="941832"/>
                </a:lnTo>
              </a:path>
            </a:pathLst>
          </a:custGeom>
          <a:gradFill>
            <a:gsLst>
              <a:gs pos="21731">
                <a:schemeClr val="accent3">
                  <a:alpha val="30000"/>
                </a:schemeClr>
              </a:gs>
              <a:gs pos="100000">
                <a:schemeClr val="accent1">
                  <a:alpha val="30000"/>
                </a:schemeClr>
              </a:gs>
            </a:gsLst>
            <a:lin ang="10807020" scaled="0"/>
          </a:gradFill>
          <a:ln w="25400">
            <a:noFill/>
          </a:ln>
          <a:effectLst>
            <a:softEdge rad="76200"/>
          </a:effectLst>
          <a:extLst>
            <a:ext uri="{91240B29-F687-4F45-9708-019B960494DF}">
              <a14:hiddenLine xmlns:a14="http://schemas.microsoft.com/office/drawing/2010/main" w="25400">
                <a:solidFill>
                  <a:srgbClr val="000000"/>
                </a:solidFill>
              </a14:hiddenLine>
            </a:ex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a:lstStyle/>
          <a:p>
            <a:endParaRPr lang="zh-CN" altLang="en-US"/>
          </a:p>
        </p:txBody>
      </p:sp>
      <p:sp>
        <p:nvSpPr>
          <p:cNvPr id="129" name="对象11"/>
          <p:cNvSpPr/>
          <p:nvPr>
            <p:custDataLst>
              <p:tags r:id="rId11"/>
            </p:custDataLst>
          </p:nvPr>
        </p:nvSpPr>
        <p:spPr>
          <a:xfrm>
            <a:off x="611378" y="3804666"/>
            <a:ext cx="3337560" cy="1197864"/>
          </a:xfrm>
          <a:custGeom>
            <a:avLst/>
            <a:gdLst/>
            <a:ahLst/>
            <a:cxnLst/>
            <a:rect l="l" t="t" r="r" b="b"/>
            <a:pathLst>
              <a:path w="3337560" h="1197864">
                <a:moveTo>
                  <a:pt x="1691640" y="1179576"/>
                </a:moveTo>
                <a:lnTo>
                  <a:pt x="3319272" y="201168"/>
                </a:lnTo>
                <a:cubicBezTo>
                  <a:pt x="3328416" y="192024"/>
                  <a:pt x="3337560" y="182880"/>
                  <a:pt x="3337560" y="164592"/>
                </a:cubicBezTo>
                <a:lnTo>
                  <a:pt x="3337560" y="0"/>
                </a:lnTo>
                <a:lnTo>
                  <a:pt x="1691640" y="987552"/>
                </a:lnTo>
                <a:cubicBezTo>
                  <a:pt x="1673352" y="996696"/>
                  <a:pt x="1655064" y="996696"/>
                  <a:pt x="1636776" y="987552"/>
                </a:cubicBezTo>
                <a:lnTo>
                  <a:pt x="0" y="0"/>
                </a:lnTo>
                <a:lnTo>
                  <a:pt x="0" y="146304"/>
                </a:lnTo>
                <a:cubicBezTo>
                  <a:pt x="0" y="164592"/>
                  <a:pt x="9144" y="182880"/>
                  <a:pt x="27432" y="192024"/>
                </a:cubicBezTo>
                <a:lnTo>
                  <a:pt x="1636776" y="1179576"/>
                </a:lnTo>
                <a:cubicBezTo>
                  <a:pt x="1655064" y="1188720"/>
                  <a:pt x="1673352" y="1188720"/>
                  <a:pt x="1691640" y="1179576"/>
                </a:cubicBezTo>
              </a:path>
            </a:pathLst>
          </a:custGeom>
          <a:gradFill>
            <a:gsLst>
              <a:gs pos="0">
                <a:schemeClr val="accent1">
                  <a:alpha val="100000"/>
                </a:schemeClr>
              </a:gs>
              <a:gs pos="100000">
                <a:schemeClr val="accent2">
                  <a:alpha val="100000"/>
                </a:schemeClr>
              </a:gs>
            </a:gsLst>
            <a:lin ang="0" scaled="0"/>
          </a:gradFill>
          <a:ln w="25400">
            <a:noFill/>
          </a:ln>
          <a:effectLst/>
          <a:extLst>
            <a:ext uri="{91240B29-F687-4F45-9708-019B960494DF}">
              <a14:hiddenLine xmlns:a14="http://schemas.microsoft.com/office/drawing/2010/main" w="25400">
                <a:solidFill>
                  <a:srgbClr val="000000"/>
                </a:solidFill>
              </a14:hiddenLine>
            </a:ex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a:lstStyle/>
          <a:p>
            <a:endParaRPr lang="zh-CN" altLang="en-US"/>
          </a:p>
        </p:txBody>
      </p:sp>
      <p:sp>
        <p:nvSpPr>
          <p:cNvPr id="131" name="对象12"/>
          <p:cNvSpPr/>
          <p:nvPr>
            <p:custDataLst>
              <p:tags r:id="rId12"/>
            </p:custDataLst>
          </p:nvPr>
        </p:nvSpPr>
        <p:spPr>
          <a:xfrm>
            <a:off x="995426" y="3356610"/>
            <a:ext cx="2578608" cy="1527048"/>
          </a:xfrm>
          <a:custGeom>
            <a:avLst/>
            <a:gdLst/>
            <a:ahLst/>
            <a:cxnLst/>
            <a:rect l="l" t="t" r="r" b="b"/>
            <a:pathLst>
              <a:path w="2578608" h="1527048">
                <a:moveTo>
                  <a:pt x="0" y="749808"/>
                </a:moveTo>
                <a:lnTo>
                  <a:pt x="1289304" y="0"/>
                </a:lnTo>
                <a:lnTo>
                  <a:pt x="2578608" y="749808"/>
                </a:lnTo>
                <a:lnTo>
                  <a:pt x="1280160" y="1527048"/>
                </a:lnTo>
                <a:lnTo>
                  <a:pt x="0" y="749808"/>
                </a:lnTo>
              </a:path>
            </a:pathLst>
          </a:custGeom>
          <a:gradFill>
            <a:gsLst>
              <a:gs pos="21731">
                <a:schemeClr val="accent3">
                  <a:lumMod val="75000"/>
                  <a:alpha val="30000"/>
                </a:schemeClr>
              </a:gs>
              <a:gs pos="100000">
                <a:schemeClr val="accent1">
                  <a:lumMod val="75000"/>
                  <a:alpha val="30000"/>
                </a:schemeClr>
              </a:gs>
            </a:gsLst>
            <a:lin ang="10807020" scaled="0"/>
          </a:gradFill>
          <a:ln w="25400">
            <a:noFill/>
          </a:ln>
          <a:effectLst>
            <a:softEdge rad="76200"/>
          </a:effectLst>
          <a:extLst>
            <a:ext uri="{91240B29-F687-4F45-9708-019B960494DF}">
              <a14:hiddenLine xmlns:a14="http://schemas.microsoft.com/office/drawing/2010/main" w="25400">
                <a:solidFill>
                  <a:srgbClr val="000000"/>
                </a:solidFill>
              </a14:hiddenLine>
            </a:ex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a:lstStyle/>
          <a:p>
            <a:endParaRPr lang="zh-CN" altLang="en-US"/>
          </a:p>
        </p:txBody>
      </p:sp>
      <p:sp>
        <p:nvSpPr>
          <p:cNvPr id="132" name="对象13"/>
          <p:cNvSpPr/>
          <p:nvPr>
            <p:custDataLst>
              <p:tags r:id="rId13"/>
            </p:custDataLst>
          </p:nvPr>
        </p:nvSpPr>
        <p:spPr>
          <a:xfrm>
            <a:off x="3290570" y="2204466"/>
            <a:ext cx="1152144" cy="676656"/>
          </a:xfrm>
          <a:custGeom>
            <a:avLst/>
            <a:gdLst/>
            <a:ahLst/>
            <a:cxnLst/>
            <a:rect l="l" t="t" r="r" b="b"/>
            <a:pathLst>
              <a:path w="1152144" h="676656">
                <a:moveTo>
                  <a:pt x="0" y="338328"/>
                </a:moveTo>
                <a:lnTo>
                  <a:pt x="576072" y="0"/>
                </a:lnTo>
                <a:lnTo>
                  <a:pt x="1152144" y="338328"/>
                </a:lnTo>
                <a:lnTo>
                  <a:pt x="576072" y="676656"/>
                </a:lnTo>
                <a:lnTo>
                  <a:pt x="0" y="338328"/>
                </a:lnTo>
              </a:path>
            </a:pathLst>
          </a:custGeom>
          <a:gradFill>
            <a:gsLst>
              <a:gs pos="21731">
                <a:schemeClr val="accent3">
                  <a:alpha val="30000"/>
                </a:schemeClr>
              </a:gs>
              <a:gs pos="100000">
                <a:schemeClr val="accent1">
                  <a:alpha val="30000"/>
                </a:schemeClr>
              </a:gs>
            </a:gsLst>
            <a:lin ang="10807020" scaled="0"/>
          </a:gradFill>
          <a:ln w="25400">
            <a:noFill/>
          </a:ln>
          <a:effectLst>
            <a:softEdge rad="50800"/>
          </a:effectLst>
          <a:extLst>
            <a:ext uri="{91240B29-F687-4F45-9708-019B960494DF}">
              <a14:hiddenLine xmlns:a14="http://schemas.microsoft.com/office/drawing/2010/main" w="25400">
                <a:solidFill>
                  <a:srgbClr val="000000"/>
                </a:solidFill>
              </a14:hiddenLine>
            </a:ex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a:lstStyle/>
          <a:p>
            <a:endParaRPr lang="zh-CN" altLang="en-US"/>
          </a:p>
        </p:txBody>
      </p:sp>
      <p:sp>
        <p:nvSpPr>
          <p:cNvPr id="133" name="对象14"/>
          <p:cNvSpPr/>
          <p:nvPr>
            <p:custDataLst>
              <p:tags r:id="rId14"/>
            </p:custDataLst>
          </p:nvPr>
        </p:nvSpPr>
        <p:spPr>
          <a:xfrm>
            <a:off x="3272282" y="2369058"/>
            <a:ext cx="1197864" cy="420624"/>
          </a:xfrm>
          <a:custGeom>
            <a:avLst/>
            <a:gdLst/>
            <a:ahLst/>
            <a:cxnLst/>
            <a:rect l="l" t="t" r="r" b="b"/>
            <a:pathLst>
              <a:path w="1197864" h="420624">
                <a:moveTo>
                  <a:pt x="603504" y="420624"/>
                </a:moveTo>
                <a:lnTo>
                  <a:pt x="1188720" y="73152"/>
                </a:lnTo>
                <a:cubicBezTo>
                  <a:pt x="1197864" y="73152"/>
                  <a:pt x="1197864" y="64008"/>
                  <a:pt x="1197864" y="54864"/>
                </a:cubicBezTo>
                <a:lnTo>
                  <a:pt x="1197864" y="0"/>
                </a:lnTo>
                <a:lnTo>
                  <a:pt x="603504" y="347472"/>
                </a:lnTo>
                <a:cubicBezTo>
                  <a:pt x="603504" y="356616"/>
                  <a:pt x="594360" y="356616"/>
                  <a:pt x="585216" y="347472"/>
                </a:cubicBezTo>
                <a:lnTo>
                  <a:pt x="0" y="0"/>
                </a:lnTo>
                <a:lnTo>
                  <a:pt x="0" y="54864"/>
                </a:lnTo>
                <a:cubicBezTo>
                  <a:pt x="0" y="54864"/>
                  <a:pt x="0" y="64008"/>
                  <a:pt x="9144" y="64008"/>
                </a:cubicBezTo>
                <a:lnTo>
                  <a:pt x="585216" y="420624"/>
                </a:lnTo>
                <a:cubicBezTo>
                  <a:pt x="594360" y="420624"/>
                  <a:pt x="603504" y="420624"/>
                  <a:pt x="603504" y="420624"/>
                </a:cubicBezTo>
              </a:path>
            </a:pathLst>
          </a:custGeom>
          <a:gradFill>
            <a:gsLst>
              <a:gs pos="0">
                <a:schemeClr val="accent1">
                  <a:alpha val="100000"/>
                </a:schemeClr>
              </a:gs>
              <a:gs pos="100000">
                <a:schemeClr val="accent2">
                  <a:alpha val="100000"/>
                </a:schemeClr>
              </a:gs>
            </a:gsLst>
            <a:lin ang="0" scaled="0"/>
          </a:gradFill>
          <a:ln w="25400">
            <a:noFill/>
          </a:ln>
          <a:effectLst/>
          <a:extLst>
            <a:ext uri="{91240B29-F687-4F45-9708-019B960494DF}">
              <a14:hiddenLine xmlns:a14="http://schemas.microsoft.com/office/drawing/2010/main" w="25400">
                <a:solidFill>
                  <a:srgbClr val="000000"/>
                </a:solidFill>
              </a14:hiddenLine>
            </a:ex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a:lstStyle/>
          <a:p>
            <a:endParaRPr lang="zh-CN" altLang="en-US"/>
          </a:p>
        </p:txBody>
      </p:sp>
      <p:sp>
        <p:nvSpPr>
          <p:cNvPr id="135" name="对象15"/>
          <p:cNvSpPr/>
          <p:nvPr>
            <p:custDataLst>
              <p:tags r:id="rId15"/>
            </p:custDataLst>
          </p:nvPr>
        </p:nvSpPr>
        <p:spPr>
          <a:xfrm>
            <a:off x="3409442" y="2204466"/>
            <a:ext cx="923544" cy="539496"/>
          </a:xfrm>
          <a:custGeom>
            <a:avLst/>
            <a:gdLst/>
            <a:ahLst/>
            <a:cxnLst/>
            <a:rect l="l" t="t" r="r" b="b"/>
            <a:pathLst>
              <a:path w="923544" h="539496">
                <a:moveTo>
                  <a:pt x="0" y="265176"/>
                </a:moveTo>
                <a:lnTo>
                  <a:pt x="466344" y="0"/>
                </a:lnTo>
                <a:lnTo>
                  <a:pt x="923544" y="265176"/>
                </a:lnTo>
                <a:lnTo>
                  <a:pt x="457200" y="539496"/>
                </a:lnTo>
                <a:lnTo>
                  <a:pt x="0" y="265176"/>
                </a:lnTo>
              </a:path>
            </a:pathLst>
          </a:custGeom>
          <a:gradFill>
            <a:gsLst>
              <a:gs pos="21731">
                <a:schemeClr val="accent3">
                  <a:lumMod val="75000"/>
                  <a:alpha val="30000"/>
                </a:schemeClr>
              </a:gs>
              <a:gs pos="100000">
                <a:schemeClr val="accent1">
                  <a:lumMod val="75000"/>
                  <a:alpha val="30000"/>
                </a:schemeClr>
              </a:gs>
            </a:gsLst>
            <a:lin ang="10807020" scaled="0"/>
          </a:gradFill>
          <a:ln w="25400">
            <a:noFill/>
          </a:ln>
          <a:effectLst>
            <a:softEdge rad="50800"/>
          </a:effectLst>
          <a:extLst>
            <a:ext uri="{91240B29-F687-4F45-9708-019B960494DF}">
              <a14:hiddenLine xmlns:a14="http://schemas.microsoft.com/office/drawing/2010/main" w="25400">
                <a:solidFill>
                  <a:srgbClr val="000000"/>
                </a:solidFill>
              </a14:hiddenLine>
            </a:ex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a:lstStyle/>
          <a:p>
            <a:endParaRPr lang="zh-CN" altLang="en-US"/>
          </a:p>
        </p:txBody>
      </p:sp>
      <p:sp>
        <p:nvSpPr>
          <p:cNvPr id="136" name="对象16"/>
          <p:cNvSpPr/>
          <p:nvPr>
            <p:custDataLst>
              <p:tags r:id="rId16"/>
            </p:custDataLst>
          </p:nvPr>
        </p:nvSpPr>
        <p:spPr>
          <a:xfrm>
            <a:off x="3290570" y="5093970"/>
            <a:ext cx="1152144" cy="676656"/>
          </a:xfrm>
          <a:custGeom>
            <a:avLst/>
            <a:gdLst/>
            <a:ahLst/>
            <a:cxnLst/>
            <a:rect l="l" t="t" r="r" b="b"/>
            <a:pathLst>
              <a:path w="1152144" h="676656">
                <a:moveTo>
                  <a:pt x="0" y="338328"/>
                </a:moveTo>
                <a:lnTo>
                  <a:pt x="576072" y="0"/>
                </a:lnTo>
                <a:lnTo>
                  <a:pt x="1152144" y="338328"/>
                </a:lnTo>
                <a:lnTo>
                  <a:pt x="576072" y="676656"/>
                </a:lnTo>
                <a:lnTo>
                  <a:pt x="0" y="338328"/>
                </a:lnTo>
              </a:path>
            </a:pathLst>
          </a:custGeom>
          <a:gradFill>
            <a:gsLst>
              <a:gs pos="21731">
                <a:schemeClr val="accent3">
                  <a:alpha val="30000"/>
                </a:schemeClr>
              </a:gs>
              <a:gs pos="100000">
                <a:schemeClr val="accent1">
                  <a:alpha val="30000"/>
                </a:schemeClr>
              </a:gs>
            </a:gsLst>
            <a:lin ang="10807020" scaled="0"/>
          </a:gradFill>
          <a:ln w="25400">
            <a:noFill/>
          </a:ln>
          <a:effectLst>
            <a:softEdge rad="50800"/>
          </a:effectLst>
          <a:extLst>
            <a:ext uri="{91240B29-F687-4F45-9708-019B960494DF}">
              <a14:hiddenLine xmlns:a14="http://schemas.microsoft.com/office/drawing/2010/main" w="25400">
                <a:solidFill>
                  <a:srgbClr val="000000"/>
                </a:solidFill>
              </a14:hiddenLine>
            </a:ex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a:lstStyle/>
          <a:p>
            <a:endParaRPr lang="zh-CN" altLang="en-US"/>
          </a:p>
        </p:txBody>
      </p:sp>
      <p:sp>
        <p:nvSpPr>
          <p:cNvPr id="137" name="对象17"/>
          <p:cNvSpPr/>
          <p:nvPr>
            <p:custDataLst>
              <p:tags r:id="rId17"/>
            </p:custDataLst>
          </p:nvPr>
        </p:nvSpPr>
        <p:spPr>
          <a:xfrm>
            <a:off x="3272282" y="5258562"/>
            <a:ext cx="1197864" cy="420624"/>
          </a:xfrm>
          <a:custGeom>
            <a:avLst/>
            <a:gdLst/>
            <a:ahLst/>
            <a:cxnLst/>
            <a:rect l="l" t="t" r="r" b="b"/>
            <a:pathLst>
              <a:path w="1197864" h="420624">
                <a:moveTo>
                  <a:pt x="603504" y="420624"/>
                </a:moveTo>
                <a:lnTo>
                  <a:pt x="1188720" y="73152"/>
                </a:lnTo>
                <a:cubicBezTo>
                  <a:pt x="1197864" y="73152"/>
                  <a:pt x="1197864" y="64008"/>
                  <a:pt x="1197864" y="54864"/>
                </a:cubicBezTo>
                <a:lnTo>
                  <a:pt x="1197864" y="0"/>
                </a:lnTo>
                <a:lnTo>
                  <a:pt x="603504" y="347472"/>
                </a:lnTo>
                <a:cubicBezTo>
                  <a:pt x="603504" y="356616"/>
                  <a:pt x="594360" y="356616"/>
                  <a:pt x="585216" y="347472"/>
                </a:cubicBezTo>
                <a:lnTo>
                  <a:pt x="0" y="0"/>
                </a:lnTo>
                <a:lnTo>
                  <a:pt x="0" y="54864"/>
                </a:lnTo>
                <a:cubicBezTo>
                  <a:pt x="0" y="54864"/>
                  <a:pt x="0" y="64008"/>
                  <a:pt x="9144" y="64008"/>
                </a:cubicBezTo>
                <a:lnTo>
                  <a:pt x="585216" y="420624"/>
                </a:lnTo>
                <a:cubicBezTo>
                  <a:pt x="594360" y="420624"/>
                  <a:pt x="603504" y="420624"/>
                  <a:pt x="603504" y="420624"/>
                </a:cubicBezTo>
              </a:path>
            </a:pathLst>
          </a:custGeom>
          <a:gradFill>
            <a:gsLst>
              <a:gs pos="0">
                <a:schemeClr val="accent1">
                  <a:alpha val="100000"/>
                </a:schemeClr>
              </a:gs>
              <a:gs pos="100000">
                <a:schemeClr val="accent2">
                  <a:alpha val="100000"/>
                </a:schemeClr>
              </a:gs>
            </a:gsLst>
            <a:lin ang="0" scaled="0"/>
          </a:gradFill>
          <a:ln w="25400">
            <a:noFill/>
          </a:ln>
          <a:effectLst/>
          <a:extLst>
            <a:ext uri="{91240B29-F687-4F45-9708-019B960494DF}">
              <a14:hiddenLine xmlns:a14="http://schemas.microsoft.com/office/drawing/2010/main" w="25400">
                <a:solidFill>
                  <a:srgbClr val="000000"/>
                </a:solidFill>
              </a14:hiddenLine>
            </a:ex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a:lstStyle/>
          <a:p>
            <a:endParaRPr lang="zh-CN" altLang="en-US"/>
          </a:p>
        </p:txBody>
      </p:sp>
      <p:sp>
        <p:nvSpPr>
          <p:cNvPr id="139" name="对象18"/>
          <p:cNvSpPr/>
          <p:nvPr>
            <p:custDataLst>
              <p:tags r:id="rId18"/>
            </p:custDataLst>
          </p:nvPr>
        </p:nvSpPr>
        <p:spPr>
          <a:xfrm>
            <a:off x="3409442" y="5103114"/>
            <a:ext cx="923544" cy="539496"/>
          </a:xfrm>
          <a:custGeom>
            <a:avLst/>
            <a:gdLst/>
            <a:ahLst/>
            <a:cxnLst/>
            <a:rect l="l" t="t" r="r" b="b"/>
            <a:pathLst>
              <a:path w="923544" h="539496">
                <a:moveTo>
                  <a:pt x="0" y="265176"/>
                </a:moveTo>
                <a:lnTo>
                  <a:pt x="466344" y="0"/>
                </a:lnTo>
                <a:lnTo>
                  <a:pt x="923544" y="265176"/>
                </a:lnTo>
                <a:lnTo>
                  <a:pt x="457200" y="539496"/>
                </a:lnTo>
                <a:lnTo>
                  <a:pt x="0" y="265176"/>
                </a:lnTo>
              </a:path>
            </a:pathLst>
          </a:custGeom>
          <a:gradFill>
            <a:gsLst>
              <a:gs pos="21731">
                <a:schemeClr val="accent3">
                  <a:lumMod val="75000"/>
                  <a:alpha val="30000"/>
                </a:schemeClr>
              </a:gs>
              <a:gs pos="100000">
                <a:schemeClr val="accent1">
                  <a:lumMod val="75000"/>
                  <a:alpha val="30000"/>
                </a:schemeClr>
              </a:gs>
            </a:gsLst>
            <a:lin ang="10807020" scaled="0"/>
          </a:gradFill>
          <a:ln w="25400">
            <a:noFill/>
          </a:ln>
          <a:effectLst>
            <a:softEdge rad="50800"/>
          </a:effectLst>
          <a:extLst>
            <a:ext uri="{91240B29-F687-4F45-9708-019B960494DF}">
              <a14:hiddenLine xmlns:a14="http://schemas.microsoft.com/office/drawing/2010/main" w="25400">
                <a:solidFill>
                  <a:srgbClr val="000000"/>
                </a:solidFill>
              </a14:hiddenLine>
            </a:ex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a:lstStyle/>
          <a:p>
            <a:endParaRPr lang="zh-CN" altLang="en-US"/>
          </a:p>
        </p:txBody>
      </p:sp>
      <p:sp>
        <p:nvSpPr>
          <p:cNvPr id="138" name="对象19"/>
          <p:cNvSpPr/>
          <p:nvPr>
            <p:custDataLst>
              <p:tags r:id="rId19"/>
            </p:custDataLst>
          </p:nvPr>
        </p:nvSpPr>
        <p:spPr>
          <a:xfrm>
            <a:off x="3272282" y="4920234"/>
            <a:ext cx="1197864" cy="704088"/>
          </a:xfrm>
          <a:custGeom>
            <a:avLst/>
            <a:gdLst/>
            <a:ahLst/>
            <a:cxnLst/>
            <a:rect l="l" t="t" r="r" b="b"/>
            <a:pathLst>
              <a:path w="1197864" h="704088">
                <a:moveTo>
                  <a:pt x="0" y="347472"/>
                </a:moveTo>
                <a:lnTo>
                  <a:pt x="594360" y="9144"/>
                </a:lnTo>
                <a:cubicBezTo>
                  <a:pt x="594360" y="0"/>
                  <a:pt x="603504" y="0"/>
                  <a:pt x="612648" y="9144"/>
                </a:cubicBezTo>
                <a:lnTo>
                  <a:pt x="1197864" y="347472"/>
                </a:lnTo>
                <a:lnTo>
                  <a:pt x="603504" y="694944"/>
                </a:lnTo>
                <a:cubicBezTo>
                  <a:pt x="603504" y="704088"/>
                  <a:pt x="594360" y="704088"/>
                  <a:pt x="585216" y="694944"/>
                </a:cubicBezTo>
                <a:lnTo>
                  <a:pt x="0" y="347472"/>
                </a:lnTo>
              </a:path>
            </a:pathLst>
          </a:custGeom>
          <a:gradFill>
            <a:gsLst>
              <a:gs pos="0">
                <a:schemeClr val="accent3">
                  <a:alpha val="50000"/>
                </a:schemeClr>
              </a:gs>
              <a:gs pos="100000">
                <a:schemeClr val="accent1">
                  <a:alpha val="50000"/>
                </a:schemeClr>
              </a:gs>
            </a:gsLst>
            <a:lin ang="10800000" scaled="0"/>
          </a:gradFill>
          <a:ln w="12700">
            <a:gradFill>
              <a:gsLst>
                <a:gs pos="100000">
                  <a:schemeClr val="bg1"/>
                </a:gs>
                <a:gs pos="0">
                  <a:schemeClr val="bg1">
                    <a:alpha val="0"/>
                  </a:schemeClr>
                </a:gs>
              </a:gsLst>
              <a:lin ang="5400000" scaled="1"/>
            </a:gradFill>
          </a:ln>
          <a:effectLst/>
          <a:extLs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rmAutofit/>
          </a:bodyPr>
          <a:lstStyle/>
          <a:p>
            <a:pPr lvl="0" algn="ctr">
              <a:buClrTx/>
              <a:buSzTx/>
              <a:buFontTx/>
            </a:pPr>
            <a:r>
              <a:rPr lang="en-US" altLang="zh-CN" sz="2400" b="1">
                <a:solidFill>
                  <a:schemeClr val="lt1">
                    <a:lumMod val="100000"/>
                  </a:schemeClr>
                </a:solidFill>
                <a:latin typeface="+mj-lt"/>
                <a:cs typeface="+mj-lt"/>
                <a:sym typeface="+mn-ea"/>
              </a:rPr>
              <a:t>03</a:t>
            </a:r>
            <a:endParaRPr lang="en-US" altLang="zh-CN" sz="2400" b="1">
              <a:solidFill>
                <a:schemeClr val="lt1">
                  <a:lumMod val="100000"/>
                </a:schemeClr>
              </a:solidFill>
              <a:latin typeface="+mj-lt"/>
              <a:cs typeface="+mj-lt"/>
              <a:sym typeface="+mn-ea"/>
            </a:endParaRPr>
          </a:p>
        </p:txBody>
      </p:sp>
      <p:sp>
        <p:nvSpPr>
          <p:cNvPr id="140" name="对象20"/>
          <p:cNvSpPr/>
          <p:nvPr>
            <p:custDataLst>
              <p:tags r:id="rId20"/>
            </p:custDataLst>
          </p:nvPr>
        </p:nvSpPr>
        <p:spPr>
          <a:xfrm>
            <a:off x="4113530" y="3667506"/>
            <a:ext cx="1152144" cy="676656"/>
          </a:xfrm>
          <a:custGeom>
            <a:avLst/>
            <a:gdLst/>
            <a:ahLst/>
            <a:cxnLst/>
            <a:rect l="l" t="t" r="r" b="b"/>
            <a:pathLst>
              <a:path w="1152144" h="676656">
                <a:moveTo>
                  <a:pt x="0" y="338328"/>
                </a:moveTo>
                <a:lnTo>
                  <a:pt x="576072" y="0"/>
                </a:lnTo>
                <a:lnTo>
                  <a:pt x="1152144" y="338328"/>
                </a:lnTo>
                <a:lnTo>
                  <a:pt x="576072" y="676656"/>
                </a:lnTo>
                <a:lnTo>
                  <a:pt x="0" y="338328"/>
                </a:lnTo>
              </a:path>
            </a:pathLst>
          </a:custGeom>
          <a:gradFill>
            <a:gsLst>
              <a:gs pos="21731">
                <a:schemeClr val="accent3">
                  <a:alpha val="30000"/>
                </a:schemeClr>
              </a:gs>
              <a:gs pos="100000">
                <a:schemeClr val="accent1">
                  <a:alpha val="30000"/>
                </a:schemeClr>
              </a:gs>
            </a:gsLst>
            <a:lin ang="10807020" scaled="0"/>
          </a:gradFill>
          <a:ln w="25400">
            <a:noFill/>
          </a:ln>
          <a:effectLst>
            <a:softEdge rad="50800"/>
          </a:effectLst>
          <a:extLst>
            <a:ext uri="{91240B29-F687-4F45-9708-019B960494DF}">
              <a14:hiddenLine xmlns:a14="http://schemas.microsoft.com/office/drawing/2010/main" w="25400">
                <a:solidFill>
                  <a:srgbClr val="000000"/>
                </a:solidFill>
              </a14:hiddenLine>
            </a:ex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a:lstStyle/>
          <a:p>
            <a:endParaRPr lang="zh-CN" altLang="en-US"/>
          </a:p>
        </p:txBody>
      </p:sp>
      <p:sp>
        <p:nvSpPr>
          <p:cNvPr id="141" name="对象21"/>
          <p:cNvSpPr/>
          <p:nvPr>
            <p:custDataLst>
              <p:tags r:id="rId21"/>
            </p:custDataLst>
          </p:nvPr>
        </p:nvSpPr>
        <p:spPr>
          <a:xfrm>
            <a:off x="4095242" y="3822954"/>
            <a:ext cx="1197864" cy="420624"/>
          </a:xfrm>
          <a:custGeom>
            <a:avLst/>
            <a:gdLst/>
            <a:ahLst/>
            <a:cxnLst/>
            <a:rect l="l" t="t" r="r" b="b"/>
            <a:pathLst>
              <a:path w="1197864" h="420624">
                <a:moveTo>
                  <a:pt x="603504" y="420624"/>
                </a:moveTo>
                <a:lnTo>
                  <a:pt x="1188720" y="73152"/>
                </a:lnTo>
                <a:cubicBezTo>
                  <a:pt x="1197864" y="73152"/>
                  <a:pt x="1197864" y="64008"/>
                  <a:pt x="1197864" y="54864"/>
                </a:cubicBezTo>
                <a:lnTo>
                  <a:pt x="1197864" y="0"/>
                </a:lnTo>
                <a:lnTo>
                  <a:pt x="603504" y="347472"/>
                </a:lnTo>
                <a:cubicBezTo>
                  <a:pt x="603504" y="356616"/>
                  <a:pt x="594360" y="356616"/>
                  <a:pt x="585216" y="347472"/>
                </a:cubicBezTo>
                <a:lnTo>
                  <a:pt x="0" y="0"/>
                </a:lnTo>
                <a:lnTo>
                  <a:pt x="0" y="54864"/>
                </a:lnTo>
                <a:cubicBezTo>
                  <a:pt x="0" y="54864"/>
                  <a:pt x="0" y="64008"/>
                  <a:pt x="9144" y="64008"/>
                </a:cubicBezTo>
                <a:lnTo>
                  <a:pt x="585216" y="420624"/>
                </a:lnTo>
                <a:cubicBezTo>
                  <a:pt x="594360" y="420624"/>
                  <a:pt x="603504" y="420624"/>
                  <a:pt x="603504" y="420624"/>
                </a:cubicBezTo>
              </a:path>
            </a:pathLst>
          </a:custGeom>
          <a:gradFill>
            <a:gsLst>
              <a:gs pos="0">
                <a:schemeClr val="accent1">
                  <a:alpha val="100000"/>
                </a:schemeClr>
              </a:gs>
              <a:gs pos="100000">
                <a:schemeClr val="accent2">
                  <a:alpha val="100000"/>
                </a:schemeClr>
              </a:gs>
            </a:gsLst>
            <a:lin ang="0" scaled="0"/>
          </a:gradFill>
          <a:ln w="25400">
            <a:noFill/>
          </a:ln>
          <a:effectLst/>
          <a:extLst>
            <a:ext uri="{91240B29-F687-4F45-9708-019B960494DF}">
              <a14:hiddenLine xmlns:a14="http://schemas.microsoft.com/office/drawing/2010/main" w="25400">
                <a:solidFill>
                  <a:srgbClr val="000000"/>
                </a:solidFill>
              </a14:hiddenLine>
            </a:ex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a:lstStyle/>
          <a:p>
            <a:endParaRPr lang="zh-CN" altLang="en-US"/>
          </a:p>
        </p:txBody>
      </p:sp>
      <p:sp>
        <p:nvSpPr>
          <p:cNvPr id="143" name="对象22"/>
          <p:cNvSpPr/>
          <p:nvPr>
            <p:custDataLst>
              <p:tags r:id="rId22"/>
            </p:custDataLst>
          </p:nvPr>
        </p:nvSpPr>
        <p:spPr>
          <a:xfrm>
            <a:off x="4232402" y="3667506"/>
            <a:ext cx="923544" cy="539496"/>
          </a:xfrm>
          <a:custGeom>
            <a:avLst/>
            <a:gdLst/>
            <a:ahLst/>
            <a:cxnLst/>
            <a:rect l="l" t="t" r="r" b="b"/>
            <a:pathLst>
              <a:path w="923544" h="539496">
                <a:moveTo>
                  <a:pt x="0" y="265176"/>
                </a:moveTo>
                <a:lnTo>
                  <a:pt x="466344" y="0"/>
                </a:lnTo>
                <a:lnTo>
                  <a:pt x="923544" y="265176"/>
                </a:lnTo>
                <a:lnTo>
                  <a:pt x="457200" y="539496"/>
                </a:lnTo>
                <a:lnTo>
                  <a:pt x="0" y="265176"/>
                </a:lnTo>
              </a:path>
            </a:pathLst>
          </a:custGeom>
          <a:gradFill>
            <a:gsLst>
              <a:gs pos="21731">
                <a:schemeClr val="accent3">
                  <a:lumMod val="75000"/>
                  <a:alpha val="30000"/>
                </a:schemeClr>
              </a:gs>
              <a:gs pos="100000">
                <a:schemeClr val="accent1">
                  <a:lumMod val="75000"/>
                  <a:alpha val="30000"/>
                </a:schemeClr>
              </a:gs>
            </a:gsLst>
            <a:lin ang="10807020" scaled="0"/>
          </a:gradFill>
          <a:ln w="25400">
            <a:noFill/>
          </a:ln>
          <a:effectLst>
            <a:softEdge rad="50800"/>
          </a:effectLst>
          <a:extLst>
            <a:ext uri="{91240B29-F687-4F45-9708-019B960494DF}">
              <a14:hiddenLine xmlns:a14="http://schemas.microsoft.com/office/drawing/2010/main" w="25400">
                <a:solidFill>
                  <a:srgbClr val="000000"/>
                </a:solidFill>
              </a14:hiddenLine>
            </a:ex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a:lstStyle/>
          <a:p>
            <a:endParaRPr lang="zh-CN" altLang="en-US"/>
          </a:p>
        </p:txBody>
      </p:sp>
      <p:sp>
        <p:nvSpPr>
          <p:cNvPr id="142" name="对象23"/>
          <p:cNvSpPr/>
          <p:nvPr>
            <p:custDataLst>
              <p:tags r:id="rId23"/>
            </p:custDataLst>
          </p:nvPr>
        </p:nvSpPr>
        <p:spPr>
          <a:xfrm>
            <a:off x="4095242" y="3484626"/>
            <a:ext cx="1197864" cy="704088"/>
          </a:xfrm>
          <a:custGeom>
            <a:avLst/>
            <a:gdLst/>
            <a:ahLst/>
            <a:cxnLst/>
            <a:rect l="l" t="t" r="r" b="b"/>
            <a:pathLst>
              <a:path w="1197864" h="704088">
                <a:moveTo>
                  <a:pt x="0" y="347472"/>
                </a:moveTo>
                <a:lnTo>
                  <a:pt x="594360" y="9144"/>
                </a:lnTo>
                <a:cubicBezTo>
                  <a:pt x="594360" y="0"/>
                  <a:pt x="603504" y="0"/>
                  <a:pt x="612648" y="9144"/>
                </a:cubicBezTo>
                <a:lnTo>
                  <a:pt x="1197864" y="347472"/>
                </a:lnTo>
                <a:lnTo>
                  <a:pt x="603504" y="694944"/>
                </a:lnTo>
                <a:cubicBezTo>
                  <a:pt x="603504" y="704088"/>
                  <a:pt x="594360" y="704088"/>
                  <a:pt x="585216" y="694944"/>
                </a:cubicBezTo>
                <a:lnTo>
                  <a:pt x="0" y="347472"/>
                </a:lnTo>
              </a:path>
            </a:pathLst>
          </a:custGeom>
          <a:gradFill>
            <a:gsLst>
              <a:gs pos="0">
                <a:schemeClr val="accent3">
                  <a:alpha val="50000"/>
                </a:schemeClr>
              </a:gs>
              <a:gs pos="100000">
                <a:schemeClr val="accent1">
                  <a:alpha val="50000"/>
                </a:schemeClr>
              </a:gs>
            </a:gsLst>
            <a:lin ang="10800000" scaled="0"/>
          </a:gradFill>
          <a:ln w="12700">
            <a:gradFill>
              <a:gsLst>
                <a:gs pos="100000">
                  <a:schemeClr val="bg1"/>
                </a:gs>
                <a:gs pos="0">
                  <a:schemeClr val="bg1">
                    <a:alpha val="0"/>
                  </a:schemeClr>
                </a:gs>
              </a:gsLst>
              <a:lin ang="5400000" scaled="1"/>
            </a:gradFill>
          </a:ln>
          <a:effectLst/>
          <a:extLs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rmAutofit/>
          </a:bodyPr>
          <a:lstStyle/>
          <a:p>
            <a:pPr lvl="0" algn="ctr">
              <a:buClrTx/>
              <a:buSzTx/>
              <a:buFontTx/>
            </a:pPr>
            <a:r>
              <a:rPr lang="en-US" altLang="zh-CN" sz="2400" b="1">
                <a:solidFill>
                  <a:schemeClr val="lt1">
                    <a:lumMod val="100000"/>
                  </a:schemeClr>
                </a:solidFill>
                <a:latin typeface="+mj-lt"/>
                <a:cs typeface="+mj-lt"/>
                <a:sym typeface="+mn-ea"/>
              </a:rPr>
              <a:t>02</a:t>
            </a:r>
            <a:endParaRPr lang="en-US" altLang="zh-CN" sz="2400" b="1">
              <a:solidFill>
                <a:schemeClr val="lt1">
                  <a:lumMod val="100000"/>
                </a:schemeClr>
              </a:solidFill>
              <a:latin typeface="+mj-lt"/>
              <a:cs typeface="+mj-lt"/>
              <a:sym typeface="+mn-ea"/>
            </a:endParaRPr>
          </a:p>
        </p:txBody>
      </p:sp>
      <p:sp>
        <p:nvSpPr>
          <p:cNvPr id="44" name="对象24"/>
          <p:cNvSpPr/>
          <p:nvPr>
            <p:custDataLst>
              <p:tags r:id="rId24"/>
            </p:custDataLst>
          </p:nvPr>
        </p:nvSpPr>
        <p:spPr>
          <a:xfrm>
            <a:off x="611505" y="2812161"/>
            <a:ext cx="3337560" cy="1984248"/>
          </a:xfrm>
          <a:custGeom>
            <a:avLst/>
            <a:gdLst/>
            <a:ahLst/>
            <a:cxnLst/>
            <a:rect l="l" t="t" r="r" b="b"/>
            <a:pathLst>
              <a:path w="3337560" h="1984248">
                <a:moveTo>
                  <a:pt x="0" y="978408"/>
                </a:moveTo>
                <a:lnTo>
                  <a:pt x="1645920" y="18288"/>
                </a:lnTo>
                <a:cubicBezTo>
                  <a:pt x="1664208" y="9144"/>
                  <a:pt x="1682496" y="9144"/>
                  <a:pt x="1691640" y="18288"/>
                </a:cubicBezTo>
                <a:lnTo>
                  <a:pt x="3337560" y="978408"/>
                </a:lnTo>
                <a:lnTo>
                  <a:pt x="1691640" y="1965960"/>
                </a:lnTo>
                <a:cubicBezTo>
                  <a:pt x="1673352" y="1975104"/>
                  <a:pt x="1655064" y="1975104"/>
                  <a:pt x="1636776" y="1965960"/>
                </a:cubicBezTo>
                <a:lnTo>
                  <a:pt x="0" y="978408"/>
                </a:lnTo>
              </a:path>
            </a:pathLst>
          </a:custGeom>
          <a:gradFill>
            <a:gsLst>
              <a:gs pos="0">
                <a:schemeClr val="accent3">
                  <a:alpha val="50000"/>
                </a:schemeClr>
              </a:gs>
              <a:gs pos="100000">
                <a:schemeClr val="accent1">
                  <a:alpha val="50000"/>
                </a:schemeClr>
              </a:gs>
            </a:gsLst>
            <a:lin ang="10800000" scaled="0"/>
          </a:gradFill>
          <a:ln w="19050">
            <a:gradFill>
              <a:gsLst>
                <a:gs pos="100000">
                  <a:schemeClr val="bg1"/>
                </a:gs>
                <a:gs pos="0">
                  <a:schemeClr val="bg1">
                    <a:alpha val="0"/>
                  </a:schemeClr>
                </a:gs>
              </a:gsLst>
              <a:lin ang="5400000" scaled="1"/>
            </a:gradFill>
          </a:ln>
          <a:effectLst/>
          <a:extLs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anchor="ctr" anchorCtr="0">
            <a:normAutofit/>
          </a:bodyPr>
          <a:lstStyle/>
          <a:p>
            <a:pPr algn="ctr"/>
            <a:r>
              <a:rPr lang="zh-CN" altLang="en-US" sz="2800" b="1" spc="300" dirty="0">
                <a:solidFill>
                  <a:schemeClr val="lt1">
                    <a:lumMod val="100000"/>
                  </a:schemeClr>
                </a:solidFill>
                <a:latin typeface="+mj-ea"/>
                <a:ea typeface="+mj-ea"/>
                <a:sym typeface="+mn-ea"/>
              </a:rPr>
              <a:t>知识要点</a:t>
            </a:r>
            <a:endParaRPr lang="zh-CN" altLang="en-US" sz="2800" b="1" spc="300" dirty="0">
              <a:solidFill>
                <a:schemeClr val="lt1">
                  <a:lumMod val="100000"/>
                </a:schemeClr>
              </a:solidFill>
              <a:latin typeface="+mj-ea"/>
              <a:ea typeface="+mj-ea"/>
              <a:sym typeface="+mn-ea"/>
            </a:endParaRPr>
          </a:p>
        </p:txBody>
      </p:sp>
      <p:sp>
        <p:nvSpPr>
          <p:cNvPr id="34" name="对象25"/>
          <p:cNvSpPr/>
          <p:nvPr>
            <p:custDataLst>
              <p:tags r:id="rId25"/>
            </p:custDataLst>
          </p:nvPr>
        </p:nvSpPr>
        <p:spPr>
          <a:xfrm>
            <a:off x="3272409" y="2017776"/>
            <a:ext cx="1197864" cy="704088"/>
          </a:xfrm>
          <a:custGeom>
            <a:avLst/>
            <a:gdLst/>
            <a:ahLst/>
            <a:cxnLst/>
            <a:rect l="l" t="t" r="r" b="b"/>
            <a:pathLst>
              <a:path w="1197864" h="704088">
                <a:moveTo>
                  <a:pt x="0" y="347472"/>
                </a:moveTo>
                <a:lnTo>
                  <a:pt x="594360" y="9144"/>
                </a:lnTo>
                <a:cubicBezTo>
                  <a:pt x="594360" y="0"/>
                  <a:pt x="603504" y="0"/>
                  <a:pt x="612648" y="9144"/>
                </a:cubicBezTo>
                <a:lnTo>
                  <a:pt x="1197864" y="347472"/>
                </a:lnTo>
                <a:lnTo>
                  <a:pt x="603504" y="694944"/>
                </a:lnTo>
                <a:cubicBezTo>
                  <a:pt x="603504" y="704088"/>
                  <a:pt x="594360" y="704088"/>
                  <a:pt x="585216" y="694944"/>
                </a:cubicBezTo>
                <a:lnTo>
                  <a:pt x="0" y="347472"/>
                </a:lnTo>
              </a:path>
            </a:pathLst>
          </a:custGeom>
          <a:gradFill>
            <a:gsLst>
              <a:gs pos="0">
                <a:schemeClr val="accent3">
                  <a:alpha val="50000"/>
                </a:schemeClr>
              </a:gs>
              <a:gs pos="100000">
                <a:schemeClr val="accent1">
                  <a:alpha val="50000"/>
                </a:schemeClr>
              </a:gs>
            </a:gsLst>
            <a:lin ang="10800000" scaled="0"/>
          </a:gradFill>
          <a:ln w="12700">
            <a:gradFill>
              <a:gsLst>
                <a:gs pos="100000">
                  <a:schemeClr val="bg1"/>
                </a:gs>
                <a:gs pos="0">
                  <a:schemeClr val="bg1">
                    <a:alpha val="0"/>
                  </a:schemeClr>
                </a:gs>
              </a:gsLst>
              <a:lin ang="5400000" scaled="1"/>
            </a:gradFill>
          </a:ln>
          <a:effectLst/>
          <a:extLs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anchor="ctr" anchorCtr="0">
            <a:normAutofit/>
          </a:bodyPr>
          <a:lstStyle/>
          <a:p>
            <a:pPr algn="ctr"/>
            <a:r>
              <a:rPr lang="en-US" altLang="zh-CN" sz="2400" b="1" dirty="0">
                <a:solidFill>
                  <a:schemeClr val="lt1">
                    <a:lumMod val="100000"/>
                  </a:schemeClr>
                </a:solidFill>
                <a:latin typeface="+mj-lt"/>
                <a:cs typeface="+mj-lt"/>
              </a:rPr>
              <a:t>01</a:t>
            </a:r>
            <a:endParaRPr lang="en-US" altLang="zh-CN" sz="2400" b="1" dirty="0">
              <a:solidFill>
                <a:schemeClr val="lt1">
                  <a:lumMod val="100000"/>
                </a:schemeClr>
              </a:solidFill>
              <a:latin typeface="+mj-lt"/>
              <a:cs typeface="+mj-lt"/>
            </a:endParaRPr>
          </a:p>
        </p:txBody>
      </p:sp>
      <p:sp>
        <p:nvSpPr>
          <p:cNvPr id="17" name="对象26"/>
          <p:cNvSpPr>
            <a:spLocks noGrp="1"/>
          </p:cNvSpPr>
          <p:nvPr>
            <p:ph type="title"/>
            <p:custDataLst>
              <p:tags r:id="rId26"/>
            </p:custDataLst>
          </p:nvPr>
        </p:nvSpPr>
        <p:spPr>
          <a:xfrm>
            <a:off x="608400" y="608400"/>
            <a:ext cx="10969200" cy="705600"/>
          </a:xfrm>
          <a:noFill/>
        </p:spPr>
        <p:txBody>
          <a:bodyPr vert="horz" lIns="90170" tIns="46990" rIns="90170" bIns="46990" rtlCol="0" anchor="ctr" anchorCtr="0">
            <a:normAutofit/>
          </a:bodyPr>
          <a:lstStyle/>
          <a:p>
            <a:pPr lvl="0" algn="l">
              <a:buClrTx/>
              <a:buSzTx/>
              <a:buFontTx/>
            </a:pPr>
            <a:r>
              <a:rPr lang="zh-CN" altLang="en-US" dirty="0">
                <a:solidFill>
                  <a:srgbClr val="C00000"/>
                </a:solidFill>
                <a:latin typeface="+mj-ea"/>
                <a:ea typeface="+mj-ea"/>
                <a:sym typeface="+mn-ea"/>
              </a:rPr>
              <a:t>第七章  学前儿童心理健康教育</a:t>
            </a:r>
            <a:endParaRPr lang="zh-CN" altLang="en-US" dirty="0">
              <a:solidFill>
                <a:srgbClr val="C00000"/>
              </a:solidFill>
              <a:latin typeface="+mj-ea"/>
              <a:ea typeface="+mj-ea"/>
              <a:sym typeface="+mn-ea"/>
            </a:endParaRPr>
          </a:p>
        </p:txBody>
      </p:sp>
      <p:sp>
        <p:nvSpPr>
          <p:cNvPr id="10" name="对象27"/>
          <p:cNvSpPr txBox="1"/>
          <p:nvPr>
            <p:custDataLst>
              <p:tags r:id="rId27"/>
            </p:custDataLst>
          </p:nvPr>
        </p:nvSpPr>
        <p:spPr>
          <a:xfrm>
            <a:off x="5129784" y="5413248"/>
            <a:ext cx="5102352" cy="758952"/>
          </a:xfrm>
          <a:prstGeom prst="rect">
            <a:avLst/>
          </a:prstGeom>
          <a:noFill/>
        </p:spPr>
        <p:txBody>
          <a:bodyPr wrap="square" lIns="0" tIns="0" rIns="0" bIns="0" rtlCol="0" anchor="t" anchorCtr="0">
            <a:normAutofit/>
          </a:bodyPr>
          <a:lstStyle/>
          <a:p>
            <a:pPr indent="0" algn="l" fontAlgn="auto">
              <a:lnSpc>
                <a:spcPct val="130000"/>
              </a:lnSpc>
            </a:pPr>
            <a:r>
              <a:rPr lang="zh-CN" altLang="en-US" sz="2400" b="1" spc="150" dirty="0">
                <a:solidFill>
                  <a:schemeClr val="tx1">
                    <a:lumMod val="65000"/>
                    <a:lumOff val="35000"/>
                  </a:schemeClr>
                </a:solidFill>
                <a:latin typeface="+mn-ea"/>
              </a:rPr>
              <a:t>学前儿童一般行为偏异</a:t>
            </a:r>
            <a:endParaRPr lang="zh-CN" altLang="en-US" sz="2400" b="1" spc="150" dirty="0">
              <a:solidFill>
                <a:schemeClr val="tx1">
                  <a:lumMod val="65000"/>
                  <a:lumOff val="35000"/>
                </a:schemeClr>
              </a:solidFill>
              <a:latin typeface="+mn-ea"/>
            </a:endParaRPr>
          </a:p>
        </p:txBody>
      </p:sp>
      <p:sp>
        <p:nvSpPr>
          <p:cNvPr id="8" name="对象28"/>
          <p:cNvSpPr txBox="1"/>
          <p:nvPr>
            <p:custDataLst>
              <p:tags r:id="rId28"/>
            </p:custDataLst>
          </p:nvPr>
        </p:nvSpPr>
        <p:spPr>
          <a:xfrm>
            <a:off x="6336792" y="4023360"/>
            <a:ext cx="5102352" cy="758952"/>
          </a:xfrm>
          <a:prstGeom prst="rect">
            <a:avLst/>
          </a:prstGeom>
          <a:noFill/>
        </p:spPr>
        <p:txBody>
          <a:bodyPr wrap="square" lIns="0" tIns="0" rIns="0" bIns="0" rtlCol="0" anchor="t" anchorCtr="0">
            <a:normAutofit/>
          </a:bodyPr>
          <a:lstStyle/>
          <a:p>
            <a:pPr indent="0" algn="l" fontAlgn="auto">
              <a:lnSpc>
                <a:spcPct val="130000"/>
              </a:lnSpc>
            </a:pPr>
            <a:r>
              <a:rPr lang="zh-CN" altLang="en-US" sz="2400" b="1" spc="150" dirty="0">
                <a:solidFill>
                  <a:schemeClr val="tx1">
                    <a:lumMod val="65000"/>
                    <a:lumOff val="35000"/>
                  </a:schemeClr>
                </a:solidFill>
                <a:latin typeface="+mn-ea"/>
              </a:rPr>
              <a:t>学前儿童心理健康教育的实施</a:t>
            </a:r>
            <a:endParaRPr lang="zh-CN" altLang="en-US" sz="2400" b="1" spc="150" dirty="0">
              <a:solidFill>
                <a:schemeClr val="tx1">
                  <a:lumMod val="65000"/>
                  <a:lumOff val="35000"/>
                </a:schemeClr>
              </a:solidFill>
              <a:latin typeface="+mn-ea"/>
            </a:endParaRPr>
          </a:p>
        </p:txBody>
      </p:sp>
      <p:sp>
        <p:nvSpPr>
          <p:cNvPr id="7" name="对象29"/>
          <p:cNvSpPr txBox="1"/>
          <p:nvPr>
            <p:custDataLst>
              <p:tags r:id="rId29"/>
            </p:custDataLst>
          </p:nvPr>
        </p:nvSpPr>
        <p:spPr>
          <a:xfrm>
            <a:off x="5129784" y="2606040"/>
            <a:ext cx="5102352" cy="758952"/>
          </a:xfrm>
          <a:prstGeom prst="rect">
            <a:avLst/>
          </a:prstGeom>
          <a:noFill/>
        </p:spPr>
        <p:txBody>
          <a:bodyPr wrap="square" lIns="0" tIns="0" rIns="0" bIns="0" rtlCol="0" anchor="t" anchorCtr="0">
            <a:normAutofit/>
          </a:bodyPr>
          <a:lstStyle/>
          <a:p>
            <a:pPr indent="0" algn="l" fontAlgn="auto">
              <a:lnSpc>
                <a:spcPct val="130000"/>
              </a:lnSpc>
            </a:pPr>
            <a:r>
              <a:rPr lang="zh-CN" altLang="en-US" sz="2400" b="1" spc="150" dirty="0">
                <a:solidFill>
                  <a:schemeClr val="tx1">
                    <a:lumMod val="65000"/>
                    <a:lumOff val="35000"/>
                  </a:schemeClr>
                </a:solidFill>
                <a:latin typeface="+mn-ea"/>
              </a:rPr>
              <a:t>学前儿童心理健康教育的基本概念</a:t>
            </a:r>
            <a:endParaRPr lang="zh-CN" altLang="en-US" sz="2400" b="1" spc="150" dirty="0">
              <a:solidFill>
                <a:schemeClr val="tx1">
                  <a:lumMod val="65000"/>
                  <a:lumOff val="35000"/>
                </a:schemeClr>
              </a:solidFill>
              <a:latin typeface="+mn-ea"/>
            </a:endParaRPr>
          </a:p>
        </p:txBody>
      </p:sp>
    </p:spTree>
    <p:custDataLst>
      <p:tags r:id="rId30"/>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lnSpc>
                <a:spcPct val="150000"/>
              </a:lnSpc>
              <a:buNone/>
            </a:pPr>
            <a:r>
              <a:rPr lang="zh-CN" altLang="en-US" sz="2400" b="1"/>
              <a:t>三、 学前儿童心理健康教育的途径和方法</a:t>
            </a:r>
            <a:endParaRPr lang="zh-CN" altLang="en-US" sz="2400" b="1"/>
          </a:p>
          <a:p>
            <a:pPr marL="0" indent="0">
              <a:lnSpc>
                <a:spcPct val="150000"/>
              </a:lnSpc>
              <a:buNone/>
            </a:pPr>
            <a:r>
              <a:rPr lang="zh-CN" altLang="en-US" sz="2000"/>
              <a:t>     (一） 学前儿童心理健康教育的途径</a:t>
            </a:r>
            <a:endParaRPr lang="zh-CN" altLang="en-US" sz="2000"/>
          </a:p>
          <a:p>
            <a:pPr marL="0" indent="0">
              <a:lnSpc>
                <a:spcPct val="150000"/>
              </a:lnSpc>
              <a:buNone/>
            </a:pPr>
            <a:r>
              <a:rPr lang="en-US" altLang="zh-CN" sz="2000"/>
              <a:t>      </a:t>
            </a:r>
            <a:r>
              <a:rPr lang="zh-CN" altLang="en-US" sz="2000"/>
              <a:t>学前儿童心理健康教育，可以依托社区、家庭、幼儿园等途径进行，也可以通过集中的或分散的形式开展。</a:t>
            </a:r>
            <a:endParaRPr lang="zh-CN" altLang="en-US" sz="2000"/>
          </a:p>
          <a:p>
            <a:pPr marL="0" indent="0">
              <a:lnSpc>
                <a:spcPct val="150000"/>
              </a:lnSpc>
              <a:buNone/>
            </a:pPr>
            <a:r>
              <a:rPr lang="zh-CN" altLang="en-US" sz="2000"/>
              <a:t>    1. 正式的途径</a:t>
            </a:r>
            <a:endParaRPr lang="zh-CN" altLang="en-US" sz="2000"/>
          </a:p>
          <a:p>
            <a:pPr marL="0" indent="0">
              <a:lnSpc>
                <a:spcPct val="150000"/>
              </a:lnSpc>
              <a:buNone/>
            </a:pPr>
            <a:r>
              <a:rPr lang="zh-CN" altLang="en-US" sz="2000"/>
              <a:t>(1） 专门的心理健康教育活动</a:t>
            </a:r>
            <a:endParaRPr lang="zh-CN" altLang="en-US" sz="2000"/>
          </a:p>
          <a:p>
            <a:pPr marL="0" indent="0">
              <a:lnSpc>
                <a:spcPct val="150000"/>
              </a:lnSpc>
              <a:buNone/>
            </a:pPr>
            <a:r>
              <a:rPr lang="zh-CN" altLang="en-US" sz="2000"/>
              <a:t>(2） 专家的心理咨询。</a:t>
            </a:r>
            <a:endParaRPr lang="zh-CN" altLang="en-US" sz="2000"/>
          </a:p>
          <a:p>
            <a:pPr marL="0" indent="0">
              <a:lnSpc>
                <a:spcPct val="150000"/>
              </a:lnSpc>
              <a:buNone/>
            </a:pPr>
            <a:r>
              <a:rPr lang="zh-CN" altLang="en-US" sz="2000"/>
              <a:t>(3） 一般的行为指导。</a:t>
            </a: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学前儿童心理健康教育概述 </a:t>
            </a:r>
            <a:endParaRPr>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lnSpc>
                <a:spcPct val="150000"/>
              </a:lnSpc>
              <a:buNone/>
            </a:pPr>
            <a:r>
              <a:rPr lang="zh-CN" altLang="en-US" sz="2400" b="1"/>
              <a:t>三、 学前儿童心理健康教育的途径和方法</a:t>
            </a:r>
            <a:endParaRPr lang="zh-CN" altLang="en-US" sz="2400" b="1"/>
          </a:p>
          <a:p>
            <a:pPr marL="0" indent="0">
              <a:lnSpc>
                <a:spcPct val="150000"/>
              </a:lnSpc>
              <a:buNone/>
            </a:pPr>
            <a:r>
              <a:rPr lang="zh-CN" altLang="en-US" sz="2000"/>
              <a:t>    </a:t>
            </a:r>
            <a:r>
              <a:rPr lang="zh-CN" altLang="en-US" sz="2000">
                <a:sym typeface="+mn-ea"/>
              </a:rPr>
              <a:t>  (一） 学前儿童心理健康教育的途径</a:t>
            </a:r>
            <a:endParaRPr lang="zh-CN" altLang="en-US" sz="2000"/>
          </a:p>
          <a:p>
            <a:pPr marL="0" indent="0">
              <a:lnSpc>
                <a:spcPct val="150000"/>
              </a:lnSpc>
              <a:buNone/>
            </a:pPr>
            <a:r>
              <a:rPr lang="en-US" altLang="zh-CN" sz="2000"/>
              <a:t>       </a:t>
            </a:r>
            <a:r>
              <a:rPr lang="zh-CN" altLang="en-US" sz="2000"/>
              <a:t>2. 非正式的途径</a:t>
            </a:r>
            <a:endParaRPr lang="zh-CN" altLang="en-US" sz="2000"/>
          </a:p>
          <a:p>
            <a:pPr marL="0" indent="0">
              <a:lnSpc>
                <a:spcPct val="150000"/>
              </a:lnSpc>
              <a:buNone/>
            </a:pPr>
            <a:r>
              <a:rPr lang="en-US" altLang="zh-CN" sz="2000"/>
              <a:t>      </a:t>
            </a:r>
            <a:r>
              <a:rPr lang="zh-CN" altLang="en-US" sz="2000"/>
              <a:t>幼儿园一日生活各个环节的渗透影响，园内各种设施、环境布局的整合影响，园长、教师、保育员的合力影响，都是实施学前儿童心理健康教育的途径。家庭是儿童成长的重要场所。在进行心理健康教育的过程中，家园同步是必要的途径，只有使得双方的教育达成一致，才能取得持续的教育效果。而学前儿童接触到的适宜的居住地环境、整洁的生活设施、良好的人际关系、和谐的社区氛围,都会对他们的心理产生一定的影响。</a:t>
            </a: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学前儿童心理健康教育概述 </a:t>
            </a:r>
            <a:endParaRPr>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lnSpc>
                <a:spcPct val="150000"/>
              </a:lnSpc>
              <a:buNone/>
            </a:pPr>
            <a:r>
              <a:rPr lang="zh-CN" altLang="en-US" sz="2400" b="1"/>
              <a:t>三、 学前儿童心理健康教育的途径和方法</a:t>
            </a:r>
            <a:endParaRPr lang="zh-CN" altLang="en-US" sz="2400" b="1"/>
          </a:p>
          <a:p>
            <a:pPr marL="0" indent="0">
              <a:lnSpc>
                <a:spcPct val="150000"/>
              </a:lnSpc>
              <a:buNone/>
            </a:pPr>
            <a:r>
              <a:rPr lang="zh-CN" altLang="en-US" sz="2000"/>
              <a:t>     (二） 学前儿童心理健康教育的方法</a:t>
            </a: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学前儿童心理健康教育概述 </a:t>
            </a:r>
            <a:endParaRPr>
              <a:solidFill>
                <a:schemeClr val="tx1">
                  <a:lumMod val="85000"/>
                  <a:lumOff val="15000"/>
                </a:schemeClr>
              </a:solidFill>
              <a:latin typeface="+mn-ea"/>
              <a:cs typeface="+mn-ea"/>
              <a:sym typeface="+mn-ea"/>
            </a:endParaRPr>
          </a:p>
        </p:txBody>
      </p:sp>
      <p:cxnSp>
        <p:nvCxnSpPr>
          <p:cNvPr id="24" name="直接连接符 23"/>
          <p:cNvCxnSpPr/>
          <p:nvPr>
            <p:custDataLst>
              <p:tags r:id="rId1"/>
            </p:custDataLst>
          </p:nvPr>
        </p:nvCxnSpPr>
        <p:spPr>
          <a:xfrm>
            <a:off x="2288523" y="4572114"/>
            <a:ext cx="2623749" cy="0"/>
          </a:xfrm>
          <a:prstGeom prst="line">
            <a:avLst/>
          </a:prstGeom>
          <a:ln w="9525">
            <a:solidFill>
              <a:schemeClr val="accent5"/>
            </a:solidFill>
            <a:prstDash val="dash"/>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custDataLst>
              <p:tags r:id="rId2"/>
            </p:custDataLst>
          </p:nvPr>
        </p:nvCxnSpPr>
        <p:spPr>
          <a:xfrm flipH="1">
            <a:off x="2285683" y="4572114"/>
            <a:ext cx="274928" cy="0"/>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sp>
        <p:nvSpPr>
          <p:cNvPr id="31" name="正文"/>
          <p:cNvSpPr txBox="1"/>
          <p:nvPr>
            <p:custDataLst>
              <p:tags r:id="rId3"/>
            </p:custDataLst>
          </p:nvPr>
        </p:nvSpPr>
        <p:spPr>
          <a:xfrm>
            <a:off x="1169035" y="4669790"/>
            <a:ext cx="3126105" cy="612775"/>
          </a:xfrm>
          <a:prstGeom prst="rect">
            <a:avLst/>
          </a:prstGeom>
          <a:noFill/>
        </p:spPr>
        <p:txBody>
          <a:bodyPr wrap="square" lIns="0" tIns="0" rIns="0" bIns="0" rtlCol="0" anchor="t" anchorCtr="0">
            <a:noAutofit/>
          </a:bodyPr>
          <a:lstStyle/>
          <a:p>
            <a:pPr indent="0" algn="just" fontAlgn="auto">
              <a:lnSpc>
                <a:spcPct val="100000"/>
              </a:lnSpc>
            </a:pPr>
            <a:r>
              <a:rPr lang="zh-CN" altLang="en-US" sz="1300" spc="150" dirty="0">
                <a:solidFill>
                  <a:schemeClr val="tx1">
                    <a:lumMod val="65000"/>
                    <a:lumOff val="35000"/>
                  </a:schemeClr>
                </a:solidFill>
                <a:latin typeface="+mn-ea"/>
              </a:rPr>
              <a:t>让儿童以表演的方式，思考和表现在不同的社会情境中作出行为对策的教育方法。</a:t>
            </a:r>
            <a:endParaRPr lang="zh-CN" altLang="en-US" sz="1300" spc="150" dirty="0">
              <a:solidFill>
                <a:schemeClr val="tx1">
                  <a:lumMod val="65000"/>
                  <a:lumOff val="35000"/>
                </a:schemeClr>
              </a:solidFill>
              <a:latin typeface="+mn-ea"/>
            </a:endParaRPr>
          </a:p>
        </p:txBody>
      </p:sp>
      <p:sp>
        <p:nvSpPr>
          <p:cNvPr id="37" name="标题"/>
          <p:cNvSpPr txBox="1"/>
          <p:nvPr>
            <p:custDataLst>
              <p:tags r:id="rId4"/>
            </p:custDataLst>
          </p:nvPr>
        </p:nvSpPr>
        <p:spPr>
          <a:xfrm>
            <a:off x="2295340" y="4102918"/>
            <a:ext cx="1999480" cy="376607"/>
          </a:xfrm>
          <a:prstGeom prst="rect">
            <a:avLst/>
          </a:prstGeom>
          <a:noFill/>
        </p:spPr>
        <p:txBody>
          <a:bodyPr wrap="square" lIns="0" tIns="0" rIns="0" bIns="0" rtlCol="0" anchor="b">
            <a:normAutofit/>
          </a:bodyPr>
          <a:lstStyle/>
          <a:p>
            <a:pPr algn="just"/>
            <a:r>
              <a:rPr lang="zh-CN" altLang="en-US" b="1" spc="300" dirty="0">
                <a:solidFill>
                  <a:schemeClr val="accent6">
                    <a:lumMod val="75000"/>
                    <a:lumOff val="25000"/>
                  </a:schemeClr>
                </a:solidFill>
                <a:latin typeface="+mj-ea"/>
                <a:ea typeface="+mj-ea"/>
              </a:rPr>
              <a:t>2. 情境演示</a:t>
            </a:r>
            <a:endParaRPr lang="zh-CN" altLang="en-US" b="1" spc="300" dirty="0">
              <a:solidFill>
                <a:schemeClr val="accent6">
                  <a:lumMod val="75000"/>
                  <a:lumOff val="25000"/>
                </a:schemeClr>
              </a:solidFill>
              <a:latin typeface="+mj-ea"/>
              <a:ea typeface="+mj-ea"/>
            </a:endParaRPr>
          </a:p>
        </p:txBody>
      </p:sp>
      <p:cxnSp>
        <p:nvCxnSpPr>
          <p:cNvPr id="39" name="直接连接符 38"/>
          <p:cNvCxnSpPr/>
          <p:nvPr>
            <p:custDataLst>
              <p:tags r:id="rId5"/>
            </p:custDataLst>
          </p:nvPr>
        </p:nvCxnSpPr>
        <p:spPr>
          <a:xfrm>
            <a:off x="6577180" y="5496873"/>
            <a:ext cx="3066248"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custDataLst>
              <p:tags r:id="rId6"/>
            </p:custDataLst>
          </p:nvPr>
        </p:nvCxnSpPr>
        <p:spPr>
          <a:xfrm flipH="1">
            <a:off x="9329305" y="5496873"/>
            <a:ext cx="275497"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sp>
        <p:nvSpPr>
          <p:cNvPr id="34" name="正文"/>
          <p:cNvSpPr txBox="1"/>
          <p:nvPr>
            <p:custDataLst>
              <p:tags r:id="rId7"/>
            </p:custDataLst>
          </p:nvPr>
        </p:nvSpPr>
        <p:spPr>
          <a:xfrm>
            <a:off x="7604760" y="5693410"/>
            <a:ext cx="3648075" cy="612775"/>
          </a:xfrm>
          <a:prstGeom prst="rect">
            <a:avLst/>
          </a:prstGeom>
          <a:noFill/>
        </p:spPr>
        <p:txBody>
          <a:bodyPr wrap="square" lIns="0" tIns="0" rIns="0" bIns="0" rtlCol="0" anchor="t" anchorCtr="0">
            <a:noAutofit/>
          </a:bodyPr>
          <a:lstStyle/>
          <a:p>
            <a:pPr indent="0" algn="l" fontAlgn="auto">
              <a:lnSpc>
                <a:spcPct val="100000"/>
              </a:lnSpc>
            </a:pPr>
            <a:r>
              <a:rPr lang="zh-CN" altLang="en-US" sz="1400" spc="150" dirty="0">
                <a:solidFill>
                  <a:schemeClr val="tx1">
                    <a:lumMod val="65000"/>
                    <a:lumOff val="35000"/>
                  </a:schemeClr>
                </a:solidFill>
                <a:latin typeface="+mn-ea"/>
              </a:rPr>
              <a:t>组织儿童参与心理健康教育的过程，通过提出问题、发表意见、共同交流而取得较一致的认识。</a:t>
            </a:r>
            <a:endParaRPr lang="zh-CN" altLang="en-US" sz="1400" spc="150" dirty="0">
              <a:solidFill>
                <a:schemeClr val="tx1">
                  <a:lumMod val="65000"/>
                  <a:lumOff val="35000"/>
                </a:schemeClr>
              </a:solidFill>
              <a:latin typeface="+mn-ea"/>
            </a:endParaRPr>
          </a:p>
        </p:txBody>
      </p:sp>
      <p:sp>
        <p:nvSpPr>
          <p:cNvPr id="5" name="标题"/>
          <p:cNvSpPr txBox="1"/>
          <p:nvPr>
            <p:custDataLst>
              <p:tags r:id="rId8"/>
            </p:custDataLst>
          </p:nvPr>
        </p:nvSpPr>
        <p:spPr>
          <a:xfrm>
            <a:off x="7604754" y="5116859"/>
            <a:ext cx="2000048" cy="286320"/>
          </a:xfrm>
          <a:prstGeom prst="rect">
            <a:avLst/>
          </a:prstGeom>
          <a:noFill/>
        </p:spPr>
        <p:txBody>
          <a:bodyPr wrap="square" lIns="0" tIns="0" rIns="0" bIns="0" rtlCol="0" anchor="b">
            <a:normAutofit fontScale="90000"/>
          </a:bodyPr>
          <a:lstStyle/>
          <a:p>
            <a:pPr algn="r"/>
            <a:r>
              <a:rPr lang="zh-CN" altLang="en-US" b="1" spc="300" dirty="0">
                <a:solidFill>
                  <a:schemeClr val="accent3"/>
                </a:solidFill>
                <a:latin typeface="+mj-ea"/>
                <a:ea typeface="+mj-ea"/>
              </a:rPr>
              <a:t>5. 讨论评议</a:t>
            </a:r>
            <a:endParaRPr lang="zh-CN" altLang="en-US" b="1" spc="300" dirty="0">
              <a:solidFill>
                <a:schemeClr val="accent3"/>
              </a:solidFill>
              <a:latin typeface="+mj-ea"/>
              <a:ea typeface="+mj-ea"/>
            </a:endParaRPr>
          </a:p>
        </p:txBody>
      </p:sp>
      <p:cxnSp>
        <p:nvCxnSpPr>
          <p:cNvPr id="4" name="直接连接符 3"/>
          <p:cNvCxnSpPr/>
          <p:nvPr>
            <p:custDataLst>
              <p:tags r:id="rId9"/>
            </p:custDataLst>
          </p:nvPr>
        </p:nvCxnSpPr>
        <p:spPr>
          <a:xfrm>
            <a:off x="6735662" y="4311954"/>
            <a:ext cx="2755533" cy="0"/>
          </a:xfrm>
          <a:prstGeom prst="line">
            <a:avLst/>
          </a:prstGeom>
          <a:ln w="9525">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custDataLst>
              <p:tags r:id="rId10"/>
            </p:custDataLst>
          </p:nvPr>
        </p:nvCxnSpPr>
        <p:spPr>
          <a:xfrm flipH="1">
            <a:off x="9332145" y="4310818"/>
            <a:ext cx="275497"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6" name="正文"/>
          <p:cNvSpPr txBox="1"/>
          <p:nvPr>
            <p:custDataLst>
              <p:tags r:id="rId11"/>
            </p:custDataLst>
          </p:nvPr>
        </p:nvSpPr>
        <p:spPr>
          <a:xfrm>
            <a:off x="7607300" y="4505325"/>
            <a:ext cx="3645535" cy="612775"/>
          </a:xfrm>
          <a:prstGeom prst="rect">
            <a:avLst/>
          </a:prstGeom>
          <a:noFill/>
        </p:spPr>
        <p:txBody>
          <a:bodyPr wrap="square" lIns="0" tIns="0" rIns="0" bIns="0" rtlCol="0" anchor="t" anchorCtr="0">
            <a:noAutofit/>
          </a:bodyPr>
          <a:lstStyle/>
          <a:p>
            <a:pPr indent="0" algn="l" fontAlgn="auto">
              <a:lnSpc>
                <a:spcPct val="100000"/>
              </a:lnSpc>
            </a:pPr>
            <a:r>
              <a:rPr lang="zh-CN" altLang="en-US" sz="1300" spc="150" dirty="0">
                <a:solidFill>
                  <a:schemeClr val="tx1">
                    <a:lumMod val="65000"/>
                    <a:lumOff val="35000"/>
                  </a:schemeClr>
                </a:solidFill>
                <a:latin typeface="+mn-ea"/>
              </a:rPr>
              <a:t>向儿童传递、讲授有关心理健康的一些粗浅的知识，以提高儿童的认知水平，帮助儿童改善对心理健康的态度。</a:t>
            </a:r>
            <a:endParaRPr lang="zh-CN" altLang="en-US" sz="1300" spc="150" dirty="0">
              <a:solidFill>
                <a:schemeClr val="tx1">
                  <a:lumMod val="65000"/>
                  <a:lumOff val="35000"/>
                </a:schemeClr>
              </a:solidFill>
              <a:latin typeface="+mn-ea"/>
            </a:endParaRPr>
          </a:p>
        </p:txBody>
      </p:sp>
      <p:sp>
        <p:nvSpPr>
          <p:cNvPr id="7" name="标题"/>
          <p:cNvSpPr txBox="1"/>
          <p:nvPr>
            <p:custDataLst>
              <p:tags r:id="rId12"/>
            </p:custDataLst>
          </p:nvPr>
        </p:nvSpPr>
        <p:spPr>
          <a:xfrm>
            <a:off x="7607594" y="3938756"/>
            <a:ext cx="2000048" cy="286320"/>
          </a:xfrm>
          <a:prstGeom prst="rect">
            <a:avLst/>
          </a:prstGeom>
          <a:noFill/>
        </p:spPr>
        <p:txBody>
          <a:bodyPr wrap="square" lIns="0" tIns="0" rIns="0" bIns="0" rtlCol="0" anchor="b">
            <a:normAutofit fontScale="90000"/>
          </a:bodyPr>
          <a:lstStyle/>
          <a:p>
            <a:pPr algn="r"/>
            <a:r>
              <a:rPr lang="zh-CN" altLang="en-US" b="1" spc="300" dirty="0">
                <a:solidFill>
                  <a:schemeClr val="accent2"/>
                </a:solidFill>
                <a:latin typeface="+mj-ea"/>
                <a:ea typeface="+mj-ea"/>
              </a:rPr>
              <a:t>4. 讲解说理</a:t>
            </a:r>
            <a:endParaRPr lang="zh-CN" altLang="en-US" b="1" spc="300" dirty="0">
              <a:solidFill>
                <a:schemeClr val="accent2"/>
              </a:solidFill>
              <a:latin typeface="+mj-ea"/>
              <a:ea typeface="+mj-ea"/>
            </a:endParaRPr>
          </a:p>
        </p:txBody>
      </p:sp>
      <p:cxnSp>
        <p:nvCxnSpPr>
          <p:cNvPr id="32" name="直接连接符 31"/>
          <p:cNvCxnSpPr/>
          <p:nvPr>
            <p:custDataLst>
              <p:tags r:id="rId13"/>
            </p:custDataLst>
          </p:nvPr>
        </p:nvCxnSpPr>
        <p:spPr>
          <a:xfrm>
            <a:off x="2288523" y="3394011"/>
            <a:ext cx="3624625" cy="0"/>
          </a:xfrm>
          <a:prstGeom prst="line">
            <a:avLst/>
          </a:prstGeom>
          <a:ln w="9525">
            <a:prstDash val="dash"/>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custDataLst>
              <p:tags r:id="rId14"/>
            </p:custDataLst>
          </p:nvPr>
        </p:nvCxnSpPr>
        <p:spPr>
          <a:xfrm flipH="1">
            <a:off x="2285683" y="3394011"/>
            <a:ext cx="274928"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8" name="正文"/>
          <p:cNvSpPr txBox="1"/>
          <p:nvPr>
            <p:custDataLst>
              <p:tags r:id="rId15"/>
            </p:custDataLst>
          </p:nvPr>
        </p:nvSpPr>
        <p:spPr>
          <a:xfrm>
            <a:off x="1116330" y="3491865"/>
            <a:ext cx="3178810" cy="612775"/>
          </a:xfrm>
          <a:prstGeom prst="rect">
            <a:avLst/>
          </a:prstGeom>
          <a:noFill/>
        </p:spPr>
        <p:txBody>
          <a:bodyPr wrap="square" lIns="0" tIns="0" rIns="0" bIns="0" rtlCol="0" anchor="t" anchorCtr="0">
            <a:noAutofit/>
          </a:bodyPr>
          <a:lstStyle/>
          <a:p>
            <a:pPr indent="0" algn="just" fontAlgn="auto">
              <a:lnSpc>
                <a:spcPct val="100000"/>
              </a:lnSpc>
            </a:pPr>
            <a:r>
              <a:rPr lang="zh-CN" altLang="en-US" sz="1400" spc="150" dirty="0">
                <a:solidFill>
                  <a:schemeClr val="tx1">
                    <a:lumMod val="65000"/>
                    <a:lumOff val="35000"/>
                  </a:schemeClr>
                </a:solidFill>
                <a:latin typeface="+mn-ea"/>
              </a:rPr>
              <a:t>儿童通过模仿从无意到有意、从自发到自觉学习榜样的行为和习惯</a:t>
            </a:r>
            <a:endParaRPr lang="zh-CN" altLang="en-US" sz="1400" spc="150" dirty="0">
              <a:solidFill>
                <a:schemeClr val="tx1">
                  <a:lumMod val="65000"/>
                  <a:lumOff val="35000"/>
                </a:schemeClr>
              </a:solidFill>
              <a:latin typeface="+mn-ea"/>
            </a:endParaRPr>
          </a:p>
        </p:txBody>
      </p:sp>
      <p:sp>
        <p:nvSpPr>
          <p:cNvPr id="10" name="标题"/>
          <p:cNvSpPr txBox="1"/>
          <p:nvPr>
            <p:custDataLst>
              <p:tags r:id="rId16"/>
            </p:custDataLst>
          </p:nvPr>
        </p:nvSpPr>
        <p:spPr>
          <a:xfrm>
            <a:off x="2295340" y="2924815"/>
            <a:ext cx="1999480" cy="376607"/>
          </a:xfrm>
          <a:prstGeom prst="rect">
            <a:avLst/>
          </a:prstGeom>
          <a:noFill/>
        </p:spPr>
        <p:txBody>
          <a:bodyPr wrap="square" lIns="0" tIns="0" rIns="0" bIns="0" rtlCol="0" anchor="b">
            <a:normAutofit/>
          </a:bodyPr>
          <a:lstStyle/>
          <a:p>
            <a:pPr algn="just"/>
            <a:r>
              <a:rPr lang="zh-CN" altLang="en-US" b="1" spc="300" dirty="0">
                <a:solidFill>
                  <a:schemeClr val="accent1"/>
                </a:solidFill>
                <a:latin typeface="+mj-ea"/>
                <a:ea typeface="+mj-ea"/>
              </a:rPr>
              <a:t> 1. 榜样示范</a:t>
            </a:r>
            <a:endParaRPr lang="zh-CN" altLang="en-US" b="1" spc="300" dirty="0">
              <a:solidFill>
                <a:schemeClr val="accent1"/>
              </a:solidFill>
              <a:latin typeface="+mj-ea"/>
              <a:ea typeface="+mj-ea"/>
            </a:endParaRPr>
          </a:p>
        </p:txBody>
      </p:sp>
      <p:cxnSp>
        <p:nvCxnSpPr>
          <p:cNvPr id="9" name="直接连接符 8"/>
          <p:cNvCxnSpPr/>
          <p:nvPr>
            <p:custDataLst>
              <p:tags r:id="rId17"/>
            </p:custDataLst>
          </p:nvPr>
        </p:nvCxnSpPr>
        <p:spPr>
          <a:xfrm>
            <a:off x="2564020" y="5764417"/>
            <a:ext cx="2701002" cy="0"/>
          </a:xfrm>
          <a:prstGeom prst="line">
            <a:avLst/>
          </a:prstGeom>
          <a:ln w="9525">
            <a:solidFill>
              <a:schemeClr val="accent4"/>
            </a:solidFill>
            <a:prstDash val="dash"/>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custDataLst>
              <p:tags r:id="rId18"/>
            </p:custDataLst>
          </p:nvPr>
        </p:nvCxnSpPr>
        <p:spPr>
          <a:xfrm flipH="1">
            <a:off x="2295340" y="5758737"/>
            <a:ext cx="274928"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sp>
        <p:nvSpPr>
          <p:cNvPr id="28" name="标题"/>
          <p:cNvSpPr txBox="1"/>
          <p:nvPr>
            <p:custDataLst>
              <p:tags r:id="rId19"/>
            </p:custDataLst>
          </p:nvPr>
        </p:nvSpPr>
        <p:spPr>
          <a:xfrm>
            <a:off x="2295340" y="5291245"/>
            <a:ext cx="1999480" cy="376607"/>
          </a:xfrm>
          <a:prstGeom prst="rect">
            <a:avLst/>
          </a:prstGeom>
          <a:noFill/>
        </p:spPr>
        <p:txBody>
          <a:bodyPr wrap="square" lIns="0" tIns="0" rIns="0" bIns="0" rtlCol="0" anchor="b">
            <a:normAutofit/>
          </a:bodyPr>
          <a:lstStyle/>
          <a:p>
            <a:pPr algn="just"/>
            <a:r>
              <a:rPr lang="zh-CN" altLang="en-US" b="1" spc="300" dirty="0">
                <a:solidFill>
                  <a:schemeClr val="accent4"/>
                </a:solidFill>
                <a:latin typeface="+mj-ea"/>
                <a:ea typeface="+mj-ea"/>
              </a:rPr>
              <a:t>3. 行为练习</a:t>
            </a:r>
            <a:endParaRPr lang="zh-CN" altLang="en-US" b="1" spc="300" dirty="0">
              <a:solidFill>
                <a:schemeClr val="accent4"/>
              </a:solidFill>
              <a:latin typeface="+mj-ea"/>
              <a:ea typeface="+mj-ea"/>
            </a:endParaRPr>
          </a:p>
        </p:txBody>
      </p:sp>
      <p:sp>
        <p:nvSpPr>
          <p:cNvPr id="27" name="正文"/>
          <p:cNvSpPr txBox="1"/>
          <p:nvPr>
            <p:custDataLst>
              <p:tags r:id="rId20"/>
            </p:custDataLst>
          </p:nvPr>
        </p:nvSpPr>
        <p:spPr>
          <a:xfrm>
            <a:off x="1169035" y="5861685"/>
            <a:ext cx="4095750" cy="612775"/>
          </a:xfrm>
          <a:prstGeom prst="rect">
            <a:avLst/>
          </a:prstGeom>
          <a:noFill/>
        </p:spPr>
        <p:txBody>
          <a:bodyPr wrap="square" lIns="0" tIns="0" rIns="0" bIns="0" rtlCol="0" anchor="t" anchorCtr="0"/>
          <a:lstStyle/>
          <a:p>
            <a:pPr indent="0" algn="just" fontAlgn="auto">
              <a:lnSpc>
                <a:spcPct val="100000"/>
              </a:lnSpc>
            </a:pPr>
            <a:r>
              <a:rPr lang="zh-CN" altLang="en-US" sz="1400" spc="150" dirty="0">
                <a:solidFill>
                  <a:schemeClr val="tx1">
                    <a:lumMod val="65000"/>
                    <a:lumOff val="35000"/>
                  </a:schemeClr>
                </a:solidFill>
                <a:latin typeface="+mn-ea"/>
              </a:rPr>
              <a:t>让儿童对已经学过的技能和行为进行反复练习，加深儿童对某个行为或技能的理解和掌握，从而形成稳定的行为习惯。</a:t>
            </a:r>
            <a:endParaRPr lang="zh-CN" altLang="en-US" sz="1400" spc="150" dirty="0">
              <a:solidFill>
                <a:schemeClr val="tx1">
                  <a:lumMod val="65000"/>
                  <a:lumOff val="35000"/>
                </a:schemeClr>
              </a:solidFill>
              <a:latin typeface="+mn-ea"/>
            </a:endParaRPr>
          </a:p>
        </p:txBody>
      </p:sp>
      <p:sp>
        <p:nvSpPr>
          <p:cNvPr id="11" name="任意多边形 10"/>
          <p:cNvSpPr/>
          <p:nvPr>
            <p:custDataLst>
              <p:tags r:id="rId21"/>
            </p:custDataLst>
          </p:nvPr>
        </p:nvSpPr>
        <p:spPr>
          <a:xfrm rot="18540000">
            <a:off x="5679118" y="3354817"/>
            <a:ext cx="829330" cy="999740"/>
          </a:xfrm>
          <a:custGeom>
            <a:avLst/>
            <a:gdLst>
              <a:gd name="adj1" fmla="val 60662"/>
              <a:gd name="adj2" fmla="val 55256"/>
              <a:gd name="maxAdj2" fmla="*/ 100000 h ss"/>
              <a:gd name="a1" fmla="pin 0 adj1 100000"/>
              <a:gd name="a2" fmla="pin 0 adj2 maxAdj2"/>
              <a:gd name="dy1" fmla="*/ ss a2 100000"/>
              <a:gd name="y1" fmla="+- b 0 dy1"/>
              <a:gd name="dx1" fmla="*/ w a1 200000"/>
              <a:gd name="x1" fmla="+- hc 0 dx1"/>
              <a:gd name="x2" fmla="+- hc dx1 0"/>
              <a:gd name="dy2" fmla="*/ x1 dy1 wd2"/>
              <a:gd name="y2" fmla="+- y1 dy2 0"/>
            </a:gdLst>
            <a:ahLst/>
            <a:cxnLst>
              <a:cxn ang="3">
                <a:pos x="hc" y="t"/>
              </a:cxn>
              <a:cxn ang="cd2">
                <a:pos x="l" y="y1"/>
              </a:cxn>
              <a:cxn ang="cd4">
                <a:pos x="hc" y="b"/>
              </a:cxn>
              <a:cxn ang="0">
                <a:pos x="r" y="y1"/>
              </a:cxn>
            </a:cxnLst>
            <a:rect l="l" t="t" r="r" b="b"/>
            <a:pathLst>
              <a:path w="1821" h="2196">
                <a:moveTo>
                  <a:pt x="0" y="0"/>
                </a:moveTo>
                <a:lnTo>
                  <a:pt x="1195" y="0"/>
                </a:lnTo>
                <a:cubicBezTo>
                  <a:pt x="1390" y="0"/>
                  <a:pt x="1551" y="142"/>
                  <a:pt x="1578" y="329"/>
                </a:cubicBezTo>
                <a:lnTo>
                  <a:pt x="1580" y="341"/>
                </a:lnTo>
                <a:lnTo>
                  <a:pt x="1581" y="341"/>
                </a:lnTo>
                <a:lnTo>
                  <a:pt x="1583" y="359"/>
                </a:lnTo>
                <a:lnTo>
                  <a:pt x="1583" y="1194"/>
                </a:lnTo>
                <a:lnTo>
                  <a:pt x="1583" y="1197"/>
                </a:lnTo>
                <a:lnTo>
                  <a:pt x="1821" y="1197"/>
                </a:lnTo>
                <a:lnTo>
                  <a:pt x="985" y="2196"/>
                </a:lnTo>
                <a:lnTo>
                  <a:pt x="149" y="1197"/>
                </a:lnTo>
                <a:lnTo>
                  <a:pt x="386" y="1197"/>
                </a:lnTo>
                <a:lnTo>
                  <a:pt x="386" y="1194"/>
                </a:lnTo>
                <a:lnTo>
                  <a:pt x="386" y="344"/>
                </a:lnTo>
                <a:lnTo>
                  <a:pt x="384" y="329"/>
                </a:lnTo>
                <a:cubicBezTo>
                  <a:pt x="355" y="142"/>
                  <a:pt x="195" y="0"/>
                  <a:pt x="0" y="0"/>
                </a:cubicBezTo>
                <a:close/>
              </a:path>
            </a:pathLst>
          </a:custGeom>
          <a:gradFill>
            <a:gsLst>
              <a:gs pos="75000">
                <a:schemeClr val="accent1"/>
              </a:gs>
              <a:gs pos="0">
                <a:schemeClr val="accent1">
                  <a:lumMod val="55000"/>
                  <a:lumOff val="45000"/>
                </a:schemeClr>
              </a:gs>
            </a:gsLst>
            <a:lin ang="2640000" scaled="0"/>
          </a:gradFill>
          <a:ln w="9525" cap="flat">
            <a:noFill/>
            <a:prstDash val="solid"/>
            <a:miter/>
          </a:ln>
          <a:effectLst>
            <a:outerShdw blurRad="101600" dist="127000" dir="5400000" sx="102000" sy="102000" algn="ctr" rotWithShape="0">
              <a:schemeClr val="accent1">
                <a:alpha val="20000"/>
              </a:scheme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ym typeface="+mn-ea"/>
            </a:endParaRPr>
          </a:p>
        </p:txBody>
      </p:sp>
      <p:sp>
        <p:nvSpPr>
          <p:cNvPr id="13" name="任意多边形 12"/>
          <p:cNvSpPr/>
          <p:nvPr>
            <p:custDataLst>
              <p:tags r:id="rId22"/>
            </p:custDataLst>
          </p:nvPr>
        </p:nvSpPr>
        <p:spPr>
          <a:xfrm rot="1260000">
            <a:off x="6360759" y="4065996"/>
            <a:ext cx="828762" cy="999740"/>
          </a:xfrm>
          <a:custGeom>
            <a:avLst/>
            <a:gdLst>
              <a:gd name="adj1" fmla="val 60662"/>
              <a:gd name="adj2" fmla="val 55256"/>
              <a:gd name="maxAdj2" fmla="*/ 100000 h ss"/>
              <a:gd name="a1" fmla="pin 0 adj1 100000"/>
              <a:gd name="a2" fmla="pin 0 adj2 maxAdj2"/>
              <a:gd name="dy1" fmla="*/ ss a2 100000"/>
              <a:gd name="y1" fmla="+- b 0 dy1"/>
              <a:gd name="dx1" fmla="*/ w a1 200000"/>
              <a:gd name="x1" fmla="+- hc 0 dx1"/>
              <a:gd name="x2" fmla="+- hc dx1 0"/>
              <a:gd name="dy2" fmla="*/ x1 dy1 wd2"/>
              <a:gd name="y2" fmla="+- y1 dy2 0"/>
            </a:gdLst>
            <a:ahLst/>
            <a:cxnLst>
              <a:cxn ang="3">
                <a:pos x="hc" y="t"/>
              </a:cxn>
              <a:cxn ang="cd2">
                <a:pos x="l" y="y1"/>
              </a:cxn>
              <a:cxn ang="cd4">
                <a:pos x="hc" y="b"/>
              </a:cxn>
              <a:cxn ang="0">
                <a:pos x="r" y="y1"/>
              </a:cxn>
            </a:cxnLst>
            <a:rect l="l" t="t" r="r" b="b"/>
            <a:pathLst>
              <a:path w="1821" h="2196">
                <a:moveTo>
                  <a:pt x="0" y="0"/>
                </a:moveTo>
                <a:lnTo>
                  <a:pt x="1195" y="0"/>
                </a:lnTo>
                <a:cubicBezTo>
                  <a:pt x="1390" y="0"/>
                  <a:pt x="1551" y="142"/>
                  <a:pt x="1578" y="329"/>
                </a:cubicBezTo>
                <a:lnTo>
                  <a:pt x="1580" y="341"/>
                </a:lnTo>
                <a:lnTo>
                  <a:pt x="1581" y="341"/>
                </a:lnTo>
                <a:lnTo>
                  <a:pt x="1583" y="359"/>
                </a:lnTo>
                <a:lnTo>
                  <a:pt x="1583" y="1194"/>
                </a:lnTo>
                <a:lnTo>
                  <a:pt x="1583" y="1197"/>
                </a:lnTo>
                <a:lnTo>
                  <a:pt x="1821" y="1197"/>
                </a:lnTo>
                <a:lnTo>
                  <a:pt x="985" y="2196"/>
                </a:lnTo>
                <a:lnTo>
                  <a:pt x="149" y="1197"/>
                </a:lnTo>
                <a:lnTo>
                  <a:pt x="386" y="1197"/>
                </a:lnTo>
                <a:lnTo>
                  <a:pt x="386" y="1194"/>
                </a:lnTo>
                <a:lnTo>
                  <a:pt x="386" y="344"/>
                </a:lnTo>
                <a:lnTo>
                  <a:pt x="384" y="329"/>
                </a:lnTo>
                <a:cubicBezTo>
                  <a:pt x="355" y="142"/>
                  <a:pt x="195" y="0"/>
                  <a:pt x="0" y="0"/>
                </a:cubicBezTo>
                <a:close/>
              </a:path>
            </a:pathLst>
          </a:custGeom>
          <a:gradFill>
            <a:gsLst>
              <a:gs pos="75000">
                <a:schemeClr val="accent2"/>
              </a:gs>
              <a:gs pos="0">
                <a:schemeClr val="accent2">
                  <a:lumMod val="55000"/>
                  <a:lumOff val="45000"/>
                </a:schemeClr>
              </a:gs>
            </a:gsLst>
            <a:lin ang="2640000" scaled="0"/>
          </a:gradFill>
          <a:ln w="9525" cap="flat">
            <a:noFill/>
            <a:prstDash val="solid"/>
            <a:miter/>
          </a:ln>
          <a:effectLst>
            <a:outerShdw blurRad="101600" dist="127000" dir="5400000" sx="102000" sy="102000" algn="ctr" rotWithShape="0">
              <a:schemeClr val="accent2">
                <a:alpha val="20000"/>
              </a:scheme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ym typeface="+mn-ea"/>
            </a:endParaRPr>
          </a:p>
        </p:txBody>
      </p:sp>
      <p:sp>
        <p:nvSpPr>
          <p:cNvPr id="14" name="任意多边形 13"/>
          <p:cNvSpPr/>
          <p:nvPr>
            <p:custDataLst>
              <p:tags r:id="rId23"/>
            </p:custDataLst>
          </p:nvPr>
        </p:nvSpPr>
        <p:spPr>
          <a:xfrm rot="5580000">
            <a:off x="5893835" y="4936792"/>
            <a:ext cx="829330" cy="999740"/>
          </a:xfrm>
          <a:custGeom>
            <a:avLst/>
            <a:gdLst>
              <a:gd name="adj1" fmla="val 60662"/>
              <a:gd name="adj2" fmla="val 55256"/>
              <a:gd name="maxAdj2" fmla="*/ 100000 h ss"/>
              <a:gd name="a1" fmla="pin 0 adj1 100000"/>
              <a:gd name="a2" fmla="pin 0 adj2 maxAdj2"/>
              <a:gd name="dy1" fmla="*/ ss a2 100000"/>
              <a:gd name="y1" fmla="+- b 0 dy1"/>
              <a:gd name="dx1" fmla="*/ w a1 200000"/>
              <a:gd name="x1" fmla="+- hc 0 dx1"/>
              <a:gd name="x2" fmla="+- hc dx1 0"/>
              <a:gd name="dy2" fmla="*/ x1 dy1 wd2"/>
              <a:gd name="y2" fmla="+- y1 dy2 0"/>
            </a:gdLst>
            <a:ahLst/>
            <a:cxnLst>
              <a:cxn ang="3">
                <a:pos x="hc" y="t"/>
              </a:cxn>
              <a:cxn ang="cd2">
                <a:pos x="l" y="y1"/>
              </a:cxn>
              <a:cxn ang="cd4">
                <a:pos x="hc" y="b"/>
              </a:cxn>
              <a:cxn ang="0">
                <a:pos x="r" y="y1"/>
              </a:cxn>
            </a:cxnLst>
            <a:rect l="l" t="t" r="r" b="b"/>
            <a:pathLst>
              <a:path w="1821" h="2196">
                <a:moveTo>
                  <a:pt x="0" y="0"/>
                </a:moveTo>
                <a:lnTo>
                  <a:pt x="1195" y="0"/>
                </a:lnTo>
                <a:cubicBezTo>
                  <a:pt x="1390" y="0"/>
                  <a:pt x="1551" y="142"/>
                  <a:pt x="1578" y="329"/>
                </a:cubicBezTo>
                <a:lnTo>
                  <a:pt x="1580" y="341"/>
                </a:lnTo>
                <a:lnTo>
                  <a:pt x="1581" y="341"/>
                </a:lnTo>
                <a:lnTo>
                  <a:pt x="1583" y="359"/>
                </a:lnTo>
                <a:lnTo>
                  <a:pt x="1583" y="1194"/>
                </a:lnTo>
                <a:lnTo>
                  <a:pt x="1583" y="1197"/>
                </a:lnTo>
                <a:lnTo>
                  <a:pt x="1821" y="1197"/>
                </a:lnTo>
                <a:lnTo>
                  <a:pt x="985" y="2196"/>
                </a:lnTo>
                <a:lnTo>
                  <a:pt x="149" y="1197"/>
                </a:lnTo>
                <a:lnTo>
                  <a:pt x="386" y="1197"/>
                </a:lnTo>
                <a:lnTo>
                  <a:pt x="386" y="1194"/>
                </a:lnTo>
                <a:lnTo>
                  <a:pt x="386" y="344"/>
                </a:lnTo>
                <a:lnTo>
                  <a:pt x="384" y="329"/>
                </a:lnTo>
                <a:cubicBezTo>
                  <a:pt x="355" y="142"/>
                  <a:pt x="195" y="0"/>
                  <a:pt x="0" y="0"/>
                </a:cubicBezTo>
                <a:close/>
              </a:path>
            </a:pathLst>
          </a:custGeom>
          <a:gradFill>
            <a:gsLst>
              <a:gs pos="75000">
                <a:schemeClr val="accent3"/>
              </a:gs>
              <a:gs pos="0">
                <a:schemeClr val="accent3">
                  <a:lumMod val="55000"/>
                  <a:lumOff val="45000"/>
                </a:schemeClr>
              </a:gs>
            </a:gsLst>
            <a:lin ang="2640000" scaled="0"/>
          </a:gradFill>
          <a:ln w="9525" cap="flat">
            <a:noFill/>
            <a:prstDash val="solid"/>
            <a:miter/>
          </a:ln>
          <a:effectLst>
            <a:outerShdw blurRad="101600" dist="127000" dir="5400000" sx="102000" sy="102000" algn="ctr" rotWithShape="0">
              <a:schemeClr val="accent3">
                <a:alpha val="20000"/>
              </a:scheme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ym typeface="+mn-ea"/>
            </a:endParaRPr>
          </a:p>
        </p:txBody>
      </p:sp>
      <p:sp>
        <p:nvSpPr>
          <p:cNvPr id="15" name="任意多边形 14"/>
          <p:cNvSpPr/>
          <p:nvPr>
            <p:custDataLst>
              <p:tags r:id="rId24"/>
            </p:custDataLst>
          </p:nvPr>
        </p:nvSpPr>
        <p:spPr>
          <a:xfrm rot="9900000">
            <a:off x="4923065" y="4755589"/>
            <a:ext cx="828762" cy="999740"/>
          </a:xfrm>
          <a:custGeom>
            <a:avLst/>
            <a:gdLst>
              <a:gd name="adj1" fmla="val 60662"/>
              <a:gd name="adj2" fmla="val 55256"/>
              <a:gd name="maxAdj2" fmla="*/ 100000 h ss"/>
              <a:gd name="a1" fmla="pin 0 adj1 100000"/>
              <a:gd name="a2" fmla="pin 0 adj2 maxAdj2"/>
              <a:gd name="dy1" fmla="*/ ss a2 100000"/>
              <a:gd name="y1" fmla="+- b 0 dy1"/>
              <a:gd name="dx1" fmla="*/ w a1 200000"/>
              <a:gd name="x1" fmla="+- hc 0 dx1"/>
              <a:gd name="x2" fmla="+- hc dx1 0"/>
              <a:gd name="dy2" fmla="*/ x1 dy1 wd2"/>
              <a:gd name="y2" fmla="+- y1 dy2 0"/>
            </a:gdLst>
            <a:ahLst/>
            <a:cxnLst>
              <a:cxn ang="3">
                <a:pos x="hc" y="t"/>
              </a:cxn>
              <a:cxn ang="cd2">
                <a:pos x="l" y="y1"/>
              </a:cxn>
              <a:cxn ang="cd4">
                <a:pos x="hc" y="b"/>
              </a:cxn>
              <a:cxn ang="0">
                <a:pos x="r" y="y1"/>
              </a:cxn>
            </a:cxnLst>
            <a:rect l="l" t="t" r="r" b="b"/>
            <a:pathLst>
              <a:path w="1821" h="2196">
                <a:moveTo>
                  <a:pt x="0" y="0"/>
                </a:moveTo>
                <a:lnTo>
                  <a:pt x="1195" y="0"/>
                </a:lnTo>
                <a:cubicBezTo>
                  <a:pt x="1390" y="0"/>
                  <a:pt x="1551" y="142"/>
                  <a:pt x="1578" y="329"/>
                </a:cubicBezTo>
                <a:lnTo>
                  <a:pt x="1580" y="341"/>
                </a:lnTo>
                <a:lnTo>
                  <a:pt x="1581" y="341"/>
                </a:lnTo>
                <a:lnTo>
                  <a:pt x="1583" y="359"/>
                </a:lnTo>
                <a:lnTo>
                  <a:pt x="1583" y="1194"/>
                </a:lnTo>
                <a:lnTo>
                  <a:pt x="1583" y="1197"/>
                </a:lnTo>
                <a:lnTo>
                  <a:pt x="1821" y="1197"/>
                </a:lnTo>
                <a:lnTo>
                  <a:pt x="985" y="2196"/>
                </a:lnTo>
                <a:lnTo>
                  <a:pt x="149" y="1197"/>
                </a:lnTo>
                <a:lnTo>
                  <a:pt x="386" y="1197"/>
                </a:lnTo>
                <a:lnTo>
                  <a:pt x="386" y="1194"/>
                </a:lnTo>
                <a:lnTo>
                  <a:pt x="386" y="344"/>
                </a:lnTo>
                <a:lnTo>
                  <a:pt x="384" y="329"/>
                </a:lnTo>
                <a:cubicBezTo>
                  <a:pt x="355" y="142"/>
                  <a:pt x="195" y="0"/>
                  <a:pt x="0" y="0"/>
                </a:cubicBezTo>
                <a:close/>
              </a:path>
            </a:pathLst>
          </a:custGeom>
          <a:gradFill>
            <a:gsLst>
              <a:gs pos="75000">
                <a:schemeClr val="accent4"/>
              </a:gs>
              <a:gs pos="0">
                <a:schemeClr val="accent4">
                  <a:lumMod val="55000"/>
                  <a:lumOff val="45000"/>
                </a:schemeClr>
              </a:gs>
            </a:gsLst>
            <a:lin ang="2640000" scaled="0"/>
          </a:gradFill>
          <a:ln w="9525" cap="flat">
            <a:noFill/>
            <a:prstDash val="solid"/>
            <a:miter/>
          </a:ln>
          <a:effectLst>
            <a:outerShdw blurRad="101600" dist="127000" dir="5400000" sx="102000" sy="102000" algn="ctr" rotWithShape="0">
              <a:schemeClr val="accent4">
                <a:alpha val="20000"/>
              </a:scheme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ym typeface="+mn-ea"/>
            </a:endParaRPr>
          </a:p>
        </p:txBody>
      </p:sp>
      <p:sp>
        <p:nvSpPr>
          <p:cNvPr id="16" name="任意多边形 15"/>
          <p:cNvSpPr/>
          <p:nvPr>
            <p:custDataLst>
              <p:tags r:id="rId25"/>
            </p:custDataLst>
          </p:nvPr>
        </p:nvSpPr>
        <p:spPr>
          <a:xfrm rot="14220000">
            <a:off x="4791849" y="3782547"/>
            <a:ext cx="829330" cy="999740"/>
          </a:xfrm>
          <a:custGeom>
            <a:avLst/>
            <a:gdLst>
              <a:gd name="adj1" fmla="val 60662"/>
              <a:gd name="adj2" fmla="val 55256"/>
              <a:gd name="maxAdj2" fmla="*/ 100000 h ss"/>
              <a:gd name="a1" fmla="pin 0 adj1 100000"/>
              <a:gd name="a2" fmla="pin 0 adj2 maxAdj2"/>
              <a:gd name="dy1" fmla="*/ ss a2 100000"/>
              <a:gd name="y1" fmla="+- b 0 dy1"/>
              <a:gd name="dx1" fmla="*/ w a1 200000"/>
              <a:gd name="x1" fmla="+- hc 0 dx1"/>
              <a:gd name="x2" fmla="+- hc dx1 0"/>
              <a:gd name="dy2" fmla="*/ x1 dy1 wd2"/>
              <a:gd name="y2" fmla="+- y1 dy2 0"/>
            </a:gdLst>
            <a:ahLst/>
            <a:cxnLst>
              <a:cxn ang="3">
                <a:pos x="hc" y="t"/>
              </a:cxn>
              <a:cxn ang="cd2">
                <a:pos x="l" y="y1"/>
              </a:cxn>
              <a:cxn ang="cd4">
                <a:pos x="hc" y="b"/>
              </a:cxn>
              <a:cxn ang="0">
                <a:pos x="r" y="y1"/>
              </a:cxn>
            </a:cxnLst>
            <a:rect l="l" t="t" r="r" b="b"/>
            <a:pathLst>
              <a:path w="1821" h="2196">
                <a:moveTo>
                  <a:pt x="0" y="0"/>
                </a:moveTo>
                <a:lnTo>
                  <a:pt x="1195" y="0"/>
                </a:lnTo>
                <a:cubicBezTo>
                  <a:pt x="1390" y="0"/>
                  <a:pt x="1551" y="142"/>
                  <a:pt x="1578" y="329"/>
                </a:cubicBezTo>
                <a:lnTo>
                  <a:pt x="1580" y="341"/>
                </a:lnTo>
                <a:lnTo>
                  <a:pt x="1581" y="341"/>
                </a:lnTo>
                <a:lnTo>
                  <a:pt x="1583" y="359"/>
                </a:lnTo>
                <a:lnTo>
                  <a:pt x="1583" y="1194"/>
                </a:lnTo>
                <a:lnTo>
                  <a:pt x="1583" y="1197"/>
                </a:lnTo>
                <a:lnTo>
                  <a:pt x="1821" y="1197"/>
                </a:lnTo>
                <a:lnTo>
                  <a:pt x="985" y="2196"/>
                </a:lnTo>
                <a:lnTo>
                  <a:pt x="149" y="1197"/>
                </a:lnTo>
                <a:lnTo>
                  <a:pt x="386" y="1197"/>
                </a:lnTo>
                <a:lnTo>
                  <a:pt x="386" y="1194"/>
                </a:lnTo>
                <a:lnTo>
                  <a:pt x="386" y="344"/>
                </a:lnTo>
                <a:lnTo>
                  <a:pt x="384" y="329"/>
                </a:lnTo>
                <a:cubicBezTo>
                  <a:pt x="355" y="142"/>
                  <a:pt x="195" y="0"/>
                  <a:pt x="0" y="0"/>
                </a:cubicBezTo>
                <a:close/>
              </a:path>
            </a:pathLst>
          </a:custGeom>
          <a:gradFill>
            <a:gsLst>
              <a:gs pos="75000">
                <a:schemeClr val="accent5"/>
              </a:gs>
              <a:gs pos="0">
                <a:schemeClr val="accent5">
                  <a:lumMod val="55000"/>
                  <a:lumOff val="45000"/>
                </a:schemeClr>
              </a:gs>
            </a:gsLst>
            <a:lin ang="2640000" scaled="0"/>
          </a:gradFill>
          <a:ln w="9525" cap="flat">
            <a:noFill/>
            <a:prstDash val="solid"/>
            <a:miter/>
          </a:ln>
          <a:effectLst>
            <a:outerShdw blurRad="101600" dist="127000" dir="5400000" sx="102000" sy="102000" algn="ctr" rotWithShape="0">
              <a:schemeClr val="accent5">
                <a:alpha val="20000"/>
              </a:scheme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ym typeface="+mn-ea"/>
            </a:endParaRPr>
          </a:p>
        </p:txBody>
      </p:sp>
    </p:spTree>
    <p:custDataLst>
      <p:tags r:id="rId26"/>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205865" y="2739390"/>
            <a:ext cx="2879725" cy="1006475"/>
          </a:xfrm>
        </p:spPr>
        <p:txBody>
          <a:bodyPr>
            <a:scene3d>
              <a:camera prst="orthographicFront"/>
              <a:lightRig rig="threePt" dir="t"/>
            </a:scene3d>
          </a:bodyPr>
          <a:p>
            <a:r>
              <a:rPr lang="zh-CN" altLang="en-US" sz="5400">
                <a:solidFill>
                  <a:schemeClr val="tx1"/>
                </a:solidFill>
                <a:effectLst>
                  <a:outerShdw blurRad="38100" dist="19050" dir="2700000" algn="tl" rotWithShape="0">
                    <a:schemeClr val="dk1">
                      <a:alpha val="40000"/>
                    </a:schemeClr>
                  </a:outerShdw>
                </a:effectLst>
              </a:rPr>
              <a:t>第</a:t>
            </a:r>
            <a:r>
              <a:rPr lang="zh-CN" altLang="en-US" sz="5400">
                <a:solidFill>
                  <a:schemeClr val="tx1"/>
                </a:solidFill>
                <a:effectLst>
                  <a:outerShdw blurRad="38100" dist="19050" dir="2700000" algn="tl" rotWithShape="0">
                    <a:schemeClr val="dk1">
                      <a:alpha val="40000"/>
                    </a:schemeClr>
                  </a:outerShdw>
                </a:effectLst>
              </a:rPr>
              <a:t>二节</a:t>
            </a:r>
            <a:endParaRPr lang="zh-CN" altLang="en-US" sz="5400">
              <a:solidFill>
                <a:schemeClr val="tx1"/>
              </a:solidFill>
              <a:effectLst>
                <a:outerShdw blurRad="38100" dist="19050" dir="2700000" algn="tl" rotWithShape="0">
                  <a:schemeClr val="dk1">
                    <a:alpha val="40000"/>
                  </a:schemeClr>
                </a:outerShdw>
              </a:effectLst>
            </a:endParaRPr>
          </a:p>
        </p:txBody>
      </p:sp>
      <p:sp>
        <p:nvSpPr>
          <p:cNvPr id="3" name="文本占位符 2"/>
          <p:cNvSpPr>
            <a:spLocks noGrp="1"/>
          </p:cNvSpPr>
          <p:nvPr>
            <p:ph type="body" idx="1"/>
          </p:nvPr>
        </p:nvSpPr>
        <p:spPr>
          <a:xfrm>
            <a:off x="5292725" y="2851150"/>
            <a:ext cx="7055485" cy="894715"/>
          </a:xfrm>
        </p:spPr>
        <p:txBody>
          <a:bodyPr>
            <a:noAutofit/>
            <a:scene3d>
              <a:camera prst="orthographicFront"/>
              <a:lightRig rig="threePt" dir="t"/>
            </a:scene3d>
          </a:bodyPr>
          <a:p>
            <a:pPr>
              <a:lnSpc>
                <a:spcPct val="150000"/>
              </a:lnSpc>
              <a:spcBef>
                <a:spcPct val="0"/>
              </a:spcBef>
              <a:spcAft>
                <a:spcPct val="0"/>
              </a:spcAft>
            </a:pPr>
            <a:r>
              <a:rPr lang="zh-CN" altLang="en-US" sz="4000" b="1" dirty="0">
                <a:solidFill>
                  <a:schemeClr val="tx1">
                    <a:lumMod val="85000"/>
                    <a:lumOff val="15000"/>
                  </a:schemeClr>
                </a:solidFill>
                <a:latin typeface="+mn-ea"/>
                <a:cs typeface="+mn-ea"/>
                <a:sym typeface="+mn-ea"/>
              </a:rPr>
              <a:t>学前儿童心理健康教育的实施</a:t>
            </a:r>
            <a:endParaRPr lang="zh-CN" altLang="en-US" sz="4000" b="1" dirty="0">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p>
            <a:pPr marL="0" indent="0">
              <a:lnSpc>
                <a:spcPct val="150000"/>
              </a:lnSpc>
              <a:buNone/>
            </a:pPr>
            <a:r>
              <a:rPr lang="zh-CN" altLang="en-US" sz="2400" b="1"/>
              <a:t>一、 学前儿童心理健康教育的原则</a:t>
            </a:r>
            <a:endParaRPr lang="zh-CN" altLang="en-US" sz="2400" b="1"/>
          </a:p>
          <a:p>
            <a:pPr marL="0" indent="0">
              <a:lnSpc>
                <a:spcPct val="150000"/>
              </a:lnSpc>
              <a:buNone/>
            </a:pPr>
            <a:r>
              <a:rPr lang="en-US" altLang="zh-CN" sz="2000"/>
              <a:t>     </a:t>
            </a:r>
            <a:r>
              <a:rPr lang="zh-CN" altLang="en-US" sz="2000"/>
              <a:t>(一） 注重情感体验</a:t>
            </a:r>
            <a:endParaRPr lang="zh-CN" altLang="en-US" sz="2000"/>
          </a:p>
          <a:p>
            <a:pPr marL="0" indent="0">
              <a:lnSpc>
                <a:spcPct val="150000"/>
              </a:lnSpc>
              <a:buNone/>
            </a:pPr>
            <a:r>
              <a:rPr lang="en-US" altLang="zh-CN" sz="2000"/>
              <a:t>      </a:t>
            </a:r>
            <a:r>
              <a:rPr lang="zh-CN" altLang="en-US" sz="2000"/>
              <a:t>情感是一种由内而外、潜移默化的过程。引导儿童感受不同的生活场景，体验各种不同的情绪情感，是十分必要的。在这种体验的过程中，儿童或快乐，或生气，或担忧，或痛苦。如果这些情感“节目”在童年时期都被合适地“演出”了的话，则可增强儿童未来的社会适应能力，对其心理健康也会产生长远的有益影响。</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学前儿童心理健康教育的实施</a:t>
            </a:r>
            <a:endParaRPr>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p>
            <a:pPr marL="0" indent="0">
              <a:lnSpc>
                <a:spcPct val="150000"/>
              </a:lnSpc>
              <a:buNone/>
            </a:pPr>
            <a:r>
              <a:rPr lang="zh-CN" altLang="en-US" sz="2400" b="1"/>
              <a:t>一、 学前儿童心理健康教育的原则</a:t>
            </a:r>
            <a:endParaRPr lang="zh-CN" altLang="en-US" sz="2400" b="1"/>
          </a:p>
          <a:p>
            <a:pPr marL="0" indent="0">
              <a:lnSpc>
                <a:spcPct val="150000"/>
              </a:lnSpc>
              <a:buNone/>
            </a:pPr>
            <a:r>
              <a:rPr lang="en-US" altLang="zh-CN" sz="2000"/>
              <a:t>   </a:t>
            </a:r>
            <a:r>
              <a:rPr sz="2000"/>
              <a:t>  (二） 注重环境创设</a:t>
            </a:r>
            <a:endParaRPr sz="2000"/>
          </a:p>
          <a:p>
            <a:pPr marL="0" indent="0">
              <a:lnSpc>
                <a:spcPct val="150000"/>
              </a:lnSpc>
              <a:buNone/>
            </a:pPr>
            <a:r>
              <a:rPr sz="2000"/>
              <a:t>创设良好的环境，对于心理健康教育的实施是必要的前提条件。</a:t>
            </a:r>
            <a:endParaRPr sz="2000"/>
          </a:p>
          <a:p>
            <a:pPr marL="0" indent="0">
              <a:lnSpc>
                <a:spcPct val="150000"/>
              </a:lnSpc>
              <a:buNone/>
            </a:pPr>
            <a:r>
              <a:rPr sz="2000"/>
              <a:t>    1. 物质层面的环境</a:t>
            </a:r>
            <a:endParaRPr sz="2000"/>
          </a:p>
          <a:p>
            <a:pPr marL="0" indent="0">
              <a:lnSpc>
                <a:spcPct val="150000"/>
              </a:lnSpc>
              <a:buNone/>
            </a:pPr>
            <a:r>
              <a:rPr lang="en-US" sz="2000"/>
              <a:t>    </a:t>
            </a:r>
            <a:r>
              <a:rPr sz="2000"/>
              <a:t>2. 精神层面的环境</a:t>
            </a:r>
            <a:endParaRPr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学前儿童心理健康教育的实施</a:t>
            </a:r>
            <a:endParaRPr>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a:bodyPr>
          <a:p>
            <a:pPr marL="0" indent="0">
              <a:lnSpc>
                <a:spcPct val="150000"/>
              </a:lnSpc>
              <a:buNone/>
            </a:pPr>
            <a:r>
              <a:rPr lang="zh-CN" altLang="en-US" sz="2400" b="1"/>
              <a:t>一、 学前儿童心理健康教育的原则</a:t>
            </a:r>
            <a:endParaRPr lang="zh-CN" altLang="en-US" sz="2400" b="1"/>
          </a:p>
          <a:p>
            <a:pPr marL="0" indent="0">
              <a:lnSpc>
                <a:spcPct val="150000"/>
              </a:lnSpc>
              <a:buNone/>
            </a:pPr>
            <a:r>
              <a:rPr lang="en-US" altLang="zh-CN" sz="2000"/>
              <a:t>   </a:t>
            </a:r>
            <a:r>
              <a:rPr sz="2000"/>
              <a:t>   (三） 注重多途径影响</a:t>
            </a:r>
            <a:endParaRPr sz="2000"/>
          </a:p>
          <a:p>
            <a:pPr marL="0" indent="0">
              <a:lnSpc>
                <a:spcPct val="150000"/>
              </a:lnSpc>
              <a:buNone/>
            </a:pPr>
            <a:r>
              <a:rPr lang="en-US" sz="2000"/>
              <a:t>      </a:t>
            </a:r>
            <a:r>
              <a:rPr sz="2000"/>
              <a:t>心理健康教育的实施，需要通过多样化的形式、多种类的活动、多途径的操作，才能形成合力，共同影响儿童，促进儿童成长。</a:t>
            </a:r>
            <a:endParaRPr sz="2000"/>
          </a:p>
          <a:p>
            <a:pPr marL="0" indent="0">
              <a:lnSpc>
                <a:spcPct val="150000"/>
              </a:lnSpc>
              <a:buNone/>
            </a:pPr>
            <a:r>
              <a:rPr sz="2000"/>
              <a:t>    1. 移情训练</a:t>
            </a:r>
            <a:endParaRPr sz="2000"/>
          </a:p>
          <a:p>
            <a:pPr marL="0" indent="0">
              <a:lnSpc>
                <a:spcPct val="150000"/>
              </a:lnSpc>
              <a:buNone/>
            </a:pPr>
            <a:r>
              <a:rPr sz="2000"/>
              <a:t>    2. 角色扮演</a:t>
            </a:r>
            <a:endParaRPr sz="2000"/>
          </a:p>
          <a:p>
            <a:pPr marL="0" indent="0">
              <a:lnSpc>
                <a:spcPct val="150000"/>
              </a:lnSpc>
              <a:buNone/>
            </a:pPr>
            <a:r>
              <a:rPr sz="2000"/>
              <a:t>    3. 模拟活动</a:t>
            </a:r>
            <a:endParaRPr sz="2000"/>
          </a:p>
          <a:p>
            <a:pPr marL="0" indent="0">
              <a:lnSpc>
                <a:spcPct val="150000"/>
              </a:lnSpc>
              <a:buNone/>
            </a:pPr>
            <a:endParaRPr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学前儿童心理健康教育的实施</a:t>
            </a:r>
            <a:endParaRPr>
              <a:solidFill>
                <a:schemeClr val="tx1">
                  <a:lumMod val="85000"/>
                  <a:lumOff val="15000"/>
                </a:schemeClr>
              </a:solidFill>
              <a:latin typeface="+mn-ea"/>
              <a:cs typeface="+mn-ea"/>
              <a:sym typeface="+mn-ea"/>
            </a:endParaRPr>
          </a:p>
        </p:txBody>
      </p:sp>
      <p:sp>
        <p:nvSpPr>
          <p:cNvPr id="8" name="文本框 7"/>
          <p:cNvSpPr txBox="1"/>
          <p:nvPr>
            <p:custDataLst>
              <p:tags r:id="rId1"/>
            </p:custDataLst>
          </p:nvPr>
        </p:nvSpPr>
        <p:spPr>
          <a:xfrm>
            <a:off x="5080000" y="2374265"/>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P187-188</a:t>
            </a:r>
            <a:endParaRPr lang="zh-CN" altLang="en-US" b="1">
              <a:solidFill>
                <a:srgbClr val="C00000"/>
              </a:solidFill>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a:bodyPr>
          <a:p>
            <a:pPr marL="0" indent="0">
              <a:lnSpc>
                <a:spcPct val="150000"/>
              </a:lnSpc>
              <a:buNone/>
            </a:pPr>
            <a:r>
              <a:rPr lang="zh-CN" altLang="en-US" sz="2400" b="1"/>
              <a:t>二、 学前儿童心理健康教育应注意的问题</a:t>
            </a:r>
            <a:endParaRPr lang="zh-CN" altLang="en-US" sz="2400" b="1"/>
          </a:p>
          <a:p>
            <a:pPr marL="0" indent="0">
              <a:lnSpc>
                <a:spcPct val="150000"/>
              </a:lnSpc>
              <a:buNone/>
            </a:pPr>
            <a:r>
              <a:rPr sz="2000"/>
              <a:t>(一） 提高教师的心理素质</a:t>
            </a:r>
            <a:endParaRPr sz="2000"/>
          </a:p>
          <a:p>
            <a:pPr marL="0" indent="0">
              <a:lnSpc>
                <a:spcPct val="150000"/>
              </a:lnSpc>
              <a:buNone/>
            </a:pPr>
            <a:r>
              <a:rPr sz="2000"/>
              <a:t>(二） 渗透在一日生活中</a:t>
            </a:r>
            <a:endParaRPr sz="2000"/>
          </a:p>
          <a:p>
            <a:pPr marL="0" indent="0">
              <a:lnSpc>
                <a:spcPct val="150000"/>
              </a:lnSpc>
              <a:buNone/>
            </a:pPr>
            <a:r>
              <a:rPr sz="2000"/>
              <a:t>(三） 及时发现问题，适时疏导</a:t>
            </a:r>
            <a:endParaRPr sz="2000"/>
          </a:p>
          <a:p>
            <a:pPr marL="0" indent="0">
              <a:lnSpc>
                <a:spcPct val="150000"/>
              </a:lnSpc>
              <a:buNone/>
            </a:pPr>
            <a:r>
              <a:rPr sz="2000"/>
              <a:t>(四） 尊重幼儿人格，不要妄下结论</a:t>
            </a:r>
            <a:endParaRPr sz="2000"/>
          </a:p>
          <a:p>
            <a:pPr marL="0" indent="0">
              <a:lnSpc>
                <a:spcPct val="150000"/>
              </a:lnSpc>
              <a:buNone/>
            </a:pPr>
            <a:r>
              <a:rPr sz="2000"/>
              <a:t>(五） 整合幼儿园、家庭和社会的教育影响</a:t>
            </a:r>
            <a:endParaRPr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学前儿童心理健康教育的实施</a:t>
            </a:r>
            <a:endParaRPr>
              <a:solidFill>
                <a:schemeClr val="tx1">
                  <a:lumMod val="85000"/>
                  <a:lumOff val="15000"/>
                </a:schemeClr>
              </a:solidFill>
              <a:latin typeface="+mn-ea"/>
              <a:cs typeface="+mn-ea"/>
              <a:sym typeface="+mn-ea"/>
            </a:endParaRPr>
          </a:p>
        </p:txBody>
      </p:sp>
      <p:sp>
        <p:nvSpPr>
          <p:cNvPr id="8" name="文本框 7"/>
          <p:cNvSpPr txBox="1"/>
          <p:nvPr>
            <p:custDataLst>
              <p:tags r:id="rId1"/>
            </p:custDataLst>
          </p:nvPr>
        </p:nvSpPr>
        <p:spPr>
          <a:xfrm>
            <a:off x="5080000" y="2374265"/>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P188-189</a:t>
            </a:r>
            <a:endParaRPr lang="zh-CN" altLang="en-US" b="1">
              <a:solidFill>
                <a:srgbClr val="C00000"/>
              </a:solidFill>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a:bodyPr>
          <a:p>
            <a:pPr marL="0" indent="0">
              <a:lnSpc>
                <a:spcPct val="150000"/>
              </a:lnSpc>
              <a:buNone/>
            </a:pPr>
            <a:r>
              <a:rPr lang="zh-CN" altLang="en-US" sz="2400" b="1"/>
              <a:t>二、 学前儿童心理健康教育应注意的问题</a:t>
            </a:r>
            <a:endParaRPr lang="zh-CN" altLang="en-US" sz="2400" b="1"/>
          </a:p>
          <a:p>
            <a:pPr marL="0" indent="0">
              <a:lnSpc>
                <a:spcPct val="150000"/>
              </a:lnSpc>
              <a:buNone/>
            </a:pPr>
            <a:endParaRPr sz="2000"/>
          </a:p>
        </p:txBody>
      </p:sp>
      <p:sp>
        <p:nvSpPr>
          <p:cNvPr id="3" name="标题 2"/>
          <p:cNvSpPr>
            <a:spLocks noGrp="1"/>
          </p:cNvSpPr>
          <p:nvPr>
            <p:ph type="title" idx="1"/>
          </p:nvPr>
        </p:nvSpPr>
        <p:spPr/>
        <p:txBody>
          <a:bodyPr>
            <a:normAutofit/>
          </a:bodyPr>
          <a:p>
            <a:r>
              <a:rPr lang="zh-CN" altLang="en-US">
                <a:solidFill>
                  <a:schemeClr val="tx1"/>
                </a:solidFill>
              </a:rPr>
              <a:t>第二节 </a:t>
            </a:r>
            <a:r>
              <a:rPr>
                <a:solidFill>
                  <a:schemeClr val="tx1">
                    <a:lumMod val="85000"/>
                    <a:lumOff val="15000"/>
                  </a:schemeClr>
                </a:solidFill>
                <a:latin typeface="+mn-ea"/>
                <a:cs typeface="+mn-ea"/>
                <a:sym typeface="+mn-ea"/>
              </a:rPr>
              <a:t>学前儿童心理健康教育的实施</a:t>
            </a:r>
            <a:endParaRPr>
              <a:solidFill>
                <a:schemeClr val="tx1">
                  <a:lumMod val="85000"/>
                  <a:lumOff val="15000"/>
                </a:schemeClr>
              </a:solidFill>
              <a:latin typeface="+mn-ea"/>
              <a:cs typeface="+mn-ea"/>
              <a:sym typeface="+mn-ea"/>
            </a:endParaRPr>
          </a:p>
        </p:txBody>
      </p:sp>
      <p:pic>
        <p:nvPicPr>
          <p:cNvPr id="4" name="图片 3"/>
          <p:cNvPicPr>
            <a:picLocks noChangeAspect="1"/>
          </p:cNvPicPr>
          <p:nvPr>
            <p:custDataLst>
              <p:tags r:id="rId1"/>
            </p:custDataLst>
          </p:nvPr>
        </p:nvPicPr>
        <p:blipFill>
          <a:blip r:embed="rId2"/>
          <a:stretch>
            <a:fillRect/>
          </a:stretch>
        </p:blipFill>
        <p:spPr>
          <a:xfrm>
            <a:off x="1979295" y="2221230"/>
            <a:ext cx="7101840" cy="4521835"/>
          </a:xfrm>
          <a:prstGeom prst="rect">
            <a:avLst/>
          </a:prstGeom>
        </p:spPr>
      </p:pic>
    </p:spTree>
    <p:custDataLst>
      <p:tags r:id="rId3"/>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205865" y="2739390"/>
            <a:ext cx="2879725" cy="1006475"/>
          </a:xfrm>
        </p:spPr>
        <p:txBody>
          <a:bodyPr>
            <a:scene3d>
              <a:camera prst="orthographicFront"/>
              <a:lightRig rig="threePt" dir="t"/>
            </a:scene3d>
          </a:bodyPr>
          <a:p>
            <a:r>
              <a:rPr lang="zh-CN" altLang="en-US" sz="5400">
                <a:solidFill>
                  <a:schemeClr val="tx1"/>
                </a:solidFill>
                <a:effectLst>
                  <a:outerShdw blurRad="38100" dist="19050" dir="2700000" algn="tl" rotWithShape="0">
                    <a:schemeClr val="dk1">
                      <a:alpha val="40000"/>
                    </a:schemeClr>
                  </a:outerShdw>
                </a:effectLst>
              </a:rPr>
              <a:t>第</a:t>
            </a:r>
            <a:r>
              <a:rPr lang="zh-CN" altLang="en-US" sz="5400">
                <a:solidFill>
                  <a:schemeClr val="tx1"/>
                </a:solidFill>
                <a:effectLst>
                  <a:outerShdw blurRad="38100" dist="19050" dir="2700000" algn="tl" rotWithShape="0">
                    <a:schemeClr val="dk1">
                      <a:alpha val="40000"/>
                    </a:schemeClr>
                  </a:outerShdw>
                </a:effectLst>
              </a:rPr>
              <a:t>三节</a:t>
            </a:r>
            <a:endParaRPr lang="zh-CN" altLang="en-US" sz="5400">
              <a:solidFill>
                <a:schemeClr val="tx1"/>
              </a:solidFill>
              <a:effectLst>
                <a:outerShdw blurRad="38100" dist="19050" dir="2700000" algn="tl" rotWithShape="0">
                  <a:schemeClr val="dk1">
                    <a:alpha val="40000"/>
                  </a:schemeClr>
                </a:outerShdw>
              </a:effectLst>
            </a:endParaRPr>
          </a:p>
        </p:txBody>
      </p:sp>
      <p:sp>
        <p:nvSpPr>
          <p:cNvPr id="3" name="文本占位符 2"/>
          <p:cNvSpPr>
            <a:spLocks noGrp="1"/>
          </p:cNvSpPr>
          <p:nvPr>
            <p:ph type="body" idx="1"/>
          </p:nvPr>
        </p:nvSpPr>
        <p:spPr>
          <a:xfrm>
            <a:off x="5292725" y="2585720"/>
            <a:ext cx="5887720" cy="1160145"/>
          </a:xfrm>
        </p:spPr>
        <p:txBody>
          <a:bodyPr>
            <a:noAutofit/>
            <a:scene3d>
              <a:camera prst="orthographicFront"/>
              <a:lightRig rig="threePt" dir="t"/>
            </a:scene3d>
          </a:bodyPr>
          <a:p>
            <a:pPr>
              <a:lnSpc>
                <a:spcPct val="150000"/>
              </a:lnSpc>
              <a:spcBef>
                <a:spcPct val="0"/>
              </a:spcBef>
              <a:spcAft>
                <a:spcPct val="0"/>
              </a:spcAft>
            </a:pPr>
            <a:r>
              <a:rPr lang="zh-CN" altLang="en-US" sz="4000" b="1" dirty="0">
                <a:solidFill>
                  <a:schemeClr val="tx1">
                    <a:lumMod val="85000"/>
                    <a:lumOff val="15000"/>
                  </a:schemeClr>
                </a:solidFill>
                <a:latin typeface="+mn-ea"/>
                <a:cs typeface="+mn-ea"/>
                <a:sym typeface="+mn-ea"/>
              </a:rPr>
              <a:t>学前儿童一般行为偏异</a:t>
            </a:r>
            <a:endParaRPr lang="zh-CN" altLang="en-US" sz="4000" b="1" dirty="0">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占位符 1"/>
          <p:cNvSpPr>
            <a:spLocks noGrp="1"/>
          </p:cNvSpPr>
          <p:nvPr>
            <p:ph type="body" idx="2"/>
          </p:nvPr>
        </p:nvSpPr>
        <p:spPr>
          <a:xfrm>
            <a:off x="575945" y="2212340"/>
            <a:ext cx="7719695" cy="3679825"/>
          </a:xfrm>
        </p:spPr>
        <p:txBody>
          <a:bodyPr>
            <a:noAutofit/>
            <a:scene3d>
              <a:camera prst="orthographicFront"/>
              <a:lightRig rig="threePt" dir="t"/>
            </a:scene3d>
          </a:bodyPr>
          <a:p>
            <a:pPr algn="l">
              <a:lnSpc>
                <a:spcPct val="100000"/>
              </a:lnSpc>
            </a:pPr>
            <a:r>
              <a:rPr lang="en-US" altLang="zh-CN" sz="2400">
                <a:solidFill>
                  <a:schemeClr val="tx1"/>
                </a:solidFill>
                <a:effectLst>
                  <a:outerShdw blurRad="38100" dist="19050" dir="2700000" algn="tl" rotWithShape="0">
                    <a:schemeClr val="dk1">
                      <a:alpha val="40000"/>
                    </a:schemeClr>
                  </a:outerShdw>
                </a:effectLst>
              </a:rPr>
              <a:t>      </a:t>
            </a:r>
            <a:r>
              <a:rPr lang="zh-CN" altLang="en-US" sz="2400">
                <a:solidFill>
                  <a:schemeClr val="tx1"/>
                </a:solidFill>
                <a:effectLst>
                  <a:outerShdw blurRad="38100" dist="19050" dir="2700000" algn="tl" rotWithShape="0">
                    <a:schemeClr val="dk1">
                      <a:alpha val="40000"/>
                    </a:schemeClr>
                  </a:outerShdw>
                </a:effectLst>
              </a:rPr>
              <a:t>一个人不生病就等于健康了吗？回答显然是否定的。</a:t>
            </a:r>
            <a:endParaRPr lang="zh-CN" altLang="en-US" sz="2400">
              <a:solidFill>
                <a:schemeClr val="tx1"/>
              </a:solidFill>
              <a:effectLst>
                <a:outerShdw blurRad="38100" dist="19050" dir="2700000" algn="tl" rotWithShape="0">
                  <a:schemeClr val="dk1">
                    <a:alpha val="40000"/>
                  </a:schemeClr>
                </a:outerShdw>
              </a:effectLst>
            </a:endParaRPr>
          </a:p>
          <a:p>
            <a:pPr algn="l">
              <a:lnSpc>
                <a:spcPct val="100000"/>
              </a:lnSpc>
            </a:pPr>
            <a:r>
              <a:rPr lang="zh-CN" altLang="en-US" sz="2400">
                <a:solidFill>
                  <a:schemeClr val="tx1"/>
                </a:solidFill>
                <a:effectLst>
                  <a:outerShdw blurRad="38100" dist="19050" dir="2700000" algn="tl" rotWithShape="0">
                    <a:schemeClr val="dk1">
                      <a:alpha val="40000"/>
                    </a:schemeClr>
                  </a:outerShdw>
                </a:effectLst>
              </a:rPr>
              <a:t>比如，儿童多动的表现就意味着感觉统合失调吗？</a:t>
            </a:r>
            <a:endParaRPr lang="zh-CN" altLang="en-US" sz="2400">
              <a:solidFill>
                <a:schemeClr val="tx1"/>
              </a:solidFill>
              <a:effectLst>
                <a:outerShdw blurRad="38100" dist="19050" dir="2700000" algn="tl" rotWithShape="0">
                  <a:schemeClr val="dk1">
                    <a:alpha val="40000"/>
                  </a:schemeClr>
                </a:outerShdw>
              </a:effectLst>
            </a:endParaRPr>
          </a:p>
          <a:p>
            <a:pPr algn="l">
              <a:lnSpc>
                <a:spcPct val="100000"/>
              </a:lnSpc>
            </a:pPr>
            <a:r>
              <a:rPr lang="en-US" altLang="zh-CN" sz="2400">
                <a:solidFill>
                  <a:schemeClr val="tx1"/>
                </a:solidFill>
                <a:effectLst>
                  <a:outerShdw blurRad="38100" dist="19050" dir="2700000" algn="tl" rotWithShape="0">
                    <a:schemeClr val="dk1">
                      <a:alpha val="40000"/>
                    </a:schemeClr>
                  </a:outerShdw>
                </a:effectLst>
              </a:rPr>
              <a:t>      </a:t>
            </a:r>
            <a:r>
              <a:rPr lang="zh-CN" altLang="en-US" sz="2400">
                <a:solidFill>
                  <a:schemeClr val="tx1"/>
                </a:solidFill>
                <a:effectLst>
                  <a:outerShdw blurRad="38100" dist="19050" dir="2700000" algn="tl" rotWithShape="0">
                    <a:schemeClr val="dk1">
                      <a:alpha val="40000"/>
                    </a:schemeClr>
                  </a:outerShdw>
                </a:effectLst>
              </a:rPr>
              <a:t>心理健康是指个人心理方面的良好状态。也就是说，除了没有心理与精神疾病的症状外，其个人的认知能力、情感表达、行为表现等各方面都应维持在一个正常且平衡的状态上，使得个人对自己以及对环境的调适能够达到最高且最好的效能，进而获得快乐、满足，产生合乎社会文化要求的行为。</a:t>
            </a:r>
            <a:endParaRPr lang="zh-CN" altLang="en-US" sz="2400">
              <a:solidFill>
                <a:schemeClr val="tx1"/>
              </a:solidFill>
              <a:effectLst>
                <a:outerShdw blurRad="38100" dist="19050" dir="2700000" algn="tl" rotWithShape="0">
                  <a:schemeClr val="dk1">
                    <a:alpha val="40000"/>
                  </a:schemeClr>
                </a:outerShdw>
              </a:effectLst>
            </a:endParaRPr>
          </a:p>
        </p:txBody>
      </p:sp>
      <p:sp>
        <p:nvSpPr>
          <p:cNvPr id="3" name="标题 2"/>
          <p:cNvSpPr>
            <a:spLocks noGrp="1"/>
          </p:cNvSpPr>
          <p:nvPr>
            <p:ph type="title" idx="1"/>
          </p:nvPr>
        </p:nvSpPr>
        <p:spPr/>
        <p:txBody>
          <a:bodyPr/>
          <a:p>
            <a:r>
              <a:rPr lang="zh-CN" altLang="en-US" sz="4000"/>
              <a:t>知识要点</a:t>
            </a:r>
            <a:endParaRPr lang="zh-CN" altLang="en-US" sz="4000"/>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p>
            <a:pPr marL="0" indent="0">
              <a:lnSpc>
                <a:spcPct val="150000"/>
              </a:lnSpc>
              <a:buNone/>
            </a:pPr>
            <a:r>
              <a:rPr lang="zh-CN" altLang="en-US" sz="2400" b="1"/>
              <a:t> 一、 学前儿童一般行为偏异问题的鉴别</a:t>
            </a:r>
            <a:endParaRPr lang="zh-CN" altLang="en-US" sz="2400" b="1"/>
          </a:p>
          <a:p>
            <a:pPr marL="0" indent="0">
              <a:lnSpc>
                <a:spcPct val="150000"/>
              </a:lnSpc>
              <a:buNone/>
            </a:pPr>
            <a:r>
              <a:rPr lang="zh-CN" altLang="en-US" sz="2000"/>
              <a:t>  (一） 从常模看行为表现</a:t>
            </a:r>
            <a:endParaRPr lang="zh-CN" altLang="en-US" sz="2000"/>
          </a:p>
          <a:p>
            <a:pPr marL="0" indent="0">
              <a:lnSpc>
                <a:spcPct val="150000"/>
              </a:lnSpc>
              <a:buNone/>
            </a:pPr>
            <a:r>
              <a:rPr lang="en-US" altLang="zh-CN" sz="2000"/>
              <a:t>      </a:t>
            </a:r>
            <a:r>
              <a:rPr lang="zh-CN" altLang="en-US" sz="2000"/>
              <a:t>正常即平常，如果某个儿童心理活动的行为表现是同年龄大多数儿童都有的，那么这个儿童的心理正常的可能性就较高。如果同龄大多数儿童都这样表现，而他不这样表现，或大部分儿童不这样表现，他却这样表现，这些都可能是不正常的。</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a:t>
            </a:r>
            <a:r>
              <a:rPr lang="zh-CN" altLang="en-US">
                <a:solidFill>
                  <a:schemeClr val="tx1"/>
                </a:solidFill>
              </a:rPr>
              <a:t>三节 </a:t>
            </a:r>
            <a:r>
              <a:rPr>
                <a:solidFill>
                  <a:schemeClr val="tx1">
                    <a:lumMod val="85000"/>
                    <a:lumOff val="15000"/>
                  </a:schemeClr>
                </a:solidFill>
                <a:latin typeface="+mn-ea"/>
                <a:cs typeface="+mn-ea"/>
                <a:sym typeface="+mn-ea"/>
              </a:rPr>
              <a:t>学前儿童一般行为偏异</a:t>
            </a:r>
            <a:endParaRPr>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p>
            <a:pPr marL="0" indent="0">
              <a:lnSpc>
                <a:spcPct val="150000"/>
              </a:lnSpc>
              <a:buNone/>
            </a:pPr>
            <a:r>
              <a:rPr lang="zh-CN" altLang="en-US" sz="2400" b="1"/>
              <a:t> 一、 学前儿童一般行为偏异问题的鉴别</a:t>
            </a:r>
            <a:endParaRPr lang="zh-CN" altLang="en-US" sz="2400" b="1"/>
          </a:p>
          <a:p>
            <a:pPr marL="0" indent="0">
              <a:lnSpc>
                <a:spcPct val="150000"/>
              </a:lnSpc>
              <a:buNone/>
            </a:pPr>
            <a:r>
              <a:rPr lang="zh-CN" altLang="en-US" sz="2000"/>
              <a:t>    (二） 从程度看行为表现</a:t>
            </a:r>
            <a:endParaRPr lang="zh-CN" altLang="en-US" sz="2000"/>
          </a:p>
          <a:p>
            <a:pPr marL="0" indent="0">
              <a:lnSpc>
                <a:spcPct val="150000"/>
              </a:lnSpc>
              <a:buNone/>
            </a:pPr>
            <a:r>
              <a:rPr lang="en-US" altLang="zh-CN" sz="2000"/>
              <a:t>      </a:t>
            </a:r>
            <a:r>
              <a:rPr lang="zh-CN" altLang="en-US" sz="2000"/>
              <a:t>虽说某些心理活动的行为表现是大多数儿童都有的，但有的儿童表现的程度超出了大多数儿童的表现程度，也属于不正常。如由于年幼儿童的认知发展水平较低，在想象与现实、记忆的正确性等方面出现与事实不相符合的情况，而造成了说谎，这种谎言并不是儿童故意编造的，而是由他们心理发展水平的局限性造成的，因为他们还判断不了事实的真伪虚实，即使说了谎，自己也分不清真假，这样的表现是正常的。</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a:t>
            </a:r>
            <a:r>
              <a:rPr lang="zh-CN" altLang="en-US">
                <a:solidFill>
                  <a:schemeClr val="tx1"/>
                </a:solidFill>
              </a:rPr>
              <a:t>三节 </a:t>
            </a:r>
            <a:r>
              <a:rPr>
                <a:solidFill>
                  <a:schemeClr val="tx1">
                    <a:lumMod val="85000"/>
                    <a:lumOff val="15000"/>
                  </a:schemeClr>
                </a:solidFill>
                <a:latin typeface="+mn-ea"/>
                <a:cs typeface="+mn-ea"/>
                <a:sym typeface="+mn-ea"/>
              </a:rPr>
              <a:t>学前儿童一般行为偏异</a:t>
            </a:r>
            <a:endParaRPr>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p>
            <a:pPr marL="0" indent="0">
              <a:lnSpc>
                <a:spcPct val="150000"/>
              </a:lnSpc>
              <a:buNone/>
            </a:pPr>
            <a:r>
              <a:rPr lang="zh-CN" altLang="en-US" sz="2400" b="1"/>
              <a:t> 一、 学前儿童一般行为偏异问题的鉴别</a:t>
            </a:r>
            <a:endParaRPr lang="zh-CN" altLang="en-US" sz="2400" b="1"/>
          </a:p>
          <a:p>
            <a:pPr marL="0" indent="0">
              <a:lnSpc>
                <a:spcPct val="150000"/>
              </a:lnSpc>
              <a:buNone/>
            </a:pPr>
            <a:r>
              <a:rPr lang="zh-CN" altLang="en-US" sz="2000"/>
              <a:t>     (三） 从特定环境看行为表现</a:t>
            </a:r>
            <a:endParaRPr lang="zh-CN" altLang="en-US" sz="2000"/>
          </a:p>
          <a:p>
            <a:pPr marL="0" indent="0">
              <a:lnSpc>
                <a:spcPct val="150000"/>
              </a:lnSpc>
              <a:buNone/>
            </a:pPr>
            <a:r>
              <a:rPr lang="en-US" altLang="zh-CN" sz="2000"/>
              <a:t>      </a:t>
            </a:r>
            <a:r>
              <a:rPr lang="zh-CN" altLang="en-US" sz="2000"/>
              <a:t>一些情况下，儿童的某些行为看起来好像是不正常的，但仔细观察分析，却发现这种行为表现是对特定环境的正常反应。如成人对孩子过分严厉，当孩子做出违反规则的举动时，便不分青红皂白地加以恐吓、责骂，甚至施以体罚。儿童一旦做错了事，怕受到惩罚，便会编造谎言，来掩盖自己的过失。</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a:t>
            </a:r>
            <a:r>
              <a:rPr lang="zh-CN" altLang="en-US">
                <a:solidFill>
                  <a:schemeClr val="tx1"/>
                </a:solidFill>
              </a:rPr>
              <a:t>三节 </a:t>
            </a:r>
            <a:r>
              <a:rPr>
                <a:solidFill>
                  <a:schemeClr val="tx1">
                    <a:lumMod val="85000"/>
                    <a:lumOff val="15000"/>
                  </a:schemeClr>
                </a:solidFill>
                <a:latin typeface="+mn-ea"/>
                <a:cs typeface="+mn-ea"/>
                <a:sym typeface="+mn-ea"/>
              </a:rPr>
              <a:t>学前儿童一般行为偏异</a:t>
            </a:r>
            <a:endParaRPr>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p>
            <a:pPr marL="0" indent="0">
              <a:lnSpc>
                <a:spcPct val="150000"/>
              </a:lnSpc>
              <a:buNone/>
            </a:pPr>
            <a:r>
              <a:rPr lang="zh-CN" altLang="en-US" sz="2400" b="1"/>
              <a:t> 一、 学前儿童一般行为偏异问题的鉴别</a:t>
            </a:r>
            <a:endParaRPr lang="zh-CN" altLang="en-US" sz="2400" b="1"/>
          </a:p>
          <a:p>
            <a:pPr marL="0" indent="0">
              <a:lnSpc>
                <a:spcPct val="150000"/>
              </a:lnSpc>
              <a:buNone/>
            </a:pPr>
            <a:r>
              <a:rPr lang="zh-CN" altLang="en-US" sz="2000"/>
              <a:t>    (四） 从发展规律看行为表现</a:t>
            </a:r>
            <a:endParaRPr lang="zh-CN" altLang="en-US" sz="2000"/>
          </a:p>
          <a:p>
            <a:pPr marL="0" indent="0">
              <a:lnSpc>
                <a:spcPct val="150000"/>
              </a:lnSpc>
              <a:buNone/>
            </a:pPr>
            <a:r>
              <a:rPr lang="en-US" altLang="zh-CN" sz="2000"/>
              <a:t>      </a:t>
            </a:r>
            <a:r>
              <a:rPr lang="zh-CN" altLang="en-US" sz="2000"/>
              <a:t>正常的儿童，其身体和心理都处于不断变化之中。这种变化表现得时快时慢，时明了时模糊，但它总是向前发展的。如发现有的儿童在身心发展的某个方面表现出停滞不前，甚至不进反退的现象，那就需要更多关注。</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a:t>
            </a:r>
            <a:r>
              <a:rPr lang="zh-CN" altLang="en-US">
                <a:solidFill>
                  <a:schemeClr val="tx1"/>
                </a:solidFill>
              </a:rPr>
              <a:t>三节 </a:t>
            </a:r>
            <a:r>
              <a:rPr>
                <a:solidFill>
                  <a:schemeClr val="tx1">
                    <a:lumMod val="85000"/>
                    <a:lumOff val="15000"/>
                  </a:schemeClr>
                </a:solidFill>
                <a:latin typeface="+mn-ea"/>
                <a:cs typeface="+mn-ea"/>
                <a:sym typeface="+mn-ea"/>
              </a:rPr>
              <a:t>学前儿童一般行为偏异</a:t>
            </a:r>
            <a:endParaRPr>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a:bodyPr>
          <a:p>
            <a:pPr marL="0" indent="0">
              <a:lnSpc>
                <a:spcPct val="150000"/>
              </a:lnSpc>
              <a:buNone/>
            </a:pPr>
            <a:r>
              <a:rPr lang="zh-CN" altLang="en-US" sz="2400" b="1"/>
              <a:t> 二、 学前儿童一般行为偏异的矫治方法</a:t>
            </a:r>
            <a:endParaRPr lang="zh-CN" altLang="en-US" sz="2400" b="1"/>
          </a:p>
          <a:p>
            <a:pPr marL="0" indent="0">
              <a:lnSpc>
                <a:spcPct val="150000"/>
              </a:lnSpc>
              <a:buNone/>
            </a:pPr>
            <a:r>
              <a:rPr lang="zh-CN" altLang="en-US" sz="2000"/>
              <a:t>     (一） 行为治疗</a:t>
            </a:r>
            <a:endParaRPr lang="zh-CN" altLang="en-US" sz="2000"/>
          </a:p>
          <a:p>
            <a:pPr>
              <a:lnSpc>
                <a:spcPct val="150000"/>
              </a:lnSpc>
            </a:pPr>
            <a:r>
              <a:rPr lang="zh-CN" altLang="en-US" sz="2000"/>
              <a:t>行为治疗的方法有很多，如阳性强化法、系统脱敏法、消退法、冲击治疗法、暂时隔离法等。</a:t>
            </a:r>
            <a:endParaRPr lang="zh-CN" altLang="en-US" sz="2000"/>
          </a:p>
          <a:p>
            <a:pPr>
              <a:lnSpc>
                <a:spcPct val="150000"/>
              </a:lnSpc>
            </a:pPr>
            <a:r>
              <a:rPr lang="zh-CN" altLang="en-US" sz="2000"/>
              <a:t>行为治疗的主要内容有：第一，帮助儿童学会某些技能，指导他们做得更好一些。第二，增加儿童的某些行为。第三，减少儿童的某些行为。第四，改变儿童的某些行为，应使之与时间、地点等相契合。</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a:t>
            </a:r>
            <a:r>
              <a:rPr lang="zh-CN" altLang="en-US">
                <a:solidFill>
                  <a:schemeClr val="tx1"/>
                </a:solidFill>
              </a:rPr>
              <a:t>三节 </a:t>
            </a:r>
            <a:r>
              <a:rPr>
                <a:solidFill>
                  <a:schemeClr val="tx1">
                    <a:lumMod val="85000"/>
                    <a:lumOff val="15000"/>
                  </a:schemeClr>
                </a:solidFill>
                <a:latin typeface="+mn-ea"/>
                <a:cs typeface="+mn-ea"/>
                <a:sym typeface="+mn-ea"/>
              </a:rPr>
              <a:t>学前儿童一般行为偏异</a:t>
            </a:r>
            <a:endParaRPr>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lnSpcReduction="10000"/>
          </a:bodyPr>
          <a:p>
            <a:pPr marL="0" indent="0">
              <a:lnSpc>
                <a:spcPct val="150000"/>
              </a:lnSpc>
              <a:buNone/>
            </a:pPr>
            <a:r>
              <a:rPr lang="zh-CN" altLang="en-US" sz="2400" b="1"/>
              <a:t> 二、 学前儿童一般行为偏异的矫治方法</a:t>
            </a:r>
            <a:endParaRPr lang="zh-CN" altLang="en-US" sz="2400" b="1"/>
          </a:p>
          <a:p>
            <a:pPr marL="0" indent="0">
              <a:lnSpc>
                <a:spcPct val="150000"/>
              </a:lnSpc>
              <a:buNone/>
            </a:pPr>
            <a:r>
              <a:rPr lang="zh-CN" altLang="en-US" sz="2000"/>
              <a:t>  </a:t>
            </a:r>
            <a:r>
              <a:rPr lang="en-US" altLang="zh-CN" sz="2000"/>
              <a:t> </a:t>
            </a:r>
            <a:r>
              <a:rPr lang="zh-CN" altLang="en-US" sz="2000"/>
              <a:t>  (二） 游戏治疗</a:t>
            </a:r>
            <a:endParaRPr lang="zh-CN" altLang="en-US" sz="2000"/>
          </a:p>
          <a:p>
            <a:pPr>
              <a:lnSpc>
                <a:spcPct val="150000"/>
              </a:lnSpc>
            </a:pPr>
            <a:r>
              <a:rPr lang="zh-CN" altLang="en-US" sz="2000"/>
              <a:t>在游戏治疗时，治疗者为儿童创设游戏环境，让儿童去做自己想做的任何事情，没有人评价他行为的对错，没有人强制他做这做那，也没有人与他争夺玩具，他想怎样玩就怎样玩，不用遵守任何游戏的规则。在这种情境中，他们把真实的自我完全展现出来，尽情发泄心中的各种抑郁，满足自己的各种欲望，释放紧张的情绪。</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a:t>
            </a:r>
            <a:r>
              <a:rPr lang="zh-CN" altLang="en-US">
                <a:solidFill>
                  <a:schemeClr val="tx1"/>
                </a:solidFill>
              </a:rPr>
              <a:t>三节 </a:t>
            </a:r>
            <a:r>
              <a:rPr>
                <a:solidFill>
                  <a:schemeClr val="tx1">
                    <a:lumMod val="85000"/>
                    <a:lumOff val="15000"/>
                  </a:schemeClr>
                </a:solidFill>
                <a:latin typeface="+mn-ea"/>
                <a:cs typeface="+mn-ea"/>
                <a:sym typeface="+mn-ea"/>
              </a:rPr>
              <a:t>学前儿童一般行为偏异</a:t>
            </a:r>
            <a:endParaRPr>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lnSpcReduction="10000"/>
          </a:bodyPr>
          <a:p>
            <a:pPr marL="0" indent="0">
              <a:lnSpc>
                <a:spcPct val="150000"/>
              </a:lnSpc>
              <a:buNone/>
            </a:pPr>
            <a:r>
              <a:rPr lang="zh-CN" altLang="en-US" sz="2400" b="1"/>
              <a:t> 二、 学前儿童一般行为偏异的矫治方法</a:t>
            </a:r>
            <a:endParaRPr lang="zh-CN" altLang="en-US" sz="2400" b="1"/>
          </a:p>
          <a:p>
            <a:pPr marL="0" indent="0">
              <a:lnSpc>
                <a:spcPct val="150000"/>
              </a:lnSpc>
              <a:buNone/>
            </a:pPr>
            <a:r>
              <a:rPr lang="zh-CN" altLang="en-US" sz="2000"/>
              <a:t>  </a:t>
            </a:r>
            <a:r>
              <a:rPr sz="2000"/>
              <a:t>   (三） 家庭治疗</a:t>
            </a:r>
            <a:endParaRPr sz="2000"/>
          </a:p>
          <a:p>
            <a:pPr>
              <a:lnSpc>
                <a:spcPct val="150000"/>
              </a:lnSpc>
            </a:pPr>
            <a:r>
              <a:rPr sz="2000"/>
              <a:t>家庭治疗的主要观点是，如果把家庭看作是一个系统的话，儿童则是这个系统中的一部分。</a:t>
            </a:r>
            <a:endParaRPr sz="2000"/>
          </a:p>
          <a:p>
            <a:pPr>
              <a:lnSpc>
                <a:spcPct val="150000"/>
              </a:lnSpc>
            </a:pPr>
            <a:r>
              <a:rPr sz="2000"/>
              <a:t>在家庭治疗中，治疗的对象是整个家庭，而不仅仅是儿童本人。如发现儿童胆怯是由于父母过度保护等原因造成的，则要指导父母逐渐改变对儿童的教养方式，使父母能从心理治疗的角度对儿童施加影响，以达到改变儿童的行为并持久地保持下去的目的。</a:t>
            </a:r>
            <a:endParaRPr sz="2000"/>
          </a:p>
        </p:txBody>
      </p:sp>
      <p:sp>
        <p:nvSpPr>
          <p:cNvPr id="3" name="标题 2"/>
          <p:cNvSpPr>
            <a:spLocks noGrp="1"/>
          </p:cNvSpPr>
          <p:nvPr>
            <p:ph type="title" idx="1"/>
          </p:nvPr>
        </p:nvSpPr>
        <p:spPr/>
        <p:txBody>
          <a:bodyPr>
            <a:normAutofit/>
          </a:bodyPr>
          <a:p>
            <a:r>
              <a:rPr lang="zh-CN" altLang="en-US">
                <a:solidFill>
                  <a:schemeClr val="tx1"/>
                </a:solidFill>
              </a:rPr>
              <a:t>第</a:t>
            </a:r>
            <a:r>
              <a:rPr lang="zh-CN" altLang="en-US">
                <a:solidFill>
                  <a:schemeClr val="tx1"/>
                </a:solidFill>
              </a:rPr>
              <a:t>三节 </a:t>
            </a:r>
            <a:r>
              <a:rPr>
                <a:solidFill>
                  <a:schemeClr val="tx1">
                    <a:lumMod val="85000"/>
                    <a:lumOff val="15000"/>
                  </a:schemeClr>
                </a:solidFill>
                <a:latin typeface="+mn-ea"/>
                <a:cs typeface="+mn-ea"/>
                <a:sym typeface="+mn-ea"/>
              </a:rPr>
              <a:t>学前儿童一般行为偏异</a:t>
            </a:r>
            <a:endParaRPr>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a:bodyPr>
          <a:p>
            <a:pPr marL="0" indent="0">
              <a:lnSpc>
                <a:spcPct val="150000"/>
              </a:lnSpc>
              <a:buNone/>
            </a:pPr>
            <a:r>
              <a:rPr lang="zh-CN" altLang="en-US" sz="2400" b="1"/>
              <a:t>三、 学前儿童一般行为偏异的表现及矫治</a:t>
            </a:r>
            <a:endParaRPr lang="zh-CN" altLang="en-US" sz="2400" b="1"/>
          </a:p>
          <a:p>
            <a:pPr marL="0" indent="0">
              <a:lnSpc>
                <a:spcPct val="150000"/>
              </a:lnSpc>
              <a:buNone/>
            </a:pPr>
            <a:r>
              <a:rPr lang="zh-CN" altLang="en-US" sz="2000"/>
              <a:t>  </a:t>
            </a:r>
            <a:r>
              <a:rPr sz="2000"/>
              <a:t>   (一） 儿童行为障碍</a:t>
            </a:r>
            <a:endParaRPr sz="2000"/>
          </a:p>
          <a:p>
            <a:pPr marL="0" indent="0">
              <a:lnSpc>
                <a:spcPct val="150000"/>
              </a:lnSpc>
              <a:buNone/>
            </a:pPr>
            <a:r>
              <a:rPr sz="2000"/>
              <a:t>患有行为障碍的儿童，在日常的活动中会有一些共同的特征，具体如下。</a:t>
            </a:r>
            <a:endParaRPr sz="2000"/>
          </a:p>
          <a:p>
            <a:pPr>
              <a:lnSpc>
                <a:spcPct val="150000"/>
              </a:lnSpc>
            </a:pPr>
            <a:r>
              <a:rPr sz="2000"/>
              <a:t>    1. 注意缺陷</a:t>
            </a:r>
            <a:endParaRPr sz="2000"/>
          </a:p>
          <a:p>
            <a:pPr>
              <a:lnSpc>
                <a:spcPct val="150000"/>
              </a:lnSpc>
            </a:pPr>
            <a:r>
              <a:rPr sz="2000"/>
              <a:t>    2. 活动过多</a:t>
            </a:r>
            <a:endParaRPr sz="2000"/>
          </a:p>
          <a:p>
            <a:pPr>
              <a:lnSpc>
                <a:spcPct val="150000"/>
              </a:lnSpc>
            </a:pPr>
            <a:r>
              <a:rPr sz="2000"/>
              <a:t>    3. 情绪冲动</a:t>
            </a:r>
            <a:endParaRPr sz="2000"/>
          </a:p>
          <a:p>
            <a:pPr>
              <a:lnSpc>
                <a:spcPct val="150000"/>
              </a:lnSpc>
            </a:pPr>
            <a:r>
              <a:rPr sz="2000"/>
              <a:t>    4. 感觉统合失调</a:t>
            </a:r>
            <a:endParaRPr sz="2000"/>
          </a:p>
        </p:txBody>
      </p:sp>
      <p:sp>
        <p:nvSpPr>
          <p:cNvPr id="3" name="标题 2"/>
          <p:cNvSpPr>
            <a:spLocks noGrp="1"/>
          </p:cNvSpPr>
          <p:nvPr>
            <p:ph type="title" idx="1"/>
          </p:nvPr>
        </p:nvSpPr>
        <p:spPr/>
        <p:txBody>
          <a:bodyPr>
            <a:normAutofit/>
          </a:bodyPr>
          <a:p>
            <a:r>
              <a:rPr lang="zh-CN" altLang="en-US">
                <a:solidFill>
                  <a:schemeClr val="tx1"/>
                </a:solidFill>
              </a:rPr>
              <a:t>第</a:t>
            </a:r>
            <a:r>
              <a:rPr lang="zh-CN" altLang="en-US">
                <a:solidFill>
                  <a:schemeClr val="tx1"/>
                </a:solidFill>
              </a:rPr>
              <a:t>三节 </a:t>
            </a:r>
            <a:r>
              <a:rPr>
                <a:solidFill>
                  <a:schemeClr val="tx1">
                    <a:lumMod val="85000"/>
                    <a:lumOff val="15000"/>
                  </a:schemeClr>
                </a:solidFill>
                <a:latin typeface="+mn-ea"/>
                <a:cs typeface="+mn-ea"/>
                <a:sym typeface="+mn-ea"/>
              </a:rPr>
              <a:t>学前儿童一般行为偏异</a:t>
            </a:r>
            <a:endParaRPr>
              <a:solidFill>
                <a:schemeClr val="tx1">
                  <a:lumMod val="85000"/>
                  <a:lumOff val="15000"/>
                </a:schemeClr>
              </a:solidFill>
              <a:latin typeface="+mn-ea"/>
              <a:cs typeface="+mn-ea"/>
              <a:sym typeface="+mn-ea"/>
            </a:endParaRPr>
          </a:p>
        </p:txBody>
      </p:sp>
      <p:sp>
        <p:nvSpPr>
          <p:cNvPr id="8" name="文本框 7"/>
          <p:cNvSpPr txBox="1"/>
          <p:nvPr>
            <p:custDataLst>
              <p:tags r:id="rId1"/>
            </p:custDataLst>
          </p:nvPr>
        </p:nvSpPr>
        <p:spPr>
          <a:xfrm>
            <a:off x="5080000" y="2374265"/>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P193</a:t>
            </a:r>
            <a:endParaRPr lang="zh-CN" altLang="en-US" b="1">
              <a:solidFill>
                <a:srgbClr val="C00000"/>
              </a:solidFill>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a:bodyPr>
          <a:p>
            <a:pPr marL="0" indent="0">
              <a:lnSpc>
                <a:spcPct val="150000"/>
              </a:lnSpc>
              <a:buNone/>
            </a:pPr>
            <a:r>
              <a:rPr lang="zh-CN" altLang="en-US" sz="2400" b="1"/>
              <a:t>三、 学前儿童一般行为偏异的表现及矫治</a:t>
            </a:r>
            <a:endParaRPr lang="zh-CN" altLang="en-US" sz="2400" b="1"/>
          </a:p>
          <a:p>
            <a:pPr marL="0" indent="0">
              <a:lnSpc>
                <a:spcPct val="150000"/>
              </a:lnSpc>
              <a:buNone/>
            </a:pPr>
            <a:r>
              <a:rPr lang="zh-CN" altLang="en-US" sz="2000"/>
              <a:t>  </a:t>
            </a:r>
            <a:r>
              <a:rPr sz="2000"/>
              <a:t>   (二） 儿童情绪障碍</a:t>
            </a:r>
            <a:endParaRPr sz="2000"/>
          </a:p>
          <a:p>
            <a:pPr marL="0" indent="0">
              <a:lnSpc>
                <a:spcPct val="150000"/>
              </a:lnSpc>
              <a:buNone/>
            </a:pPr>
            <a:r>
              <a:rPr sz="2000"/>
              <a:t>学前儿童在其生长的过程中，都有过恐惧、担忧、焦虑或羞辱的情绪体验，这是正常的。而当这些情绪发展成为过度的、削弱身体机能状态的不良情绪时，则会影响个体的健康成长。</a:t>
            </a:r>
            <a:endParaRPr sz="2000"/>
          </a:p>
          <a:p>
            <a:pPr>
              <a:lnSpc>
                <a:spcPct val="150000"/>
              </a:lnSpc>
            </a:pPr>
            <a:r>
              <a:rPr sz="2000"/>
              <a:t>    1. 焦虑</a:t>
            </a:r>
            <a:endParaRPr sz="2000"/>
          </a:p>
          <a:p>
            <a:pPr>
              <a:lnSpc>
                <a:spcPct val="150000"/>
              </a:lnSpc>
            </a:pPr>
            <a:r>
              <a:rPr sz="2000"/>
              <a:t>  </a:t>
            </a:r>
            <a:r>
              <a:rPr lang="en-US" sz="2000"/>
              <a:t>  </a:t>
            </a:r>
            <a:r>
              <a:rPr sz="2000"/>
              <a:t>2. 恐惧</a:t>
            </a:r>
            <a:endParaRPr sz="2000"/>
          </a:p>
          <a:p>
            <a:pPr>
              <a:lnSpc>
                <a:spcPct val="150000"/>
              </a:lnSpc>
            </a:pPr>
            <a:r>
              <a:rPr lang="en-US" sz="2000"/>
              <a:t>    </a:t>
            </a:r>
            <a:r>
              <a:rPr sz="2000"/>
              <a:t>3. 拒绝上幼儿园</a:t>
            </a:r>
            <a:endParaRPr sz="2000"/>
          </a:p>
        </p:txBody>
      </p:sp>
      <p:sp>
        <p:nvSpPr>
          <p:cNvPr id="3" name="标题 2"/>
          <p:cNvSpPr>
            <a:spLocks noGrp="1"/>
          </p:cNvSpPr>
          <p:nvPr>
            <p:ph type="title" idx="1"/>
          </p:nvPr>
        </p:nvSpPr>
        <p:spPr/>
        <p:txBody>
          <a:bodyPr>
            <a:normAutofit/>
          </a:bodyPr>
          <a:p>
            <a:r>
              <a:rPr lang="zh-CN" altLang="en-US">
                <a:solidFill>
                  <a:schemeClr val="tx1"/>
                </a:solidFill>
              </a:rPr>
              <a:t>第</a:t>
            </a:r>
            <a:r>
              <a:rPr lang="zh-CN" altLang="en-US">
                <a:solidFill>
                  <a:schemeClr val="tx1"/>
                </a:solidFill>
              </a:rPr>
              <a:t>三节 </a:t>
            </a:r>
            <a:r>
              <a:rPr>
                <a:solidFill>
                  <a:schemeClr val="tx1">
                    <a:lumMod val="85000"/>
                    <a:lumOff val="15000"/>
                  </a:schemeClr>
                </a:solidFill>
                <a:latin typeface="+mn-ea"/>
                <a:cs typeface="+mn-ea"/>
                <a:sym typeface="+mn-ea"/>
              </a:rPr>
              <a:t>学前儿童一般行为偏异</a:t>
            </a:r>
            <a:endParaRPr>
              <a:solidFill>
                <a:schemeClr val="tx1">
                  <a:lumMod val="85000"/>
                  <a:lumOff val="15000"/>
                </a:schemeClr>
              </a:solidFill>
              <a:latin typeface="+mn-ea"/>
              <a:cs typeface="+mn-ea"/>
              <a:sym typeface="+mn-ea"/>
            </a:endParaRPr>
          </a:p>
        </p:txBody>
      </p:sp>
      <p:sp>
        <p:nvSpPr>
          <p:cNvPr id="8" name="文本框 7"/>
          <p:cNvSpPr txBox="1"/>
          <p:nvPr>
            <p:custDataLst>
              <p:tags r:id="rId1"/>
            </p:custDataLst>
          </p:nvPr>
        </p:nvSpPr>
        <p:spPr>
          <a:xfrm>
            <a:off x="5080000" y="2374265"/>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P194-196</a:t>
            </a:r>
            <a:endParaRPr lang="zh-CN" altLang="en-US" b="1">
              <a:solidFill>
                <a:srgbClr val="C00000"/>
              </a:solidFill>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a:bodyPr>
          <a:p>
            <a:pPr marL="0" indent="0">
              <a:lnSpc>
                <a:spcPct val="150000"/>
              </a:lnSpc>
              <a:buNone/>
            </a:pPr>
            <a:r>
              <a:rPr lang="zh-CN" altLang="en-US" sz="2400" b="1"/>
              <a:t>三、 学前儿童一般行为偏异的表现及矫治</a:t>
            </a:r>
            <a:endParaRPr lang="zh-CN" altLang="en-US" sz="2400" b="1"/>
          </a:p>
          <a:p>
            <a:pPr marL="0" indent="0">
              <a:lnSpc>
                <a:spcPct val="150000"/>
              </a:lnSpc>
              <a:buNone/>
            </a:pPr>
            <a:r>
              <a:rPr lang="zh-CN" altLang="en-US" sz="2000"/>
              <a:t>  </a:t>
            </a:r>
            <a:r>
              <a:rPr sz="2000"/>
              <a:t>   (二） 儿童情绪障碍</a:t>
            </a:r>
            <a:endParaRPr sz="2000"/>
          </a:p>
          <a:p>
            <a:pPr marL="0" indent="0">
              <a:lnSpc>
                <a:spcPct val="150000"/>
              </a:lnSpc>
              <a:buNone/>
            </a:pPr>
            <a:endParaRPr sz="2000"/>
          </a:p>
        </p:txBody>
      </p:sp>
      <p:sp>
        <p:nvSpPr>
          <p:cNvPr id="3" name="标题 2"/>
          <p:cNvSpPr>
            <a:spLocks noGrp="1"/>
          </p:cNvSpPr>
          <p:nvPr>
            <p:ph type="title" idx="1"/>
          </p:nvPr>
        </p:nvSpPr>
        <p:spPr/>
        <p:txBody>
          <a:bodyPr>
            <a:normAutofit/>
          </a:bodyPr>
          <a:p>
            <a:r>
              <a:rPr lang="zh-CN" altLang="en-US">
                <a:solidFill>
                  <a:schemeClr val="tx1"/>
                </a:solidFill>
              </a:rPr>
              <a:t>第</a:t>
            </a:r>
            <a:r>
              <a:rPr lang="zh-CN" altLang="en-US">
                <a:solidFill>
                  <a:schemeClr val="tx1"/>
                </a:solidFill>
              </a:rPr>
              <a:t>三节 </a:t>
            </a:r>
            <a:r>
              <a:rPr>
                <a:solidFill>
                  <a:schemeClr val="tx1">
                    <a:lumMod val="85000"/>
                    <a:lumOff val="15000"/>
                  </a:schemeClr>
                </a:solidFill>
                <a:latin typeface="+mn-ea"/>
                <a:cs typeface="+mn-ea"/>
                <a:sym typeface="+mn-ea"/>
              </a:rPr>
              <a:t>学前儿童一般行为偏异</a:t>
            </a:r>
            <a:endParaRPr>
              <a:solidFill>
                <a:schemeClr val="tx1">
                  <a:lumMod val="85000"/>
                  <a:lumOff val="15000"/>
                </a:schemeClr>
              </a:solidFill>
              <a:latin typeface="+mn-ea"/>
              <a:cs typeface="+mn-ea"/>
              <a:sym typeface="+mn-ea"/>
            </a:endParaRPr>
          </a:p>
        </p:txBody>
      </p:sp>
      <p:sp>
        <p:nvSpPr>
          <p:cNvPr id="8" name="文本框 7"/>
          <p:cNvSpPr txBox="1"/>
          <p:nvPr>
            <p:custDataLst>
              <p:tags r:id="rId1"/>
            </p:custDataLst>
          </p:nvPr>
        </p:nvSpPr>
        <p:spPr>
          <a:xfrm>
            <a:off x="5080000" y="2374265"/>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P195</a:t>
            </a:r>
            <a:endParaRPr lang="zh-CN" altLang="en-US" b="1">
              <a:solidFill>
                <a:srgbClr val="C00000"/>
              </a:solidFill>
            </a:endParaRPr>
          </a:p>
        </p:txBody>
      </p:sp>
      <p:pic>
        <p:nvPicPr>
          <p:cNvPr id="5" name="图片 4"/>
          <p:cNvPicPr>
            <a:picLocks noChangeAspect="1"/>
          </p:cNvPicPr>
          <p:nvPr>
            <p:custDataLst>
              <p:tags r:id="rId2"/>
            </p:custDataLst>
          </p:nvPr>
        </p:nvPicPr>
        <p:blipFill>
          <a:blip r:embed="rId3"/>
          <a:stretch>
            <a:fillRect/>
          </a:stretch>
        </p:blipFill>
        <p:spPr>
          <a:xfrm>
            <a:off x="1308735" y="2992120"/>
            <a:ext cx="10028555" cy="3547110"/>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205865" y="2739390"/>
            <a:ext cx="2879725" cy="1006475"/>
          </a:xfrm>
        </p:spPr>
        <p:txBody>
          <a:bodyPr>
            <a:scene3d>
              <a:camera prst="orthographicFront"/>
              <a:lightRig rig="threePt" dir="t"/>
            </a:scene3d>
          </a:bodyPr>
          <a:p>
            <a:r>
              <a:rPr lang="zh-CN" altLang="en-US" sz="5400">
                <a:solidFill>
                  <a:schemeClr val="tx1"/>
                </a:solidFill>
                <a:effectLst>
                  <a:outerShdw blurRad="38100" dist="19050" dir="2700000" algn="tl" rotWithShape="0">
                    <a:schemeClr val="dk1">
                      <a:alpha val="40000"/>
                    </a:schemeClr>
                  </a:outerShdw>
                </a:effectLst>
              </a:rPr>
              <a:t>第一节</a:t>
            </a:r>
            <a:endParaRPr lang="zh-CN" altLang="en-US" sz="5400">
              <a:solidFill>
                <a:schemeClr val="tx1"/>
              </a:solidFill>
              <a:effectLst>
                <a:outerShdw blurRad="38100" dist="19050" dir="2700000" algn="tl" rotWithShape="0">
                  <a:schemeClr val="dk1">
                    <a:alpha val="40000"/>
                  </a:schemeClr>
                </a:outerShdw>
              </a:effectLst>
            </a:endParaRPr>
          </a:p>
        </p:txBody>
      </p:sp>
      <p:sp>
        <p:nvSpPr>
          <p:cNvPr id="3" name="文本占位符 2"/>
          <p:cNvSpPr>
            <a:spLocks noGrp="1"/>
          </p:cNvSpPr>
          <p:nvPr>
            <p:ph type="body" idx="1"/>
          </p:nvPr>
        </p:nvSpPr>
        <p:spPr>
          <a:xfrm>
            <a:off x="5221605" y="2739390"/>
            <a:ext cx="6970395" cy="1006475"/>
          </a:xfrm>
        </p:spPr>
        <p:txBody>
          <a:bodyPr>
            <a:noAutofit/>
            <a:scene3d>
              <a:camera prst="orthographicFront"/>
              <a:lightRig rig="threePt" dir="t"/>
            </a:scene3d>
          </a:bodyPr>
          <a:p>
            <a:r>
              <a:rPr lang="zh-CN" altLang="en-US" sz="4000" b="1" dirty="0">
                <a:solidFill>
                  <a:schemeClr val="tx1">
                    <a:lumMod val="85000"/>
                    <a:lumOff val="15000"/>
                  </a:schemeClr>
                </a:solidFill>
                <a:latin typeface="+mn-ea"/>
                <a:cs typeface="+mn-ea"/>
                <a:sym typeface="+mn-ea"/>
              </a:rPr>
              <a:t>学前儿童心理健康教育概述 </a:t>
            </a:r>
            <a:endParaRPr lang="zh-CN" altLang="en-US" sz="4000" b="1" dirty="0">
              <a:solidFill>
                <a:schemeClr val="tx1">
                  <a:lumMod val="85000"/>
                  <a:lumOff val="15000"/>
                </a:schemeClr>
              </a:solidFill>
              <a:latin typeface="+mn-ea"/>
              <a:cs typeface="+mn-ea"/>
              <a:sym typeface="+mn-ea"/>
            </a:endParaRPr>
          </a:p>
          <a:p>
            <a:endParaRPr lang="zh-CN" altLang="en-US" sz="4000" b="1" dirty="0">
              <a:solidFill>
                <a:schemeClr val="tx1">
                  <a:lumMod val="85000"/>
                  <a:lumOff val="15000"/>
                </a:schemeClr>
              </a:solidFill>
              <a:effectLst>
                <a:outerShdw blurRad="38100" dist="19050" dir="2700000" algn="tl" rotWithShape="0">
                  <a:schemeClr val="dk1">
                    <a:alpha val="40000"/>
                  </a:schemeClr>
                </a:outerShdw>
              </a:effectLst>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a:bodyPr>
          <a:p>
            <a:pPr marL="0" indent="0">
              <a:lnSpc>
                <a:spcPct val="150000"/>
              </a:lnSpc>
              <a:buNone/>
            </a:pPr>
            <a:r>
              <a:rPr lang="zh-CN" altLang="en-US" sz="2400" b="1"/>
              <a:t>三、 学前儿童一般行为偏异的表现及矫治</a:t>
            </a:r>
            <a:endParaRPr lang="zh-CN" altLang="en-US" sz="2400" b="1"/>
          </a:p>
          <a:p>
            <a:pPr marL="0" indent="0">
              <a:lnSpc>
                <a:spcPct val="150000"/>
              </a:lnSpc>
              <a:buNone/>
            </a:pPr>
            <a:r>
              <a:rPr lang="zh-CN" altLang="en-US" sz="2000"/>
              <a:t>  </a:t>
            </a:r>
            <a:r>
              <a:rPr sz="2000"/>
              <a:t>   (二） 儿童情绪障碍</a:t>
            </a:r>
            <a:endParaRPr sz="2000"/>
          </a:p>
          <a:p>
            <a:pPr marL="0" indent="0">
              <a:lnSpc>
                <a:spcPct val="150000"/>
              </a:lnSpc>
              <a:buNone/>
            </a:pPr>
            <a:endParaRPr sz="2000"/>
          </a:p>
        </p:txBody>
      </p:sp>
      <p:sp>
        <p:nvSpPr>
          <p:cNvPr id="3" name="标题 2"/>
          <p:cNvSpPr>
            <a:spLocks noGrp="1"/>
          </p:cNvSpPr>
          <p:nvPr>
            <p:ph type="title" idx="1"/>
          </p:nvPr>
        </p:nvSpPr>
        <p:spPr/>
        <p:txBody>
          <a:bodyPr>
            <a:normAutofit/>
          </a:bodyPr>
          <a:p>
            <a:r>
              <a:rPr lang="zh-CN" altLang="en-US">
                <a:solidFill>
                  <a:schemeClr val="tx1"/>
                </a:solidFill>
              </a:rPr>
              <a:t>第</a:t>
            </a:r>
            <a:r>
              <a:rPr lang="zh-CN" altLang="en-US">
                <a:solidFill>
                  <a:schemeClr val="tx1"/>
                </a:solidFill>
              </a:rPr>
              <a:t>三节 </a:t>
            </a:r>
            <a:r>
              <a:rPr>
                <a:solidFill>
                  <a:schemeClr val="tx1">
                    <a:lumMod val="85000"/>
                    <a:lumOff val="15000"/>
                  </a:schemeClr>
                </a:solidFill>
                <a:latin typeface="+mn-ea"/>
                <a:cs typeface="+mn-ea"/>
                <a:sym typeface="+mn-ea"/>
              </a:rPr>
              <a:t>学前儿童一般行为偏异</a:t>
            </a:r>
            <a:endParaRPr>
              <a:solidFill>
                <a:schemeClr val="tx1">
                  <a:lumMod val="85000"/>
                  <a:lumOff val="15000"/>
                </a:schemeClr>
              </a:solidFill>
              <a:latin typeface="+mn-ea"/>
              <a:cs typeface="+mn-ea"/>
              <a:sym typeface="+mn-ea"/>
            </a:endParaRPr>
          </a:p>
        </p:txBody>
      </p:sp>
      <p:sp>
        <p:nvSpPr>
          <p:cNvPr id="8" name="文本框 7"/>
          <p:cNvSpPr txBox="1"/>
          <p:nvPr>
            <p:custDataLst>
              <p:tags r:id="rId1"/>
            </p:custDataLst>
          </p:nvPr>
        </p:nvSpPr>
        <p:spPr>
          <a:xfrm>
            <a:off x="5080000" y="2374265"/>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P196</a:t>
            </a:r>
            <a:endParaRPr lang="zh-CN" altLang="en-US" b="1">
              <a:solidFill>
                <a:srgbClr val="C00000"/>
              </a:solidFill>
            </a:endParaRPr>
          </a:p>
        </p:txBody>
      </p:sp>
      <p:pic>
        <p:nvPicPr>
          <p:cNvPr id="4" name="图片 3"/>
          <p:cNvPicPr>
            <a:picLocks noChangeAspect="1"/>
          </p:cNvPicPr>
          <p:nvPr>
            <p:custDataLst>
              <p:tags r:id="rId2"/>
            </p:custDataLst>
          </p:nvPr>
        </p:nvPicPr>
        <p:blipFill>
          <a:blip r:embed="rId3"/>
          <a:stretch>
            <a:fillRect/>
          </a:stretch>
        </p:blipFill>
        <p:spPr>
          <a:xfrm>
            <a:off x="1141095" y="2880360"/>
            <a:ext cx="9368155" cy="3877310"/>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lnSpcReduction="10000"/>
          </a:bodyPr>
          <a:p>
            <a:pPr marL="0" indent="0">
              <a:lnSpc>
                <a:spcPct val="150000"/>
              </a:lnSpc>
              <a:buNone/>
            </a:pPr>
            <a:r>
              <a:rPr lang="zh-CN" altLang="en-US" sz="2400" b="1"/>
              <a:t>三、 学前儿童一般行为偏异的表现及矫治</a:t>
            </a:r>
            <a:endParaRPr lang="zh-CN" altLang="en-US" sz="2400" b="1"/>
          </a:p>
          <a:p>
            <a:pPr marL="0" indent="0">
              <a:lnSpc>
                <a:spcPct val="150000"/>
              </a:lnSpc>
              <a:buNone/>
            </a:pPr>
            <a:r>
              <a:rPr lang="zh-CN" altLang="en-US" sz="2000"/>
              <a:t>  </a:t>
            </a:r>
            <a:r>
              <a:rPr sz="2000"/>
              <a:t>   (三） 儿童发展与学习障碍</a:t>
            </a:r>
            <a:endParaRPr sz="2000"/>
          </a:p>
          <a:p>
            <a:pPr marL="0" indent="0">
              <a:lnSpc>
                <a:spcPct val="150000"/>
              </a:lnSpc>
              <a:buNone/>
            </a:pPr>
            <a:r>
              <a:rPr lang="en-US" sz="2000"/>
              <a:t>      </a:t>
            </a:r>
            <a:r>
              <a:rPr sz="2000"/>
              <a:t>20世纪中叶，人们对发展与学习障碍的认识有了迅速的提高，对其产生的原因以及为患这种障碍的儿童和成人提供帮助等方面，都有了长足的进步。</a:t>
            </a:r>
            <a:endParaRPr sz="2000"/>
          </a:p>
          <a:p>
            <a:pPr>
              <a:lnSpc>
                <a:spcPct val="150000"/>
              </a:lnSpc>
            </a:pPr>
            <a:r>
              <a:rPr sz="2000"/>
              <a:t>    1. 儿童精神发育迟滞</a:t>
            </a:r>
            <a:endParaRPr sz="2000"/>
          </a:p>
          <a:p>
            <a:pPr>
              <a:lnSpc>
                <a:spcPct val="150000"/>
              </a:lnSpc>
            </a:pPr>
            <a:r>
              <a:rPr sz="2000"/>
              <a:t>  </a:t>
            </a:r>
            <a:r>
              <a:rPr lang="en-US" sz="2000"/>
              <a:t>  </a:t>
            </a:r>
            <a:r>
              <a:rPr sz="2000"/>
              <a:t>2. 儿童孤独症</a:t>
            </a:r>
            <a:endParaRPr sz="2000"/>
          </a:p>
          <a:p>
            <a:pPr>
              <a:lnSpc>
                <a:spcPct val="150000"/>
              </a:lnSpc>
            </a:pPr>
            <a:r>
              <a:rPr lang="en-US" sz="2000"/>
              <a:t>    </a:t>
            </a:r>
            <a:r>
              <a:rPr sz="2000"/>
              <a:t>3. 儿童语言发育迟缓</a:t>
            </a:r>
            <a:endParaRPr sz="2000"/>
          </a:p>
          <a:p>
            <a:pPr>
              <a:lnSpc>
                <a:spcPct val="150000"/>
              </a:lnSpc>
            </a:pPr>
            <a:r>
              <a:rPr lang="en-US" sz="2000"/>
              <a:t>    </a:t>
            </a:r>
            <a:r>
              <a:rPr sz="2000"/>
              <a:t>4. 口吃</a:t>
            </a:r>
            <a:endParaRPr sz="2000"/>
          </a:p>
        </p:txBody>
      </p:sp>
      <p:sp>
        <p:nvSpPr>
          <p:cNvPr id="3" name="标题 2"/>
          <p:cNvSpPr>
            <a:spLocks noGrp="1"/>
          </p:cNvSpPr>
          <p:nvPr>
            <p:ph type="title" idx="1"/>
          </p:nvPr>
        </p:nvSpPr>
        <p:spPr/>
        <p:txBody>
          <a:bodyPr>
            <a:normAutofit/>
          </a:bodyPr>
          <a:p>
            <a:r>
              <a:rPr lang="zh-CN" altLang="en-US">
                <a:solidFill>
                  <a:schemeClr val="tx1"/>
                </a:solidFill>
              </a:rPr>
              <a:t>第</a:t>
            </a:r>
            <a:r>
              <a:rPr lang="zh-CN" altLang="en-US">
                <a:solidFill>
                  <a:schemeClr val="tx1"/>
                </a:solidFill>
              </a:rPr>
              <a:t>三节 </a:t>
            </a:r>
            <a:r>
              <a:rPr>
                <a:solidFill>
                  <a:schemeClr val="tx1">
                    <a:lumMod val="85000"/>
                    <a:lumOff val="15000"/>
                  </a:schemeClr>
                </a:solidFill>
                <a:latin typeface="+mn-ea"/>
                <a:cs typeface="+mn-ea"/>
                <a:sym typeface="+mn-ea"/>
              </a:rPr>
              <a:t>学前儿童一般行为偏异</a:t>
            </a:r>
            <a:endParaRPr>
              <a:solidFill>
                <a:schemeClr val="tx1">
                  <a:lumMod val="85000"/>
                  <a:lumOff val="15000"/>
                </a:schemeClr>
              </a:solidFill>
              <a:latin typeface="+mn-ea"/>
              <a:cs typeface="+mn-ea"/>
              <a:sym typeface="+mn-ea"/>
            </a:endParaRPr>
          </a:p>
        </p:txBody>
      </p:sp>
      <p:sp>
        <p:nvSpPr>
          <p:cNvPr id="8" name="文本框 7"/>
          <p:cNvSpPr txBox="1"/>
          <p:nvPr>
            <p:custDataLst>
              <p:tags r:id="rId1"/>
            </p:custDataLst>
          </p:nvPr>
        </p:nvSpPr>
        <p:spPr>
          <a:xfrm>
            <a:off x="5257165" y="2250440"/>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P197-198</a:t>
            </a:r>
            <a:endParaRPr lang="zh-CN" altLang="en-US" b="1">
              <a:solidFill>
                <a:srgbClr val="C00000"/>
              </a:solidFill>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lnSpcReduction="10000"/>
          </a:bodyPr>
          <a:p>
            <a:pPr marL="0" indent="0">
              <a:lnSpc>
                <a:spcPct val="150000"/>
              </a:lnSpc>
              <a:buNone/>
            </a:pPr>
            <a:r>
              <a:rPr lang="zh-CN" altLang="en-US" sz="2400" b="1"/>
              <a:t>三、 学前儿童一般行为偏异的表现及矫治</a:t>
            </a:r>
            <a:endParaRPr lang="zh-CN" altLang="en-US" sz="2400" b="1"/>
          </a:p>
          <a:p>
            <a:pPr marL="0" indent="0">
              <a:lnSpc>
                <a:spcPct val="150000"/>
              </a:lnSpc>
              <a:buNone/>
            </a:pPr>
            <a:r>
              <a:rPr lang="zh-CN" altLang="en-US" sz="2000"/>
              <a:t>  </a:t>
            </a:r>
            <a:r>
              <a:rPr sz="2000"/>
              <a:t>   (三） 儿童发展与学习障碍</a:t>
            </a:r>
            <a:endParaRPr sz="2000"/>
          </a:p>
          <a:p>
            <a:pPr marL="0" indent="0">
              <a:lnSpc>
                <a:spcPct val="150000"/>
              </a:lnSpc>
              <a:buNone/>
            </a:pPr>
            <a:r>
              <a:rPr lang="en-US" sz="2000"/>
              <a:t>     </a:t>
            </a:r>
            <a:endParaRPr sz="2000"/>
          </a:p>
        </p:txBody>
      </p:sp>
      <p:sp>
        <p:nvSpPr>
          <p:cNvPr id="3" name="标题 2"/>
          <p:cNvSpPr>
            <a:spLocks noGrp="1"/>
          </p:cNvSpPr>
          <p:nvPr>
            <p:ph type="title" idx="1"/>
          </p:nvPr>
        </p:nvSpPr>
        <p:spPr/>
        <p:txBody>
          <a:bodyPr>
            <a:normAutofit/>
          </a:bodyPr>
          <a:p>
            <a:r>
              <a:rPr lang="zh-CN" altLang="en-US">
                <a:solidFill>
                  <a:schemeClr val="tx1"/>
                </a:solidFill>
              </a:rPr>
              <a:t>第</a:t>
            </a:r>
            <a:r>
              <a:rPr lang="zh-CN" altLang="en-US">
                <a:solidFill>
                  <a:schemeClr val="tx1"/>
                </a:solidFill>
              </a:rPr>
              <a:t>三节 </a:t>
            </a:r>
            <a:r>
              <a:rPr>
                <a:solidFill>
                  <a:schemeClr val="tx1">
                    <a:lumMod val="85000"/>
                    <a:lumOff val="15000"/>
                  </a:schemeClr>
                </a:solidFill>
                <a:latin typeface="+mn-ea"/>
                <a:cs typeface="+mn-ea"/>
                <a:sym typeface="+mn-ea"/>
              </a:rPr>
              <a:t>学前儿童一般行为偏异</a:t>
            </a:r>
            <a:endParaRPr>
              <a:solidFill>
                <a:schemeClr val="tx1">
                  <a:lumMod val="85000"/>
                  <a:lumOff val="15000"/>
                </a:schemeClr>
              </a:solidFill>
              <a:latin typeface="+mn-ea"/>
              <a:cs typeface="+mn-ea"/>
              <a:sym typeface="+mn-ea"/>
            </a:endParaRPr>
          </a:p>
        </p:txBody>
      </p:sp>
      <p:sp>
        <p:nvSpPr>
          <p:cNvPr id="8" name="文本框 7"/>
          <p:cNvSpPr txBox="1"/>
          <p:nvPr>
            <p:custDataLst>
              <p:tags r:id="rId1"/>
            </p:custDataLst>
          </p:nvPr>
        </p:nvSpPr>
        <p:spPr>
          <a:xfrm>
            <a:off x="5257165" y="2250440"/>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P198</a:t>
            </a:r>
            <a:endParaRPr lang="zh-CN" altLang="en-US" b="1">
              <a:solidFill>
                <a:srgbClr val="C00000"/>
              </a:solidFill>
            </a:endParaRPr>
          </a:p>
        </p:txBody>
      </p:sp>
      <p:pic>
        <p:nvPicPr>
          <p:cNvPr id="4" name="图片 3"/>
          <p:cNvPicPr>
            <a:picLocks noChangeAspect="1"/>
          </p:cNvPicPr>
          <p:nvPr>
            <p:custDataLst>
              <p:tags r:id="rId2"/>
            </p:custDataLst>
          </p:nvPr>
        </p:nvPicPr>
        <p:blipFill>
          <a:blip r:embed="rId3"/>
          <a:stretch>
            <a:fillRect/>
          </a:stretch>
        </p:blipFill>
        <p:spPr>
          <a:xfrm>
            <a:off x="3364865" y="2552700"/>
            <a:ext cx="5372100" cy="4305300"/>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lnSpcReduction="20000"/>
          </a:bodyPr>
          <a:p>
            <a:pPr marL="0" indent="0">
              <a:lnSpc>
                <a:spcPct val="150000"/>
              </a:lnSpc>
              <a:buNone/>
            </a:pPr>
            <a:r>
              <a:rPr lang="zh-CN" altLang="en-US" sz="2400" b="1"/>
              <a:t>三、 学前儿童一般行为偏异的表现及矫治</a:t>
            </a:r>
            <a:endParaRPr lang="zh-CN" altLang="en-US" sz="2400" b="1"/>
          </a:p>
          <a:p>
            <a:pPr marL="0" indent="0">
              <a:lnSpc>
                <a:spcPct val="150000"/>
              </a:lnSpc>
              <a:buNone/>
            </a:pPr>
            <a:r>
              <a:rPr lang="zh-CN" altLang="en-US" sz="2000"/>
              <a:t>  </a:t>
            </a:r>
            <a:r>
              <a:rPr sz="2000"/>
              <a:t>   (四） 儿童常见的不良习惯</a:t>
            </a:r>
            <a:endParaRPr sz="2000"/>
          </a:p>
          <a:p>
            <a:pPr marL="0" indent="0">
              <a:lnSpc>
                <a:spcPct val="150000"/>
              </a:lnSpc>
              <a:buNone/>
            </a:pPr>
            <a:r>
              <a:rPr lang="en-US" sz="2000"/>
              <a:t>      </a:t>
            </a:r>
            <a:r>
              <a:rPr sz="2000"/>
              <a:t>在一定程度上，所有的孩子都会出现程度不同的不良行为习惯，但往往随着年龄的增长、教育或环境的变化而逐渐消失，一般不会持续到成年。但不良习惯应当引起成人足够的重视，因为它的产生会影响儿童的心理健康。</a:t>
            </a:r>
            <a:endParaRPr sz="2000"/>
          </a:p>
          <a:p>
            <a:pPr>
              <a:lnSpc>
                <a:spcPct val="150000"/>
              </a:lnSpc>
            </a:pPr>
            <a:r>
              <a:rPr sz="2000"/>
              <a:t>    1. 吮吸手指  </a:t>
            </a:r>
            <a:r>
              <a:rPr lang="en-US" sz="2000"/>
              <a:t> </a:t>
            </a:r>
            <a:endParaRPr lang="en-US" sz="2000"/>
          </a:p>
          <a:p>
            <a:pPr>
              <a:lnSpc>
                <a:spcPct val="150000"/>
              </a:lnSpc>
            </a:pPr>
            <a:r>
              <a:rPr lang="en-US" sz="2000"/>
              <a:t>    </a:t>
            </a:r>
            <a:r>
              <a:rPr sz="2000"/>
              <a:t>2. 咬指甲</a:t>
            </a:r>
            <a:endParaRPr sz="2000"/>
          </a:p>
          <a:p>
            <a:pPr>
              <a:lnSpc>
                <a:spcPct val="150000"/>
              </a:lnSpc>
            </a:pPr>
            <a:r>
              <a:rPr sz="2000"/>
              <a:t> </a:t>
            </a:r>
            <a:r>
              <a:rPr lang="en-US" sz="2000"/>
              <a:t>   </a:t>
            </a:r>
            <a:r>
              <a:rPr sz="2000"/>
              <a:t>3. 习惯性阴部摩擦</a:t>
            </a:r>
            <a:endParaRPr sz="2000"/>
          </a:p>
          <a:p>
            <a:pPr>
              <a:lnSpc>
                <a:spcPct val="150000"/>
              </a:lnSpc>
            </a:pPr>
            <a:r>
              <a:rPr lang="en-US" sz="2000"/>
              <a:t>    </a:t>
            </a:r>
            <a:r>
              <a:rPr sz="2000"/>
              <a:t>4. 退缩行为</a:t>
            </a:r>
            <a:endParaRPr sz="2000"/>
          </a:p>
        </p:txBody>
      </p:sp>
      <p:sp>
        <p:nvSpPr>
          <p:cNvPr id="3" name="标题 2"/>
          <p:cNvSpPr>
            <a:spLocks noGrp="1"/>
          </p:cNvSpPr>
          <p:nvPr>
            <p:ph type="title" idx="1"/>
          </p:nvPr>
        </p:nvSpPr>
        <p:spPr/>
        <p:txBody>
          <a:bodyPr>
            <a:normAutofit/>
          </a:bodyPr>
          <a:p>
            <a:r>
              <a:rPr lang="zh-CN" altLang="en-US">
                <a:solidFill>
                  <a:schemeClr val="tx1"/>
                </a:solidFill>
              </a:rPr>
              <a:t>第</a:t>
            </a:r>
            <a:r>
              <a:rPr lang="zh-CN" altLang="en-US">
                <a:solidFill>
                  <a:schemeClr val="tx1"/>
                </a:solidFill>
              </a:rPr>
              <a:t>三节 </a:t>
            </a:r>
            <a:r>
              <a:rPr>
                <a:solidFill>
                  <a:schemeClr val="tx1">
                    <a:lumMod val="85000"/>
                    <a:lumOff val="15000"/>
                  </a:schemeClr>
                </a:solidFill>
                <a:latin typeface="+mn-ea"/>
                <a:cs typeface="+mn-ea"/>
                <a:sym typeface="+mn-ea"/>
              </a:rPr>
              <a:t>学前儿童一般行为偏异</a:t>
            </a:r>
            <a:endParaRPr>
              <a:solidFill>
                <a:schemeClr val="tx1">
                  <a:lumMod val="85000"/>
                  <a:lumOff val="15000"/>
                </a:schemeClr>
              </a:solidFill>
              <a:latin typeface="+mn-ea"/>
              <a:cs typeface="+mn-ea"/>
              <a:sym typeface="+mn-ea"/>
            </a:endParaRPr>
          </a:p>
        </p:txBody>
      </p:sp>
      <p:sp>
        <p:nvSpPr>
          <p:cNvPr id="8" name="文本框 7"/>
          <p:cNvSpPr txBox="1"/>
          <p:nvPr>
            <p:custDataLst>
              <p:tags r:id="rId1"/>
            </p:custDataLst>
          </p:nvPr>
        </p:nvSpPr>
        <p:spPr>
          <a:xfrm>
            <a:off x="5080000" y="2197735"/>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P200-201</a:t>
            </a:r>
            <a:endParaRPr lang="zh-CN" altLang="en-US" b="1">
              <a:solidFill>
                <a:srgbClr val="C00000"/>
              </a:solidFill>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lnSpcReduction="20000"/>
          </a:bodyPr>
          <a:p>
            <a:pPr marL="0" indent="0">
              <a:lnSpc>
                <a:spcPct val="150000"/>
              </a:lnSpc>
              <a:buNone/>
            </a:pPr>
            <a:r>
              <a:rPr lang="zh-CN" altLang="en-US" sz="2400" b="1"/>
              <a:t>三、 学前儿童一般行为偏异的表现及矫治</a:t>
            </a:r>
            <a:endParaRPr lang="zh-CN" altLang="en-US" sz="2400" b="1"/>
          </a:p>
          <a:p>
            <a:pPr marL="0" indent="0">
              <a:lnSpc>
                <a:spcPct val="150000"/>
              </a:lnSpc>
              <a:buNone/>
            </a:pPr>
            <a:r>
              <a:rPr lang="zh-CN" altLang="en-US" sz="2000"/>
              <a:t>  </a:t>
            </a:r>
            <a:r>
              <a:rPr sz="2000"/>
              <a:t>  </a:t>
            </a:r>
            <a:r>
              <a:rPr lang="en-US" sz="2000"/>
              <a:t> </a:t>
            </a:r>
            <a:r>
              <a:rPr sz="2000"/>
              <a:t>(五） 儿童的一些其他障碍</a:t>
            </a:r>
            <a:endParaRPr sz="2000"/>
          </a:p>
          <a:p>
            <a:pPr marL="0" indent="0">
              <a:lnSpc>
                <a:spcPct val="150000"/>
              </a:lnSpc>
              <a:buNone/>
            </a:pPr>
            <a:r>
              <a:rPr lang="en-US" sz="2000"/>
              <a:t>      </a:t>
            </a:r>
            <a:r>
              <a:rPr sz="2000"/>
              <a:t>学前儿童一般行为偏异，除了上述我们讨论的问题之外，还有一些常见的、其他的表现。对此，也需要加以了解和注意。</a:t>
            </a:r>
            <a:endParaRPr sz="2000"/>
          </a:p>
          <a:p>
            <a:pPr>
              <a:lnSpc>
                <a:spcPct val="150000"/>
              </a:lnSpc>
            </a:pPr>
            <a:r>
              <a:rPr sz="2000"/>
              <a:t>    1. 遗尿症</a:t>
            </a:r>
            <a:endParaRPr sz="2000"/>
          </a:p>
          <a:p>
            <a:pPr>
              <a:lnSpc>
                <a:spcPct val="150000"/>
              </a:lnSpc>
            </a:pPr>
            <a:r>
              <a:rPr lang="en-US" sz="2000"/>
              <a:t>    </a:t>
            </a:r>
            <a:r>
              <a:rPr sz="2000"/>
              <a:t>2. 夜惊</a:t>
            </a:r>
            <a:endParaRPr sz="2000"/>
          </a:p>
        </p:txBody>
      </p:sp>
      <p:sp>
        <p:nvSpPr>
          <p:cNvPr id="3" name="标题 2"/>
          <p:cNvSpPr>
            <a:spLocks noGrp="1"/>
          </p:cNvSpPr>
          <p:nvPr>
            <p:ph type="title" idx="1"/>
          </p:nvPr>
        </p:nvSpPr>
        <p:spPr/>
        <p:txBody>
          <a:bodyPr>
            <a:normAutofit/>
          </a:bodyPr>
          <a:p>
            <a:r>
              <a:rPr lang="zh-CN" altLang="en-US">
                <a:solidFill>
                  <a:schemeClr val="tx1"/>
                </a:solidFill>
              </a:rPr>
              <a:t>第</a:t>
            </a:r>
            <a:r>
              <a:rPr lang="zh-CN" altLang="en-US">
                <a:solidFill>
                  <a:schemeClr val="tx1"/>
                </a:solidFill>
              </a:rPr>
              <a:t>三节 </a:t>
            </a:r>
            <a:r>
              <a:rPr>
                <a:solidFill>
                  <a:schemeClr val="tx1">
                    <a:lumMod val="85000"/>
                    <a:lumOff val="15000"/>
                  </a:schemeClr>
                </a:solidFill>
                <a:latin typeface="+mn-ea"/>
                <a:cs typeface="+mn-ea"/>
                <a:sym typeface="+mn-ea"/>
              </a:rPr>
              <a:t>学前儿童一般行为偏异</a:t>
            </a:r>
            <a:endParaRPr>
              <a:solidFill>
                <a:schemeClr val="tx1">
                  <a:lumMod val="85000"/>
                  <a:lumOff val="15000"/>
                </a:schemeClr>
              </a:solidFill>
              <a:latin typeface="+mn-ea"/>
              <a:cs typeface="+mn-ea"/>
              <a:sym typeface="+mn-ea"/>
            </a:endParaRPr>
          </a:p>
        </p:txBody>
      </p:sp>
      <p:sp>
        <p:nvSpPr>
          <p:cNvPr id="8" name="文本框 7"/>
          <p:cNvSpPr txBox="1"/>
          <p:nvPr>
            <p:custDataLst>
              <p:tags r:id="rId1"/>
            </p:custDataLst>
          </p:nvPr>
        </p:nvSpPr>
        <p:spPr>
          <a:xfrm>
            <a:off x="5204460" y="2179320"/>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P202</a:t>
            </a:r>
            <a:endParaRPr lang="zh-CN" altLang="en-US" b="1">
              <a:solidFill>
                <a:srgbClr val="C00000"/>
              </a:solidFill>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idx="1"/>
            <p:custDataLst>
              <p:tags r:id="rId1"/>
            </p:custDataLst>
          </p:nvPr>
        </p:nvSpPr>
        <p:spPr/>
        <p:txBody>
          <a:bodyPr>
            <a:normAutofit/>
          </a:bodyPr>
          <a:p>
            <a:r>
              <a:rPr lang="zh-CN" altLang="en-US" sz="3100">
                <a:solidFill>
                  <a:srgbClr val="C00000"/>
                </a:solidFill>
              </a:rPr>
              <a:t>教与学的建议</a:t>
            </a:r>
            <a:r>
              <a:rPr lang="zh-CN" altLang="en-US">
                <a:solidFill>
                  <a:schemeClr val="tx1"/>
                </a:solidFill>
              </a:rPr>
              <a:t>  </a:t>
            </a:r>
            <a:endParaRPr lang="zh-CN" altLang="en-US">
              <a:solidFill>
                <a:schemeClr val="tx1"/>
              </a:solidFill>
            </a:endParaRPr>
          </a:p>
        </p:txBody>
      </p:sp>
      <p:sp>
        <p:nvSpPr>
          <p:cNvPr id="2" name="内容占位符 1"/>
          <p:cNvSpPr>
            <a:spLocks noGrp="1"/>
          </p:cNvSpPr>
          <p:nvPr>
            <p:ph idx="4294967295"/>
            <p:custDataLst>
              <p:tags r:id="rId2"/>
            </p:custDataLst>
          </p:nvPr>
        </p:nvSpPr>
        <p:spPr>
          <a:xfrm>
            <a:off x="880745" y="2110740"/>
            <a:ext cx="10340340" cy="3961765"/>
          </a:xfrm>
          <a:prstGeom prst="rect">
            <a:avLst/>
          </a:prstGeom>
        </p:spPr>
        <p:txBody>
          <a:bodyPr>
            <a:noAutofit/>
          </a:bodyPr>
          <a:p>
            <a:pPr marL="0" indent="0">
              <a:buNone/>
            </a:pPr>
            <a:r>
              <a:rPr lang="zh-CN" altLang="en-US" sz="2400"/>
              <a:t>1. 组织一次幼儿园见习活动，找出幼儿园实施心理健康教育的方法。</a:t>
            </a:r>
            <a:endParaRPr lang="zh-CN" altLang="en-US" sz="2400"/>
          </a:p>
          <a:p>
            <a:pPr marL="0" indent="0">
              <a:buNone/>
            </a:pPr>
            <a:endParaRPr lang="zh-CN" altLang="en-US" sz="2400"/>
          </a:p>
          <a:p>
            <a:pPr marL="0" indent="0">
              <a:buNone/>
            </a:pPr>
            <a:r>
              <a:rPr lang="zh-CN" altLang="en-US" sz="2400"/>
              <a:t>2. 结合自己的成长过程，开展一次心理健康的讨论会。</a:t>
            </a:r>
            <a:endParaRPr lang="zh-CN" altLang="en-US" sz="2400"/>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idx="1"/>
            <p:custDataLst>
              <p:tags r:id="rId1"/>
            </p:custDataLst>
          </p:nvPr>
        </p:nvSpPr>
        <p:spPr/>
        <p:txBody>
          <a:bodyPr>
            <a:normAutofit/>
          </a:bodyPr>
          <a:p>
            <a:r>
              <a:rPr lang="zh-CN" altLang="en-US" sz="3100">
                <a:solidFill>
                  <a:schemeClr val="tx1"/>
                </a:solidFill>
              </a:rPr>
              <a:t>本章思考题</a:t>
            </a:r>
            <a:r>
              <a:rPr lang="zh-CN" altLang="en-US">
                <a:solidFill>
                  <a:schemeClr val="tx1"/>
                </a:solidFill>
              </a:rPr>
              <a:t>    </a:t>
            </a:r>
            <a:endParaRPr lang="zh-CN" altLang="en-US">
              <a:solidFill>
                <a:schemeClr val="tx1"/>
              </a:solidFill>
            </a:endParaRPr>
          </a:p>
        </p:txBody>
      </p:sp>
      <p:sp>
        <p:nvSpPr>
          <p:cNvPr id="3" name="矩形 2"/>
          <p:cNvSpPr/>
          <p:nvPr>
            <p:custDataLst>
              <p:tags r:id="rId2"/>
            </p:custDataLst>
          </p:nvPr>
        </p:nvSpPr>
        <p:spPr>
          <a:xfrm>
            <a:off x="1972628" y="1927095"/>
            <a:ext cx="2592044" cy="1778925"/>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latin typeface="+mn-ea"/>
              <a:sym typeface="Arial" panose="020B0604020202020204" pitchFamily="34" charset="0"/>
            </a:endParaRPr>
          </a:p>
        </p:txBody>
      </p:sp>
      <p:sp>
        <p:nvSpPr>
          <p:cNvPr id="4" name="矩形 3"/>
          <p:cNvSpPr/>
          <p:nvPr>
            <p:custDataLst>
              <p:tags r:id="rId3"/>
            </p:custDataLst>
          </p:nvPr>
        </p:nvSpPr>
        <p:spPr>
          <a:xfrm>
            <a:off x="2252651" y="1922947"/>
            <a:ext cx="420034" cy="2177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45000" lnSpcReduction="20000"/>
          </a:bodyPr>
          <a:lstStyle/>
          <a:p>
            <a:pPr algn="ctr"/>
            <a:endParaRPr lang="zh-CN" altLang="en-US">
              <a:latin typeface="+mn-ea"/>
              <a:sym typeface="Arial" panose="020B0604020202020204" pitchFamily="34" charset="0"/>
            </a:endParaRPr>
          </a:p>
        </p:txBody>
      </p:sp>
      <p:sp>
        <p:nvSpPr>
          <p:cNvPr id="7" name="TextBox 2"/>
          <p:cNvSpPr txBox="1"/>
          <p:nvPr>
            <p:custDataLst>
              <p:tags r:id="rId4"/>
            </p:custDataLst>
          </p:nvPr>
        </p:nvSpPr>
        <p:spPr>
          <a:xfrm>
            <a:off x="2105660" y="2294890"/>
            <a:ext cx="2607945" cy="1043305"/>
          </a:xfrm>
          <a:prstGeom prst="rect">
            <a:avLst/>
          </a:prstGeom>
          <a:noFill/>
        </p:spPr>
        <p:txBody>
          <a:bodyPr wrap="square" rtlCol="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2400" b="1" spc="150" dirty="0">
                <a:solidFill>
                  <a:schemeClr val="dk1">
                    <a:lumMod val="80000"/>
                    <a:lumOff val="20000"/>
                  </a:schemeClr>
                </a:solidFill>
                <a:latin typeface="+mn-ea"/>
                <a:cs typeface="微软雅黑" panose="020B0503020204020204" charset="-122"/>
                <a:sym typeface="Arial" panose="020B0604020202020204" pitchFamily="34" charset="0"/>
              </a:rPr>
              <a:t>1. 试述学前儿童心理健康的标准。</a:t>
            </a:r>
            <a:endParaRPr lang="zh-CN" altLang="en-US" sz="2400" b="1" spc="150" dirty="0">
              <a:solidFill>
                <a:schemeClr val="dk1">
                  <a:lumMod val="80000"/>
                  <a:lumOff val="20000"/>
                </a:schemeClr>
              </a:solidFill>
              <a:latin typeface="+mn-ea"/>
              <a:cs typeface="微软雅黑" panose="020B0503020204020204" charset="-122"/>
              <a:sym typeface="Arial" panose="020B0604020202020204" pitchFamily="34" charset="0"/>
            </a:endParaRPr>
          </a:p>
        </p:txBody>
      </p:sp>
      <p:sp>
        <p:nvSpPr>
          <p:cNvPr id="14" name="矩形 13"/>
          <p:cNvSpPr/>
          <p:nvPr>
            <p:custDataLst>
              <p:tags r:id="rId5"/>
            </p:custDataLst>
          </p:nvPr>
        </p:nvSpPr>
        <p:spPr>
          <a:xfrm>
            <a:off x="4853749" y="1927095"/>
            <a:ext cx="2592044" cy="1778925"/>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latin typeface="+mn-ea"/>
              <a:sym typeface="Arial" panose="020B0604020202020204" pitchFamily="34" charset="0"/>
            </a:endParaRPr>
          </a:p>
        </p:txBody>
      </p:sp>
      <p:sp>
        <p:nvSpPr>
          <p:cNvPr id="15" name="矩形 14"/>
          <p:cNvSpPr/>
          <p:nvPr>
            <p:custDataLst>
              <p:tags r:id="rId6"/>
            </p:custDataLst>
          </p:nvPr>
        </p:nvSpPr>
        <p:spPr>
          <a:xfrm>
            <a:off x="5149328" y="1922947"/>
            <a:ext cx="420034" cy="2177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45000" lnSpcReduction="20000"/>
          </a:bodyPr>
          <a:lstStyle/>
          <a:p>
            <a:pPr algn="ctr"/>
            <a:endParaRPr lang="zh-CN" altLang="en-US">
              <a:latin typeface="+mn-ea"/>
              <a:sym typeface="Arial" panose="020B0604020202020204" pitchFamily="34" charset="0"/>
            </a:endParaRPr>
          </a:p>
        </p:txBody>
      </p:sp>
      <p:sp>
        <p:nvSpPr>
          <p:cNvPr id="19" name="TextBox 2"/>
          <p:cNvSpPr txBox="1"/>
          <p:nvPr>
            <p:custDataLst>
              <p:tags r:id="rId7"/>
            </p:custDataLst>
          </p:nvPr>
        </p:nvSpPr>
        <p:spPr>
          <a:xfrm>
            <a:off x="4986655" y="2294890"/>
            <a:ext cx="2607945" cy="1043305"/>
          </a:xfrm>
          <a:prstGeom prst="rect">
            <a:avLst/>
          </a:prstGeom>
          <a:noFill/>
        </p:spPr>
        <p:txBody>
          <a:bodyPr wrap="square" rtlCol="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2400" b="1" spc="150" dirty="0">
                <a:solidFill>
                  <a:schemeClr val="dk1">
                    <a:lumMod val="80000"/>
                    <a:lumOff val="20000"/>
                  </a:schemeClr>
                </a:solidFill>
                <a:latin typeface="+mn-ea"/>
                <a:cs typeface="微软雅黑" panose="020B0503020204020204" charset="-122"/>
                <a:sym typeface="Arial" panose="020B0604020202020204" pitchFamily="34" charset="0"/>
              </a:rPr>
              <a:t>2. 试述学前儿童心理健康教育的目的和任务。</a:t>
            </a:r>
            <a:endParaRPr lang="zh-CN" altLang="en-US" sz="2400" b="1" spc="150" dirty="0">
              <a:solidFill>
                <a:schemeClr val="dk1">
                  <a:lumMod val="80000"/>
                  <a:lumOff val="20000"/>
                </a:schemeClr>
              </a:solidFill>
              <a:latin typeface="+mn-ea"/>
              <a:cs typeface="微软雅黑" panose="020B0503020204020204" charset="-122"/>
              <a:sym typeface="Arial" panose="020B0604020202020204" pitchFamily="34" charset="0"/>
            </a:endParaRPr>
          </a:p>
        </p:txBody>
      </p:sp>
      <p:sp>
        <p:nvSpPr>
          <p:cNvPr id="20" name="矩形 19"/>
          <p:cNvSpPr/>
          <p:nvPr>
            <p:custDataLst>
              <p:tags r:id="rId8"/>
            </p:custDataLst>
          </p:nvPr>
        </p:nvSpPr>
        <p:spPr>
          <a:xfrm>
            <a:off x="7734351" y="1927095"/>
            <a:ext cx="2592044" cy="1778925"/>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latin typeface="+mn-ea"/>
              <a:sym typeface="Arial" panose="020B0604020202020204" pitchFamily="34" charset="0"/>
            </a:endParaRPr>
          </a:p>
        </p:txBody>
      </p:sp>
      <p:sp>
        <p:nvSpPr>
          <p:cNvPr id="21" name="矩形 20"/>
          <p:cNvSpPr/>
          <p:nvPr>
            <p:custDataLst>
              <p:tags r:id="rId9"/>
            </p:custDataLst>
          </p:nvPr>
        </p:nvSpPr>
        <p:spPr>
          <a:xfrm>
            <a:off x="8045488" y="1922947"/>
            <a:ext cx="420034" cy="2177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45000" lnSpcReduction="20000"/>
          </a:bodyPr>
          <a:lstStyle/>
          <a:p>
            <a:pPr algn="ctr"/>
            <a:endParaRPr lang="zh-CN" altLang="en-US">
              <a:latin typeface="+mn-ea"/>
              <a:sym typeface="Arial" panose="020B0604020202020204" pitchFamily="34" charset="0"/>
            </a:endParaRPr>
          </a:p>
        </p:txBody>
      </p:sp>
      <p:sp>
        <p:nvSpPr>
          <p:cNvPr id="22" name="TextBox 2"/>
          <p:cNvSpPr txBox="1"/>
          <p:nvPr>
            <p:custDataLst>
              <p:tags r:id="rId10"/>
            </p:custDataLst>
          </p:nvPr>
        </p:nvSpPr>
        <p:spPr>
          <a:xfrm>
            <a:off x="7867650" y="2294890"/>
            <a:ext cx="2607945" cy="1043305"/>
          </a:xfrm>
          <a:prstGeom prst="rect">
            <a:avLst/>
          </a:prstGeom>
          <a:noFill/>
        </p:spPr>
        <p:txBody>
          <a:bodyPr wrap="square" rtlCol="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2400" b="1" spc="150" dirty="0">
                <a:solidFill>
                  <a:schemeClr val="dk1">
                    <a:lumMod val="80000"/>
                    <a:lumOff val="20000"/>
                  </a:schemeClr>
                </a:solidFill>
                <a:latin typeface="+mn-ea"/>
                <a:cs typeface="微软雅黑" panose="020B0503020204020204" charset="-122"/>
                <a:sym typeface="Arial" panose="020B0604020202020204" pitchFamily="34" charset="0"/>
              </a:rPr>
              <a:t>3. 简述幼儿园应当如何实施心理健康教育。</a:t>
            </a:r>
            <a:endParaRPr lang="zh-CN" altLang="en-US" sz="2400" b="1" spc="150" dirty="0">
              <a:solidFill>
                <a:schemeClr val="dk1">
                  <a:lumMod val="80000"/>
                  <a:lumOff val="20000"/>
                </a:schemeClr>
              </a:solidFill>
              <a:latin typeface="+mn-ea"/>
              <a:cs typeface="微软雅黑" panose="020B0503020204020204" charset="-122"/>
              <a:sym typeface="Arial" panose="020B0604020202020204" pitchFamily="34" charset="0"/>
            </a:endParaRPr>
          </a:p>
        </p:txBody>
      </p:sp>
      <p:sp>
        <p:nvSpPr>
          <p:cNvPr id="34" name="矩形 33"/>
          <p:cNvSpPr/>
          <p:nvPr>
            <p:custDataLst>
              <p:tags r:id="rId11"/>
            </p:custDataLst>
          </p:nvPr>
        </p:nvSpPr>
        <p:spPr>
          <a:xfrm>
            <a:off x="3416818" y="3983705"/>
            <a:ext cx="2592044" cy="1778925"/>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latin typeface="+mn-ea"/>
              <a:sym typeface="Arial" panose="020B0604020202020204" pitchFamily="34" charset="0"/>
            </a:endParaRPr>
          </a:p>
        </p:txBody>
      </p:sp>
      <p:sp>
        <p:nvSpPr>
          <p:cNvPr id="38" name="矩形 37"/>
          <p:cNvSpPr/>
          <p:nvPr>
            <p:custDataLst>
              <p:tags r:id="rId12"/>
            </p:custDataLst>
          </p:nvPr>
        </p:nvSpPr>
        <p:spPr>
          <a:xfrm>
            <a:off x="3696841" y="3979557"/>
            <a:ext cx="420034" cy="2177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45000" lnSpcReduction="20000"/>
          </a:bodyPr>
          <a:lstStyle/>
          <a:p>
            <a:pPr algn="ctr"/>
            <a:endParaRPr lang="zh-CN" altLang="en-US">
              <a:latin typeface="+mn-ea"/>
              <a:sym typeface="Arial" panose="020B0604020202020204" pitchFamily="34" charset="0"/>
            </a:endParaRPr>
          </a:p>
        </p:txBody>
      </p:sp>
      <p:sp>
        <p:nvSpPr>
          <p:cNvPr id="42" name="TextBox 2"/>
          <p:cNvSpPr txBox="1"/>
          <p:nvPr>
            <p:custDataLst>
              <p:tags r:id="rId13"/>
            </p:custDataLst>
          </p:nvPr>
        </p:nvSpPr>
        <p:spPr>
          <a:xfrm>
            <a:off x="3550285" y="4351655"/>
            <a:ext cx="2607945" cy="1043305"/>
          </a:xfrm>
          <a:prstGeom prst="rect">
            <a:avLst/>
          </a:prstGeom>
          <a:noFill/>
        </p:spPr>
        <p:txBody>
          <a:bodyPr wrap="square" rtlCol="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2400" b="1" spc="150" dirty="0">
                <a:solidFill>
                  <a:schemeClr val="dk1">
                    <a:lumMod val="80000"/>
                    <a:lumOff val="20000"/>
                  </a:schemeClr>
                </a:solidFill>
                <a:latin typeface="+mn-ea"/>
                <a:cs typeface="微软雅黑" panose="020B0503020204020204" charset="-122"/>
                <a:sym typeface="Arial" panose="020B0604020202020204" pitchFamily="34" charset="0"/>
              </a:rPr>
              <a:t>4. 试述学前儿童一般行为偏异问题的鉴别。</a:t>
            </a:r>
            <a:endParaRPr lang="zh-CN" altLang="en-US" sz="2400" b="1" spc="150" dirty="0">
              <a:solidFill>
                <a:schemeClr val="dk1">
                  <a:lumMod val="80000"/>
                  <a:lumOff val="20000"/>
                </a:schemeClr>
              </a:solidFill>
              <a:latin typeface="+mn-ea"/>
              <a:cs typeface="微软雅黑" panose="020B0503020204020204" charset="-122"/>
              <a:sym typeface="Arial" panose="020B0604020202020204" pitchFamily="34" charset="0"/>
            </a:endParaRPr>
          </a:p>
        </p:txBody>
      </p:sp>
      <p:sp>
        <p:nvSpPr>
          <p:cNvPr id="35" name="矩形 34"/>
          <p:cNvSpPr/>
          <p:nvPr>
            <p:custDataLst>
              <p:tags r:id="rId14"/>
            </p:custDataLst>
          </p:nvPr>
        </p:nvSpPr>
        <p:spPr>
          <a:xfrm>
            <a:off x="6297939" y="3983705"/>
            <a:ext cx="2592044" cy="1778925"/>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latin typeface="+mn-ea"/>
              <a:sym typeface="Arial" panose="020B0604020202020204" pitchFamily="34" charset="0"/>
            </a:endParaRPr>
          </a:p>
        </p:txBody>
      </p:sp>
      <p:sp>
        <p:nvSpPr>
          <p:cNvPr id="39" name="矩形 38"/>
          <p:cNvSpPr/>
          <p:nvPr>
            <p:custDataLst>
              <p:tags r:id="rId15"/>
            </p:custDataLst>
          </p:nvPr>
        </p:nvSpPr>
        <p:spPr>
          <a:xfrm>
            <a:off x="6593519" y="3979557"/>
            <a:ext cx="420034" cy="2177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45000" lnSpcReduction="20000"/>
          </a:bodyPr>
          <a:lstStyle/>
          <a:p>
            <a:pPr algn="ctr"/>
            <a:endParaRPr lang="zh-CN" altLang="en-US">
              <a:latin typeface="+mn-ea"/>
              <a:sym typeface="Arial" panose="020B0604020202020204" pitchFamily="34" charset="0"/>
            </a:endParaRPr>
          </a:p>
        </p:txBody>
      </p:sp>
      <p:sp>
        <p:nvSpPr>
          <p:cNvPr id="43" name="TextBox 2"/>
          <p:cNvSpPr txBox="1"/>
          <p:nvPr>
            <p:custDataLst>
              <p:tags r:id="rId16"/>
            </p:custDataLst>
          </p:nvPr>
        </p:nvSpPr>
        <p:spPr>
          <a:xfrm>
            <a:off x="6431280" y="4351655"/>
            <a:ext cx="2607945" cy="1043305"/>
          </a:xfrm>
          <a:prstGeom prst="rect">
            <a:avLst/>
          </a:prstGeom>
          <a:noFill/>
        </p:spPr>
        <p:txBody>
          <a:bodyPr wrap="square" rtlCol="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2400" b="1" spc="150" dirty="0">
                <a:solidFill>
                  <a:schemeClr val="dk1">
                    <a:lumMod val="80000"/>
                    <a:lumOff val="20000"/>
                  </a:schemeClr>
                </a:solidFill>
                <a:latin typeface="+mn-ea"/>
                <a:cs typeface="微软雅黑" panose="020B0503020204020204" charset="-122"/>
                <a:sym typeface="Arial" panose="020B0604020202020204" pitchFamily="34" charset="0"/>
              </a:rPr>
              <a:t>5. 试述学前儿童一般行为偏异的表现及矫治。</a:t>
            </a:r>
            <a:endParaRPr lang="zh-CN" altLang="en-US" sz="2400" b="1" spc="150" dirty="0">
              <a:solidFill>
                <a:schemeClr val="dk1">
                  <a:lumMod val="80000"/>
                  <a:lumOff val="20000"/>
                </a:schemeClr>
              </a:solidFill>
              <a:latin typeface="+mn-ea"/>
              <a:cs typeface="微软雅黑" panose="020B0503020204020204" charset="-122"/>
              <a:sym typeface="Arial" panose="020B0604020202020204" pitchFamily="34" charset="0"/>
            </a:endParaRPr>
          </a:p>
        </p:txBody>
      </p:sp>
    </p:spTree>
    <p:custDataLst>
      <p:tags r:id="rId17"/>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占位符 1"/>
          <p:cNvSpPr>
            <a:spLocks noGrp="1"/>
          </p:cNvSpPr>
          <p:nvPr>
            <p:ph type="body" idx="2"/>
          </p:nvPr>
        </p:nvSpPr>
        <p:spPr>
          <a:xfrm>
            <a:off x="3165158" y="1667510"/>
            <a:ext cx="5869305" cy="1472565"/>
          </a:xfrm>
        </p:spPr>
        <p:txBody>
          <a:bodyPr/>
          <a:p>
            <a:r>
              <a:rPr lang="zh-CN" altLang="en-US"/>
              <a:t>谢</a:t>
            </a:r>
            <a:r>
              <a:t> </a:t>
            </a:r>
            <a:r>
              <a:rPr lang="zh-CN" altLang="en-US"/>
              <a:t>谢</a:t>
            </a:r>
            <a:endParaRPr lang="zh-CN" altLang="en-US"/>
          </a:p>
        </p:txBody>
      </p:sp>
      <p:sp>
        <p:nvSpPr>
          <p:cNvPr id="3" name="标题 2"/>
          <p:cNvSpPr>
            <a:spLocks noGrp="1"/>
          </p:cNvSpPr>
          <p:nvPr>
            <p:ph type="title" idx="1"/>
          </p:nvPr>
        </p:nvSpPr>
        <p:spPr>
          <a:xfrm>
            <a:off x="1986915" y="3451860"/>
            <a:ext cx="7498080" cy="1621155"/>
          </a:xfrm>
        </p:spPr>
        <p:txBody>
          <a:bodyPr>
            <a:noAutofit/>
          </a:bodyPr>
          <a:p>
            <a:r>
              <a:rPr lang="zh-CN" altLang="en-US" sz="2000">
                <a:solidFill>
                  <a:schemeClr val="tx1"/>
                </a:solidFill>
              </a:rPr>
              <a:t> 学前儿童健康教育与活动指导/庞建萍，柳倩主编.—3版.—上海：华东师范大学出版社，2023</a:t>
            </a:r>
            <a:br>
              <a:rPr lang="zh-CN" altLang="en-US" sz="2000">
                <a:solidFill>
                  <a:schemeClr val="tx1"/>
                </a:solidFill>
              </a:rPr>
            </a:br>
            <a:r>
              <a:rPr lang="zh-CN" altLang="en-US" sz="2000">
                <a:solidFill>
                  <a:schemeClr val="tx1"/>
                </a:solidFill>
              </a:rPr>
              <a:t>  学前教育专业系列教材</a:t>
            </a:r>
            <a:br>
              <a:rPr lang="zh-CN" altLang="en-US" sz="2000">
                <a:solidFill>
                  <a:schemeClr val="tx1"/>
                </a:solidFill>
              </a:rPr>
            </a:br>
            <a:r>
              <a:rPr lang="zh-CN" altLang="en-US" sz="2000">
                <a:solidFill>
                  <a:schemeClr val="tx1"/>
                </a:solidFill>
              </a:rPr>
              <a:t>  ISBN 978-7-5760-3587-2</a:t>
            </a:r>
            <a:endParaRPr lang="zh-CN" altLang="en-US" sz="2000">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r>
              <a:rPr lang="zh-CN" altLang="en-US" sz="2400" b="1"/>
              <a:t>一、 学前儿童心理健康的标准</a:t>
            </a:r>
            <a:endParaRPr lang="zh-CN" altLang="en-US" sz="2400" b="1"/>
          </a:p>
          <a:p>
            <a:endParaRPr lang="zh-CN" altLang="en-US" sz="2400" b="1"/>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学前儿童心理健康教育概述 </a:t>
            </a:r>
            <a:endParaRPr>
              <a:solidFill>
                <a:schemeClr val="tx1">
                  <a:lumMod val="85000"/>
                  <a:lumOff val="15000"/>
                </a:schemeClr>
              </a:solidFill>
              <a:latin typeface="+mn-ea"/>
              <a:cs typeface="+mn-ea"/>
              <a:sym typeface="+mn-ea"/>
            </a:endParaRPr>
          </a:p>
        </p:txBody>
      </p:sp>
      <p:sp>
        <p:nvSpPr>
          <p:cNvPr id="15" name="弧形 14"/>
          <p:cNvSpPr/>
          <p:nvPr>
            <p:custDataLst>
              <p:tags r:id="rId1"/>
            </p:custDataLst>
          </p:nvPr>
        </p:nvSpPr>
        <p:spPr>
          <a:xfrm rot="7200000">
            <a:off x="4619085" y="3147521"/>
            <a:ext cx="1495219" cy="1495219"/>
          </a:xfrm>
          <a:prstGeom prst="arc">
            <a:avLst>
              <a:gd name="adj1" fmla="val 3248781"/>
              <a:gd name="adj2" fmla="val 9734539"/>
            </a:avLst>
          </a:prstGeom>
          <a:ln w="12700">
            <a:gradFill>
              <a:gsLst>
                <a:gs pos="79000">
                  <a:schemeClr val="accent1">
                    <a:alpha val="0"/>
                  </a:schemeClr>
                </a:gs>
                <a:gs pos="0">
                  <a:schemeClr val="accent1">
                    <a:alpha val="50000"/>
                  </a:schemeClr>
                </a:gs>
              </a:gsLst>
              <a:lin ang="0" scaled="1"/>
            </a:gradFill>
            <a:prstDash val="sysDot"/>
            <a:tailEnd type="triangle"/>
          </a:ln>
        </p:spPr>
        <p:style>
          <a:lnRef idx="1">
            <a:schemeClr val="accent1"/>
          </a:lnRef>
          <a:fillRef idx="0">
            <a:schemeClr val="accent1"/>
          </a:fillRef>
          <a:effectRef idx="0">
            <a:schemeClr val="accent1"/>
          </a:effectRef>
          <a:fontRef idx="minor">
            <a:schemeClr val="tx1"/>
          </a:fontRef>
        </p:style>
        <p:txBody>
          <a:bodyPr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8" name="任意多边形: 形状 7"/>
          <p:cNvSpPr/>
          <p:nvPr>
            <p:custDataLst>
              <p:tags r:id="rId2"/>
            </p:custDataLst>
          </p:nvPr>
        </p:nvSpPr>
        <p:spPr>
          <a:xfrm rot="9900000">
            <a:off x="4911009" y="3359937"/>
            <a:ext cx="992659" cy="1257289"/>
          </a:xfrm>
          <a:custGeom>
            <a:avLst/>
            <a:gdLst>
              <a:gd name="connsiteX0" fmla="*/ 524726 w 1477780"/>
              <a:gd name="connsiteY0" fmla="*/ 1854974 h 1871148"/>
              <a:gd name="connsiteX1" fmla="*/ 301003 w 1477780"/>
              <a:gd name="connsiteY1" fmla="*/ 1772172 h 1871148"/>
              <a:gd name="connsiteX2" fmla="*/ 60855 w 1477780"/>
              <a:gd name="connsiteY2" fmla="*/ 1568357 h 1871148"/>
              <a:gd name="connsiteX3" fmla="*/ 0 w 1477780"/>
              <a:gd name="connsiteY3" fmla="*/ 1473202 h 1871148"/>
              <a:gd name="connsiteX4" fmla="*/ 32210 w 1477780"/>
              <a:gd name="connsiteY4" fmla="*/ 1455719 h 1871148"/>
              <a:gd name="connsiteX5" fmla="*/ 381926 w 1477780"/>
              <a:gd name="connsiteY5" fmla="*/ 797984 h 1871148"/>
              <a:gd name="connsiteX6" fmla="*/ 381926 w 1477780"/>
              <a:gd name="connsiteY6" fmla="*/ 4782 h 1871148"/>
              <a:gd name="connsiteX7" fmla="*/ 370849 w 1477780"/>
              <a:gd name="connsiteY7" fmla="*/ 4782 h 1871148"/>
              <a:gd name="connsiteX8" fmla="*/ 373490 w 1477780"/>
              <a:gd name="connsiteY8" fmla="*/ 0 h 1871148"/>
              <a:gd name="connsiteX9" fmla="*/ 1067861 w 1477780"/>
              <a:gd name="connsiteY9" fmla="*/ 383429 h 1871148"/>
              <a:gd name="connsiteX10" fmla="*/ 1378804 w 1477780"/>
              <a:gd name="connsiteY10" fmla="*/ 1461229 h 1871148"/>
              <a:gd name="connsiteX11" fmla="*/ 524726 w 1477780"/>
              <a:gd name="connsiteY11" fmla="*/ 1854974 h 1871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77780" h="1871148">
                <a:moveTo>
                  <a:pt x="524726" y="1854974"/>
                </a:moveTo>
                <a:cubicBezTo>
                  <a:pt x="448295" y="1839244"/>
                  <a:pt x="372908" y="1811877"/>
                  <a:pt x="301003" y="1772172"/>
                </a:cubicBezTo>
                <a:cubicBezTo>
                  <a:pt x="205130" y="1719231"/>
                  <a:pt x="124525" y="1649367"/>
                  <a:pt x="60855" y="1568357"/>
                </a:cubicBezTo>
                <a:lnTo>
                  <a:pt x="0" y="1473202"/>
                </a:lnTo>
                <a:lnTo>
                  <a:pt x="32210" y="1455719"/>
                </a:lnTo>
                <a:cubicBezTo>
                  <a:pt x="243203" y="1313175"/>
                  <a:pt x="381925" y="1071780"/>
                  <a:pt x="381926" y="797984"/>
                </a:cubicBezTo>
                <a:lnTo>
                  <a:pt x="381926" y="4782"/>
                </a:lnTo>
                <a:lnTo>
                  <a:pt x="370849" y="4782"/>
                </a:lnTo>
                <a:lnTo>
                  <a:pt x="373490" y="0"/>
                </a:lnTo>
                <a:lnTo>
                  <a:pt x="1067861" y="383429"/>
                </a:lnTo>
                <a:cubicBezTo>
                  <a:pt x="1451352" y="595190"/>
                  <a:pt x="1590565" y="1077738"/>
                  <a:pt x="1378804" y="1461229"/>
                </a:cubicBezTo>
                <a:cubicBezTo>
                  <a:pt x="1206746" y="1772815"/>
                  <a:pt x="855929" y="1923141"/>
                  <a:pt x="524726" y="1854974"/>
                </a:cubicBezTo>
                <a:close/>
              </a:path>
            </a:pathLst>
          </a:custGeom>
          <a:gradFill>
            <a:gsLst>
              <a:gs pos="25000">
                <a:schemeClr val="accent1">
                  <a:lumMod val="60000"/>
                  <a:lumOff val="40000"/>
                </a:schemeClr>
              </a:gs>
              <a:gs pos="90000">
                <a:schemeClr val="accent1">
                  <a:alpha val="100000"/>
                </a:schemeClr>
              </a:gs>
            </a:gsLst>
            <a:lin ang="2700000" scaled="0"/>
          </a:gradFill>
          <a:ln>
            <a:noFill/>
          </a:ln>
          <a:effectLst>
            <a:outerShdw blurRad="50800" dist="38100" dir="8100000" algn="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323850" bIns="39624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b="1">
              <a:latin typeface="+mj-ea"/>
              <a:ea typeface="+mj-ea"/>
              <a:sym typeface="+mn-ea"/>
            </a:endParaRPr>
          </a:p>
        </p:txBody>
      </p:sp>
      <p:sp>
        <p:nvSpPr>
          <p:cNvPr id="10" name="任意多边形: 形状 9"/>
          <p:cNvSpPr/>
          <p:nvPr>
            <p:custDataLst>
              <p:tags r:id="rId3"/>
            </p:custDataLst>
          </p:nvPr>
        </p:nvSpPr>
        <p:spPr>
          <a:xfrm rot="13500000">
            <a:off x="5600471" y="3294669"/>
            <a:ext cx="992659" cy="1256696"/>
          </a:xfrm>
          <a:custGeom>
            <a:avLst/>
            <a:gdLst>
              <a:gd name="connsiteX0" fmla="*/ 524726 w 1477780"/>
              <a:gd name="connsiteY0" fmla="*/ 1854974 h 1871148"/>
              <a:gd name="connsiteX1" fmla="*/ 301003 w 1477780"/>
              <a:gd name="connsiteY1" fmla="*/ 1772172 h 1871148"/>
              <a:gd name="connsiteX2" fmla="*/ 60855 w 1477780"/>
              <a:gd name="connsiteY2" fmla="*/ 1568357 h 1871148"/>
              <a:gd name="connsiteX3" fmla="*/ 0 w 1477780"/>
              <a:gd name="connsiteY3" fmla="*/ 1473202 h 1871148"/>
              <a:gd name="connsiteX4" fmla="*/ 32210 w 1477780"/>
              <a:gd name="connsiteY4" fmla="*/ 1455719 h 1871148"/>
              <a:gd name="connsiteX5" fmla="*/ 381926 w 1477780"/>
              <a:gd name="connsiteY5" fmla="*/ 797984 h 1871148"/>
              <a:gd name="connsiteX6" fmla="*/ 381926 w 1477780"/>
              <a:gd name="connsiteY6" fmla="*/ 4782 h 1871148"/>
              <a:gd name="connsiteX7" fmla="*/ 370849 w 1477780"/>
              <a:gd name="connsiteY7" fmla="*/ 4782 h 1871148"/>
              <a:gd name="connsiteX8" fmla="*/ 373490 w 1477780"/>
              <a:gd name="connsiteY8" fmla="*/ 0 h 1871148"/>
              <a:gd name="connsiteX9" fmla="*/ 1067861 w 1477780"/>
              <a:gd name="connsiteY9" fmla="*/ 383429 h 1871148"/>
              <a:gd name="connsiteX10" fmla="*/ 1378804 w 1477780"/>
              <a:gd name="connsiteY10" fmla="*/ 1461229 h 1871148"/>
              <a:gd name="connsiteX11" fmla="*/ 524726 w 1477780"/>
              <a:gd name="connsiteY11" fmla="*/ 1854974 h 1871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77780" h="1871148">
                <a:moveTo>
                  <a:pt x="524726" y="1854974"/>
                </a:moveTo>
                <a:cubicBezTo>
                  <a:pt x="448295" y="1839244"/>
                  <a:pt x="372908" y="1811877"/>
                  <a:pt x="301003" y="1772172"/>
                </a:cubicBezTo>
                <a:cubicBezTo>
                  <a:pt x="205130" y="1719231"/>
                  <a:pt x="124525" y="1649367"/>
                  <a:pt x="60855" y="1568357"/>
                </a:cubicBezTo>
                <a:lnTo>
                  <a:pt x="0" y="1473202"/>
                </a:lnTo>
                <a:lnTo>
                  <a:pt x="32210" y="1455719"/>
                </a:lnTo>
                <a:cubicBezTo>
                  <a:pt x="243203" y="1313175"/>
                  <a:pt x="381925" y="1071780"/>
                  <a:pt x="381926" y="797984"/>
                </a:cubicBezTo>
                <a:lnTo>
                  <a:pt x="381926" y="4782"/>
                </a:lnTo>
                <a:lnTo>
                  <a:pt x="370849" y="4782"/>
                </a:lnTo>
                <a:lnTo>
                  <a:pt x="373490" y="0"/>
                </a:lnTo>
                <a:lnTo>
                  <a:pt x="1067861" y="383429"/>
                </a:lnTo>
                <a:cubicBezTo>
                  <a:pt x="1451352" y="595190"/>
                  <a:pt x="1590565" y="1077738"/>
                  <a:pt x="1378804" y="1461229"/>
                </a:cubicBezTo>
                <a:cubicBezTo>
                  <a:pt x="1206746" y="1772815"/>
                  <a:pt x="855929" y="1923141"/>
                  <a:pt x="524726" y="1854974"/>
                </a:cubicBezTo>
                <a:close/>
              </a:path>
            </a:pathLst>
          </a:custGeom>
          <a:gradFill>
            <a:gsLst>
              <a:gs pos="25000">
                <a:schemeClr val="accent2">
                  <a:lumMod val="60000"/>
                  <a:lumOff val="40000"/>
                </a:schemeClr>
              </a:gs>
              <a:gs pos="90000">
                <a:schemeClr val="accent2"/>
              </a:gs>
            </a:gsLst>
            <a:lin ang="2700000" scaled="0"/>
          </a:gradFill>
          <a:ln>
            <a:noFill/>
          </a:ln>
          <a:effectLst>
            <a:outerShdw blurRad="50800" dist="38100" dir="8100000" algn="tr" rotWithShape="0">
              <a:schemeClr val="accent2">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323850" bIns="39624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b="1">
              <a:latin typeface="+mj-ea"/>
              <a:ea typeface="+mj-ea"/>
              <a:sym typeface="+mn-ea"/>
            </a:endParaRPr>
          </a:p>
        </p:txBody>
      </p:sp>
      <p:sp>
        <p:nvSpPr>
          <p:cNvPr id="11" name="任意多边形: 形状 10"/>
          <p:cNvSpPr/>
          <p:nvPr>
            <p:custDataLst>
              <p:tags r:id="rId4"/>
            </p:custDataLst>
          </p:nvPr>
        </p:nvSpPr>
        <p:spPr>
          <a:xfrm rot="17100000">
            <a:off x="5998603" y="3860123"/>
            <a:ext cx="992659" cy="1256696"/>
          </a:xfrm>
          <a:custGeom>
            <a:avLst/>
            <a:gdLst>
              <a:gd name="connsiteX0" fmla="*/ 524726 w 1477780"/>
              <a:gd name="connsiteY0" fmla="*/ 1854974 h 1871148"/>
              <a:gd name="connsiteX1" fmla="*/ 301003 w 1477780"/>
              <a:gd name="connsiteY1" fmla="*/ 1772172 h 1871148"/>
              <a:gd name="connsiteX2" fmla="*/ 60855 w 1477780"/>
              <a:gd name="connsiteY2" fmla="*/ 1568357 h 1871148"/>
              <a:gd name="connsiteX3" fmla="*/ 0 w 1477780"/>
              <a:gd name="connsiteY3" fmla="*/ 1473202 h 1871148"/>
              <a:gd name="connsiteX4" fmla="*/ 32210 w 1477780"/>
              <a:gd name="connsiteY4" fmla="*/ 1455719 h 1871148"/>
              <a:gd name="connsiteX5" fmla="*/ 381926 w 1477780"/>
              <a:gd name="connsiteY5" fmla="*/ 797984 h 1871148"/>
              <a:gd name="connsiteX6" fmla="*/ 381926 w 1477780"/>
              <a:gd name="connsiteY6" fmla="*/ 4782 h 1871148"/>
              <a:gd name="connsiteX7" fmla="*/ 370849 w 1477780"/>
              <a:gd name="connsiteY7" fmla="*/ 4782 h 1871148"/>
              <a:gd name="connsiteX8" fmla="*/ 373490 w 1477780"/>
              <a:gd name="connsiteY8" fmla="*/ 0 h 1871148"/>
              <a:gd name="connsiteX9" fmla="*/ 1067861 w 1477780"/>
              <a:gd name="connsiteY9" fmla="*/ 383429 h 1871148"/>
              <a:gd name="connsiteX10" fmla="*/ 1378804 w 1477780"/>
              <a:gd name="connsiteY10" fmla="*/ 1461229 h 1871148"/>
              <a:gd name="connsiteX11" fmla="*/ 524726 w 1477780"/>
              <a:gd name="connsiteY11" fmla="*/ 1854974 h 1871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77780" h="1871148">
                <a:moveTo>
                  <a:pt x="524726" y="1854974"/>
                </a:moveTo>
                <a:cubicBezTo>
                  <a:pt x="448295" y="1839244"/>
                  <a:pt x="372908" y="1811877"/>
                  <a:pt x="301003" y="1772172"/>
                </a:cubicBezTo>
                <a:cubicBezTo>
                  <a:pt x="205130" y="1719231"/>
                  <a:pt x="124525" y="1649367"/>
                  <a:pt x="60855" y="1568357"/>
                </a:cubicBezTo>
                <a:lnTo>
                  <a:pt x="0" y="1473202"/>
                </a:lnTo>
                <a:lnTo>
                  <a:pt x="32210" y="1455719"/>
                </a:lnTo>
                <a:cubicBezTo>
                  <a:pt x="243203" y="1313175"/>
                  <a:pt x="381925" y="1071780"/>
                  <a:pt x="381926" y="797984"/>
                </a:cubicBezTo>
                <a:lnTo>
                  <a:pt x="381926" y="4782"/>
                </a:lnTo>
                <a:lnTo>
                  <a:pt x="370849" y="4782"/>
                </a:lnTo>
                <a:lnTo>
                  <a:pt x="373490" y="0"/>
                </a:lnTo>
                <a:lnTo>
                  <a:pt x="1067861" y="383429"/>
                </a:lnTo>
                <a:cubicBezTo>
                  <a:pt x="1451352" y="595190"/>
                  <a:pt x="1590565" y="1077738"/>
                  <a:pt x="1378804" y="1461229"/>
                </a:cubicBezTo>
                <a:cubicBezTo>
                  <a:pt x="1206746" y="1772815"/>
                  <a:pt x="855929" y="1923141"/>
                  <a:pt x="524726" y="1854974"/>
                </a:cubicBezTo>
                <a:close/>
              </a:path>
            </a:pathLst>
          </a:custGeom>
          <a:gradFill>
            <a:gsLst>
              <a:gs pos="25000">
                <a:schemeClr val="accent3">
                  <a:lumMod val="60000"/>
                  <a:lumOff val="40000"/>
                </a:schemeClr>
              </a:gs>
              <a:gs pos="90000">
                <a:schemeClr val="accent3"/>
              </a:gs>
            </a:gsLst>
            <a:lin ang="2700000" scaled="0"/>
          </a:gradFill>
          <a:ln>
            <a:noFill/>
          </a:ln>
          <a:effectLst>
            <a:outerShdw blurRad="50800" dist="38100" dir="8100000" algn="tr" rotWithShape="0">
              <a:schemeClr val="accent3">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323850" bIns="39624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b="1">
              <a:latin typeface="+mj-ea"/>
              <a:ea typeface="+mj-ea"/>
              <a:sym typeface="+mn-ea"/>
            </a:endParaRPr>
          </a:p>
        </p:txBody>
      </p:sp>
      <p:sp>
        <p:nvSpPr>
          <p:cNvPr id="12" name="任意多边形: 形状 11"/>
          <p:cNvSpPr/>
          <p:nvPr>
            <p:custDataLst>
              <p:tags r:id="rId5"/>
            </p:custDataLst>
          </p:nvPr>
        </p:nvSpPr>
        <p:spPr>
          <a:xfrm rot="20700000">
            <a:off x="5708459" y="4483131"/>
            <a:ext cx="992659" cy="1257289"/>
          </a:xfrm>
          <a:custGeom>
            <a:avLst/>
            <a:gdLst>
              <a:gd name="connsiteX0" fmla="*/ 524726 w 1477780"/>
              <a:gd name="connsiteY0" fmla="*/ 1854974 h 1871148"/>
              <a:gd name="connsiteX1" fmla="*/ 301003 w 1477780"/>
              <a:gd name="connsiteY1" fmla="*/ 1772172 h 1871148"/>
              <a:gd name="connsiteX2" fmla="*/ 60855 w 1477780"/>
              <a:gd name="connsiteY2" fmla="*/ 1568357 h 1871148"/>
              <a:gd name="connsiteX3" fmla="*/ 0 w 1477780"/>
              <a:gd name="connsiteY3" fmla="*/ 1473202 h 1871148"/>
              <a:gd name="connsiteX4" fmla="*/ 32210 w 1477780"/>
              <a:gd name="connsiteY4" fmla="*/ 1455719 h 1871148"/>
              <a:gd name="connsiteX5" fmla="*/ 381926 w 1477780"/>
              <a:gd name="connsiteY5" fmla="*/ 797984 h 1871148"/>
              <a:gd name="connsiteX6" fmla="*/ 381926 w 1477780"/>
              <a:gd name="connsiteY6" fmla="*/ 4782 h 1871148"/>
              <a:gd name="connsiteX7" fmla="*/ 370849 w 1477780"/>
              <a:gd name="connsiteY7" fmla="*/ 4782 h 1871148"/>
              <a:gd name="connsiteX8" fmla="*/ 373490 w 1477780"/>
              <a:gd name="connsiteY8" fmla="*/ 0 h 1871148"/>
              <a:gd name="connsiteX9" fmla="*/ 1067861 w 1477780"/>
              <a:gd name="connsiteY9" fmla="*/ 383429 h 1871148"/>
              <a:gd name="connsiteX10" fmla="*/ 1378804 w 1477780"/>
              <a:gd name="connsiteY10" fmla="*/ 1461229 h 1871148"/>
              <a:gd name="connsiteX11" fmla="*/ 524726 w 1477780"/>
              <a:gd name="connsiteY11" fmla="*/ 1854974 h 1871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77780" h="1871148">
                <a:moveTo>
                  <a:pt x="524726" y="1854974"/>
                </a:moveTo>
                <a:cubicBezTo>
                  <a:pt x="448295" y="1839244"/>
                  <a:pt x="372908" y="1811877"/>
                  <a:pt x="301003" y="1772172"/>
                </a:cubicBezTo>
                <a:cubicBezTo>
                  <a:pt x="205130" y="1719231"/>
                  <a:pt x="124525" y="1649367"/>
                  <a:pt x="60855" y="1568357"/>
                </a:cubicBezTo>
                <a:lnTo>
                  <a:pt x="0" y="1473202"/>
                </a:lnTo>
                <a:lnTo>
                  <a:pt x="32210" y="1455719"/>
                </a:lnTo>
                <a:cubicBezTo>
                  <a:pt x="243203" y="1313175"/>
                  <a:pt x="381925" y="1071780"/>
                  <a:pt x="381926" y="797984"/>
                </a:cubicBezTo>
                <a:lnTo>
                  <a:pt x="381926" y="4782"/>
                </a:lnTo>
                <a:lnTo>
                  <a:pt x="370849" y="4782"/>
                </a:lnTo>
                <a:lnTo>
                  <a:pt x="373490" y="0"/>
                </a:lnTo>
                <a:lnTo>
                  <a:pt x="1067861" y="383429"/>
                </a:lnTo>
                <a:cubicBezTo>
                  <a:pt x="1451352" y="595190"/>
                  <a:pt x="1590565" y="1077738"/>
                  <a:pt x="1378804" y="1461229"/>
                </a:cubicBezTo>
                <a:cubicBezTo>
                  <a:pt x="1206746" y="1772815"/>
                  <a:pt x="855929" y="1923141"/>
                  <a:pt x="524726" y="1854974"/>
                </a:cubicBezTo>
                <a:close/>
              </a:path>
            </a:pathLst>
          </a:custGeom>
          <a:gradFill>
            <a:gsLst>
              <a:gs pos="25000">
                <a:schemeClr val="accent4">
                  <a:lumMod val="60000"/>
                  <a:lumOff val="40000"/>
                </a:schemeClr>
              </a:gs>
              <a:gs pos="90000">
                <a:schemeClr val="accent4"/>
              </a:gs>
            </a:gsLst>
            <a:lin ang="2700000" scaled="0"/>
          </a:gradFill>
          <a:ln>
            <a:noFill/>
          </a:ln>
          <a:effectLst>
            <a:outerShdw blurRad="50800" dist="38100" dir="8100000" algn="tr" rotWithShape="0">
              <a:schemeClr val="accent4">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323850" bIns="39624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b="1">
              <a:latin typeface="+mj-ea"/>
              <a:ea typeface="+mj-ea"/>
              <a:sym typeface="+mn-ea"/>
            </a:endParaRPr>
          </a:p>
        </p:txBody>
      </p:sp>
      <p:sp>
        <p:nvSpPr>
          <p:cNvPr id="13" name="任意多边形: 形状 12"/>
          <p:cNvSpPr/>
          <p:nvPr>
            <p:custDataLst>
              <p:tags r:id="rId6"/>
            </p:custDataLst>
          </p:nvPr>
        </p:nvSpPr>
        <p:spPr>
          <a:xfrm rot="2700000">
            <a:off x="5020184" y="4551958"/>
            <a:ext cx="992659" cy="1256696"/>
          </a:xfrm>
          <a:custGeom>
            <a:avLst/>
            <a:gdLst>
              <a:gd name="connsiteX0" fmla="*/ 524726 w 1477780"/>
              <a:gd name="connsiteY0" fmla="*/ 1854974 h 1871148"/>
              <a:gd name="connsiteX1" fmla="*/ 301003 w 1477780"/>
              <a:gd name="connsiteY1" fmla="*/ 1772172 h 1871148"/>
              <a:gd name="connsiteX2" fmla="*/ 60855 w 1477780"/>
              <a:gd name="connsiteY2" fmla="*/ 1568357 h 1871148"/>
              <a:gd name="connsiteX3" fmla="*/ 0 w 1477780"/>
              <a:gd name="connsiteY3" fmla="*/ 1473202 h 1871148"/>
              <a:gd name="connsiteX4" fmla="*/ 32210 w 1477780"/>
              <a:gd name="connsiteY4" fmla="*/ 1455719 h 1871148"/>
              <a:gd name="connsiteX5" fmla="*/ 381926 w 1477780"/>
              <a:gd name="connsiteY5" fmla="*/ 797984 h 1871148"/>
              <a:gd name="connsiteX6" fmla="*/ 381926 w 1477780"/>
              <a:gd name="connsiteY6" fmla="*/ 4782 h 1871148"/>
              <a:gd name="connsiteX7" fmla="*/ 370849 w 1477780"/>
              <a:gd name="connsiteY7" fmla="*/ 4782 h 1871148"/>
              <a:gd name="connsiteX8" fmla="*/ 373490 w 1477780"/>
              <a:gd name="connsiteY8" fmla="*/ 0 h 1871148"/>
              <a:gd name="connsiteX9" fmla="*/ 1067861 w 1477780"/>
              <a:gd name="connsiteY9" fmla="*/ 383429 h 1871148"/>
              <a:gd name="connsiteX10" fmla="*/ 1378804 w 1477780"/>
              <a:gd name="connsiteY10" fmla="*/ 1461229 h 1871148"/>
              <a:gd name="connsiteX11" fmla="*/ 524726 w 1477780"/>
              <a:gd name="connsiteY11" fmla="*/ 1854974 h 1871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77780" h="1871148">
                <a:moveTo>
                  <a:pt x="524726" y="1854974"/>
                </a:moveTo>
                <a:cubicBezTo>
                  <a:pt x="448295" y="1839244"/>
                  <a:pt x="372908" y="1811877"/>
                  <a:pt x="301003" y="1772172"/>
                </a:cubicBezTo>
                <a:cubicBezTo>
                  <a:pt x="205130" y="1719231"/>
                  <a:pt x="124525" y="1649367"/>
                  <a:pt x="60855" y="1568357"/>
                </a:cubicBezTo>
                <a:lnTo>
                  <a:pt x="0" y="1473202"/>
                </a:lnTo>
                <a:lnTo>
                  <a:pt x="32210" y="1455719"/>
                </a:lnTo>
                <a:cubicBezTo>
                  <a:pt x="243203" y="1313175"/>
                  <a:pt x="381925" y="1071780"/>
                  <a:pt x="381926" y="797984"/>
                </a:cubicBezTo>
                <a:lnTo>
                  <a:pt x="381926" y="4782"/>
                </a:lnTo>
                <a:lnTo>
                  <a:pt x="370849" y="4782"/>
                </a:lnTo>
                <a:lnTo>
                  <a:pt x="373490" y="0"/>
                </a:lnTo>
                <a:lnTo>
                  <a:pt x="1067861" y="383429"/>
                </a:lnTo>
                <a:cubicBezTo>
                  <a:pt x="1451352" y="595190"/>
                  <a:pt x="1590565" y="1077738"/>
                  <a:pt x="1378804" y="1461229"/>
                </a:cubicBezTo>
                <a:cubicBezTo>
                  <a:pt x="1206746" y="1772815"/>
                  <a:pt x="855929" y="1923141"/>
                  <a:pt x="524726" y="1854974"/>
                </a:cubicBezTo>
                <a:close/>
              </a:path>
            </a:pathLst>
          </a:custGeom>
          <a:gradFill>
            <a:gsLst>
              <a:gs pos="25000">
                <a:schemeClr val="accent5">
                  <a:lumMod val="60000"/>
                  <a:lumOff val="40000"/>
                </a:schemeClr>
              </a:gs>
              <a:gs pos="90000">
                <a:schemeClr val="accent5"/>
              </a:gs>
            </a:gsLst>
            <a:lin ang="2700000" scaled="0"/>
          </a:gradFill>
          <a:ln>
            <a:noFill/>
          </a:ln>
          <a:effectLst>
            <a:outerShdw blurRad="50800" dist="38100" dir="8100000" algn="tr" rotWithShape="0">
              <a:schemeClr val="accent5">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323850" bIns="39624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b="1">
              <a:latin typeface="+mj-ea"/>
              <a:ea typeface="+mj-ea"/>
              <a:sym typeface="+mn-ea"/>
            </a:endParaRPr>
          </a:p>
        </p:txBody>
      </p:sp>
      <p:sp>
        <p:nvSpPr>
          <p:cNvPr id="14" name="任意多边形: 形状 13"/>
          <p:cNvSpPr/>
          <p:nvPr>
            <p:custDataLst>
              <p:tags r:id="rId7"/>
            </p:custDataLst>
          </p:nvPr>
        </p:nvSpPr>
        <p:spPr>
          <a:xfrm rot="6300000">
            <a:off x="4622646" y="3985318"/>
            <a:ext cx="992659" cy="1256696"/>
          </a:xfrm>
          <a:custGeom>
            <a:avLst/>
            <a:gdLst>
              <a:gd name="connsiteX0" fmla="*/ 524726 w 1477780"/>
              <a:gd name="connsiteY0" fmla="*/ 1854974 h 1871148"/>
              <a:gd name="connsiteX1" fmla="*/ 301003 w 1477780"/>
              <a:gd name="connsiteY1" fmla="*/ 1772172 h 1871148"/>
              <a:gd name="connsiteX2" fmla="*/ 60855 w 1477780"/>
              <a:gd name="connsiteY2" fmla="*/ 1568357 h 1871148"/>
              <a:gd name="connsiteX3" fmla="*/ 0 w 1477780"/>
              <a:gd name="connsiteY3" fmla="*/ 1473202 h 1871148"/>
              <a:gd name="connsiteX4" fmla="*/ 32210 w 1477780"/>
              <a:gd name="connsiteY4" fmla="*/ 1455719 h 1871148"/>
              <a:gd name="connsiteX5" fmla="*/ 381926 w 1477780"/>
              <a:gd name="connsiteY5" fmla="*/ 797984 h 1871148"/>
              <a:gd name="connsiteX6" fmla="*/ 381926 w 1477780"/>
              <a:gd name="connsiteY6" fmla="*/ 4782 h 1871148"/>
              <a:gd name="connsiteX7" fmla="*/ 370849 w 1477780"/>
              <a:gd name="connsiteY7" fmla="*/ 4782 h 1871148"/>
              <a:gd name="connsiteX8" fmla="*/ 373490 w 1477780"/>
              <a:gd name="connsiteY8" fmla="*/ 0 h 1871148"/>
              <a:gd name="connsiteX9" fmla="*/ 1067861 w 1477780"/>
              <a:gd name="connsiteY9" fmla="*/ 383429 h 1871148"/>
              <a:gd name="connsiteX10" fmla="*/ 1378804 w 1477780"/>
              <a:gd name="connsiteY10" fmla="*/ 1461229 h 1871148"/>
              <a:gd name="connsiteX11" fmla="*/ 524726 w 1477780"/>
              <a:gd name="connsiteY11" fmla="*/ 1854974 h 1871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77780" h="1871148">
                <a:moveTo>
                  <a:pt x="524726" y="1854974"/>
                </a:moveTo>
                <a:cubicBezTo>
                  <a:pt x="448295" y="1839244"/>
                  <a:pt x="372908" y="1811877"/>
                  <a:pt x="301003" y="1772172"/>
                </a:cubicBezTo>
                <a:cubicBezTo>
                  <a:pt x="205130" y="1719231"/>
                  <a:pt x="124525" y="1649367"/>
                  <a:pt x="60855" y="1568357"/>
                </a:cubicBezTo>
                <a:lnTo>
                  <a:pt x="0" y="1473202"/>
                </a:lnTo>
                <a:lnTo>
                  <a:pt x="32210" y="1455719"/>
                </a:lnTo>
                <a:cubicBezTo>
                  <a:pt x="243203" y="1313175"/>
                  <a:pt x="381925" y="1071780"/>
                  <a:pt x="381926" y="797984"/>
                </a:cubicBezTo>
                <a:lnTo>
                  <a:pt x="381926" y="4782"/>
                </a:lnTo>
                <a:lnTo>
                  <a:pt x="370849" y="4782"/>
                </a:lnTo>
                <a:lnTo>
                  <a:pt x="373490" y="0"/>
                </a:lnTo>
                <a:lnTo>
                  <a:pt x="1067861" y="383429"/>
                </a:lnTo>
                <a:cubicBezTo>
                  <a:pt x="1451352" y="595190"/>
                  <a:pt x="1590565" y="1077738"/>
                  <a:pt x="1378804" y="1461229"/>
                </a:cubicBezTo>
                <a:cubicBezTo>
                  <a:pt x="1206746" y="1772815"/>
                  <a:pt x="855929" y="1923141"/>
                  <a:pt x="524726" y="1854974"/>
                </a:cubicBezTo>
                <a:close/>
              </a:path>
            </a:pathLst>
          </a:custGeom>
          <a:gradFill>
            <a:gsLst>
              <a:gs pos="25000">
                <a:schemeClr val="accent6">
                  <a:lumMod val="60000"/>
                  <a:lumOff val="40000"/>
                </a:schemeClr>
              </a:gs>
              <a:gs pos="90000">
                <a:schemeClr val="accent6"/>
              </a:gs>
            </a:gsLst>
            <a:lin ang="2700000" scaled="0"/>
          </a:gradFill>
          <a:ln>
            <a:noFill/>
          </a:ln>
          <a:effectLst>
            <a:outerShdw blurRad="50800" dist="38100" dir="8100000" algn="tr" rotWithShape="0">
              <a:schemeClr val="accent6">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323850" bIns="39624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b="1">
              <a:latin typeface="+mj-ea"/>
              <a:ea typeface="+mj-ea"/>
              <a:sym typeface="+mn-ea"/>
            </a:endParaRPr>
          </a:p>
        </p:txBody>
      </p:sp>
      <p:sp>
        <p:nvSpPr>
          <p:cNvPr id="16" name="弧形 15"/>
          <p:cNvSpPr/>
          <p:nvPr>
            <p:custDataLst>
              <p:tags r:id="rId8"/>
            </p:custDataLst>
          </p:nvPr>
        </p:nvSpPr>
        <p:spPr>
          <a:xfrm rot="10800000">
            <a:off x="5392802" y="3142774"/>
            <a:ext cx="1495219" cy="1495219"/>
          </a:xfrm>
          <a:prstGeom prst="arc">
            <a:avLst>
              <a:gd name="adj1" fmla="val 3248781"/>
              <a:gd name="adj2" fmla="val 9734539"/>
            </a:avLst>
          </a:prstGeom>
          <a:ln w="12700">
            <a:gradFill>
              <a:gsLst>
                <a:gs pos="79000">
                  <a:schemeClr val="accent2">
                    <a:alpha val="0"/>
                  </a:schemeClr>
                </a:gs>
                <a:gs pos="0">
                  <a:schemeClr val="accent2">
                    <a:alpha val="50000"/>
                  </a:schemeClr>
                </a:gs>
              </a:gsLst>
              <a:lin ang="0" scaled="1"/>
            </a:gradFill>
            <a:prstDash val="sysDot"/>
            <a:tailEnd type="triangle"/>
          </a:ln>
        </p:spPr>
        <p:style>
          <a:lnRef idx="1">
            <a:schemeClr val="accent1"/>
          </a:lnRef>
          <a:fillRef idx="0">
            <a:schemeClr val="accent1"/>
          </a:fillRef>
          <a:effectRef idx="0">
            <a:schemeClr val="accent1"/>
          </a:effectRef>
          <a:fontRef idx="minor">
            <a:schemeClr val="tx1"/>
          </a:fontRef>
        </p:style>
        <p:txBody>
          <a:bodyPr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7" name="弧形 16"/>
          <p:cNvSpPr/>
          <p:nvPr>
            <p:custDataLst>
              <p:tags r:id="rId9"/>
            </p:custDataLst>
          </p:nvPr>
        </p:nvSpPr>
        <p:spPr>
          <a:xfrm rot="14400000">
            <a:off x="5799834" y="3736708"/>
            <a:ext cx="1495219" cy="1495219"/>
          </a:xfrm>
          <a:prstGeom prst="arc">
            <a:avLst>
              <a:gd name="adj1" fmla="val 3248781"/>
              <a:gd name="adj2" fmla="val 9734539"/>
            </a:avLst>
          </a:prstGeom>
          <a:ln w="12700">
            <a:gradFill>
              <a:gsLst>
                <a:gs pos="79000">
                  <a:schemeClr val="accent3">
                    <a:alpha val="0"/>
                  </a:schemeClr>
                </a:gs>
                <a:gs pos="0">
                  <a:schemeClr val="accent3">
                    <a:alpha val="50000"/>
                  </a:schemeClr>
                </a:gs>
              </a:gsLst>
              <a:lin ang="0" scaled="1"/>
            </a:gradFill>
            <a:prstDash val="sysDot"/>
            <a:tailEnd type="triangle"/>
          </a:ln>
        </p:spPr>
        <p:style>
          <a:lnRef idx="1">
            <a:schemeClr val="accent1"/>
          </a:lnRef>
          <a:fillRef idx="0">
            <a:schemeClr val="accent1"/>
          </a:fillRef>
          <a:effectRef idx="0">
            <a:schemeClr val="accent1"/>
          </a:effectRef>
          <a:fontRef idx="minor">
            <a:schemeClr val="tx1"/>
          </a:fontRef>
        </p:style>
        <p:txBody>
          <a:bodyPr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8" name="弧形 17"/>
          <p:cNvSpPr/>
          <p:nvPr>
            <p:custDataLst>
              <p:tags r:id="rId10"/>
            </p:custDataLst>
          </p:nvPr>
        </p:nvSpPr>
        <p:spPr>
          <a:xfrm rot="3600000">
            <a:off x="4331908" y="3870210"/>
            <a:ext cx="1495219" cy="1495219"/>
          </a:xfrm>
          <a:prstGeom prst="arc">
            <a:avLst>
              <a:gd name="adj1" fmla="val 3248781"/>
              <a:gd name="adj2" fmla="val 9734539"/>
            </a:avLst>
          </a:prstGeom>
          <a:ln w="12700">
            <a:gradFill>
              <a:gsLst>
                <a:gs pos="79000">
                  <a:schemeClr val="accent6">
                    <a:alpha val="0"/>
                  </a:schemeClr>
                </a:gs>
                <a:gs pos="0">
                  <a:schemeClr val="accent6">
                    <a:alpha val="50000"/>
                  </a:schemeClr>
                </a:gs>
              </a:gsLst>
              <a:lin ang="0" scaled="1"/>
            </a:gradFill>
            <a:prstDash val="sysDot"/>
            <a:tailEnd type="triangle"/>
          </a:ln>
        </p:spPr>
        <p:style>
          <a:lnRef idx="1">
            <a:schemeClr val="accent1"/>
          </a:lnRef>
          <a:fillRef idx="0">
            <a:schemeClr val="accent1"/>
          </a:fillRef>
          <a:effectRef idx="0">
            <a:schemeClr val="accent1"/>
          </a:effectRef>
          <a:fontRef idx="minor">
            <a:schemeClr val="tx1"/>
          </a:fontRef>
        </p:style>
        <p:txBody>
          <a:bodyPr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9" name="弧形 18"/>
          <p:cNvSpPr/>
          <p:nvPr>
            <p:custDataLst>
              <p:tags r:id="rId11"/>
            </p:custDataLst>
          </p:nvPr>
        </p:nvSpPr>
        <p:spPr>
          <a:xfrm>
            <a:off x="4695033" y="4476604"/>
            <a:ext cx="1495219" cy="1495219"/>
          </a:xfrm>
          <a:prstGeom prst="arc">
            <a:avLst>
              <a:gd name="adj1" fmla="val 3248781"/>
              <a:gd name="adj2" fmla="val 9734539"/>
            </a:avLst>
          </a:prstGeom>
          <a:ln w="12700">
            <a:gradFill>
              <a:gsLst>
                <a:gs pos="79000">
                  <a:schemeClr val="accent5">
                    <a:alpha val="0"/>
                  </a:schemeClr>
                </a:gs>
                <a:gs pos="0">
                  <a:schemeClr val="accent5">
                    <a:alpha val="50000"/>
                  </a:schemeClr>
                </a:gs>
              </a:gsLst>
              <a:lin ang="0" scaled="1"/>
            </a:gradFill>
            <a:prstDash val="sysDot"/>
            <a:tailEnd type="triangle"/>
          </a:ln>
        </p:spPr>
        <p:style>
          <a:lnRef idx="1">
            <a:schemeClr val="accent1"/>
          </a:lnRef>
          <a:fillRef idx="0">
            <a:schemeClr val="accent1"/>
          </a:fillRef>
          <a:effectRef idx="0">
            <a:schemeClr val="accent1"/>
          </a:effectRef>
          <a:fontRef idx="minor">
            <a:schemeClr val="tx1"/>
          </a:fontRef>
        </p:style>
        <p:txBody>
          <a:bodyPr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20" name="弧形 19"/>
          <p:cNvSpPr/>
          <p:nvPr>
            <p:custDataLst>
              <p:tags r:id="rId12"/>
            </p:custDataLst>
          </p:nvPr>
        </p:nvSpPr>
        <p:spPr>
          <a:xfrm rot="18000000">
            <a:off x="5457476" y="4476604"/>
            <a:ext cx="1495219" cy="1495219"/>
          </a:xfrm>
          <a:prstGeom prst="arc">
            <a:avLst>
              <a:gd name="adj1" fmla="val 3248781"/>
              <a:gd name="adj2" fmla="val 9734539"/>
            </a:avLst>
          </a:prstGeom>
          <a:ln w="12700">
            <a:gradFill>
              <a:gsLst>
                <a:gs pos="79000">
                  <a:schemeClr val="accent4">
                    <a:alpha val="0"/>
                  </a:schemeClr>
                </a:gs>
                <a:gs pos="0">
                  <a:schemeClr val="accent4">
                    <a:alpha val="50000"/>
                  </a:schemeClr>
                </a:gs>
              </a:gsLst>
              <a:lin ang="0" scaled="1"/>
            </a:gradFill>
            <a:prstDash val="sysDot"/>
            <a:tailEnd type="triangle"/>
          </a:ln>
        </p:spPr>
        <p:style>
          <a:lnRef idx="1">
            <a:schemeClr val="accent1"/>
          </a:lnRef>
          <a:fillRef idx="0">
            <a:schemeClr val="accent1"/>
          </a:fillRef>
          <a:effectRef idx="0">
            <a:schemeClr val="accent1"/>
          </a:effectRef>
          <a:fontRef idx="minor">
            <a:schemeClr val="tx1"/>
          </a:fontRef>
        </p:style>
        <p:txBody>
          <a:bodyPr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21" name="标题"/>
          <p:cNvSpPr txBox="1"/>
          <p:nvPr>
            <p:custDataLst>
              <p:tags r:id="rId13"/>
            </p:custDataLst>
          </p:nvPr>
        </p:nvSpPr>
        <p:spPr>
          <a:xfrm>
            <a:off x="7834400" y="3930731"/>
            <a:ext cx="3003893" cy="389232"/>
          </a:xfrm>
          <a:prstGeom prst="rect">
            <a:avLst/>
          </a:prstGeom>
          <a:noFill/>
        </p:spPr>
        <p:txBody>
          <a:bodyPr wrap="square" lIns="0" tIns="0" rIns="0" bIns="0" rtlCol="0" anchor="b" anchorCtr="0">
            <a:noAutofit/>
          </a:bodyPr>
          <a:lstStyle/>
          <a:p>
            <a:pPr algn="just">
              <a:spcBef>
                <a:spcPct val="0"/>
              </a:spcBef>
              <a:spcAft>
                <a:spcPct val="0"/>
              </a:spcAft>
            </a:pPr>
            <a:r>
              <a:rPr lang="zh-CN" altLang="en-US" sz="2000" b="1" dirty="0">
                <a:solidFill>
                  <a:schemeClr val="accent3"/>
                </a:solidFill>
                <a:latin typeface="+mn-ea"/>
                <a:cs typeface="+mn-ea"/>
                <a:sym typeface="+mn-ea"/>
              </a:rPr>
              <a:t>4. 人际关系融洽</a:t>
            </a:r>
            <a:endParaRPr lang="zh-CN" altLang="en-US" sz="2000" b="1" dirty="0">
              <a:solidFill>
                <a:schemeClr val="accent3"/>
              </a:solidFill>
              <a:latin typeface="+mn-ea"/>
              <a:cs typeface="+mn-ea"/>
              <a:sym typeface="+mn-ea"/>
            </a:endParaRPr>
          </a:p>
        </p:txBody>
      </p:sp>
      <p:sp>
        <p:nvSpPr>
          <p:cNvPr id="23" name="标题"/>
          <p:cNvSpPr txBox="1"/>
          <p:nvPr>
            <p:custDataLst>
              <p:tags r:id="rId14"/>
            </p:custDataLst>
          </p:nvPr>
        </p:nvSpPr>
        <p:spPr>
          <a:xfrm>
            <a:off x="7357745" y="5356860"/>
            <a:ext cx="3519805" cy="389255"/>
          </a:xfrm>
          <a:prstGeom prst="rect">
            <a:avLst/>
          </a:prstGeom>
          <a:noFill/>
        </p:spPr>
        <p:txBody>
          <a:bodyPr wrap="square" lIns="0" tIns="0" rIns="0" bIns="0" rtlCol="0" anchor="b" anchorCtr="0">
            <a:noAutofit/>
          </a:bodyPr>
          <a:lstStyle/>
          <a:p>
            <a:pPr algn="just">
              <a:spcBef>
                <a:spcPct val="0"/>
              </a:spcBef>
              <a:spcAft>
                <a:spcPct val="0"/>
              </a:spcAft>
            </a:pPr>
            <a:r>
              <a:rPr lang="zh-CN" altLang="en-US" sz="2000" b="1" dirty="0">
                <a:solidFill>
                  <a:schemeClr val="accent4"/>
                </a:solidFill>
                <a:latin typeface="+mn-ea"/>
                <a:cs typeface="+mn-ea"/>
                <a:sym typeface="+mn-ea"/>
              </a:rPr>
              <a:t>6. 没有严重的心理健康问题</a:t>
            </a:r>
            <a:endParaRPr lang="zh-CN" altLang="en-US" sz="2000" b="1" dirty="0">
              <a:solidFill>
                <a:schemeClr val="accent4"/>
              </a:solidFill>
              <a:latin typeface="+mn-ea"/>
              <a:cs typeface="+mn-ea"/>
              <a:sym typeface="+mn-ea"/>
            </a:endParaRPr>
          </a:p>
        </p:txBody>
      </p:sp>
      <p:sp>
        <p:nvSpPr>
          <p:cNvPr id="24" name="标题"/>
          <p:cNvSpPr txBox="1"/>
          <p:nvPr>
            <p:custDataLst>
              <p:tags r:id="rId15"/>
            </p:custDataLst>
          </p:nvPr>
        </p:nvSpPr>
        <p:spPr>
          <a:xfrm>
            <a:off x="7357947" y="2557740"/>
            <a:ext cx="3003893" cy="389232"/>
          </a:xfrm>
          <a:prstGeom prst="rect">
            <a:avLst/>
          </a:prstGeom>
          <a:noFill/>
        </p:spPr>
        <p:txBody>
          <a:bodyPr wrap="square" lIns="0" tIns="0" rIns="0" bIns="0" rtlCol="0" anchor="b" anchorCtr="0">
            <a:noAutofit/>
          </a:bodyPr>
          <a:lstStyle/>
          <a:p>
            <a:pPr algn="just">
              <a:spcBef>
                <a:spcPct val="0"/>
              </a:spcBef>
              <a:spcAft>
                <a:spcPct val="0"/>
              </a:spcAft>
            </a:pPr>
            <a:r>
              <a:rPr lang="zh-CN" altLang="en-US" sz="2000" b="1" dirty="0">
                <a:solidFill>
                  <a:schemeClr val="accent2"/>
                </a:solidFill>
                <a:latin typeface="+mn-ea"/>
                <a:cs typeface="+mn-ea"/>
                <a:sym typeface="+mn-ea"/>
              </a:rPr>
              <a:t>2. 认知活动积极</a:t>
            </a:r>
            <a:endParaRPr lang="zh-CN" altLang="en-US" sz="2000" b="1" dirty="0">
              <a:solidFill>
                <a:schemeClr val="accent2"/>
              </a:solidFill>
              <a:latin typeface="+mn-ea"/>
              <a:cs typeface="+mn-ea"/>
              <a:sym typeface="+mn-ea"/>
            </a:endParaRPr>
          </a:p>
        </p:txBody>
      </p:sp>
      <p:sp>
        <p:nvSpPr>
          <p:cNvPr id="36" name="标题"/>
          <p:cNvSpPr txBox="1"/>
          <p:nvPr>
            <p:custDataLst>
              <p:tags r:id="rId16"/>
            </p:custDataLst>
          </p:nvPr>
        </p:nvSpPr>
        <p:spPr>
          <a:xfrm>
            <a:off x="754063" y="3939631"/>
            <a:ext cx="3003893" cy="389232"/>
          </a:xfrm>
          <a:prstGeom prst="rect">
            <a:avLst/>
          </a:prstGeom>
          <a:noFill/>
        </p:spPr>
        <p:txBody>
          <a:bodyPr wrap="square" lIns="0" tIns="0" rIns="0" bIns="0" rtlCol="0" anchor="b" anchorCtr="0">
            <a:noAutofit/>
          </a:bodyPr>
          <a:lstStyle/>
          <a:p>
            <a:pPr algn="r">
              <a:spcBef>
                <a:spcPct val="0"/>
              </a:spcBef>
              <a:spcAft>
                <a:spcPct val="0"/>
              </a:spcAft>
            </a:pPr>
            <a:r>
              <a:rPr lang="zh-CN" altLang="en-US" sz="2000" b="1" dirty="0">
                <a:solidFill>
                  <a:schemeClr val="accent6"/>
                </a:solidFill>
                <a:latin typeface="+mn-ea"/>
                <a:cs typeface="+mn-ea"/>
                <a:sym typeface="+mn-ea"/>
              </a:rPr>
              <a:t>3. 情绪积极向上</a:t>
            </a:r>
            <a:endParaRPr lang="zh-CN" altLang="en-US" sz="2000" b="1" dirty="0">
              <a:solidFill>
                <a:schemeClr val="accent6"/>
              </a:solidFill>
              <a:latin typeface="+mn-ea"/>
              <a:cs typeface="+mn-ea"/>
              <a:sym typeface="+mn-ea"/>
            </a:endParaRPr>
          </a:p>
        </p:txBody>
      </p:sp>
      <p:sp>
        <p:nvSpPr>
          <p:cNvPr id="28" name="标题"/>
          <p:cNvSpPr txBox="1"/>
          <p:nvPr>
            <p:custDataLst>
              <p:tags r:id="rId17"/>
            </p:custDataLst>
          </p:nvPr>
        </p:nvSpPr>
        <p:spPr>
          <a:xfrm>
            <a:off x="1184828" y="5357122"/>
            <a:ext cx="3003893" cy="389232"/>
          </a:xfrm>
          <a:prstGeom prst="rect">
            <a:avLst/>
          </a:prstGeom>
          <a:noFill/>
        </p:spPr>
        <p:txBody>
          <a:bodyPr wrap="square" lIns="0" tIns="0" rIns="0" bIns="0" rtlCol="0" anchor="b" anchorCtr="0">
            <a:noAutofit/>
          </a:bodyPr>
          <a:lstStyle/>
          <a:p>
            <a:pPr algn="r">
              <a:spcBef>
                <a:spcPct val="0"/>
              </a:spcBef>
              <a:spcAft>
                <a:spcPct val="0"/>
              </a:spcAft>
            </a:pPr>
            <a:r>
              <a:rPr lang="zh-CN" altLang="en-US" sz="2000" b="1" dirty="0">
                <a:solidFill>
                  <a:schemeClr val="accent6">
                    <a:lumMod val="75000"/>
                    <a:lumOff val="25000"/>
                  </a:schemeClr>
                </a:solidFill>
                <a:latin typeface="+mn-ea"/>
                <a:cs typeface="+mn-ea"/>
                <a:sym typeface="+mn-ea"/>
              </a:rPr>
              <a:t>5. 性格特征良好</a:t>
            </a:r>
            <a:endParaRPr lang="zh-CN" altLang="en-US" sz="2000" b="1" dirty="0">
              <a:solidFill>
                <a:schemeClr val="accent6">
                  <a:lumMod val="75000"/>
                  <a:lumOff val="25000"/>
                </a:schemeClr>
              </a:solidFill>
              <a:latin typeface="+mn-ea"/>
              <a:cs typeface="+mn-ea"/>
              <a:sym typeface="+mn-ea"/>
            </a:endParaRPr>
          </a:p>
        </p:txBody>
      </p:sp>
      <p:sp>
        <p:nvSpPr>
          <p:cNvPr id="34" name="标题"/>
          <p:cNvSpPr txBox="1"/>
          <p:nvPr>
            <p:custDataLst>
              <p:tags r:id="rId18"/>
            </p:custDataLst>
          </p:nvPr>
        </p:nvSpPr>
        <p:spPr>
          <a:xfrm>
            <a:off x="1202629" y="2557740"/>
            <a:ext cx="3003893" cy="389232"/>
          </a:xfrm>
          <a:prstGeom prst="rect">
            <a:avLst/>
          </a:prstGeom>
          <a:noFill/>
        </p:spPr>
        <p:txBody>
          <a:bodyPr wrap="square" lIns="0" tIns="0" rIns="0" bIns="0" rtlCol="0" anchor="b" anchorCtr="0">
            <a:noAutofit/>
          </a:bodyPr>
          <a:lstStyle/>
          <a:p>
            <a:pPr algn="r">
              <a:spcBef>
                <a:spcPct val="0"/>
              </a:spcBef>
              <a:spcAft>
                <a:spcPct val="0"/>
              </a:spcAft>
            </a:pPr>
            <a:r>
              <a:rPr lang="zh-CN" altLang="en-US" sz="2000" b="1" dirty="0">
                <a:solidFill>
                  <a:schemeClr val="accent1"/>
                </a:solidFill>
                <a:latin typeface="+mn-ea"/>
                <a:cs typeface="+mn-ea"/>
                <a:sym typeface="+mn-ea"/>
              </a:rPr>
              <a:t>1. 动作发展正常</a:t>
            </a:r>
            <a:endParaRPr lang="zh-CN" altLang="en-US" sz="2000" b="1" dirty="0">
              <a:solidFill>
                <a:schemeClr val="accent1"/>
              </a:solidFill>
              <a:latin typeface="+mn-ea"/>
              <a:cs typeface="+mn-ea"/>
              <a:sym typeface="+mn-ea"/>
            </a:endParaRPr>
          </a:p>
        </p:txBody>
      </p:sp>
      <p:pic>
        <p:nvPicPr>
          <p:cNvPr id="68" name="图形 50" descr="343439383331313b343532303033313bd3a6d3c3c9ccb3c7"/>
          <p:cNvPicPr>
            <a:picLocks noChangeAspect="1"/>
          </p:cNvPicPr>
          <p:nvPr>
            <p:custDataLst>
              <p:tags r:id="rId19"/>
            </p:custDataLst>
          </p:nvPr>
        </p:nvPicPr>
        <p:blipFill>
          <a:blip r:embed="rId20">
            <a:extLst>
              <a:ext uri="{96DAC541-7B7A-43D3-8B79-37D633B846F1}">
                <asvg:svgBlip xmlns:asvg="http://schemas.microsoft.com/office/drawing/2016/SVG/main" r:embed="rId21"/>
              </a:ext>
            </a:extLst>
          </a:blip>
          <a:stretch>
            <a:fillRect/>
          </a:stretch>
        </p:blipFill>
        <p:spPr>
          <a:xfrm>
            <a:off x="6428775" y="4358529"/>
            <a:ext cx="252287" cy="252287"/>
          </a:xfrm>
          <a:prstGeom prst="rect">
            <a:avLst/>
          </a:prstGeom>
          <a:effectLst>
            <a:outerShdw blurRad="50800" dist="38100" dir="5400000" algn="t" rotWithShape="0">
              <a:schemeClr val="accent3">
                <a:lumMod val="75000"/>
                <a:alpha val="20000"/>
              </a:schemeClr>
            </a:outerShdw>
          </a:effectLst>
        </p:spPr>
      </p:pic>
      <p:pic>
        <p:nvPicPr>
          <p:cNvPr id="69" name="图形 120" descr="343439383331313b343532303032383bbfcdbba7b9dcc0ed"/>
          <p:cNvPicPr>
            <a:picLocks noChangeAspect="1"/>
          </p:cNvPicPr>
          <p:nvPr>
            <p:custDataLst>
              <p:tags r:id="rId22"/>
            </p:custDataLst>
          </p:nvPr>
        </p:nvPicPr>
        <p:blipFill>
          <a:blip r:embed="rId23">
            <a:extLst>
              <a:ext uri="{96DAC541-7B7A-43D3-8B79-37D633B846F1}">
                <asvg:svgBlip xmlns:asvg="http://schemas.microsoft.com/office/drawing/2016/SVG/main" r:embed="rId24"/>
              </a:ext>
            </a:extLst>
          </a:blip>
          <a:stretch>
            <a:fillRect/>
          </a:stretch>
        </p:blipFill>
        <p:spPr>
          <a:xfrm>
            <a:off x="6125578" y="5047991"/>
            <a:ext cx="252287" cy="252287"/>
          </a:xfrm>
          <a:prstGeom prst="rect">
            <a:avLst/>
          </a:prstGeom>
          <a:effectLst>
            <a:outerShdw blurRad="50800" dist="38100" dir="5400000" algn="t" rotWithShape="0">
              <a:schemeClr val="accent4">
                <a:lumMod val="75000"/>
                <a:alpha val="20000"/>
              </a:schemeClr>
            </a:outerShdw>
          </a:effectLst>
        </p:spPr>
      </p:pic>
      <p:pic>
        <p:nvPicPr>
          <p:cNvPr id="70" name="图片 69" descr="343435383036303b343532343136343bcfeec4bfb7b6cea7"/>
          <p:cNvPicPr>
            <a:picLocks noChangeAspect="1"/>
          </p:cNvPicPr>
          <p:nvPr>
            <p:custDataLst>
              <p:tags r:id="rId25"/>
            </p:custDataLst>
          </p:nvPr>
        </p:nvPicPr>
        <p:blipFill>
          <a:blip r:embed="rId26">
            <a:extLst>
              <a:ext uri="{96DAC541-7B7A-43D3-8B79-37D633B846F1}">
                <asvg:svgBlip xmlns:asvg="http://schemas.microsoft.com/office/drawing/2016/SVG/main" r:embed="rId27"/>
              </a:ext>
            </a:extLst>
          </a:blip>
          <a:stretch>
            <a:fillRect/>
          </a:stretch>
        </p:blipFill>
        <p:spPr>
          <a:xfrm>
            <a:off x="5337028" y="5119192"/>
            <a:ext cx="252287" cy="252287"/>
          </a:xfrm>
          <a:prstGeom prst="rect">
            <a:avLst/>
          </a:prstGeom>
          <a:effectLst>
            <a:outerShdw blurRad="50800" dist="38100" dir="5400000" sx="102000" sy="102000" algn="ctr" rotWithShape="0">
              <a:schemeClr val="accent5">
                <a:lumMod val="75000"/>
                <a:alpha val="20000"/>
              </a:schemeClr>
            </a:outerShdw>
          </a:effectLst>
        </p:spPr>
      </p:pic>
      <p:pic>
        <p:nvPicPr>
          <p:cNvPr id="71" name="图形 136" descr="343439383331313b343532303033323bd3a6d3c3b9dcc0ed"/>
          <p:cNvPicPr>
            <a:picLocks noChangeAspect="1"/>
          </p:cNvPicPr>
          <p:nvPr>
            <p:custDataLst>
              <p:tags r:id="rId28"/>
            </p:custDataLst>
          </p:nvPr>
        </p:nvPicPr>
        <p:blipFill>
          <a:blip r:embed="rId29">
            <a:extLst>
              <a:ext uri="{96DAC541-7B7A-43D3-8B79-37D633B846F1}">
                <asvg:svgBlip xmlns:asvg="http://schemas.microsoft.com/office/drawing/2016/SVG/main" r:embed="rId30"/>
              </a:ext>
            </a:extLst>
          </a:blip>
          <a:stretch>
            <a:fillRect/>
          </a:stretch>
        </p:blipFill>
        <p:spPr>
          <a:xfrm>
            <a:off x="6049630" y="3654827"/>
            <a:ext cx="252287" cy="252287"/>
          </a:xfrm>
          <a:prstGeom prst="rect">
            <a:avLst/>
          </a:prstGeom>
          <a:effectLst>
            <a:outerShdw blurRad="50800" dist="38100" dir="5400000" algn="t" rotWithShape="0">
              <a:schemeClr val="accent2">
                <a:lumMod val="75000"/>
                <a:alpha val="20000"/>
              </a:schemeClr>
            </a:outerShdw>
          </a:effectLst>
        </p:spPr>
      </p:pic>
      <p:pic>
        <p:nvPicPr>
          <p:cNvPr id="72" name="图形 128" descr="343439383331313b343532303034303bcffacadbb9dcc0ed"/>
          <p:cNvPicPr>
            <a:picLocks noChangeAspect="1"/>
          </p:cNvPicPr>
          <p:nvPr>
            <p:custDataLst>
              <p:tags r:id="rId31"/>
            </p:custDataLst>
          </p:nvPr>
        </p:nvPicPr>
        <p:blipFill>
          <a:blip r:embed="rId32">
            <a:extLst>
              <a:ext uri="{96DAC541-7B7A-43D3-8B79-37D633B846F1}">
                <asvg:svgBlip xmlns:asvg="http://schemas.microsoft.com/office/drawing/2016/SVG/main" r:embed="rId33"/>
              </a:ext>
            </a:extLst>
          </a:blip>
          <a:stretch>
            <a:fillRect/>
          </a:stretch>
        </p:blipFill>
        <p:spPr>
          <a:xfrm>
            <a:off x="5240313" y="3763408"/>
            <a:ext cx="252287" cy="252287"/>
          </a:xfrm>
          <a:prstGeom prst="rect">
            <a:avLst/>
          </a:prstGeom>
          <a:effectLst>
            <a:outerShdw blurRad="50800" dist="38100" dir="5400000" algn="t" rotWithShape="0">
              <a:schemeClr val="accent1">
                <a:lumMod val="75000"/>
                <a:alpha val="20000"/>
              </a:schemeClr>
            </a:outerShdw>
          </a:effectLst>
        </p:spPr>
      </p:pic>
      <p:pic>
        <p:nvPicPr>
          <p:cNvPr id="73" name="图形 26" descr="343435383038363b343532323339383bd6b4d0d0cad6b6ce"/>
          <p:cNvPicPr>
            <a:picLocks noChangeAspect="1"/>
          </p:cNvPicPr>
          <p:nvPr>
            <p:custDataLst>
              <p:tags r:id="rId34"/>
            </p:custDataLst>
          </p:nvPr>
        </p:nvPicPr>
        <p:blipFill>
          <a:blip r:embed="rId35">
            <a:extLst>
              <a:ext uri="{96DAC541-7B7A-43D3-8B79-37D633B846F1}">
                <asvg:svgBlip xmlns:asvg="http://schemas.microsoft.com/office/drawing/2016/SVG/main" r:embed="rId36"/>
              </a:ext>
            </a:extLst>
          </a:blip>
          <a:stretch>
            <a:fillRect/>
          </a:stretch>
        </p:blipFill>
        <p:spPr>
          <a:xfrm>
            <a:off x="4867102" y="4477197"/>
            <a:ext cx="235468" cy="235468"/>
          </a:xfrm>
          <a:prstGeom prst="rect">
            <a:avLst/>
          </a:prstGeom>
          <a:effectLst>
            <a:outerShdw blurRad="50800" dist="38100" dir="8100000" algn="t" rotWithShape="0">
              <a:schemeClr val="accent6">
                <a:lumMod val="75000"/>
                <a:alpha val="20000"/>
              </a:schemeClr>
            </a:outerShdw>
          </a:effectLst>
        </p:spPr>
      </p:pic>
    </p:spTree>
    <p:custDataLst>
      <p:tags r:id="rId37"/>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r>
              <a:rPr lang="zh-CN" altLang="en-US" sz="2400" b="1"/>
              <a:t>一、 学前儿童心理健康的标准</a:t>
            </a:r>
            <a:endParaRPr lang="zh-CN" altLang="en-US" sz="2400" b="1"/>
          </a:p>
          <a:p>
            <a:endParaRPr lang="zh-CN" altLang="en-US" sz="2400" b="1"/>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学前儿童心理健康教育概述 </a:t>
            </a:r>
            <a:endParaRPr>
              <a:solidFill>
                <a:schemeClr val="tx1">
                  <a:lumMod val="85000"/>
                  <a:lumOff val="15000"/>
                </a:schemeClr>
              </a:solidFill>
              <a:latin typeface="+mn-ea"/>
              <a:cs typeface="+mn-ea"/>
              <a:sym typeface="+mn-ea"/>
            </a:endParaRPr>
          </a:p>
        </p:txBody>
      </p:sp>
      <p:sp>
        <p:nvSpPr>
          <p:cNvPr id="15" name="弧形 14"/>
          <p:cNvSpPr/>
          <p:nvPr>
            <p:custDataLst>
              <p:tags r:id="rId1"/>
            </p:custDataLst>
          </p:nvPr>
        </p:nvSpPr>
        <p:spPr>
          <a:xfrm rot="7200000">
            <a:off x="4813395" y="2776046"/>
            <a:ext cx="1495219" cy="1495219"/>
          </a:xfrm>
          <a:prstGeom prst="arc">
            <a:avLst>
              <a:gd name="adj1" fmla="val 3248781"/>
              <a:gd name="adj2" fmla="val 9734539"/>
            </a:avLst>
          </a:prstGeom>
          <a:ln w="12700">
            <a:gradFill>
              <a:gsLst>
                <a:gs pos="79000">
                  <a:schemeClr val="accent1">
                    <a:alpha val="0"/>
                  </a:schemeClr>
                </a:gs>
                <a:gs pos="0">
                  <a:schemeClr val="accent1">
                    <a:alpha val="50000"/>
                  </a:schemeClr>
                </a:gs>
              </a:gsLst>
              <a:lin ang="0" scaled="1"/>
            </a:gradFill>
            <a:prstDash val="sysDot"/>
            <a:tailEnd type="triangle"/>
          </a:ln>
        </p:spPr>
        <p:style>
          <a:lnRef idx="1">
            <a:schemeClr val="accent1"/>
          </a:lnRef>
          <a:fillRef idx="0">
            <a:schemeClr val="accent1"/>
          </a:fillRef>
          <a:effectRef idx="0">
            <a:schemeClr val="accent1"/>
          </a:effectRef>
          <a:fontRef idx="minor">
            <a:schemeClr val="tx1"/>
          </a:fontRef>
        </p:style>
        <p:txBody>
          <a:bodyPr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8" name="任意多边形: 形状 7"/>
          <p:cNvSpPr/>
          <p:nvPr>
            <p:custDataLst>
              <p:tags r:id="rId2"/>
            </p:custDataLst>
          </p:nvPr>
        </p:nvSpPr>
        <p:spPr>
          <a:xfrm rot="9900000">
            <a:off x="5105319" y="2988462"/>
            <a:ext cx="992659" cy="1257289"/>
          </a:xfrm>
          <a:custGeom>
            <a:avLst/>
            <a:gdLst>
              <a:gd name="connsiteX0" fmla="*/ 524726 w 1477780"/>
              <a:gd name="connsiteY0" fmla="*/ 1854974 h 1871148"/>
              <a:gd name="connsiteX1" fmla="*/ 301003 w 1477780"/>
              <a:gd name="connsiteY1" fmla="*/ 1772172 h 1871148"/>
              <a:gd name="connsiteX2" fmla="*/ 60855 w 1477780"/>
              <a:gd name="connsiteY2" fmla="*/ 1568357 h 1871148"/>
              <a:gd name="connsiteX3" fmla="*/ 0 w 1477780"/>
              <a:gd name="connsiteY3" fmla="*/ 1473202 h 1871148"/>
              <a:gd name="connsiteX4" fmla="*/ 32210 w 1477780"/>
              <a:gd name="connsiteY4" fmla="*/ 1455719 h 1871148"/>
              <a:gd name="connsiteX5" fmla="*/ 381926 w 1477780"/>
              <a:gd name="connsiteY5" fmla="*/ 797984 h 1871148"/>
              <a:gd name="connsiteX6" fmla="*/ 381926 w 1477780"/>
              <a:gd name="connsiteY6" fmla="*/ 4782 h 1871148"/>
              <a:gd name="connsiteX7" fmla="*/ 370849 w 1477780"/>
              <a:gd name="connsiteY7" fmla="*/ 4782 h 1871148"/>
              <a:gd name="connsiteX8" fmla="*/ 373490 w 1477780"/>
              <a:gd name="connsiteY8" fmla="*/ 0 h 1871148"/>
              <a:gd name="connsiteX9" fmla="*/ 1067861 w 1477780"/>
              <a:gd name="connsiteY9" fmla="*/ 383429 h 1871148"/>
              <a:gd name="connsiteX10" fmla="*/ 1378804 w 1477780"/>
              <a:gd name="connsiteY10" fmla="*/ 1461229 h 1871148"/>
              <a:gd name="connsiteX11" fmla="*/ 524726 w 1477780"/>
              <a:gd name="connsiteY11" fmla="*/ 1854974 h 1871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77780" h="1871148">
                <a:moveTo>
                  <a:pt x="524726" y="1854974"/>
                </a:moveTo>
                <a:cubicBezTo>
                  <a:pt x="448295" y="1839244"/>
                  <a:pt x="372908" y="1811877"/>
                  <a:pt x="301003" y="1772172"/>
                </a:cubicBezTo>
                <a:cubicBezTo>
                  <a:pt x="205130" y="1719231"/>
                  <a:pt x="124525" y="1649367"/>
                  <a:pt x="60855" y="1568357"/>
                </a:cubicBezTo>
                <a:lnTo>
                  <a:pt x="0" y="1473202"/>
                </a:lnTo>
                <a:lnTo>
                  <a:pt x="32210" y="1455719"/>
                </a:lnTo>
                <a:cubicBezTo>
                  <a:pt x="243203" y="1313175"/>
                  <a:pt x="381925" y="1071780"/>
                  <a:pt x="381926" y="797984"/>
                </a:cubicBezTo>
                <a:lnTo>
                  <a:pt x="381926" y="4782"/>
                </a:lnTo>
                <a:lnTo>
                  <a:pt x="370849" y="4782"/>
                </a:lnTo>
                <a:lnTo>
                  <a:pt x="373490" y="0"/>
                </a:lnTo>
                <a:lnTo>
                  <a:pt x="1067861" y="383429"/>
                </a:lnTo>
                <a:cubicBezTo>
                  <a:pt x="1451352" y="595190"/>
                  <a:pt x="1590565" y="1077738"/>
                  <a:pt x="1378804" y="1461229"/>
                </a:cubicBezTo>
                <a:cubicBezTo>
                  <a:pt x="1206746" y="1772815"/>
                  <a:pt x="855929" y="1923141"/>
                  <a:pt x="524726" y="1854974"/>
                </a:cubicBezTo>
                <a:close/>
              </a:path>
            </a:pathLst>
          </a:custGeom>
          <a:gradFill>
            <a:gsLst>
              <a:gs pos="25000">
                <a:schemeClr val="accent1">
                  <a:lumMod val="60000"/>
                  <a:lumOff val="40000"/>
                </a:schemeClr>
              </a:gs>
              <a:gs pos="90000">
                <a:schemeClr val="accent1">
                  <a:alpha val="100000"/>
                </a:schemeClr>
              </a:gs>
            </a:gsLst>
            <a:lin ang="2700000" scaled="0"/>
          </a:gradFill>
          <a:ln>
            <a:noFill/>
          </a:ln>
          <a:effectLst>
            <a:outerShdw blurRad="50800" dist="38100" dir="8100000" algn="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323850" bIns="39624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b="1">
              <a:latin typeface="+mj-ea"/>
              <a:ea typeface="+mj-ea"/>
              <a:sym typeface="+mn-ea"/>
            </a:endParaRPr>
          </a:p>
        </p:txBody>
      </p:sp>
      <p:sp>
        <p:nvSpPr>
          <p:cNvPr id="10" name="任意多边形: 形状 9"/>
          <p:cNvSpPr/>
          <p:nvPr>
            <p:custDataLst>
              <p:tags r:id="rId3"/>
            </p:custDataLst>
          </p:nvPr>
        </p:nvSpPr>
        <p:spPr>
          <a:xfrm rot="13500000">
            <a:off x="5794781" y="2923194"/>
            <a:ext cx="992659" cy="1256696"/>
          </a:xfrm>
          <a:custGeom>
            <a:avLst/>
            <a:gdLst>
              <a:gd name="connsiteX0" fmla="*/ 524726 w 1477780"/>
              <a:gd name="connsiteY0" fmla="*/ 1854974 h 1871148"/>
              <a:gd name="connsiteX1" fmla="*/ 301003 w 1477780"/>
              <a:gd name="connsiteY1" fmla="*/ 1772172 h 1871148"/>
              <a:gd name="connsiteX2" fmla="*/ 60855 w 1477780"/>
              <a:gd name="connsiteY2" fmla="*/ 1568357 h 1871148"/>
              <a:gd name="connsiteX3" fmla="*/ 0 w 1477780"/>
              <a:gd name="connsiteY3" fmla="*/ 1473202 h 1871148"/>
              <a:gd name="connsiteX4" fmla="*/ 32210 w 1477780"/>
              <a:gd name="connsiteY4" fmla="*/ 1455719 h 1871148"/>
              <a:gd name="connsiteX5" fmla="*/ 381926 w 1477780"/>
              <a:gd name="connsiteY5" fmla="*/ 797984 h 1871148"/>
              <a:gd name="connsiteX6" fmla="*/ 381926 w 1477780"/>
              <a:gd name="connsiteY6" fmla="*/ 4782 h 1871148"/>
              <a:gd name="connsiteX7" fmla="*/ 370849 w 1477780"/>
              <a:gd name="connsiteY7" fmla="*/ 4782 h 1871148"/>
              <a:gd name="connsiteX8" fmla="*/ 373490 w 1477780"/>
              <a:gd name="connsiteY8" fmla="*/ 0 h 1871148"/>
              <a:gd name="connsiteX9" fmla="*/ 1067861 w 1477780"/>
              <a:gd name="connsiteY9" fmla="*/ 383429 h 1871148"/>
              <a:gd name="connsiteX10" fmla="*/ 1378804 w 1477780"/>
              <a:gd name="connsiteY10" fmla="*/ 1461229 h 1871148"/>
              <a:gd name="connsiteX11" fmla="*/ 524726 w 1477780"/>
              <a:gd name="connsiteY11" fmla="*/ 1854974 h 1871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77780" h="1871148">
                <a:moveTo>
                  <a:pt x="524726" y="1854974"/>
                </a:moveTo>
                <a:cubicBezTo>
                  <a:pt x="448295" y="1839244"/>
                  <a:pt x="372908" y="1811877"/>
                  <a:pt x="301003" y="1772172"/>
                </a:cubicBezTo>
                <a:cubicBezTo>
                  <a:pt x="205130" y="1719231"/>
                  <a:pt x="124525" y="1649367"/>
                  <a:pt x="60855" y="1568357"/>
                </a:cubicBezTo>
                <a:lnTo>
                  <a:pt x="0" y="1473202"/>
                </a:lnTo>
                <a:lnTo>
                  <a:pt x="32210" y="1455719"/>
                </a:lnTo>
                <a:cubicBezTo>
                  <a:pt x="243203" y="1313175"/>
                  <a:pt x="381925" y="1071780"/>
                  <a:pt x="381926" y="797984"/>
                </a:cubicBezTo>
                <a:lnTo>
                  <a:pt x="381926" y="4782"/>
                </a:lnTo>
                <a:lnTo>
                  <a:pt x="370849" y="4782"/>
                </a:lnTo>
                <a:lnTo>
                  <a:pt x="373490" y="0"/>
                </a:lnTo>
                <a:lnTo>
                  <a:pt x="1067861" y="383429"/>
                </a:lnTo>
                <a:cubicBezTo>
                  <a:pt x="1451352" y="595190"/>
                  <a:pt x="1590565" y="1077738"/>
                  <a:pt x="1378804" y="1461229"/>
                </a:cubicBezTo>
                <a:cubicBezTo>
                  <a:pt x="1206746" y="1772815"/>
                  <a:pt x="855929" y="1923141"/>
                  <a:pt x="524726" y="1854974"/>
                </a:cubicBezTo>
                <a:close/>
              </a:path>
            </a:pathLst>
          </a:custGeom>
          <a:gradFill>
            <a:gsLst>
              <a:gs pos="25000">
                <a:schemeClr val="accent2">
                  <a:lumMod val="60000"/>
                  <a:lumOff val="40000"/>
                </a:schemeClr>
              </a:gs>
              <a:gs pos="90000">
                <a:schemeClr val="accent2"/>
              </a:gs>
            </a:gsLst>
            <a:lin ang="2700000" scaled="0"/>
          </a:gradFill>
          <a:ln>
            <a:noFill/>
          </a:ln>
          <a:effectLst>
            <a:outerShdw blurRad="50800" dist="38100" dir="8100000" algn="tr" rotWithShape="0">
              <a:schemeClr val="accent2">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323850" bIns="39624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b="1">
              <a:latin typeface="+mj-ea"/>
              <a:ea typeface="+mj-ea"/>
              <a:sym typeface="+mn-ea"/>
            </a:endParaRPr>
          </a:p>
        </p:txBody>
      </p:sp>
      <p:sp>
        <p:nvSpPr>
          <p:cNvPr id="11" name="任意多边形: 形状 10"/>
          <p:cNvSpPr/>
          <p:nvPr>
            <p:custDataLst>
              <p:tags r:id="rId4"/>
            </p:custDataLst>
          </p:nvPr>
        </p:nvSpPr>
        <p:spPr>
          <a:xfrm rot="17100000">
            <a:off x="6192913" y="3488648"/>
            <a:ext cx="992659" cy="1256696"/>
          </a:xfrm>
          <a:custGeom>
            <a:avLst/>
            <a:gdLst>
              <a:gd name="connsiteX0" fmla="*/ 524726 w 1477780"/>
              <a:gd name="connsiteY0" fmla="*/ 1854974 h 1871148"/>
              <a:gd name="connsiteX1" fmla="*/ 301003 w 1477780"/>
              <a:gd name="connsiteY1" fmla="*/ 1772172 h 1871148"/>
              <a:gd name="connsiteX2" fmla="*/ 60855 w 1477780"/>
              <a:gd name="connsiteY2" fmla="*/ 1568357 h 1871148"/>
              <a:gd name="connsiteX3" fmla="*/ 0 w 1477780"/>
              <a:gd name="connsiteY3" fmla="*/ 1473202 h 1871148"/>
              <a:gd name="connsiteX4" fmla="*/ 32210 w 1477780"/>
              <a:gd name="connsiteY4" fmla="*/ 1455719 h 1871148"/>
              <a:gd name="connsiteX5" fmla="*/ 381926 w 1477780"/>
              <a:gd name="connsiteY5" fmla="*/ 797984 h 1871148"/>
              <a:gd name="connsiteX6" fmla="*/ 381926 w 1477780"/>
              <a:gd name="connsiteY6" fmla="*/ 4782 h 1871148"/>
              <a:gd name="connsiteX7" fmla="*/ 370849 w 1477780"/>
              <a:gd name="connsiteY7" fmla="*/ 4782 h 1871148"/>
              <a:gd name="connsiteX8" fmla="*/ 373490 w 1477780"/>
              <a:gd name="connsiteY8" fmla="*/ 0 h 1871148"/>
              <a:gd name="connsiteX9" fmla="*/ 1067861 w 1477780"/>
              <a:gd name="connsiteY9" fmla="*/ 383429 h 1871148"/>
              <a:gd name="connsiteX10" fmla="*/ 1378804 w 1477780"/>
              <a:gd name="connsiteY10" fmla="*/ 1461229 h 1871148"/>
              <a:gd name="connsiteX11" fmla="*/ 524726 w 1477780"/>
              <a:gd name="connsiteY11" fmla="*/ 1854974 h 1871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77780" h="1871148">
                <a:moveTo>
                  <a:pt x="524726" y="1854974"/>
                </a:moveTo>
                <a:cubicBezTo>
                  <a:pt x="448295" y="1839244"/>
                  <a:pt x="372908" y="1811877"/>
                  <a:pt x="301003" y="1772172"/>
                </a:cubicBezTo>
                <a:cubicBezTo>
                  <a:pt x="205130" y="1719231"/>
                  <a:pt x="124525" y="1649367"/>
                  <a:pt x="60855" y="1568357"/>
                </a:cubicBezTo>
                <a:lnTo>
                  <a:pt x="0" y="1473202"/>
                </a:lnTo>
                <a:lnTo>
                  <a:pt x="32210" y="1455719"/>
                </a:lnTo>
                <a:cubicBezTo>
                  <a:pt x="243203" y="1313175"/>
                  <a:pt x="381925" y="1071780"/>
                  <a:pt x="381926" y="797984"/>
                </a:cubicBezTo>
                <a:lnTo>
                  <a:pt x="381926" y="4782"/>
                </a:lnTo>
                <a:lnTo>
                  <a:pt x="370849" y="4782"/>
                </a:lnTo>
                <a:lnTo>
                  <a:pt x="373490" y="0"/>
                </a:lnTo>
                <a:lnTo>
                  <a:pt x="1067861" y="383429"/>
                </a:lnTo>
                <a:cubicBezTo>
                  <a:pt x="1451352" y="595190"/>
                  <a:pt x="1590565" y="1077738"/>
                  <a:pt x="1378804" y="1461229"/>
                </a:cubicBezTo>
                <a:cubicBezTo>
                  <a:pt x="1206746" y="1772815"/>
                  <a:pt x="855929" y="1923141"/>
                  <a:pt x="524726" y="1854974"/>
                </a:cubicBezTo>
                <a:close/>
              </a:path>
            </a:pathLst>
          </a:custGeom>
          <a:gradFill>
            <a:gsLst>
              <a:gs pos="25000">
                <a:schemeClr val="accent3">
                  <a:lumMod val="60000"/>
                  <a:lumOff val="40000"/>
                </a:schemeClr>
              </a:gs>
              <a:gs pos="90000">
                <a:schemeClr val="accent3"/>
              </a:gs>
            </a:gsLst>
            <a:lin ang="2700000" scaled="0"/>
          </a:gradFill>
          <a:ln>
            <a:noFill/>
          </a:ln>
          <a:effectLst>
            <a:outerShdw blurRad="50800" dist="38100" dir="8100000" algn="tr" rotWithShape="0">
              <a:schemeClr val="accent3">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323850" bIns="39624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b="1">
              <a:latin typeface="+mj-ea"/>
              <a:ea typeface="+mj-ea"/>
              <a:sym typeface="+mn-ea"/>
            </a:endParaRPr>
          </a:p>
        </p:txBody>
      </p:sp>
      <p:sp>
        <p:nvSpPr>
          <p:cNvPr id="12" name="任意多边形: 形状 11"/>
          <p:cNvSpPr/>
          <p:nvPr>
            <p:custDataLst>
              <p:tags r:id="rId5"/>
            </p:custDataLst>
          </p:nvPr>
        </p:nvSpPr>
        <p:spPr>
          <a:xfrm rot="20700000">
            <a:off x="5902769" y="4111656"/>
            <a:ext cx="992659" cy="1257289"/>
          </a:xfrm>
          <a:custGeom>
            <a:avLst/>
            <a:gdLst>
              <a:gd name="connsiteX0" fmla="*/ 524726 w 1477780"/>
              <a:gd name="connsiteY0" fmla="*/ 1854974 h 1871148"/>
              <a:gd name="connsiteX1" fmla="*/ 301003 w 1477780"/>
              <a:gd name="connsiteY1" fmla="*/ 1772172 h 1871148"/>
              <a:gd name="connsiteX2" fmla="*/ 60855 w 1477780"/>
              <a:gd name="connsiteY2" fmla="*/ 1568357 h 1871148"/>
              <a:gd name="connsiteX3" fmla="*/ 0 w 1477780"/>
              <a:gd name="connsiteY3" fmla="*/ 1473202 h 1871148"/>
              <a:gd name="connsiteX4" fmla="*/ 32210 w 1477780"/>
              <a:gd name="connsiteY4" fmla="*/ 1455719 h 1871148"/>
              <a:gd name="connsiteX5" fmla="*/ 381926 w 1477780"/>
              <a:gd name="connsiteY5" fmla="*/ 797984 h 1871148"/>
              <a:gd name="connsiteX6" fmla="*/ 381926 w 1477780"/>
              <a:gd name="connsiteY6" fmla="*/ 4782 h 1871148"/>
              <a:gd name="connsiteX7" fmla="*/ 370849 w 1477780"/>
              <a:gd name="connsiteY7" fmla="*/ 4782 h 1871148"/>
              <a:gd name="connsiteX8" fmla="*/ 373490 w 1477780"/>
              <a:gd name="connsiteY8" fmla="*/ 0 h 1871148"/>
              <a:gd name="connsiteX9" fmla="*/ 1067861 w 1477780"/>
              <a:gd name="connsiteY9" fmla="*/ 383429 h 1871148"/>
              <a:gd name="connsiteX10" fmla="*/ 1378804 w 1477780"/>
              <a:gd name="connsiteY10" fmla="*/ 1461229 h 1871148"/>
              <a:gd name="connsiteX11" fmla="*/ 524726 w 1477780"/>
              <a:gd name="connsiteY11" fmla="*/ 1854974 h 1871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77780" h="1871148">
                <a:moveTo>
                  <a:pt x="524726" y="1854974"/>
                </a:moveTo>
                <a:cubicBezTo>
                  <a:pt x="448295" y="1839244"/>
                  <a:pt x="372908" y="1811877"/>
                  <a:pt x="301003" y="1772172"/>
                </a:cubicBezTo>
                <a:cubicBezTo>
                  <a:pt x="205130" y="1719231"/>
                  <a:pt x="124525" y="1649367"/>
                  <a:pt x="60855" y="1568357"/>
                </a:cubicBezTo>
                <a:lnTo>
                  <a:pt x="0" y="1473202"/>
                </a:lnTo>
                <a:lnTo>
                  <a:pt x="32210" y="1455719"/>
                </a:lnTo>
                <a:cubicBezTo>
                  <a:pt x="243203" y="1313175"/>
                  <a:pt x="381925" y="1071780"/>
                  <a:pt x="381926" y="797984"/>
                </a:cubicBezTo>
                <a:lnTo>
                  <a:pt x="381926" y="4782"/>
                </a:lnTo>
                <a:lnTo>
                  <a:pt x="370849" y="4782"/>
                </a:lnTo>
                <a:lnTo>
                  <a:pt x="373490" y="0"/>
                </a:lnTo>
                <a:lnTo>
                  <a:pt x="1067861" y="383429"/>
                </a:lnTo>
                <a:cubicBezTo>
                  <a:pt x="1451352" y="595190"/>
                  <a:pt x="1590565" y="1077738"/>
                  <a:pt x="1378804" y="1461229"/>
                </a:cubicBezTo>
                <a:cubicBezTo>
                  <a:pt x="1206746" y="1772815"/>
                  <a:pt x="855929" y="1923141"/>
                  <a:pt x="524726" y="1854974"/>
                </a:cubicBezTo>
                <a:close/>
              </a:path>
            </a:pathLst>
          </a:custGeom>
          <a:gradFill>
            <a:gsLst>
              <a:gs pos="25000">
                <a:schemeClr val="accent4">
                  <a:lumMod val="60000"/>
                  <a:lumOff val="40000"/>
                </a:schemeClr>
              </a:gs>
              <a:gs pos="90000">
                <a:schemeClr val="accent4"/>
              </a:gs>
            </a:gsLst>
            <a:lin ang="2700000" scaled="0"/>
          </a:gradFill>
          <a:ln>
            <a:noFill/>
          </a:ln>
          <a:effectLst>
            <a:outerShdw blurRad="50800" dist="38100" dir="8100000" algn="tr" rotWithShape="0">
              <a:schemeClr val="accent4">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323850" bIns="39624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b="1">
              <a:latin typeface="+mj-ea"/>
              <a:ea typeface="+mj-ea"/>
              <a:sym typeface="+mn-ea"/>
            </a:endParaRPr>
          </a:p>
        </p:txBody>
      </p:sp>
      <p:sp>
        <p:nvSpPr>
          <p:cNvPr id="13" name="任意多边形: 形状 12"/>
          <p:cNvSpPr/>
          <p:nvPr>
            <p:custDataLst>
              <p:tags r:id="rId6"/>
            </p:custDataLst>
          </p:nvPr>
        </p:nvSpPr>
        <p:spPr>
          <a:xfrm rot="2700000">
            <a:off x="5214494" y="4180483"/>
            <a:ext cx="992659" cy="1256696"/>
          </a:xfrm>
          <a:custGeom>
            <a:avLst/>
            <a:gdLst>
              <a:gd name="connsiteX0" fmla="*/ 524726 w 1477780"/>
              <a:gd name="connsiteY0" fmla="*/ 1854974 h 1871148"/>
              <a:gd name="connsiteX1" fmla="*/ 301003 w 1477780"/>
              <a:gd name="connsiteY1" fmla="*/ 1772172 h 1871148"/>
              <a:gd name="connsiteX2" fmla="*/ 60855 w 1477780"/>
              <a:gd name="connsiteY2" fmla="*/ 1568357 h 1871148"/>
              <a:gd name="connsiteX3" fmla="*/ 0 w 1477780"/>
              <a:gd name="connsiteY3" fmla="*/ 1473202 h 1871148"/>
              <a:gd name="connsiteX4" fmla="*/ 32210 w 1477780"/>
              <a:gd name="connsiteY4" fmla="*/ 1455719 h 1871148"/>
              <a:gd name="connsiteX5" fmla="*/ 381926 w 1477780"/>
              <a:gd name="connsiteY5" fmla="*/ 797984 h 1871148"/>
              <a:gd name="connsiteX6" fmla="*/ 381926 w 1477780"/>
              <a:gd name="connsiteY6" fmla="*/ 4782 h 1871148"/>
              <a:gd name="connsiteX7" fmla="*/ 370849 w 1477780"/>
              <a:gd name="connsiteY7" fmla="*/ 4782 h 1871148"/>
              <a:gd name="connsiteX8" fmla="*/ 373490 w 1477780"/>
              <a:gd name="connsiteY8" fmla="*/ 0 h 1871148"/>
              <a:gd name="connsiteX9" fmla="*/ 1067861 w 1477780"/>
              <a:gd name="connsiteY9" fmla="*/ 383429 h 1871148"/>
              <a:gd name="connsiteX10" fmla="*/ 1378804 w 1477780"/>
              <a:gd name="connsiteY10" fmla="*/ 1461229 h 1871148"/>
              <a:gd name="connsiteX11" fmla="*/ 524726 w 1477780"/>
              <a:gd name="connsiteY11" fmla="*/ 1854974 h 1871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77780" h="1871148">
                <a:moveTo>
                  <a:pt x="524726" y="1854974"/>
                </a:moveTo>
                <a:cubicBezTo>
                  <a:pt x="448295" y="1839244"/>
                  <a:pt x="372908" y="1811877"/>
                  <a:pt x="301003" y="1772172"/>
                </a:cubicBezTo>
                <a:cubicBezTo>
                  <a:pt x="205130" y="1719231"/>
                  <a:pt x="124525" y="1649367"/>
                  <a:pt x="60855" y="1568357"/>
                </a:cubicBezTo>
                <a:lnTo>
                  <a:pt x="0" y="1473202"/>
                </a:lnTo>
                <a:lnTo>
                  <a:pt x="32210" y="1455719"/>
                </a:lnTo>
                <a:cubicBezTo>
                  <a:pt x="243203" y="1313175"/>
                  <a:pt x="381925" y="1071780"/>
                  <a:pt x="381926" y="797984"/>
                </a:cubicBezTo>
                <a:lnTo>
                  <a:pt x="381926" y="4782"/>
                </a:lnTo>
                <a:lnTo>
                  <a:pt x="370849" y="4782"/>
                </a:lnTo>
                <a:lnTo>
                  <a:pt x="373490" y="0"/>
                </a:lnTo>
                <a:lnTo>
                  <a:pt x="1067861" y="383429"/>
                </a:lnTo>
                <a:cubicBezTo>
                  <a:pt x="1451352" y="595190"/>
                  <a:pt x="1590565" y="1077738"/>
                  <a:pt x="1378804" y="1461229"/>
                </a:cubicBezTo>
                <a:cubicBezTo>
                  <a:pt x="1206746" y="1772815"/>
                  <a:pt x="855929" y="1923141"/>
                  <a:pt x="524726" y="1854974"/>
                </a:cubicBezTo>
                <a:close/>
              </a:path>
            </a:pathLst>
          </a:custGeom>
          <a:gradFill>
            <a:gsLst>
              <a:gs pos="25000">
                <a:schemeClr val="accent5">
                  <a:lumMod val="60000"/>
                  <a:lumOff val="40000"/>
                </a:schemeClr>
              </a:gs>
              <a:gs pos="90000">
                <a:schemeClr val="accent5"/>
              </a:gs>
            </a:gsLst>
            <a:lin ang="2700000" scaled="0"/>
          </a:gradFill>
          <a:ln>
            <a:noFill/>
          </a:ln>
          <a:effectLst>
            <a:outerShdw blurRad="50800" dist="38100" dir="8100000" algn="tr" rotWithShape="0">
              <a:schemeClr val="accent5">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323850" bIns="39624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b="1">
              <a:latin typeface="+mj-ea"/>
              <a:ea typeface="+mj-ea"/>
              <a:sym typeface="+mn-ea"/>
            </a:endParaRPr>
          </a:p>
        </p:txBody>
      </p:sp>
      <p:sp>
        <p:nvSpPr>
          <p:cNvPr id="14" name="任意多边形: 形状 13"/>
          <p:cNvSpPr/>
          <p:nvPr>
            <p:custDataLst>
              <p:tags r:id="rId7"/>
            </p:custDataLst>
          </p:nvPr>
        </p:nvSpPr>
        <p:spPr>
          <a:xfrm rot="6300000">
            <a:off x="4816956" y="3613843"/>
            <a:ext cx="992659" cy="1256696"/>
          </a:xfrm>
          <a:custGeom>
            <a:avLst/>
            <a:gdLst>
              <a:gd name="connsiteX0" fmla="*/ 524726 w 1477780"/>
              <a:gd name="connsiteY0" fmla="*/ 1854974 h 1871148"/>
              <a:gd name="connsiteX1" fmla="*/ 301003 w 1477780"/>
              <a:gd name="connsiteY1" fmla="*/ 1772172 h 1871148"/>
              <a:gd name="connsiteX2" fmla="*/ 60855 w 1477780"/>
              <a:gd name="connsiteY2" fmla="*/ 1568357 h 1871148"/>
              <a:gd name="connsiteX3" fmla="*/ 0 w 1477780"/>
              <a:gd name="connsiteY3" fmla="*/ 1473202 h 1871148"/>
              <a:gd name="connsiteX4" fmla="*/ 32210 w 1477780"/>
              <a:gd name="connsiteY4" fmla="*/ 1455719 h 1871148"/>
              <a:gd name="connsiteX5" fmla="*/ 381926 w 1477780"/>
              <a:gd name="connsiteY5" fmla="*/ 797984 h 1871148"/>
              <a:gd name="connsiteX6" fmla="*/ 381926 w 1477780"/>
              <a:gd name="connsiteY6" fmla="*/ 4782 h 1871148"/>
              <a:gd name="connsiteX7" fmla="*/ 370849 w 1477780"/>
              <a:gd name="connsiteY7" fmla="*/ 4782 h 1871148"/>
              <a:gd name="connsiteX8" fmla="*/ 373490 w 1477780"/>
              <a:gd name="connsiteY8" fmla="*/ 0 h 1871148"/>
              <a:gd name="connsiteX9" fmla="*/ 1067861 w 1477780"/>
              <a:gd name="connsiteY9" fmla="*/ 383429 h 1871148"/>
              <a:gd name="connsiteX10" fmla="*/ 1378804 w 1477780"/>
              <a:gd name="connsiteY10" fmla="*/ 1461229 h 1871148"/>
              <a:gd name="connsiteX11" fmla="*/ 524726 w 1477780"/>
              <a:gd name="connsiteY11" fmla="*/ 1854974 h 1871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77780" h="1871148">
                <a:moveTo>
                  <a:pt x="524726" y="1854974"/>
                </a:moveTo>
                <a:cubicBezTo>
                  <a:pt x="448295" y="1839244"/>
                  <a:pt x="372908" y="1811877"/>
                  <a:pt x="301003" y="1772172"/>
                </a:cubicBezTo>
                <a:cubicBezTo>
                  <a:pt x="205130" y="1719231"/>
                  <a:pt x="124525" y="1649367"/>
                  <a:pt x="60855" y="1568357"/>
                </a:cubicBezTo>
                <a:lnTo>
                  <a:pt x="0" y="1473202"/>
                </a:lnTo>
                <a:lnTo>
                  <a:pt x="32210" y="1455719"/>
                </a:lnTo>
                <a:cubicBezTo>
                  <a:pt x="243203" y="1313175"/>
                  <a:pt x="381925" y="1071780"/>
                  <a:pt x="381926" y="797984"/>
                </a:cubicBezTo>
                <a:lnTo>
                  <a:pt x="381926" y="4782"/>
                </a:lnTo>
                <a:lnTo>
                  <a:pt x="370849" y="4782"/>
                </a:lnTo>
                <a:lnTo>
                  <a:pt x="373490" y="0"/>
                </a:lnTo>
                <a:lnTo>
                  <a:pt x="1067861" y="383429"/>
                </a:lnTo>
                <a:cubicBezTo>
                  <a:pt x="1451352" y="595190"/>
                  <a:pt x="1590565" y="1077738"/>
                  <a:pt x="1378804" y="1461229"/>
                </a:cubicBezTo>
                <a:cubicBezTo>
                  <a:pt x="1206746" y="1772815"/>
                  <a:pt x="855929" y="1923141"/>
                  <a:pt x="524726" y="1854974"/>
                </a:cubicBezTo>
                <a:close/>
              </a:path>
            </a:pathLst>
          </a:custGeom>
          <a:gradFill>
            <a:gsLst>
              <a:gs pos="25000">
                <a:schemeClr val="accent6">
                  <a:lumMod val="60000"/>
                  <a:lumOff val="40000"/>
                </a:schemeClr>
              </a:gs>
              <a:gs pos="90000">
                <a:schemeClr val="accent6"/>
              </a:gs>
            </a:gsLst>
            <a:lin ang="2700000" scaled="0"/>
          </a:gradFill>
          <a:ln>
            <a:noFill/>
          </a:ln>
          <a:effectLst>
            <a:outerShdw blurRad="50800" dist="38100" dir="8100000" algn="tr" rotWithShape="0">
              <a:schemeClr val="accent6">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323850" bIns="39624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b="1">
              <a:latin typeface="+mj-ea"/>
              <a:ea typeface="+mj-ea"/>
              <a:sym typeface="+mn-ea"/>
            </a:endParaRPr>
          </a:p>
        </p:txBody>
      </p:sp>
      <p:sp>
        <p:nvSpPr>
          <p:cNvPr id="16" name="弧形 15"/>
          <p:cNvSpPr/>
          <p:nvPr>
            <p:custDataLst>
              <p:tags r:id="rId8"/>
            </p:custDataLst>
          </p:nvPr>
        </p:nvSpPr>
        <p:spPr>
          <a:xfrm rot="10800000">
            <a:off x="5587112" y="2771299"/>
            <a:ext cx="1495219" cy="1495219"/>
          </a:xfrm>
          <a:prstGeom prst="arc">
            <a:avLst>
              <a:gd name="adj1" fmla="val 3248781"/>
              <a:gd name="adj2" fmla="val 9734539"/>
            </a:avLst>
          </a:prstGeom>
          <a:ln w="12700">
            <a:gradFill>
              <a:gsLst>
                <a:gs pos="79000">
                  <a:schemeClr val="accent2">
                    <a:alpha val="0"/>
                  </a:schemeClr>
                </a:gs>
                <a:gs pos="0">
                  <a:schemeClr val="accent2">
                    <a:alpha val="50000"/>
                  </a:schemeClr>
                </a:gs>
              </a:gsLst>
              <a:lin ang="0" scaled="1"/>
            </a:gradFill>
            <a:prstDash val="sysDot"/>
            <a:tailEnd type="triangle"/>
          </a:ln>
        </p:spPr>
        <p:style>
          <a:lnRef idx="1">
            <a:schemeClr val="accent1"/>
          </a:lnRef>
          <a:fillRef idx="0">
            <a:schemeClr val="accent1"/>
          </a:fillRef>
          <a:effectRef idx="0">
            <a:schemeClr val="accent1"/>
          </a:effectRef>
          <a:fontRef idx="minor">
            <a:schemeClr val="tx1"/>
          </a:fontRef>
        </p:style>
        <p:txBody>
          <a:bodyPr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7" name="弧形 16"/>
          <p:cNvSpPr/>
          <p:nvPr>
            <p:custDataLst>
              <p:tags r:id="rId9"/>
            </p:custDataLst>
          </p:nvPr>
        </p:nvSpPr>
        <p:spPr>
          <a:xfrm rot="14400000">
            <a:off x="5994144" y="3365233"/>
            <a:ext cx="1495219" cy="1495219"/>
          </a:xfrm>
          <a:prstGeom prst="arc">
            <a:avLst>
              <a:gd name="adj1" fmla="val 3248781"/>
              <a:gd name="adj2" fmla="val 9734539"/>
            </a:avLst>
          </a:prstGeom>
          <a:ln w="12700">
            <a:gradFill>
              <a:gsLst>
                <a:gs pos="79000">
                  <a:schemeClr val="accent3">
                    <a:alpha val="0"/>
                  </a:schemeClr>
                </a:gs>
                <a:gs pos="0">
                  <a:schemeClr val="accent3">
                    <a:alpha val="50000"/>
                  </a:schemeClr>
                </a:gs>
              </a:gsLst>
              <a:lin ang="0" scaled="1"/>
            </a:gradFill>
            <a:prstDash val="sysDot"/>
            <a:tailEnd type="triangle"/>
          </a:ln>
        </p:spPr>
        <p:style>
          <a:lnRef idx="1">
            <a:schemeClr val="accent1"/>
          </a:lnRef>
          <a:fillRef idx="0">
            <a:schemeClr val="accent1"/>
          </a:fillRef>
          <a:effectRef idx="0">
            <a:schemeClr val="accent1"/>
          </a:effectRef>
          <a:fontRef idx="minor">
            <a:schemeClr val="tx1"/>
          </a:fontRef>
        </p:style>
        <p:txBody>
          <a:bodyPr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8" name="弧形 17"/>
          <p:cNvSpPr/>
          <p:nvPr>
            <p:custDataLst>
              <p:tags r:id="rId10"/>
            </p:custDataLst>
          </p:nvPr>
        </p:nvSpPr>
        <p:spPr>
          <a:xfrm rot="3600000">
            <a:off x="4526218" y="3498735"/>
            <a:ext cx="1495219" cy="1495219"/>
          </a:xfrm>
          <a:prstGeom prst="arc">
            <a:avLst>
              <a:gd name="adj1" fmla="val 3248781"/>
              <a:gd name="adj2" fmla="val 9734539"/>
            </a:avLst>
          </a:prstGeom>
          <a:ln w="12700">
            <a:gradFill>
              <a:gsLst>
                <a:gs pos="79000">
                  <a:schemeClr val="accent6">
                    <a:alpha val="0"/>
                  </a:schemeClr>
                </a:gs>
                <a:gs pos="0">
                  <a:schemeClr val="accent6">
                    <a:alpha val="50000"/>
                  </a:schemeClr>
                </a:gs>
              </a:gsLst>
              <a:lin ang="0" scaled="1"/>
            </a:gradFill>
            <a:prstDash val="sysDot"/>
            <a:tailEnd type="triangle"/>
          </a:ln>
        </p:spPr>
        <p:style>
          <a:lnRef idx="1">
            <a:schemeClr val="accent1"/>
          </a:lnRef>
          <a:fillRef idx="0">
            <a:schemeClr val="accent1"/>
          </a:fillRef>
          <a:effectRef idx="0">
            <a:schemeClr val="accent1"/>
          </a:effectRef>
          <a:fontRef idx="minor">
            <a:schemeClr val="tx1"/>
          </a:fontRef>
        </p:style>
        <p:txBody>
          <a:bodyPr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9" name="弧形 18"/>
          <p:cNvSpPr/>
          <p:nvPr>
            <p:custDataLst>
              <p:tags r:id="rId11"/>
            </p:custDataLst>
          </p:nvPr>
        </p:nvSpPr>
        <p:spPr>
          <a:xfrm>
            <a:off x="4889343" y="4105129"/>
            <a:ext cx="1495219" cy="1495219"/>
          </a:xfrm>
          <a:prstGeom prst="arc">
            <a:avLst>
              <a:gd name="adj1" fmla="val 3248781"/>
              <a:gd name="adj2" fmla="val 9734539"/>
            </a:avLst>
          </a:prstGeom>
          <a:ln w="12700">
            <a:gradFill>
              <a:gsLst>
                <a:gs pos="79000">
                  <a:schemeClr val="accent5">
                    <a:alpha val="0"/>
                  </a:schemeClr>
                </a:gs>
                <a:gs pos="0">
                  <a:schemeClr val="accent5">
                    <a:alpha val="50000"/>
                  </a:schemeClr>
                </a:gs>
              </a:gsLst>
              <a:lin ang="0" scaled="1"/>
            </a:gradFill>
            <a:prstDash val="sysDot"/>
            <a:tailEnd type="triangle"/>
          </a:ln>
        </p:spPr>
        <p:style>
          <a:lnRef idx="1">
            <a:schemeClr val="accent1"/>
          </a:lnRef>
          <a:fillRef idx="0">
            <a:schemeClr val="accent1"/>
          </a:fillRef>
          <a:effectRef idx="0">
            <a:schemeClr val="accent1"/>
          </a:effectRef>
          <a:fontRef idx="minor">
            <a:schemeClr val="tx1"/>
          </a:fontRef>
        </p:style>
        <p:txBody>
          <a:bodyPr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20" name="弧形 19"/>
          <p:cNvSpPr/>
          <p:nvPr>
            <p:custDataLst>
              <p:tags r:id="rId12"/>
            </p:custDataLst>
          </p:nvPr>
        </p:nvSpPr>
        <p:spPr>
          <a:xfrm rot="18000000">
            <a:off x="5651786" y="4105129"/>
            <a:ext cx="1495219" cy="1495219"/>
          </a:xfrm>
          <a:prstGeom prst="arc">
            <a:avLst>
              <a:gd name="adj1" fmla="val 3248781"/>
              <a:gd name="adj2" fmla="val 9734539"/>
            </a:avLst>
          </a:prstGeom>
          <a:ln w="12700">
            <a:gradFill>
              <a:gsLst>
                <a:gs pos="79000">
                  <a:schemeClr val="accent4">
                    <a:alpha val="0"/>
                  </a:schemeClr>
                </a:gs>
                <a:gs pos="0">
                  <a:schemeClr val="accent4">
                    <a:alpha val="50000"/>
                  </a:schemeClr>
                </a:gs>
              </a:gsLst>
              <a:lin ang="0" scaled="1"/>
            </a:gradFill>
            <a:prstDash val="sysDot"/>
            <a:tailEnd type="triangle"/>
          </a:ln>
        </p:spPr>
        <p:style>
          <a:lnRef idx="1">
            <a:schemeClr val="accent1"/>
          </a:lnRef>
          <a:fillRef idx="0">
            <a:schemeClr val="accent1"/>
          </a:fillRef>
          <a:effectRef idx="0">
            <a:schemeClr val="accent1"/>
          </a:effectRef>
          <a:fontRef idx="minor">
            <a:schemeClr val="tx1"/>
          </a:fontRef>
        </p:style>
        <p:txBody>
          <a:bodyPr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21" name="标题"/>
          <p:cNvSpPr txBox="1"/>
          <p:nvPr>
            <p:custDataLst>
              <p:tags r:id="rId13"/>
            </p:custDataLst>
          </p:nvPr>
        </p:nvSpPr>
        <p:spPr>
          <a:xfrm>
            <a:off x="8028710" y="3559256"/>
            <a:ext cx="3003893" cy="389232"/>
          </a:xfrm>
          <a:prstGeom prst="rect">
            <a:avLst/>
          </a:prstGeom>
          <a:noFill/>
        </p:spPr>
        <p:txBody>
          <a:bodyPr wrap="square" lIns="0" tIns="0" rIns="0" bIns="0" rtlCol="0" anchor="b" anchorCtr="0">
            <a:noAutofit/>
          </a:bodyPr>
          <a:lstStyle/>
          <a:p>
            <a:pPr algn="just">
              <a:spcBef>
                <a:spcPct val="0"/>
              </a:spcBef>
              <a:spcAft>
                <a:spcPct val="0"/>
              </a:spcAft>
            </a:pPr>
            <a:r>
              <a:rPr lang="zh-CN" altLang="en-US" sz="2000" b="1" dirty="0">
                <a:solidFill>
                  <a:schemeClr val="accent3"/>
                </a:solidFill>
                <a:latin typeface="+mn-ea"/>
                <a:cs typeface="+mn-ea"/>
                <a:sym typeface="+mn-ea"/>
              </a:rPr>
              <a:t>4. 人际关系融洽</a:t>
            </a:r>
            <a:endParaRPr lang="zh-CN" altLang="en-US" sz="2000" b="1" dirty="0">
              <a:solidFill>
                <a:schemeClr val="accent3"/>
              </a:solidFill>
              <a:latin typeface="+mn-ea"/>
              <a:cs typeface="+mn-ea"/>
              <a:sym typeface="+mn-ea"/>
            </a:endParaRPr>
          </a:p>
        </p:txBody>
      </p:sp>
      <p:sp>
        <p:nvSpPr>
          <p:cNvPr id="23" name="标题"/>
          <p:cNvSpPr txBox="1"/>
          <p:nvPr>
            <p:custDataLst>
              <p:tags r:id="rId14"/>
            </p:custDataLst>
          </p:nvPr>
        </p:nvSpPr>
        <p:spPr>
          <a:xfrm>
            <a:off x="7552055" y="4985385"/>
            <a:ext cx="3519805" cy="389255"/>
          </a:xfrm>
          <a:prstGeom prst="rect">
            <a:avLst/>
          </a:prstGeom>
          <a:noFill/>
        </p:spPr>
        <p:txBody>
          <a:bodyPr wrap="square" lIns="0" tIns="0" rIns="0" bIns="0" rtlCol="0" anchor="b" anchorCtr="0">
            <a:noAutofit/>
          </a:bodyPr>
          <a:lstStyle/>
          <a:p>
            <a:pPr algn="just">
              <a:spcBef>
                <a:spcPct val="0"/>
              </a:spcBef>
              <a:spcAft>
                <a:spcPct val="0"/>
              </a:spcAft>
            </a:pPr>
            <a:r>
              <a:rPr lang="zh-CN" altLang="en-US" sz="2000" b="1" dirty="0">
                <a:solidFill>
                  <a:schemeClr val="accent4"/>
                </a:solidFill>
                <a:latin typeface="+mn-ea"/>
                <a:cs typeface="+mn-ea"/>
                <a:sym typeface="+mn-ea"/>
              </a:rPr>
              <a:t>6. 没有严重的心理健康问题</a:t>
            </a:r>
            <a:endParaRPr lang="zh-CN" altLang="en-US" sz="2000" b="1" dirty="0">
              <a:solidFill>
                <a:schemeClr val="accent4"/>
              </a:solidFill>
              <a:latin typeface="+mn-ea"/>
              <a:cs typeface="+mn-ea"/>
              <a:sym typeface="+mn-ea"/>
            </a:endParaRPr>
          </a:p>
        </p:txBody>
      </p:sp>
      <p:sp>
        <p:nvSpPr>
          <p:cNvPr id="24" name="标题"/>
          <p:cNvSpPr txBox="1"/>
          <p:nvPr>
            <p:custDataLst>
              <p:tags r:id="rId15"/>
            </p:custDataLst>
          </p:nvPr>
        </p:nvSpPr>
        <p:spPr>
          <a:xfrm>
            <a:off x="7552257" y="2186265"/>
            <a:ext cx="3003893" cy="389232"/>
          </a:xfrm>
          <a:prstGeom prst="rect">
            <a:avLst/>
          </a:prstGeom>
          <a:noFill/>
        </p:spPr>
        <p:txBody>
          <a:bodyPr wrap="square" lIns="0" tIns="0" rIns="0" bIns="0" rtlCol="0" anchor="b" anchorCtr="0">
            <a:noAutofit/>
          </a:bodyPr>
          <a:lstStyle/>
          <a:p>
            <a:pPr algn="just">
              <a:spcBef>
                <a:spcPct val="0"/>
              </a:spcBef>
              <a:spcAft>
                <a:spcPct val="0"/>
              </a:spcAft>
            </a:pPr>
            <a:r>
              <a:rPr lang="zh-CN" altLang="en-US" sz="2000" b="1" dirty="0">
                <a:solidFill>
                  <a:schemeClr val="accent2"/>
                </a:solidFill>
                <a:latin typeface="+mn-ea"/>
                <a:cs typeface="+mn-ea"/>
                <a:sym typeface="+mn-ea"/>
              </a:rPr>
              <a:t>2. 认知活动积极</a:t>
            </a:r>
            <a:endParaRPr lang="zh-CN" altLang="en-US" sz="2000" b="1" dirty="0">
              <a:solidFill>
                <a:schemeClr val="accent2"/>
              </a:solidFill>
              <a:latin typeface="+mn-ea"/>
              <a:cs typeface="+mn-ea"/>
              <a:sym typeface="+mn-ea"/>
            </a:endParaRPr>
          </a:p>
        </p:txBody>
      </p:sp>
      <p:sp>
        <p:nvSpPr>
          <p:cNvPr id="36" name="标题"/>
          <p:cNvSpPr txBox="1"/>
          <p:nvPr>
            <p:custDataLst>
              <p:tags r:id="rId16"/>
            </p:custDataLst>
          </p:nvPr>
        </p:nvSpPr>
        <p:spPr>
          <a:xfrm>
            <a:off x="948373" y="3568156"/>
            <a:ext cx="3003893" cy="389232"/>
          </a:xfrm>
          <a:prstGeom prst="rect">
            <a:avLst/>
          </a:prstGeom>
          <a:noFill/>
        </p:spPr>
        <p:txBody>
          <a:bodyPr wrap="square" lIns="0" tIns="0" rIns="0" bIns="0" rtlCol="0" anchor="b" anchorCtr="0">
            <a:noAutofit/>
          </a:bodyPr>
          <a:lstStyle/>
          <a:p>
            <a:pPr algn="r">
              <a:spcBef>
                <a:spcPct val="0"/>
              </a:spcBef>
              <a:spcAft>
                <a:spcPct val="0"/>
              </a:spcAft>
            </a:pPr>
            <a:r>
              <a:rPr lang="zh-CN" altLang="en-US" sz="2000" b="1" dirty="0">
                <a:solidFill>
                  <a:schemeClr val="accent6"/>
                </a:solidFill>
                <a:latin typeface="+mn-ea"/>
                <a:cs typeface="+mn-ea"/>
                <a:sym typeface="+mn-ea"/>
              </a:rPr>
              <a:t>3. 情绪积极向上</a:t>
            </a:r>
            <a:endParaRPr lang="zh-CN" altLang="en-US" sz="2000" b="1" dirty="0">
              <a:solidFill>
                <a:schemeClr val="accent6"/>
              </a:solidFill>
              <a:latin typeface="+mn-ea"/>
              <a:cs typeface="+mn-ea"/>
              <a:sym typeface="+mn-ea"/>
            </a:endParaRPr>
          </a:p>
        </p:txBody>
      </p:sp>
      <p:sp>
        <p:nvSpPr>
          <p:cNvPr id="28" name="标题"/>
          <p:cNvSpPr txBox="1"/>
          <p:nvPr>
            <p:custDataLst>
              <p:tags r:id="rId17"/>
            </p:custDataLst>
          </p:nvPr>
        </p:nvSpPr>
        <p:spPr>
          <a:xfrm>
            <a:off x="1379138" y="4985647"/>
            <a:ext cx="3003893" cy="389232"/>
          </a:xfrm>
          <a:prstGeom prst="rect">
            <a:avLst/>
          </a:prstGeom>
          <a:noFill/>
        </p:spPr>
        <p:txBody>
          <a:bodyPr wrap="square" lIns="0" tIns="0" rIns="0" bIns="0" rtlCol="0" anchor="b" anchorCtr="0">
            <a:noAutofit/>
          </a:bodyPr>
          <a:lstStyle/>
          <a:p>
            <a:pPr algn="r">
              <a:spcBef>
                <a:spcPct val="0"/>
              </a:spcBef>
              <a:spcAft>
                <a:spcPct val="0"/>
              </a:spcAft>
            </a:pPr>
            <a:r>
              <a:rPr lang="zh-CN" altLang="en-US" sz="2000" b="1" dirty="0">
                <a:solidFill>
                  <a:schemeClr val="accent6">
                    <a:lumMod val="75000"/>
                    <a:lumOff val="25000"/>
                  </a:schemeClr>
                </a:solidFill>
                <a:latin typeface="+mn-ea"/>
                <a:cs typeface="+mn-ea"/>
                <a:sym typeface="+mn-ea"/>
              </a:rPr>
              <a:t>5. 性格特征良好</a:t>
            </a:r>
            <a:endParaRPr lang="zh-CN" altLang="en-US" sz="2000" b="1" dirty="0">
              <a:solidFill>
                <a:schemeClr val="accent6">
                  <a:lumMod val="75000"/>
                  <a:lumOff val="25000"/>
                </a:schemeClr>
              </a:solidFill>
              <a:latin typeface="+mn-ea"/>
              <a:cs typeface="+mn-ea"/>
              <a:sym typeface="+mn-ea"/>
            </a:endParaRPr>
          </a:p>
        </p:txBody>
      </p:sp>
      <p:sp>
        <p:nvSpPr>
          <p:cNvPr id="34" name="标题"/>
          <p:cNvSpPr txBox="1"/>
          <p:nvPr>
            <p:custDataLst>
              <p:tags r:id="rId18"/>
            </p:custDataLst>
          </p:nvPr>
        </p:nvSpPr>
        <p:spPr>
          <a:xfrm>
            <a:off x="1396939" y="2186265"/>
            <a:ext cx="3003893" cy="389232"/>
          </a:xfrm>
          <a:prstGeom prst="rect">
            <a:avLst/>
          </a:prstGeom>
          <a:noFill/>
        </p:spPr>
        <p:txBody>
          <a:bodyPr wrap="square" lIns="0" tIns="0" rIns="0" bIns="0" rtlCol="0" anchor="b" anchorCtr="0">
            <a:noAutofit/>
          </a:bodyPr>
          <a:lstStyle/>
          <a:p>
            <a:pPr algn="r">
              <a:spcBef>
                <a:spcPct val="0"/>
              </a:spcBef>
              <a:spcAft>
                <a:spcPct val="0"/>
              </a:spcAft>
            </a:pPr>
            <a:r>
              <a:rPr lang="zh-CN" altLang="en-US" sz="2000" b="1" dirty="0">
                <a:solidFill>
                  <a:schemeClr val="accent1"/>
                </a:solidFill>
                <a:latin typeface="+mn-ea"/>
                <a:cs typeface="+mn-ea"/>
                <a:sym typeface="+mn-ea"/>
              </a:rPr>
              <a:t>1. 动作发展正常</a:t>
            </a:r>
            <a:endParaRPr lang="zh-CN" altLang="en-US" sz="2000" b="1" dirty="0">
              <a:solidFill>
                <a:schemeClr val="accent1"/>
              </a:solidFill>
              <a:latin typeface="+mn-ea"/>
              <a:cs typeface="+mn-ea"/>
              <a:sym typeface="+mn-ea"/>
            </a:endParaRPr>
          </a:p>
        </p:txBody>
      </p:sp>
      <p:pic>
        <p:nvPicPr>
          <p:cNvPr id="68" name="图形 50" descr="343439383331313b343532303033313bd3a6d3c3c9ccb3c7"/>
          <p:cNvPicPr>
            <a:picLocks noChangeAspect="1"/>
          </p:cNvPicPr>
          <p:nvPr>
            <p:custDataLst>
              <p:tags r:id="rId19"/>
            </p:custDataLst>
          </p:nvPr>
        </p:nvPicPr>
        <p:blipFill>
          <a:blip r:embed="rId20">
            <a:extLst>
              <a:ext uri="{96DAC541-7B7A-43D3-8B79-37D633B846F1}">
                <asvg:svgBlip xmlns:asvg="http://schemas.microsoft.com/office/drawing/2016/SVG/main" r:embed="rId21"/>
              </a:ext>
            </a:extLst>
          </a:blip>
          <a:stretch>
            <a:fillRect/>
          </a:stretch>
        </p:blipFill>
        <p:spPr>
          <a:xfrm>
            <a:off x="6623085" y="3987054"/>
            <a:ext cx="252287" cy="252287"/>
          </a:xfrm>
          <a:prstGeom prst="rect">
            <a:avLst/>
          </a:prstGeom>
          <a:effectLst>
            <a:outerShdw blurRad="50800" dist="38100" dir="5400000" algn="t" rotWithShape="0">
              <a:schemeClr val="accent3">
                <a:lumMod val="75000"/>
                <a:alpha val="20000"/>
              </a:schemeClr>
            </a:outerShdw>
          </a:effectLst>
        </p:spPr>
      </p:pic>
      <p:pic>
        <p:nvPicPr>
          <p:cNvPr id="69" name="图形 120" descr="343439383331313b343532303032383bbfcdbba7b9dcc0ed"/>
          <p:cNvPicPr>
            <a:picLocks noChangeAspect="1"/>
          </p:cNvPicPr>
          <p:nvPr>
            <p:custDataLst>
              <p:tags r:id="rId22"/>
            </p:custDataLst>
          </p:nvPr>
        </p:nvPicPr>
        <p:blipFill>
          <a:blip r:embed="rId23">
            <a:extLst>
              <a:ext uri="{96DAC541-7B7A-43D3-8B79-37D633B846F1}">
                <asvg:svgBlip xmlns:asvg="http://schemas.microsoft.com/office/drawing/2016/SVG/main" r:embed="rId24"/>
              </a:ext>
            </a:extLst>
          </a:blip>
          <a:stretch>
            <a:fillRect/>
          </a:stretch>
        </p:blipFill>
        <p:spPr>
          <a:xfrm>
            <a:off x="6319888" y="4676516"/>
            <a:ext cx="252287" cy="252287"/>
          </a:xfrm>
          <a:prstGeom prst="rect">
            <a:avLst/>
          </a:prstGeom>
          <a:effectLst>
            <a:outerShdw blurRad="50800" dist="38100" dir="5400000" algn="t" rotWithShape="0">
              <a:schemeClr val="accent4">
                <a:lumMod val="75000"/>
                <a:alpha val="20000"/>
              </a:schemeClr>
            </a:outerShdw>
          </a:effectLst>
        </p:spPr>
      </p:pic>
      <p:pic>
        <p:nvPicPr>
          <p:cNvPr id="70" name="图片 69" descr="343435383036303b343532343136343bcfeec4bfb7b6cea7"/>
          <p:cNvPicPr>
            <a:picLocks noChangeAspect="1"/>
          </p:cNvPicPr>
          <p:nvPr>
            <p:custDataLst>
              <p:tags r:id="rId25"/>
            </p:custDataLst>
          </p:nvPr>
        </p:nvPicPr>
        <p:blipFill>
          <a:blip r:embed="rId26">
            <a:extLst>
              <a:ext uri="{96DAC541-7B7A-43D3-8B79-37D633B846F1}">
                <asvg:svgBlip xmlns:asvg="http://schemas.microsoft.com/office/drawing/2016/SVG/main" r:embed="rId27"/>
              </a:ext>
            </a:extLst>
          </a:blip>
          <a:stretch>
            <a:fillRect/>
          </a:stretch>
        </p:blipFill>
        <p:spPr>
          <a:xfrm>
            <a:off x="5531338" y="4747717"/>
            <a:ext cx="252287" cy="252287"/>
          </a:xfrm>
          <a:prstGeom prst="rect">
            <a:avLst/>
          </a:prstGeom>
          <a:effectLst>
            <a:outerShdw blurRad="50800" dist="38100" dir="5400000" sx="102000" sy="102000" algn="ctr" rotWithShape="0">
              <a:schemeClr val="accent5">
                <a:lumMod val="75000"/>
                <a:alpha val="20000"/>
              </a:schemeClr>
            </a:outerShdw>
          </a:effectLst>
        </p:spPr>
      </p:pic>
      <p:pic>
        <p:nvPicPr>
          <p:cNvPr id="71" name="图形 136" descr="343439383331313b343532303033323bd3a6d3c3b9dcc0ed"/>
          <p:cNvPicPr>
            <a:picLocks noChangeAspect="1"/>
          </p:cNvPicPr>
          <p:nvPr>
            <p:custDataLst>
              <p:tags r:id="rId28"/>
            </p:custDataLst>
          </p:nvPr>
        </p:nvPicPr>
        <p:blipFill>
          <a:blip r:embed="rId29">
            <a:extLst>
              <a:ext uri="{96DAC541-7B7A-43D3-8B79-37D633B846F1}">
                <asvg:svgBlip xmlns:asvg="http://schemas.microsoft.com/office/drawing/2016/SVG/main" r:embed="rId30"/>
              </a:ext>
            </a:extLst>
          </a:blip>
          <a:stretch>
            <a:fillRect/>
          </a:stretch>
        </p:blipFill>
        <p:spPr>
          <a:xfrm>
            <a:off x="6243940" y="3283352"/>
            <a:ext cx="252287" cy="252287"/>
          </a:xfrm>
          <a:prstGeom prst="rect">
            <a:avLst/>
          </a:prstGeom>
          <a:effectLst>
            <a:outerShdw blurRad="50800" dist="38100" dir="5400000" algn="t" rotWithShape="0">
              <a:schemeClr val="accent2">
                <a:lumMod val="75000"/>
                <a:alpha val="20000"/>
              </a:schemeClr>
            </a:outerShdw>
          </a:effectLst>
        </p:spPr>
      </p:pic>
      <p:pic>
        <p:nvPicPr>
          <p:cNvPr id="72" name="图形 128" descr="343439383331313b343532303034303bcffacadbb9dcc0ed"/>
          <p:cNvPicPr>
            <a:picLocks noChangeAspect="1"/>
          </p:cNvPicPr>
          <p:nvPr>
            <p:custDataLst>
              <p:tags r:id="rId31"/>
            </p:custDataLst>
          </p:nvPr>
        </p:nvPicPr>
        <p:blipFill>
          <a:blip r:embed="rId32">
            <a:extLst>
              <a:ext uri="{96DAC541-7B7A-43D3-8B79-37D633B846F1}">
                <asvg:svgBlip xmlns:asvg="http://schemas.microsoft.com/office/drawing/2016/SVG/main" r:embed="rId33"/>
              </a:ext>
            </a:extLst>
          </a:blip>
          <a:stretch>
            <a:fillRect/>
          </a:stretch>
        </p:blipFill>
        <p:spPr>
          <a:xfrm>
            <a:off x="5434623" y="3391933"/>
            <a:ext cx="252287" cy="252287"/>
          </a:xfrm>
          <a:prstGeom prst="rect">
            <a:avLst/>
          </a:prstGeom>
          <a:effectLst>
            <a:outerShdw blurRad="50800" dist="38100" dir="5400000" algn="t" rotWithShape="0">
              <a:schemeClr val="accent1">
                <a:lumMod val="75000"/>
                <a:alpha val="20000"/>
              </a:schemeClr>
            </a:outerShdw>
          </a:effectLst>
        </p:spPr>
      </p:pic>
      <p:pic>
        <p:nvPicPr>
          <p:cNvPr id="73" name="图形 26" descr="343435383038363b343532323339383bd6b4d0d0cad6b6ce"/>
          <p:cNvPicPr>
            <a:picLocks noChangeAspect="1"/>
          </p:cNvPicPr>
          <p:nvPr>
            <p:custDataLst>
              <p:tags r:id="rId34"/>
            </p:custDataLst>
          </p:nvPr>
        </p:nvPicPr>
        <p:blipFill>
          <a:blip r:embed="rId35">
            <a:extLst>
              <a:ext uri="{96DAC541-7B7A-43D3-8B79-37D633B846F1}">
                <asvg:svgBlip xmlns:asvg="http://schemas.microsoft.com/office/drawing/2016/SVG/main" r:embed="rId36"/>
              </a:ext>
            </a:extLst>
          </a:blip>
          <a:stretch>
            <a:fillRect/>
          </a:stretch>
        </p:blipFill>
        <p:spPr>
          <a:xfrm>
            <a:off x="5061412" y="4105722"/>
            <a:ext cx="235468" cy="235468"/>
          </a:xfrm>
          <a:prstGeom prst="rect">
            <a:avLst/>
          </a:prstGeom>
          <a:effectLst>
            <a:outerShdw blurRad="50800" dist="38100" dir="8100000" algn="t" rotWithShape="0">
              <a:schemeClr val="accent6">
                <a:lumMod val="75000"/>
                <a:alpha val="20000"/>
              </a:schemeClr>
            </a:outerShdw>
          </a:effectLst>
        </p:spPr>
      </p:pic>
    </p:spTree>
    <p:custDataLst>
      <p:tags r:id="rId37"/>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lnSpc>
                <a:spcPct val="100000"/>
              </a:lnSpc>
              <a:buNone/>
            </a:pPr>
            <a:r>
              <a:rPr lang="zh-CN" altLang="en-US" sz="2400" b="1"/>
              <a:t>一、 学前儿童心理健康的标准</a:t>
            </a:r>
            <a:endParaRPr lang="zh-CN" altLang="en-US" sz="2400" b="1"/>
          </a:p>
          <a:p>
            <a:pPr marL="0" indent="0">
              <a:lnSpc>
                <a:spcPct val="100000"/>
              </a:lnSpc>
              <a:buNone/>
            </a:pPr>
            <a:r>
              <a:rPr lang="zh-CN" altLang="en-US" sz="2000"/>
              <a:t>1. 动作发展正常</a:t>
            </a:r>
            <a:endParaRPr lang="zh-CN" altLang="en-US" sz="2000"/>
          </a:p>
          <a:p>
            <a:pPr marL="0" indent="0">
              <a:lnSpc>
                <a:spcPct val="100000"/>
              </a:lnSpc>
              <a:buNone/>
            </a:pPr>
            <a:r>
              <a:rPr lang="zh-CN" altLang="en-US" sz="2000"/>
              <a:t>学前儿童粗大动作发展的大致时间表如下。</a:t>
            </a:r>
            <a:endParaRPr lang="zh-CN" altLang="en-US" sz="2000"/>
          </a:p>
          <a:p>
            <a:pPr>
              <a:lnSpc>
                <a:spcPct val="100000"/>
              </a:lnSpc>
            </a:pPr>
            <a:r>
              <a:rPr lang="zh-CN" altLang="en-US" sz="2000"/>
              <a:t>2—3岁：走路更有节奏；由疾走转变为跑；做跃起、向前跳跃和接物动作时上身动作仍显得僵硬；能边走边推玩具小车，但经常把不住方向。</a:t>
            </a:r>
            <a:endParaRPr lang="zh-CN" altLang="en-US" sz="2000"/>
          </a:p>
          <a:p>
            <a:pPr>
              <a:lnSpc>
                <a:spcPct val="100000"/>
              </a:lnSpc>
            </a:pPr>
            <a:r>
              <a:rPr lang="zh-CN" altLang="en-US" sz="2000"/>
              <a:t>3—4岁：能双脚交替地上楼梯，但下楼梯时用单脚引导；当做向上、向前跳跃动作时上身显得较灵活；有点依靠上身做扔物和接物的动作，仍然需要依靠胸部才能接住一个球；能双手扶把踩三轮小童车。</a:t>
            </a:r>
            <a:endParaRPr lang="zh-CN" altLang="en-US" sz="2000"/>
          </a:p>
          <a:p>
            <a:pPr>
              <a:lnSpc>
                <a:spcPct val="100000"/>
              </a:lnSpc>
            </a:pPr>
            <a:r>
              <a:rPr lang="zh-CN" altLang="en-US" sz="2000"/>
              <a:t>4—5岁：能双脚交替地下楼梯；能跑得很稳；能用单足飞快地跳跃；能依靠躯体的转动和改变双脚的重心去扔球；仅依靠双手就能接住球；能飞快地踩三轮童车，方向也把得很稳。</a:t>
            </a:r>
            <a:endParaRPr lang="zh-CN" altLang="en-US" sz="2000"/>
          </a:p>
          <a:p>
            <a:pPr>
              <a:lnSpc>
                <a:spcPct val="100000"/>
              </a:lnSpc>
            </a:pPr>
            <a:r>
              <a:rPr lang="zh-CN" altLang="en-US" sz="2000"/>
              <a:t>5—6岁：奔跑的速度越来越快；飞跑时也跑得很稳；能做真正的跳跃运动；表现成熟的扔物和接物动作模式；能踩带有训练轮子的自行车。</a:t>
            </a: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学前儿童心理健康教育概述 </a:t>
            </a:r>
            <a:endParaRPr>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lnSpc>
                <a:spcPct val="100000"/>
              </a:lnSpc>
              <a:buNone/>
            </a:pPr>
            <a:r>
              <a:rPr lang="zh-CN" altLang="en-US" sz="2400" b="1"/>
              <a:t>一、 学前儿童心理健康的标准</a:t>
            </a:r>
            <a:endParaRPr lang="zh-CN" altLang="en-US" sz="2400" b="1"/>
          </a:p>
          <a:p>
            <a:pPr marL="0" indent="0">
              <a:lnSpc>
                <a:spcPct val="100000"/>
              </a:lnSpc>
              <a:buNone/>
            </a:pPr>
            <a:r>
              <a:rPr lang="zh-CN" altLang="en-US" sz="2000"/>
              <a:t>1. 动作发展正常</a:t>
            </a:r>
            <a:endParaRPr lang="zh-CN" altLang="en-US" sz="2000"/>
          </a:p>
          <a:p>
            <a:pPr marL="0" indent="0">
              <a:lnSpc>
                <a:spcPct val="100000"/>
              </a:lnSpc>
              <a:buNone/>
            </a:pPr>
            <a:r>
              <a:rPr lang="zh-CN" altLang="en-US" sz="2000"/>
              <a:t>学前儿童精细动作发展的时间表如下。</a:t>
            </a:r>
            <a:endParaRPr lang="zh-CN" altLang="en-US" sz="2000"/>
          </a:p>
          <a:p>
            <a:pPr>
              <a:lnSpc>
                <a:spcPct val="100000"/>
              </a:lnSpc>
            </a:pPr>
            <a:r>
              <a:rPr lang="zh-CN" altLang="en-US" sz="2000"/>
              <a:t>2—3岁：能做简单的穿衣和脱衣的动作；会拉开和拉上较大的衣服拉链；能成功地用小勺吃饭。</a:t>
            </a:r>
            <a:endParaRPr lang="zh-CN" altLang="en-US" sz="2000"/>
          </a:p>
          <a:p>
            <a:pPr>
              <a:lnSpc>
                <a:spcPct val="100000"/>
              </a:lnSpc>
            </a:pPr>
            <a:r>
              <a:rPr lang="zh-CN" altLang="en-US" sz="2000"/>
              <a:t>3—4岁：会扣上和打开衣服的大扣子；已学会自己吃饭；会使用剪刀；会模仿画出垂直的线段和圆圈；开始会画人，但画出的是蝌蚪式的人。</a:t>
            </a:r>
            <a:endParaRPr lang="zh-CN" altLang="en-US" sz="2000"/>
          </a:p>
          <a:p>
            <a:pPr>
              <a:lnSpc>
                <a:spcPct val="100000"/>
              </a:lnSpc>
            </a:pPr>
            <a:r>
              <a:rPr lang="zh-CN" altLang="en-US" sz="2000"/>
              <a:t>4—5岁：能用剪刀按直线剪东西；能模仿画出矩形、十字形。</a:t>
            </a:r>
            <a:endParaRPr lang="zh-CN" altLang="en-US" sz="2000"/>
          </a:p>
          <a:p>
            <a:pPr>
              <a:lnSpc>
                <a:spcPct val="100000"/>
              </a:lnSpc>
            </a:pPr>
            <a:r>
              <a:rPr lang="zh-CN" altLang="en-US" sz="2000"/>
              <a:t>5—6岁：会系鞋带；画人能画出人体的六个部分(头、躯干、双手和双脚)；能模仿写出数字和简单的字。</a:t>
            </a: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学前儿童心理健康教育概述 </a:t>
            </a:r>
            <a:endParaRPr>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tags/tag1.xml><?xml version="1.0" encoding="utf-8"?>
<p:tagLst xmlns:p="http://schemas.openxmlformats.org/presentationml/2006/main">
  <p:tag name="KSO_WM_BEAUTIFY_FLAG" val=""/>
</p:tagLst>
</file>

<file path=ppt/tags/tag1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9"/>
  <p:tag name="KSO_WM_UNIT_ID" val="_1*i*9"/>
  <p:tag name="KSO_WM_UNIT_LAYERLEVEL" val="1"/>
  <p:tag name="KSO_WM_TAG_VERSION" val="1.0"/>
</p:tagLst>
</file>

<file path=ppt/tags/tag10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3"/>
  <p:tag name="KSO_WM_UNIT_LAYERLEVEL" val="1"/>
  <p:tag name="KSO_WM_TAG_VERSION" val="1.0"/>
  <p:tag name="KSO_WM_UNIT_TYPE" val="i"/>
  <p:tag name="KSO_WM_UNIT_INDEX" val="53"/>
</p:tagLst>
</file>

<file path=ppt/tags/tag100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690_2*n_h_h_i*1_2_1_3"/>
  <p:tag name="KSO_WM_TEMPLATE_CATEGORY" val="diagram"/>
  <p:tag name="KSO_WM_TEMPLATE_INDEX" val="20231690"/>
  <p:tag name="KSO_WM_UNIT_LAYERLEVEL" val="1_1_1_1"/>
  <p:tag name="KSO_WM_TAG_VERSION" val="3.0"/>
  <p:tag name="KSO_WM_DIAGRAM_GROUP_CODE" val="n1-1"/>
  <p:tag name="KSO_WM_UNIT_TYPE" val="n_h_h_i"/>
  <p:tag name="KSO_WM_UNIT_INDEX" val="1_2_1_3"/>
  <p:tag name="KSO_WM_DIAGRAM_VERSION" val="3"/>
  <p:tag name="KSO_WM_DIAGRAM_COLOR_TRICK" val="1"/>
  <p:tag name="KSO_WM_DIAGRAM_COLOR_TEXT_CAN_REMOVE" val="n"/>
  <p:tag name="KSO_WM_UNIT_FILL_TYPE" val="3"/>
  <p:tag name="KSO_WM_DIAGRAM_MAX_ITEMCNT" val="6"/>
  <p:tag name="KSO_WM_DIAGRAM_MIN_ITEMCNT" val="2"/>
  <p:tag name="KSO_WM_DIAGRAM_VIRTUALLY_FRAME" val="{&quot;height&quot;:351.45001220703125,&quot;width&quot;:864.0982666015625}"/>
  <p:tag name="KSO_WM_DIAGRAM_COLOR_MATCH_VALUE" val="{&quot;shape&quot;:{&quot;fill&quot;:{&quot;gradient&quot;:[{&quot;brightness&quot;:0,&quot;colorType&quot;:1,&quot;foreColorIndex&quot;:7,&quot;pos&quot;:0.21730999648571014,&quot;transparency&quot;:0.699999988079071},{&quot;brightness&quot;:0,&quot;colorType&quot;:1,&quot;foreColorIndex&quot;:5,&quot;pos&quot;:1,&quot;transparency&quot;:0.699999988079071}],&quot;type&quot;:3},&quot;glow&quot;:{&quot;colorType&quot;:0},&quot;line&quot;:{&quot;type&quot;:0},&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0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690_2*n_h_h_i*1_2_1_4"/>
  <p:tag name="KSO_WM_TEMPLATE_CATEGORY" val="diagram"/>
  <p:tag name="KSO_WM_TEMPLATE_INDEX" val="20231690"/>
  <p:tag name="KSO_WM_UNIT_LAYERLEVEL" val="1_1_1_1"/>
  <p:tag name="KSO_WM_TAG_VERSION" val="3.0"/>
  <p:tag name="KSO_WM_DIAGRAM_GROUP_CODE" val="n1-1"/>
  <p:tag name="KSO_WM_UNIT_TYPE" val="n_h_h_i"/>
  <p:tag name="KSO_WM_UNIT_INDEX" val="1_2_1_4"/>
  <p:tag name="KSO_WM_DIAGRAM_VERSION" val="3"/>
  <p:tag name="KSO_WM_DIAGRAM_COLOR_TRICK" val="1"/>
  <p:tag name="KSO_WM_DIAGRAM_COLOR_TEXT_CAN_REMOVE" val="n"/>
  <p:tag name="KSO_WM_UNIT_FILL_TYPE" val="3"/>
  <p:tag name="KSO_WM_DIAGRAM_MAX_ITEMCNT" val="6"/>
  <p:tag name="KSO_WM_DIAGRAM_MIN_ITEMCNT" val="2"/>
  <p:tag name="KSO_WM_DIAGRAM_VIRTUALLY_FRAME" val="{&quot;height&quot;:351.45001220703125,&quot;width&quot;:864.0982666015625}"/>
  <p:tag name="KSO_WM_DIAGRAM_COLOR_MATCH_VALUE" val="{&quot;shape&quot;:{&quot;fill&quot;:{&quot;gradient&quot;:[{&quot;brightness&quot;:0,&quot;colorType&quot;:1,&quot;foreColorIndex&quot;:5,&quot;pos&quot;:0,&quot;transparency&quot;:0},{&quot;brightness&quot;:0,&quot;colorType&quot;:1,&quot;foreColorIndex&quot;:6,&quot;pos&quot;:1,&quot;transparency&quot;:0}],&quot;type&quot;:3},&quot;glow&quot;:{&quot;colorType&quot;:0},&quot;line&quot;:{&quot;type&quot;:0},&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0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690_2*n_h_h_i*1_2_1_5"/>
  <p:tag name="KSO_WM_TEMPLATE_CATEGORY" val="diagram"/>
  <p:tag name="KSO_WM_TEMPLATE_INDEX" val="20231690"/>
  <p:tag name="KSO_WM_UNIT_LAYERLEVEL" val="1_1_1_1"/>
  <p:tag name="KSO_WM_TAG_VERSION" val="3.0"/>
  <p:tag name="KSO_WM_DIAGRAM_GROUP_CODE" val="n1-1"/>
  <p:tag name="KSO_WM_UNIT_TYPE" val="n_h_h_i"/>
  <p:tag name="KSO_WM_UNIT_INDEX" val="1_2_1_5"/>
  <p:tag name="KSO_WM_DIAGRAM_VERSION" val="3"/>
  <p:tag name="KSO_WM_DIAGRAM_COLOR_TRICK" val="1"/>
  <p:tag name="KSO_WM_DIAGRAM_COLOR_TEXT_CAN_REMOVE" val="n"/>
  <p:tag name="KSO_WM_UNIT_FILL_TYPE" val="3"/>
  <p:tag name="KSO_WM_DIAGRAM_MAX_ITEMCNT" val="6"/>
  <p:tag name="KSO_WM_DIAGRAM_MIN_ITEMCNT" val="2"/>
  <p:tag name="KSO_WM_DIAGRAM_VIRTUALLY_FRAME" val="{&quot;height&quot;:351.45001220703125,&quot;width&quot;:864.0982666015625}"/>
  <p:tag name="KSO_WM_DIAGRAM_COLOR_MATCH_VALUE" val="{&quot;shape&quot;:{&quot;fill&quot;:{&quot;gradient&quot;:[{&quot;brightness&quot;:-0.25,&quot;colorType&quot;:1,&quot;foreColorIndex&quot;:7,&quot;pos&quot;:0.21730999648571014,&quot;transparency&quot;:0.699999988079071},{&quot;brightness&quot;:-0.25,&quot;colorType&quot;:1,&quot;foreColorIndex&quot;:5,&quot;pos&quot;:1,&quot;transparency&quot;:0.699999988079071}],&quot;type&quot;:3},&quot;glow&quot;:{&quot;colorType&quot;:0},&quot;line&quot;:{&quot;type&quot;:0},&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0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690_2*n_h_h_i*1_2_3_3"/>
  <p:tag name="KSO_WM_TEMPLATE_CATEGORY" val="diagram"/>
  <p:tag name="KSO_WM_TEMPLATE_INDEX" val="20231690"/>
  <p:tag name="KSO_WM_UNIT_LAYERLEVEL" val="1_1_1_1"/>
  <p:tag name="KSO_WM_TAG_VERSION" val="3.0"/>
  <p:tag name="KSO_WM_DIAGRAM_GROUP_CODE" val="n1-1"/>
  <p:tag name="KSO_WM_UNIT_TYPE" val="n_h_h_i"/>
  <p:tag name="KSO_WM_UNIT_INDEX" val="1_2_3_3"/>
  <p:tag name="KSO_WM_DIAGRAM_VERSION" val="3"/>
  <p:tag name="KSO_WM_DIAGRAM_COLOR_TRICK" val="1"/>
  <p:tag name="KSO_WM_DIAGRAM_COLOR_TEXT_CAN_REMOVE" val="n"/>
  <p:tag name="KSO_WM_UNIT_FILL_TYPE" val="3"/>
  <p:tag name="KSO_WM_DIAGRAM_MAX_ITEMCNT" val="6"/>
  <p:tag name="KSO_WM_DIAGRAM_MIN_ITEMCNT" val="2"/>
  <p:tag name="KSO_WM_DIAGRAM_VIRTUALLY_FRAME" val="{&quot;height&quot;:351.45001220703125,&quot;width&quot;:864.0982666015625}"/>
  <p:tag name="KSO_WM_DIAGRAM_COLOR_MATCH_VALUE" val="{&quot;shape&quot;:{&quot;fill&quot;:{&quot;gradient&quot;:[{&quot;brightness&quot;:0,&quot;colorType&quot;:1,&quot;foreColorIndex&quot;:7,&quot;pos&quot;:0.21730999648571014,&quot;transparency&quot;:0.699999988079071},{&quot;brightness&quot;:0,&quot;colorType&quot;:1,&quot;foreColorIndex&quot;:5,&quot;pos&quot;:1,&quot;transparency&quot;:0.699999988079071}],&quot;type&quot;:3},&quot;glow&quot;:{&quot;colorType&quot;:0},&quot;line&quot;:{&quot;type&quot;:0},&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0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690_2*n_h_h_i*1_2_3_4"/>
  <p:tag name="KSO_WM_TEMPLATE_CATEGORY" val="diagram"/>
  <p:tag name="KSO_WM_TEMPLATE_INDEX" val="20231690"/>
  <p:tag name="KSO_WM_UNIT_LAYERLEVEL" val="1_1_1_1"/>
  <p:tag name="KSO_WM_TAG_VERSION" val="3.0"/>
  <p:tag name="KSO_WM_DIAGRAM_GROUP_CODE" val="n1-1"/>
  <p:tag name="KSO_WM_UNIT_TYPE" val="n_h_h_i"/>
  <p:tag name="KSO_WM_UNIT_INDEX" val="1_2_3_4"/>
  <p:tag name="KSO_WM_DIAGRAM_VERSION" val="3"/>
  <p:tag name="KSO_WM_DIAGRAM_COLOR_TRICK" val="1"/>
  <p:tag name="KSO_WM_DIAGRAM_COLOR_TEXT_CAN_REMOVE" val="n"/>
  <p:tag name="KSO_WM_UNIT_FILL_TYPE" val="3"/>
  <p:tag name="KSO_WM_DIAGRAM_MAX_ITEMCNT" val="6"/>
  <p:tag name="KSO_WM_DIAGRAM_MIN_ITEMCNT" val="2"/>
  <p:tag name="KSO_WM_DIAGRAM_VIRTUALLY_FRAME" val="{&quot;height&quot;:351.45001220703125,&quot;width&quot;:864.0982666015625}"/>
  <p:tag name="KSO_WM_DIAGRAM_COLOR_MATCH_VALUE" val="{&quot;shape&quot;:{&quot;fill&quot;:{&quot;gradient&quot;:[{&quot;brightness&quot;:0,&quot;colorType&quot;:1,&quot;foreColorIndex&quot;:5,&quot;pos&quot;:0,&quot;transparency&quot;:0},{&quot;brightness&quot;:0,&quot;colorType&quot;:1,&quot;foreColorIndex&quot;:6,&quot;pos&quot;:1,&quot;transparency&quot;:0}],&quot;type&quot;:3},&quot;glow&quot;:{&quot;colorType&quot;:0},&quot;line&quot;:{&quot;type&quot;:0},&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0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690_2*n_h_h_i*1_2_3_5"/>
  <p:tag name="KSO_WM_TEMPLATE_CATEGORY" val="diagram"/>
  <p:tag name="KSO_WM_TEMPLATE_INDEX" val="20231690"/>
  <p:tag name="KSO_WM_UNIT_LAYERLEVEL" val="1_1_1_1"/>
  <p:tag name="KSO_WM_TAG_VERSION" val="3.0"/>
  <p:tag name="KSO_WM_DIAGRAM_GROUP_CODE" val="n1-1"/>
  <p:tag name="KSO_WM_UNIT_TYPE" val="n_h_h_i"/>
  <p:tag name="KSO_WM_UNIT_INDEX" val="1_2_3_5"/>
  <p:tag name="KSO_WM_DIAGRAM_VERSION" val="3"/>
  <p:tag name="KSO_WM_DIAGRAM_COLOR_TRICK" val="1"/>
  <p:tag name="KSO_WM_DIAGRAM_COLOR_TEXT_CAN_REMOVE" val="n"/>
  <p:tag name="KSO_WM_UNIT_FILL_TYPE" val="3"/>
  <p:tag name="KSO_WM_DIAGRAM_MAX_ITEMCNT" val="6"/>
  <p:tag name="KSO_WM_DIAGRAM_MIN_ITEMCNT" val="2"/>
  <p:tag name="KSO_WM_DIAGRAM_VIRTUALLY_FRAME" val="{&quot;height&quot;:351.45001220703125,&quot;width&quot;:864.0982666015625}"/>
  <p:tag name="KSO_WM_DIAGRAM_COLOR_MATCH_VALUE" val="{&quot;shape&quot;:{&quot;fill&quot;:{&quot;gradient&quot;:[{&quot;brightness&quot;:-0.25,&quot;colorType&quot;:1,&quot;foreColorIndex&quot;:7,&quot;pos&quot;:0.21730999648571014,&quot;transparency&quot;:0.699999988079071},{&quot;brightness&quot;:-0.25,&quot;colorType&quot;:1,&quot;foreColorIndex&quot;:5,&quot;pos&quot;:1,&quot;transparency&quot;:0.699999988079071}],&quot;type&quot;:3},&quot;glow&quot;:{&quot;colorType&quot;:0},&quot;line&quot;:{&quot;type&quot;:0},&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0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690_2*n_h_h_i*1_2_3_6"/>
  <p:tag name="KSO_WM_TEMPLATE_CATEGORY" val="diagram"/>
  <p:tag name="KSO_WM_TEMPLATE_INDEX" val="20231690"/>
  <p:tag name="KSO_WM_UNIT_LAYERLEVEL" val="1_1_1_1"/>
  <p:tag name="KSO_WM_TAG_VERSION" val="3.0"/>
  <p:tag name="KSO_WM_DIAGRAM_GROUP_CODE" val="n1-1"/>
  <p:tag name="KSO_WM_UNIT_SUBTYPE" val="d"/>
  <p:tag name="KSO_WM_UNIT_TYPE" val="n_h_h_i"/>
  <p:tag name="KSO_WM_UNIT_INDEX" val="1_2_3_6"/>
  <p:tag name="KSO_WM_DIAGRAM_VERSION" val="3"/>
  <p:tag name="KSO_WM_DIAGRAM_COLOR_TRICK" val="1"/>
  <p:tag name="KSO_WM_DIAGRAM_COLOR_TEXT_CAN_REMOVE" val="n"/>
  <p:tag name="KSO_WM_UNIT_PRESET_TEXT" val="03"/>
  <p:tag name="KSO_WM_UNIT_FILL_TYPE" val="3"/>
  <p:tag name="KSO_WM_UNIT_TEXT_FILL_FORE_SCHEMECOLOR_INDEX" val="1"/>
  <p:tag name="KSO_WM_UNIT_TEXT_FILL_TYPE" val="1"/>
  <p:tag name="KSO_WM_DIAGRAM_MAX_ITEMCNT" val="6"/>
  <p:tag name="KSO_WM_DIAGRAM_MIN_ITEMCNT" val="2"/>
  <p:tag name="KSO_WM_DIAGRAM_VIRTUALLY_FRAME" val="{&quot;height&quot;:351.45001220703125,&quot;width&quot;:864.0982666015625}"/>
  <p:tag name="KSO_WM_DIAGRAM_COLOR_MATCH_VALUE" val="{&quot;shape&quot;:{&quot;fill&quot;:{&quot;gradient&quot;:[{&quot;brightness&quot;:0,&quot;colorType&quot;:1,&quot;foreColorIndex&quot;:7,&quot;pos&quot;:0,&quot;transparency&quot;:0.5},{&quot;brightness&quot;:0,&quot;colorType&quot;:1,&quot;foreColorIndex&quot;:5,&quot;pos&quot;:1,&quot;transparency&quot;:0.5}],&quot;type&quot;:3},&quot;glow&quot;:{&quot;colorType&quot;:0},&quot;line&quot;:{&quot;gradient&quot;:[{&quot;brightness&quot;:0,&quot;colorType&quot;:1,&quot;foreColorIndex&quot;:14,&quot;pos&quot;:1,&quot;transparency&quot;:0},{&quot;brightness&quot;:0,&quot;colorType&quot;:1,&quot;foreColorIndex&quot;:14,&quot;pos&quot;:0,&quot;transparency&quot;:1}],&quot;type&quot;:2},&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0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690_2*n_h_h_i*1_2_2_3"/>
  <p:tag name="KSO_WM_TEMPLATE_CATEGORY" val="diagram"/>
  <p:tag name="KSO_WM_TEMPLATE_INDEX" val="20231690"/>
  <p:tag name="KSO_WM_UNIT_LAYERLEVEL" val="1_1_1_1"/>
  <p:tag name="KSO_WM_TAG_VERSION" val="3.0"/>
  <p:tag name="KSO_WM_DIAGRAM_GROUP_CODE" val="n1-1"/>
  <p:tag name="KSO_WM_UNIT_TYPE" val="n_h_h_i"/>
  <p:tag name="KSO_WM_UNIT_INDEX" val="1_2_2_3"/>
  <p:tag name="KSO_WM_DIAGRAM_VERSION" val="3"/>
  <p:tag name="KSO_WM_DIAGRAM_COLOR_TRICK" val="1"/>
  <p:tag name="KSO_WM_DIAGRAM_COLOR_TEXT_CAN_REMOVE" val="n"/>
  <p:tag name="KSO_WM_UNIT_FILL_TYPE" val="3"/>
  <p:tag name="KSO_WM_DIAGRAM_MAX_ITEMCNT" val="6"/>
  <p:tag name="KSO_WM_DIAGRAM_MIN_ITEMCNT" val="2"/>
  <p:tag name="KSO_WM_DIAGRAM_VIRTUALLY_FRAME" val="{&quot;height&quot;:351.45001220703125,&quot;width&quot;:864.0982666015625}"/>
  <p:tag name="KSO_WM_DIAGRAM_COLOR_MATCH_VALUE" val="{&quot;shape&quot;:{&quot;fill&quot;:{&quot;gradient&quot;:[{&quot;brightness&quot;:0,&quot;colorType&quot;:1,&quot;foreColorIndex&quot;:7,&quot;pos&quot;:0.21730999648571014,&quot;transparency&quot;:0.699999988079071},{&quot;brightness&quot;:0,&quot;colorType&quot;:1,&quot;foreColorIndex&quot;:5,&quot;pos&quot;:1,&quot;transparency&quot;:0.699999988079071}],&quot;type&quot;:3},&quot;glow&quot;:{&quot;colorType&quot;:0},&quot;line&quot;:{&quot;type&quot;:0},&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0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690_2*n_h_h_i*1_2_2_4"/>
  <p:tag name="KSO_WM_TEMPLATE_CATEGORY" val="diagram"/>
  <p:tag name="KSO_WM_TEMPLATE_INDEX" val="20231690"/>
  <p:tag name="KSO_WM_UNIT_LAYERLEVEL" val="1_1_1_1"/>
  <p:tag name="KSO_WM_TAG_VERSION" val="3.0"/>
  <p:tag name="KSO_WM_DIAGRAM_GROUP_CODE" val="n1-1"/>
  <p:tag name="KSO_WM_UNIT_TYPE" val="n_h_h_i"/>
  <p:tag name="KSO_WM_UNIT_INDEX" val="1_2_2_4"/>
  <p:tag name="KSO_WM_DIAGRAM_VERSION" val="3"/>
  <p:tag name="KSO_WM_DIAGRAM_COLOR_TRICK" val="1"/>
  <p:tag name="KSO_WM_DIAGRAM_COLOR_TEXT_CAN_REMOVE" val="n"/>
  <p:tag name="KSO_WM_UNIT_FILL_TYPE" val="3"/>
  <p:tag name="KSO_WM_DIAGRAM_MAX_ITEMCNT" val="6"/>
  <p:tag name="KSO_WM_DIAGRAM_MIN_ITEMCNT" val="2"/>
  <p:tag name="KSO_WM_DIAGRAM_VIRTUALLY_FRAME" val="{&quot;height&quot;:351.45001220703125,&quot;width&quot;:864.0982666015625}"/>
  <p:tag name="KSO_WM_DIAGRAM_COLOR_MATCH_VALUE" val="{&quot;shape&quot;:{&quot;fill&quot;:{&quot;gradient&quot;:[{&quot;brightness&quot;:0,&quot;colorType&quot;:1,&quot;foreColorIndex&quot;:5,&quot;pos&quot;:0,&quot;transparency&quot;:0},{&quot;brightness&quot;:0,&quot;colorType&quot;:1,&quot;foreColorIndex&quot;:6,&quot;pos&quot;:1,&quot;transparency&quot;:0}],&quot;type&quot;:3},&quot;glow&quot;:{&quot;colorType&quot;:0},&quot;line&quot;:{&quot;type&quot;:0},&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0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690_2*n_h_h_i*1_2_2_5"/>
  <p:tag name="KSO_WM_TEMPLATE_CATEGORY" val="diagram"/>
  <p:tag name="KSO_WM_TEMPLATE_INDEX" val="20231690"/>
  <p:tag name="KSO_WM_UNIT_LAYERLEVEL" val="1_1_1_1"/>
  <p:tag name="KSO_WM_TAG_VERSION" val="3.0"/>
  <p:tag name="KSO_WM_DIAGRAM_GROUP_CODE" val="n1-1"/>
  <p:tag name="KSO_WM_UNIT_TYPE" val="n_h_h_i"/>
  <p:tag name="KSO_WM_UNIT_INDEX" val="1_2_2_5"/>
  <p:tag name="KSO_WM_DIAGRAM_VERSION" val="3"/>
  <p:tag name="KSO_WM_DIAGRAM_COLOR_TRICK" val="1"/>
  <p:tag name="KSO_WM_DIAGRAM_COLOR_TEXT_CAN_REMOVE" val="n"/>
  <p:tag name="KSO_WM_UNIT_FILL_TYPE" val="3"/>
  <p:tag name="KSO_WM_DIAGRAM_MAX_ITEMCNT" val="6"/>
  <p:tag name="KSO_WM_DIAGRAM_MIN_ITEMCNT" val="2"/>
  <p:tag name="KSO_WM_DIAGRAM_VIRTUALLY_FRAME" val="{&quot;height&quot;:351.45001220703125,&quot;width&quot;:864.0982666015625}"/>
  <p:tag name="KSO_WM_DIAGRAM_COLOR_MATCH_VALUE" val="{&quot;shape&quot;:{&quot;fill&quot;:{&quot;gradient&quot;:[{&quot;brightness&quot;:-0.25,&quot;colorType&quot;:1,&quot;foreColorIndex&quot;:7,&quot;pos&quot;:0.21730999648571014,&quot;transparency&quot;:0.699999988079071},{&quot;brightness&quot;:-0.25,&quot;colorType&quot;:1,&quot;foreColorIndex&quot;:5,&quot;pos&quot;:1,&quot;transparency&quot;:0.699999988079071}],&quot;type&quot;:3},&quot;glow&quot;:{&quot;colorType&quot;:0},&quot;line&quot;:{&quot;type&quot;:0},&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4"/>
  <p:tag name="KSO_WM_UNIT_LAYERLEVEL" val="1"/>
  <p:tag name="KSO_WM_TAG_VERSION" val="1.0"/>
  <p:tag name="KSO_WM_UNIT_TYPE" val="i"/>
  <p:tag name="KSO_WM_UNIT_INDEX" val="54"/>
</p:tagLst>
</file>

<file path=ppt/tags/tag101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690_2*n_h_h_i*1_2_2_6"/>
  <p:tag name="KSO_WM_TEMPLATE_CATEGORY" val="diagram"/>
  <p:tag name="KSO_WM_TEMPLATE_INDEX" val="20231690"/>
  <p:tag name="KSO_WM_UNIT_LAYERLEVEL" val="1_1_1_1"/>
  <p:tag name="KSO_WM_TAG_VERSION" val="3.0"/>
  <p:tag name="KSO_WM_DIAGRAM_GROUP_CODE" val="n1-1"/>
  <p:tag name="KSO_WM_UNIT_SUBTYPE" val="d"/>
  <p:tag name="KSO_WM_UNIT_TYPE" val="n_h_h_i"/>
  <p:tag name="KSO_WM_UNIT_INDEX" val="1_2_2_6"/>
  <p:tag name="KSO_WM_DIAGRAM_VERSION" val="3"/>
  <p:tag name="KSO_WM_DIAGRAM_COLOR_TRICK" val="1"/>
  <p:tag name="KSO_WM_DIAGRAM_COLOR_TEXT_CAN_REMOVE" val="n"/>
  <p:tag name="KSO_WM_UNIT_PRESET_TEXT" val="02"/>
  <p:tag name="KSO_WM_UNIT_FILL_TYPE" val="3"/>
  <p:tag name="KSO_WM_UNIT_TEXT_FILL_FORE_SCHEMECOLOR_INDEX" val="1"/>
  <p:tag name="KSO_WM_UNIT_TEXT_FILL_TYPE" val="1"/>
  <p:tag name="KSO_WM_DIAGRAM_MAX_ITEMCNT" val="6"/>
  <p:tag name="KSO_WM_DIAGRAM_MIN_ITEMCNT" val="2"/>
  <p:tag name="KSO_WM_DIAGRAM_VIRTUALLY_FRAME" val="{&quot;height&quot;:351.45001220703125,&quot;width&quot;:864.0982666015625}"/>
  <p:tag name="KSO_WM_DIAGRAM_COLOR_MATCH_VALUE" val="{&quot;shape&quot;:{&quot;fill&quot;:{&quot;gradient&quot;:[{&quot;brightness&quot;:0,&quot;colorType&quot;:1,&quot;foreColorIndex&quot;:7,&quot;pos&quot;:0,&quot;transparency&quot;:0.5},{&quot;brightness&quot;:0,&quot;colorType&quot;:1,&quot;foreColorIndex&quot;:5,&quot;pos&quot;:1,&quot;transparency&quot;:0.5}],&quot;type&quot;:3},&quot;glow&quot;:{&quot;colorType&quot;:0},&quot;line&quot;:{&quot;gradient&quot;:[{&quot;brightness&quot;:0,&quot;colorType&quot;:1,&quot;foreColorIndex&quot;:14,&quot;pos&quot;:1,&quot;transparency&quot;:0},{&quot;brightness&quot;:0,&quot;colorType&quot;:1,&quot;foreColorIndex&quot;:14,&quot;pos&quot;:0,&quot;transparency&quot;:1}],&quot;type&quot;:2},&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1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690_2*n_h_a*1_1_1"/>
  <p:tag name="KSO_WM_TEMPLATE_CATEGORY" val="diagram"/>
  <p:tag name="KSO_WM_TEMPLATE_INDEX" val="20231690"/>
  <p:tag name="KSO_WM_UNIT_LAYERLEVEL" val="1_1_1"/>
  <p:tag name="KSO_WM_TAG_VERSION" val="3.0"/>
  <p:tag name="KSO_WM_UNIT_ISCONTENTSTITLE" val="0"/>
  <p:tag name="KSO_WM_UNIT_ISNUMDGMTITLE" val="0"/>
  <p:tag name="KSO_WM_UNIT_NOCLEAR" val="0"/>
  <p:tag name="KSO_WM_DIAGRAM_GROUP_CODE" val="n1-1"/>
  <p:tag name="KSO_WM_UNIT_TYPE" val="n_h_a"/>
  <p:tag name="KSO_WM_UNIT_INDEX" val="1_1_1"/>
  <p:tag name="KSO_WM_DIAGRAM_VERSION" val="3"/>
  <p:tag name="KSO_WM_DIAGRAM_COLOR_TRICK" val="1"/>
  <p:tag name="KSO_WM_DIAGRAM_COLOR_TEXT_CAN_REMOVE" val="n"/>
  <p:tag name="KSO_WM_UNIT_PRESET_TEXT" val="添加标题"/>
  <p:tag name="KSO_WM_UNIT_FILL_TYPE" val="3"/>
  <p:tag name="KSO_WM_UNIT_TEXT_FILL_FORE_SCHEMECOLOR_INDEX" val="1"/>
  <p:tag name="KSO_WM_UNIT_TEXT_FILL_TYPE" val="1"/>
  <p:tag name="KSO_WM_DIAGRAM_MAX_ITEMCNT" val="6"/>
  <p:tag name="KSO_WM_DIAGRAM_MIN_ITEMCNT" val="2"/>
  <p:tag name="KSO_WM_DIAGRAM_VIRTUALLY_FRAME" val="{&quot;height&quot;:351.45001220703125,&quot;width&quot;:864.0982666015625}"/>
  <p:tag name="KSO_WM_DIAGRAM_COLOR_MATCH_VALUE" val="{&quot;shape&quot;:{&quot;fill&quot;:{&quot;gradient&quot;:[{&quot;brightness&quot;:0,&quot;colorType&quot;:1,&quot;foreColorIndex&quot;:7,&quot;pos&quot;:0,&quot;transparency&quot;:0.5},{&quot;brightness&quot;:0,&quot;colorType&quot;:1,&quot;foreColorIndex&quot;:5,&quot;pos&quot;:1,&quot;transparency&quot;:0.5}],&quot;type&quot;:3},&quot;glow&quot;:{&quot;colorType&quot;:0},&quot;line&quot;:{&quot;gradient&quot;:[{&quot;brightness&quot;:0,&quot;colorType&quot;:1,&quot;foreColorIndex&quot;:14,&quot;pos&quot;:1,&quot;transparency&quot;:0},{&quot;brightness&quot;:0,&quot;colorType&quot;:1,&quot;foreColorIndex&quot;:14,&quot;pos&quot;:0,&quot;transparency&quot;:1}],&quot;type&quot;:2},&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1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690_2*n_h_h_i*1_2_1_6"/>
  <p:tag name="KSO_WM_TEMPLATE_CATEGORY" val="diagram"/>
  <p:tag name="KSO_WM_TEMPLATE_INDEX" val="20231690"/>
  <p:tag name="KSO_WM_UNIT_LAYERLEVEL" val="1_1_1_1"/>
  <p:tag name="KSO_WM_TAG_VERSION" val="3.0"/>
  <p:tag name="KSO_WM_DIAGRAM_GROUP_CODE" val="n1-1"/>
  <p:tag name="KSO_WM_UNIT_SUBTYPE" val="d"/>
  <p:tag name="KSO_WM_UNIT_TYPE" val="n_h_h_i"/>
  <p:tag name="KSO_WM_UNIT_INDEX" val="1_2_1_6"/>
  <p:tag name="KSO_WM_DIAGRAM_VERSION" val="3"/>
  <p:tag name="KSO_WM_DIAGRAM_COLOR_TRICK" val="1"/>
  <p:tag name="KSO_WM_DIAGRAM_COLOR_TEXT_CAN_REMOVE" val="n"/>
  <p:tag name="KSO_WM_UNIT_PRESET_TEXT" val="01"/>
  <p:tag name="KSO_WM_UNIT_FILL_TYPE" val="3"/>
  <p:tag name="KSO_WM_UNIT_TEXT_FILL_FORE_SCHEMECOLOR_INDEX" val="1"/>
  <p:tag name="KSO_WM_UNIT_TEXT_FILL_TYPE" val="1"/>
  <p:tag name="KSO_WM_DIAGRAM_MAX_ITEMCNT" val="6"/>
  <p:tag name="KSO_WM_DIAGRAM_MIN_ITEMCNT" val="2"/>
  <p:tag name="KSO_WM_DIAGRAM_VIRTUALLY_FRAME" val="{&quot;height&quot;:351.45001220703125,&quot;width&quot;:864.0982666015625}"/>
  <p:tag name="KSO_WM_DIAGRAM_COLOR_MATCH_VALUE" val="{&quot;shape&quot;:{&quot;fill&quot;:{&quot;gradient&quot;:[{&quot;brightness&quot;:0,&quot;colorType&quot;:1,&quot;foreColorIndex&quot;:7,&quot;pos&quot;:0,&quot;transparency&quot;:0.5},{&quot;brightness&quot;:0,&quot;colorType&quot;:1,&quot;foreColorIndex&quot;:5,&quot;pos&quot;:1,&quot;transparency&quot;:0.5}],&quot;type&quot;:3},&quot;glow&quot;:{&quot;colorType&quot;:0},&quot;line&quot;:{&quot;gradient&quot;:[{&quot;brightness&quot;:0,&quot;colorType&quot;:1,&quot;foreColorIndex&quot;:14,&quot;pos&quot;:1,&quot;transparency&quot;:0},{&quot;brightness&quot;:0,&quot;colorType&quot;:1,&quot;foreColorIndex&quot;:14,&quot;pos&quot;:0,&quot;transparency&quot;:1}],&quot;type&quot;:2},&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13.xml><?xml version="1.0" encoding="utf-8"?>
<p:tagLst xmlns:p="http://schemas.openxmlformats.org/presentationml/2006/mai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UNIT_TYPE" val="a"/>
  <p:tag name="KSO_WM_UNIT_INDEX" val="1"/>
  <p:tag name="KSO_WM_UNIT_ID" val="diagram20231690_2*a*1"/>
  <p:tag name="KSO_WM_TEMPLATE_CATEGORY" val="diagram"/>
  <p:tag name="KSO_WM_TEMPLATE_INDEX" val="20231690"/>
  <p:tag name="KSO_WM_UNIT_LAYERLEVEL" val="1"/>
  <p:tag name="KSO_WM_TAG_VERSION" val="3.0"/>
  <p:tag name="KSO_WM_BEAUTIFY_FLAG" val="#wm#"/>
  <p:tag name="KSO_WM_DIAGRAM_GROUP_CODE" val="n1-1"/>
  <p:tag name="KSO_WM_UNIT_PRESET_TEXT" val="单击此处添加标题"/>
</p:tagLst>
</file>

<file path=ppt/tags/tag1014.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3_1"/>
  <p:tag name="KSO_WM_UNIT_ID" val="diagram20231690_2*n_h_h_f*1_2_3_1"/>
  <p:tag name="KSO_WM_TEMPLATE_CATEGORY" val="diagram"/>
  <p:tag name="KSO_WM_TEMPLATE_INDEX" val="20231690"/>
  <p:tag name="KSO_WM_UNIT_LAYERLEVEL" val="1_1_1_1"/>
  <p:tag name="KSO_WM_TAG_VERSION" val="3.0"/>
  <p:tag name="KSO_WM_BEAUTIFY_FLAG" val="#wm#"/>
  <p:tag name="KSO_WM_DIAGRAM_GROUP_CODE" val="n1-1"/>
  <p:tag name="KSO_WM_DIAGRAM_VERSION" val="3"/>
  <p:tag name="KSO_WM_DIAGRAM_COLOR_TRICK" val="1"/>
  <p:tag name="KSO_WM_DIAGRAM_COLOR_TEXT_CAN_REMOVE" val="n"/>
  <p:tag name="KSO_WM_UNIT_PRESET_TEXT" val="单击此处输入你的项正文，文字是您思想的提炼。"/>
  <p:tag name="KSO_WM_UNIT_TEXT_FILL_FORE_SCHEMECOLOR_INDEX" val="1"/>
  <p:tag name="KSO_WM_UNIT_TEXT_FILL_TYPE" val="1"/>
  <p:tag name="KSO_WM_DIAGRAM_MAX_ITEMCNT" val="6"/>
  <p:tag name="KSO_WM_DIAGRAM_MIN_ITEMCNT" val="2"/>
  <p:tag name="KSO_WM_DIAGRAM_VIRTUALLY_FRAME" val="{&quot;height&quot;:351.45001220703125,&quot;width&quot;:864.09826660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15.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2_1"/>
  <p:tag name="KSO_WM_UNIT_ID" val="diagram20231690_2*n_h_h_f*1_2_2_1"/>
  <p:tag name="KSO_WM_TEMPLATE_CATEGORY" val="diagram"/>
  <p:tag name="KSO_WM_TEMPLATE_INDEX" val="20231690"/>
  <p:tag name="KSO_WM_UNIT_LAYERLEVEL" val="1_1_1_1"/>
  <p:tag name="KSO_WM_TAG_VERSION" val="3.0"/>
  <p:tag name="KSO_WM_BEAUTIFY_FLAG" val="#wm#"/>
  <p:tag name="KSO_WM_DIAGRAM_GROUP_CODE" val="n1-1"/>
  <p:tag name="KSO_WM_DIAGRAM_VERSION" val="3"/>
  <p:tag name="KSO_WM_DIAGRAM_COLOR_TRICK" val="1"/>
  <p:tag name="KSO_WM_DIAGRAM_COLOR_TEXT_CAN_REMOVE" val="n"/>
  <p:tag name="KSO_WM_UNIT_PRESET_TEXT" val="单击此处输入你的项正文，文字是您思想的提炼。"/>
  <p:tag name="KSO_WM_UNIT_TEXT_FILL_FORE_SCHEMECOLOR_INDEX" val="1"/>
  <p:tag name="KSO_WM_UNIT_TEXT_FILL_TYPE" val="1"/>
  <p:tag name="KSO_WM_DIAGRAM_MAX_ITEMCNT" val="6"/>
  <p:tag name="KSO_WM_DIAGRAM_MIN_ITEMCNT" val="2"/>
  <p:tag name="KSO_WM_DIAGRAM_VIRTUALLY_FRAME" val="{&quot;height&quot;:351.45001220703125,&quot;width&quot;:864.09826660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16.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1_1"/>
  <p:tag name="KSO_WM_UNIT_ID" val="diagram20231690_2*n_h_h_f*1_2_1_1"/>
  <p:tag name="KSO_WM_TEMPLATE_CATEGORY" val="diagram"/>
  <p:tag name="KSO_WM_TEMPLATE_INDEX" val="20231690"/>
  <p:tag name="KSO_WM_UNIT_LAYERLEVEL" val="1_1_1_1"/>
  <p:tag name="KSO_WM_TAG_VERSION" val="3.0"/>
  <p:tag name="KSO_WM_BEAUTIFY_FLAG" val="#wm#"/>
  <p:tag name="KSO_WM_DIAGRAM_GROUP_CODE" val="n1-1"/>
  <p:tag name="KSO_WM_DIAGRAM_VERSION" val="3"/>
  <p:tag name="KSO_WM_DIAGRAM_COLOR_TRICK" val="1"/>
  <p:tag name="KSO_WM_DIAGRAM_COLOR_TEXT_CAN_REMOVE" val="n"/>
  <p:tag name="KSO_WM_UNIT_PRESET_TEXT" val="单击此处输入你的项正文，文字是您思想的提炼。"/>
  <p:tag name="KSO_WM_UNIT_TEXT_FILL_FORE_SCHEMECOLOR_INDEX" val="1"/>
  <p:tag name="KSO_WM_UNIT_TEXT_FILL_TYPE" val="1"/>
  <p:tag name="KSO_WM_DIAGRAM_MAX_ITEMCNT" val="6"/>
  <p:tag name="KSO_WM_DIAGRAM_MIN_ITEMCNT" val="2"/>
  <p:tag name="KSO_WM_DIAGRAM_VIRTUALLY_FRAME" val="{&quot;height&quot;:351.45001220703125,&quot;width&quot;:864.09826660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17.xml><?xml version="1.0" encoding="utf-8"?>
<p:tagLst xmlns:p="http://schemas.openxmlformats.org/presentationml/2006/main">
  <p:tag name="KSO_WM_SLIDE_ID" val="diagram20231690_2"/>
  <p:tag name="KSO_WM_TEMPLATE_SUBCATEGORY" val="0"/>
  <p:tag name="KSO_WM_TEMPLATE_MASTER_TYPE" val="0"/>
  <p:tag name="KSO_WM_TEMPLATE_COLOR_TYPE" val="0"/>
  <p:tag name="KSO_WM_SLIDE_ITEM_CNT" val="3"/>
  <p:tag name="KSO_WM_SLIDE_INDEX" val="2"/>
  <p:tag name="KSO_WM_TAG_VERSION" val="3.0"/>
  <p:tag name="KSO_WM_BEAUTIFY_FLAG" val="#wm#"/>
  <p:tag name="KSO_WM_TEMPLATE_CATEGORY" val="diagram"/>
  <p:tag name="KSO_WM_TEMPLATE_INDEX" val="20231690"/>
  <p:tag name="KSO_WM_SLIDE_TYPE" val="text"/>
  <p:tag name="KSO_WM_SLIDE_SUBTYPE" val="diag"/>
  <p:tag name="KSO_WM_SLIDE_SIZE" val="862.66*327.12"/>
  <p:tag name="KSO_WM_SLIDE_POSITION" val="48.14*158.88"/>
  <p:tag name="KSO_WM_SLIDE_LAYOUT" val="a_n"/>
  <p:tag name="KSO_WM_SLIDE_LAYOUT_CNT" val="1_1"/>
  <p:tag name="KSO_WM_SPECIAL_SOURCE" val="bdnull"/>
  <p:tag name="KSO_WM_DIAGRAM_GROUP_CODE" val="n1-1"/>
  <p:tag name="KSO_WM_SLIDE_DIAGTYPE" val="n"/>
</p:tagLst>
</file>

<file path=ppt/tags/tag1018.xml><?xml version="1.0" encoding="utf-8"?>
<p:tagLst xmlns:p="http://schemas.openxmlformats.org/presentationml/2006/main">
  <p:tag name="KSO_WM_BEAUTIFY_FLAG" val="#wm#"/>
  <p:tag name="KSO_WM_TEMPLATE_CATEGORY" val="diagram"/>
  <p:tag name="KSO_WM_TEMPLATE_INDEX" val="20230321"/>
</p:tagLst>
</file>

<file path=ppt/tags/tag1019.xml><?xml version="1.0" encoding="utf-8"?>
<p:tagLst xmlns:p="http://schemas.openxmlformats.org/presentationml/2006/main">
  <p:tag name="KSO_WM_BEAUTIFY_FLAG" val="#wm#"/>
  <p:tag name="KSO_WM_TEMPLATE_CATEGORY" val="custom"/>
  <p:tag name="KSO_WM_TEMPLATE_INDEX" val="20230979"/>
</p:tagLst>
</file>

<file path=ppt/tags/tag10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5"/>
  <p:tag name="KSO_WM_UNIT_LAYERLEVEL" val="1"/>
  <p:tag name="KSO_WM_TAG_VERSION" val="1.0"/>
  <p:tag name="KSO_WM_UNIT_TYPE" val="i"/>
  <p:tag name="KSO_WM_UNIT_INDEX" val="55"/>
</p:tagLst>
</file>

<file path=ppt/tags/tag102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4*q_h_i*1_1_1"/>
  <p:tag name="KSO_WM_TEMPLATE_CATEGORY" val="diagram"/>
  <p:tag name="KSO_WM_TEMPLATE_INDEX" val="20231080"/>
  <p:tag name="KSO_WM_UNIT_LAYERLEVEL" val="1_1_1"/>
  <p:tag name="KSO_WM_TAG_VERSION" val="3.0"/>
  <p:tag name="KSO_WM_DIAGRAM_VERSION" val="3"/>
  <p:tag name="KSO_WM_DIAGRAM_COLOR_TRICK" val="4"/>
  <p:tag name="KSO_WM_DIAGRAM_COLOR_TEXT_CAN_REMOVE" val="n"/>
  <p:tag name="KSO_WM_UNIT_TYPE" val="q_h_i"/>
  <p:tag name="KSO_WM_UNIT_INDEX" val="1_1_1"/>
  <p:tag name="KSO_WM_DIAGRAM_MAX_ITEMCNT" val="6"/>
  <p:tag name="KSO_WM_DIAGRAM_MIN_ITEMCNT" val="3"/>
  <p:tag name="KSO_WM_DIAGRAM_VIRTUALLY_FRAME" val="{&quot;height&quot;:383.8639221191406,&quot;width&quot;:849.7821044921875}"/>
  <p:tag name="KSO_WM_DIAGRAM_COLOR_MATCH_VALUE" val="{&quot;shape&quot;:{&quot;fill&quot;:{&quot;type&quot;:0},&quot;glow&quot;:{&quot;colorType&quot;:0},&quot;line&quot;:{&quot;gradient&quot;:[{&quot;brightness&quot;:0,&quot;colorType&quot;:1,&quot;foreColorIndex&quot;:5,&quot;pos&quot;:0.7900000214576721,&quot;transparency&quot;:1},{&quot;brightness&quot;:0,&quot;colorType&quot;:1,&quot;foreColorIndex&quot;:5,&quot;pos&quot;:0,&quot;transparency&quot;:0.5}],&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2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4*q_h_i*1_1_2"/>
  <p:tag name="KSO_WM_TEMPLATE_CATEGORY" val="diagram"/>
  <p:tag name="KSO_WM_TEMPLATE_INDEX" val="20231080"/>
  <p:tag name="KSO_WM_UNIT_LAYERLEVEL" val="1_1_1"/>
  <p:tag name="KSO_WM_TAG_VERSION" val="3.0"/>
  <p:tag name="KSO_WM_DIAGRAM_VERSION" val="3"/>
  <p:tag name="KSO_WM_DIAGRAM_COLOR_TRICK" val="4"/>
  <p:tag name="KSO_WM_DIAGRAM_COLOR_TEXT_CAN_REMOVE" val="n"/>
  <p:tag name="KSO_WM_UNIT_TYPE" val="q_h_i"/>
  <p:tag name="KSO_WM_UNIT_INDEX" val="1_1_2"/>
  <p:tag name="KSO_WM_UNIT_FILL_TYPE" val="3"/>
  <p:tag name="KSO_WM_DIAGRAM_MAX_ITEMCNT" val="6"/>
  <p:tag name="KSO_WM_DIAGRAM_MIN_ITEMCNT" val="3"/>
  <p:tag name="KSO_WM_DIAGRAM_VIRTUALLY_FRAME" val="{&quot;height&quot;:383.8639221191406,&quot;width&quot;:849.7821044921875}"/>
  <p:tag name="KSO_WM_DIAGRAM_COLOR_MATCH_VALUE" val="{&quot;shape&quot;:{&quot;fill&quot;:{&quot;gradient&quot;:[{&quot;brightness&quot;:0.4000000059604645,&quot;colorType&quot;:1,&quot;foreColorIndex&quot;:5,&quot;pos&quot;:0.25,&quot;transparency&quot;:0},{&quot;brightness&quot;:0,&quot;colorType&quot;:1,&quot;foreColorIndex&quot;:5,&quot;pos&quot;:0.8999999761581421,&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2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4*q_h_i*1_2_1"/>
  <p:tag name="KSO_WM_TEMPLATE_CATEGORY" val="diagram"/>
  <p:tag name="KSO_WM_TEMPLATE_INDEX" val="20231080"/>
  <p:tag name="KSO_WM_UNIT_LAYERLEVEL" val="1_1_1"/>
  <p:tag name="KSO_WM_TAG_VERSION" val="3.0"/>
  <p:tag name="KSO_WM_DIAGRAM_VERSION" val="3"/>
  <p:tag name="KSO_WM_DIAGRAM_COLOR_TRICK" val="4"/>
  <p:tag name="KSO_WM_DIAGRAM_COLOR_TEXT_CAN_REMOVE" val="n"/>
  <p:tag name="KSO_WM_UNIT_TYPE" val="q_h_i"/>
  <p:tag name="KSO_WM_UNIT_INDEX" val="1_2_1"/>
  <p:tag name="KSO_WM_UNIT_FILL_TYPE" val="3"/>
  <p:tag name="KSO_WM_DIAGRAM_MAX_ITEMCNT" val="6"/>
  <p:tag name="KSO_WM_DIAGRAM_MIN_ITEMCNT" val="3"/>
  <p:tag name="KSO_WM_DIAGRAM_VIRTUALLY_FRAME" val="{&quot;height&quot;:383.8639221191406,&quot;width&quot;:849.7821044921875}"/>
  <p:tag name="KSO_WM_DIAGRAM_COLOR_MATCH_VALUE" val="{&quot;shape&quot;:{&quot;fill&quot;:{&quot;gradient&quot;:[{&quot;brightness&quot;:0.4000000059604645,&quot;colorType&quot;:1,&quot;foreColorIndex&quot;:6,&quot;pos&quot;:0.25,&quot;transparency&quot;:0},{&quot;brightness&quot;:0,&quot;colorType&quot;:1,&quot;foreColorIndex&quot;:6,&quot;pos&quot;:0.8999999761581421,&quot;transparency&quot;:0}],&quot;type&quot;:3},&quot;glow&quot;:{&quot;colorType&quot;:0},&quot;line&quot;:{&quot;type&quot;:0},&quot;shadow&quot;:{&quot;brightness&quot;:0,&quot;colorType&quot;:1,&quot;foreColorIndex&quot;:6,&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2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4*q_h_i*1_3_1"/>
  <p:tag name="KSO_WM_TEMPLATE_CATEGORY" val="diagram"/>
  <p:tag name="KSO_WM_TEMPLATE_INDEX" val="20231080"/>
  <p:tag name="KSO_WM_UNIT_LAYERLEVEL" val="1_1_1"/>
  <p:tag name="KSO_WM_TAG_VERSION" val="3.0"/>
  <p:tag name="KSO_WM_DIAGRAM_VERSION" val="3"/>
  <p:tag name="KSO_WM_DIAGRAM_COLOR_TRICK" val="4"/>
  <p:tag name="KSO_WM_DIAGRAM_COLOR_TEXT_CAN_REMOVE" val="n"/>
  <p:tag name="KSO_WM_UNIT_TYPE" val="q_h_i"/>
  <p:tag name="KSO_WM_UNIT_INDEX" val="1_3_1"/>
  <p:tag name="KSO_WM_UNIT_FILL_TYPE" val="3"/>
  <p:tag name="KSO_WM_DIAGRAM_MAX_ITEMCNT" val="6"/>
  <p:tag name="KSO_WM_DIAGRAM_MIN_ITEMCNT" val="3"/>
  <p:tag name="KSO_WM_DIAGRAM_VIRTUALLY_FRAME" val="{&quot;height&quot;:383.8639221191406,&quot;width&quot;:849.7821044921875}"/>
  <p:tag name="KSO_WM_DIAGRAM_COLOR_MATCH_VALUE" val="{&quot;shape&quot;:{&quot;fill&quot;:{&quot;gradient&quot;:[{&quot;brightness&quot;:0.4000000059604645,&quot;colorType&quot;:1,&quot;foreColorIndex&quot;:7,&quot;pos&quot;:0.25,&quot;transparency&quot;:0},{&quot;brightness&quot;:0,&quot;colorType&quot;:1,&quot;foreColorIndex&quot;:7,&quot;pos&quot;:0.8999999761581421,&quot;transparency&quot;:0}],&quot;type&quot;:3},&quot;glow&quot;:{&quot;colorType&quot;:0},&quot;line&quot;:{&quot;type&quot;:0},&quot;shadow&quot;:{&quot;brightness&quot;:0,&quot;colorType&quot;:1,&quot;foreColorIndex&quot;:7,&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2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4*q_h_i*1_4_1"/>
  <p:tag name="KSO_WM_TEMPLATE_CATEGORY" val="diagram"/>
  <p:tag name="KSO_WM_TEMPLATE_INDEX" val="20231080"/>
  <p:tag name="KSO_WM_UNIT_LAYERLEVEL" val="1_1_1"/>
  <p:tag name="KSO_WM_TAG_VERSION" val="3.0"/>
  <p:tag name="KSO_WM_DIAGRAM_VERSION" val="3"/>
  <p:tag name="KSO_WM_DIAGRAM_COLOR_TRICK" val="4"/>
  <p:tag name="KSO_WM_DIAGRAM_COLOR_TEXT_CAN_REMOVE" val="n"/>
  <p:tag name="KSO_WM_UNIT_TYPE" val="q_h_i"/>
  <p:tag name="KSO_WM_UNIT_INDEX" val="1_4_1"/>
  <p:tag name="KSO_WM_UNIT_FILL_TYPE" val="3"/>
  <p:tag name="KSO_WM_DIAGRAM_MAX_ITEMCNT" val="6"/>
  <p:tag name="KSO_WM_DIAGRAM_MIN_ITEMCNT" val="3"/>
  <p:tag name="KSO_WM_DIAGRAM_VIRTUALLY_FRAME" val="{&quot;height&quot;:383.8639221191406,&quot;width&quot;:849.7821044921875}"/>
  <p:tag name="KSO_WM_DIAGRAM_COLOR_MATCH_VALUE" val="{&quot;shape&quot;:{&quot;fill&quot;:{&quot;gradient&quot;:[{&quot;brightness&quot;:0.4000000059604645,&quot;colorType&quot;:1,&quot;foreColorIndex&quot;:8,&quot;pos&quot;:0.25,&quot;transparency&quot;:0},{&quot;brightness&quot;:0,&quot;colorType&quot;:1,&quot;foreColorIndex&quot;:8,&quot;pos&quot;:0.8999999761581421,&quot;transparency&quot;:0}],&quot;type&quot;:3},&quot;glow&quot;:{&quot;colorType&quot;:0},&quot;line&quot;:{&quot;type&quot;:0},&quot;shadow&quot;:{&quot;brightness&quot;:0,&quot;colorType&quot;:1,&quot;foreColorIndex&quot;:8,&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2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4*q_h_i*1_5_1"/>
  <p:tag name="KSO_WM_TEMPLATE_CATEGORY" val="diagram"/>
  <p:tag name="KSO_WM_TEMPLATE_INDEX" val="20231080"/>
  <p:tag name="KSO_WM_UNIT_LAYERLEVEL" val="1_1_1"/>
  <p:tag name="KSO_WM_TAG_VERSION" val="3.0"/>
  <p:tag name="KSO_WM_DIAGRAM_VERSION" val="3"/>
  <p:tag name="KSO_WM_DIAGRAM_COLOR_TRICK" val="4"/>
  <p:tag name="KSO_WM_DIAGRAM_COLOR_TEXT_CAN_REMOVE" val="n"/>
  <p:tag name="KSO_WM_UNIT_TYPE" val="q_h_i"/>
  <p:tag name="KSO_WM_UNIT_INDEX" val="1_5_1"/>
  <p:tag name="KSO_WM_UNIT_FILL_TYPE" val="3"/>
  <p:tag name="KSO_WM_DIAGRAM_MAX_ITEMCNT" val="6"/>
  <p:tag name="KSO_WM_DIAGRAM_MIN_ITEMCNT" val="3"/>
  <p:tag name="KSO_WM_DIAGRAM_VIRTUALLY_FRAME" val="{&quot;height&quot;:383.8639221191406,&quot;width&quot;:849.7821044921875}"/>
  <p:tag name="KSO_WM_DIAGRAM_COLOR_MATCH_VALUE" val="{&quot;shape&quot;:{&quot;fill&quot;:{&quot;gradient&quot;:[{&quot;brightness&quot;:0.4000000059604645,&quot;colorType&quot;:1,&quot;foreColorIndex&quot;:9,&quot;pos&quot;:0.25,&quot;transparency&quot;:0},{&quot;brightness&quot;:0,&quot;colorType&quot;:1,&quot;foreColorIndex&quot;:9,&quot;pos&quot;:0.8999999761581421,&quot;transparency&quot;:0}],&quot;type&quot;:3},&quot;glow&quot;:{&quot;colorType&quot;:0},&quot;line&quot;:{&quot;type&quot;:0},&quot;shadow&quot;:{&quot;brightness&quot;:0,&quot;colorType&quot;:1,&quot;foreColorIndex&quot;:9,&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2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4*q_h_i*1_6_1"/>
  <p:tag name="KSO_WM_TEMPLATE_CATEGORY" val="diagram"/>
  <p:tag name="KSO_WM_TEMPLATE_INDEX" val="20231080"/>
  <p:tag name="KSO_WM_UNIT_LAYERLEVEL" val="1_1_1"/>
  <p:tag name="KSO_WM_TAG_VERSION" val="3.0"/>
  <p:tag name="KSO_WM_DIAGRAM_VERSION" val="3"/>
  <p:tag name="KSO_WM_DIAGRAM_COLOR_TRICK" val="4"/>
  <p:tag name="KSO_WM_DIAGRAM_COLOR_TEXT_CAN_REMOVE" val="n"/>
  <p:tag name="KSO_WM_UNIT_TYPE" val="q_h_i"/>
  <p:tag name="KSO_WM_UNIT_INDEX" val="1_6_1"/>
  <p:tag name="KSO_WM_UNIT_FILL_TYPE" val="3"/>
  <p:tag name="KSO_WM_DIAGRAM_MAX_ITEMCNT" val="6"/>
  <p:tag name="KSO_WM_DIAGRAM_MIN_ITEMCNT" val="3"/>
  <p:tag name="KSO_WM_DIAGRAM_VIRTUALLY_FRAME" val="{&quot;height&quot;:383.8639221191406,&quot;width&quot;:849.7821044921875}"/>
  <p:tag name="KSO_WM_DIAGRAM_COLOR_MATCH_VALUE" val="{&quot;shape&quot;:{&quot;fill&quot;:{&quot;gradient&quot;:[{&quot;brightness&quot;:0.4000000059604645,&quot;colorType&quot;:1,&quot;foreColorIndex&quot;:10,&quot;pos&quot;:0.25,&quot;transparency&quot;:0},{&quot;brightness&quot;:0,&quot;colorType&quot;:1,&quot;foreColorIndex&quot;:10,&quot;pos&quot;:0.8999999761581421,&quot;transparency&quot;:0}],&quot;type&quot;:3},&quot;glow&quot;:{&quot;colorType&quot;:0},&quot;line&quot;:{&quot;type&quot;:0},&quot;shadow&quot;:{&quot;brightness&quot;:0,&quot;colorType&quot;:1,&quot;foreColorIndex&quot;:10,&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2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4*q_h_i*1_2_2"/>
  <p:tag name="KSO_WM_TEMPLATE_CATEGORY" val="diagram"/>
  <p:tag name="KSO_WM_TEMPLATE_INDEX" val="20231080"/>
  <p:tag name="KSO_WM_UNIT_LAYERLEVEL" val="1_1_1"/>
  <p:tag name="KSO_WM_TAG_VERSION" val="3.0"/>
  <p:tag name="KSO_WM_DIAGRAM_VERSION" val="3"/>
  <p:tag name="KSO_WM_DIAGRAM_COLOR_TRICK" val="4"/>
  <p:tag name="KSO_WM_DIAGRAM_COLOR_TEXT_CAN_REMOVE" val="n"/>
  <p:tag name="KSO_WM_UNIT_TYPE" val="q_h_i"/>
  <p:tag name="KSO_WM_UNIT_INDEX" val="1_2_2"/>
  <p:tag name="KSO_WM_DIAGRAM_MAX_ITEMCNT" val="6"/>
  <p:tag name="KSO_WM_DIAGRAM_MIN_ITEMCNT" val="3"/>
  <p:tag name="KSO_WM_DIAGRAM_VIRTUALLY_FRAME" val="{&quot;height&quot;:383.8639221191406,&quot;width&quot;:849.7821044921875}"/>
  <p:tag name="KSO_WM_DIAGRAM_COLOR_MATCH_VALUE" val="{&quot;shape&quot;:{&quot;fill&quot;:{&quot;type&quot;:0},&quot;glow&quot;:{&quot;colorType&quot;:0},&quot;line&quot;:{&quot;gradient&quot;:[{&quot;brightness&quot;:0,&quot;colorType&quot;:1,&quot;foreColorIndex&quot;:6,&quot;pos&quot;:0.7900000214576721,&quot;transparency&quot;:1},{&quot;brightness&quot;:0,&quot;colorType&quot;:1,&quot;foreColorIndex&quot;:6,&quot;pos&quot;:0,&quot;transparency&quot;:0.5}],&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2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4*q_h_i*1_3_2"/>
  <p:tag name="KSO_WM_TEMPLATE_CATEGORY" val="diagram"/>
  <p:tag name="KSO_WM_TEMPLATE_INDEX" val="20231080"/>
  <p:tag name="KSO_WM_UNIT_LAYERLEVEL" val="1_1_1"/>
  <p:tag name="KSO_WM_TAG_VERSION" val="3.0"/>
  <p:tag name="KSO_WM_DIAGRAM_VERSION" val="3"/>
  <p:tag name="KSO_WM_DIAGRAM_COLOR_TRICK" val="4"/>
  <p:tag name="KSO_WM_DIAGRAM_COLOR_TEXT_CAN_REMOVE" val="n"/>
  <p:tag name="KSO_WM_UNIT_TYPE" val="q_h_i"/>
  <p:tag name="KSO_WM_UNIT_INDEX" val="1_3_2"/>
  <p:tag name="KSO_WM_DIAGRAM_MAX_ITEMCNT" val="6"/>
  <p:tag name="KSO_WM_DIAGRAM_MIN_ITEMCNT" val="3"/>
  <p:tag name="KSO_WM_DIAGRAM_VIRTUALLY_FRAME" val="{&quot;height&quot;:383.8639221191406,&quot;width&quot;:849.7821044921875}"/>
  <p:tag name="KSO_WM_DIAGRAM_COLOR_MATCH_VALUE" val="{&quot;shape&quot;:{&quot;fill&quot;:{&quot;type&quot;:0},&quot;glow&quot;:{&quot;colorType&quot;:0},&quot;line&quot;:{&quot;gradient&quot;:[{&quot;brightness&quot;:0,&quot;colorType&quot;:1,&quot;foreColorIndex&quot;:7,&quot;pos&quot;:0.7900000214576721,&quot;transparency&quot;:1},{&quot;brightness&quot;:0,&quot;colorType&quot;:1,&quot;foreColorIndex&quot;:7,&quot;pos&quot;:0,&quot;transparency&quot;:0.5}],&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2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4*q_h_i*1_6_2"/>
  <p:tag name="KSO_WM_TEMPLATE_CATEGORY" val="diagram"/>
  <p:tag name="KSO_WM_TEMPLATE_INDEX" val="20231080"/>
  <p:tag name="KSO_WM_UNIT_LAYERLEVEL" val="1_1_1"/>
  <p:tag name="KSO_WM_TAG_VERSION" val="3.0"/>
  <p:tag name="KSO_WM_DIAGRAM_VERSION" val="3"/>
  <p:tag name="KSO_WM_DIAGRAM_COLOR_TRICK" val="4"/>
  <p:tag name="KSO_WM_DIAGRAM_COLOR_TEXT_CAN_REMOVE" val="n"/>
  <p:tag name="KSO_WM_UNIT_TYPE" val="q_h_i"/>
  <p:tag name="KSO_WM_UNIT_INDEX" val="1_6_2"/>
  <p:tag name="KSO_WM_DIAGRAM_MAX_ITEMCNT" val="6"/>
  <p:tag name="KSO_WM_DIAGRAM_MIN_ITEMCNT" val="3"/>
  <p:tag name="KSO_WM_DIAGRAM_VIRTUALLY_FRAME" val="{&quot;height&quot;:383.8639221191406,&quot;width&quot;:849.7821044921875}"/>
  <p:tag name="KSO_WM_DIAGRAM_COLOR_MATCH_VALUE" val="{&quot;shape&quot;:{&quot;fill&quot;:{&quot;type&quot;:0},&quot;glow&quot;:{&quot;colorType&quot;:0},&quot;line&quot;:{&quot;gradient&quot;:[{&quot;brightness&quot;:0,&quot;colorType&quot;:1,&quot;foreColorIndex&quot;:10,&quot;pos&quot;:0.7900000214576721,&quot;transparency&quot;:1},{&quot;brightness&quot;:0,&quot;colorType&quot;:1,&quot;foreColorIndex&quot;:10,&quot;pos&quot;:0,&quot;transparency&quot;:0.5}],&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6"/>
  <p:tag name="KSO_WM_UNIT_LAYERLEVEL" val="1"/>
  <p:tag name="KSO_WM_TAG_VERSION" val="1.0"/>
  <p:tag name="KSO_WM_UNIT_TYPE" val="i"/>
  <p:tag name="KSO_WM_UNIT_INDEX" val="56"/>
</p:tagLst>
</file>

<file path=ppt/tags/tag103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4*q_h_i*1_5_2"/>
  <p:tag name="KSO_WM_TEMPLATE_CATEGORY" val="diagram"/>
  <p:tag name="KSO_WM_TEMPLATE_INDEX" val="20231080"/>
  <p:tag name="KSO_WM_UNIT_LAYERLEVEL" val="1_1_1"/>
  <p:tag name="KSO_WM_TAG_VERSION" val="3.0"/>
  <p:tag name="KSO_WM_DIAGRAM_VERSION" val="3"/>
  <p:tag name="KSO_WM_DIAGRAM_COLOR_TRICK" val="4"/>
  <p:tag name="KSO_WM_DIAGRAM_COLOR_TEXT_CAN_REMOVE" val="n"/>
  <p:tag name="KSO_WM_UNIT_TYPE" val="q_h_i"/>
  <p:tag name="KSO_WM_UNIT_INDEX" val="1_5_2"/>
  <p:tag name="KSO_WM_DIAGRAM_MAX_ITEMCNT" val="6"/>
  <p:tag name="KSO_WM_DIAGRAM_MIN_ITEMCNT" val="3"/>
  <p:tag name="KSO_WM_DIAGRAM_VIRTUALLY_FRAME" val="{&quot;height&quot;:383.8639221191406,&quot;width&quot;:849.7821044921875}"/>
  <p:tag name="KSO_WM_DIAGRAM_COLOR_MATCH_VALUE" val="{&quot;shape&quot;:{&quot;fill&quot;:{&quot;type&quot;:0},&quot;glow&quot;:{&quot;colorType&quot;:0},&quot;line&quot;:{&quot;gradient&quot;:[{&quot;brightness&quot;:0,&quot;colorType&quot;:1,&quot;foreColorIndex&quot;:9,&quot;pos&quot;:0.7900000214576721,&quot;transparency&quot;:1},{&quot;brightness&quot;:0,&quot;colorType&quot;:1,&quot;foreColorIndex&quot;:9,&quot;pos&quot;:0,&quot;transparency&quot;:0.5}],&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3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4*q_h_i*1_4_2"/>
  <p:tag name="KSO_WM_TEMPLATE_CATEGORY" val="diagram"/>
  <p:tag name="KSO_WM_TEMPLATE_INDEX" val="20231080"/>
  <p:tag name="KSO_WM_UNIT_LAYERLEVEL" val="1_1_1"/>
  <p:tag name="KSO_WM_TAG_VERSION" val="3.0"/>
  <p:tag name="KSO_WM_DIAGRAM_VERSION" val="3"/>
  <p:tag name="KSO_WM_DIAGRAM_COLOR_TRICK" val="4"/>
  <p:tag name="KSO_WM_DIAGRAM_COLOR_TEXT_CAN_REMOVE" val="n"/>
  <p:tag name="KSO_WM_UNIT_TYPE" val="q_h_i"/>
  <p:tag name="KSO_WM_UNIT_INDEX" val="1_4_2"/>
  <p:tag name="KSO_WM_DIAGRAM_MAX_ITEMCNT" val="6"/>
  <p:tag name="KSO_WM_DIAGRAM_MIN_ITEMCNT" val="3"/>
  <p:tag name="KSO_WM_DIAGRAM_VIRTUALLY_FRAME" val="{&quot;height&quot;:383.8639221191406,&quot;width&quot;:849.7821044921875}"/>
  <p:tag name="KSO_WM_DIAGRAM_COLOR_MATCH_VALUE" val="{&quot;shape&quot;:{&quot;fill&quot;:{&quot;type&quot;:0},&quot;glow&quot;:{&quot;colorType&quot;:0},&quot;line&quot;:{&quot;gradient&quot;:[{&quot;brightness&quot;:0,&quot;colorType&quot;:1,&quot;foreColorIndex&quot;:8,&quot;pos&quot;:0.7900000214576721,&quot;transparency&quot;:1},{&quot;brightness&quot;:0,&quot;colorType&quot;:1,&quot;foreColorIndex&quot;:8,&quot;pos&quot;:0,&quot;transparency&quot;:0.5}],&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32.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3_1"/>
  <p:tag name="KSO_WM_UNIT_ID" val="diagram20231080_4*q_h_a*1_3_1"/>
  <p:tag name="KSO_WM_TEMPLATE_CATEGORY" val="diagram"/>
  <p:tag name="KSO_WM_TEMPLATE_INDEX" val="20231080"/>
  <p:tag name="KSO_WM_UNIT_LAYERLEVEL" val="1_1_1"/>
  <p:tag name="KSO_WM_TAG_VERSION" val="3.0"/>
  <p:tag name="KSO_WM_BEAUTIFY_FLAG" val="#wm#"/>
  <p:tag name="KSO_WM_DIAGRAM_GROUP_CODE" val="q1-1"/>
  <p:tag name="KSO_WM_DIAGRAM_VERSION" val="3"/>
  <p:tag name="KSO_WM_DIAGRAM_COLOR_TRICK" val="4"/>
  <p:tag name="KSO_WM_DIAGRAM_COLOR_TEXT_CAN_REMOVE" val="n"/>
  <p:tag name="KSO_WM_UNIT_PRESET_TEXT" val="此处添加标题"/>
  <p:tag name="KSO_WM_UNIT_TEXT_FILL_FORE_SCHEMECOLOR_INDEX" val="1"/>
  <p:tag name="KSO_WM_UNIT_TEXT_FILL_TYPE" val="1"/>
  <p:tag name="KSO_WM_DIAGRAM_MAX_ITEMCNT" val="6"/>
  <p:tag name="KSO_WM_DIAGRAM_MIN_ITEMCNT" val="3"/>
  <p:tag name="KSO_WM_DIAGRAM_VIRTUALLY_FRAME" val="{&quot;height&quot;:383.8639221191406,&quot;width&quot;:849.78210449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33.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4_1"/>
  <p:tag name="KSO_WM_UNIT_ID" val="diagram20231080_4*q_h_a*1_4_1"/>
  <p:tag name="KSO_WM_TEMPLATE_CATEGORY" val="diagram"/>
  <p:tag name="KSO_WM_TEMPLATE_INDEX" val="20231080"/>
  <p:tag name="KSO_WM_UNIT_LAYERLEVEL" val="1_1_1"/>
  <p:tag name="KSO_WM_TAG_VERSION" val="3.0"/>
  <p:tag name="KSO_WM_BEAUTIFY_FLAG" val="#wm#"/>
  <p:tag name="KSO_WM_DIAGRAM_GROUP_CODE" val="q1-1"/>
  <p:tag name="KSO_WM_DIAGRAM_VERSION" val="3"/>
  <p:tag name="KSO_WM_DIAGRAM_COLOR_TRICK" val="4"/>
  <p:tag name="KSO_WM_DIAGRAM_COLOR_TEXT_CAN_REMOVE" val="n"/>
  <p:tag name="KSO_WM_UNIT_PRESET_TEXT" val="此处添加标题"/>
  <p:tag name="KSO_WM_UNIT_TEXT_FILL_FORE_SCHEMECOLOR_INDEX" val="1"/>
  <p:tag name="KSO_WM_UNIT_TEXT_FILL_TYPE" val="1"/>
  <p:tag name="KSO_WM_DIAGRAM_MAX_ITEMCNT" val="6"/>
  <p:tag name="KSO_WM_DIAGRAM_MIN_ITEMCNT" val="3"/>
  <p:tag name="KSO_WM_DIAGRAM_VIRTUALLY_FRAME" val="{&quot;height&quot;:383.8639221191406,&quot;width&quot;:849.78210449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8,&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34.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2_1"/>
  <p:tag name="KSO_WM_UNIT_ID" val="diagram20231080_4*q_h_a*1_2_1"/>
  <p:tag name="KSO_WM_TEMPLATE_CATEGORY" val="diagram"/>
  <p:tag name="KSO_WM_TEMPLATE_INDEX" val="20231080"/>
  <p:tag name="KSO_WM_UNIT_LAYERLEVEL" val="1_1_1"/>
  <p:tag name="KSO_WM_TAG_VERSION" val="3.0"/>
  <p:tag name="KSO_WM_BEAUTIFY_FLAG" val="#wm#"/>
  <p:tag name="KSO_WM_DIAGRAM_GROUP_CODE" val="q1-1"/>
  <p:tag name="KSO_WM_DIAGRAM_VERSION" val="3"/>
  <p:tag name="KSO_WM_DIAGRAM_COLOR_TRICK" val="4"/>
  <p:tag name="KSO_WM_DIAGRAM_COLOR_TEXT_CAN_REMOVE" val="n"/>
  <p:tag name="KSO_WM_UNIT_PRESET_TEXT" val="此处添加标题"/>
  <p:tag name="KSO_WM_UNIT_TEXT_FILL_FORE_SCHEMECOLOR_INDEX" val="1"/>
  <p:tag name="KSO_WM_UNIT_TEXT_FILL_TYPE" val="1"/>
  <p:tag name="KSO_WM_DIAGRAM_MAX_ITEMCNT" val="6"/>
  <p:tag name="KSO_WM_DIAGRAM_MIN_ITEMCNT" val="3"/>
  <p:tag name="KSO_WM_DIAGRAM_VIRTUALLY_FRAME" val="{&quot;height&quot;:383.8639221191406,&quot;width&quot;:849.78210449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3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6_1"/>
  <p:tag name="KSO_WM_UNIT_ID" val="diagram20231080_4*q_h_a*1_6_1"/>
  <p:tag name="KSO_WM_TEMPLATE_CATEGORY" val="diagram"/>
  <p:tag name="KSO_WM_TEMPLATE_INDEX" val="20231080"/>
  <p:tag name="KSO_WM_UNIT_LAYERLEVEL" val="1_1_1"/>
  <p:tag name="KSO_WM_TAG_VERSION" val="3.0"/>
  <p:tag name="KSO_WM_BEAUTIFY_FLAG" val="#wm#"/>
  <p:tag name="KSO_WM_DIAGRAM_GROUP_CODE" val="q1-1"/>
  <p:tag name="KSO_WM_DIAGRAM_VERSION" val="3"/>
  <p:tag name="KSO_WM_DIAGRAM_COLOR_TRICK" val="4"/>
  <p:tag name="KSO_WM_DIAGRAM_COLOR_TEXT_CAN_REMOVE" val="n"/>
  <p:tag name="KSO_WM_UNIT_PRESET_TEXT" val="此处添加标题"/>
  <p:tag name="KSO_WM_UNIT_TEXT_FILL_FORE_SCHEMECOLOR_INDEX" val="1"/>
  <p:tag name="KSO_WM_UNIT_TEXT_FILL_TYPE" val="1"/>
  <p:tag name="KSO_WM_DIAGRAM_MAX_ITEMCNT" val="6"/>
  <p:tag name="KSO_WM_DIAGRAM_MIN_ITEMCNT" val="3"/>
  <p:tag name="KSO_WM_DIAGRAM_VIRTUALLY_FRAME" val="{&quot;height&quot;:383.8639221191406,&quot;width&quot;:849.78210449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0,&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36.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5_1"/>
  <p:tag name="KSO_WM_UNIT_ID" val="diagram20231080_4*q_h_a*1_5_1"/>
  <p:tag name="KSO_WM_TEMPLATE_CATEGORY" val="diagram"/>
  <p:tag name="KSO_WM_TEMPLATE_INDEX" val="20231080"/>
  <p:tag name="KSO_WM_UNIT_LAYERLEVEL" val="1_1_1"/>
  <p:tag name="KSO_WM_TAG_VERSION" val="3.0"/>
  <p:tag name="KSO_WM_BEAUTIFY_FLAG" val="#wm#"/>
  <p:tag name="KSO_WM_DIAGRAM_GROUP_CODE" val="q1-1"/>
  <p:tag name="KSO_WM_DIAGRAM_VERSION" val="3"/>
  <p:tag name="KSO_WM_DIAGRAM_COLOR_TRICK" val="4"/>
  <p:tag name="KSO_WM_DIAGRAM_COLOR_TEXT_CAN_REMOVE" val="n"/>
  <p:tag name="KSO_WM_UNIT_PRESET_TEXT" val="此处添加标题"/>
  <p:tag name="KSO_WM_UNIT_TEXT_FILL_FORE_SCHEMECOLOR_INDEX" val="1"/>
  <p:tag name="KSO_WM_UNIT_TEXT_FILL_TYPE" val="1"/>
  <p:tag name="KSO_WM_DIAGRAM_MAX_ITEMCNT" val="6"/>
  <p:tag name="KSO_WM_DIAGRAM_MIN_ITEMCNT" val="3"/>
  <p:tag name="KSO_WM_DIAGRAM_VIRTUALLY_FRAME" val="{&quot;height&quot;:383.8639221191406,&quot;width&quot;:849.78210449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9,&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37.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1_1"/>
  <p:tag name="KSO_WM_UNIT_ID" val="diagram20231080_4*q_h_a*1_1_1"/>
  <p:tag name="KSO_WM_TEMPLATE_CATEGORY" val="diagram"/>
  <p:tag name="KSO_WM_TEMPLATE_INDEX" val="20231080"/>
  <p:tag name="KSO_WM_UNIT_LAYERLEVEL" val="1_1_1"/>
  <p:tag name="KSO_WM_TAG_VERSION" val="3.0"/>
  <p:tag name="KSO_WM_BEAUTIFY_FLAG" val="#wm#"/>
  <p:tag name="KSO_WM_DIAGRAM_GROUP_CODE" val="q1-1"/>
  <p:tag name="KSO_WM_DIAGRAM_VERSION" val="3"/>
  <p:tag name="KSO_WM_DIAGRAM_COLOR_TRICK" val="4"/>
  <p:tag name="KSO_WM_DIAGRAM_COLOR_TEXT_CAN_REMOVE" val="n"/>
  <p:tag name="KSO_WM_UNIT_PRESET_TEXT" val="此处添加标题"/>
  <p:tag name="KSO_WM_UNIT_TEXT_FILL_FORE_SCHEMECOLOR_INDEX" val="1"/>
  <p:tag name="KSO_WM_UNIT_TEXT_FILL_TYPE" val="1"/>
  <p:tag name="KSO_WM_DIAGRAM_MAX_ITEMCNT" val="6"/>
  <p:tag name="KSO_WM_DIAGRAM_MIN_ITEMCNT" val="3"/>
  <p:tag name="KSO_WM_DIAGRAM_VIRTUALLY_FRAME" val="{&quot;height&quot;:383.8639221191406,&quot;width&quot;:849.78210449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3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4*q_h_x*1_3_1"/>
  <p:tag name="KSO_WM_TEMPLATE_CATEGORY" val="diagram"/>
  <p:tag name="KSO_WM_TEMPLATE_INDEX" val="20231080"/>
  <p:tag name="KSO_WM_UNIT_LAYERLEVEL" val="1_1_1"/>
  <p:tag name="KSO_WM_TAG_VERSION" val="3.0"/>
  <p:tag name="KSO_WM_UNIT_VALUE" val="60*60"/>
  <p:tag name="KSO_WM_UNIT_TYPE" val="q_h_x"/>
  <p:tag name="KSO_WM_UNIT_INDEX" val="1_3_1"/>
  <p:tag name="KSO_WM_DIAGRAM_VERSION" val="3"/>
  <p:tag name="KSO_WM_DIAGRAM_COLOR_TRICK" val="4"/>
  <p:tag name="KSO_WM_DIAGRAM_COLOR_TEXT_CAN_REMOVE" val="n"/>
  <p:tag name="KSO_WM_DIAGRAM_MAX_ITEMCNT" val="6"/>
  <p:tag name="KSO_WM_DIAGRAM_MIN_ITEMCNT" val="3"/>
  <p:tag name="KSO_WM_DIAGRAM_VIRTUALLY_FRAME" val="{&quot;height&quot;:383.8639221191406,&quot;width&quot;:849.7821044921875}"/>
  <p:tag name="KSO_WM_DIAGRAM_COLOR_MATCH_VALUE" val="{&quot;shape&quot;:{&quot;fill&quot;:{&quot;gradient&quot;:[{&quot;brightness&quot;:0,&quot;colorType&quot;:2,&quot;pos&quot;:0,&quot;rgb&quot;:&quot;#ffffff&quot;,&quot;transparency&quot;:0},{&quot;brightness&quot;:0,&quot;colorType&quot;:2,&quot;pos&quot;:0.9999899864196777,&quot;rgb&quot;:&quot;#ffffff&quot;,&quot;transparency&quot;:0.4000000059604645}],&quot;type&quot;:3},&quot;glow&quot;:{&quot;colorType&quot;:0},&quot;line&quot;:{&quot;type&quot;:0},&quot;shadow&quot;:{&quot;brightness&quot;:-0.25,&quot;colorType&quot;:1,&quot;foreColorIndex&quot;:7,&quot;transparency&quot;:0.800000011920929},&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03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4*q_h_x*1_4_1"/>
  <p:tag name="KSO_WM_TEMPLATE_CATEGORY" val="diagram"/>
  <p:tag name="KSO_WM_TEMPLATE_INDEX" val="20231080"/>
  <p:tag name="KSO_WM_UNIT_LAYERLEVEL" val="1_1_1"/>
  <p:tag name="KSO_WM_TAG_VERSION" val="3.0"/>
  <p:tag name="KSO_WM_UNIT_VALUE" val="60*60"/>
  <p:tag name="KSO_WM_UNIT_TYPE" val="q_h_x"/>
  <p:tag name="KSO_WM_UNIT_INDEX" val="1_4_1"/>
  <p:tag name="KSO_WM_DIAGRAM_VERSION" val="3"/>
  <p:tag name="KSO_WM_DIAGRAM_COLOR_TRICK" val="4"/>
  <p:tag name="KSO_WM_DIAGRAM_COLOR_TEXT_CAN_REMOVE" val="n"/>
  <p:tag name="KSO_WM_DIAGRAM_MAX_ITEMCNT" val="6"/>
  <p:tag name="KSO_WM_DIAGRAM_MIN_ITEMCNT" val="3"/>
  <p:tag name="KSO_WM_DIAGRAM_VIRTUALLY_FRAME" val="{&quot;height&quot;:383.8639221191406,&quot;width&quot;:849.7821044921875}"/>
  <p:tag name="KSO_WM_DIAGRAM_COLOR_MATCH_VALUE" val="{&quot;shape&quot;:{&quot;fill&quot;:{&quot;gradient&quot;:[{&quot;brightness&quot;:0,&quot;colorType&quot;:2,&quot;pos&quot;:0,&quot;rgb&quot;:&quot;#ffffff&quot;,&quot;transparency&quot;:0},{&quot;brightness&quot;:0,&quot;colorType&quot;:2,&quot;pos&quot;:0.9999899864196777,&quot;rgb&quot;:&quot;#ffffff&quot;,&quot;transparency&quot;:0.4000000059604645}],&quot;type&quot;:3},&quot;glow&quot;:{&quot;colorType&quot;:0},&quot;line&quot;:{&quot;type&quot;:0},&quot;shadow&quot;:{&quot;brightness&quot;:-0.25,&quot;colorType&quot;:1,&quot;foreColorIndex&quot;:8,&quot;transparency&quot;:0.800000011920929},&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0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7"/>
  <p:tag name="KSO_WM_UNIT_LAYERLEVEL" val="1"/>
  <p:tag name="KSO_WM_TAG_VERSION" val="1.0"/>
  <p:tag name="KSO_WM_UNIT_TYPE" val="i"/>
  <p:tag name="KSO_WM_UNIT_INDEX" val="57"/>
</p:tagLst>
</file>

<file path=ppt/tags/tag104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4*q_h_x*1_5_1"/>
  <p:tag name="KSO_WM_TEMPLATE_CATEGORY" val="diagram"/>
  <p:tag name="KSO_WM_TEMPLATE_INDEX" val="20231080"/>
  <p:tag name="KSO_WM_UNIT_LAYERLEVEL" val="1_1_1"/>
  <p:tag name="KSO_WM_TAG_VERSION" val="3.0"/>
  <p:tag name="KSO_WM_UNIT_VALUE" val="60*60"/>
  <p:tag name="KSO_WM_UNIT_TYPE" val="q_h_x"/>
  <p:tag name="KSO_WM_UNIT_INDEX" val="1_5_1"/>
  <p:tag name="KSO_WM_DIAGRAM_VERSION" val="3"/>
  <p:tag name="KSO_WM_DIAGRAM_COLOR_TRICK" val="4"/>
  <p:tag name="KSO_WM_DIAGRAM_COLOR_TEXT_CAN_REMOVE" val="n"/>
  <p:tag name="KSO_WM_DIAGRAM_MAX_ITEMCNT" val="6"/>
  <p:tag name="KSO_WM_DIAGRAM_MIN_ITEMCNT" val="3"/>
  <p:tag name="KSO_WM_DIAGRAM_VIRTUALLY_FRAME" val="{&quot;height&quot;:383.8639221191406,&quot;width&quot;:849.7821044921875}"/>
  <p:tag name="KSO_WM_DIAGRAM_COLOR_MATCH_VALUE" val="{&quot;shape&quot;:{&quot;fill&quot;:{&quot;gradient&quot;:[{&quot;brightness&quot;:0,&quot;colorType&quot;:2,&quot;pos&quot;:0,&quot;rgb&quot;:&quot;#ffffff&quot;,&quot;transparency&quot;:0},{&quot;brightness&quot;:0,&quot;colorType&quot;:2,&quot;pos&quot;:0.9999899864196777,&quot;rgb&quot;:&quot;#ffffff&quot;,&quot;transparency&quot;:0.4000000059604645}],&quot;type&quot;:3},&quot;glow&quot;:{&quot;colorType&quot;:0},&quot;line&quot;:{&quot;type&quot;:0},&quot;shadow&quot;:{&quot;brightness&quot;:-0.25,&quot;colorType&quot;:1,&quot;foreColorIndex&quot;:9,&quot;transparency&quot;:0.800000011920929},&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04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4*q_h_x*1_2_1"/>
  <p:tag name="KSO_WM_TEMPLATE_CATEGORY" val="diagram"/>
  <p:tag name="KSO_WM_TEMPLATE_INDEX" val="20231080"/>
  <p:tag name="KSO_WM_UNIT_LAYERLEVEL" val="1_1_1"/>
  <p:tag name="KSO_WM_TAG_VERSION" val="3.0"/>
  <p:tag name="KSO_WM_UNIT_VALUE" val="60*60"/>
  <p:tag name="KSO_WM_UNIT_TYPE" val="q_h_x"/>
  <p:tag name="KSO_WM_UNIT_INDEX" val="1_2_1"/>
  <p:tag name="KSO_WM_DIAGRAM_VERSION" val="3"/>
  <p:tag name="KSO_WM_DIAGRAM_COLOR_TRICK" val="4"/>
  <p:tag name="KSO_WM_DIAGRAM_COLOR_TEXT_CAN_REMOVE" val="n"/>
  <p:tag name="KSO_WM_DIAGRAM_MAX_ITEMCNT" val="6"/>
  <p:tag name="KSO_WM_DIAGRAM_MIN_ITEMCNT" val="3"/>
  <p:tag name="KSO_WM_DIAGRAM_VIRTUALLY_FRAME" val="{&quot;height&quot;:383.8639221191406,&quot;width&quot;:849.7821044921875}"/>
  <p:tag name="KSO_WM_DIAGRAM_COLOR_MATCH_VALUE" val="{&quot;shape&quot;:{&quot;fill&quot;:{&quot;gradient&quot;:[{&quot;brightness&quot;:0,&quot;colorType&quot;:2,&quot;pos&quot;:0,&quot;rgb&quot;:&quot;#ffffff&quot;,&quot;transparency&quot;:0},{&quot;brightness&quot;:0,&quot;colorType&quot;:2,&quot;pos&quot;:0.9999899864196777,&quot;rgb&quot;:&quot;#ffffff&quot;,&quot;transparency&quot;:0.4000000059604645}],&quot;type&quot;:3},&quot;glow&quot;:{&quot;colorType&quot;:0},&quot;line&quot;:{&quot;type&quot;:0},&quot;shadow&quot;:{&quot;brightness&quot;:-0.25,&quot;colorType&quot;:1,&quot;foreColorIndex&quot;:6,&quot;transparency&quot;:0.800000011920929},&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04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4*q_h_x*1_1_1"/>
  <p:tag name="KSO_WM_TEMPLATE_CATEGORY" val="diagram"/>
  <p:tag name="KSO_WM_TEMPLATE_INDEX" val="20231080"/>
  <p:tag name="KSO_WM_UNIT_LAYERLEVEL" val="1_1_1"/>
  <p:tag name="KSO_WM_TAG_VERSION" val="3.0"/>
  <p:tag name="KSO_WM_UNIT_VALUE" val="60*60"/>
  <p:tag name="KSO_WM_UNIT_TYPE" val="q_h_x"/>
  <p:tag name="KSO_WM_UNIT_INDEX" val="1_1_1"/>
  <p:tag name="KSO_WM_DIAGRAM_VERSION" val="3"/>
  <p:tag name="KSO_WM_DIAGRAM_COLOR_TRICK" val="4"/>
  <p:tag name="KSO_WM_DIAGRAM_COLOR_TEXT_CAN_REMOVE" val="n"/>
  <p:tag name="KSO_WM_DIAGRAM_MAX_ITEMCNT" val="6"/>
  <p:tag name="KSO_WM_DIAGRAM_MIN_ITEMCNT" val="3"/>
  <p:tag name="KSO_WM_DIAGRAM_VIRTUALLY_FRAME" val="{&quot;height&quot;:383.8639221191406,&quot;width&quot;:849.7821044921875}"/>
  <p:tag name="KSO_WM_DIAGRAM_COLOR_MATCH_VALUE" val="{&quot;shape&quot;:{&quot;fill&quot;:{&quot;gradient&quot;:[{&quot;brightness&quot;:0,&quot;colorType&quot;:2,&quot;pos&quot;:0,&quot;rgb&quot;:&quot;#ffffff&quot;,&quot;transparency&quot;:0},{&quot;brightness&quot;:0,&quot;colorType&quot;:2,&quot;pos&quot;:0.9999899864196777,&quot;rgb&quot;:&quot;#ffffff&quot;,&quot;transparency&quot;:0.4000000059604645}],&quot;type&quot;:3},&quot;glow&quot;:{&quot;colorType&quot;:0},&quot;line&quot;:{&quot;type&quot;:0},&quot;shadow&quot;:{&quot;brightness&quot;:-0.25,&quot;colorType&quot;:1,&quot;foreColorIndex&quot;:5,&quot;transparency&quot;:0.800000011920929},&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04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4*q_h_x*1_6_1"/>
  <p:tag name="KSO_WM_TEMPLATE_CATEGORY" val="diagram"/>
  <p:tag name="KSO_WM_TEMPLATE_INDEX" val="20231080"/>
  <p:tag name="KSO_WM_UNIT_LAYERLEVEL" val="1_1_1"/>
  <p:tag name="KSO_WM_TAG_VERSION" val="3.0"/>
  <p:tag name="KSO_WM_UNIT_VALUE" val="60*60"/>
  <p:tag name="KSO_WM_UNIT_TYPE" val="q_h_x"/>
  <p:tag name="KSO_WM_UNIT_INDEX" val="1_6_1"/>
  <p:tag name="KSO_WM_DIAGRAM_VERSION" val="3"/>
  <p:tag name="KSO_WM_DIAGRAM_COLOR_TRICK" val="4"/>
  <p:tag name="KSO_WM_DIAGRAM_COLOR_TEXT_CAN_REMOVE" val="n"/>
  <p:tag name="KSO_WM_DIAGRAM_MAX_ITEMCNT" val="6"/>
  <p:tag name="KSO_WM_DIAGRAM_MIN_ITEMCNT" val="3"/>
  <p:tag name="KSO_WM_DIAGRAM_VIRTUALLY_FRAME" val="{&quot;height&quot;:383.8639221191406,&quot;width&quot;:849.7821044921875}"/>
  <p:tag name="KSO_WM_DIAGRAM_COLOR_MATCH_VALUE" val="{&quot;shape&quot;:{&quot;fill&quot;:{&quot;gradient&quot;:[{&quot;brightness&quot;:0,&quot;colorType&quot;:2,&quot;pos&quot;:0,&quot;rgb&quot;:&quot;#ffffff&quot;,&quot;transparency&quot;:0},{&quot;brightness&quot;:0,&quot;colorType&quot;:2,&quot;pos&quot;:0.9999899864196777,&quot;rgb&quot;:&quot;#ffffff&quot;,&quot;transparency&quot;:0.4000000059604645}],&quot;type&quot;:3},&quot;glow&quot;:{&quot;colorType&quot;:0},&quot;line&quot;:{&quot;type&quot;:0},&quot;shadow&quot;:{&quot;brightness&quot;:-0.25,&quot;colorType&quot;:1,&quot;foreColorIndex&quot;:10,&quot;transparency&quot;:0.800000011920929},&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044.xml><?xml version="1.0" encoding="utf-8"?>
<p:tagLst xmlns:p="http://schemas.openxmlformats.org/presentationml/2006/main">
  <p:tag name="KSO_WM_BEAUTIFY_FLAG" val="#wm#"/>
  <p:tag name="KSO_WM_TEMPLATE_CATEGORY" val="diagram"/>
  <p:tag name="KSO_WM_TEMPLATE_INDEX" val="20231636"/>
</p:tagLst>
</file>

<file path=ppt/tags/tag104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4*q_h_i*1_1_1"/>
  <p:tag name="KSO_WM_TEMPLATE_CATEGORY" val="diagram"/>
  <p:tag name="KSO_WM_TEMPLATE_INDEX" val="20231080"/>
  <p:tag name="KSO_WM_UNIT_LAYERLEVEL" val="1_1_1"/>
  <p:tag name="KSO_WM_TAG_VERSION" val="3.0"/>
  <p:tag name="KSO_WM_DIAGRAM_VERSION" val="3"/>
  <p:tag name="KSO_WM_DIAGRAM_COLOR_TRICK" val="4"/>
  <p:tag name="KSO_WM_DIAGRAM_COLOR_TEXT_CAN_REMOVE" val="n"/>
  <p:tag name="KSO_WM_UNIT_TYPE" val="q_h_i"/>
  <p:tag name="KSO_WM_UNIT_INDEX" val="1_1_1"/>
  <p:tag name="KSO_WM_DIAGRAM_MAX_ITEMCNT" val="6"/>
  <p:tag name="KSO_WM_DIAGRAM_MIN_ITEMCNT" val="3"/>
  <p:tag name="KSO_WM_DIAGRAM_VIRTUALLY_FRAME" val="{&quot;height&quot;:383.8639221191406,&quot;width&quot;:849.7821044921875}"/>
  <p:tag name="KSO_WM_DIAGRAM_COLOR_MATCH_VALUE" val="{&quot;shape&quot;:{&quot;fill&quot;:{&quot;type&quot;:0},&quot;glow&quot;:{&quot;colorType&quot;:0},&quot;line&quot;:{&quot;gradient&quot;:[{&quot;brightness&quot;:0,&quot;colorType&quot;:1,&quot;foreColorIndex&quot;:5,&quot;pos&quot;:0.7900000214576721,&quot;transparency&quot;:1},{&quot;brightness&quot;:0,&quot;colorType&quot;:1,&quot;foreColorIndex&quot;:5,&quot;pos&quot;:0,&quot;transparency&quot;:0.5}],&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4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4*q_h_i*1_1_2"/>
  <p:tag name="KSO_WM_TEMPLATE_CATEGORY" val="diagram"/>
  <p:tag name="KSO_WM_TEMPLATE_INDEX" val="20231080"/>
  <p:tag name="KSO_WM_UNIT_LAYERLEVEL" val="1_1_1"/>
  <p:tag name="KSO_WM_TAG_VERSION" val="3.0"/>
  <p:tag name="KSO_WM_DIAGRAM_VERSION" val="3"/>
  <p:tag name="KSO_WM_DIAGRAM_COLOR_TRICK" val="4"/>
  <p:tag name="KSO_WM_DIAGRAM_COLOR_TEXT_CAN_REMOVE" val="n"/>
  <p:tag name="KSO_WM_UNIT_TYPE" val="q_h_i"/>
  <p:tag name="KSO_WM_UNIT_INDEX" val="1_1_2"/>
  <p:tag name="KSO_WM_UNIT_FILL_TYPE" val="3"/>
  <p:tag name="KSO_WM_DIAGRAM_MAX_ITEMCNT" val="6"/>
  <p:tag name="KSO_WM_DIAGRAM_MIN_ITEMCNT" val="3"/>
  <p:tag name="KSO_WM_DIAGRAM_VIRTUALLY_FRAME" val="{&quot;height&quot;:383.8639221191406,&quot;width&quot;:849.7821044921875}"/>
  <p:tag name="KSO_WM_DIAGRAM_COLOR_MATCH_VALUE" val="{&quot;shape&quot;:{&quot;fill&quot;:{&quot;gradient&quot;:[{&quot;brightness&quot;:0.4000000059604645,&quot;colorType&quot;:1,&quot;foreColorIndex&quot;:5,&quot;pos&quot;:0.25,&quot;transparency&quot;:0},{&quot;brightness&quot;:0,&quot;colorType&quot;:1,&quot;foreColorIndex&quot;:5,&quot;pos&quot;:0.8999999761581421,&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4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4*q_h_i*1_2_1"/>
  <p:tag name="KSO_WM_TEMPLATE_CATEGORY" val="diagram"/>
  <p:tag name="KSO_WM_TEMPLATE_INDEX" val="20231080"/>
  <p:tag name="KSO_WM_UNIT_LAYERLEVEL" val="1_1_1"/>
  <p:tag name="KSO_WM_TAG_VERSION" val="3.0"/>
  <p:tag name="KSO_WM_DIAGRAM_VERSION" val="3"/>
  <p:tag name="KSO_WM_DIAGRAM_COLOR_TRICK" val="4"/>
  <p:tag name="KSO_WM_DIAGRAM_COLOR_TEXT_CAN_REMOVE" val="n"/>
  <p:tag name="KSO_WM_UNIT_TYPE" val="q_h_i"/>
  <p:tag name="KSO_WM_UNIT_INDEX" val="1_2_1"/>
  <p:tag name="KSO_WM_UNIT_FILL_TYPE" val="3"/>
  <p:tag name="KSO_WM_DIAGRAM_MAX_ITEMCNT" val="6"/>
  <p:tag name="KSO_WM_DIAGRAM_MIN_ITEMCNT" val="3"/>
  <p:tag name="KSO_WM_DIAGRAM_VIRTUALLY_FRAME" val="{&quot;height&quot;:383.8639221191406,&quot;width&quot;:849.7821044921875}"/>
  <p:tag name="KSO_WM_DIAGRAM_COLOR_MATCH_VALUE" val="{&quot;shape&quot;:{&quot;fill&quot;:{&quot;gradient&quot;:[{&quot;brightness&quot;:0.4000000059604645,&quot;colorType&quot;:1,&quot;foreColorIndex&quot;:6,&quot;pos&quot;:0.25,&quot;transparency&quot;:0},{&quot;brightness&quot;:0,&quot;colorType&quot;:1,&quot;foreColorIndex&quot;:6,&quot;pos&quot;:0.8999999761581421,&quot;transparency&quot;:0}],&quot;type&quot;:3},&quot;glow&quot;:{&quot;colorType&quot;:0},&quot;line&quot;:{&quot;type&quot;:0},&quot;shadow&quot;:{&quot;brightness&quot;:0,&quot;colorType&quot;:1,&quot;foreColorIndex&quot;:6,&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4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4*q_h_i*1_3_1"/>
  <p:tag name="KSO_WM_TEMPLATE_CATEGORY" val="diagram"/>
  <p:tag name="KSO_WM_TEMPLATE_INDEX" val="20231080"/>
  <p:tag name="KSO_WM_UNIT_LAYERLEVEL" val="1_1_1"/>
  <p:tag name="KSO_WM_TAG_VERSION" val="3.0"/>
  <p:tag name="KSO_WM_DIAGRAM_VERSION" val="3"/>
  <p:tag name="KSO_WM_DIAGRAM_COLOR_TRICK" val="4"/>
  <p:tag name="KSO_WM_DIAGRAM_COLOR_TEXT_CAN_REMOVE" val="n"/>
  <p:tag name="KSO_WM_UNIT_TYPE" val="q_h_i"/>
  <p:tag name="KSO_WM_UNIT_INDEX" val="1_3_1"/>
  <p:tag name="KSO_WM_UNIT_FILL_TYPE" val="3"/>
  <p:tag name="KSO_WM_DIAGRAM_MAX_ITEMCNT" val="6"/>
  <p:tag name="KSO_WM_DIAGRAM_MIN_ITEMCNT" val="3"/>
  <p:tag name="KSO_WM_DIAGRAM_VIRTUALLY_FRAME" val="{&quot;height&quot;:383.8639221191406,&quot;width&quot;:849.7821044921875}"/>
  <p:tag name="KSO_WM_DIAGRAM_COLOR_MATCH_VALUE" val="{&quot;shape&quot;:{&quot;fill&quot;:{&quot;gradient&quot;:[{&quot;brightness&quot;:0.4000000059604645,&quot;colorType&quot;:1,&quot;foreColorIndex&quot;:7,&quot;pos&quot;:0.25,&quot;transparency&quot;:0},{&quot;brightness&quot;:0,&quot;colorType&quot;:1,&quot;foreColorIndex&quot;:7,&quot;pos&quot;:0.8999999761581421,&quot;transparency&quot;:0}],&quot;type&quot;:3},&quot;glow&quot;:{&quot;colorType&quot;:0},&quot;line&quot;:{&quot;type&quot;:0},&quot;shadow&quot;:{&quot;brightness&quot;:0,&quot;colorType&quot;:1,&quot;foreColorIndex&quot;:7,&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4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4*q_h_i*1_4_1"/>
  <p:tag name="KSO_WM_TEMPLATE_CATEGORY" val="diagram"/>
  <p:tag name="KSO_WM_TEMPLATE_INDEX" val="20231080"/>
  <p:tag name="KSO_WM_UNIT_LAYERLEVEL" val="1_1_1"/>
  <p:tag name="KSO_WM_TAG_VERSION" val="3.0"/>
  <p:tag name="KSO_WM_DIAGRAM_VERSION" val="3"/>
  <p:tag name="KSO_WM_DIAGRAM_COLOR_TRICK" val="4"/>
  <p:tag name="KSO_WM_DIAGRAM_COLOR_TEXT_CAN_REMOVE" val="n"/>
  <p:tag name="KSO_WM_UNIT_TYPE" val="q_h_i"/>
  <p:tag name="KSO_WM_UNIT_INDEX" val="1_4_1"/>
  <p:tag name="KSO_WM_UNIT_FILL_TYPE" val="3"/>
  <p:tag name="KSO_WM_DIAGRAM_MAX_ITEMCNT" val="6"/>
  <p:tag name="KSO_WM_DIAGRAM_MIN_ITEMCNT" val="3"/>
  <p:tag name="KSO_WM_DIAGRAM_VIRTUALLY_FRAME" val="{&quot;height&quot;:383.8639221191406,&quot;width&quot;:849.7821044921875}"/>
  <p:tag name="KSO_WM_DIAGRAM_COLOR_MATCH_VALUE" val="{&quot;shape&quot;:{&quot;fill&quot;:{&quot;gradient&quot;:[{&quot;brightness&quot;:0.4000000059604645,&quot;colorType&quot;:1,&quot;foreColorIndex&quot;:8,&quot;pos&quot;:0.25,&quot;transparency&quot;:0},{&quot;brightness&quot;:0,&quot;colorType&quot;:1,&quot;foreColorIndex&quot;:8,&quot;pos&quot;:0.8999999761581421,&quot;transparency&quot;:0}],&quot;type&quot;:3},&quot;glow&quot;:{&quot;colorType&quot;:0},&quot;line&quot;:{&quot;type&quot;:0},&quot;shadow&quot;:{&quot;brightness&quot;:0,&quot;colorType&quot;:1,&quot;foreColorIndex&quot;:8,&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8"/>
  <p:tag name="KSO_WM_UNIT_LAYERLEVEL" val="1"/>
  <p:tag name="KSO_WM_TAG_VERSION" val="1.0"/>
  <p:tag name="KSO_WM_UNIT_TYPE" val="i"/>
  <p:tag name="KSO_WM_UNIT_INDEX" val="58"/>
</p:tagLst>
</file>

<file path=ppt/tags/tag105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4*q_h_i*1_5_1"/>
  <p:tag name="KSO_WM_TEMPLATE_CATEGORY" val="diagram"/>
  <p:tag name="KSO_WM_TEMPLATE_INDEX" val="20231080"/>
  <p:tag name="KSO_WM_UNIT_LAYERLEVEL" val="1_1_1"/>
  <p:tag name="KSO_WM_TAG_VERSION" val="3.0"/>
  <p:tag name="KSO_WM_DIAGRAM_VERSION" val="3"/>
  <p:tag name="KSO_WM_DIAGRAM_COLOR_TRICK" val="4"/>
  <p:tag name="KSO_WM_DIAGRAM_COLOR_TEXT_CAN_REMOVE" val="n"/>
  <p:tag name="KSO_WM_UNIT_TYPE" val="q_h_i"/>
  <p:tag name="KSO_WM_UNIT_INDEX" val="1_5_1"/>
  <p:tag name="KSO_WM_UNIT_FILL_TYPE" val="3"/>
  <p:tag name="KSO_WM_DIAGRAM_MAX_ITEMCNT" val="6"/>
  <p:tag name="KSO_WM_DIAGRAM_MIN_ITEMCNT" val="3"/>
  <p:tag name="KSO_WM_DIAGRAM_VIRTUALLY_FRAME" val="{&quot;height&quot;:383.8639221191406,&quot;width&quot;:849.7821044921875}"/>
  <p:tag name="KSO_WM_DIAGRAM_COLOR_MATCH_VALUE" val="{&quot;shape&quot;:{&quot;fill&quot;:{&quot;gradient&quot;:[{&quot;brightness&quot;:0.4000000059604645,&quot;colorType&quot;:1,&quot;foreColorIndex&quot;:9,&quot;pos&quot;:0.25,&quot;transparency&quot;:0},{&quot;brightness&quot;:0,&quot;colorType&quot;:1,&quot;foreColorIndex&quot;:9,&quot;pos&quot;:0.8999999761581421,&quot;transparency&quot;:0}],&quot;type&quot;:3},&quot;glow&quot;:{&quot;colorType&quot;:0},&quot;line&quot;:{&quot;type&quot;:0},&quot;shadow&quot;:{&quot;brightness&quot;:0,&quot;colorType&quot;:1,&quot;foreColorIndex&quot;:9,&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5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4*q_h_i*1_6_1"/>
  <p:tag name="KSO_WM_TEMPLATE_CATEGORY" val="diagram"/>
  <p:tag name="KSO_WM_TEMPLATE_INDEX" val="20231080"/>
  <p:tag name="KSO_WM_UNIT_LAYERLEVEL" val="1_1_1"/>
  <p:tag name="KSO_WM_TAG_VERSION" val="3.0"/>
  <p:tag name="KSO_WM_DIAGRAM_VERSION" val="3"/>
  <p:tag name="KSO_WM_DIAGRAM_COLOR_TRICK" val="4"/>
  <p:tag name="KSO_WM_DIAGRAM_COLOR_TEXT_CAN_REMOVE" val="n"/>
  <p:tag name="KSO_WM_UNIT_TYPE" val="q_h_i"/>
  <p:tag name="KSO_WM_UNIT_INDEX" val="1_6_1"/>
  <p:tag name="KSO_WM_UNIT_FILL_TYPE" val="3"/>
  <p:tag name="KSO_WM_DIAGRAM_MAX_ITEMCNT" val="6"/>
  <p:tag name="KSO_WM_DIAGRAM_MIN_ITEMCNT" val="3"/>
  <p:tag name="KSO_WM_DIAGRAM_VIRTUALLY_FRAME" val="{&quot;height&quot;:383.8639221191406,&quot;width&quot;:849.7821044921875}"/>
  <p:tag name="KSO_WM_DIAGRAM_COLOR_MATCH_VALUE" val="{&quot;shape&quot;:{&quot;fill&quot;:{&quot;gradient&quot;:[{&quot;brightness&quot;:0.4000000059604645,&quot;colorType&quot;:1,&quot;foreColorIndex&quot;:10,&quot;pos&quot;:0.25,&quot;transparency&quot;:0},{&quot;brightness&quot;:0,&quot;colorType&quot;:1,&quot;foreColorIndex&quot;:10,&quot;pos&quot;:0.8999999761581421,&quot;transparency&quot;:0}],&quot;type&quot;:3},&quot;glow&quot;:{&quot;colorType&quot;:0},&quot;line&quot;:{&quot;type&quot;:0},&quot;shadow&quot;:{&quot;brightness&quot;:0,&quot;colorType&quot;:1,&quot;foreColorIndex&quot;:10,&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5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4*q_h_i*1_2_2"/>
  <p:tag name="KSO_WM_TEMPLATE_CATEGORY" val="diagram"/>
  <p:tag name="KSO_WM_TEMPLATE_INDEX" val="20231080"/>
  <p:tag name="KSO_WM_UNIT_LAYERLEVEL" val="1_1_1"/>
  <p:tag name="KSO_WM_TAG_VERSION" val="3.0"/>
  <p:tag name="KSO_WM_DIAGRAM_VERSION" val="3"/>
  <p:tag name="KSO_WM_DIAGRAM_COLOR_TRICK" val="4"/>
  <p:tag name="KSO_WM_DIAGRAM_COLOR_TEXT_CAN_REMOVE" val="n"/>
  <p:tag name="KSO_WM_UNIT_TYPE" val="q_h_i"/>
  <p:tag name="KSO_WM_UNIT_INDEX" val="1_2_2"/>
  <p:tag name="KSO_WM_DIAGRAM_MAX_ITEMCNT" val="6"/>
  <p:tag name="KSO_WM_DIAGRAM_MIN_ITEMCNT" val="3"/>
  <p:tag name="KSO_WM_DIAGRAM_VIRTUALLY_FRAME" val="{&quot;height&quot;:383.8639221191406,&quot;width&quot;:849.7821044921875}"/>
  <p:tag name="KSO_WM_DIAGRAM_COLOR_MATCH_VALUE" val="{&quot;shape&quot;:{&quot;fill&quot;:{&quot;type&quot;:0},&quot;glow&quot;:{&quot;colorType&quot;:0},&quot;line&quot;:{&quot;gradient&quot;:[{&quot;brightness&quot;:0,&quot;colorType&quot;:1,&quot;foreColorIndex&quot;:6,&quot;pos&quot;:0.7900000214576721,&quot;transparency&quot;:1},{&quot;brightness&quot;:0,&quot;colorType&quot;:1,&quot;foreColorIndex&quot;:6,&quot;pos&quot;:0,&quot;transparency&quot;:0.5}],&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4*q_h_i*1_3_2"/>
  <p:tag name="KSO_WM_TEMPLATE_CATEGORY" val="diagram"/>
  <p:tag name="KSO_WM_TEMPLATE_INDEX" val="20231080"/>
  <p:tag name="KSO_WM_UNIT_LAYERLEVEL" val="1_1_1"/>
  <p:tag name="KSO_WM_TAG_VERSION" val="3.0"/>
  <p:tag name="KSO_WM_DIAGRAM_VERSION" val="3"/>
  <p:tag name="KSO_WM_DIAGRAM_COLOR_TRICK" val="4"/>
  <p:tag name="KSO_WM_DIAGRAM_COLOR_TEXT_CAN_REMOVE" val="n"/>
  <p:tag name="KSO_WM_UNIT_TYPE" val="q_h_i"/>
  <p:tag name="KSO_WM_UNIT_INDEX" val="1_3_2"/>
  <p:tag name="KSO_WM_DIAGRAM_MAX_ITEMCNT" val="6"/>
  <p:tag name="KSO_WM_DIAGRAM_MIN_ITEMCNT" val="3"/>
  <p:tag name="KSO_WM_DIAGRAM_VIRTUALLY_FRAME" val="{&quot;height&quot;:383.8639221191406,&quot;width&quot;:849.7821044921875}"/>
  <p:tag name="KSO_WM_DIAGRAM_COLOR_MATCH_VALUE" val="{&quot;shape&quot;:{&quot;fill&quot;:{&quot;type&quot;:0},&quot;glow&quot;:{&quot;colorType&quot;:0},&quot;line&quot;:{&quot;gradient&quot;:[{&quot;brightness&quot;:0,&quot;colorType&quot;:1,&quot;foreColorIndex&quot;:7,&quot;pos&quot;:0.7900000214576721,&quot;transparency&quot;:1},{&quot;brightness&quot;:0,&quot;colorType&quot;:1,&quot;foreColorIndex&quot;:7,&quot;pos&quot;:0,&quot;transparency&quot;:0.5}],&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4*q_h_i*1_6_2"/>
  <p:tag name="KSO_WM_TEMPLATE_CATEGORY" val="diagram"/>
  <p:tag name="KSO_WM_TEMPLATE_INDEX" val="20231080"/>
  <p:tag name="KSO_WM_UNIT_LAYERLEVEL" val="1_1_1"/>
  <p:tag name="KSO_WM_TAG_VERSION" val="3.0"/>
  <p:tag name="KSO_WM_DIAGRAM_VERSION" val="3"/>
  <p:tag name="KSO_WM_DIAGRAM_COLOR_TRICK" val="4"/>
  <p:tag name="KSO_WM_DIAGRAM_COLOR_TEXT_CAN_REMOVE" val="n"/>
  <p:tag name="KSO_WM_UNIT_TYPE" val="q_h_i"/>
  <p:tag name="KSO_WM_UNIT_INDEX" val="1_6_2"/>
  <p:tag name="KSO_WM_DIAGRAM_MAX_ITEMCNT" val="6"/>
  <p:tag name="KSO_WM_DIAGRAM_MIN_ITEMCNT" val="3"/>
  <p:tag name="KSO_WM_DIAGRAM_VIRTUALLY_FRAME" val="{&quot;height&quot;:383.8639221191406,&quot;width&quot;:849.7821044921875}"/>
  <p:tag name="KSO_WM_DIAGRAM_COLOR_MATCH_VALUE" val="{&quot;shape&quot;:{&quot;fill&quot;:{&quot;type&quot;:0},&quot;glow&quot;:{&quot;colorType&quot;:0},&quot;line&quot;:{&quot;gradient&quot;:[{&quot;brightness&quot;:0,&quot;colorType&quot;:1,&quot;foreColorIndex&quot;:10,&quot;pos&quot;:0.7900000214576721,&quot;transparency&quot;:1},{&quot;brightness&quot;:0,&quot;colorType&quot;:1,&quot;foreColorIndex&quot;:10,&quot;pos&quot;:0,&quot;transparency&quot;:0.5}],&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5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4*q_h_i*1_5_2"/>
  <p:tag name="KSO_WM_TEMPLATE_CATEGORY" val="diagram"/>
  <p:tag name="KSO_WM_TEMPLATE_INDEX" val="20231080"/>
  <p:tag name="KSO_WM_UNIT_LAYERLEVEL" val="1_1_1"/>
  <p:tag name="KSO_WM_TAG_VERSION" val="3.0"/>
  <p:tag name="KSO_WM_DIAGRAM_VERSION" val="3"/>
  <p:tag name="KSO_WM_DIAGRAM_COLOR_TRICK" val="4"/>
  <p:tag name="KSO_WM_DIAGRAM_COLOR_TEXT_CAN_REMOVE" val="n"/>
  <p:tag name="KSO_WM_UNIT_TYPE" val="q_h_i"/>
  <p:tag name="KSO_WM_UNIT_INDEX" val="1_5_2"/>
  <p:tag name="KSO_WM_DIAGRAM_MAX_ITEMCNT" val="6"/>
  <p:tag name="KSO_WM_DIAGRAM_MIN_ITEMCNT" val="3"/>
  <p:tag name="KSO_WM_DIAGRAM_VIRTUALLY_FRAME" val="{&quot;height&quot;:383.8639221191406,&quot;width&quot;:849.7821044921875}"/>
  <p:tag name="KSO_WM_DIAGRAM_COLOR_MATCH_VALUE" val="{&quot;shape&quot;:{&quot;fill&quot;:{&quot;type&quot;:0},&quot;glow&quot;:{&quot;colorType&quot;:0},&quot;line&quot;:{&quot;gradient&quot;:[{&quot;brightness&quot;:0,&quot;colorType&quot;:1,&quot;foreColorIndex&quot;:9,&quot;pos&quot;:0.7900000214576721,&quot;transparency&quot;:1},{&quot;brightness&quot;:0,&quot;colorType&quot;:1,&quot;foreColorIndex&quot;:9,&quot;pos&quot;:0,&quot;transparency&quot;:0.5}],&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5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4*q_h_i*1_4_2"/>
  <p:tag name="KSO_WM_TEMPLATE_CATEGORY" val="diagram"/>
  <p:tag name="KSO_WM_TEMPLATE_INDEX" val="20231080"/>
  <p:tag name="KSO_WM_UNIT_LAYERLEVEL" val="1_1_1"/>
  <p:tag name="KSO_WM_TAG_VERSION" val="3.0"/>
  <p:tag name="KSO_WM_DIAGRAM_VERSION" val="3"/>
  <p:tag name="KSO_WM_DIAGRAM_COLOR_TRICK" val="4"/>
  <p:tag name="KSO_WM_DIAGRAM_COLOR_TEXT_CAN_REMOVE" val="n"/>
  <p:tag name="KSO_WM_UNIT_TYPE" val="q_h_i"/>
  <p:tag name="KSO_WM_UNIT_INDEX" val="1_4_2"/>
  <p:tag name="KSO_WM_DIAGRAM_MAX_ITEMCNT" val="6"/>
  <p:tag name="KSO_WM_DIAGRAM_MIN_ITEMCNT" val="3"/>
  <p:tag name="KSO_WM_DIAGRAM_VIRTUALLY_FRAME" val="{&quot;height&quot;:383.8639221191406,&quot;width&quot;:849.7821044921875}"/>
  <p:tag name="KSO_WM_DIAGRAM_COLOR_MATCH_VALUE" val="{&quot;shape&quot;:{&quot;fill&quot;:{&quot;type&quot;:0},&quot;glow&quot;:{&quot;colorType&quot;:0},&quot;line&quot;:{&quot;gradient&quot;:[{&quot;brightness&quot;:0,&quot;colorType&quot;:1,&quot;foreColorIndex&quot;:8,&quot;pos&quot;:0.7900000214576721,&quot;transparency&quot;:1},{&quot;brightness&quot;:0,&quot;colorType&quot;:1,&quot;foreColorIndex&quot;:8,&quot;pos&quot;:0,&quot;transparency&quot;:0.5}],&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57.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3_1"/>
  <p:tag name="KSO_WM_UNIT_ID" val="diagram20231080_4*q_h_a*1_3_1"/>
  <p:tag name="KSO_WM_TEMPLATE_CATEGORY" val="diagram"/>
  <p:tag name="KSO_WM_TEMPLATE_INDEX" val="20231080"/>
  <p:tag name="KSO_WM_UNIT_LAYERLEVEL" val="1_1_1"/>
  <p:tag name="KSO_WM_TAG_VERSION" val="3.0"/>
  <p:tag name="KSO_WM_BEAUTIFY_FLAG" val="#wm#"/>
  <p:tag name="KSO_WM_DIAGRAM_GROUP_CODE" val="q1-1"/>
  <p:tag name="KSO_WM_DIAGRAM_VERSION" val="3"/>
  <p:tag name="KSO_WM_DIAGRAM_COLOR_TRICK" val="4"/>
  <p:tag name="KSO_WM_DIAGRAM_COLOR_TEXT_CAN_REMOVE" val="n"/>
  <p:tag name="KSO_WM_UNIT_PRESET_TEXT" val="此处添加标题"/>
  <p:tag name="KSO_WM_UNIT_TEXT_FILL_FORE_SCHEMECOLOR_INDEX" val="1"/>
  <p:tag name="KSO_WM_UNIT_TEXT_FILL_TYPE" val="1"/>
  <p:tag name="KSO_WM_DIAGRAM_MAX_ITEMCNT" val="6"/>
  <p:tag name="KSO_WM_DIAGRAM_MIN_ITEMCNT" val="3"/>
  <p:tag name="KSO_WM_DIAGRAM_VIRTUALLY_FRAME" val="{&quot;height&quot;:383.8639221191406,&quot;width&quot;:849.78210449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58.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4_1"/>
  <p:tag name="KSO_WM_UNIT_ID" val="diagram20231080_4*q_h_a*1_4_1"/>
  <p:tag name="KSO_WM_TEMPLATE_CATEGORY" val="diagram"/>
  <p:tag name="KSO_WM_TEMPLATE_INDEX" val="20231080"/>
  <p:tag name="KSO_WM_UNIT_LAYERLEVEL" val="1_1_1"/>
  <p:tag name="KSO_WM_TAG_VERSION" val="3.0"/>
  <p:tag name="KSO_WM_BEAUTIFY_FLAG" val="#wm#"/>
  <p:tag name="KSO_WM_DIAGRAM_GROUP_CODE" val="q1-1"/>
  <p:tag name="KSO_WM_DIAGRAM_VERSION" val="3"/>
  <p:tag name="KSO_WM_DIAGRAM_COLOR_TRICK" val="4"/>
  <p:tag name="KSO_WM_DIAGRAM_COLOR_TEXT_CAN_REMOVE" val="n"/>
  <p:tag name="KSO_WM_UNIT_PRESET_TEXT" val="此处添加标题"/>
  <p:tag name="KSO_WM_UNIT_TEXT_FILL_FORE_SCHEMECOLOR_INDEX" val="1"/>
  <p:tag name="KSO_WM_UNIT_TEXT_FILL_TYPE" val="1"/>
  <p:tag name="KSO_WM_DIAGRAM_MAX_ITEMCNT" val="6"/>
  <p:tag name="KSO_WM_DIAGRAM_MIN_ITEMCNT" val="3"/>
  <p:tag name="KSO_WM_DIAGRAM_VIRTUALLY_FRAME" val="{&quot;height&quot;:383.8639221191406,&quot;width&quot;:849.78210449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8,&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59.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2_1"/>
  <p:tag name="KSO_WM_UNIT_ID" val="diagram20231080_4*q_h_a*1_2_1"/>
  <p:tag name="KSO_WM_TEMPLATE_CATEGORY" val="diagram"/>
  <p:tag name="KSO_WM_TEMPLATE_INDEX" val="20231080"/>
  <p:tag name="KSO_WM_UNIT_LAYERLEVEL" val="1_1_1"/>
  <p:tag name="KSO_WM_TAG_VERSION" val="3.0"/>
  <p:tag name="KSO_WM_BEAUTIFY_FLAG" val="#wm#"/>
  <p:tag name="KSO_WM_DIAGRAM_GROUP_CODE" val="q1-1"/>
  <p:tag name="KSO_WM_DIAGRAM_VERSION" val="3"/>
  <p:tag name="KSO_WM_DIAGRAM_COLOR_TRICK" val="4"/>
  <p:tag name="KSO_WM_DIAGRAM_COLOR_TEXT_CAN_REMOVE" val="n"/>
  <p:tag name="KSO_WM_UNIT_PRESET_TEXT" val="此处添加标题"/>
  <p:tag name="KSO_WM_UNIT_TEXT_FILL_FORE_SCHEMECOLOR_INDEX" val="1"/>
  <p:tag name="KSO_WM_UNIT_TEXT_FILL_TYPE" val="1"/>
  <p:tag name="KSO_WM_DIAGRAM_MAX_ITEMCNT" val="6"/>
  <p:tag name="KSO_WM_DIAGRAM_MIN_ITEMCNT" val="3"/>
  <p:tag name="KSO_WM_DIAGRAM_VIRTUALLY_FRAME" val="{&quot;height&quot;:383.8639221191406,&quot;width&quot;:849.78210449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9"/>
  <p:tag name="KSO_WM_UNIT_LAYERLEVEL" val="1"/>
  <p:tag name="KSO_WM_TAG_VERSION" val="1.0"/>
  <p:tag name="KSO_WM_UNIT_TYPE" val="i"/>
  <p:tag name="KSO_WM_UNIT_INDEX" val="59"/>
</p:tagLst>
</file>

<file path=ppt/tags/tag1060.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6_1"/>
  <p:tag name="KSO_WM_UNIT_ID" val="diagram20231080_4*q_h_a*1_6_1"/>
  <p:tag name="KSO_WM_TEMPLATE_CATEGORY" val="diagram"/>
  <p:tag name="KSO_WM_TEMPLATE_INDEX" val="20231080"/>
  <p:tag name="KSO_WM_UNIT_LAYERLEVEL" val="1_1_1"/>
  <p:tag name="KSO_WM_TAG_VERSION" val="3.0"/>
  <p:tag name="KSO_WM_BEAUTIFY_FLAG" val="#wm#"/>
  <p:tag name="KSO_WM_DIAGRAM_GROUP_CODE" val="q1-1"/>
  <p:tag name="KSO_WM_DIAGRAM_VERSION" val="3"/>
  <p:tag name="KSO_WM_DIAGRAM_COLOR_TRICK" val="4"/>
  <p:tag name="KSO_WM_DIAGRAM_COLOR_TEXT_CAN_REMOVE" val="n"/>
  <p:tag name="KSO_WM_UNIT_PRESET_TEXT" val="此处添加标题"/>
  <p:tag name="KSO_WM_UNIT_TEXT_FILL_FORE_SCHEMECOLOR_INDEX" val="1"/>
  <p:tag name="KSO_WM_UNIT_TEXT_FILL_TYPE" val="1"/>
  <p:tag name="KSO_WM_DIAGRAM_MAX_ITEMCNT" val="6"/>
  <p:tag name="KSO_WM_DIAGRAM_MIN_ITEMCNT" val="3"/>
  <p:tag name="KSO_WM_DIAGRAM_VIRTUALLY_FRAME" val="{&quot;height&quot;:383.8639221191406,&quot;width&quot;:849.78210449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0,&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61.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5_1"/>
  <p:tag name="KSO_WM_UNIT_ID" val="diagram20231080_4*q_h_a*1_5_1"/>
  <p:tag name="KSO_WM_TEMPLATE_CATEGORY" val="diagram"/>
  <p:tag name="KSO_WM_TEMPLATE_INDEX" val="20231080"/>
  <p:tag name="KSO_WM_UNIT_LAYERLEVEL" val="1_1_1"/>
  <p:tag name="KSO_WM_TAG_VERSION" val="3.0"/>
  <p:tag name="KSO_WM_BEAUTIFY_FLAG" val="#wm#"/>
  <p:tag name="KSO_WM_DIAGRAM_GROUP_CODE" val="q1-1"/>
  <p:tag name="KSO_WM_DIAGRAM_VERSION" val="3"/>
  <p:tag name="KSO_WM_DIAGRAM_COLOR_TRICK" val="4"/>
  <p:tag name="KSO_WM_DIAGRAM_COLOR_TEXT_CAN_REMOVE" val="n"/>
  <p:tag name="KSO_WM_UNIT_PRESET_TEXT" val="此处添加标题"/>
  <p:tag name="KSO_WM_UNIT_TEXT_FILL_FORE_SCHEMECOLOR_INDEX" val="1"/>
  <p:tag name="KSO_WM_UNIT_TEXT_FILL_TYPE" val="1"/>
  <p:tag name="KSO_WM_DIAGRAM_MAX_ITEMCNT" val="6"/>
  <p:tag name="KSO_WM_DIAGRAM_MIN_ITEMCNT" val="3"/>
  <p:tag name="KSO_WM_DIAGRAM_VIRTUALLY_FRAME" val="{&quot;height&quot;:383.8639221191406,&quot;width&quot;:849.78210449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9,&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62.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1_1"/>
  <p:tag name="KSO_WM_UNIT_ID" val="diagram20231080_4*q_h_a*1_1_1"/>
  <p:tag name="KSO_WM_TEMPLATE_CATEGORY" val="diagram"/>
  <p:tag name="KSO_WM_TEMPLATE_INDEX" val="20231080"/>
  <p:tag name="KSO_WM_UNIT_LAYERLEVEL" val="1_1_1"/>
  <p:tag name="KSO_WM_TAG_VERSION" val="3.0"/>
  <p:tag name="KSO_WM_BEAUTIFY_FLAG" val="#wm#"/>
  <p:tag name="KSO_WM_DIAGRAM_GROUP_CODE" val="q1-1"/>
  <p:tag name="KSO_WM_DIAGRAM_VERSION" val="3"/>
  <p:tag name="KSO_WM_DIAGRAM_COLOR_TRICK" val="4"/>
  <p:tag name="KSO_WM_DIAGRAM_COLOR_TEXT_CAN_REMOVE" val="n"/>
  <p:tag name="KSO_WM_UNIT_PRESET_TEXT" val="此处添加标题"/>
  <p:tag name="KSO_WM_UNIT_TEXT_FILL_FORE_SCHEMECOLOR_INDEX" val="1"/>
  <p:tag name="KSO_WM_UNIT_TEXT_FILL_TYPE" val="1"/>
  <p:tag name="KSO_WM_DIAGRAM_MAX_ITEMCNT" val="6"/>
  <p:tag name="KSO_WM_DIAGRAM_MIN_ITEMCNT" val="3"/>
  <p:tag name="KSO_WM_DIAGRAM_VIRTUALLY_FRAME" val="{&quot;height&quot;:383.8639221191406,&quot;width&quot;:849.78210449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6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4*q_h_x*1_3_1"/>
  <p:tag name="KSO_WM_TEMPLATE_CATEGORY" val="diagram"/>
  <p:tag name="KSO_WM_TEMPLATE_INDEX" val="20231080"/>
  <p:tag name="KSO_WM_UNIT_LAYERLEVEL" val="1_1_1"/>
  <p:tag name="KSO_WM_TAG_VERSION" val="3.0"/>
  <p:tag name="KSO_WM_UNIT_VALUE" val="60*60"/>
  <p:tag name="KSO_WM_UNIT_TYPE" val="q_h_x"/>
  <p:tag name="KSO_WM_UNIT_INDEX" val="1_3_1"/>
  <p:tag name="KSO_WM_DIAGRAM_VERSION" val="3"/>
  <p:tag name="KSO_WM_DIAGRAM_COLOR_TRICK" val="4"/>
  <p:tag name="KSO_WM_DIAGRAM_COLOR_TEXT_CAN_REMOVE" val="n"/>
  <p:tag name="KSO_WM_DIAGRAM_MAX_ITEMCNT" val="6"/>
  <p:tag name="KSO_WM_DIAGRAM_MIN_ITEMCNT" val="3"/>
  <p:tag name="KSO_WM_DIAGRAM_VIRTUALLY_FRAME" val="{&quot;height&quot;:383.8639221191406,&quot;width&quot;:849.7821044921875}"/>
  <p:tag name="KSO_WM_DIAGRAM_COLOR_MATCH_VALUE" val="{&quot;shape&quot;:{&quot;fill&quot;:{&quot;gradient&quot;:[{&quot;brightness&quot;:0,&quot;colorType&quot;:2,&quot;pos&quot;:0,&quot;rgb&quot;:&quot;#ffffff&quot;,&quot;transparency&quot;:0},{&quot;brightness&quot;:0,&quot;colorType&quot;:2,&quot;pos&quot;:0.9999899864196777,&quot;rgb&quot;:&quot;#ffffff&quot;,&quot;transparency&quot;:0.4000000059604645}],&quot;type&quot;:3},&quot;glow&quot;:{&quot;colorType&quot;:0},&quot;line&quot;:{&quot;type&quot;:0},&quot;shadow&quot;:{&quot;brightness&quot;:-0.25,&quot;colorType&quot;:1,&quot;foreColorIndex&quot;:7,&quot;transparency&quot;:0.800000011920929},&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06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4*q_h_x*1_4_1"/>
  <p:tag name="KSO_WM_TEMPLATE_CATEGORY" val="diagram"/>
  <p:tag name="KSO_WM_TEMPLATE_INDEX" val="20231080"/>
  <p:tag name="KSO_WM_UNIT_LAYERLEVEL" val="1_1_1"/>
  <p:tag name="KSO_WM_TAG_VERSION" val="3.0"/>
  <p:tag name="KSO_WM_UNIT_VALUE" val="60*60"/>
  <p:tag name="KSO_WM_UNIT_TYPE" val="q_h_x"/>
  <p:tag name="KSO_WM_UNIT_INDEX" val="1_4_1"/>
  <p:tag name="KSO_WM_DIAGRAM_VERSION" val="3"/>
  <p:tag name="KSO_WM_DIAGRAM_COLOR_TRICK" val="4"/>
  <p:tag name="KSO_WM_DIAGRAM_COLOR_TEXT_CAN_REMOVE" val="n"/>
  <p:tag name="KSO_WM_DIAGRAM_MAX_ITEMCNT" val="6"/>
  <p:tag name="KSO_WM_DIAGRAM_MIN_ITEMCNT" val="3"/>
  <p:tag name="KSO_WM_DIAGRAM_VIRTUALLY_FRAME" val="{&quot;height&quot;:383.8639221191406,&quot;width&quot;:849.7821044921875}"/>
  <p:tag name="KSO_WM_DIAGRAM_COLOR_MATCH_VALUE" val="{&quot;shape&quot;:{&quot;fill&quot;:{&quot;gradient&quot;:[{&quot;brightness&quot;:0,&quot;colorType&quot;:2,&quot;pos&quot;:0,&quot;rgb&quot;:&quot;#ffffff&quot;,&quot;transparency&quot;:0},{&quot;brightness&quot;:0,&quot;colorType&quot;:2,&quot;pos&quot;:0.9999899864196777,&quot;rgb&quot;:&quot;#ffffff&quot;,&quot;transparency&quot;:0.4000000059604645}],&quot;type&quot;:3},&quot;glow&quot;:{&quot;colorType&quot;:0},&quot;line&quot;:{&quot;type&quot;:0},&quot;shadow&quot;:{&quot;brightness&quot;:-0.25,&quot;colorType&quot;:1,&quot;foreColorIndex&quot;:8,&quot;transparency&quot;:0.800000011920929},&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06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4*q_h_x*1_5_1"/>
  <p:tag name="KSO_WM_TEMPLATE_CATEGORY" val="diagram"/>
  <p:tag name="KSO_WM_TEMPLATE_INDEX" val="20231080"/>
  <p:tag name="KSO_WM_UNIT_LAYERLEVEL" val="1_1_1"/>
  <p:tag name="KSO_WM_TAG_VERSION" val="3.0"/>
  <p:tag name="KSO_WM_UNIT_VALUE" val="60*60"/>
  <p:tag name="KSO_WM_UNIT_TYPE" val="q_h_x"/>
  <p:tag name="KSO_WM_UNIT_INDEX" val="1_5_1"/>
  <p:tag name="KSO_WM_DIAGRAM_VERSION" val="3"/>
  <p:tag name="KSO_WM_DIAGRAM_COLOR_TRICK" val="4"/>
  <p:tag name="KSO_WM_DIAGRAM_COLOR_TEXT_CAN_REMOVE" val="n"/>
  <p:tag name="KSO_WM_DIAGRAM_MAX_ITEMCNT" val="6"/>
  <p:tag name="KSO_WM_DIAGRAM_MIN_ITEMCNT" val="3"/>
  <p:tag name="KSO_WM_DIAGRAM_VIRTUALLY_FRAME" val="{&quot;height&quot;:383.8639221191406,&quot;width&quot;:849.7821044921875}"/>
  <p:tag name="KSO_WM_DIAGRAM_COLOR_MATCH_VALUE" val="{&quot;shape&quot;:{&quot;fill&quot;:{&quot;gradient&quot;:[{&quot;brightness&quot;:0,&quot;colorType&quot;:2,&quot;pos&quot;:0,&quot;rgb&quot;:&quot;#ffffff&quot;,&quot;transparency&quot;:0},{&quot;brightness&quot;:0,&quot;colorType&quot;:2,&quot;pos&quot;:0.9999899864196777,&quot;rgb&quot;:&quot;#ffffff&quot;,&quot;transparency&quot;:0.4000000059604645}],&quot;type&quot;:3},&quot;glow&quot;:{&quot;colorType&quot;:0},&quot;line&quot;:{&quot;type&quot;:0},&quot;shadow&quot;:{&quot;brightness&quot;:-0.25,&quot;colorType&quot;:1,&quot;foreColorIndex&quot;:9,&quot;transparency&quot;:0.800000011920929},&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06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4*q_h_x*1_2_1"/>
  <p:tag name="KSO_WM_TEMPLATE_CATEGORY" val="diagram"/>
  <p:tag name="KSO_WM_TEMPLATE_INDEX" val="20231080"/>
  <p:tag name="KSO_WM_UNIT_LAYERLEVEL" val="1_1_1"/>
  <p:tag name="KSO_WM_TAG_VERSION" val="3.0"/>
  <p:tag name="KSO_WM_UNIT_VALUE" val="60*60"/>
  <p:tag name="KSO_WM_UNIT_TYPE" val="q_h_x"/>
  <p:tag name="KSO_WM_UNIT_INDEX" val="1_2_1"/>
  <p:tag name="KSO_WM_DIAGRAM_VERSION" val="3"/>
  <p:tag name="KSO_WM_DIAGRAM_COLOR_TRICK" val="4"/>
  <p:tag name="KSO_WM_DIAGRAM_COLOR_TEXT_CAN_REMOVE" val="n"/>
  <p:tag name="KSO_WM_DIAGRAM_MAX_ITEMCNT" val="6"/>
  <p:tag name="KSO_WM_DIAGRAM_MIN_ITEMCNT" val="3"/>
  <p:tag name="KSO_WM_DIAGRAM_VIRTUALLY_FRAME" val="{&quot;height&quot;:383.8639221191406,&quot;width&quot;:849.7821044921875}"/>
  <p:tag name="KSO_WM_DIAGRAM_COLOR_MATCH_VALUE" val="{&quot;shape&quot;:{&quot;fill&quot;:{&quot;gradient&quot;:[{&quot;brightness&quot;:0,&quot;colorType&quot;:2,&quot;pos&quot;:0,&quot;rgb&quot;:&quot;#ffffff&quot;,&quot;transparency&quot;:0},{&quot;brightness&quot;:0,&quot;colorType&quot;:2,&quot;pos&quot;:0.9999899864196777,&quot;rgb&quot;:&quot;#ffffff&quot;,&quot;transparency&quot;:0.4000000059604645}],&quot;type&quot;:3},&quot;glow&quot;:{&quot;colorType&quot;:0},&quot;line&quot;:{&quot;type&quot;:0},&quot;shadow&quot;:{&quot;brightness&quot;:-0.25,&quot;colorType&quot;:1,&quot;foreColorIndex&quot;:6,&quot;transparency&quot;:0.800000011920929},&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06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4*q_h_x*1_1_1"/>
  <p:tag name="KSO_WM_TEMPLATE_CATEGORY" val="diagram"/>
  <p:tag name="KSO_WM_TEMPLATE_INDEX" val="20231080"/>
  <p:tag name="KSO_WM_UNIT_LAYERLEVEL" val="1_1_1"/>
  <p:tag name="KSO_WM_TAG_VERSION" val="3.0"/>
  <p:tag name="KSO_WM_UNIT_VALUE" val="60*60"/>
  <p:tag name="KSO_WM_UNIT_TYPE" val="q_h_x"/>
  <p:tag name="KSO_WM_UNIT_INDEX" val="1_1_1"/>
  <p:tag name="KSO_WM_DIAGRAM_VERSION" val="3"/>
  <p:tag name="KSO_WM_DIAGRAM_COLOR_TRICK" val="4"/>
  <p:tag name="KSO_WM_DIAGRAM_COLOR_TEXT_CAN_REMOVE" val="n"/>
  <p:tag name="KSO_WM_DIAGRAM_MAX_ITEMCNT" val="6"/>
  <p:tag name="KSO_WM_DIAGRAM_MIN_ITEMCNT" val="3"/>
  <p:tag name="KSO_WM_DIAGRAM_VIRTUALLY_FRAME" val="{&quot;height&quot;:383.8639221191406,&quot;width&quot;:849.7821044921875}"/>
  <p:tag name="KSO_WM_DIAGRAM_COLOR_MATCH_VALUE" val="{&quot;shape&quot;:{&quot;fill&quot;:{&quot;gradient&quot;:[{&quot;brightness&quot;:0,&quot;colorType&quot;:2,&quot;pos&quot;:0,&quot;rgb&quot;:&quot;#ffffff&quot;,&quot;transparency&quot;:0},{&quot;brightness&quot;:0,&quot;colorType&quot;:2,&quot;pos&quot;:0.9999899864196777,&quot;rgb&quot;:&quot;#ffffff&quot;,&quot;transparency&quot;:0.4000000059604645}],&quot;type&quot;:3},&quot;glow&quot;:{&quot;colorType&quot;:0},&quot;line&quot;:{&quot;type&quot;:0},&quot;shadow&quot;:{&quot;brightness&quot;:-0.25,&quot;colorType&quot;:1,&quot;foreColorIndex&quot;:5,&quot;transparency&quot;:0.800000011920929},&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06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4*q_h_x*1_6_1"/>
  <p:tag name="KSO_WM_TEMPLATE_CATEGORY" val="diagram"/>
  <p:tag name="KSO_WM_TEMPLATE_INDEX" val="20231080"/>
  <p:tag name="KSO_WM_UNIT_LAYERLEVEL" val="1_1_1"/>
  <p:tag name="KSO_WM_TAG_VERSION" val="3.0"/>
  <p:tag name="KSO_WM_UNIT_VALUE" val="60*60"/>
  <p:tag name="KSO_WM_UNIT_TYPE" val="q_h_x"/>
  <p:tag name="KSO_WM_UNIT_INDEX" val="1_6_1"/>
  <p:tag name="KSO_WM_DIAGRAM_VERSION" val="3"/>
  <p:tag name="KSO_WM_DIAGRAM_COLOR_TRICK" val="4"/>
  <p:tag name="KSO_WM_DIAGRAM_COLOR_TEXT_CAN_REMOVE" val="n"/>
  <p:tag name="KSO_WM_DIAGRAM_MAX_ITEMCNT" val="6"/>
  <p:tag name="KSO_WM_DIAGRAM_MIN_ITEMCNT" val="3"/>
  <p:tag name="KSO_WM_DIAGRAM_VIRTUALLY_FRAME" val="{&quot;height&quot;:383.8639221191406,&quot;width&quot;:849.7821044921875}"/>
  <p:tag name="KSO_WM_DIAGRAM_COLOR_MATCH_VALUE" val="{&quot;shape&quot;:{&quot;fill&quot;:{&quot;gradient&quot;:[{&quot;brightness&quot;:0,&quot;colorType&quot;:2,&quot;pos&quot;:0,&quot;rgb&quot;:&quot;#ffffff&quot;,&quot;transparency&quot;:0},{&quot;brightness&quot;:0,&quot;colorType&quot;:2,&quot;pos&quot;:0.9999899864196777,&quot;rgb&quot;:&quot;#ffffff&quot;,&quot;transparency&quot;:0.4000000059604645}],&quot;type&quot;:3},&quot;glow&quot;:{&quot;colorType&quot;:0},&quot;line&quot;:{&quot;type&quot;:0},&quot;shadow&quot;:{&quot;brightness&quot;:-0.25,&quot;colorType&quot;:1,&quot;foreColorIndex&quot;:10,&quot;transparency&quot;:0.800000011920929},&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069.xml><?xml version="1.0" encoding="utf-8"?>
<p:tagLst xmlns:p="http://schemas.openxmlformats.org/presentationml/2006/main">
  <p:tag name="KSO_WM_BEAUTIFY_FLAG" val="#wm#"/>
  <p:tag name="KSO_WM_TEMPLATE_CATEGORY" val="diagram"/>
  <p:tag name="KSO_WM_TEMPLATE_INDEX" val="20231636"/>
</p:tagLst>
</file>

<file path=ppt/tags/tag10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60"/>
  <p:tag name="KSO_WM_UNIT_LAYERLEVEL" val="1"/>
  <p:tag name="KSO_WM_TAG_VERSION" val="1.0"/>
  <p:tag name="KSO_WM_UNIT_TYPE" val="i"/>
  <p:tag name="KSO_WM_UNIT_INDEX" val="60"/>
</p:tagLst>
</file>

<file path=ppt/tags/tag1070.xml><?xml version="1.0" encoding="utf-8"?>
<p:tagLst xmlns:p="http://schemas.openxmlformats.org/presentationml/2006/main">
  <p:tag name="KSO_WM_BEAUTIFY_FLAG" val="#wm#"/>
  <p:tag name="KSO_WM_TEMPLATE_CATEGORY" val="diagram"/>
  <p:tag name="KSO_WM_TEMPLATE_INDEX" val="20231636"/>
</p:tagLst>
</file>

<file path=ppt/tags/tag1071.xml><?xml version="1.0" encoding="utf-8"?>
<p:tagLst xmlns:p="http://schemas.openxmlformats.org/presentationml/2006/main">
  <p:tag name="KSO_WM_BEAUTIFY_FLAG" val="#wm#"/>
  <p:tag name="KSO_WM_TEMPLATE_CATEGORY" val="diagram"/>
  <p:tag name="KSO_WM_TEMPLATE_INDEX" val="20231636"/>
</p:tagLst>
</file>

<file path=ppt/tags/tag1072.xml><?xml version="1.0" encoding="utf-8"?>
<p:tagLst xmlns:p="http://schemas.openxmlformats.org/presentationml/2006/main">
  <p:tag name="KSO_WM_BEAUTIFY_FLAG" val="#wm#"/>
  <p:tag name="KSO_WM_TEMPLATE_CATEGORY" val="diagram"/>
  <p:tag name="KSO_WM_TEMPLATE_INDEX" val="20231636"/>
</p:tagLst>
</file>

<file path=ppt/tags/tag1073.xml><?xml version="1.0" encoding="utf-8"?>
<p:tagLst xmlns:p="http://schemas.openxmlformats.org/presentationml/2006/main">
  <p:tag name="KSO_WM_BEAUTIFY_FLAG" val="#wm#"/>
  <p:tag name="KSO_WM_TEMPLATE_CATEGORY" val="diagram"/>
  <p:tag name="KSO_WM_TEMPLATE_INDEX" val="20231636"/>
</p:tagLst>
</file>

<file path=ppt/tags/tag1074.xml><?xml version="1.0" encoding="utf-8"?>
<p:tagLst xmlns:p="http://schemas.openxmlformats.org/presentationml/2006/main">
  <p:tag name="KSO_WM_BEAUTIFY_FLAG" val="#wm#"/>
  <p:tag name="KSO_WM_TEMPLATE_CATEGORY" val="diagram"/>
  <p:tag name="KSO_WM_TEMPLATE_INDEX" val="20231636"/>
</p:tagLst>
</file>

<file path=ppt/tags/tag1075.xml><?xml version="1.0" encoding="utf-8"?>
<p:tagLst xmlns:p="http://schemas.openxmlformats.org/presentationml/2006/main">
  <p:tag name="KSO_WM_BEAUTIFY_FLAG" val=""/>
</p:tagLst>
</file>

<file path=ppt/tags/tag1076.xml><?xml version="1.0" encoding="utf-8"?>
<p:tagLst xmlns:p="http://schemas.openxmlformats.org/presentationml/2006/main">
  <p:tag name="KSO_WM_BEAUTIFY_FLAG" val=""/>
</p:tagLst>
</file>

<file path=ppt/tags/tag1077.xml><?xml version="1.0" encoding="utf-8"?>
<p:tagLst xmlns:p="http://schemas.openxmlformats.org/presentationml/2006/main">
  <p:tag name="KSO_WM_BEAUTIFY_FLAG" val="#wm#"/>
  <p:tag name="KSO_WM_TEMPLATE_CATEGORY" val="diagram"/>
  <p:tag name="KSO_WM_TEMPLATE_INDEX" val="20231636"/>
</p:tagLst>
</file>

<file path=ppt/tags/tag1078.xml><?xml version="1.0" encoding="utf-8"?>
<p:tagLst xmlns:p="http://schemas.openxmlformats.org/presentationml/2006/main">
  <p:tag name="KSO_WM_BEAUTIFY_FLAG" val="#wm#"/>
  <p:tag name="KSO_WM_TEMPLATE_CATEGORY" val="diagram"/>
  <p:tag name="KSO_WM_TEMPLATE_INDEX" val="20231636"/>
</p:tagLst>
</file>

<file path=ppt/tags/tag1079.xml><?xml version="1.0" encoding="utf-8"?>
<p:tagLst xmlns:p="http://schemas.openxmlformats.org/presentationml/2006/main">
  <p:tag name="KSO_WM_BEAUTIFY_FLAG" val="#wm#"/>
  <p:tag name="KSO_WM_TEMPLATE_CATEGORY" val="diagram"/>
  <p:tag name="KSO_WM_TEMPLATE_INDEX" val="20231636"/>
</p:tagLst>
</file>

<file path=ppt/tags/tag10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61"/>
  <p:tag name="KSO_WM_UNIT_LAYERLEVEL" val="1"/>
  <p:tag name="KSO_WM_TAG_VERSION" val="1.0"/>
  <p:tag name="KSO_WM_UNIT_TYPE" val="i"/>
  <p:tag name="KSO_WM_UNIT_INDEX" val="61"/>
</p:tagLst>
</file>

<file path=ppt/tags/tag1080.xml><?xml version="1.0" encoding="utf-8"?>
<p:tagLst xmlns:p="http://schemas.openxmlformats.org/presentationml/2006/main">
  <p:tag name="KSO_WM_BEAUTIFY_FLAG" val=""/>
</p:tagLst>
</file>

<file path=ppt/tags/tag1081.xml><?xml version="1.0" encoding="utf-8"?>
<p:tagLst xmlns:p="http://schemas.openxmlformats.org/presentationml/2006/main">
  <p:tag name="KSO_WM_BEAUTIFY_FLAG" val="#wm#"/>
  <p:tag name="KSO_WM_TEMPLATE_CATEGORY" val="diagram"/>
  <p:tag name="KSO_WM_TEMPLATE_INDEX" val="20231636"/>
</p:tagLst>
</file>

<file path=ppt/tags/tag1082.xml><?xml version="1.0" encoding="utf-8"?>
<p:tagLst xmlns:p="http://schemas.openxmlformats.org/presentationml/2006/main">
  <p:tag name="KSO_WM_BEAUTIFY_FLAG" val="#wm#"/>
  <p:tag name="KSO_WM_TEMPLATE_CATEGORY" val="diagram"/>
  <p:tag name="KSO_WM_TEMPLATE_INDEX" val="20231636"/>
</p:tagLst>
</file>

<file path=ppt/tags/tag1083.xml><?xml version="1.0" encoding="utf-8"?>
<p:tagLst xmlns:p="http://schemas.openxmlformats.org/presentationml/2006/main">
  <p:tag name="KSO_WM_BEAUTIFY_FLAG" val="#wm#"/>
  <p:tag name="KSO_WM_TEMPLATE_CATEGORY" val="diagram"/>
  <p:tag name="KSO_WM_TEMPLATE_INDEX" val="20231636"/>
</p:tagLst>
</file>

<file path=ppt/tags/tag1084.xml><?xml version="1.0" encoding="utf-8"?>
<p:tagLst xmlns:p="http://schemas.openxmlformats.org/presentationml/2006/main">
  <p:tag name="KSO_WM_BEAUTIFY_FLAG" val="#wm#"/>
  <p:tag name="KSO_WM_TEMPLATE_CATEGORY" val="diagram"/>
  <p:tag name="KSO_WM_TEMPLATE_INDEX" val="20231636"/>
</p:tagLst>
</file>

<file path=ppt/tags/tag1085.xml><?xml version="1.0" encoding="utf-8"?>
<p:tagLst xmlns:p="http://schemas.openxmlformats.org/presentationml/2006/main">
  <p:tag name="KSO_WM_BEAUTIFY_FLAG" val=""/>
</p:tagLst>
</file>

<file path=ppt/tags/tag1086.xml><?xml version="1.0" encoding="utf-8"?>
<p:tagLst xmlns:p="http://schemas.openxmlformats.org/presentationml/2006/main">
  <p:tag name="KSO_WM_BEAUTIFY_FLAG" val="#wm#"/>
  <p:tag name="KSO_WM_TEMPLATE_CATEGORY" val="diagram"/>
  <p:tag name="KSO_WM_TEMPLATE_INDEX" val="20231636"/>
</p:tagLst>
</file>

<file path=ppt/tags/tag1087.xml><?xml version="1.0" encoding="utf-8"?>
<p:tagLst xmlns:p="http://schemas.openxmlformats.org/presentationml/2006/main">
  <p:tag name="KSO_WM_BEAUTIFY_FLAG" val="#wm#"/>
  <p:tag name="KSO_WM_TEMPLATE_CATEGORY" val="diagram"/>
  <p:tag name="KSO_WM_TEMPLATE_INDEX" val="20231636"/>
</p:tagLst>
</file>

<file path=ppt/tags/tag1088.xml><?xml version="1.0" encoding="utf-8"?>
<p:tagLst xmlns:p="http://schemas.openxmlformats.org/presentationml/2006/main">
  <p:tag name="KSO_WM_BEAUTIFY_FLAG" val=""/>
</p:tagLst>
</file>

<file path=ppt/tags/tag1089.xml><?xml version="1.0" encoding="utf-8"?>
<p:tagLst xmlns:p="http://schemas.openxmlformats.org/presentationml/2006/main">
  <p:tag name="KSO_WM_BEAUTIFY_FLAG" val="#wm#"/>
  <p:tag name="KSO_WM_TEMPLATE_CATEGORY" val="diagram"/>
  <p:tag name="KSO_WM_TEMPLATE_INDEX" val="20231636"/>
</p:tagLst>
</file>

<file path=ppt/tags/tag10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62"/>
  <p:tag name="KSO_WM_UNIT_LAYERLEVEL" val="1"/>
  <p:tag name="KSO_WM_TAG_VERSION" val="1.0"/>
  <p:tag name="KSO_WM_UNIT_TYPE" val="i"/>
  <p:tag name="KSO_WM_UNIT_INDEX" val="62"/>
</p:tagLst>
</file>

<file path=ppt/tags/tag1090.xml><?xml version="1.0" encoding="utf-8"?>
<p:tagLst xmlns:p="http://schemas.openxmlformats.org/presentationml/2006/main">
  <p:tag name="KSO_WM_BEAUTIFY_FLAG" val="#wm#"/>
  <p:tag name="KSO_WM_TEMPLATE_CATEGORY" val="diagram"/>
  <p:tag name="KSO_WM_TEMPLATE_INDEX" val="20231636"/>
</p:tagLst>
</file>

<file path=ppt/tags/tag1091.xml><?xml version="1.0" encoding="utf-8"?>
<p:tagLst xmlns:p="http://schemas.openxmlformats.org/presentationml/2006/main">
  <p:tag name="KSO_WM_BEAUTIFY_FLAG" val=""/>
</p:tagLst>
</file>

<file path=ppt/tags/tag1092.xml><?xml version="1.0" encoding="utf-8"?>
<p:tagLst xmlns:p="http://schemas.openxmlformats.org/presentationml/2006/main">
  <p:tag name="KSO_WM_BEAUTIFY_FLAG" val=""/>
</p:tagLst>
</file>

<file path=ppt/tags/tag1093.xml><?xml version="1.0" encoding="utf-8"?>
<p:tagLst xmlns:p="http://schemas.openxmlformats.org/presentationml/2006/main">
  <p:tag name="KSO_WM_BEAUTIFY_FLAG" val="#wm#"/>
  <p:tag name="KSO_WM_TEMPLATE_CATEGORY" val="diagram"/>
  <p:tag name="KSO_WM_TEMPLATE_INDEX" val="20231636"/>
</p:tagLst>
</file>

<file path=ppt/tags/tag1094.xml><?xml version="1.0" encoding="utf-8"?>
<p:tagLst xmlns:p="http://schemas.openxmlformats.org/presentationml/2006/main">
  <p:tag name="KSO_WM_BEAUTIFY_FLAG" val="#wm#"/>
  <p:tag name="KSO_WM_TEMPLATE_CATEGORY" val="diagram"/>
  <p:tag name="KSO_WM_TEMPLATE_INDEX" val="20231636"/>
</p:tagLst>
</file>

<file path=ppt/tags/tag1095.xml><?xml version="1.0" encoding="utf-8"?>
<p:tagLst xmlns:p="http://schemas.openxmlformats.org/presentationml/2006/main">
  <p:tag name="KSO_WM_BEAUTIFY_FLAG" val=""/>
</p:tagLst>
</file>

<file path=ppt/tags/tag1096.xml><?xml version="1.0" encoding="utf-8"?>
<p:tagLst xmlns:p="http://schemas.openxmlformats.org/presentationml/2006/main">
  <p:tag name="KSO_WM_BEAUTIFY_FLAG" val="#wm#"/>
  <p:tag name="KSO_WM_TEMPLATE_CATEGORY" val="diagram"/>
  <p:tag name="KSO_WM_TEMPLATE_INDEX" val="20231636"/>
</p:tagLst>
</file>

<file path=ppt/tags/tag1097.xml><?xml version="1.0" encoding="utf-8"?>
<p:tagLst xmlns:p="http://schemas.openxmlformats.org/presentationml/2006/main">
  <p:tag name="KSO_WM_BEAUTIFY_FLAG" val="#wm#"/>
  <p:tag name="KSO_WM_TEMPLATE_CATEGORY" val="diagram"/>
  <p:tag name="KSO_WM_TEMPLATE_INDEX" val="20231636"/>
</p:tagLst>
</file>

<file path=ppt/tags/tag1098.xml><?xml version="1.0" encoding="utf-8"?>
<p:tagLst xmlns:p="http://schemas.openxmlformats.org/presentationml/2006/main">
  <p:tag name="KSO_WM_BEAUTIFY_FLAG" val="#wm#"/>
  <p:tag name="KSO_WM_TEMPLATE_CATEGORY" val="diagram"/>
  <p:tag name="KSO_WM_TEMPLATE_INDEX" val="20231636"/>
</p:tagLst>
</file>

<file path=ppt/tags/tag1099.xml><?xml version="1.0" encoding="utf-8"?>
<p:tagLst xmlns:p="http://schemas.openxmlformats.org/presentationml/2006/main">
  <p:tag name="KSO_WM_BEAUTIFY_FLAG" val=""/>
</p:tagLst>
</file>

<file path=ppt/tags/tag1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0"/>
  <p:tag name="KSO_WM_UNIT_ID" val="_1*i*10"/>
  <p:tag name="KSO_WM_UNIT_LAYERLEVEL" val="1"/>
  <p:tag name="KSO_WM_TAG_VERSION" val="1.0"/>
</p:tagLst>
</file>

<file path=ppt/tags/tag11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63"/>
  <p:tag name="KSO_WM_UNIT_LAYERLEVEL" val="1"/>
  <p:tag name="KSO_WM_TAG_VERSION" val="1.0"/>
  <p:tag name="KSO_WM_UNIT_CONTENT_GROUP_TYPE" val="titlestyle"/>
  <p:tag name="KSO_WM_UNIT_TYPE" val="i"/>
  <p:tag name="KSO_WM_UNIT_INDEX" val="63"/>
</p:tagLst>
</file>

<file path=ppt/tags/tag1100.xml><?xml version="1.0" encoding="utf-8"?>
<p:tagLst xmlns:p="http://schemas.openxmlformats.org/presentationml/2006/main">
  <p:tag name="KSO_WM_BEAUTIFY_FLAG" val="#wm#"/>
  <p:tag name="KSO_WM_TEMPLATE_CATEGORY" val="diagram"/>
  <p:tag name="KSO_WM_TEMPLATE_INDEX" val="20231636"/>
</p:tagLst>
</file>

<file path=ppt/tags/tag1101.xml><?xml version="1.0" encoding="utf-8"?>
<p:tagLst xmlns:p="http://schemas.openxmlformats.org/presentationml/2006/main">
  <p:tag name="KSO_WM_BEAUTIFY_FLAG" val="#wm#"/>
  <p:tag name="KSO_WM_TEMPLATE_CATEGORY" val="diagram"/>
  <p:tag name="KSO_WM_TEMPLATE_INDEX" val="20231636"/>
</p:tagLst>
</file>

<file path=ppt/tags/tag1102.xml><?xml version="1.0" encoding="utf-8"?>
<p:tagLst xmlns:p="http://schemas.openxmlformats.org/presentationml/2006/main">
  <p:tag name="KSO_WM_BEAUTIFY_FLAG" val="#wm#"/>
  <p:tag name="KSO_WM_TEMPLATE_CATEGORY" val="diagram"/>
  <p:tag name="KSO_WM_TEMPLATE_INDEX" val="20231636"/>
</p:tagLst>
</file>

<file path=ppt/tags/tag1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9_3*q_h_i*1_5_1"/>
  <p:tag name="KSO_WM_TEMPLATE_CATEGORY" val="diagram"/>
  <p:tag name="KSO_WM_TEMPLATE_INDEX" val="20231079"/>
  <p:tag name="KSO_WM_UNIT_LAYERLEVEL" val="1_1_1"/>
  <p:tag name="KSO_WM_TAG_VERSION" val="3.0"/>
  <p:tag name="KSO_WM_BEAUTIFY_FLAG" val="#wm#"/>
  <p:tag name="KSO_WM_DIAGRAM_VERSION" val="3"/>
  <p:tag name="KSO_WM_DIAGRAM_COLOR_TRICK" val="4"/>
  <p:tag name="KSO_WM_DIAGRAM_COLOR_TEXT_CAN_REMOVE" val="n"/>
  <p:tag name="KSO_WM_DIAGRAM_GROUP_CODE" val="q1-1"/>
  <p:tag name="KSO_WM_UNIT_TYPE" val="q_h_i"/>
  <p:tag name="KSO_WM_UNIT_INDEX" val="1_5_1"/>
  <p:tag name="KSO_WM_UNIT_LINE_FORE_SCHEMECOLOR_INDEX" val="9"/>
  <p:tag name="KSO_WM_DIAGRAM_MAX_ITEMCNT" val="6"/>
  <p:tag name="KSO_WM_DIAGRAM_MIN_ITEMCNT" val="3"/>
  <p:tag name="KSO_WM_DIAGRAM_VIRTUALLY_FRAME" val="{&quot;height&quot;:312.79998779296875,&quot;width&quot;:647.6500244140625}"/>
  <p:tag name="KSO_WM_DIAGRAM_COLOR_MATCH_VALUE" val="{&quot;shape&quot;:{&quot;fill&quot;:{&quot;type&quot;:0},&quot;glow&quot;:{&quot;colorType&quot;:0},&quot;line&quot;:{&quot;solidLine&quot;:{&quot;brightness&quot;:0,&quot;colorType&quot;:1,&quot;foreColorIndex&quot;:9,&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10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9_3*q_h_i*1_5_2"/>
  <p:tag name="KSO_WM_TEMPLATE_CATEGORY" val="diagram"/>
  <p:tag name="KSO_WM_TEMPLATE_INDEX" val="20231079"/>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1_5_2"/>
  <p:tag name="KSO_WM_UNIT_LINE_FORE_SCHEMECOLOR_INDEX" val="9"/>
  <p:tag name="KSO_WM_DIAGRAM_MAX_ITEMCNT" val="6"/>
  <p:tag name="KSO_WM_DIAGRAM_MIN_ITEMCNT" val="3"/>
  <p:tag name="KSO_WM_DIAGRAM_VIRTUALLY_FRAME" val="{&quot;height&quot;:312.79998779296875,&quot;width&quot;:647.6500244140625}"/>
  <p:tag name="KSO_WM_DIAGRAM_COLOR_MATCH_VALUE" val="{&quot;shape&quot;:{&quot;fill&quot;:{&quot;type&quot;:0},&quot;glow&quot;:{&quot;colorType&quot;:0},&quot;line&quot;:{&quot;solidLine&quot;:{&quot;brightness&quot;:0,&quot;colorType&quot;:1,&quot;foreColorIndex&quot;:9,&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105.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q_h_f"/>
  <p:tag name="KSO_WM_UNIT_INDEX" val="1_5_1"/>
  <p:tag name="KSO_WM_UNIT_ID" val="diagram20231079_3*q_h_f*1_5_1"/>
  <p:tag name="KSO_WM_TEMPLATE_CATEGORY" val="diagram"/>
  <p:tag name="KSO_WM_TEMPLATE_INDEX" val="20231079"/>
  <p:tag name="KSO_WM_UNIT_LAYERLEVEL" val="1_1_1"/>
  <p:tag name="KSO_WM_TAG_VERSION" val="3.0"/>
  <p:tag name="KSO_WM_BEAUTIFY_FLAG" val="#wm#"/>
  <p:tag name="KSO_WM_DIAGRAM_VERSION" val="3"/>
  <p:tag name="KSO_WM_DIAGRAM_COLOR_TRICK" val="4"/>
  <p:tag name="KSO_WM_DIAGRAM_COLOR_TEXT_CAN_REMOVE" val="n"/>
  <p:tag name="KSO_WM_DIAGRAM_GROUP_CODE" val="q1-1"/>
  <p:tag name="KSO_WM_UNIT_PRESET_TEXT" val="单击此处输入你的智能图形项正文，文字是您思想的提炼"/>
  <p:tag name="KSO_WM_DIAGRAM_MAX_ITEMCNT" val="6"/>
  <p:tag name="KSO_WM_DIAGRAM_MIN_ITEMCNT" val="3"/>
  <p:tag name="KSO_WM_DIAGRAM_VIRTUALLY_FRAME" val="{&quot;height&quot;:312.79998779296875,&quot;width&quot;:647.6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06.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5_1"/>
  <p:tag name="KSO_WM_UNIT_ID" val="diagram20231079_3*q_h_a*1_5_1"/>
  <p:tag name="KSO_WM_TEMPLATE_CATEGORY" val="diagram"/>
  <p:tag name="KSO_WM_TEMPLATE_INDEX" val="20231079"/>
  <p:tag name="KSO_WM_UNIT_LAYERLEVEL" val="1_1_1"/>
  <p:tag name="KSO_WM_TAG_VERSION" val="3.0"/>
  <p:tag name="KSO_WM_BEAUTIFY_FLAG" val="#wm#"/>
  <p:tag name="KSO_WM_DIAGRAM_VERSION" val="3"/>
  <p:tag name="KSO_WM_DIAGRAM_COLOR_TRICK" val="4"/>
  <p:tag name="KSO_WM_DIAGRAM_COLOR_TEXT_CAN_REMOVE" val="n"/>
  <p:tag name="KSO_WM_DIAGRAM_GROUP_CODE" val="q1-1"/>
  <p:tag name="KSO_WM_UNIT_PRESET_TEXT" val="添加项标题"/>
  <p:tag name="KSO_WM_UNIT_TEXT_FILL_FORE_SCHEMECOLOR_INDEX" val="9"/>
  <p:tag name="KSO_WM_DIAGRAM_MAX_ITEMCNT" val="6"/>
  <p:tag name="KSO_WM_DIAGRAM_MIN_ITEMCNT" val="3"/>
  <p:tag name="KSO_WM_DIAGRAM_VIRTUALLY_FRAME" val="{&quot;height&quot;:312.79998779296875,&quot;width&quot;:647.6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9,&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9_3*q_h_i*1_3_1"/>
  <p:tag name="KSO_WM_TEMPLATE_CATEGORY" val="diagram"/>
  <p:tag name="KSO_WM_TEMPLATE_INDEX" val="20231079"/>
  <p:tag name="KSO_WM_UNIT_LAYERLEVEL" val="1_1_1"/>
  <p:tag name="KSO_WM_TAG_VERSION" val="3.0"/>
  <p:tag name="KSO_WM_BEAUTIFY_FLAG" val="#wm#"/>
  <p:tag name="KSO_WM_DIAGRAM_VERSION" val="3"/>
  <p:tag name="KSO_WM_DIAGRAM_COLOR_TRICK" val="4"/>
  <p:tag name="KSO_WM_DIAGRAM_COLOR_TEXT_CAN_REMOVE" val="n"/>
  <p:tag name="KSO_WM_DIAGRAM_GROUP_CODE" val="q1-1"/>
  <p:tag name="KSO_WM_UNIT_TYPE" val="q_h_i"/>
  <p:tag name="KSO_WM_UNIT_INDEX" val="1_3_1"/>
  <p:tag name="KSO_WM_UNIT_LINE_FORE_SCHEMECOLOR_INDEX" val="7"/>
  <p:tag name="KSO_WM_DIAGRAM_MAX_ITEMCNT" val="6"/>
  <p:tag name="KSO_WM_DIAGRAM_MIN_ITEMCNT" val="3"/>
  <p:tag name="KSO_WM_DIAGRAM_VIRTUALLY_FRAME" val="{&quot;height&quot;:312.79998779296875,&quot;width&quot;:647.6500244140625}"/>
  <p:tag name="KSO_WM_DIAGRAM_COLOR_MATCH_VALUE" val="{&quot;shape&quot;:{&quot;fill&quot;:{&quot;type&quot;:0},&quot;glow&quot;:{&quot;colorType&quot;:0},&quot;line&quot;:{&quot;solidLine&quot;:{&quot;brightness&quot;:0,&quot;colorType&quot;:1,&quot;foreColorIndex&quot;:7,&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10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9_3*q_h_i*1_3_2"/>
  <p:tag name="KSO_WM_TEMPLATE_CATEGORY" val="diagram"/>
  <p:tag name="KSO_WM_TEMPLATE_INDEX" val="20231079"/>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1_3_2"/>
  <p:tag name="KSO_WM_UNIT_LINE_FORE_SCHEMECOLOR_INDEX" val="7"/>
  <p:tag name="KSO_WM_DIAGRAM_MAX_ITEMCNT" val="6"/>
  <p:tag name="KSO_WM_DIAGRAM_MIN_ITEMCNT" val="3"/>
  <p:tag name="KSO_WM_DIAGRAM_VIRTUALLY_FRAME" val="{&quot;height&quot;:312.79998779296875,&quot;width&quot;:647.6500244140625}"/>
  <p:tag name="KSO_WM_DIAGRAM_COLOR_MATCH_VALUE" val="{&quot;shape&quot;:{&quot;fill&quot;:{&quot;type&quot;:0},&quot;glow&quot;:{&quot;colorType&quot;:0},&quot;line&quot;:{&quot;solidLine&quot;:{&quot;brightness&quot;:0,&quot;colorType&quot;:1,&quot;foreColorIndex&quot;:7,&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109.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q_h_f"/>
  <p:tag name="KSO_WM_UNIT_INDEX" val="1_3_1"/>
  <p:tag name="KSO_WM_UNIT_ID" val="diagram20231079_3*q_h_f*1_3_1"/>
  <p:tag name="KSO_WM_TEMPLATE_CATEGORY" val="diagram"/>
  <p:tag name="KSO_WM_TEMPLATE_INDEX" val="20231079"/>
  <p:tag name="KSO_WM_UNIT_LAYERLEVEL" val="1_1_1"/>
  <p:tag name="KSO_WM_TAG_VERSION" val="3.0"/>
  <p:tag name="KSO_WM_BEAUTIFY_FLAG" val="#wm#"/>
  <p:tag name="KSO_WM_DIAGRAM_VERSION" val="3"/>
  <p:tag name="KSO_WM_DIAGRAM_COLOR_TRICK" val="4"/>
  <p:tag name="KSO_WM_DIAGRAM_COLOR_TEXT_CAN_REMOVE" val="n"/>
  <p:tag name="KSO_WM_DIAGRAM_GROUP_CODE" val="q1-1"/>
  <p:tag name="KSO_WM_UNIT_PRESET_TEXT" val="单击此处输入你的智能图形项正文，文字是您思想的提炼"/>
  <p:tag name="KSO_WM_DIAGRAM_MAX_ITEMCNT" val="6"/>
  <p:tag name="KSO_WM_DIAGRAM_MIN_ITEMCNT" val="3"/>
  <p:tag name="KSO_WM_DIAGRAM_VIRTUALLY_FRAME" val="{&quot;height&quot;:312.79998779296875,&quot;width&quot;:647.6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64"/>
  <p:tag name="KSO_WM_UNIT_LAYERLEVEL" val="1"/>
  <p:tag name="KSO_WM_TAG_VERSION" val="1.0"/>
  <p:tag name="KSO_WM_UNIT_CONTENT_GROUP_TYPE" val="titlestyle"/>
  <p:tag name="KSO_WM_UNIT_TYPE" val="i"/>
  <p:tag name="KSO_WM_UNIT_INDEX" val="64"/>
</p:tagLst>
</file>

<file path=ppt/tags/tag1110.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3_1"/>
  <p:tag name="KSO_WM_UNIT_ID" val="diagram20231079_3*q_h_a*1_3_1"/>
  <p:tag name="KSO_WM_TEMPLATE_CATEGORY" val="diagram"/>
  <p:tag name="KSO_WM_TEMPLATE_INDEX" val="20231079"/>
  <p:tag name="KSO_WM_UNIT_LAYERLEVEL" val="1_1_1"/>
  <p:tag name="KSO_WM_TAG_VERSION" val="3.0"/>
  <p:tag name="KSO_WM_BEAUTIFY_FLAG" val="#wm#"/>
  <p:tag name="KSO_WM_DIAGRAM_VERSION" val="3"/>
  <p:tag name="KSO_WM_DIAGRAM_COLOR_TRICK" val="4"/>
  <p:tag name="KSO_WM_DIAGRAM_COLOR_TEXT_CAN_REMOVE" val="n"/>
  <p:tag name="KSO_WM_DIAGRAM_GROUP_CODE" val="q1-1"/>
  <p:tag name="KSO_WM_UNIT_PRESET_TEXT" val="添加项标题"/>
  <p:tag name="KSO_WM_UNIT_TEXT_FILL_FORE_SCHEMECOLOR_INDEX" val="7"/>
  <p:tag name="KSO_WM_DIAGRAM_MAX_ITEMCNT" val="6"/>
  <p:tag name="KSO_WM_DIAGRAM_MIN_ITEMCNT" val="3"/>
  <p:tag name="KSO_WM_DIAGRAM_VIRTUALLY_FRAME" val="{&quot;height&quot;:312.79998779296875,&quot;width&quot;:647.6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9_3*q_h_i*1_2_1"/>
  <p:tag name="KSO_WM_TEMPLATE_CATEGORY" val="diagram"/>
  <p:tag name="KSO_WM_TEMPLATE_INDEX" val="20231079"/>
  <p:tag name="KSO_WM_UNIT_LAYERLEVEL" val="1_1_1"/>
  <p:tag name="KSO_WM_TAG_VERSION" val="3.0"/>
  <p:tag name="KSO_WM_BEAUTIFY_FLAG" val="#wm#"/>
  <p:tag name="KSO_WM_DIAGRAM_VERSION" val="3"/>
  <p:tag name="KSO_WM_DIAGRAM_COLOR_TRICK" val="4"/>
  <p:tag name="KSO_WM_DIAGRAM_COLOR_TEXT_CAN_REMOVE" val="n"/>
  <p:tag name="KSO_WM_DIAGRAM_GROUP_CODE" val="q1-1"/>
  <p:tag name="KSO_WM_UNIT_TYPE" val="q_h_i"/>
  <p:tag name="KSO_WM_UNIT_INDEX" val="1_2_1"/>
  <p:tag name="KSO_WM_UNIT_LINE_FORE_SCHEMECOLOR_INDEX" val="6"/>
  <p:tag name="KSO_WM_DIAGRAM_MAX_ITEMCNT" val="6"/>
  <p:tag name="KSO_WM_DIAGRAM_MIN_ITEMCNT" val="3"/>
  <p:tag name="KSO_WM_DIAGRAM_VIRTUALLY_FRAME" val="{&quot;height&quot;:312.79998779296875,&quot;width&quot;:647.6500244140625}"/>
  <p:tag name="KSO_WM_DIAGRAM_COLOR_MATCH_VALUE" val="{&quot;shape&quot;:{&quot;fill&quot;:{&quot;type&quot;:0},&quot;glow&quot;:{&quot;colorType&quot;:0},&quot;line&quot;:{&quot;solidLine&quot;:{&quot;brightness&quot;:0,&quot;colorType&quot;:1,&quot;foreColorIndex&quot;:6,&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11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9_3*q_h_i*1_2_2"/>
  <p:tag name="KSO_WM_TEMPLATE_CATEGORY" val="diagram"/>
  <p:tag name="KSO_WM_TEMPLATE_INDEX" val="20231079"/>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1_2_2"/>
  <p:tag name="KSO_WM_UNIT_LINE_FORE_SCHEMECOLOR_INDEX" val="6"/>
  <p:tag name="KSO_WM_DIAGRAM_MAX_ITEMCNT" val="6"/>
  <p:tag name="KSO_WM_DIAGRAM_MIN_ITEMCNT" val="3"/>
  <p:tag name="KSO_WM_DIAGRAM_VIRTUALLY_FRAME" val="{&quot;height&quot;:312.79998779296875,&quot;width&quot;:647.6500244140625}"/>
  <p:tag name="KSO_WM_DIAGRAM_COLOR_MATCH_VALUE" val="{&quot;shape&quot;:{&quot;fill&quot;:{&quot;type&quot;:0},&quot;glow&quot;:{&quot;colorType&quot;:0},&quot;line&quot;:{&quot;solidLine&quot;:{&quot;brightness&quot;:0,&quot;colorType&quot;:1,&quot;foreColorIndex&quot;:6,&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113.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q_h_f"/>
  <p:tag name="KSO_WM_UNIT_INDEX" val="1_2_1"/>
  <p:tag name="KSO_WM_UNIT_ID" val="diagram20231079_3*q_h_f*1_2_1"/>
  <p:tag name="KSO_WM_TEMPLATE_CATEGORY" val="diagram"/>
  <p:tag name="KSO_WM_TEMPLATE_INDEX" val="20231079"/>
  <p:tag name="KSO_WM_UNIT_LAYERLEVEL" val="1_1_1"/>
  <p:tag name="KSO_WM_TAG_VERSION" val="3.0"/>
  <p:tag name="KSO_WM_BEAUTIFY_FLAG" val="#wm#"/>
  <p:tag name="KSO_WM_DIAGRAM_VERSION" val="3"/>
  <p:tag name="KSO_WM_DIAGRAM_COLOR_TRICK" val="4"/>
  <p:tag name="KSO_WM_DIAGRAM_COLOR_TEXT_CAN_REMOVE" val="n"/>
  <p:tag name="KSO_WM_DIAGRAM_GROUP_CODE" val="q1-1"/>
  <p:tag name="KSO_WM_UNIT_PRESET_TEXT" val="单击此处输入你的智能图形项正文，文字是您思想的提炼"/>
  <p:tag name="KSO_WM_DIAGRAM_MAX_ITEMCNT" val="6"/>
  <p:tag name="KSO_WM_DIAGRAM_MIN_ITEMCNT" val="3"/>
  <p:tag name="KSO_WM_DIAGRAM_VIRTUALLY_FRAME" val="{&quot;height&quot;:312.79998779296875,&quot;width&quot;:647.6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14.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2_1"/>
  <p:tag name="KSO_WM_UNIT_ID" val="diagram20231079_3*q_h_a*1_2_1"/>
  <p:tag name="KSO_WM_TEMPLATE_CATEGORY" val="diagram"/>
  <p:tag name="KSO_WM_TEMPLATE_INDEX" val="20231079"/>
  <p:tag name="KSO_WM_UNIT_LAYERLEVEL" val="1_1_1"/>
  <p:tag name="KSO_WM_TAG_VERSION" val="3.0"/>
  <p:tag name="KSO_WM_BEAUTIFY_FLAG" val="#wm#"/>
  <p:tag name="KSO_WM_DIAGRAM_VERSION" val="3"/>
  <p:tag name="KSO_WM_DIAGRAM_COLOR_TRICK" val="4"/>
  <p:tag name="KSO_WM_DIAGRAM_COLOR_TEXT_CAN_REMOVE" val="n"/>
  <p:tag name="KSO_WM_DIAGRAM_GROUP_CODE" val="q1-1"/>
  <p:tag name="KSO_WM_UNIT_PRESET_TEXT" val="添加项标题"/>
  <p:tag name="KSO_WM_UNIT_TEXT_FILL_FORE_SCHEMECOLOR_INDEX" val="6"/>
  <p:tag name="KSO_WM_DIAGRAM_MAX_ITEMCNT" val="6"/>
  <p:tag name="KSO_WM_DIAGRAM_MIN_ITEMCNT" val="3"/>
  <p:tag name="KSO_WM_DIAGRAM_VIRTUALLY_FRAME" val="{&quot;height&quot;:312.79998779296875,&quot;width&quot;:647.6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9_3*q_h_i*1_1_3"/>
  <p:tag name="KSO_WM_TEMPLATE_CATEGORY" val="diagram"/>
  <p:tag name="KSO_WM_TEMPLATE_INDEX" val="20231079"/>
  <p:tag name="KSO_WM_UNIT_LAYERLEVEL" val="1_1_1"/>
  <p:tag name="KSO_WM_TAG_VERSION" val="3.0"/>
  <p:tag name="KSO_WM_BEAUTIFY_FLAG" val="#wm#"/>
  <p:tag name="KSO_WM_DIAGRAM_VERSION" val="3"/>
  <p:tag name="KSO_WM_DIAGRAM_COLOR_TRICK" val="4"/>
  <p:tag name="KSO_WM_DIAGRAM_COLOR_TEXT_CAN_REMOVE" val="n"/>
  <p:tag name="KSO_WM_DIAGRAM_GROUP_CODE" val="q1-1"/>
  <p:tag name="KSO_WM_UNIT_TYPE" val="q_h_i"/>
  <p:tag name="KSO_WM_UNIT_INDEX" val="1_1_3"/>
  <p:tag name="KSO_WM_UNIT_LINE_FORE_SCHEMECOLOR_INDEX" val="5"/>
  <p:tag name="KSO_WM_DIAGRAM_MAX_ITEMCNT" val="6"/>
  <p:tag name="KSO_WM_DIAGRAM_MIN_ITEMCNT" val="3"/>
  <p:tag name="KSO_WM_DIAGRAM_VIRTUALLY_FRAME" val="{&quot;height&quot;:312.79998779296875,&quot;width&quot;:647.650024414062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11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9_3*q_h_i*1_1_2"/>
  <p:tag name="KSO_WM_TEMPLATE_CATEGORY" val="diagram"/>
  <p:tag name="KSO_WM_TEMPLATE_INDEX" val="20231079"/>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1_1_2"/>
  <p:tag name="KSO_WM_UNIT_LINE_FORE_SCHEMECOLOR_INDEX" val="5"/>
  <p:tag name="KSO_WM_DIAGRAM_MAX_ITEMCNT" val="6"/>
  <p:tag name="KSO_WM_DIAGRAM_MIN_ITEMCNT" val="3"/>
  <p:tag name="KSO_WM_DIAGRAM_VIRTUALLY_FRAME" val="{&quot;height&quot;:312.79998779296875,&quot;width&quot;:647.650024414062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117.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q_h_f"/>
  <p:tag name="KSO_WM_UNIT_INDEX" val="1_1_1"/>
  <p:tag name="KSO_WM_UNIT_ID" val="diagram20231079_3*q_h_f*1_1_1"/>
  <p:tag name="KSO_WM_TEMPLATE_CATEGORY" val="diagram"/>
  <p:tag name="KSO_WM_TEMPLATE_INDEX" val="20231079"/>
  <p:tag name="KSO_WM_UNIT_LAYERLEVEL" val="1_1_1"/>
  <p:tag name="KSO_WM_TAG_VERSION" val="3.0"/>
  <p:tag name="KSO_WM_BEAUTIFY_FLAG" val="#wm#"/>
  <p:tag name="KSO_WM_DIAGRAM_VERSION" val="3"/>
  <p:tag name="KSO_WM_DIAGRAM_COLOR_TRICK" val="4"/>
  <p:tag name="KSO_WM_DIAGRAM_COLOR_TEXT_CAN_REMOVE" val="n"/>
  <p:tag name="KSO_WM_DIAGRAM_GROUP_CODE" val="q1-1"/>
  <p:tag name="KSO_WM_UNIT_PRESET_TEXT" val="单击此处输入你的智能图形项正文，文字是您思想的提炼"/>
  <p:tag name="KSO_WM_DIAGRAM_MAX_ITEMCNT" val="6"/>
  <p:tag name="KSO_WM_DIAGRAM_MIN_ITEMCNT" val="3"/>
  <p:tag name="KSO_WM_DIAGRAM_VIRTUALLY_FRAME" val="{&quot;height&quot;:312.79998779296875,&quot;width&quot;:647.6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18.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1_1"/>
  <p:tag name="KSO_WM_UNIT_ID" val="diagram20231079_3*q_h_a*1_1_1"/>
  <p:tag name="KSO_WM_TEMPLATE_CATEGORY" val="diagram"/>
  <p:tag name="KSO_WM_TEMPLATE_INDEX" val="20231079"/>
  <p:tag name="KSO_WM_UNIT_LAYERLEVEL" val="1_1_1"/>
  <p:tag name="KSO_WM_TAG_VERSION" val="3.0"/>
  <p:tag name="KSO_WM_BEAUTIFY_FLAG" val="#wm#"/>
  <p:tag name="KSO_WM_DIAGRAM_VERSION" val="3"/>
  <p:tag name="KSO_WM_DIAGRAM_COLOR_TRICK" val="4"/>
  <p:tag name="KSO_WM_DIAGRAM_COLOR_TEXT_CAN_REMOVE" val="n"/>
  <p:tag name="KSO_WM_DIAGRAM_GROUP_CODE" val="q1-1"/>
  <p:tag name="KSO_WM_UNIT_PRESET_TEXT" val="添加项标题"/>
  <p:tag name="KSO_WM_UNIT_TEXT_FILL_FORE_SCHEMECOLOR_INDEX" val="5"/>
  <p:tag name="KSO_WM_DIAGRAM_MAX_ITEMCNT" val="6"/>
  <p:tag name="KSO_WM_DIAGRAM_MIN_ITEMCNT" val="3"/>
  <p:tag name="KSO_WM_DIAGRAM_VIRTUALLY_FRAME" val="{&quot;height&quot;:312.79998779296875,&quot;width&quot;:647.6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9_3*q_h_i*1_4_1"/>
  <p:tag name="KSO_WM_TEMPLATE_CATEGORY" val="diagram"/>
  <p:tag name="KSO_WM_TEMPLATE_INDEX" val="20231079"/>
  <p:tag name="KSO_WM_UNIT_LAYERLEVEL" val="1_1_1"/>
  <p:tag name="KSO_WM_TAG_VERSION" val="3.0"/>
  <p:tag name="KSO_WM_BEAUTIFY_FLAG" val="#wm#"/>
  <p:tag name="KSO_WM_DIAGRAM_VERSION" val="3"/>
  <p:tag name="KSO_WM_DIAGRAM_COLOR_TRICK" val="4"/>
  <p:tag name="KSO_WM_DIAGRAM_COLOR_TEXT_CAN_REMOVE" val="n"/>
  <p:tag name="KSO_WM_DIAGRAM_GROUP_CODE" val="q1-1"/>
  <p:tag name="KSO_WM_UNIT_TYPE" val="q_h_i"/>
  <p:tag name="KSO_WM_UNIT_INDEX" val="1_4_1"/>
  <p:tag name="KSO_WM_UNIT_LINE_FORE_SCHEMECOLOR_INDEX" val="8"/>
  <p:tag name="KSO_WM_DIAGRAM_MAX_ITEMCNT" val="6"/>
  <p:tag name="KSO_WM_DIAGRAM_MIN_ITEMCNT" val="3"/>
  <p:tag name="KSO_WM_DIAGRAM_VIRTUALLY_FRAME" val="{&quot;height&quot;:312.79998779296875,&quot;width&quot;:647.6500244140625}"/>
  <p:tag name="KSO_WM_DIAGRAM_COLOR_MATCH_VALUE" val="{&quot;shape&quot;:{&quot;fill&quot;:{&quot;type&quot;:0},&quot;glow&quot;:{&quot;colorType&quot;:0},&quot;line&quot;:{&quot;solidLine&quot;:{&quot;brightness&quot;:0,&quot;colorType&quot;:1,&quot;foreColorIndex&quot;:8,&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12.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2*a*1"/>
  <p:tag name="KSO_WM_UNIT_LAYERLEVEL" val="1"/>
  <p:tag name="KSO_WM_TAG_VERSION" val="1.0"/>
  <p:tag name="KSO_WM_BEAUTIFY_FLAG" val="#wm#"/>
  <p:tag name="KSO_WM_UNIT_CONTENT_GROUP_TYPE" val="titlestyle"/>
  <p:tag name="KSO_WM_UNIT_PRESET_TEXT" val="单击此处添加标题"/>
</p:tagLst>
</file>

<file path=ppt/tags/tag112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9_3*q_h_i*1_4_2"/>
  <p:tag name="KSO_WM_TEMPLATE_CATEGORY" val="diagram"/>
  <p:tag name="KSO_WM_TEMPLATE_INDEX" val="20231079"/>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1_4_2"/>
  <p:tag name="KSO_WM_UNIT_LINE_FORE_SCHEMECOLOR_INDEX" val="8"/>
  <p:tag name="KSO_WM_DIAGRAM_MAX_ITEMCNT" val="6"/>
  <p:tag name="KSO_WM_DIAGRAM_MIN_ITEMCNT" val="3"/>
  <p:tag name="KSO_WM_DIAGRAM_VIRTUALLY_FRAME" val="{&quot;height&quot;:312.79998779296875,&quot;width&quot;:647.6500244140625}"/>
  <p:tag name="KSO_WM_DIAGRAM_COLOR_MATCH_VALUE" val="{&quot;shape&quot;:{&quot;fill&quot;:{&quot;type&quot;:0},&quot;glow&quot;:{&quot;colorType&quot;:0},&quot;line&quot;:{&quot;solidLine&quot;:{&quot;brightness&quot;:0,&quot;colorType&quot;:1,&quot;foreColorIndex&quot;:8,&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121.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4_1"/>
  <p:tag name="KSO_WM_UNIT_ID" val="diagram20231079_3*q_h_a*1_4_1"/>
  <p:tag name="KSO_WM_TEMPLATE_CATEGORY" val="diagram"/>
  <p:tag name="KSO_WM_TEMPLATE_INDEX" val="20231079"/>
  <p:tag name="KSO_WM_UNIT_LAYERLEVEL" val="1_1_1"/>
  <p:tag name="KSO_WM_TAG_VERSION" val="3.0"/>
  <p:tag name="KSO_WM_BEAUTIFY_FLAG" val="#wm#"/>
  <p:tag name="KSO_WM_DIAGRAM_VERSION" val="3"/>
  <p:tag name="KSO_WM_DIAGRAM_COLOR_TRICK" val="4"/>
  <p:tag name="KSO_WM_DIAGRAM_COLOR_TEXT_CAN_REMOVE" val="n"/>
  <p:tag name="KSO_WM_DIAGRAM_GROUP_CODE" val="q1-1"/>
  <p:tag name="KSO_WM_UNIT_PRESET_TEXT" val="添加项标题"/>
  <p:tag name="KSO_WM_UNIT_TEXT_FILL_FORE_SCHEMECOLOR_INDEX" val="8"/>
  <p:tag name="KSO_WM_DIAGRAM_MAX_ITEMCNT" val="6"/>
  <p:tag name="KSO_WM_DIAGRAM_MIN_ITEMCNT" val="3"/>
  <p:tag name="KSO_WM_DIAGRAM_VIRTUALLY_FRAME" val="{&quot;height&quot;:312.79998779296875,&quot;width&quot;:647.6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8,&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22.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q_h_f"/>
  <p:tag name="KSO_WM_UNIT_INDEX" val="1_4_1"/>
  <p:tag name="KSO_WM_UNIT_ID" val="diagram20231079_3*q_h_f*1_4_1"/>
  <p:tag name="KSO_WM_TEMPLATE_CATEGORY" val="diagram"/>
  <p:tag name="KSO_WM_TEMPLATE_INDEX" val="20231079"/>
  <p:tag name="KSO_WM_UNIT_LAYERLEVEL" val="1_1_1"/>
  <p:tag name="KSO_WM_TAG_VERSION" val="3.0"/>
  <p:tag name="KSO_WM_BEAUTIFY_FLAG" val="#wm#"/>
  <p:tag name="KSO_WM_DIAGRAM_VERSION" val="3"/>
  <p:tag name="KSO_WM_DIAGRAM_COLOR_TRICK" val="4"/>
  <p:tag name="KSO_WM_DIAGRAM_COLOR_TEXT_CAN_REMOVE" val="n"/>
  <p:tag name="KSO_WM_DIAGRAM_GROUP_CODE" val="q1-1"/>
  <p:tag name="KSO_WM_UNIT_PRESET_TEXT" val="单击此处输入你的智能图形项正文，文字是您思想的提炼"/>
  <p:tag name="KSO_WM_DIAGRAM_MAX_ITEMCNT" val="6"/>
  <p:tag name="KSO_WM_DIAGRAM_MIN_ITEMCNT" val="3"/>
  <p:tag name="KSO_WM_DIAGRAM_VIRTUALLY_FRAME" val="{&quot;height&quot;:312.79998779296875,&quot;width&quot;:647.6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2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9_3*q_h_i*1_1_1"/>
  <p:tag name="KSO_WM_TEMPLATE_CATEGORY" val="diagram"/>
  <p:tag name="KSO_WM_TEMPLATE_INDEX" val="20231079"/>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1_1_1"/>
  <p:tag name="KSO_WM_UNIT_FILL_FORE_SCHEMECOLOR_INDEX" val="5"/>
  <p:tag name="KSO_WM_DIAGRAM_MAX_ITEMCNT" val="6"/>
  <p:tag name="KSO_WM_DIAGRAM_MIN_ITEMCNT" val="3"/>
  <p:tag name="KSO_WM_DIAGRAM_VIRTUALLY_FRAME" val="{&quot;height&quot;:312.79998779296875,&quot;width&quot;:647.6500244140625}"/>
  <p:tag name="KSO_WM_DIAGRAM_COLOR_MATCH_VALUE" val="{&quot;shape&quot;:{&quot;fill&quot;:{&quot;gradient&quot;:[{&quot;brightness&quot;:0,&quot;colorType&quot;:1,&quot;foreColorIndex&quot;:5,&quot;pos&quot;:0.75,&quot;transparency&quot;:0},{&quot;brightness&quot;:0.44999998807907104,&quot;colorType&quot;:1,&quot;foreColorIndex&quot;:5,&quot;pos&quot;:0,&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2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9_3*q_h_i*1_2_3"/>
  <p:tag name="KSO_WM_TEMPLATE_CATEGORY" val="diagram"/>
  <p:tag name="KSO_WM_TEMPLATE_INDEX" val="20231079"/>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1_2_3"/>
  <p:tag name="KSO_WM_UNIT_FILL_FORE_SCHEMECOLOR_INDEX" val="6"/>
  <p:tag name="KSO_WM_DIAGRAM_MAX_ITEMCNT" val="6"/>
  <p:tag name="KSO_WM_DIAGRAM_MIN_ITEMCNT" val="3"/>
  <p:tag name="KSO_WM_DIAGRAM_VIRTUALLY_FRAME" val="{&quot;height&quot;:312.79998779296875,&quot;width&quot;:647.6500244140625}"/>
  <p:tag name="KSO_WM_DIAGRAM_COLOR_MATCH_VALUE" val="{&quot;shape&quot;:{&quot;fill&quot;:{&quot;gradient&quot;:[{&quot;brightness&quot;:0,&quot;colorType&quot;:1,&quot;foreColorIndex&quot;:6,&quot;pos&quot;:0.75,&quot;transparency&quot;:0},{&quot;brightness&quot;:0.44999998807907104,&quot;colorType&quot;:1,&quot;foreColorIndex&quot;:6,&quot;pos&quot;:0,&quot;transparency&quot;:0}],&quot;type&quot;:3},&quot;glow&quot;:{&quot;colorType&quot;:0},&quot;line&quot;:{&quot;type&quot;:0},&quot;shadow&quot;:{&quot;brightness&quot;:0,&quot;colorType&quot;:1,&quot;foreColorIndex&quot;:6,&quot;transparency&quot;:0.80000001192092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2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9_3*q_h_i*1_3_3"/>
  <p:tag name="KSO_WM_TEMPLATE_CATEGORY" val="diagram"/>
  <p:tag name="KSO_WM_TEMPLATE_INDEX" val="20231079"/>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1_3_3"/>
  <p:tag name="KSO_WM_UNIT_FILL_FORE_SCHEMECOLOR_INDEX" val="7"/>
  <p:tag name="KSO_WM_DIAGRAM_MAX_ITEMCNT" val="6"/>
  <p:tag name="KSO_WM_DIAGRAM_MIN_ITEMCNT" val="3"/>
  <p:tag name="KSO_WM_DIAGRAM_VIRTUALLY_FRAME" val="{&quot;height&quot;:312.79998779296875,&quot;width&quot;:647.6500244140625}"/>
  <p:tag name="KSO_WM_DIAGRAM_COLOR_MATCH_VALUE" val="{&quot;shape&quot;:{&quot;fill&quot;:{&quot;gradient&quot;:[{&quot;brightness&quot;:0,&quot;colorType&quot;:1,&quot;foreColorIndex&quot;:7,&quot;pos&quot;:0.75,&quot;transparency&quot;:0},{&quot;brightness&quot;:0.44999998807907104,&quot;colorType&quot;:1,&quot;foreColorIndex&quot;:7,&quot;pos&quot;:0,&quot;transparency&quot;:0}],&quot;type&quot;:3},&quot;glow&quot;:{&quot;colorType&quot;:0},&quot;line&quot;:{&quot;type&quot;:0},&quot;shadow&quot;:{&quot;brightness&quot;:0,&quot;colorType&quot;:1,&quot;foreColorIndex&quot;:7,&quot;transparency&quot;:0.80000001192092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2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9_3*q_h_i*1_4_3"/>
  <p:tag name="KSO_WM_TEMPLATE_CATEGORY" val="diagram"/>
  <p:tag name="KSO_WM_TEMPLATE_INDEX" val="20231079"/>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1_4_3"/>
  <p:tag name="KSO_WM_UNIT_FILL_FORE_SCHEMECOLOR_INDEX" val="8"/>
  <p:tag name="KSO_WM_DIAGRAM_MAX_ITEMCNT" val="6"/>
  <p:tag name="KSO_WM_DIAGRAM_MIN_ITEMCNT" val="3"/>
  <p:tag name="KSO_WM_DIAGRAM_VIRTUALLY_FRAME" val="{&quot;height&quot;:312.79998779296875,&quot;width&quot;:647.6500244140625}"/>
  <p:tag name="KSO_WM_DIAGRAM_COLOR_MATCH_VALUE" val="{&quot;shape&quot;:{&quot;fill&quot;:{&quot;gradient&quot;:[{&quot;brightness&quot;:0,&quot;colorType&quot;:1,&quot;foreColorIndex&quot;:8,&quot;pos&quot;:0.75,&quot;transparency&quot;:0},{&quot;brightness&quot;:0.44999998807907104,&quot;colorType&quot;:1,&quot;foreColorIndex&quot;:8,&quot;pos&quot;:0,&quot;transparency&quot;:0}],&quot;type&quot;:3},&quot;glow&quot;:{&quot;colorType&quot;:0},&quot;line&quot;:{&quot;type&quot;:0},&quot;shadow&quot;:{&quot;brightness&quot;:0,&quot;colorType&quot;:1,&quot;foreColorIndex&quot;:8,&quot;transparency&quot;:0.80000001192092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2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9_3*q_h_i*1_5_3"/>
  <p:tag name="KSO_WM_TEMPLATE_CATEGORY" val="diagram"/>
  <p:tag name="KSO_WM_TEMPLATE_INDEX" val="20231079"/>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1_5_3"/>
  <p:tag name="KSO_WM_UNIT_FILL_FORE_SCHEMECOLOR_INDEX" val="9"/>
  <p:tag name="KSO_WM_DIAGRAM_MAX_ITEMCNT" val="6"/>
  <p:tag name="KSO_WM_DIAGRAM_MIN_ITEMCNT" val="3"/>
  <p:tag name="KSO_WM_DIAGRAM_VIRTUALLY_FRAME" val="{&quot;height&quot;:312.79998779296875,&quot;width&quot;:647.6500244140625}"/>
  <p:tag name="KSO_WM_DIAGRAM_COLOR_MATCH_VALUE" val="{&quot;shape&quot;:{&quot;fill&quot;:{&quot;gradient&quot;:[{&quot;brightness&quot;:0,&quot;colorType&quot;:1,&quot;foreColorIndex&quot;:9,&quot;pos&quot;:0.75,&quot;transparency&quot;:0},{&quot;brightness&quot;:0.44999998807907104,&quot;colorType&quot;:1,&quot;foreColorIndex&quot;:9,&quot;pos&quot;:0,&quot;transparency&quot;:0}],&quot;type&quot;:3},&quot;glow&quot;:{&quot;colorType&quot;:0},&quot;line&quot;:{&quot;type&quot;:0},&quot;shadow&quot;:{&quot;brightness&quot;:0,&quot;colorType&quot;:1,&quot;foreColorIndex&quot;:9,&quot;transparency&quot;:0.80000001192092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28.xml><?xml version="1.0" encoding="utf-8"?>
<p:tagLst xmlns:p="http://schemas.openxmlformats.org/presentationml/2006/main">
  <p:tag name="KSO_WM_BEAUTIFY_FLAG" val="#wm#"/>
  <p:tag name="KSO_WM_TEMPLATE_CATEGORY" val="diagram"/>
  <p:tag name="KSO_WM_TEMPLATE_INDEX" val="20231636"/>
</p:tagLst>
</file>

<file path=ppt/tags/tag1129.xml><?xml version="1.0" encoding="utf-8"?>
<p:tagLst xmlns:p="http://schemas.openxmlformats.org/presentationml/2006/main">
  <p:tag name="KSO_WM_BEAUTIFY_FLAG" val="#wm#"/>
  <p:tag name="KSO_WM_TEMPLATE_CATEGORY" val="custom"/>
  <p:tag name="KSO_WM_TEMPLATE_INDEX" val="20230979"/>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30.xml><?xml version="1.0" encoding="utf-8"?>
<p:tagLst xmlns:p="http://schemas.openxmlformats.org/presentationml/2006/main">
  <p:tag name="KSO_WM_BEAUTIFY_FLAG" val="#wm#"/>
  <p:tag name="KSO_WM_TEMPLATE_CATEGORY" val="diagram"/>
  <p:tag name="KSO_WM_TEMPLATE_INDEX" val="20231636"/>
</p:tagLst>
</file>

<file path=ppt/tags/tag1131.xml><?xml version="1.0" encoding="utf-8"?>
<p:tagLst xmlns:p="http://schemas.openxmlformats.org/presentationml/2006/main">
  <p:tag name="KSO_WM_BEAUTIFY_FLAG" val="#wm#"/>
  <p:tag name="KSO_WM_TEMPLATE_CATEGORY" val="diagram"/>
  <p:tag name="KSO_WM_TEMPLATE_INDEX" val="20231636"/>
</p:tagLst>
</file>

<file path=ppt/tags/tag1132.xml><?xml version="1.0" encoding="utf-8"?>
<p:tagLst xmlns:p="http://schemas.openxmlformats.org/presentationml/2006/main">
  <p:tag name="KSO_WM_BEAUTIFY_FLAG" val=""/>
</p:tagLst>
</file>

<file path=ppt/tags/tag1133.xml><?xml version="1.0" encoding="utf-8"?>
<p:tagLst xmlns:p="http://schemas.openxmlformats.org/presentationml/2006/main">
  <p:tag name="KSO_WM_BEAUTIFY_FLAG" val="#wm#"/>
  <p:tag name="KSO_WM_TEMPLATE_CATEGORY" val="diagram"/>
  <p:tag name="KSO_WM_TEMPLATE_INDEX" val="20231636"/>
</p:tagLst>
</file>

<file path=ppt/tags/tag1134.xml><?xml version="1.0" encoding="utf-8"?>
<p:tagLst xmlns:p="http://schemas.openxmlformats.org/presentationml/2006/main">
  <p:tag name="KSO_WM_BEAUTIFY_FLAG" val=""/>
</p:tagLst>
</file>

<file path=ppt/tags/tag1135.xml><?xml version="1.0" encoding="utf-8"?>
<p:tagLst xmlns:p="http://schemas.openxmlformats.org/presentationml/2006/main">
  <p:tag name="KSO_WM_BEAUTIFY_FLAG" val="#wm#"/>
  <p:tag name="KSO_WM_TEMPLATE_CATEGORY" val="diagram"/>
  <p:tag name="KSO_WM_TEMPLATE_INDEX" val="20231636"/>
</p:tagLst>
</file>

<file path=ppt/tags/tag1136.xml><?xml version="1.0" encoding="utf-8"?>
<p:tagLst xmlns:p="http://schemas.openxmlformats.org/presentationml/2006/main">
  <p:tag name="KSO_WM_BEAUTIFY_FLAG" val=""/>
</p:tagLst>
</file>

<file path=ppt/tags/tag1137.xml><?xml version="1.0" encoding="utf-8"?>
<p:tagLst xmlns:p="http://schemas.openxmlformats.org/presentationml/2006/main">
  <p:tag name="KSO_WM_BEAUTIFY_FLAG" val="#wm#"/>
  <p:tag name="KSO_WM_TEMPLATE_CATEGORY" val="diagram"/>
  <p:tag name="KSO_WM_TEMPLATE_INDEX" val="20231636"/>
</p:tagLst>
</file>

<file path=ppt/tags/tag1138.xml><?xml version="1.0" encoding="utf-8"?>
<p:tagLst xmlns:p="http://schemas.openxmlformats.org/presentationml/2006/main">
  <p:tag name="KSO_WM_BEAUTIFY_FLAG" val="#wm#"/>
  <p:tag name="KSO_WM_TEMPLATE_CATEGORY" val="custom"/>
  <p:tag name="KSO_WM_TEMPLATE_INDEX" val="20230979"/>
</p:tagLst>
</file>

<file path=ppt/tags/tag1139.xml><?xml version="1.0" encoding="utf-8"?>
<p:tagLst xmlns:p="http://schemas.openxmlformats.org/presentationml/2006/main">
  <p:tag name="KSO_WM_BEAUTIFY_FLAG" val="#wm#"/>
  <p:tag name="KSO_WM_TEMPLATE_CATEGORY" val="diagram"/>
  <p:tag name="KSO_WM_TEMPLATE_INDEX" val="20231636"/>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40.xml><?xml version="1.0" encoding="utf-8"?>
<p:tagLst xmlns:p="http://schemas.openxmlformats.org/presentationml/2006/main">
  <p:tag name="KSO_WM_BEAUTIFY_FLAG" val="#wm#"/>
  <p:tag name="KSO_WM_TEMPLATE_CATEGORY" val="diagram"/>
  <p:tag name="KSO_WM_TEMPLATE_INDEX" val="20231636"/>
</p:tagLst>
</file>

<file path=ppt/tags/tag1141.xml><?xml version="1.0" encoding="utf-8"?>
<p:tagLst xmlns:p="http://schemas.openxmlformats.org/presentationml/2006/main">
  <p:tag name="KSO_WM_BEAUTIFY_FLAG" val="#wm#"/>
  <p:tag name="KSO_WM_TEMPLATE_CATEGORY" val="diagram"/>
  <p:tag name="KSO_WM_TEMPLATE_INDEX" val="20231636"/>
</p:tagLst>
</file>

<file path=ppt/tags/tag1142.xml><?xml version="1.0" encoding="utf-8"?>
<p:tagLst xmlns:p="http://schemas.openxmlformats.org/presentationml/2006/main">
  <p:tag name="KSO_WM_BEAUTIFY_FLAG" val="#wm#"/>
  <p:tag name="KSO_WM_TEMPLATE_CATEGORY" val="diagram"/>
  <p:tag name="KSO_WM_TEMPLATE_INDEX" val="20231636"/>
</p:tagLst>
</file>

<file path=ppt/tags/tag1143.xml><?xml version="1.0" encoding="utf-8"?>
<p:tagLst xmlns:p="http://schemas.openxmlformats.org/presentationml/2006/main">
  <p:tag name="KSO_WM_BEAUTIFY_FLAG" val="#wm#"/>
  <p:tag name="KSO_WM_TEMPLATE_CATEGORY" val="diagram"/>
  <p:tag name="KSO_WM_TEMPLATE_INDEX" val="20231636"/>
</p:tagLst>
</file>

<file path=ppt/tags/tag1144.xml><?xml version="1.0" encoding="utf-8"?>
<p:tagLst xmlns:p="http://schemas.openxmlformats.org/presentationml/2006/main">
  <p:tag name="KSO_WM_BEAUTIFY_FLAG" val="#wm#"/>
  <p:tag name="KSO_WM_TEMPLATE_CATEGORY" val="diagram"/>
  <p:tag name="KSO_WM_TEMPLATE_INDEX" val="20231636"/>
</p:tagLst>
</file>

<file path=ppt/tags/tag1145.xml><?xml version="1.0" encoding="utf-8"?>
<p:tagLst xmlns:p="http://schemas.openxmlformats.org/presentationml/2006/main">
  <p:tag name="KSO_WM_BEAUTIFY_FLAG" val="#wm#"/>
  <p:tag name="KSO_WM_TEMPLATE_CATEGORY" val="diagram"/>
  <p:tag name="KSO_WM_TEMPLATE_INDEX" val="20231636"/>
</p:tagLst>
</file>

<file path=ppt/tags/tag1146.xml><?xml version="1.0" encoding="utf-8"?>
<p:tagLst xmlns:p="http://schemas.openxmlformats.org/presentationml/2006/main">
  <p:tag name="KSO_WM_BEAUTIFY_FLAG" val=""/>
</p:tagLst>
</file>

<file path=ppt/tags/tag1147.xml><?xml version="1.0" encoding="utf-8"?>
<p:tagLst xmlns:p="http://schemas.openxmlformats.org/presentationml/2006/main">
  <p:tag name="KSO_WM_BEAUTIFY_FLAG" val="#wm#"/>
  <p:tag name="KSO_WM_TEMPLATE_CATEGORY" val="diagram"/>
  <p:tag name="KSO_WM_TEMPLATE_INDEX" val="20231636"/>
</p:tagLst>
</file>

<file path=ppt/tags/tag1148.xml><?xml version="1.0" encoding="utf-8"?>
<p:tagLst xmlns:p="http://schemas.openxmlformats.org/presentationml/2006/main">
  <p:tag name="KSO_WM_BEAUTIFY_FLAG" val=""/>
</p:tagLst>
</file>

<file path=ppt/tags/tag1149.xml><?xml version="1.0" encoding="utf-8"?>
<p:tagLst xmlns:p="http://schemas.openxmlformats.org/presentationml/2006/main">
  <p:tag name="KSO_WM_BEAUTIFY_FLAG" val="#wm#"/>
  <p:tag name="KSO_WM_TEMPLATE_CATEGORY" val="diagram"/>
  <p:tag name="KSO_WM_TEMPLATE_INDEX" val="20231636"/>
</p:tagLst>
</file>

<file path=ppt/tags/tag115.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3*i*1"/>
  <p:tag name="KSO_WM_UNIT_LAYERLEVEL" val="1"/>
  <p:tag name="KSO_WM_TAG_VERSION" val="1.0"/>
  <p:tag name="KSO_WM_UNIT_TYPE" val="i"/>
  <p:tag name="KSO_WM_UNIT_INDEX" val="1"/>
</p:tagLst>
</file>

<file path=ppt/tags/tag1150.xml><?xml version="1.0" encoding="utf-8"?>
<p:tagLst xmlns:p="http://schemas.openxmlformats.org/presentationml/2006/main">
  <p:tag name="KSO_WM_BEAUTIFY_FLAG" val=""/>
</p:tagLst>
</file>

<file path=ppt/tags/tag1151.xml><?xml version="1.0" encoding="utf-8"?>
<p:tagLst xmlns:p="http://schemas.openxmlformats.org/presentationml/2006/main">
  <p:tag name="KSO_WM_BEAUTIFY_FLAG" val=""/>
</p:tagLst>
</file>

<file path=ppt/tags/tag1152.xml><?xml version="1.0" encoding="utf-8"?>
<p:tagLst xmlns:p="http://schemas.openxmlformats.org/presentationml/2006/main">
  <p:tag name="KSO_WM_BEAUTIFY_FLAG" val="#wm#"/>
  <p:tag name="KSO_WM_TEMPLATE_CATEGORY" val="diagram"/>
  <p:tag name="KSO_WM_TEMPLATE_INDEX" val="20231636"/>
</p:tagLst>
</file>

<file path=ppt/tags/tag1153.xml><?xml version="1.0" encoding="utf-8"?>
<p:tagLst xmlns:p="http://schemas.openxmlformats.org/presentationml/2006/main">
  <p:tag name="KSO_WM_BEAUTIFY_FLAG" val=""/>
</p:tagLst>
</file>

<file path=ppt/tags/tag1154.xml><?xml version="1.0" encoding="utf-8"?>
<p:tagLst xmlns:p="http://schemas.openxmlformats.org/presentationml/2006/main">
  <p:tag name="KSO_WM_BEAUTIFY_FLAG" val=""/>
</p:tagLst>
</file>

<file path=ppt/tags/tag1155.xml><?xml version="1.0" encoding="utf-8"?>
<p:tagLst xmlns:p="http://schemas.openxmlformats.org/presentationml/2006/main">
  <p:tag name="KSO_WM_BEAUTIFY_FLAG" val="#wm#"/>
  <p:tag name="KSO_WM_TEMPLATE_CATEGORY" val="diagram"/>
  <p:tag name="KSO_WM_TEMPLATE_INDEX" val="20231636"/>
</p:tagLst>
</file>

<file path=ppt/tags/tag1156.xml><?xml version="1.0" encoding="utf-8"?>
<p:tagLst xmlns:p="http://schemas.openxmlformats.org/presentationml/2006/main">
  <p:tag name="KSO_WM_BEAUTIFY_FLAG" val=""/>
</p:tagLst>
</file>

<file path=ppt/tags/tag1157.xml><?xml version="1.0" encoding="utf-8"?>
<p:tagLst xmlns:p="http://schemas.openxmlformats.org/presentationml/2006/main">
  <p:tag name="KSO_WM_BEAUTIFY_FLAG" val="#wm#"/>
  <p:tag name="KSO_WM_TEMPLATE_CATEGORY" val="diagram"/>
  <p:tag name="KSO_WM_TEMPLATE_INDEX" val="20231636"/>
</p:tagLst>
</file>

<file path=ppt/tags/tag1158.xml><?xml version="1.0" encoding="utf-8"?>
<p:tagLst xmlns:p="http://schemas.openxmlformats.org/presentationml/2006/main">
  <p:tag name="KSO_WM_BEAUTIFY_FLAG" val=""/>
</p:tagLst>
</file>

<file path=ppt/tags/tag1159.xml><?xml version="1.0" encoding="utf-8"?>
<p:tagLst xmlns:p="http://schemas.openxmlformats.org/presentationml/2006/main">
  <p:tag name="KSO_WM_BEAUTIFY_FLAG" val=""/>
</p:tagLst>
</file>

<file path=ppt/tags/tag11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1"/>
  <p:tag name="KSO_WM_UNIT_LAYERLEVEL" val="1"/>
  <p:tag name="KSO_WM_TAG_VERSION" val="1.0"/>
  <p:tag name="KSO_WM_UNIT_TYPE" val="i"/>
  <p:tag name="KSO_WM_UNIT_INDEX" val="31"/>
</p:tagLst>
</file>

<file path=ppt/tags/tag1160.xml><?xml version="1.0" encoding="utf-8"?>
<p:tagLst xmlns:p="http://schemas.openxmlformats.org/presentationml/2006/main">
  <p:tag name="KSO_WM_BEAUTIFY_FLAG" val="#wm#"/>
  <p:tag name="KSO_WM_TEMPLATE_CATEGORY" val="diagram"/>
  <p:tag name="KSO_WM_TEMPLATE_INDEX" val="20231636"/>
</p:tagLst>
</file>

<file path=ppt/tags/tag1161.xml><?xml version="1.0" encoding="utf-8"?>
<p:tagLst xmlns:p="http://schemas.openxmlformats.org/presentationml/2006/main">
  <p:tag name="KSO_WM_BEAUTIFY_FLAG" val=""/>
</p:tagLst>
</file>

<file path=ppt/tags/tag1162.xml><?xml version="1.0" encoding="utf-8"?>
<p:tagLst xmlns:p="http://schemas.openxmlformats.org/presentationml/2006/main">
  <p:tag name="KSO_WM_BEAUTIFY_FLAG" val="#wm#"/>
  <p:tag name="KSO_WM_TEMPLATE_CATEGORY" val="diagram"/>
  <p:tag name="KSO_WM_TEMPLATE_INDEX" val="20231636"/>
</p:tagLst>
</file>

<file path=ppt/tags/tag1163.xml><?xml version="1.0" encoding="utf-8"?>
<p:tagLst xmlns:p="http://schemas.openxmlformats.org/presentationml/2006/main">
  <p:tag name="KSO_WM_BEAUTIFY_FLAG" val=""/>
</p:tagLst>
</file>

<file path=ppt/tags/tag1164.xml><?xml version="1.0" encoding="utf-8"?>
<p:tagLst xmlns:p="http://schemas.openxmlformats.org/presentationml/2006/main">
  <p:tag name="KSO_WM_BEAUTIFY_FLAG" val="#wm#"/>
  <p:tag name="KSO_WM_TEMPLATE_CATEGORY" val="diagram"/>
  <p:tag name="KSO_WM_TEMPLATE_INDEX" val="20231636"/>
</p:tagLst>
</file>

<file path=ppt/tags/tag1165.xml><?xml version="1.0" encoding="utf-8"?>
<p:tagLst xmlns:p="http://schemas.openxmlformats.org/presentationml/2006/main">
  <p:tag name="KSO_WM_BEAUTIFY_FLAG" val=""/>
</p:tagLst>
</file>

<file path=ppt/tags/tag1166.xml><?xml version="1.0" encoding="utf-8"?>
<p:tagLst xmlns:p="http://schemas.openxmlformats.org/presentationml/2006/main">
  <p:tag name="KSO_WM_BEAUTIFY_FLAG" val=""/>
</p:tagLst>
</file>

<file path=ppt/tags/tag1167.xml><?xml version="1.0" encoding="utf-8"?>
<p:tagLst xmlns:p="http://schemas.openxmlformats.org/presentationml/2006/main">
  <p:tag name="KSO_WM_SLIDE_ID" val="diagram20231636_2"/>
  <p:tag name="KSO_WM_TEMPLATE_SUBCATEGORY" val="0"/>
  <p:tag name="KSO_WM_TEMPLATE_MASTER_TYPE" val="0"/>
  <p:tag name="KSO_WM_TEMPLATE_COLOR_TYPE" val="0"/>
  <p:tag name="KSO_WM_SLIDE_ITEM_CNT" val="3"/>
  <p:tag name="KSO_WM_SLIDE_INDEX" val="2"/>
  <p:tag name="KSO_WM_TAG_VERSION" val="3.0"/>
  <p:tag name="KSO_WM_BEAUTIFY_FLAG" val="#wm#"/>
  <p:tag name="KSO_WM_TEMPLATE_CATEGORY" val="diagram"/>
  <p:tag name="KSO_WM_TEMPLATE_INDEX" val="20231636"/>
  <p:tag name="KSO_WM_SLIDE_TYPE" val="text"/>
  <p:tag name="KSO_WM_SLIDE_SUBTYPE" val="diag"/>
  <p:tag name="KSO_WM_SLIDE_SIZE" val="851.507*346.68"/>
  <p:tag name="KSO_WM_SLIDE_POSITION" val="55.1157*132.359"/>
  <p:tag name="KSO_WM_SLIDE_LAYOUT" val="a_n"/>
  <p:tag name="KSO_WM_SLIDE_LAYOUT_CNT" val="1_1"/>
  <p:tag name="KSO_WM_SPECIAL_SOURCE" val="bdnull"/>
  <p:tag name="KSO_WM_DIAGRAM_GROUP_CODE" val="n1-1"/>
  <p:tag name="KSO_WM_SLIDE_DIAGTYPE" val="n"/>
</p:tagLst>
</file>

<file path=ppt/tags/tag1168.xml><?xml version="1.0" encoding="utf-8"?>
<p:tagLst xmlns:p="http://schemas.openxmlformats.org/presentationml/2006/main">
  <p:tag name="KSO_WM_BEAUTIFY_FLAG" val=""/>
</p:tagLst>
</file>

<file path=ppt/tags/tag1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351_4*l_h_i*1_1_1"/>
  <p:tag name="KSO_WM_TEMPLATE_CATEGORY" val="diagram"/>
  <p:tag name="KSO_WM_TEMPLATE_INDEX" val="20231351"/>
  <p:tag name="KSO_WM_UNIT_LAYERLEVEL" val="1_1_1"/>
  <p:tag name="KSO_WM_TAG_VERSION" val="3.0"/>
  <p:tag name="KSO_WM_DIAGRAM_GROUP_CODE" val="l1-1"/>
  <p:tag name="KSO_WM_UNIT_TYPE" val="l_h_i"/>
  <p:tag name="KSO_WM_UNIT_INDEX" val="1_1_1"/>
  <p:tag name="KSO_WM_DIAGRAM_VERSION" val="3"/>
  <p:tag name="KSO_WM_DIAGRAM_COLOR_TEXT_CAN_REMOVE" val="n"/>
  <p:tag name="KSO_WM_BEAUTIFY_FLAG" val="#wm#"/>
  <p:tag name="KSO_WM_DIAGRAM_MAX_ITEMCNT" val="6"/>
  <p:tag name="KSO_WM_DIAGRAM_MIN_ITEMCNT" val="2"/>
  <p:tag name="KSO_WM_DIAGRAM_VIRTUALLY_FRAME" val="{&quot;height&quot;:370.18463134765625,&quot;width&quot;:859.9577026367188}"/>
  <p:tag name="KSO_WM_DIAGRAM_COLOR_MATCH_VALUE" val="{&quot;shape&quot;:{&quot;fill&quot;:{&quot;solid&quot;:{&quot;brightness&quot;:0,&quot;colorType&quot;:2,&quot;rgb&quot;:&quot;#f2f2f2&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5"/>
  <p:tag name="KSO_WM_UNIT_LAYERLEVEL" val="1"/>
  <p:tag name="KSO_WM_TAG_VERSION" val="1.0"/>
  <p:tag name="KSO_WM_UNIT_TYPE" val="i"/>
  <p:tag name="KSO_WM_UNIT_INDEX" val="5"/>
</p:tagLst>
</file>

<file path=ppt/tags/tag1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351_4*l_h_i*1_1_2"/>
  <p:tag name="KSO_WM_TEMPLATE_CATEGORY" val="diagram"/>
  <p:tag name="KSO_WM_TEMPLATE_INDEX" val="20231351"/>
  <p:tag name="KSO_WM_UNIT_LAYERLEVEL" val="1_1_1"/>
  <p:tag name="KSO_WM_TAG_VERSION" val="3.0"/>
  <p:tag name="KSO_WM_DIAGRAM_GROUP_CODE" val="l1-1"/>
  <p:tag name="KSO_WM_UNIT_TYPE" val="l_h_i"/>
  <p:tag name="KSO_WM_UNIT_INDEX" val="1_1_2"/>
  <p:tag name="KSO_WM_DIAGRAM_VERSION" val="3"/>
  <p:tag name="KSO_WM_DIAGRAM_COLOR_TEXT_CAN_REMOVE" val="n"/>
  <p:tag name="KSO_WM_BEAUTIFY_FLAG" val="#wm#"/>
  <p:tag name="KSO_WM_UNIT_FILL_FORE_SCHEMECOLOR_INDEX" val="5"/>
  <p:tag name="KSO_WM_DIAGRAM_MAX_ITEMCNT" val="6"/>
  <p:tag name="KSO_WM_DIAGRAM_MIN_ITEMCNT" val="2"/>
  <p:tag name="KSO_WM_DIAGRAM_VIRTUALLY_FRAME" val="{&quot;height&quot;:370.18463134765625,&quot;width&quot;:859.9577026367188}"/>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351_4*l_h_f*1_1_1"/>
  <p:tag name="KSO_WM_TEMPLATE_CATEGORY" val="diagram"/>
  <p:tag name="KSO_WM_TEMPLATE_INDEX" val="20231351"/>
  <p:tag name="KSO_WM_UNIT_LAYERLEVEL" val="1_1_1"/>
  <p:tag name="KSO_WM_TAG_VERSION" val="3.0"/>
  <p:tag name="KSO_WM_UNIT_SUBTYPE" val="a"/>
  <p:tag name="KSO_WM_UNIT_NOCLEAR" val="0"/>
  <p:tag name="KSO_WM_DIAGRAM_GROUP_CODE" val="l1-1"/>
  <p:tag name="KSO_WM_UNIT_TYPE" val="l_h_f"/>
  <p:tag name="KSO_WM_UNIT_INDEX" val="1_1_1"/>
  <p:tag name="KSO_WM_DIAGRAM_VERSION" val="3"/>
  <p:tag name="KSO_WM_DIAGRAM_COLOR_TEXT_CAN_REMOVE" val="n"/>
  <p:tag name="KSO_WM_UNIT_VALUE" val="36"/>
  <p:tag name="KSO_WM_BEAUTIFY_FLAG" val="#wm#"/>
  <p:tag name="KSO_WM_UNIT_PRESET_TEXT" val="单击此处输入你的正文，文字是您思想的提炼。"/>
  <p:tag name="KSO_WM_DIAGRAM_MAX_ITEMCNT" val="6"/>
  <p:tag name="KSO_WM_DIAGRAM_MIN_ITEMCNT" val="2"/>
  <p:tag name="KSO_WM_DIAGRAM_VIRTUALLY_FRAME" val="{&quot;height&quot;:370.18463134765625,&quot;width&quot;:859.95770263671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20000000298023224,&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351_4*l_h_i*1_2_1"/>
  <p:tag name="KSO_WM_TEMPLATE_CATEGORY" val="diagram"/>
  <p:tag name="KSO_WM_TEMPLATE_INDEX" val="20231351"/>
  <p:tag name="KSO_WM_UNIT_LAYERLEVEL" val="1_1_1"/>
  <p:tag name="KSO_WM_TAG_VERSION" val="3.0"/>
  <p:tag name="KSO_WM_DIAGRAM_GROUP_CODE" val="l1-1"/>
  <p:tag name="KSO_WM_UNIT_TYPE" val="l_h_i"/>
  <p:tag name="KSO_WM_UNIT_INDEX" val="1_2_1"/>
  <p:tag name="KSO_WM_DIAGRAM_VERSION" val="3"/>
  <p:tag name="KSO_WM_DIAGRAM_COLOR_TEXT_CAN_REMOVE" val="n"/>
  <p:tag name="KSO_WM_BEAUTIFY_FLAG" val="#wm#"/>
  <p:tag name="KSO_WM_DIAGRAM_MAX_ITEMCNT" val="6"/>
  <p:tag name="KSO_WM_DIAGRAM_MIN_ITEMCNT" val="2"/>
  <p:tag name="KSO_WM_DIAGRAM_VIRTUALLY_FRAME" val="{&quot;height&quot;:370.18463134765625,&quot;width&quot;:859.9577026367188}"/>
  <p:tag name="KSO_WM_DIAGRAM_COLOR_MATCH_VALUE" val="{&quot;shape&quot;:{&quot;fill&quot;:{&quot;solid&quot;:{&quot;brightness&quot;:0,&quot;colorType&quot;:2,&quot;rgb&quot;:&quot;#f2f2f2&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351_4*l_h_i*1_2_2"/>
  <p:tag name="KSO_WM_TEMPLATE_CATEGORY" val="diagram"/>
  <p:tag name="KSO_WM_TEMPLATE_INDEX" val="20231351"/>
  <p:tag name="KSO_WM_UNIT_LAYERLEVEL" val="1_1_1"/>
  <p:tag name="KSO_WM_TAG_VERSION" val="3.0"/>
  <p:tag name="KSO_WM_DIAGRAM_GROUP_CODE" val="l1-1"/>
  <p:tag name="KSO_WM_UNIT_TYPE" val="l_h_i"/>
  <p:tag name="KSO_WM_UNIT_INDEX" val="1_2_2"/>
  <p:tag name="KSO_WM_DIAGRAM_VERSION" val="3"/>
  <p:tag name="KSO_WM_DIAGRAM_COLOR_TEXT_CAN_REMOVE" val="n"/>
  <p:tag name="KSO_WM_BEAUTIFY_FLAG" val="#wm#"/>
  <p:tag name="KSO_WM_UNIT_FILL_FORE_SCHEMECOLOR_INDEX" val="5"/>
  <p:tag name="KSO_WM_DIAGRAM_MAX_ITEMCNT" val="6"/>
  <p:tag name="KSO_WM_DIAGRAM_MIN_ITEMCNT" val="2"/>
  <p:tag name="KSO_WM_DIAGRAM_VIRTUALLY_FRAME" val="{&quot;height&quot;:370.18463134765625,&quot;width&quot;:859.9577026367188}"/>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351_4*l_h_f*1_2_1"/>
  <p:tag name="KSO_WM_TEMPLATE_CATEGORY" val="diagram"/>
  <p:tag name="KSO_WM_TEMPLATE_INDEX" val="20231351"/>
  <p:tag name="KSO_WM_UNIT_LAYERLEVEL" val="1_1_1"/>
  <p:tag name="KSO_WM_TAG_VERSION" val="3.0"/>
  <p:tag name="KSO_WM_UNIT_SUBTYPE" val="a"/>
  <p:tag name="KSO_WM_UNIT_NOCLEAR" val="0"/>
  <p:tag name="KSO_WM_DIAGRAM_GROUP_CODE" val="l1-1"/>
  <p:tag name="KSO_WM_UNIT_TYPE" val="l_h_f"/>
  <p:tag name="KSO_WM_UNIT_INDEX" val="1_2_1"/>
  <p:tag name="KSO_WM_DIAGRAM_VERSION" val="3"/>
  <p:tag name="KSO_WM_DIAGRAM_COLOR_TEXT_CAN_REMOVE" val="n"/>
  <p:tag name="KSO_WM_BEAUTIFY_FLAG" val="#wm#"/>
  <p:tag name="KSO_WM_UNIT_PRESET_TEXT" val="单击此处输入你的正文，文字是您思想的提炼。"/>
  <p:tag name="KSO_WM_DIAGRAM_MAX_ITEMCNT" val="6"/>
  <p:tag name="KSO_WM_DIAGRAM_MIN_ITEMCNT" val="2"/>
  <p:tag name="KSO_WM_DIAGRAM_VIRTUALLY_FRAME" val="{&quot;height&quot;:370.18463134765625,&quot;width&quot;:859.95770263671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20000000298023224,&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351_4*l_h_i*1_3_1"/>
  <p:tag name="KSO_WM_TEMPLATE_CATEGORY" val="diagram"/>
  <p:tag name="KSO_WM_TEMPLATE_INDEX" val="20231351"/>
  <p:tag name="KSO_WM_UNIT_LAYERLEVEL" val="1_1_1"/>
  <p:tag name="KSO_WM_TAG_VERSION" val="3.0"/>
  <p:tag name="KSO_WM_DIAGRAM_GROUP_CODE" val="l1-1"/>
  <p:tag name="KSO_WM_UNIT_TYPE" val="l_h_i"/>
  <p:tag name="KSO_WM_UNIT_INDEX" val="1_3_1"/>
  <p:tag name="KSO_WM_DIAGRAM_VERSION" val="3"/>
  <p:tag name="KSO_WM_DIAGRAM_COLOR_TEXT_CAN_REMOVE" val="n"/>
  <p:tag name="KSO_WM_BEAUTIFY_FLAG" val="#wm#"/>
  <p:tag name="KSO_WM_DIAGRAM_MAX_ITEMCNT" val="6"/>
  <p:tag name="KSO_WM_DIAGRAM_MIN_ITEMCNT" val="2"/>
  <p:tag name="KSO_WM_DIAGRAM_VIRTUALLY_FRAME" val="{&quot;height&quot;:370.18463134765625,&quot;width&quot;:859.9577026367188}"/>
  <p:tag name="KSO_WM_DIAGRAM_COLOR_MATCH_VALUE" val="{&quot;shape&quot;:{&quot;fill&quot;:{&quot;solid&quot;:{&quot;brightness&quot;:0,&quot;colorType&quot;:2,&quot;rgb&quot;:&quot;#f2f2f2&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351_4*l_h_i*1_3_2"/>
  <p:tag name="KSO_WM_TEMPLATE_CATEGORY" val="diagram"/>
  <p:tag name="KSO_WM_TEMPLATE_INDEX" val="20231351"/>
  <p:tag name="KSO_WM_UNIT_LAYERLEVEL" val="1_1_1"/>
  <p:tag name="KSO_WM_TAG_VERSION" val="3.0"/>
  <p:tag name="KSO_WM_DIAGRAM_GROUP_CODE" val="l1-1"/>
  <p:tag name="KSO_WM_UNIT_TYPE" val="l_h_i"/>
  <p:tag name="KSO_WM_UNIT_INDEX" val="1_3_2"/>
  <p:tag name="KSO_WM_DIAGRAM_VERSION" val="3"/>
  <p:tag name="KSO_WM_DIAGRAM_COLOR_TEXT_CAN_REMOVE" val="n"/>
  <p:tag name="KSO_WM_BEAUTIFY_FLAG" val="#wm#"/>
  <p:tag name="KSO_WM_UNIT_FILL_FORE_SCHEMECOLOR_INDEX" val="5"/>
  <p:tag name="KSO_WM_DIAGRAM_MAX_ITEMCNT" val="6"/>
  <p:tag name="KSO_WM_DIAGRAM_MIN_ITEMCNT" val="2"/>
  <p:tag name="KSO_WM_DIAGRAM_VIRTUALLY_FRAME" val="{&quot;height&quot;:370.18463134765625,&quot;width&quot;:859.9577026367188}"/>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351_4*l_h_f*1_3_1"/>
  <p:tag name="KSO_WM_TEMPLATE_CATEGORY" val="diagram"/>
  <p:tag name="KSO_WM_TEMPLATE_INDEX" val="20231351"/>
  <p:tag name="KSO_WM_UNIT_LAYERLEVEL" val="1_1_1"/>
  <p:tag name="KSO_WM_TAG_VERSION" val="3.0"/>
  <p:tag name="KSO_WM_UNIT_SUBTYPE" val="a"/>
  <p:tag name="KSO_WM_UNIT_NOCLEAR" val="0"/>
  <p:tag name="KSO_WM_DIAGRAM_GROUP_CODE" val="l1-1"/>
  <p:tag name="KSO_WM_UNIT_TYPE" val="l_h_f"/>
  <p:tag name="KSO_WM_UNIT_INDEX" val="1_3_1"/>
  <p:tag name="KSO_WM_DIAGRAM_VERSION" val="3"/>
  <p:tag name="KSO_WM_DIAGRAM_COLOR_TEXT_CAN_REMOVE" val="n"/>
  <p:tag name="KSO_WM_BEAUTIFY_FLAG" val="#wm#"/>
  <p:tag name="KSO_WM_UNIT_PRESET_TEXT" val="单击此处输入你的正文，文字是您思想的提炼。"/>
  <p:tag name="KSO_WM_DIAGRAM_MAX_ITEMCNT" val="6"/>
  <p:tag name="KSO_WM_DIAGRAM_MIN_ITEMCNT" val="2"/>
  <p:tag name="KSO_WM_DIAGRAM_VIRTUALLY_FRAME" val="{&quot;height&quot;:370.18463134765625,&quot;width&quot;:859.95770263671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20000000298023224,&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351_4*l_h_i*1_4_1"/>
  <p:tag name="KSO_WM_TEMPLATE_CATEGORY" val="diagram"/>
  <p:tag name="KSO_WM_TEMPLATE_INDEX" val="20231351"/>
  <p:tag name="KSO_WM_UNIT_LAYERLEVEL" val="1_1_1"/>
  <p:tag name="KSO_WM_TAG_VERSION" val="3.0"/>
  <p:tag name="KSO_WM_DIAGRAM_GROUP_CODE" val="l1-1"/>
  <p:tag name="KSO_WM_UNIT_TYPE" val="l_h_i"/>
  <p:tag name="KSO_WM_UNIT_INDEX" val="1_4_1"/>
  <p:tag name="KSO_WM_DIAGRAM_VERSION" val="3"/>
  <p:tag name="KSO_WM_DIAGRAM_COLOR_TEXT_CAN_REMOVE" val="n"/>
  <p:tag name="KSO_WM_BEAUTIFY_FLAG" val="#wm#"/>
  <p:tag name="KSO_WM_DIAGRAM_MAX_ITEMCNT" val="6"/>
  <p:tag name="KSO_WM_DIAGRAM_MIN_ITEMCNT" val="2"/>
  <p:tag name="KSO_WM_DIAGRAM_VIRTUALLY_FRAME" val="{&quot;height&quot;:370.18463134765625,&quot;width&quot;:859.9577026367188}"/>
  <p:tag name="KSO_WM_DIAGRAM_COLOR_MATCH_VALUE" val="{&quot;shape&quot;:{&quot;fill&quot;:{&quot;solid&quot;:{&quot;brightness&quot;:0,&quot;colorType&quot;:2,&quot;rgb&quot;:&quot;#f2f2f2&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351_4*l_h_i*1_4_2"/>
  <p:tag name="KSO_WM_TEMPLATE_CATEGORY" val="diagram"/>
  <p:tag name="KSO_WM_TEMPLATE_INDEX" val="20231351"/>
  <p:tag name="KSO_WM_UNIT_LAYERLEVEL" val="1_1_1"/>
  <p:tag name="KSO_WM_TAG_VERSION" val="3.0"/>
  <p:tag name="KSO_WM_DIAGRAM_GROUP_CODE" val="l1-1"/>
  <p:tag name="KSO_WM_UNIT_TYPE" val="l_h_i"/>
  <p:tag name="KSO_WM_UNIT_INDEX" val="1_4_2"/>
  <p:tag name="KSO_WM_DIAGRAM_VERSION" val="3"/>
  <p:tag name="KSO_WM_DIAGRAM_COLOR_TEXT_CAN_REMOVE" val="n"/>
  <p:tag name="KSO_WM_BEAUTIFY_FLAG" val="#wm#"/>
  <p:tag name="KSO_WM_UNIT_FILL_FORE_SCHEMECOLOR_INDEX" val="5"/>
  <p:tag name="KSO_WM_DIAGRAM_MAX_ITEMCNT" val="6"/>
  <p:tag name="KSO_WM_DIAGRAM_MIN_ITEMCNT" val="2"/>
  <p:tag name="KSO_WM_DIAGRAM_VIRTUALLY_FRAME" val="{&quot;height&quot;:370.18463134765625,&quot;width&quot;:859.9577026367188}"/>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18"/>
  <p:tag name="KSO_WM_UNIT_LAYERLEVEL" val="1"/>
  <p:tag name="KSO_WM_TAG_VERSION" val="1.0"/>
  <p:tag name="KSO_WM_UNIT_TYPE" val="i"/>
  <p:tag name="KSO_WM_UNIT_INDEX" val="18"/>
</p:tagLst>
</file>

<file path=ppt/tags/tag1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351_4*l_h_f*1_4_1"/>
  <p:tag name="KSO_WM_TEMPLATE_CATEGORY" val="diagram"/>
  <p:tag name="KSO_WM_TEMPLATE_INDEX" val="20231351"/>
  <p:tag name="KSO_WM_UNIT_LAYERLEVEL" val="1_1_1"/>
  <p:tag name="KSO_WM_TAG_VERSION" val="3.0"/>
  <p:tag name="KSO_WM_UNIT_SUBTYPE" val="a"/>
  <p:tag name="KSO_WM_UNIT_NOCLEAR" val="0"/>
  <p:tag name="KSO_WM_DIAGRAM_GROUP_CODE" val="l1-1"/>
  <p:tag name="KSO_WM_UNIT_TYPE" val="l_h_f"/>
  <p:tag name="KSO_WM_UNIT_INDEX" val="1_4_1"/>
  <p:tag name="KSO_WM_DIAGRAM_VERSION" val="3"/>
  <p:tag name="KSO_WM_DIAGRAM_COLOR_TEXT_CAN_REMOVE" val="n"/>
  <p:tag name="KSO_WM_UNIT_VALUE" val="36"/>
  <p:tag name="KSO_WM_BEAUTIFY_FLAG" val="#wm#"/>
  <p:tag name="KSO_WM_UNIT_PRESET_TEXT" val="单击此处输入你的正文，文字是您思想的提炼。"/>
  <p:tag name="KSO_WM_DIAGRAM_MAX_ITEMCNT" val="6"/>
  <p:tag name="KSO_WM_DIAGRAM_MIN_ITEMCNT" val="2"/>
  <p:tag name="KSO_WM_DIAGRAM_VIRTUALLY_FRAME" val="{&quot;height&quot;:370.18463134765625,&quot;width&quot;:859.95770263671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20000000298023224,&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351_4*l_h_i*1_5_1"/>
  <p:tag name="KSO_WM_TEMPLATE_CATEGORY" val="diagram"/>
  <p:tag name="KSO_WM_TEMPLATE_INDEX" val="20231351"/>
  <p:tag name="KSO_WM_UNIT_LAYERLEVEL" val="1_1_1"/>
  <p:tag name="KSO_WM_TAG_VERSION" val="3.0"/>
  <p:tag name="KSO_WM_DIAGRAM_GROUP_CODE" val="l1-1"/>
  <p:tag name="KSO_WM_UNIT_TYPE" val="l_h_i"/>
  <p:tag name="KSO_WM_UNIT_INDEX" val="1_5_1"/>
  <p:tag name="KSO_WM_DIAGRAM_VERSION" val="3"/>
  <p:tag name="KSO_WM_DIAGRAM_COLOR_TEXT_CAN_REMOVE" val="n"/>
  <p:tag name="KSO_WM_BEAUTIFY_FLAG" val="#wm#"/>
  <p:tag name="KSO_WM_DIAGRAM_MAX_ITEMCNT" val="6"/>
  <p:tag name="KSO_WM_DIAGRAM_MIN_ITEMCNT" val="2"/>
  <p:tag name="KSO_WM_DIAGRAM_VIRTUALLY_FRAME" val="{&quot;height&quot;:370.18463134765625,&quot;width&quot;:859.9577026367188}"/>
  <p:tag name="KSO_WM_DIAGRAM_COLOR_MATCH_VALUE" val="{&quot;shape&quot;:{&quot;fill&quot;:{&quot;solid&quot;:{&quot;brightness&quot;:0,&quot;colorType&quot;:2,&quot;rgb&quot;:&quot;#f2f2f2&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351_4*l_h_i*1_5_2"/>
  <p:tag name="KSO_WM_TEMPLATE_CATEGORY" val="diagram"/>
  <p:tag name="KSO_WM_TEMPLATE_INDEX" val="20231351"/>
  <p:tag name="KSO_WM_UNIT_LAYERLEVEL" val="1_1_1"/>
  <p:tag name="KSO_WM_TAG_VERSION" val="3.0"/>
  <p:tag name="KSO_WM_DIAGRAM_GROUP_CODE" val="l1-1"/>
  <p:tag name="KSO_WM_UNIT_TYPE" val="l_h_i"/>
  <p:tag name="KSO_WM_UNIT_INDEX" val="1_5_2"/>
  <p:tag name="KSO_WM_DIAGRAM_VERSION" val="3"/>
  <p:tag name="KSO_WM_DIAGRAM_COLOR_TEXT_CAN_REMOVE" val="n"/>
  <p:tag name="KSO_WM_BEAUTIFY_FLAG" val="#wm#"/>
  <p:tag name="KSO_WM_UNIT_FILL_FORE_SCHEMECOLOR_INDEX" val="5"/>
  <p:tag name="KSO_WM_DIAGRAM_MAX_ITEMCNT" val="6"/>
  <p:tag name="KSO_WM_DIAGRAM_MIN_ITEMCNT" val="2"/>
  <p:tag name="KSO_WM_DIAGRAM_VIRTUALLY_FRAME" val="{&quot;height&quot;:370.18463134765625,&quot;width&quot;:859.9577026367188}"/>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351_4*l_h_f*1_5_1"/>
  <p:tag name="KSO_WM_TEMPLATE_CATEGORY" val="diagram"/>
  <p:tag name="KSO_WM_TEMPLATE_INDEX" val="20231351"/>
  <p:tag name="KSO_WM_UNIT_LAYERLEVEL" val="1_1_1"/>
  <p:tag name="KSO_WM_TAG_VERSION" val="3.0"/>
  <p:tag name="KSO_WM_UNIT_SUBTYPE" val="a"/>
  <p:tag name="KSO_WM_UNIT_NOCLEAR" val="0"/>
  <p:tag name="KSO_WM_DIAGRAM_GROUP_CODE" val="l1-1"/>
  <p:tag name="KSO_WM_UNIT_TYPE" val="l_h_f"/>
  <p:tag name="KSO_WM_UNIT_INDEX" val="1_5_1"/>
  <p:tag name="KSO_WM_DIAGRAM_VERSION" val="3"/>
  <p:tag name="KSO_WM_DIAGRAM_COLOR_TEXT_CAN_REMOVE" val="n"/>
  <p:tag name="KSO_WM_BEAUTIFY_FLAG" val="#wm#"/>
  <p:tag name="KSO_WM_UNIT_PRESET_TEXT" val="单击此处输入你的正文，文字是您思想的提炼。"/>
  <p:tag name="KSO_WM_DIAGRAM_MAX_ITEMCNT" val="6"/>
  <p:tag name="KSO_WM_DIAGRAM_MIN_ITEMCNT" val="2"/>
  <p:tag name="KSO_WM_DIAGRAM_VIRTUALLY_FRAME" val="{&quot;height&quot;:370.18463134765625,&quot;width&quot;:859.95770263671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20000000298023224,&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84.xml><?xml version="1.0" encoding="utf-8"?>
<p:tagLst xmlns:p="http://schemas.openxmlformats.org/presentationml/2006/main">
  <p:tag name="KSO_WM_SLIDE_ID" val="diagram20231636_2"/>
  <p:tag name="KSO_WM_TEMPLATE_SUBCATEGORY" val="0"/>
  <p:tag name="KSO_WM_TEMPLATE_MASTER_TYPE" val="0"/>
  <p:tag name="KSO_WM_TEMPLATE_COLOR_TYPE" val="0"/>
  <p:tag name="KSO_WM_SLIDE_ITEM_CNT" val="3"/>
  <p:tag name="KSO_WM_SLIDE_INDEX" val="2"/>
  <p:tag name="KSO_WM_TAG_VERSION" val="3.0"/>
  <p:tag name="KSO_WM_BEAUTIFY_FLAG" val="#wm#"/>
  <p:tag name="KSO_WM_TEMPLATE_CATEGORY" val="diagram"/>
  <p:tag name="KSO_WM_TEMPLATE_INDEX" val="20231636"/>
  <p:tag name="KSO_WM_SLIDE_TYPE" val="text"/>
  <p:tag name="KSO_WM_SLIDE_SUBTYPE" val="diag"/>
  <p:tag name="KSO_WM_SLIDE_SIZE" val="851.507*346.68"/>
  <p:tag name="KSO_WM_SLIDE_POSITION" val="55.1157*132.359"/>
  <p:tag name="KSO_WM_SLIDE_LAYOUT" val="a_n"/>
  <p:tag name="KSO_WM_SLIDE_LAYOUT_CNT" val="1_1"/>
  <p:tag name="KSO_WM_SPECIAL_SOURCE" val="bdnull"/>
  <p:tag name="KSO_WM_DIAGRAM_GROUP_CODE" val="n1-1"/>
  <p:tag name="KSO_WM_SLIDE_DIAGTYPE" val="n"/>
</p:tagLst>
</file>

<file path=ppt/tags/tag1185.xml><?xml version="1.0" encoding="utf-8"?>
<p:tagLst xmlns:p="http://schemas.openxmlformats.org/presentationml/2006/main">
  <p:tag name="KSO_WM_BEAUTIFY_FLAG" val="#wm#"/>
  <p:tag name="KSO_WM_TEMPLATE_CATEGORY" val="diagram"/>
  <p:tag name="KSO_WM_TEMPLATE_INDEX" val="20231636"/>
</p:tagLst>
</file>

<file path=ppt/tags/tag1186.xml><?xml version="1.0" encoding="utf-8"?>
<p:tagLst xmlns:p="http://schemas.openxmlformats.org/presentationml/2006/main">
  <p:tag name="resource_record_key" val="{&quot;65&quot;:[20230979],&quot;70&quot;:[3314314,3314673,3314304,3314370,3313614,3316172,3314296,3314285]}"/>
  <p:tag name="commondata" val="eyJoZGlkIjoiNzMxNWMyYTBlZDNlNjQ1ZjhhMDIwOGVlMTg1Yzc5MjYifQ=="/>
</p:tagLst>
</file>

<file path=ppt/tags/tag11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2"/>
  <p:tag name="KSO_WM_UNIT_LAYERLEVEL" val="1"/>
  <p:tag name="KSO_WM_TAG_VERSION" val="1.0"/>
  <p:tag name="KSO_WM_UNIT_TYPE" val="i"/>
  <p:tag name="KSO_WM_UNIT_INDEX" val="32"/>
</p:tagLst>
</file>

<file path=ppt/tags/tag1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1"/>
  <p:tag name="KSO_WM_UNIT_ID" val="_1*i*11"/>
  <p:tag name="KSO_WM_UNIT_LAYERLEVEL" val="1"/>
  <p:tag name="KSO_WM_TAG_VERSION" val="1.0"/>
</p:tagLst>
</file>

<file path=ppt/tags/tag12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4"/>
  <p:tag name="KSO_WM_UNIT_LAYERLEVEL" val="1"/>
  <p:tag name="KSO_WM_TAG_VERSION" val="1.0"/>
  <p:tag name="KSO_WM_UNIT_TYPE" val="i"/>
  <p:tag name="KSO_WM_UNIT_INDEX" val="34"/>
</p:tagLst>
</file>

<file path=ppt/tags/tag12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8"/>
  <p:tag name="KSO_WM_UNIT_LAYERLEVEL" val="1"/>
  <p:tag name="KSO_WM_TAG_VERSION" val="1.0"/>
  <p:tag name="KSO_WM_UNIT_TYPE" val="i"/>
  <p:tag name="KSO_WM_UNIT_INDEX" val="8"/>
</p:tagLst>
</file>

<file path=ppt/tags/tag12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5"/>
  <p:tag name="KSO_WM_UNIT_LAYERLEVEL" val="1"/>
  <p:tag name="KSO_WM_TAG_VERSION" val="1.0"/>
  <p:tag name="KSO_WM_UNIT_TYPE" val="i"/>
  <p:tag name="KSO_WM_UNIT_INDEX" val="35"/>
</p:tagLst>
</file>

<file path=ppt/tags/tag12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46"/>
  <p:tag name="KSO_WM_UNIT_LAYERLEVEL" val="1"/>
  <p:tag name="KSO_WM_TAG_VERSION" val="1.0"/>
  <p:tag name="KSO_WM_UNIT_TYPE" val="i"/>
  <p:tag name="KSO_WM_UNIT_INDEX" val="46"/>
</p:tagLst>
</file>

<file path=ppt/tags/tag12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7"/>
  <p:tag name="KSO_WM_UNIT_LAYERLEVEL" val="1"/>
  <p:tag name="KSO_WM_TAG_VERSION" val="1.0"/>
  <p:tag name="KSO_WM_UNIT_TYPE" val="i"/>
  <p:tag name="KSO_WM_UNIT_INDEX" val="37"/>
</p:tagLst>
</file>

<file path=ppt/tags/tag12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13"/>
  <p:tag name="KSO_WM_UNIT_LAYERLEVEL" val="1"/>
  <p:tag name="KSO_WM_TAG_VERSION" val="1.0"/>
  <p:tag name="KSO_WM_UNIT_TYPE" val="i"/>
  <p:tag name="KSO_WM_UNIT_INDEX" val="13"/>
</p:tagLst>
</file>

<file path=ppt/tags/tag12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25"/>
  <p:tag name="KSO_WM_UNIT_LAYERLEVEL" val="1"/>
  <p:tag name="KSO_WM_TAG_VERSION" val="1.0"/>
  <p:tag name="KSO_WM_UNIT_TYPE" val="i"/>
  <p:tag name="KSO_WM_UNIT_INDEX" val="25"/>
</p:tagLst>
</file>

<file path=ppt/tags/tag12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8"/>
  <p:tag name="KSO_WM_UNIT_LAYERLEVEL" val="1"/>
  <p:tag name="KSO_WM_TAG_VERSION" val="1.0"/>
  <p:tag name="KSO_WM_UNIT_TYPE" val="i"/>
  <p:tag name="KSO_WM_UNIT_INDEX" val="38"/>
</p:tagLst>
</file>

<file path=ppt/tags/tag12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4"/>
  <p:tag name="KSO_WM_UNIT_LAYERLEVEL" val="1"/>
  <p:tag name="KSO_WM_TAG_VERSION" val="1.0"/>
  <p:tag name="KSO_WM_UNIT_TYPE" val="i"/>
  <p:tag name="KSO_WM_UNIT_INDEX" val="4"/>
</p:tagLst>
</file>

<file path=ppt/tags/tag12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16"/>
  <p:tag name="KSO_WM_UNIT_LAYERLEVEL" val="1"/>
  <p:tag name="KSO_WM_TAG_VERSION" val="1.0"/>
  <p:tag name="KSO_WM_UNIT_TYPE" val="i"/>
  <p:tag name="KSO_WM_UNIT_INDEX" val="16"/>
</p:tagLst>
</file>

<file path=ppt/tags/tag1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2"/>
  <p:tag name="KSO_WM_UNIT_ID" val="_1*i*12"/>
  <p:tag name="KSO_WM_UNIT_LAYERLEVEL" val="1"/>
  <p:tag name="KSO_WM_TAG_VERSION" val="1.0"/>
</p:tagLst>
</file>

<file path=ppt/tags/tag13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40"/>
  <p:tag name="KSO_WM_UNIT_LAYERLEVEL" val="1"/>
  <p:tag name="KSO_WM_TAG_VERSION" val="1.0"/>
  <p:tag name="KSO_WM_UNIT_TYPE" val="i"/>
  <p:tag name="KSO_WM_UNIT_INDEX" val="40"/>
</p:tagLst>
</file>

<file path=ppt/tags/tag13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50"/>
  <p:tag name="KSO_WM_UNIT_LAYERLEVEL" val="1"/>
  <p:tag name="KSO_WM_TAG_VERSION" val="1.0"/>
  <p:tag name="KSO_WM_UNIT_TYPE" val="i"/>
  <p:tag name="KSO_WM_UNIT_INDEX" val="50"/>
</p:tagLst>
</file>

<file path=ppt/tags/tag13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42"/>
  <p:tag name="KSO_WM_UNIT_LAYERLEVEL" val="1"/>
  <p:tag name="KSO_WM_TAG_VERSION" val="1.0"/>
  <p:tag name="KSO_WM_UNIT_TYPE" val="i"/>
  <p:tag name="KSO_WM_UNIT_INDEX" val="42"/>
</p:tagLst>
</file>

<file path=ppt/tags/tag13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20"/>
  <p:tag name="KSO_WM_UNIT_LAYERLEVEL" val="1"/>
  <p:tag name="KSO_WM_TAG_VERSION" val="1.0"/>
  <p:tag name="KSO_WM_UNIT_TYPE" val="i"/>
  <p:tag name="KSO_WM_UNIT_INDEX" val="20"/>
</p:tagLst>
</file>

<file path=ppt/tags/tag13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43"/>
  <p:tag name="KSO_WM_UNIT_LAYERLEVEL" val="1"/>
  <p:tag name="KSO_WM_TAG_VERSION" val="1.0"/>
  <p:tag name="KSO_WM_UNIT_TYPE" val="i"/>
  <p:tag name="KSO_WM_UNIT_INDEX" val="43"/>
</p:tagLst>
</file>

<file path=ppt/tags/tag13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12"/>
  <p:tag name="KSO_WM_UNIT_LAYERLEVEL" val="1"/>
  <p:tag name="KSO_WM_TAG_VERSION" val="1.0"/>
  <p:tag name="KSO_WM_UNIT_TYPE" val="i"/>
  <p:tag name="KSO_WM_UNIT_INDEX" val="12"/>
</p:tagLst>
</file>

<file path=ppt/tags/tag13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23"/>
  <p:tag name="KSO_WM_UNIT_LAYERLEVEL" val="1"/>
  <p:tag name="KSO_WM_TAG_VERSION" val="1.0"/>
  <p:tag name="KSO_WM_UNIT_TYPE" val="i"/>
  <p:tag name="KSO_WM_UNIT_INDEX" val="23"/>
</p:tagLst>
</file>

<file path=ppt/tags/tag13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45"/>
  <p:tag name="KSO_WM_UNIT_LAYERLEVEL" val="1"/>
  <p:tag name="KSO_WM_TAG_VERSION" val="1.0"/>
  <p:tag name="KSO_WM_UNIT_TYPE" val="i"/>
  <p:tag name="KSO_WM_UNIT_INDEX" val="45"/>
</p:tagLst>
</file>

<file path=ppt/tags/tag13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54"/>
  <p:tag name="KSO_WM_UNIT_LAYERLEVEL" val="1"/>
  <p:tag name="KSO_WM_TAG_VERSION" val="1.0"/>
  <p:tag name="KSO_WM_UNIT_TYPE" val="i"/>
  <p:tag name="KSO_WM_UNIT_INDEX" val="54"/>
</p:tagLst>
</file>

<file path=ppt/tags/tag13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47"/>
  <p:tag name="KSO_WM_UNIT_LAYERLEVEL" val="1"/>
  <p:tag name="KSO_WM_TAG_VERSION" val="1.0"/>
  <p:tag name="KSO_WM_UNIT_TYPE" val="i"/>
  <p:tag name="KSO_WM_UNIT_INDEX" val="47"/>
</p:tagLst>
</file>

<file path=ppt/tags/tag1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3"/>
  <p:tag name="KSO_WM_UNIT_ID" val="_1*i*13"/>
  <p:tag name="KSO_WM_UNIT_LAYERLEVEL" val="1"/>
  <p:tag name="KSO_WM_TAG_VERSION" val="1.0"/>
</p:tagLst>
</file>

<file path=ppt/tags/tag14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27"/>
  <p:tag name="KSO_WM_UNIT_LAYERLEVEL" val="1"/>
  <p:tag name="KSO_WM_TAG_VERSION" val="1.0"/>
  <p:tag name="KSO_WM_UNIT_TYPE" val="i"/>
  <p:tag name="KSO_WM_UNIT_INDEX" val="27"/>
</p:tagLst>
</file>

<file path=ppt/tags/tag14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48"/>
  <p:tag name="KSO_WM_UNIT_LAYERLEVEL" val="1"/>
  <p:tag name="KSO_WM_TAG_VERSION" val="1.0"/>
  <p:tag name="KSO_WM_UNIT_TYPE" val="i"/>
  <p:tag name="KSO_WM_UNIT_INDEX" val="48"/>
</p:tagLst>
</file>

<file path=ppt/tags/tag14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2"/>
  <p:tag name="KSO_WM_UNIT_LAYERLEVEL" val="1"/>
  <p:tag name="KSO_WM_TAG_VERSION" val="1.0"/>
  <p:tag name="KSO_WM_UNIT_TYPE" val="i"/>
  <p:tag name="KSO_WM_UNIT_INDEX" val="2"/>
</p:tagLst>
</file>

<file path=ppt/tags/tag14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
  <p:tag name="KSO_WM_UNIT_LAYERLEVEL" val="1"/>
  <p:tag name="KSO_WM_TAG_VERSION" val="1.0"/>
  <p:tag name="KSO_WM_UNIT_TYPE" val="i"/>
  <p:tag name="KSO_WM_UNIT_INDEX" val="3"/>
</p:tagLst>
</file>

<file path=ppt/tags/tag14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9"/>
  <p:tag name="KSO_WM_UNIT_LAYERLEVEL" val="1"/>
  <p:tag name="KSO_WM_TAG_VERSION" val="1.0"/>
  <p:tag name="KSO_WM_UNIT_TYPE" val="i"/>
  <p:tag name="KSO_WM_UNIT_INDEX" val="9"/>
</p:tagLst>
</file>

<file path=ppt/tags/tag14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51"/>
  <p:tag name="KSO_WM_UNIT_LAYERLEVEL" val="1"/>
  <p:tag name="KSO_WM_TAG_VERSION" val="1.0"/>
  <p:tag name="KSO_WM_UNIT_TYPE" val="i"/>
  <p:tag name="KSO_WM_UNIT_INDEX" val="51"/>
</p:tagLst>
</file>

<file path=ppt/tags/tag14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3"/>
  <p:tag name="KSO_WM_UNIT_LAYERLEVEL" val="1"/>
  <p:tag name="KSO_WM_TAG_VERSION" val="1.0"/>
  <p:tag name="KSO_WM_UNIT_TYPE" val="i"/>
  <p:tag name="KSO_WM_UNIT_INDEX" val="33"/>
</p:tagLst>
</file>

<file path=ppt/tags/tag14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52"/>
  <p:tag name="KSO_WM_UNIT_LAYERLEVEL" val="1"/>
  <p:tag name="KSO_WM_TAG_VERSION" val="1.0"/>
  <p:tag name="KSO_WM_UNIT_TYPE" val="i"/>
  <p:tag name="KSO_WM_UNIT_INDEX" val="52"/>
</p:tagLst>
</file>

<file path=ppt/tags/tag14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10"/>
  <p:tag name="KSO_WM_UNIT_LAYERLEVEL" val="1"/>
  <p:tag name="KSO_WM_TAG_VERSION" val="1.0"/>
  <p:tag name="KSO_WM_UNIT_TYPE" val="i"/>
  <p:tag name="KSO_WM_UNIT_INDEX" val="10"/>
</p:tagLst>
</file>

<file path=ppt/tags/tag14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11"/>
  <p:tag name="KSO_WM_UNIT_LAYERLEVEL" val="1"/>
  <p:tag name="KSO_WM_TAG_VERSION" val="1.0"/>
  <p:tag name="KSO_WM_UNIT_TYPE" val="i"/>
  <p:tag name="KSO_WM_UNIT_INDEX" val="11"/>
</p:tagLst>
</file>

<file path=ppt/tags/tag1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4"/>
  <p:tag name="KSO_WM_UNIT_ID" val="_1*i*14"/>
  <p:tag name="KSO_WM_UNIT_LAYERLEVEL" val="1"/>
  <p:tag name="KSO_WM_TAG_VERSION" val="1.0"/>
</p:tagLst>
</file>

<file path=ppt/tags/tag15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17"/>
  <p:tag name="KSO_WM_UNIT_LAYERLEVEL" val="1"/>
  <p:tag name="KSO_WM_TAG_VERSION" val="1.0"/>
  <p:tag name="KSO_WM_UNIT_TYPE" val="i"/>
  <p:tag name="KSO_WM_UNIT_INDEX" val="17"/>
</p:tagLst>
</file>

<file path=ppt/tags/tag15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6"/>
  <p:tag name="KSO_WM_UNIT_LAYERLEVEL" val="1"/>
  <p:tag name="KSO_WM_TAG_VERSION" val="1.0"/>
  <p:tag name="KSO_WM_UNIT_TYPE" val="i"/>
  <p:tag name="KSO_WM_UNIT_INDEX" val="6"/>
</p:tagLst>
</file>

<file path=ppt/tags/tag15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9"/>
  <p:tag name="KSO_WM_UNIT_LAYERLEVEL" val="1"/>
  <p:tag name="KSO_WM_TAG_VERSION" val="1.0"/>
  <p:tag name="KSO_WM_UNIT_TYPE" val="i"/>
  <p:tag name="KSO_WM_UNIT_INDEX" val="39"/>
</p:tagLst>
</file>

<file path=ppt/tags/tag15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7"/>
  <p:tag name="KSO_WM_UNIT_LAYERLEVEL" val="1"/>
  <p:tag name="KSO_WM_TAG_VERSION" val="1.0"/>
  <p:tag name="KSO_WM_UNIT_TYPE" val="i"/>
  <p:tag name="KSO_WM_UNIT_INDEX" val="7"/>
</p:tagLst>
</file>

<file path=ppt/tags/tag15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19"/>
  <p:tag name="KSO_WM_UNIT_LAYERLEVEL" val="1"/>
  <p:tag name="KSO_WM_TAG_VERSION" val="1.0"/>
  <p:tag name="KSO_WM_UNIT_TYPE" val="i"/>
  <p:tag name="KSO_WM_UNIT_INDEX" val="19"/>
</p:tagLst>
</file>

<file path=ppt/tags/tag15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24"/>
  <p:tag name="KSO_WM_UNIT_LAYERLEVEL" val="1"/>
  <p:tag name="KSO_WM_TAG_VERSION" val="1.0"/>
  <p:tag name="KSO_WM_UNIT_TYPE" val="i"/>
  <p:tag name="KSO_WM_UNIT_INDEX" val="24"/>
</p:tagLst>
</file>

<file path=ppt/tags/tag15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4"/>
  <p:tag name="KSO_WM_UNIT_LAYERLEVEL" val="1"/>
  <p:tag name="KSO_WM_TAG_VERSION" val="1.0"/>
  <p:tag name="KSO_WM_UNIT_TYPE" val="i"/>
  <p:tag name="KSO_WM_UNIT_INDEX" val="14"/>
</p:tagLst>
</file>

<file path=ppt/tags/tag15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44"/>
  <p:tag name="KSO_WM_UNIT_LAYERLEVEL" val="1"/>
  <p:tag name="KSO_WM_TAG_VERSION" val="1.0"/>
  <p:tag name="KSO_WM_UNIT_TYPE" val="i"/>
  <p:tag name="KSO_WM_UNIT_INDEX" val="44"/>
</p:tagLst>
</file>

<file path=ppt/tags/tag15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5"/>
  <p:tag name="KSO_WM_UNIT_LAYERLEVEL" val="1"/>
  <p:tag name="KSO_WM_TAG_VERSION" val="1.0"/>
  <p:tag name="KSO_WM_UNIT_TYPE" val="i"/>
  <p:tag name="KSO_WM_UNIT_INDEX" val="15"/>
</p:tagLst>
</file>

<file path=ppt/tags/tag15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26"/>
  <p:tag name="KSO_WM_UNIT_LAYERLEVEL" val="1"/>
  <p:tag name="KSO_WM_TAG_VERSION" val="1.0"/>
  <p:tag name="KSO_WM_UNIT_TYPE" val="i"/>
  <p:tag name="KSO_WM_UNIT_INDEX" val="26"/>
</p:tagLst>
</file>

<file path=ppt/tags/tag1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5"/>
  <p:tag name="KSO_WM_UNIT_ID" val="_1*i*15"/>
  <p:tag name="KSO_WM_UNIT_LAYERLEVEL" val="1"/>
  <p:tag name="KSO_WM_TAG_VERSION" val="1.0"/>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i*30"/>
  <p:tag name="KSO_WM_UNIT_LAYERLEVEL" val="1"/>
  <p:tag name="KSO_WM_TAG_VERSION" val="1.0"/>
  <p:tag name="KSO_WM_BEAUTIFY_FLAG" val="#wm#"/>
  <p:tag name="KSO_WM_UNIT_TYPE" val="i"/>
  <p:tag name="KSO_WM_UNIT_INDEX" val="30"/>
</p:tagLst>
</file>

<file path=ppt/tags/tag16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21"/>
  <p:tag name="KSO_WM_UNIT_LAYERLEVEL" val="1"/>
  <p:tag name="KSO_WM_TAG_VERSION" val="1.0"/>
  <p:tag name="KSO_WM_UNIT_TYPE" val="i"/>
  <p:tag name="KSO_WM_UNIT_INDEX" val="21"/>
</p:tagLst>
</file>

<file path=ppt/tags/tag16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49"/>
  <p:tag name="KSO_WM_UNIT_LAYERLEVEL" val="1"/>
  <p:tag name="KSO_WM_TAG_VERSION" val="1.0"/>
  <p:tag name="KSO_WM_UNIT_TYPE" val="i"/>
  <p:tag name="KSO_WM_UNIT_INDEX" val="49"/>
</p:tagLst>
</file>

<file path=ppt/tags/tag16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22"/>
  <p:tag name="KSO_WM_UNIT_LAYERLEVEL" val="1"/>
  <p:tag name="KSO_WM_TAG_VERSION" val="1.0"/>
  <p:tag name="KSO_WM_UNIT_TYPE" val="i"/>
  <p:tag name="KSO_WM_UNIT_INDEX" val="22"/>
</p:tagLst>
</file>

<file path=ppt/tags/tag16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36"/>
  <p:tag name="KSO_WM_UNIT_LAYERLEVEL" val="1"/>
  <p:tag name="KSO_WM_TAG_VERSION" val="1.0"/>
  <p:tag name="KSO_WM_UNIT_TYPE" val="i"/>
  <p:tag name="KSO_WM_UNIT_INDEX" val="36"/>
</p:tagLst>
</file>

<file path=ppt/tags/tag16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28"/>
  <p:tag name="KSO_WM_UNIT_LAYERLEVEL" val="1"/>
  <p:tag name="KSO_WM_TAG_VERSION" val="1.0"/>
  <p:tag name="KSO_WM_UNIT_TYPE" val="i"/>
  <p:tag name="KSO_WM_UNIT_INDEX" val="28"/>
</p:tagLst>
</file>

<file path=ppt/tags/tag16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53"/>
  <p:tag name="KSO_WM_UNIT_LAYERLEVEL" val="1"/>
  <p:tag name="KSO_WM_TAG_VERSION" val="1.0"/>
  <p:tag name="KSO_WM_UNIT_TYPE" val="i"/>
  <p:tag name="KSO_WM_UNIT_INDEX" val="53"/>
</p:tagLst>
</file>

<file path=ppt/tags/tag16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29"/>
  <p:tag name="KSO_WM_UNIT_LAYERLEVEL" val="1"/>
  <p:tag name="KSO_WM_TAG_VERSION" val="1.0"/>
  <p:tag name="KSO_WM_UNIT_TYPE" val="i"/>
  <p:tag name="KSO_WM_UNIT_INDEX" val="29"/>
</p:tagLst>
</file>

<file path=ppt/tags/tag16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41"/>
  <p:tag name="KSO_WM_UNIT_LAYERLEVEL" val="1"/>
  <p:tag name="KSO_WM_TAG_VERSION" val="1.0"/>
  <p:tag name="KSO_WM_UNIT_TYPE" val="i"/>
  <p:tag name="KSO_WM_UNIT_INDEX" val="41"/>
</p:tagLst>
</file>

<file path=ppt/tags/tag169.xml><?xml version="1.0" encoding="utf-8"?>
<p:tagLst xmlns:p="http://schemas.openxmlformats.org/presentationml/2006/main">
  <p:tag name="KSO_WM_UNIT_ISCONTENTSTITLE" val="0"/>
  <p:tag name="KSO_WM_UNIT_ISNUMDGMTITLE" val="0"/>
  <p:tag name="KSO_WM_UNIT_PRESET_TEXT" val="CONTENTS"/>
  <p:tag name="KSO_WM_UNIT_NOCLEAR" val="0"/>
  <p:tag name="KSO_WM_UNIT_VALUE" val="17"/>
  <p:tag name="KSO_WM_UNIT_HIGHLIGHT" val="0"/>
  <p:tag name="KSO_WM_UNIT_COMPATIBLE" val="0"/>
  <p:tag name="KSO_WM_UNIT_DIAGRAM_ISNUMVISUAL" val="0"/>
  <p:tag name="KSO_WM_UNIT_DIAGRAM_ISREFERUNIT" val="0"/>
  <p:tag name="KSO_WM_UNIT_TYPE" val="b"/>
  <p:tag name="KSO_WM_UNIT_INDEX" val="1"/>
  <p:tag name="KSO_WM_UNIT_ID" val="_3*b*1"/>
  <p:tag name="KSO_WM_UNIT_LAYERLEVEL" val="1"/>
  <p:tag name="KSO_WM_TAG_VERSION" val="1.0"/>
  <p:tag name="KSO_WM_BEAUTIFY_FLAG" val="#wm#"/>
</p:tagLst>
</file>

<file path=ppt/tags/tag1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6"/>
  <p:tag name="KSO_WM_UNIT_ID" val="_1*i*16"/>
  <p:tag name="KSO_WM_UNIT_LAYERLEVEL" val="1"/>
  <p:tag name="KSO_WM_TAG_VERSION" val="1.0"/>
</p:tagLst>
</file>

<file path=ppt/tags/tag170.xml><?xml version="1.0" encoding="utf-8"?>
<p:tagLst xmlns:p="http://schemas.openxmlformats.org/presentationml/2006/main">
  <p:tag name="KSO_WM_UNIT_ISCONTENTSTITLE" val="1"/>
  <p:tag name="KSO_WM_UNIT_ISNUMDGMTITLE" val="0"/>
  <p:tag name="KSO_WM_UNIT_PRESET_TEXT" val="目录"/>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3*a*1"/>
  <p:tag name="KSO_WM_UNIT_LAYERLEVEL" val="1"/>
  <p:tag name="KSO_WM_TAG_VERSION" val="1.0"/>
  <p:tag name="KSO_WM_BEAUTIFY_FLAG" val="#wm#"/>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4.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4*i*1"/>
  <p:tag name="KSO_WM_UNIT_LAYERLEVEL" val="1"/>
  <p:tag name="KSO_WM_TAG_VERSION" val="1.0"/>
  <p:tag name="KSO_WM_UNIT_TYPE" val="i"/>
  <p:tag name="KSO_WM_UNIT_INDEX" val="1"/>
</p:tagLst>
</file>

<file path=ppt/tags/tag17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
  <p:tag name="KSO_WM_UNIT_LAYERLEVEL" val="1"/>
  <p:tag name="KSO_WM_TAG_VERSION" val="1.0"/>
  <p:tag name="KSO_WM_UNIT_TYPE" val="i"/>
  <p:tag name="KSO_WM_UNIT_INDEX" val="2"/>
</p:tagLst>
</file>

<file path=ppt/tags/tag17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
  <p:tag name="KSO_WM_UNIT_LAYERLEVEL" val="1"/>
  <p:tag name="KSO_WM_TAG_VERSION" val="1.0"/>
  <p:tag name="KSO_WM_UNIT_TYPE" val="i"/>
  <p:tag name="KSO_WM_UNIT_INDEX" val="3"/>
</p:tagLst>
</file>

<file path=ppt/tags/tag17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4"/>
  <p:tag name="KSO_WM_UNIT_LAYERLEVEL" val="1"/>
  <p:tag name="KSO_WM_TAG_VERSION" val="1.0"/>
  <p:tag name="KSO_WM_UNIT_TYPE" val="i"/>
  <p:tag name="KSO_WM_UNIT_INDEX" val="4"/>
</p:tagLst>
</file>

<file path=ppt/tags/tag17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5"/>
  <p:tag name="KSO_WM_UNIT_LAYERLEVEL" val="1"/>
  <p:tag name="KSO_WM_TAG_VERSION" val="1.0"/>
  <p:tag name="KSO_WM_UNIT_TYPE" val="i"/>
  <p:tag name="KSO_WM_UNIT_INDEX" val="5"/>
</p:tagLst>
</file>

<file path=ppt/tags/tag17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6"/>
  <p:tag name="KSO_WM_UNIT_LAYERLEVEL" val="1"/>
  <p:tag name="KSO_WM_TAG_VERSION" val="1.0"/>
  <p:tag name="KSO_WM_UNIT_TYPE" val="i"/>
  <p:tag name="KSO_WM_UNIT_INDEX" val="6"/>
</p:tagLst>
</file>

<file path=ppt/tags/tag1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7"/>
  <p:tag name="KSO_WM_UNIT_ID" val="_1*i*17"/>
  <p:tag name="KSO_WM_UNIT_LAYERLEVEL" val="1"/>
  <p:tag name="KSO_WM_TAG_VERSION" val="1.0"/>
</p:tagLst>
</file>

<file path=ppt/tags/tag18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7"/>
  <p:tag name="KSO_WM_UNIT_LAYERLEVEL" val="1"/>
  <p:tag name="KSO_WM_TAG_VERSION" val="1.0"/>
  <p:tag name="KSO_WM_UNIT_TYPE" val="i"/>
  <p:tag name="KSO_WM_UNIT_INDEX" val="7"/>
</p:tagLst>
</file>

<file path=ppt/tags/tag18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8"/>
  <p:tag name="KSO_WM_UNIT_LAYERLEVEL" val="1"/>
  <p:tag name="KSO_WM_TAG_VERSION" val="1.0"/>
  <p:tag name="KSO_WM_UNIT_TYPE" val="i"/>
  <p:tag name="KSO_WM_UNIT_INDEX" val="8"/>
</p:tagLst>
</file>

<file path=ppt/tags/tag18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9"/>
  <p:tag name="KSO_WM_UNIT_LAYERLEVEL" val="1"/>
  <p:tag name="KSO_WM_TAG_VERSION" val="1.0"/>
  <p:tag name="KSO_WM_UNIT_TYPE" val="i"/>
  <p:tag name="KSO_WM_UNIT_INDEX" val="9"/>
</p:tagLst>
</file>

<file path=ppt/tags/tag18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0"/>
  <p:tag name="KSO_WM_UNIT_LAYERLEVEL" val="1"/>
  <p:tag name="KSO_WM_TAG_VERSION" val="1.0"/>
  <p:tag name="KSO_WM_UNIT_TYPE" val="i"/>
  <p:tag name="KSO_WM_UNIT_INDEX" val="10"/>
</p:tagLst>
</file>

<file path=ppt/tags/tag18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1"/>
  <p:tag name="KSO_WM_UNIT_LAYERLEVEL" val="1"/>
  <p:tag name="KSO_WM_TAG_VERSION" val="1.0"/>
  <p:tag name="KSO_WM_UNIT_TYPE" val="i"/>
  <p:tag name="KSO_WM_UNIT_INDEX" val="11"/>
</p:tagLst>
</file>

<file path=ppt/tags/tag18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2"/>
  <p:tag name="KSO_WM_UNIT_LAYERLEVEL" val="1"/>
  <p:tag name="KSO_WM_TAG_VERSION" val="1.0"/>
  <p:tag name="KSO_WM_UNIT_TYPE" val="i"/>
  <p:tag name="KSO_WM_UNIT_INDEX" val="12"/>
</p:tagLst>
</file>

<file path=ppt/tags/tag18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3"/>
  <p:tag name="KSO_WM_UNIT_LAYERLEVEL" val="1"/>
  <p:tag name="KSO_WM_TAG_VERSION" val="1.0"/>
  <p:tag name="KSO_WM_UNIT_TYPE" val="i"/>
  <p:tag name="KSO_WM_UNIT_INDEX" val="13"/>
</p:tagLst>
</file>

<file path=ppt/tags/tag18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4"/>
  <p:tag name="KSO_WM_UNIT_LAYERLEVEL" val="1"/>
  <p:tag name="KSO_WM_TAG_VERSION" val="1.0"/>
  <p:tag name="KSO_WM_UNIT_TYPE" val="i"/>
  <p:tag name="KSO_WM_UNIT_INDEX" val="14"/>
</p:tagLst>
</file>

<file path=ppt/tags/tag18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5"/>
  <p:tag name="KSO_WM_UNIT_LAYERLEVEL" val="1"/>
  <p:tag name="KSO_WM_TAG_VERSION" val="1.0"/>
  <p:tag name="KSO_WM_UNIT_TYPE" val="i"/>
  <p:tag name="KSO_WM_UNIT_INDEX" val="15"/>
</p:tagLst>
</file>

<file path=ppt/tags/tag18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6"/>
  <p:tag name="KSO_WM_UNIT_LAYERLEVEL" val="1"/>
  <p:tag name="KSO_WM_TAG_VERSION" val="1.0"/>
  <p:tag name="KSO_WM_UNIT_TYPE" val="i"/>
  <p:tag name="KSO_WM_UNIT_INDEX" val="16"/>
</p:tagLst>
</file>

<file path=ppt/tags/tag1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8"/>
  <p:tag name="KSO_WM_UNIT_ID" val="_1*i*18"/>
  <p:tag name="KSO_WM_UNIT_LAYERLEVEL" val="1"/>
  <p:tag name="KSO_WM_TAG_VERSION" val="1.0"/>
</p:tagLst>
</file>

<file path=ppt/tags/tag19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7"/>
  <p:tag name="KSO_WM_UNIT_LAYERLEVEL" val="1"/>
  <p:tag name="KSO_WM_TAG_VERSION" val="1.0"/>
  <p:tag name="KSO_WM_UNIT_TYPE" val="i"/>
  <p:tag name="KSO_WM_UNIT_INDEX" val="17"/>
</p:tagLst>
</file>

<file path=ppt/tags/tag19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8"/>
  <p:tag name="KSO_WM_UNIT_LAYERLEVEL" val="1"/>
  <p:tag name="KSO_WM_TAG_VERSION" val="1.0"/>
  <p:tag name="KSO_WM_UNIT_TYPE" val="i"/>
  <p:tag name="KSO_WM_UNIT_INDEX" val="18"/>
</p:tagLst>
</file>

<file path=ppt/tags/tag19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9"/>
  <p:tag name="KSO_WM_UNIT_LAYERLEVEL" val="1"/>
  <p:tag name="KSO_WM_TAG_VERSION" val="1.0"/>
  <p:tag name="KSO_WM_UNIT_TYPE" val="i"/>
  <p:tag name="KSO_WM_UNIT_INDEX" val="19"/>
</p:tagLst>
</file>

<file path=ppt/tags/tag19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0"/>
  <p:tag name="KSO_WM_UNIT_LAYERLEVEL" val="1"/>
  <p:tag name="KSO_WM_TAG_VERSION" val="1.0"/>
  <p:tag name="KSO_WM_UNIT_TYPE" val="i"/>
  <p:tag name="KSO_WM_UNIT_INDEX" val="20"/>
</p:tagLst>
</file>

<file path=ppt/tags/tag19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1"/>
  <p:tag name="KSO_WM_UNIT_LAYERLEVEL" val="1"/>
  <p:tag name="KSO_WM_TAG_VERSION" val="1.0"/>
  <p:tag name="KSO_WM_UNIT_TYPE" val="i"/>
  <p:tag name="KSO_WM_UNIT_INDEX" val="21"/>
</p:tagLst>
</file>

<file path=ppt/tags/tag19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2"/>
  <p:tag name="KSO_WM_UNIT_LAYERLEVEL" val="1"/>
  <p:tag name="KSO_WM_TAG_VERSION" val="1.0"/>
  <p:tag name="KSO_WM_UNIT_TYPE" val="i"/>
  <p:tag name="KSO_WM_UNIT_INDEX" val="22"/>
</p:tagLst>
</file>

<file path=ppt/tags/tag19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3"/>
  <p:tag name="KSO_WM_UNIT_LAYERLEVEL" val="1"/>
  <p:tag name="KSO_WM_TAG_VERSION" val="1.0"/>
  <p:tag name="KSO_WM_UNIT_TYPE" val="i"/>
  <p:tag name="KSO_WM_UNIT_INDEX" val="23"/>
</p:tagLst>
</file>

<file path=ppt/tags/tag19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4"/>
  <p:tag name="KSO_WM_UNIT_LAYERLEVEL" val="1"/>
  <p:tag name="KSO_WM_TAG_VERSION" val="1.0"/>
  <p:tag name="KSO_WM_UNIT_TYPE" val="i"/>
  <p:tag name="KSO_WM_UNIT_INDEX" val="24"/>
</p:tagLst>
</file>

<file path=ppt/tags/tag19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5"/>
  <p:tag name="KSO_WM_UNIT_LAYERLEVEL" val="1"/>
  <p:tag name="KSO_WM_TAG_VERSION" val="1.0"/>
  <p:tag name="KSO_WM_UNIT_TYPE" val="i"/>
  <p:tag name="KSO_WM_UNIT_INDEX" val="25"/>
</p:tagLst>
</file>

<file path=ppt/tags/tag19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6"/>
  <p:tag name="KSO_WM_UNIT_LAYERLEVEL" val="1"/>
  <p:tag name="KSO_WM_TAG_VERSION" val="1.0"/>
  <p:tag name="KSO_WM_UNIT_TYPE" val="i"/>
  <p:tag name="KSO_WM_UNIT_INDEX" val="26"/>
</p:tagLst>
</file>

<file path=ppt/tags/tag2.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
  <p:tag name="KSO_WM_UNIT_ID" val="_1*i*1"/>
  <p:tag name="KSO_WM_UNIT_LAYERLEVEL" val="1"/>
  <p:tag name="KSO_WM_TAG_VERSION" val="1.0"/>
</p:tagLst>
</file>

<file path=ppt/tags/tag2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9"/>
  <p:tag name="KSO_WM_UNIT_ID" val="_1*i*19"/>
  <p:tag name="KSO_WM_UNIT_LAYERLEVEL" val="1"/>
  <p:tag name="KSO_WM_TAG_VERSION" val="1.0"/>
</p:tagLst>
</file>

<file path=ppt/tags/tag20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7"/>
  <p:tag name="KSO_WM_UNIT_LAYERLEVEL" val="1"/>
  <p:tag name="KSO_WM_TAG_VERSION" val="1.0"/>
  <p:tag name="KSO_WM_UNIT_TYPE" val="i"/>
  <p:tag name="KSO_WM_UNIT_INDEX" val="27"/>
</p:tagLst>
</file>

<file path=ppt/tags/tag20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8"/>
  <p:tag name="KSO_WM_UNIT_LAYERLEVEL" val="1"/>
  <p:tag name="KSO_WM_TAG_VERSION" val="1.0"/>
  <p:tag name="KSO_WM_UNIT_TYPE" val="i"/>
  <p:tag name="KSO_WM_UNIT_INDEX" val="28"/>
</p:tagLst>
</file>

<file path=ppt/tags/tag20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9"/>
  <p:tag name="KSO_WM_UNIT_LAYERLEVEL" val="1"/>
  <p:tag name="KSO_WM_TAG_VERSION" val="1.0"/>
  <p:tag name="KSO_WM_UNIT_TYPE" val="i"/>
  <p:tag name="KSO_WM_UNIT_INDEX" val="29"/>
</p:tagLst>
</file>

<file path=ppt/tags/tag20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0"/>
  <p:tag name="KSO_WM_UNIT_LAYERLEVEL" val="1"/>
  <p:tag name="KSO_WM_TAG_VERSION" val="1.0"/>
  <p:tag name="KSO_WM_UNIT_TYPE" val="i"/>
  <p:tag name="KSO_WM_UNIT_INDEX" val="30"/>
</p:tagLst>
</file>

<file path=ppt/tags/tag20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1"/>
  <p:tag name="KSO_WM_UNIT_LAYERLEVEL" val="1"/>
  <p:tag name="KSO_WM_TAG_VERSION" val="1.0"/>
  <p:tag name="KSO_WM_UNIT_TYPE" val="i"/>
  <p:tag name="KSO_WM_UNIT_INDEX" val="31"/>
</p:tagLst>
</file>

<file path=ppt/tags/tag20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2"/>
  <p:tag name="KSO_WM_UNIT_LAYERLEVEL" val="1"/>
  <p:tag name="KSO_WM_TAG_VERSION" val="1.0"/>
  <p:tag name="KSO_WM_UNIT_TYPE" val="i"/>
  <p:tag name="KSO_WM_UNIT_INDEX" val="32"/>
</p:tagLst>
</file>

<file path=ppt/tags/tag20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3"/>
  <p:tag name="KSO_WM_UNIT_LAYERLEVEL" val="1"/>
  <p:tag name="KSO_WM_TAG_VERSION" val="1.0"/>
  <p:tag name="KSO_WM_UNIT_TYPE" val="i"/>
  <p:tag name="KSO_WM_UNIT_INDEX" val="33"/>
</p:tagLst>
</file>

<file path=ppt/tags/tag20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4"/>
  <p:tag name="KSO_WM_UNIT_LAYERLEVEL" val="1"/>
  <p:tag name="KSO_WM_TAG_VERSION" val="1.0"/>
  <p:tag name="KSO_WM_UNIT_TYPE" val="i"/>
  <p:tag name="KSO_WM_UNIT_INDEX" val="34"/>
</p:tagLst>
</file>

<file path=ppt/tags/tag20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5"/>
  <p:tag name="KSO_WM_UNIT_LAYERLEVEL" val="1"/>
  <p:tag name="KSO_WM_TAG_VERSION" val="1.0"/>
  <p:tag name="KSO_WM_UNIT_TYPE" val="i"/>
  <p:tag name="KSO_WM_UNIT_INDEX" val="35"/>
</p:tagLst>
</file>

<file path=ppt/tags/tag20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6"/>
  <p:tag name="KSO_WM_UNIT_LAYERLEVEL" val="1"/>
  <p:tag name="KSO_WM_TAG_VERSION" val="1.0"/>
  <p:tag name="KSO_WM_UNIT_TYPE" val="i"/>
  <p:tag name="KSO_WM_UNIT_INDEX" val="36"/>
</p:tagLst>
</file>

<file path=ppt/tags/tag2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0"/>
  <p:tag name="KSO_WM_UNIT_ID" val="_1*i*20"/>
  <p:tag name="KSO_WM_UNIT_LAYERLEVEL" val="1"/>
  <p:tag name="KSO_WM_TAG_VERSION" val="1.0"/>
</p:tagLst>
</file>

<file path=ppt/tags/tag21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7"/>
  <p:tag name="KSO_WM_UNIT_LAYERLEVEL" val="1"/>
  <p:tag name="KSO_WM_TAG_VERSION" val="1.0"/>
  <p:tag name="KSO_WM_UNIT_TYPE" val="i"/>
  <p:tag name="KSO_WM_UNIT_INDEX" val="37"/>
</p:tagLst>
</file>

<file path=ppt/tags/tag21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8"/>
  <p:tag name="KSO_WM_UNIT_LAYERLEVEL" val="1"/>
  <p:tag name="KSO_WM_TAG_VERSION" val="1.0"/>
  <p:tag name="KSO_WM_UNIT_TYPE" val="i"/>
  <p:tag name="KSO_WM_UNIT_INDEX" val="38"/>
</p:tagLst>
</file>

<file path=ppt/tags/tag21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9"/>
  <p:tag name="KSO_WM_UNIT_LAYERLEVEL" val="1"/>
  <p:tag name="KSO_WM_TAG_VERSION" val="1.0"/>
  <p:tag name="KSO_WM_UNIT_TYPE" val="i"/>
  <p:tag name="KSO_WM_UNIT_INDEX" val="39"/>
</p:tagLst>
</file>

<file path=ppt/tags/tag21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40"/>
  <p:tag name="KSO_WM_UNIT_LAYERLEVEL" val="1"/>
  <p:tag name="KSO_WM_TAG_VERSION" val="1.0"/>
  <p:tag name="KSO_WM_UNIT_TYPE" val="i"/>
  <p:tag name="KSO_WM_UNIT_INDEX" val="40"/>
</p:tagLst>
</file>

<file path=ppt/tags/tag21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41"/>
  <p:tag name="KSO_WM_UNIT_LAYERLEVEL" val="1"/>
  <p:tag name="KSO_WM_TAG_VERSION" val="1.0"/>
  <p:tag name="KSO_WM_UNIT_TYPE" val="i"/>
  <p:tag name="KSO_WM_UNIT_INDEX" val="41"/>
</p:tagLst>
</file>

<file path=ppt/tags/tag21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2"/>
  <p:tag name="KSO_WM_UNIT_LAYERLEVEL" val="1"/>
  <p:tag name="KSO_WM_TAG_VERSION" val="1.0"/>
  <p:tag name="KSO_WM_UNIT_TYPE" val="i"/>
  <p:tag name="KSO_WM_UNIT_INDEX" val="42"/>
</p:tagLst>
</file>

<file path=ppt/tags/tag21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3"/>
  <p:tag name="KSO_WM_UNIT_LAYERLEVEL" val="1"/>
  <p:tag name="KSO_WM_TAG_VERSION" val="1.0"/>
  <p:tag name="KSO_WM_UNIT_TYPE" val="i"/>
  <p:tag name="KSO_WM_UNIT_INDEX" val="43"/>
</p:tagLst>
</file>

<file path=ppt/tags/tag21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4"/>
  <p:tag name="KSO_WM_UNIT_LAYERLEVEL" val="1"/>
  <p:tag name="KSO_WM_TAG_VERSION" val="1.0"/>
  <p:tag name="KSO_WM_UNIT_TYPE" val="i"/>
  <p:tag name="KSO_WM_UNIT_INDEX" val="44"/>
</p:tagLst>
</file>

<file path=ppt/tags/tag21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5"/>
  <p:tag name="KSO_WM_UNIT_LAYERLEVEL" val="1"/>
  <p:tag name="KSO_WM_TAG_VERSION" val="1.0"/>
  <p:tag name="KSO_WM_UNIT_TYPE" val="i"/>
  <p:tag name="KSO_WM_UNIT_INDEX" val="45"/>
</p:tagLst>
</file>

<file path=ppt/tags/tag21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6"/>
  <p:tag name="KSO_WM_UNIT_LAYERLEVEL" val="1"/>
  <p:tag name="KSO_WM_TAG_VERSION" val="1.0"/>
  <p:tag name="KSO_WM_UNIT_TYPE" val="i"/>
  <p:tag name="KSO_WM_UNIT_INDEX" val="46"/>
</p:tagLst>
</file>

<file path=ppt/tags/tag2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1"/>
  <p:tag name="KSO_WM_UNIT_ID" val="_1*i*21"/>
  <p:tag name="KSO_WM_UNIT_LAYERLEVEL" val="1"/>
  <p:tag name="KSO_WM_TAG_VERSION" val="1.0"/>
</p:tagLst>
</file>

<file path=ppt/tags/tag22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7"/>
  <p:tag name="KSO_WM_UNIT_LAYERLEVEL" val="1"/>
  <p:tag name="KSO_WM_TAG_VERSION" val="1.0"/>
  <p:tag name="KSO_WM_UNIT_TYPE" val="i"/>
  <p:tag name="KSO_WM_UNIT_INDEX" val="47"/>
</p:tagLst>
</file>

<file path=ppt/tags/tag22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8"/>
  <p:tag name="KSO_WM_UNIT_LAYERLEVEL" val="1"/>
  <p:tag name="KSO_WM_TAG_VERSION" val="1.0"/>
  <p:tag name="KSO_WM_UNIT_TYPE" val="i"/>
  <p:tag name="KSO_WM_UNIT_INDEX" val="48"/>
</p:tagLst>
</file>

<file path=ppt/tags/tag22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9"/>
  <p:tag name="KSO_WM_UNIT_LAYERLEVEL" val="1"/>
  <p:tag name="KSO_WM_TAG_VERSION" val="1.0"/>
  <p:tag name="KSO_WM_UNIT_TYPE" val="i"/>
  <p:tag name="KSO_WM_UNIT_INDEX" val="49"/>
</p:tagLst>
</file>

<file path=ppt/tags/tag22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0"/>
  <p:tag name="KSO_WM_UNIT_LAYERLEVEL" val="1"/>
  <p:tag name="KSO_WM_TAG_VERSION" val="1.0"/>
  <p:tag name="KSO_WM_UNIT_TYPE" val="i"/>
  <p:tag name="KSO_WM_UNIT_INDEX" val="50"/>
</p:tagLst>
</file>

<file path=ppt/tags/tag22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1"/>
  <p:tag name="KSO_WM_UNIT_LAYERLEVEL" val="1"/>
  <p:tag name="KSO_WM_TAG_VERSION" val="1.0"/>
  <p:tag name="KSO_WM_UNIT_TYPE" val="i"/>
  <p:tag name="KSO_WM_UNIT_INDEX" val="51"/>
</p:tagLst>
</file>

<file path=ppt/tags/tag22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2"/>
  <p:tag name="KSO_WM_UNIT_LAYERLEVEL" val="1"/>
  <p:tag name="KSO_WM_TAG_VERSION" val="1.0"/>
  <p:tag name="KSO_WM_UNIT_TYPE" val="i"/>
  <p:tag name="KSO_WM_UNIT_INDEX" val="52"/>
</p:tagLst>
</file>

<file path=ppt/tags/tag22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3"/>
  <p:tag name="KSO_WM_UNIT_LAYERLEVEL" val="1"/>
  <p:tag name="KSO_WM_TAG_VERSION" val="1.0"/>
  <p:tag name="KSO_WM_UNIT_TYPE" val="i"/>
  <p:tag name="KSO_WM_UNIT_INDEX" val="53"/>
</p:tagLst>
</file>

<file path=ppt/tags/tag22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4"/>
  <p:tag name="KSO_WM_UNIT_LAYERLEVEL" val="1"/>
  <p:tag name="KSO_WM_TAG_VERSION" val="1.0"/>
  <p:tag name="KSO_WM_UNIT_TYPE" val="i"/>
  <p:tag name="KSO_WM_UNIT_INDEX" val="54"/>
</p:tagLst>
</file>

<file path=ppt/tags/tag22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5"/>
  <p:tag name="KSO_WM_UNIT_LAYERLEVEL" val="1"/>
  <p:tag name="KSO_WM_TAG_VERSION" val="1.0"/>
  <p:tag name="KSO_WM_UNIT_TYPE" val="i"/>
  <p:tag name="KSO_WM_UNIT_INDEX" val="55"/>
</p:tagLst>
</file>

<file path=ppt/tags/tag22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6"/>
  <p:tag name="KSO_WM_UNIT_LAYERLEVEL" val="1"/>
  <p:tag name="KSO_WM_TAG_VERSION" val="1.0"/>
  <p:tag name="KSO_WM_UNIT_TYPE" val="i"/>
  <p:tag name="KSO_WM_UNIT_INDEX" val="56"/>
</p:tagLst>
</file>

<file path=ppt/tags/tag2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2"/>
  <p:tag name="KSO_WM_UNIT_ID" val="_1*i*22"/>
  <p:tag name="KSO_WM_UNIT_LAYERLEVEL" val="1"/>
  <p:tag name="KSO_WM_TAG_VERSION" val="1.0"/>
</p:tagLst>
</file>

<file path=ppt/tags/tag23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7"/>
  <p:tag name="KSO_WM_UNIT_LAYERLEVEL" val="1"/>
  <p:tag name="KSO_WM_TAG_VERSION" val="1.0"/>
  <p:tag name="KSO_WM_UNIT_TYPE" val="i"/>
  <p:tag name="KSO_WM_UNIT_INDEX" val="57"/>
</p:tagLst>
</file>

<file path=ppt/tags/tag23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8"/>
  <p:tag name="KSO_WM_UNIT_LAYERLEVEL" val="1"/>
  <p:tag name="KSO_WM_TAG_VERSION" val="1.0"/>
  <p:tag name="KSO_WM_UNIT_TYPE" val="i"/>
  <p:tag name="KSO_WM_UNIT_INDEX" val="58"/>
</p:tagLst>
</file>

<file path=ppt/tags/tag23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9"/>
  <p:tag name="KSO_WM_UNIT_LAYERLEVEL" val="1"/>
  <p:tag name="KSO_WM_TAG_VERSION" val="1.0"/>
  <p:tag name="KSO_WM_UNIT_TYPE" val="i"/>
  <p:tag name="KSO_WM_UNIT_INDEX" val="59"/>
</p:tagLst>
</file>

<file path=ppt/tags/tag23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0"/>
  <p:tag name="KSO_WM_UNIT_LAYERLEVEL" val="1"/>
  <p:tag name="KSO_WM_TAG_VERSION" val="1.0"/>
  <p:tag name="KSO_WM_UNIT_TYPE" val="i"/>
  <p:tag name="KSO_WM_UNIT_INDEX" val="60"/>
</p:tagLst>
</file>

<file path=ppt/tags/tag23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1"/>
  <p:tag name="KSO_WM_UNIT_LAYERLEVEL" val="1"/>
  <p:tag name="KSO_WM_TAG_VERSION" val="1.0"/>
  <p:tag name="KSO_WM_UNIT_TYPE" val="i"/>
  <p:tag name="KSO_WM_UNIT_INDEX" val="61"/>
</p:tagLst>
</file>

<file path=ppt/tags/tag23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2"/>
  <p:tag name="KSO_WM_UNIT_LAYERLEVEL" val="1"/>
  <p:tag name="KSO_WM_TAG_VERSION" val="1.0"/>
  <p:tag name="KSO_WM_UNIT_TYPE" val="i"/>
  <p:tag name="KSO_WM_UNIT_INDEX" val="62"/>
</p:tagLst>
</file>

<file path=ppt/tags/tag23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3"/>
  <p:tag name="KSO_WM_UNIT_LAYERLEVEL" val="1"/>
  <p:tag name="KSO_WM_TAG_VERSION" val="1.0"/>
  <p:tag name="KSO_WM_UNIT_TYPE" val="i"/>
  <p:tag name="KSO_WM_UNIT_INDEX" val="63"/>
</p:tagLst>
</file>

<file path=ppt/tags/tag23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4"/>
  <p:tag name="KSO_WM_UNIT_LAYERLEVEL" val="1"/>
  <p:tag name="KSO_WM_TAG_VERSION" val="1.0"/>
  <p:tag name="KSO_WM_UNIT_TYPE" val="i"/>
  <p:tag name="KSO_WM_UNIT_INDEX" val="64"/>
</p:tagLst>
</file>

<file path=ppt/tags/tag23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5"/>
  <p:tag name="KSO_WM_UNIT_LAYERLEVEL" val="1"/>
  <p:tag name="KSO_WM_TAG_VERSION" val="1.0"/>
  <p:tag name="KSO_WM_UNIT_TYPE" val="i"/>
  <p:tag name="KSO_WM_UNIT_INDEX" val="65"/>
</p:tagLst>
</file>

<file path=ppt/tags/tag23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6"/>
  <p:tag name="KSO_WM_UNIT_LAYERLEVEL" val="1"/>
  <p:tag name="KSO_WM_TAG_VERSION" val="1.0"/>
  <p:tag name="KSO_WM_UNIT_TYPE" val="i"/>
  <p:tag name="KSO_WM_UNIT_INDEX" val="66"/>
</p:tagLst>
</file>

<file path=ppt/tags/tag2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3"/>
  <p:tag name="KSO_WM_UNIT_ID" val="_1*i*23"/>
  <p:tag name="KSO_WM_UNIT_LAYERLEVEL" val="1"/>
  <p:tag name="KSO_WM_TAG_VERSION" val="1.0"/>
</p:tagLst>
</file>

<file path=ppt/tags/tag24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7"/>
  <p:tag name="KSO_WM_UNIT_LAYERLEVEL" val="1"/>
  <p:tag name="KSO_WM_TAG_VERSION" val="1.0"/>
  <p:tag name="KSO_WM_UNIT_TYPE" val="i"/>
  <p:tag name="KSO_WM_UNIT_INDEX" val="67"/>
</p:tagLst>
</file>

<file path=ppt/tags/tag24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8"/>
  <p:tag name="KSO_WM_UNIT_LAYERLEVEL" val="1"/>
  <p:tag name="KSO_WM_TAG_VERSION" val="1.0"/>
  <p:tag name="KSO_WM_UNIT_TYPE" val="i"/>
  <p:tag name="KSO_WM_UNIT_INDEX" val="68"/>
</p:tagLst>
</file>

<file path=ppt/tags/tag24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9"/>
  <p:tag name="KSO_WM_UNIT_LAYERLEVEL" val="1"/>
  <p:tag name="KSO_WM_TAG_VERSION" val="1.0"/>
  <p:tag name="KSO_WM_UNIT_TYPE" val="i"/>
  <p:tag name="KSO_WM_UNIT_INDEX" val="69"/>
</p:tagLst>
</file>

<file path=ppt/tags/tag24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0"/>
  <p:tag name="KSO_WM_UNIT_LAYERLEVEL" val="1"/>
  <p:tag name="KSO_WM_TAG_VERSION" val="1.0"/>
  <p:tag name="KSO_WM_UNIT_TYPE" val="i"/>
  <p:tag name="KSO_WM_UNIT_INDEX" val="70"/>
</p:tagLst>
</file>

<file path=ppt/tags/tag24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1"/>
  <p:tag name="KSO_WM_UNIT_LAYERLEVEL" val="1"/>
  <p:tag name="KSO_WM_TAG_VERSION" val="1.0"/>
  <p:tag name="KSO_WM_UNIT_TYPE" val="i"/>
  <p:tag name="KSO_WM_UNIT_INDEX" val="71"/>
</p:tagLst>
</file>

<file path=ppt/tags/tag24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2"/>
  <p:tag name="KSO_WM_UNIT_LAYERLEVEL" val="1"/>
  <p:tag name="KSO_WM_TAG_VERSION" val="1.0"/>
  <p:tag name="KSO_WM_UNIT_TYPE" val="i"/>
  <p:tag name="KSO_WM_UNIT_INDEX" val="72"/>
</p:tagLst>
</file>

<file path=ppt/tags/tag24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3"/>
  <p:tag name="KSO_WM_UNIT_LAYERLEVEL" val="1"/>
  <p:tag name="KSO_WM_TAG_VERSION" val="1.0"/>
  <p:tag name="KSO_WM_UNIT_TYPE" val="i"/>
  <p:tag name="KSO_WM_UNIT_INDEX" val="73"/>
</p:tagLst>
</file>

<file path=ppt/tags/tag24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4"/>
  <p:tag name="KSO_WM_UNIT_LAYERLEVEL" val="1"/>
  <p:tag name="KSO_WM_TAG_VERSION" val="1.0"/>
  <p:tag name="KSO_WM_UNIT_TYPE" val="i"/>
  <p:tag name="KSO_WM_UNIT_INDEX" val="74"/>
</p:tagLst>
</file>

<file path=ppt/tags/tag24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5"/>
  <p:tag name="KSO_WM_UNIT_LAYERLEVEL" val="1"/>
  <p:tag name="KSO_WM_TAG_VERSION" val="1.0"/>
  <p:tag name="KSO_WM_UNIT_TYPE" val="i"/>
  <p:tag name="KSO_WM_UNIT_INDEX" val="75"/>
</p:tagLst>
</file>

<file path=ppt/tags/tag24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6"/>
  <p:tag name="KSO_WM_UNIT_LAYERLEVEL" val="1"/>
  <p:tag name="KSO_WM_TAG_VERSION" val="1.0"/>
  <p:tag name="KSO_WM_UNIT_TYPE" val="i"/>
  <p:tag name="KSO_WM_UNIT_INDEX" val="76"/>
</p:tagLst>
</file>

<file path=ppt/tags/tag2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4"/>
  <p:tag name="KSO_WM_UNIT_ID" val="_1*i*24"/>
  <p:tag name="KSO_WM_UNIT_LAYERLEVEL" val="1"/>
  <p:tag name="KSO_WM_TAG_VERSION" val="1.0"/>
</p:tagLst>
</file>

<file path=ppt/tags/tag25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7"/>
  <p:tag name="KSO_WM_UNIT_LAYERLEVEL" val="1"/>
  <p:tag name="KSO_WM_TAG_VERSION" val="1.0"/>
  <p:tag name="KSO_WM_UNIT_TYPE" val="i"/>
  <p:tag name="KSO_WM_UNIT_INDEX" val="77"/>
</p:tagLst>
</file>

<file path=ppt/tags/tag25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8"/>
  <p:tag name="KSO_WM_UNIT_LAYERLEVEL" val="1"/>
  <p:tag name="KSO_WM_TAG_VERSION" val="1.0"/>
  <p:tag name="KSO_WM_UNIT_TYPE" val="i"/>
  <p:tag name="KSO_WM_UNIT_INDEX" val="78"/>
</p:tagLst>
</file>

<file path=ppt/tags/tag25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9"/>
  <p:tag name="KSO_WM_UNIT_LAYERLEVEL" val="1"/>
  <p:tag name="KSO_WM_TAG_VERSION" val="1.0"/>
  <p:tag name="KSO_WM_UNIT_TYPE" val="i"/>
  <p:tag name="KSO_WM_UNIT_INDEX" val="79"/>
</p:tagLst>
</file>

<file path=ppt/tags/tag2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80"/>
  <p:tag name="KSO_WM_UNIT_LAYERLEVEL" val="1"/>
  <p:tag name="KSO_WM_TAG_VERSION" val="1.0"/>
  <p:tag name="KSO_WM_UNIT_TYPE" val="i"/>
  <p:tag name="KSO_WM_UNIT_INDEX" val="80"/>
</p:tagLst>
</file>

<file path=ppt/tags/tag2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81"/>
  <p:tag name="KSO_WM_UNIT_LAYERLEVEL" val="1"/>
  <p:tag name="KSO_WM_TAG_VERSION" val="1.0"/>
  <p:tag name="KSO_WM_UNIT_TYPE" val="i"/>
  <p:tag name="KSO_WM_UNIT_INDEX" val="81"/>
</p:tagLst>
</file>

<file path=ppt/tags/tag25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82"/>
  <p:tag name="KSO_WM_UNIT_LAYERLEVEL" val="1"/>
  <p:tag name="KSO_WM_TAG_VERSION" val="1.0"/>
  <p:tag name="KSO_WM_UNIT_TYPE" val="i"/>
  <p:tag name="KSO_WM_UNIT_INDEX" val="82"/>
</p:tagLst>
</file>

<file path=ppt/tags/tag25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83"/>
  <p:tag name="KSO_WM_UNIT_LAYERLEVEL" val="1"/>
  <p:tag name="KSO_WM_TAG_VERSION" val="1.0"/>
  <p:tag name="KSO_WM_UNIT_TYPE" val="i"/>
  <p:tag name="KSO_WM_UNIT_INDEX" val="83"/>
</p:tagLst>
</file>

<file path=ppt/tags/tag25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84"/>
  <p:tag name="KSO_WM_UNIT_LAYERLEVEL" val="1"/>
  <p:tag name="KSO_WM_TAG_VERSION" val="1.0"/>
  <p:tag name="KSO_WM_UNIT_TYPE" val="i"/>
  <p:tag name="KSO_WM_UNIT_INDEX" val="84"/>
</p:tagLst>
</file>

<file path=ppt/tags/tag25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85"/>
  <p:tag name="KSO_WM_UNIT_LAYERLEVEL" val="1"/>
  <p:tag name="KSO_WM_TAG_VERSION" val="1.0"/>
  <p:tag name="KSO_WM_UNIT_TYPE" val="i"/>
  <p:tag name="KSO_WM_UNIT_INDEX" val="85"/>
</p:tagLst>
</file>

<file path=ppt/tags/tag259.xml><?xml version="1.0" encoding="utf-8"?>
<p:tagLst xmlns:p="http://schemas.openxmlformats.org/presentationml/2006/main">
  <p:tag name="KSO_WM_UNIT_PRESET_TEXT" val="01"/>
  <p:tag name="KSO_WM_UNIT_NOCLEAR" val="0"/>
  <p:tag name="KSO_WM_UNIT_VALUE" val="6"/>
  <p:tag name="KSO_WM_UNIT_HIGHLIGHT" val="0"/>
  <p:tag name="KSO_WM_UNIT_COMPATIBLE" val="1"/>
  <p:tag name="KSO_WM_UNIT_DIAGRAM_ISNUMVISUAL" val="0"/>
  <p:tag name="KSO_WM_UNIT_DIAGRAM_ISREFERUNIT" val="0"/>
  <p:tag name="KSO_WM_UNIT_TYPE" val="e"/>
  <p:tag name="KSO_WM_UNIT_INDEX" val="1"/>
  <p:tag name="KSO_WM_UNIT_ID" val="_4*e*1"/>
  <p:tag name="KSO_WM_UNIT_LAYERLEVEL" val="1"/>
  <p:tag name="KSO_WM_TAG_VERSION" val="1.0"/>
  <p:tag name="KSO_WM_BEAUTIFY_FLAG" val="#wm#"/>
  <p:tag name="KSO_WM_UNIT_CONTENT_GROUP_TYPE" val="contentchip"/>
</p:tagLst>
</file>

<file path=ppt/tags/tag2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5"/>
  <p:tag name="KSO_WM_UNIT_ID" val="_1*i*25"/>
  <p:tag name="KSO_WM_UNIT_LAYERLEVEL" val="1"/>
  <p:tag name="KSO_WM_TAG_VERSION" val="1.0"/>
</p:tagLst>
</file>

<file path=ppt/tags/tag260.xml><?xml version="1.0" encoding="utf-8"?>
<p:tagLst xmlns:p="http://schemas.openxmlformats.org/presentationml/2006/main">
  <p:tag name="KSO_WM_UNIT_ISCONTENTSTITLE" val="0"/>
  <p:tag name="KSO_WM_UNIT_ISNUMDGMTITLE" val="0"/>
  <p:tag name="KSO_WM_UNIT_PRESET_TEXT" val="添加章节标题"/>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4*a*1"/>
  <p:tag name="KSO_WM_UNIT_LAYERLEVEL" val="1"/>
  <p:tag name="KSO_WM_TAG_VERSION" val="1.0"/>
  <p:tag name="KSO_WM_BEAUTIFY_FLAG" val="#wm#"/>
  <p:tag name="KSO_WM_UNIT_CONTENT_GROUP_TYPE" val="contentchip"/>
</p:tagLst>
</file>

<file path=ppt/tags/tag2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4.xml><?xml version="1.0" encoding="utf-8"?>
<p:tagLst xmlns:p="http://schemas.openxmlformats.org/presentationml/2006/main">
  <p:tag name="KSO_WM_BEAUTIFY_FLAG" val=""/>
</p:tagLst>
</file>

<file path=ppt/tags/tag265.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5*i*1"/>
  <p:tag name="KSO_WM_UNIT_LAYERLEVEL" val="1"/>
  <p:tag name="KSO_WM_TAG_VERSION" val="1.0"/>
  <p:tag name="KSO_WM_UNIT_TYPE" val="i"/>
  <p:tag name="KSO_WM_UNIT_INDEX" val="1"/>
</p:tagLst>
</file>

<file path=ppt/tags/tag26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
  <p:tag name="KSO_WM_UNIT_LAYERLEVEL" val="1"/>
  <p:tag name="KSO_WM_TAG_VERSION" val="1.0"/>
  <p:tag name="KSO_WM_UNIT_TYPE" val="i"/>
  <p:tag name="KSO_WM_UNIT_INDEX" val="2"/>
</p:tagLst>
</file>

<file path=ppt/tags/tag26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
  <p:tag name="KSO_WM_UNIT_LAYERLEVEL" val="1"/>
  <p:tag name="KSO_WM_TAG_VERSION" val="1.0"/>
  <p:tag name="KSO_WM_UNIT_TYPE" val="i"/>
  <p:tag name="KSO_WM_UNIT_INDEX" val="3"/>
</p:tagLst>
</file>

<file path=ppt/tags/tag26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4"/>
  <p:tag name="KSO_WM_UNIT_LAYERLEVEL" val="1"/>
  <p:tag name="KSO_WM_TAG_VERSION" val="1.0"/>
  <p:tag name="KSO_WM_UNIT_TYPE" val="i"/>
  <p:tag name="KSO_WM_UNIT_INDEX" val="4"/>
</p:tagLst>
</file>

<file path=ppt/tags/tag26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5"/>
  <p:tag name="KSO_WM_UNIT_LAYERLEVEL" val="1"/>
  <p:tag name="KSO_WM_TAG_VERSION" val="1.0"/>
  <p:tag name="KSO_WM_UNIT_TYPE" val="i"/>
  <p:tag name="KSO_WM_UNIT_INDEX" val="5"/>
</p:tagLst>
</file>

<file path=ppt/tags/tag2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6"/>
  <p:tag name="KSO_WM_UNIT_ID" val="_1*i*26"/>
  <p:tag name="KSO_WM_UNIT_LAYERLEVEL" val="1"/>
  <p:tag name="KSO_WM_TAG_VERSION" val="1.0"/>
</p:tagLst>
</file>

<file path=ppt/tags/tag27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6"/>
  <p:tag name="KSO_WM_UNIT_LAYERLEVEL" val="1"/>
  <p:tag name="KSO_WM_TAG_VERSION" val="1.0"/>
  <p:tag name="KSO_WM_UNIT_TYPE" val="i"/>
  <p:tag name="KSO_WM_UNIT_INDEX" val="6"/>
</p:tagLst>
</file>

<file path=ppt/tags/tag27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7"/>
  <p:tag name="KSO_WM_UNIT_LAYERLEVEL" val="1"/>
  <p:tag name="KSO_WM_TAG_VERSION" val="1.0"/>
  <p:tag name="KSO_WM_UNIT_TYPE" val="i"/>
  <p:tag name="KSO_WM_UNIT_INDEX" val="7"/>
</p:tagLst>
</file>

<file path=ppt/tags/tag27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8"/>
  <p:tag name="KSO_WM_UNIT_LAYERLEVEL" val="1"/>
  <p:tag name="KSO_WM_TAG_VERSION" val="1.0"/>
  <p:tag name="KSO_WM_UNIT_TYPE" val="i"/>
  <p:tag name="KSO_WM_UNIT_INDEX" val="8"/>
</p:tagLst>
</file>

<file path=ppt/tags/tag27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9"/>
  <p:tag name="KSO_WM_UNIT_LAYERLEVEL" val="1"/>
  <p:tag name="KSO_WM_TAG_VERSION" val="1.0"/>
  <p:tag name="KSO_WM_UNIT_TYPE" val="i"/>
  <p:tag name="KSO_WM_UNIT_INDEX" val="9"/>
</p:tagLst>
</file>

<file path=ppt/tags/tag27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0"/>
  <p:tag name="KSO_WM_UNIT_LAYERLEVEL" val="1"/>
  <p:tag name="KSO_WM_TAG_VERSION" val="1.0"/>
  <p:tag name="KSO_WM_UNIT_TYPE" val="i"/>
  <p:tag name="KSO_WM_UNIT_INDEX" val="10"/>
</p:tagLst>
</file>

<file path=ppt/tags/tag27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1"/>
  <p:tag name="KSO_WM_UNIT_LAYERLEVEL" val="1"/>
  <p:tag name="KSO_WM_TAG_VERSION" val="1.0"/>
  <p:tag name="KSO_WM_UNIT_TYPE" val="i"/>
  <p:tag name="KSO_WM_UNIT_INDEX" val="11"/>
</p:tagLst>
</file>

<file path=ppt/tags/tag27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2"/>
  <p:tag name="KSO_WM_UNIT_LAYERLEVEL" val="1"/>
  <p:tag name="KSO_WM_TAG_VERSION" val="1.0"/>
  <p:tag name="KSO_WM_UNIT_TYPE" val="i"/>
  <p:tag name="KSO_WM_UNIT_INDEX" val="12"/>
</p:tagLst>
</file>

<file path=ppt/tags/tag27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3"/>
  <p:tag name="KSO_WM_UNIT_LAYERLEVEL" val="1"/>
  <p:tag name="KSO_WM_TAG_VERSION" val="1.0"/>
  <p:tag name="KSO_WM_UNIT_TYPE" val="i"/>
  <p:tag name="KSO_WM_UNIT_INDEX" val="13"/>
</p:tagLst>
</file>

<file path=ppt/tags/tag27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4"/>
  <p:tag name="KSO_WM_UNIT_LAYERLEVEL" val="1"/>
  <p:tag name="KSO_WM_TAG_VERSION" val="1.0"/>
  <p:tag name="KSO_WM_UNIT_TYPE" val="i"/>
  <p:tag name="KSO_WM_UNIT_INDEX" val="14"/>
</p:tagLst>
</file>

<file path=ppt/tags/tag27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5"/>
  <p:tag name="KSO_WM_UNIT_LAYERLEVEL" val="1"/>
  <p:tag name="KSO_WM_TAG_VERSION" val="1.0"/>
  <p:tag name="KSO_WM_UNIT_TYPE" val="i"/>
  <p:tag name="KSO_WM_UNIT_INDEX" val="15"/>
</p:tagLst>
</file>

<file path=ppt/tags/tag2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7"/>
  <p:tag name="KSO_WM_UNIT_ID" val="_1*i*27"/>
  <p:tag name="KSO_WM_UNIT_LAYERLEVEL" val="1"/>
  <p:tag name="KSO_WM_TAG_VERSION" val="1.0"/>
</p:tagLst>
</file>

<file path=ppt/tags/tag28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6"/>
  <p:tag name="KSO_WM_UNIT_LAYERLEVEL" val="1"/>
  <p:tag name="KSO_WM_TAG_VERSION" val="1.0"/>
  <p:tag name="KSO_WM_UNIT_TYPE" val="i"/>
  <p:tag name="KSO_WM_UNIT_INDEX" val="16"/>
</p:tagLst>
</file>

<file path=ppt/tags/tag28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7"/>
  <p:tag name="KSO_WM_UNIT_LAYERLEVEL" val="1"/>
  <p:tag name="KSO_WM_TAG_VERSION" val="1.0"/>
  <p:tag name="KSO_WM_UNIT_TYPE" val="i"/>
  <p:tag name="KSO_WM_UNIT_INDEX" val="17"/>
</p:tagLst>
</file>

<file path=ppt/tags/tag28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8"/>
  <p:tag name="KSO_WM_UNIT_LAYERLEVEL" val="1"/>
  <p:tag name="KSO_WM_TAG_VERSION" val="1.0"/>
  <p:tag name="KSO_WM_UNIT_TYPE" val="i"/>
  <p:tag name="KSO_WM_UNIT_INDEX" val="18"/>
</p:tagLst>
</file>

<file path=ppt/tags/tag28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9"/>
  <p:tag name="KSO_WM_UNIT_LAYERLEVEL" val="1"/>
  <p:tag name="KSO_WM_TAG_VERSION" val="1.0"/>
  <p:tag name="KSO_WM_UNIT_TYPE" val="i"/>
  <p:tag name="KSO_WM_UNIT_INDEX" val="19"/>
</p:tagLst>
</file>

<file path=ppt/tags/tag28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0"/>
  <p:tag name="KSO_WM_UNIT_LAYERLEVEL" val="1"/>
  <p:tag name="KSO_WM_TAG_VERSION" val="1.0"/>
  <p:tag name="KSO_WM_UNIT_TYPE" val="i"/>
  <p:tag name="KSO_WM_UNIT_INDEX" val="20"/>
</p:tagLst>
</file>

<file path=ppt/tags/tag28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1"/>
  <p:tag name="KSO_WM_UNIT_LAYERLEVEL" val="1"/>
  <p:tag name="KSO_WM_TAG_VERSION" val="1.0"/>
  <p:tag name="KSO_WM_UNIT_TYPE" val="i"/>
  <p:tag name="KSO_WM_UNIT_INDEX" val="21"/>
</p:tagLst>
</file>

<file path=ppt/tags/tag28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2"/>
  <p:tag name="KSO_WM_UNIT_LAYERLEVEL" val="1"/>
  <p:tag name="KSO_WM_TAG_VERSION" val="1.0"/>
  <p:tag name="KSO_WM_UNIT_TYPE" val="i"/>
  <p:tag name="KSO_WM_UNIT_INDEX" val="22"/>
</p:tagLst>
</file>

<file path=ppt/tags/tag28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3"/>
  <p:tag name="KSO_WM_UNIT_LAYERLEVEL" val="1"/>
  <p:tag name="KSO_WM_TAG_VERSION" val="1.0"/>
  <p:tag name="KSO_WM_UNIT_TYPE" val="i"/>
  <p:tag name="KSO_WM_UNIT_INDEX" val="23"/>
</p:tagLst>
</file>

<file path=ppt/tags/tag28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4"/>
  <p:tag name="KSO_WM_UNIT_LAYERLEVEL" val="1"/>
  <p:tag name="KSO_WM_TAG_VERSION" val="1.0"/>
  <p:tag name="KSO_WM_UNIT_TYPE" val="i"/>
  <p:tag name="KSO_WM_UNIT_INDEX" val="24"/>
</p:tagLst>
</file>

<file path=ppt/tags/tag28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5"/>
  <p:tag name="KSO_WM_UNIT_LAYERLEVEL" val="1"/>
  <p:tag name="KSO_WM_TAG_VERSION" val="1.0"/>
  <p:tag name="KSO_WM_UNIT_TYPE" val="i"/>
  <p:tag name="KSO_WM_UNIT_INDEX" val="25"/>
</p:tagLst>
</file>

<file path=ppt/tags/tag2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8"/>
  <p:tag name="KSO_WM_UNIT_ID" val="_1*i*28"/>
  <p:tag name="KSO_WM_UNIT_LAYERLEVEL" val="1"/>
  <p:tag name="KSO_WM_TAG_VERSION" val="1.0"/>
</p:tagLst>
</file>

<file path=ppt/tags/tag29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6"/>
  <p:tag name="KSO_WM_UNIT_LAYERLEVEL" val="1"/>
  <p:tag name="KSO_WM_TAG_VERSION" val="1.0"/>
  <p:tag name="KSO_WM_UNIT_TYPE" val="i"/>
  <p:tag name="KSO_WM_UNIT_INDEX" val="26"/>
</p:tagLst>
</file>

<file path=ppt/tags/tag29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7"/>
  <p:tag name="KSO_WM_UNIT_LAYERLEVEL" val="1"/>
  <p:tag name="KSO_WM_TAG_VERSION" val="1.0"/>
  <p:tag name="KSO_WM_UNIT_TYPE" val="i"/>
  <p:tag name="KSO_WM_UNIT_INDEX" val="27"/>
</p:tagLst>
</file>

<file path=ppt/tags/tag29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8"/>
  <p:tag name="KSO_WM_UNIT_LAYERLEVEL" val="1"/>
  <p:tag name="KSO_WM_TAG_VERSION" val="1.0"/>
  <p:tag name="KSO_WM_UNIT_TYPE" val="i"/>
  <p:tag name="KSO_WM_UNIT_INDEX" val="28"/>
</p:tagLst>
</file>

<file path=ppt/tags/tag29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9"/>
  <p:tag name="KSO_WM_UNIT_LAYERLEVEL" val="1"/>
  <p:tag name="KSO_WM_TAG_VERSION" val="1.0"/>
  <p:tag name="KSO_WM_UNIT_TYPE" val="i"/>
  <p:tag name="KSO_WM_UNIT_INDEX" val="29"/>
</p:tagLst>
</file>

<file path=ppt/tags/tag29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0"/>
  <p:tag name="KSO_WM_UNIT_LAYERLEVEL" val="1"/>
  <p:tag name="KSO_WM_TAG_VERSION" val="1.0"/>
  <p:tag name="KSO_WM_UNIT_TYPE" val="i"/>
  <p:tag name="KSO_WM_UNIT_INDEX" val="30"/>
</p:tagLst>
</file>

<file path=ppt/tags/tag29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1"/>
  <p:tag name="KSO_WM_UNIT_LAYERLEVEL" val="1"/>
  <p:tag name="KSO_WM_TAG_VERSION" val="1.0"/>
  <p:tag name="KSO_WM_UNIT_TYPE" val="i"/>
  <p:tag name="KSO_WM_UNIT_INDEX" val="31"/>
</p:tagLst>
</file>

<file path=ppt/tags/tag29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2"/>
  <p:tag name="KSO_WM_UNIT_LAYERLEVEL" val="1"/>
  <p:tag name="KSO_WM_TAG_VERSION" val="1.0"/>
  <p:tag name="KSO_WM_UNIT_TYPE" val="i"/>
  <p:tag name="KSO_WM_UNIT_INDEX" val="32"/>
</p:tagLst>
</file>

<file path=ppt/tags/tag29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3"/>
  <p:tag name="KSO_WM_UNIT_LAYERLEVEL" val="1"/>
  <p:tag name="KSO_WM_TAG_VERSION" val="1.0"/>
  <p:tag name="KSO_WM_UNIT_TYPE" val="i"/>
  <p:tag name="KSO_WM_UNIT_INDEX" val="33"/>
</p:tagLst>
</file>

<file path=ppt/tags/tag29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4"/>
  <p:tag name="KSO_WM_UNIT_LAYERLEVEL" val="1"/>
  <p:tag name="KSO_WM_TAG_VERSION" val="1.0"/>
  <p:tag name="KSO_WM_UNIT_TYPE" val="i"/>
  <p:tag name="KSO_WM_UNIT_INDEX" val="34"/>
</p:tagLst>
</file>

<file path=ppt/tags/tag29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5"/>
  <p:tag name="KSO_WM_UNIT_LAYERLEVEL" val="1"/>
  <p:tag name="KSO_WM_TAG_VERSION" val="1.0"/>
  <p:tag name="KSO_WM_UNIT_TYPE" val="i"/>
  <p:tag name="KSO_WM_UNIT_INDEX" val="35"/>
</p:tagLst>
</file>

<file path=ppt/tags/tag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
  <p:tag name="KSO_WM_UNIT_ID" val="_1*i*2"/>
  <p:tag name="KSO_WM_UNIT_LAYERLEVEL" val="1"/>
  <p:tag name="KSO_WM_TAG_VERSION" val="1.0"/>
</p:tagLst>
</file>

<file path=ppt/tags/tag3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9"/>
  <p:tag name="KSO_WM_UNIT_ID" val="_1*i*29"/>
  <p:tag name="KSO_WM_UNIT_LAYERLEVEL" val="1"/>
  <p:tag name="KSO_WM_TAG_VERSION" val="1.0"/>
</p:tagLst>
</file>

<file path=ppt/tags/tag30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6"/>
  <p:tag name="KSO_WM_UNIT_LAYERLEVEL" val="1"/>
  <p:tag name="KSO_WM_TAG_VERSION" val="1.0"/>
  <p:tag name="KSO_WM_UNIT_TYPE" val="i"/>
  <p:tag name="KSO_WM_UNIT_INDEX" val="36"/>
</p:tagLst>
</file>

<file path=ppt/tags/tag30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7"/>
  <p:tag name="KSO_WM_UNIT_LAYERLEVEL" val="1"/>
  <p:tag name="KSO_WM_TAG_VERSION" val="1.0"/>
  <p:tag name="KSO_WM_UNIT_TYPE" val="i"/>
  <p:tag name="KSO_WM_UNIT_INDEX" val="37"/>
</p:tagLst>
</file>

<file path=ppt/tags/tag30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8"/>
  <p:tag name="KSO_WM_UNIT_LAYERLEVEL" val="1"/>
  <p:tag name="KSO_WM_TAG_VERSION" val="1.0"/>
  <p:tag name="KSO_WM_UNIT_TYPE" val="i"/>
  <p:tag name="KSO_WM_UNIT_INDEX" val="38"/>
</p:tagLst>
</file>

<file path=ppt/tags/tag30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9"/>
  <p:tag name="KSO_WM_UNIT_LAYERLEVEL" val="1"/>
  <p:tag name="KSO_WM_TAG_VERSION" val="1.0"/>
  <p:tag name="KSO_WM_UNIT_TYPE" val="i"/>
  <p:tag name="KSO_WM_UNIT_INDEX" val="39"/>
</p:tagLst>
</file>

<file path=ppt/tags/tag30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40"/>
  <p:tag name="KSO_WM_UNIT_LAYERLEVEL" val="1"/>
  <p:tag name="KSO_WM_TAG_VERSION" val="1.0"/>
  <p:tag name="KSO_WM_UNIT_TYPE" val="i"/>
  <p:tag name="KSO_WM_UNIT_INDEX" val="40"/>
</p:tagLst>
</file>

<file path=ppt/tags/tag30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41"/>
  <p:tag name="KSO_WM_UNIT_LAYERLEVEL" val="1"/>
  <p:tag name="KSO_WM_TAG_VERSION" val="1.0"/>
  <p:tag name="KSO_WM_UNIT_TYPE" val="i"/>
  <p:tag name="KSO_WM_UNIT_INDEX" val="41"/>
</p:tagLst>
</file>

<file path=ppt/tags/tag30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42"/>
  <p:tag name="KSO_WM_UNIT_LAYERLEVEL" val="1"/>
  <p:tag name="KSO_WM_TAG_VERSION" val="1.0"/>
  <p:tag name="KSO_WM_UNIT_TYPE" val="i"/>
  <p:tag name="KSO_WM_UNIT_INDEX" val="42"/>
</p:tagLst>
</file>

<file path=ppt/tags/tag30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43"/>
  <p:tag name="KSO_WM_UNIT_LAYERLEVEL" val="1"/>
  <p:tag name="KSO_WM_TAG_VERSION" val="1.0"/>
  <p:tag name="KSO_WM_UNIT_TYPE" val="i"/>
  <p:tag name="KSO_WM_UNIT_INDEX" val="43"/>
</p:tagLst>
</file>

<file path=ppt/tags/tag30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44"/>
  <p:tag name="KSO_WM_UNIT_LAYERLEVEL" val="1"/>
  <p:tag name="KSO_WM_TAG_VERSION" val="1.0"/>
  <p:tag name="KSO_WM_UNIT_TYPE" val="i"/>
  <p:tag name="KSO_WM_UNIT_INDEX" val="44"/>
</p:tagLst>
</file>

<file path=ppt/tags/tag30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45"/>
  <p:tag name="KSO_WM_UNIT_LAYERLEVEL" val="1"/>
  <p:tag name="KSO_WM_TAG_VERSION" val="1.0"/>
  <p:tag name="KSO_WM_UNIT_TYPE" val="i"/>
  <p:tag name="KSO_WM_UNIT_INDEX" val="45"/>
</p:tagLst>
</file>

<file path=ppt/tags/tag3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0"/>
  <p:tag name="KSO_WM_UNIT_ID" val="_1*i*30"/>
  <p:tag name="KSO_WM_UNIT_LAYERLEVEL" val="1"/>
  <p:tag name="KSO_WM_TAG_VERSION" val="1.0"/>
</p:tagLst>
</file>

<file path=ppt/tags/tag31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46"/>
  <p:tag name="KSO_WM_UNIT_LAYERLEVEL" val="1"/>
  <p:tag name="KSO_WM_TAG_VERSION" val="1.0"/>
  <p:tag name="KSO_WM_UNIT_TYPE" val="i"/>
  <p:tag name="KSO_WM_UNIT_INDEX" val="46"/>
</p:tagLst>
</file>

<file path=ppt/tags/tag31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47"/>
  <p:tag name="KSO_WM_UNIT_LAYERLEVEL" val="1"/>
  <p:tag name="KSO_WM_TAG_VERSION" val="1.0"/>
  <p:tag name="KSO_WM_UNIT_TYPE" val="i"/>
  <p:tag name="KSO_WM_UNIT_INDEX" val="47"/>
</p:tagLst>
</file>

<file path=ppt/tags/tag31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48"/>
  <p:tag name="KSO_WM_UNIT_LAYERLEVEL" val="1"/>
  <p:tag name="KSO_WM_TAG_VERSION" val="1.0"/>
  <p:tag name="KSO_WM_UNIT_TYPE" val="i"/>
  <p:tag name="KSO_WM_UNIT_INDEX" val="48"/>
</p:tagLst>
</file>

<file path=ppt/tags/tag31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49"/>
  <p:tag name="KSO_WM_UNIT_LAYERLEVEL" val="1"/>
  <p:tag name="KSO_WM_TAG_VERSION" val="1.0"/>
  <p:tag name="KSO_WM_UNIT_TYPE" val="i"/>
  <p:tag name="KSO_WM_UNIT_INDEX" val="49"/>
</p:tagLst>
</file>

<file path=ppt/tags/tag31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0"/>
  <p:tag name="KSO_WM_UNIT_LAYERLEVEL" val="1"/>
  <p:tag name="KSO_WM_TAG_VERSION" val="1.0"/>
  <p:tag name="KSO_WM_UNIT_TYPE" val="i"/>
  <p:tag name="KSO_WM_UNIT_INDEX" val="50"/>
</p:tagLst>
</file>

<file path=ppt/tags/tag31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1"/>
  <p:tag name="KSO_WM_UNIT_LAYERLEVEL" val="1"/>
  <p:tag name="KSO_WM_TAG_VERSION" val="1.0"/>
  <p:tag name="KSO_WM_UNIT_TYPE" val="i"/>
  <p:tag name="KSO_WM_UNIT_INDEX" val="51"/>
</p:tagLst>
</file>

<file path=ppt/tags/tag31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2"/>
  <p:tag name="KSO_WM_UNIT_LAYERLEVEL" val="1"/>
  <p:tag name="KSO_WM_TAG_VERSION" val="1.0"/>
  <p:tag name="KSO_WM_UNIT_TYPE" val="i"/>
  <p:tag name="KSO_WM_UNIT_INDEX" val="52"/>
</p:tagLst>
</file>

<file path=ppt/tags/tag31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3"/>
  <p:tag name="KSO_WM_UNIT_LAYERLEVEL" val="1"/>
  <p:tag name="KSO_WM_TAG_VERSION" val="1.0"/>
  <p:tag name="KSO_WM_UNIT_TYPE" val="i"/>
  <p:tag name="KSO_WM_UNIT_INDEX" val="53"/>
</p:tagLst>
</file>

<file path=ppt/tags/tag31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4"/>
  <p:tag name="KSO_WM_UNIT_LAYERLEVEL" val="1"/>
  <p:tag name="KSO_WM_TAG_VERSION" val="1.0"/>
  <p:tag name="KSO_WM_UNIT_TYPE" val="i"/>
  <p:tag name="KSO_WM_UNIT_INDEX" val="54"/>
</p:tagLst>
</file>

<file path=ppt/tags/tag31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5"/>
  <p:tag name="KSO_WM_UNIT_LAYERLEVEL" val="1"/>
  <p:tag name="KSO_WM_TAG_VERSION" val="1.0"/>
  <p:tag name="KSO_WM_UNIT_TYPE" val="i"/>
  <p:tag name="KSO_WM_UNIT_INDEX" val="55"/>
</p:tagLst>
</file>

<file path=ppt/tags/tag3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1"/>
  <p:tag name="KSO_WM_UNIT_ID" val="_1*i*31"/>
  <p:tag name="KSO_WM_UNIT_LAYERLEVEL" val="1"/>
  <p:tag name="KSO_WM_TAG_VERSION" val="1.0"/>
</p:tagLst>
</file>

<file path=ppt/tags/tag32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6"/>
  <p:tag name="KSO_WM_UNIT_LAYERLEVEL" val="1"/>
  <p:tag name="KSO_WM_TAG_VERSION" val="1.0"/>
  <p:tag name="KSO_WM_UNIT_TYPE" val="i"/>
  <p:tag name="KSO_WM_UNIT_INDEX" val="56"/>
</p:tagLst>
</file>

<file path=ppt/tags/tag32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7"/>
  <p:tag name="KSO_WM_UNIT_LAYERLEVEL" val="1"/>
  <p:tag name="KSO_WM_TAG_VERSION" val="1.0"/>
  <p:tag name="KSO_WM_UNIT_TYPE" val="i"/>
  <p:tag name="KSO_WM_UNIT_INDEX" val="57"/>
</p:tagLst>
</file>

<file path=ppt/tags/tag32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8"/>
  <p:tag name="KSO_WM_UNIT_LAYERLEVEL" val="1"/>
  <p:tag name="KSO_WM_TAG_VERSION" val="1.0"/>
  <p:tag name="KSO_WM_UNIT_TYPE" val="i"/>
  <p:tag name="KSO_WM_UNIT_INDEX" val="58"/>
</p:tagLst>
</file>

<file path=ppt/tags/tag32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9"/>
  <p:tag name="KSO_WM_UNIT_LAYERLEVEL" val="1"/>
  <p:tag name="KSO_WM_TAG_VERSION" val="1.0"/>
  <p:tag name="KSO_WM_UNIT_TYPE" val="i"/>
  <p:tag name="KSO_WM_UNIT_INDEX" val="59"/>
</p:tagLst>
</file>

<file path=ppt/tags/tag32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60"/>
  <p:tag name="KSO_WM_UNIT_LAYERLEVEL" val="1"/>
  <p:tag name="KSO_WM_TAG_VERSION" val="1.0"/>
  <p:tag name="KSO_WM_UNIT_TYPE" val="i"/>
  <p:tag name="KSO_WM_UNIT_INDEX" val="60"/>
</p:tagLst>
</file>

<file path=ppt/tags/tag32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61"/>
  <p:tag name="KSO_WM_UNIT_LAYERLEVEL" val="1"/>
  <p:tag name="KSO_WM_TAG_VERSION" val="1.0"/>
  <p:tag name="KSO_WM_UNIT_TYPE" val="i"/>
  <p:tag name="KSO_WM_UNIT_INDEX" val="61"/>
</p:tagLst>
</file>

<file path=ppt/tags/tag32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62"/>
  <p:tag name="KSO_WM_UNIT_LAYERLEVEL" val="1"/>
  <p:tag name="KSO_WM_TAG_VERSION" val="1.0"/>
  <p:tag name="KSO_WM_UNIT_TYPE" val="i"/>
  <p:tag name="KSO_WM_UNIT_INDEX" val="62"/>
</p:tagLst>
</file>

<file path=ppt/tags/tag327.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_5*f*1"/>
  <p:tag name="KSO_WM_UNIT_LAYERLEVEL" val="1"/>
  <p:tag name="KSO_WM_TAG_VERSION" val="1.0"/>
  <p:tag name="KSO_WM_BEAUTIFY_FLAG" val="#wm#"/>
  <p:tag name="KSO_WM_UNIT_PRESET_TEXT" val="单击此处编辑母版文本样式&#10;第二级&#10;第三级&#10;第四级&#10;第五级"/>
</p:tagLst>
</file>

<file path=ppt/tags/tag328.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2"/>
  <p:tag name="KSO_WM_UNIT_ID" val="_5*f*2"/>
  <p:tag name="KSO_WM_UNIT_LAYERLEVEL" val="1"/>
  <p:tag name="KSO_WM_TAG_VERSION" val="1.0"/>
  <p:tag name="KSO_WM_BEAUTIFY_FLAG" val="#wm#"/>
  <p:tag name="KSO_WM_UNIT_PRESET_TEXT" val="单击此处编辑母版文本样式&#10;第二级&#10;第三级&#10;第四级&#10;第五级"/>
</p:tagLst>
</file>

<file path=ppt/tags/tag32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63"/>
  <p:tag name="KSO_WM_UNIT_LAYERLEVEL" val="1"/>
  <p:tag name="KSO_WM_TAG_VERSION" val="1.0"/>
  <p:tag name="KSO_WM_UNIT_CONTENT_GROUP_TYPE" val="titlestyle"/>
  <p:tag name="KSO_WM_UNIT_TYPE" val="i"/>
  <p:tag name="KSO_WM_UNIT_INDEX" val="63"/>
</p:tagLst>
</file>

<file path=ppt/tags/tag3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2"/>
  <p:tag name="KSO_WM_UNIT_ID" val="_1*i*32"/>
  <p:tag name="KSO_WM_UNIT_LAYERLEVEL" val="1"/>
  <p:tag name="KSO_WM_TAG_VERSION" val="1.0"/>
</p:tagLst>
</file>

<file path=ppt/tags/tag33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64"/>
  <p:tag name="KSO_WM_UNIT_LAYERLEVEL" val="1"/>
  <p:tag name="KSO_WM_TAG_VERSION" val="1.0"/>
  <p:tag name="KSO_WM_UNIT_CONTENT_GROUP_TYPE" val="titlestyle"/>
  <p:tag name="KSO_WM_UNIT_TYPE" val="i"/>
  <p:tag name="KSO_WM_UNIT_INDEX" val="64"/>
</p:tagLst>
</file>

<file path=ppt/tags/tag331.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5*a*1"/>
  <p:tag name="KSO_WM_UNIT_LAYERLEVEL" val="1"/>
  <p:tag name="KSO_WM_TAG_VERSION" val="1.0"/>
  <p:tag name="KSO_WM_BEAUTIFY_FLAG" val="#wm#"/>
  <p:tag name="KSO_WM_UNIT_CONTENT_GROUP_TYPE" val="titlestyle"/>
  <p:tag name="KSO_WM_UNIT_PRESET_TEXT" val="单击此处添加标题"/>
</p:tagLst>
</file>

<file path=ppt/tags/tag3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5.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6*i*1"/>
  <p:tag name="KSO_WM_UNIT_LAYERLEVEL" val="1"/>
  <p:tag name="KSO_WM_TAG_VERSION" val="1.0"/>
  <p:tag name="KSO_WM_UNIT_TYPE" val="i"/>
  <p:tag name="KSO_WM_UNIT_INDEX" val="1"/>
</p:tagLst>
</file>

<file path=ppt/tags/tag33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
  <p:tag name="KSO_WM_UNIT_LAYERLEVEL" val="1"/>
  <p:tag name="KSO_WM_TAG_VERSION" val="1.0"/>
  <p:tag name="KSO_WM_UNIT_TYPE" val="i"/>
  <p:tag name="KSO_WM_UNIT_INDEX" val="2"/>
</p:tagLst>
</file>

<file path=ppt/tags/tag33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
  <p:tag name="KSO_WM_UNIT_LAYERLEVEL" val="1"/>
  <p:tag name="KSO_WM_TAG_VERSION" val="1.0"/>
  <p:tag name="KSO_WM_UNIT_TYPE" val="i"/>
  <p:tag name="KSO_WM_UNIT_INDEX" val="3"/>
</p:tagLst>
</file>

<file path=ppt/tags/tag33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4"/>
  <p:tag name="KSO_WM_UNIT_LAYERLEVEL" val="1"/>
  <p:tag name="KSO_WM_TAG_VERSION" val="1.0"/>
  <p:tag name="KSO_WM_UNIT_TYPE" val="i"/>
  <p:tag name="KSO_WM_UNIT_INDEX" val="4"/>
</p:tagLst>
</file>

<file path=ppt/tags/tag33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5"/>
  <p:tag name="KSO_WM_UNIT_LAYERLEVEL" val="1"/>
  <p:tag name="KSO_WM_TAG_VERSION" val="1.0"/>
  <p:tag name="KSO_WM_UNIT_TYPE" val="i"/>
  <p:tag name="KSO_WM_UNIT_INDEX" val="5"/>
</p:tagLst>
</file>

<file path=ppt/tags/tag3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3"/>
  <p:tag name="KSO_WM_UNIT_ID" val="_1*i*33"/>
  <p:tag name="KSO_WM_UNIT_LAYERLEVEL" val="1"/>
  <p:tag name="KSO_WM_TAG_VERSION" val="1.0"/>
</p:tagLst>
</file>

<file path=ppt/tags/tag34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6"/>
  <p:tag name="KSO_WM_UNIT_LAYERLEVEL" val="1"/>
  <p:tag name="KSO_WM_TAG_VERSION" val="1.0"/>
  <p:tag name="KSO_WM_UNIT_TYPE" val="i"/>
  <p:tag name="KSO_WM_UNIT_INDEX" val="6"/>
</p:tagLst>
</file>

<file path=ppt/tags/tag34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7"/>
  <p:tag name="KSO_WM_UNIT_LAYERLEVEL" val="1"/>
  <p:tag name="KSO_WM_TAG_VERSION" val="1.0"/>
  <p:tag name="KSO_WM_UNIT_TYPE" val="i"/>
  <p:tag name="KSO_WM_UNIT_INDEX" val="7"/>
</p:tagLst>
</file>

<file path=ppt/tags/tag34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8"/>
  <p:tag name="KSO_WM_UNIT_LAYERLEVEL" val="1"/>
  <p:tag name="KSO_WM_TAG_VERSION" val="1.0"/>
  <p:tag name="KSO_WM_UNIT_TYPE" val="i"/>
  <p:tag name="KSO_WM_UNIT_INDEX" val="8"/>
</p:tagLst>
</file>

<file path=ppt/tags/tag34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9"/>
  <p:tag name="KSO_WM_UNIT_LAYERLEVEL" val="1"/>
  <p:tag name="KSO_WM_TAG_VERSION" val="1.0"/>
  <p:tag name="KSO_WM_UNIT_TYPE" val="i"/>
  <p:tag name="KSO_WM_UNIT_INDEX" val="9"/>
</p:tagLst>
</file>

<file path=ppt/tags/tag34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0"/>
  <p:tag name="KSO_WM_UNIT_LAYERLEVEL" val="1"/>
  <p:tag name="KSO_WM_TAG_VERSION" val="1.0"/>
  <p:tag name="KSO_WM_UNIT_TYPE" val="i"/>
  <p:tag name="KSO_WM_UNIT_INDEX" val="10"/>
</p:tagLst>
</file>

<file path=ppt/tags/tag34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1"/>
  <p:tag name="KSO_WM_UNIT_LAYERLEVEL" val="1"/>
  <p:tag name="KSO_WM_TAG_VERSION" val="1.0"/>
  <p:tag name="KSO_WM_UNIT_TYPE" val="i"/>
  <p:tag name="KSO_WM_UNIT_INDEX" val="11"/>
</p:tagLst>
</file>

<file path=ppt/tags/tag34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2"/>
  <p:tag name="KSO_WM_UNIT_LAYERLEVEL" val="1"/>
  <p:tag name="KSO_WM_TAG_VERSION" val="1.0"/>
  <p:tag name="KSO_WM_UNIT_TYPE" val="i"/>
  <p:tag name="KSO_WM_UNIT_INDEX" val="12"/>
</p:tagLst>
</file>

<file path=ppt/tags/tag34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3"/>
  <p:tag name="KSO_WM_UNIT_LAYERLEVEL" val="1"/>
  <p:tag name="KSO_WM_TAG_VERSION" val="1.0"/>
  <p:tag name="KSO_WM_UNIT_TYPE" val="i"/>
  <p:tag name="KSO_WM_UNIT_INDEX" val="13"/>
</p:tagLst>
</file>

<file path=ppt/tags/tag34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4"/>
  <p:tag name="KSO_WM_UNIT_LAYERLEVEL" val="1"/>
  <p:tag name="KSO_WM_TAG_VERSION" val="1.0"/>
  <p:tag name="KSO_WM_UNIT_TYPE" val="i"/>
  <p:tag name="KSO_WM_UNIT_INDEX" val="14"/>
</p:tagLst>
</file>

<file path=ppt/tags/tag34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5"/>
  <p:tag name="KSO_WM_UNIT_LAYERLEVEL" val="1"/>
  <p:tag name="KSO_WM_TAG_VERSION" val="1.0"/>
  <p:tag name="KSO_WM_UNIT_TYPE" val="i"/>
  <p:tag name="KSO_WM_UNIT_INDEX" val="15"/>
</p:tagLst>
</file>

<file path=ppt/tags/tag3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4"/>
  <p:tag name="KSO_WM_UNIT_ID" val="_1*i*34"/>
  <p:tag name="KSO_WM_UNIT_LAYERLEVEL" val="1"/>
  <p:tag name="KSO_WM_TAG_VERSION" val="1.0"/>
</p:tagLst>
</file>

<file path=ppt/tags/tag35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6"/>
  <p:tag name="KSO_WM_UNIT_LAYERLEVEL" val="1"/>
  <p:tag name="KSO_WM_TAG_VERSION" val="1.0"/>
  <p:tag name="KSO_WM_UNIT_TYPE" val="i"/>
  <p:tag name="KSO_WM_UNIT_INDEX" val="16"/>
</p:tagLst>
</file>

<file path=ppt/tags/tag35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7"/>
  <p:tag name="KSO_WM_UNIT_LAYERLEVEL" val="1"/>
  <p:tag name="KSO_WM_TAG_VERSION" val="1.0"/>
  <p:tag name="KSO_WM_UNIT_TYPE" val="i"/>
  <p:tag name="KSO_WM_UNIT_INDEX" val="17"/>
</p:tagLst>
</file>

<file path=ppt/tags/tag35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8"/>
  <p:tag name="KSO_WM_UNIT_LAYERLEVEL" val="1"/>
  <p:tag name="KSO_WM_TAG_VERSION" val="1.0"/>
  <p:tag name="KSO_WM_UNIT_TYPE" val="i"/>
  <p:tag name="KSO_WM_UNIT_INDEX" val="18"/>
</p:tagLst>
</file>

<file path=ppt/tags/tag35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9"/>
  <p:tag name="KSO_WM_UNIT_LAYERLEVEL" val="1"/>
  <p:tag name="KSO_WM_TAG_VERSION" val="1.0"/>
  <p:tag name="KSO_WM_UNIT_TYPE" val="i"/>
  <p:tag name="KSO_WM_UNIT_INDEX" val="19"/>
</p:tagLst>
</file>

<file path=ppt/tags/tag35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0"/>
  <p:tag name="KSO_WM_UNIT_LAYERLEVEL" val="1"/>
  <p:tag name="KSO_WM_TAG_VERSION" val="1.0"/>
  <p:tag name="KSO_WM_UNIT_TYPE" val="i"/>
  <p:tag name="KSO_WM_UNIT_INDEX" val="20"/>
</p:tagLst>
</file>

<file path=ppt/tags/tag35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1"/>
  <p:tag name="KSO_WM_UNIT_LAYERLEVEL" val="1"/>
  <p:tag name="KSO_WM_TAG_VERSION" val="1.0"/>
  <p:tag name="KSO_WM_UNIT_TYPE" val="i"/>
  <p:tag name="KSO_WM_UNIT_INDEX" val="21"/>
</p:tagLst>
</file>

<file path=ppt/tags/tag35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2"/>
  <p:tag name="KSO_WM_UNIT_LAYERLEVEL" val="1"/>
  <p:tag name="KSO_WM_TAG_VERSION" val="1.0"/>
  <p:tag name="KSO_WM_UNIT_TYPE" val="i"/>
  <p:tag name="KSO_WM_UNIT_INDEX" val="22"/>
</p:tagLst>
</file>

<file path=ppt/tags/tag35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3"/>
  <p:tag name="KSO_WM_UNIT_LAYERLEVEL" val="1"/>
  <p:tag name="KSO_WM_TAG_VERSION" val="1.0"/>
  <p:tag name="KSO_WM_UNIT_TYPE" val="i"/>
  <p:tag name="KSO_WM_UNIT_INDEX" val="23"/>
</p:tagLst>
</file>

<file path=ppt/tags/tag35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4"/>
  <p:tag name="KSO_WM_UNIT_LAYERLEVEL" val="1"/>
  <p:tag name="KSO_WM_TAG_VERSION" val="1.0"/>
  <p:tag name="KSO_WM_UNIT_TYPE" val="i"/>
  <p:tag name="KSO_WM_UNIT_INDEX" val="24"/>
</p:tagLst>
</file>

<file path=ppt/tags/tag35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5"/>
  <p:tag name="KSO_WM_UNIT_LAYERLEVEL" val="1"/>
  <p:tag name="KSO_WM_TAG_VERSION" val="1.0"/>
  <p:tag name="KSO_WM_UNIT_TYPE" val="i"/>
  <p:tag name="KSO_WM_UNIT_INDEX" val="25"/>
</p:tagLst>
</file>

<file path=ppt/tags/tag3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5"/>
  <p:tag name="KSO_WM_UNIT_ID" val="_1*i*35"/>
  <p:tag name="KSO_WM_UNIT_LAYERLEVEL" val="1"/>
  <p:tag name="KSO_WM_TAG_VERSION" val="1.0"/>
</p:tagLst>
</file>

<file path=ppt/tags/tag36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6"/>
  <p:tag name="KSO_WM_UNIT_LAYERLEVEL" val="1"/>
  <p:tag name="KSO_WM_TAG_VERSION" val="1.0"/>
  <p:tag name="KSO_WM_UNIT_TYPE" val="i"/>
  <p:tag name="KSO_WM_UNIT_INDEX" val="26"/>
</p:tagLst>
</file>

<file path=ppt/tags/tag36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7"/>
  <p:tag name="KSO_WM_UNIT_LAYERLEVEL" val="1"/>
  <p:tag name="KSO_WM_TAG_VERSION" val="1.0"/>
  <p:tag name="KSO_WM_UNIT_TYPE" val="i"/>
  <p:tag name="KSO_WM_UNIT_INDEX" val="27"/>
</p:tagLst>
</file>

<file path=ppt/tags/tag36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8"/>
  <p:tag name="KSO_WM_UNIT_LAYERLEVEL" val="1"/>
  <p:tag name="KSO_WM_TAG_VERSION" val="1.0"/>
  <p:tag name="KSO_WM_UNIT_TYPE" val="i"/>
  <p:tag name="KSO_WM_UNIT_INDEX" val="28"/>
</p:tagLst>
</file>

<file path=ppt/tags/tag36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9"/>
  <p:tag name="KSO_WM_UNIT_LAYERLEVEL" val="1"/>
  <p:tag name="KSO_WM_TAG_VERSION" val="1.0"/>
  <p:tag name="KSO_WM_UNIT_TYPE" val="i"/>
  <p:tag name="KSO_WM_UNIT_INDEX" val="29"/>
</p:tagLst>
</file>

<file path=ppt/tags/tag36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0"/>
  <p:tag name="KSO_WM_UNIT_LAYERLEVEL" val="1"/>
  <p:tag name="KSO_WM_TAG_VERSION" val="1.0"/>
  <p:tag name="KSO_WM_UNIT_TYPE" val="i"/>
  <p:tag name="KSO_WM_UNIT_INDEX" val="30"/>
</p:tagLst>
</file>

<file path=ppt/tags/tag36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1"/>
  <p:tag name="KSO_WM_UNIT_LAYERLEVEL" val="1"/>
  <p:tag name="KSO_WM_TAG_VERSION" val="1.0"/>
  <p:tag name="KSO_WM_UNIT_TYPE" val="i"/>
  <p:tag name="KSO_WM_UNIT_INDEX" val="31"/>
</p:tagLst>
</file>

<file path=ppt/tags/tag36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2"/>
  <p:tag name="KSO_WM_UNIT_LAYERLEVEL" val="1"/>
  <p:tag name="KSO_WM_TAG_VERSION" val="1.0"/>
  <p:tag name="KSO_WM_UNIT_TYPE" val="i"/>
  <p:tag name="KSO_WM_UNIT_INDEX" val="32"/>
</p:tagLst>
</file>

<file path=ppt/tags/tag36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3"/>
  <p:tag name="KSO_WM_UNIT_LAYERLEVEL" val="1"/>
  <p:tag name="KSO_WM_TAG_VERSION" val="1.0"/>
  <p:tag name="KSO_WM_UNIT_TYPE" val="i"/>
  <p:tag name="KSO_WM_UNIT_INDEX" val="33"/>
</p:tagLst>
</file>

<file path=ppt/tags/tag36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4"/>
  <p:tag name="KSO_WM_UNIT_LAYERLEVEL" val="1"/>
  <p:tag name="KSO_WM_TAG_VERSION" val="1.0"/>
  <p:tag name="KSO_WM_UNIT_TYPE" val="i"/>
  <p:tag name="KSO_WM_UNIT_INDEX" val="34"/>
</p:tagLst>
</file>

<file path=ppt/tags/tag36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5"/>
  <p:tag name="KSO_WM_UNIT_LAYERLEVEL" val="1"/>
  <p:tag name="KSO_WM_TAG_VERSION" val="1.0"/>
  <p:tag name="KSO_WM_UNIT_TYPE" val="i"/>
  <p:tag name="KSO_WM_UNIT_INDEX" val="35"/>
</p:tagLst>
</file>

<file path=ppt/tags/tag3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6"/>
  <p:tag name="KSO_WM_UNIT_ID" val="_1*i*36"/>
  <p:tag name="KSO_WM_UNIT_LAYERLEVEL" val="1"/>
  <p:tag name="KSO_WM_TAG_VERSION" val="1.0"/>
</p:tagLst>
</file>

<file path=ppt/tags/tag37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6"/>
  <p:tag name="KSO_WM_UNIT_LAYERLEVEL" val="1"/>
  <p:tag name="KSO_WM_TAG_VERSION" val="1.0"/>
  <p:tag name="KSO_WM_UNIT_TYPE" val="i"/>
  <p:tag name="KSO_WM_UNIT_INDEX" val="36"/>
</p:tagLst>
</file>

<file path=ppt/tags/tag37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7"/>
  <p:tag name="KSO_WM_UNIT_LAYERLEVEL" val="1"/>
  <p:tag name="KSO_WM_TAG_VERSION" val="1.0"/>
  <p:tag name="KSO_WM_UNIT_TYPE" val="i"/>
  <p:tag name="KSO_WM_UNIT_INDEX" val="37"/>
</p:tagLst>
</file>

<file path=ppt/tags/tag37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8"/>
  <p:tag name="KSO_WM_UNIT_LAYERLEVEL" val="1"/>
  <p:tag name="KSO_WM_TAG_VERSION" val="1.0"/>
  <p:tag name="KSO_WM_UNIT_TYPE" val="i"/>
  <p:tag name="KSO_WM_UNIT_INDEX" val="38"/>
</p:tagLst>
</file>

<file path=ppt/tags/tag37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9"/>
  <p:tag name="KSO_WM_UNIT_LAYERLEVEL" val="1"/>
  <p:tag name="KSO_WM_TAG_VERSION" val="1.0"/>
  <p:tag name="KSO_WM_UNIT_TYPE" val="i"/>
  <p:tag name="KSO_WM_UNIT_INDEX" val="39"/>
</p:tagLst>
</file>

<file path=ppt/tags/tag37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40"/>
  <p:tag name="KSO_WM_UNIT_LAYERLEVEL" val="1"/>
  <p:tag name="KSO_WM_TAG_VERSION" val="1.0"/>
  <p:tag name="KSO_WM_UNIT_TYPE" val="i"/>
  <p:tag name="KSO_WM_UNIT_INDEX" val="40"/>
</p:tagLst>
</file>

<file path=ppt/tags/tag37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41"/>
  <p:tag name="KSO_WM_UNIT_LAYERLEVEL" val="1"/>
  <p:tag name="KSO_WM_TAG_VERSION" val="1.0"/>
  <p:tag name="KSO_WM_UNIT_TYPE" val="i"/>
  <p:tag name="KSO_WM_UNIT_INDEX" val="41"/>
</p:tagLst>
</file>

<file path=ppt/tags/tag37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42"/>
  <p:tag name="KSO_WM_UNIT_LAYERLEVEL" val="1"/>
  <p:tag name="KSO_WM_TAG_VERSION" val="1.0"/>
  <p:tag name="KSO_WM_UNIT_TYPE" val="i"/>
  <p:tag name="KSO_WM_UNIT_INDEX" val="42"/>
</p:tagLst>
</file>

<file path=ppt/tags/tag37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43"/>
  <p:tag name="KSO_WM_UNIT_LAYERLEVEL" val="1"/>
  <p:tag name="KSO_WM_TAG_VERSION" val="1.0"/>
  <p:tag name="KSO_WM_UNIT_TYPE" val="i"/>
  <p:tag name="KSO_WM_UNIT_INDEX" val="43"/>
</p:tagLst>
</file>

<file path=ppt/tags/tag37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44"/>
  <p:tag name="KSO_WM_UNIT_LAYERLEVEL" val="1"/>
  <p:tag name="KSO_WM_TAG_VERSION" val="1.0"/>
  <p:tag name="KSO_WM_UNIT_TYPE" val="i"/>
  <p:tag name="KSO_WM_UNIT_INDEX" val="44"/>
</p:tagLst>
</file>

<file path=ppt/tags/tag37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45"/>
  <p:tag name="KSO_WM_UNIT_LAYERLEVEL" val="1"/>
  <p:tag name="KSO_WM_TAG_VERSION" val="1.0"/>
  <p:tag name="KSO_WM_UNIT_TYPE" val="i"/>
  <p:tag name="KSO_WM_UNIT_INDEX" val="45"/>
</p:tagLst>
</file>

<file path=ppt/tags/tag3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7"/>
  <p:tag name="KSO_WM_UNIT_ID" val="_1*i*37"/>
  <p:tag name="KSO_WM_UNIT_LAYERLEVEL" val="1"/>
  <p:tag name="KSO_WM_TAG_VERSION" val="1.0"/>
</p:tagLst>
</file>

<file path=ppt/tags/tag38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46"/>
  <p:tag name="KSO_WM_UNIT_LAYERLEVEL" val="1"/>
  <p:tag name="KSO_WM_TAG_VERSION" val="1.0"/>
  <p:tag name="KSO_WM_UNIT_TYPE" val="i"/>
  <p:tag name="KSO_WM_UNIT_INDEX" val="46"/>
</p:tagLst>
</file>

<file path=ppt/tags/tag38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47"/>
  <p:tag name="KSO_WM_UNIT_LAYERLEVEL" val="1"/>
  <p:tag name="KSO_WM_TAG_VERSION" val="1.0"/>
  <p:tag name="KSO_WM_UNIT_TYPE" val="i"/>
  <p:tag name="KSO_WM_UNIT_INDEX" val="47"/>
</p:tagLst>
</file>

<file path=ppt/tags/tag38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48"/>
  <p:tag name="KSO_WM_UNIT_LAYERLEVEL" val="1"/>
  <p:tag name="KSO_WM_TAG_VERSION" val="1.0"/>
  <p:tag name="KSO_WM_UNIT_TYPE" val="i"/>
  <p:tag name="KSO_WM_UNIT_INDEX" val="48"/>
</p:tagLst>
</file>

<file path=ppt/tags/tag38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49"/>
  <p:tag name="KSO_WM_UNIT_LAYERLEVEL" val="1"/>
  <p:tag name="KSO_WM_TAG_VERSION" val="1.0"/>
  <p:tag name="KSO_WM_UNIT_TYPE" val="i"/>
  <p:tag name="KSO_WM_UNIT_INDEX" val="49"/>
</p:tagLst>
</file>

<file path=ppt/tags/tag38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0"/>
  <p:tag name="KSO_WM_UNIT_LAYERLEVEL" val="1"/>
  <p:tag name="KSO_WM_TAG_VERSION" val="1.0"/>
  <p:tag name="KSO_WM_UNIT_TYPE" val="i"/>
  <p:tag name="KSO_WM_UNIT_INDEX" val="50"/>
</p:tagLst>
</file>

<file path=ppt/tags/tag38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1"/>
  <p:tag name="KSO_WM_UNIT_LAYERLEVEL" val="1"/>
  <p:tag name="KSO_WM_TAG_VERSION" val="1.0"/>
  <p:tag name="KSO_WM_UNIT_TYPE" val="i"/>
  <p:tag name="KSO_WM_UNIT_INDEX" val="51"/>
</p:tagLst>
</file>

<file path=ppt/tags/tag38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2"/>
  <p:tag name="KSO_WM_UNIT_LAYERLEVEL" val="1"/>
  <p:tag name="KSO_WM_TAG_VERSION" val="1.0"/>
  <p:tag name="KSO_WM_UNIT_TYPE" val="i"/>
  <p:tag name="KSO_WM_UNIT_INDEX" val="52"/>
</p:tagLst>
</file>

<file path=ppt/tags/tag38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3"/>
  <p:tag name="KSO_WM_UNIT_LAYERLEVEL" val="1"/>
  <p:tag name="KSO_WM_TAG_VERSION" val="1.0"/>
  <p:tag name="KSO_WM_UNIT_TYPE" val="i"/>
  <p:tag name="KSO_WM_UNIT_INDEX" val="53"/>
</p:tagLst>
</file>

<file path=ppt/tags/tag38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4"/>
  <p:tag name="KSO_WM_UNIT_LAYERLEVEL" val="1"/>
  <p:tag name="KSO_WM_TAG_VERSION" val="1.0"/>
  <p:tag name="KSO_WM_UNIT_TYPE" val="i"/>
  <p:tag name="KSO_WM_UNIT_INDEX" val="54"/>
</p:tagLst>
</file>

<file path=ppt/tags/tag38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5"/>
  <p:tag name="KSO_WM_UNIT_LAYERLEVEL" val="1"/>
  <p:tag name="KSO_WM_TAG_VERSION" val="1.0"/>
  <p:tag name="KSO_WM_UNIT_TYPE" val="i"/>
  <p:tag name="KSO_WM_UNIT_INDEX" val="55"/>
</p:tagLst>
</file>

<file path=ppt/tags/tag3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8"/>
  <p:tag name="KSO_WM_UNIT_ID" val="_1*i*38"/>
  <p:tag name="KSO_WM_UNIT_LAYERLEVEL" val="1"/>
  <p:tag name="KSO_WM_TAG_VERSION" val="1.0"/>
</p:tagLst>
</file>

<file path=ppt/tags/tag39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6"/>
  <p:tag name="KSO_WM_UNIT_LAYERLEVEL" val="1"/>
  <p:tag name="KSO_WM_TAG_VERSION" val="1.0"/>
  <p:tag name="KSO_WM_UNIT_TYPE" val="i"/>
  <p:tag name="KSO_WM_UNIT_INDEX" val="56"/>
</p:tagLst>
</file>

<file path=ppt/tags/tag39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7"/>
  <p:tag name="KSO_WM_UNIT_LAYERLEVEL" val="1"/>
  <p:tag name="KSO_WM_TAG_VERSION" val="1.0"/>
  <p:tag name="KSO_WM_UNIT_TYPE" val="i"/>
  <p:tag name="KSO_WM_UNIT_INDEX" val="57"/>
</p:tagLst>
</file>

<file path=ppt/tags/tag39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8"/>
  <p:tag name="KSO_WM_UNIT_LAYERLEVEL" val="1"/>
  <p:tag name="KSO_WM_TAG_VERSION" val="1.0"/>
  <p:tag name="KSO_WM_UNIT_TYPE" val="i"/>
  <p:tag name="KSO_WM_UNIT_INDEX" val="58"/>
</p:tagLst>
</file>

<file path=ppt/tags/tag39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9"/>
  <p:tag name="KSO_WM_UNIT_LAYERLEVEL" val="1"/>
  <p:tag name="KSO_WM_TAG_VERSION" val="1.0"/>
  <p:tag name="KSO_WM_UNIT_TYPE" val="i"/>
  <p:tag name="KSO_WM_UNIT_INDEX" val="59"/>
</p:tagLst>
</file>

<file path=ppt/tags/tag39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60"/>
  <p:tag name="KSO_WM_UNIT_LAYERLEVEL" val="1"/>
  <p:tag name="KSO_WM_TAG_VERSION" val="1.0"/>
  <p:tag name="KSO_WM_UNIT_TYPE" val="i"/>
  <p:tag name="KSO_WM_UNIT_INDEX" val="60"/>
</p:tagLst>
</file>

<file path=ppt/tags/tag39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61"/>
  <p:tag name="KSO_WM_UNIT_LAYERLEVEL" val="1"/>
  <p:tag name="KSO_WM_TAG_VERSION" val="1.0"/>
  <p:tag name="KSO_WM_UNIT_TYPE" val="i"/>
  <p:tag name="KSO_WM_UNIT_INDEX" val="61"/>
</p:tagLst>
</file>

<file path=ppt/tags/tag39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62"/>
  <p:tag name="KSO_WM_UNIT_LAYERLEVEL" val="1"/>
  <p:tag name="KSO_WM_TAG_VERSION" val="1.0"/>
  <p:tag name="KSO_WM_UNIT_TYPE" val="i"/>
  <p:tag name="KSO_WM_UNIT_INDEX" val="62"/>
</p:tagLst>
</file>

<file path=ppt/tags/tag397.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h_f"/>
  <p:tag name="KSO_WM_UNIT_INDEX" val="2_1"/>
  <p:tag name="KSO_WM_UNIT_ID" val="_6*h_f*2_1"/>
  <p:tag name="KSO_WM_UNIT_LAYERLEVEL" val="1_1"/>
  <p:tag name="KSO_WM_TAG_VERSION" val="1.0"/>
  <p:tag name="KSO_WM_BEAUTIFY_FLAG" val="#wm#"/>
  <p:tag name="KSO_WM_UNIT_PRESET_TEXT" val="单击此处编辑母版文本样式&#10;第二级&#10;第三级&#10;第四级&#10;第五级"/>
</p:tagLst>
</file>

<file path=ppt/tags/tag398.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VALUE" val="10"/>
  <p:tag name="KSO_WM_UNIT_HIGHLIGHT" val="0"/>
  <p:tag name="KSO_WM_UNIT_COMPATIBLE" val="0"/>
  <p:tag name="KSO_WM_UNIT_DIAGRAM_ISNUMVISUAL" val="0"/>
  <p:tag name="KSO_WM_UNIT_DIAGRAM_ISREFERUNIT" val="0"/>
  <p:tag name="KSO_WM_UNIT_TYPE" val="h_a"/>
  <p:tag name="KSO_WM_UNIT_INDEX" val="2_1"/>
  <p:tag name="KSO_WM_UNIT_ID" val="_6*h_a*2_1"/>
  <p:tag name="KSO_WM_UNIT_LAYERLEVEL" val="1_1"/>
  <p:tag name="KSO_WM_TAG_VERSION" val="1.0"/>
  <p:tag name="KSO_WM_BEAUTIFY_FLAG" val="#wm#"/>
</p:tagLst>
</file>

<file path=ppt/tags/tag399.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h_f"/>
  <p:tag name="KSO_WM_UNIT_INDEX" val="1_1"/>
  <p:tag name="KSO_WM_UNIT_ID" val="_6*h_f*1_1"/>
  <p:tag name="KSO_WM_UNIT_LAYERLEVEL" val="1_1"/>
  <p:tag name="KSO_WM_TAG_VERSION" val="1.0"/>
  <p:tag name="KSO_WM_BEAUTIFY_FLAG" val="#wm#"/>
  <p:tag name="KSO_WM_UNIT_PRESET_TEXT" val="单击此处编辑母版文本样式&#10;第二级&#10;第三级&#10;第四级&#10;第五级"/>
</p:tagLst>
</file>

<file path=ppt/tags/tag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
  <p:tag name="KSO_WM_UNIT_ID" val="_1*i*3"/>
  <p:tag name="KSO_WM_UNIT_LAYERLEVEL" val="1"/>
  <p:tag name="KSO_WM_TAG_VERSION" val="1.0"/>
</p:tagLst>
</file>

<file path=ppt/tags/tag4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9"/>
  <p:tag name="KSO_WM_UNIT_ID" val="_1*i*39"/>
  <p:tag name="KSO_WM_UNIT_LAYERLEVEL" val="1"/>
  <p:tag name="KSO_WM_TAG_VERSION" val="1.0"/>
</p:tagLst>
</file>

<file path=ppt/tags/tag400.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VALUE" val="10"/>
  <p:tag name="KSO_WM_UNIT_HIGHLIGHT" val="0"/>
  <p:tag name="KSO_WM_UNIT_COMPATIBLE" val="0"/>
  <p:tag name="KSO_WM_UNIT_DIAGRAM_ISNUMVISUAL" val="0"/>
  <p:tag name="KSO_WM_UNIT_DIAGRAM_ISREFERUNIT" val="0"/>
  <p:tag name="KSO_WM_UNIT_TYPE" val="h_a"/>
  <p:tag name="KSO_WM_UNIT_INDEX" val="1_1"/>
  <p:tag name="KSO_WM_UNIT_ID" val="_6*h_a*1_1"/>
  <p:tag name="KSO_WM_UNIT_LAYERLEVEL" val="1_1"/>
  <p:tag name="KSO_WM_TAG_VERSION" val="1.0"/>
  <p:tag name="KSO_WM_BEAUTIFY_FLAG" val="#wm#"/>
</p:tagLst>
</file>

<file path=ppt/tags/tag40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63"/>
  <p:tag name="KSO_WM_UNIT_LAYERLEVEL" val="1"/>
  <p:tag name="KSO_WM_TAG_VERSION" val="1.0"/>
  <p:tag name="KSO_WM_UNIT_CONTENT_GROUP_TYPE" val="titlestyle"/>
  <p:tag name="KSO_WM_UNIT_TYPE" val="i"/>
  <p:tag name="KSO_WM_UNIT_INDEX" val="63"/>
</p:tagLst>
</file>

<file path=ppt/tags/tag40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64"/>
  <p:tag name="KSO_WM_UNIT_LAYERLEVEL" val="1"/>
  <p:tag name="KSO_WM_TAG_VERSION" val="1.0"/>
  <p:tag name="KSO_WM_UNIT_CONTENT_GROUP_TYPE" val="titlestyle"/>
  <p:tag name="KSO_WM_UNIT_TYPE" val="i"/>
  <p:tag name="KSO_WM_UNIT_INDEX" val="64"/>
</p:tagLst>
</file>

<file path=ppt/tags/tag403.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6*a*1"/>
  <p:tag name="KSO_WM_UNIT_LAYERLEVEL" val="1"/>
  <p:tag name="KSO_WM_TAG_VERSION" val="1.0"/>
  <p:tag name="KSO_WM_BEAUTIFY_FLAG" val="#wm#"/>
  <p:tag name="KSO_WM_UNIT_CONTENT_GROUP_TYPE" val="titlestyle"/>
  <p:tag name="KSO_WM_UNIT_PRESET_TEXT" val="单击此处添加标题"/>
</p:tagLst>
</file>

<file path=ppt/tags/tag4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07.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7*i*1"/>
  <p:tag name="KSO_WM_UNIT_LAYERLEVEL" val="1"/>
  <p:tag name="KSO_WM_TAG_VERSION" val="1.0"/>
  <p:tag name="KSO_WM_UNIT_TYPE" val="i"/>
  <p:tag name="KSO_WM_UNIT_INDEX" val="1"/>
</p:tagLst>
</file>

<file path=ppt/tags/tag40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
  <p:tag name="KSO_WM_UNIT_LAYERLEVEL" val="1"/>
  <p:tag name="KSO_WM_TAG_VERSION" val="1.0"/>
  <p:tag name="KSO_WM_UNIT_TYPE" val="i"/>
  <p:tag name="KSO_WM_UNIT_INDEX" val="2"/>
</p:tagLst>
</file>

<file path=ppt/tags/tag40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
  <p:tag name="KSO_WM_UNIT_LAYERLEVEL" val="1"/>
  <p:tag name="KSO_WM_TAG_VERSION" val="1.0"/>
  <p:tag name="KSO_WM_UNIT_TYPE" val="i"/>
  <p:tag name="KSO_WM_UNIT_INDEX" val="3"/>
</p:tagLst>
</file>

<file path=ppt/tags/tag4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40"/>
  <p:tag name="KSO_WM_UNIT_ID" val="_1*i*40"/>
  <p:tag name="KSO_WM_UNIT_LAYERLEVEL" val="1"/>
  <p:tag name="KSO_WM_TAG_VERSION" val="1.0"/>
</p:tagLst>
</file>

<file path=ppt/tags/tag41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4"/>
  <p:tag name="KSO_WM_UNIT_LAYERLEVEL" val="1"/>
  <p:tag name="KSO_WM_TAG_VERSION" val="1.0"/>
  <p:tag name="KSO_WM_UNIT_TYPE" val="i"/>
  <p:tag name="KSO_WM_UNIT_INDEX" val="4"/>
</p:tagLst>
</file>

<file path=ppt/tags/tag41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5"/>
  <p:tag name="KSO_WM_UNIT_LAYERLEVEL" val="1"/>
  <p:tag name="KSO_WM_TAG_VERSION" val="1.0"/>
  <p:tag name="KSO_WM_UNIT_TYPE" val="i"/>
  <p:tag name="KSO_WM_UNIT_INDEX" val="5"/>
</p:tagLst>
</file>

<file path=ppt/tags/tag41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6"/>
  <p:tag name="KSO_WM_UNIT_LAYERLEVEL" val="1"/>
  <p:tag name="KSO_WM_TAG_VERSION" val="1.0"/>
  <p:tag name="KSO_WM_UNIT_TYPE" val="i"/>
  <p:tag name="KSO_WM_UNIT_INDEX" val="6"/>
</p:tagLst>
</file>

<file path=ppt/tags/tag41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7"/>
  <p:tag name="KSO_WM_UNIT_LAYERLEVEL" val="1"/>
  <p:tag name="KSO_WM_TAG_VERSION" val="1.0"/>
  <p:tag name="KSO_WM_UNIT_TYPE" val="i"/>
  <p:tag name="KSO_WM_UNIT_INDEX" val="7"/>
</p:tagLst>
</file>

<file path=ppt/tags/tag41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8"/>
  <p:tag name="KSO_WM_UNIT_LAYERLEVEL" val="1"/>
  <p:tag name="KSO_WM_TAG_VERSION" val="1.0"/>
  <p:tag name="KSO_WM_UNIT_TYPE" val="i"/>
  <p:tag name="KSO_WM_UNIT_INDEX" val="8"/>
</p:tagLst>
</file>

<file path=ppt/tags/tag41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9"/>
  <p:tag name="KSO_WM_UNIT_LAYERLEVEL" val="1"/>
  <p:tag name="KSO_WM_TAG_VERSION" val="1.0"/>
  <p:tag name="KSO_WM_UNIT_TYPE" val="i"/>
  <p:tag name="KSO_WM_UNIT_INDEX" val="9"/>
</p:tagLst>
</file>

<file path=ppt/tags/tag41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0"/>
  <p:tag name="KSO_WM_UNIT_LAYERLEVEL" val="1"/>
  <p:tag name="KSO_WM_TAG_VERSION" val="1.0"/>
  <p:tag name="KSO_WM_UNIT_TYPE" val="i"/>
  <p:tag name="KSO_WM_UNIT_INDEX" val="10"/>
</p:tagLst>
</file>

<file path=ppt/tags/tag41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1"/>
  <p:tag name="KSO_WM_UNIT_LAYERLEVEL" val="1"/>
  <p:tag name="KSO_WM_TAG_VERSION" val="1.0"/>
  <p:tag name="KSO_WM_UNIT_TYPE" val="i"/>
  <p:tag name="KSO_WM_UNIT_INDEX" val="11"/>
</p:tagLst>
</file>

<file path=ppt/tags/tag41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2"/>
  <p:tag name="KSO_WM_UNIT_LAYERLEVEL" val="1"/>
  <p:tag name="KSO_WM_TAG_VERSION" val="1.0"/>
  <p:tag name="KSO_WM_UNIT_TYPE" val="i"/>
  <p:tag name="KSO_WM_UNIT_INDEX" val="12"/>
</p:tagLst>
</file>

<file path=ppt/tags/tag41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3"/>
  <p:tag name="KSO_WM_UNIT_LAYERLEVEL" val="1"/>
  <p:tag name="KSO_WM_TAG_VERSION" val="1.0"/>
  <p:tag name="KSO_WM_UNIT_TYPE" val="i"/>
  <p:tag name="KSO_WM_UNIT_INDEX" val="13"/>
</p:tagLst>
</file>

<file path=ppt/tags/tag4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41"/>
  <p:tag name="KSO_WM_UNIT_ID" val="_1*i*41"/>
  <p:tag name="KSO_WM_UNIT_LAYERLEVEL" val="1"/>
  <p:tag name="KSO_WM_TAG_VERSION" val="1.0"/>
</p:tagLst>
</file>

<file path=ppt/tags/tag42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4"/>
  <p:tag name="KSO_WM_UNIT_LAYERLEVEL" val="1"/>
  <p:tag name="KSO_WM_TAG_VERSION" val="1.0"/>
  <p:tag name="KSO_WM_UNIT_TYPE" val="i"/>
  <p:tag name="KSO_WM_UNIT_INDEX" val="14"/>
</p:tagLst>
</file>

<file path=ppt/tags/tag42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5"/>
  <p:tag name="KSO_WM_UNIT_LAYERLEVEL" val="1"/>
  <p:tag name="KSO_WM_TAG_VERSION" val="1.0"/>
  <p:tag name="KSO_WM_UNIT_TYPE" val="i"/>
  <p:tag name="KSO_WM_UNIT_INDEX" val="15"/>
</p:tagLst>
</file>

<file path=ppt/tags/tag42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6"/>
  <p:tag name="KSO_WM_UNIT_LAYERLEVEL" val="1"/>
  <p:tag name="KSO_WM_TAG_VERSION" val="1.0"/>
  <p:tag name="KSO_WM_UNIT_TYPE" val="i"/>
  <p:tag name="KSO_WM_UNIT_INDEX" val="16"/>
</p:tagLst>
</file>

<file path=ppt/tags/tag42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7"/>
  <p:tag name="KSO_WM_UNIT_LAYERLEVEL" val="1"/>
  <p:tag name="KSO_WM_TAG_VERSION" val="1.0"/>
  <p:tag name="KSO_WM_UNIT_TYPE" val="i"/>
  <p:tag name="KSO_WM_UNIT_INDEX" val="17"/>
</p:tagLst>
</file>

<file path=ppt/tags/tag42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8"/>
  <p:tag name="KSO_WM_UNIT_LAYERLEVEL" val="1"/>
  <p:tag name="KSO_WM_TAG_VERSION" val="1.0"/>
  <p:tag name="KSO_WM_UNIT_TYPE" val="i"/>
  <p:tag name="KSO_WM_UNIT_INDEX" val="18"/>
</p:tagLst>
</file>

<file path=ppt/tags/tag42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9"/>
  <p:tag name="KSO_WM_UNIT_LAYERLEVEL" val="1"/>
  <p:tag name="KSO_WM_TAG_VERSION" val="1.0"/>
  <p:tag name="KSO_WM_UNIT_TYPE" val="i"/>
  <p:tag name="KSO_WM_UNIT_INDEX" val="19"/>
</p:tagLst>
</file>

<file path=ppt/tags/tag42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0"/>
  <p:tag name="KSO_WM_UNIT_LAYERLEVEL" val="1"/>
  <p:tag name="KSO_WM_TAG_VERSION" val="1.0"/>
  <p:tag name="KSO_WM_UNIT_TYPE" val="i"/>
  <p:tag name="KSO_WM_UNIT_INDEX" val="20"/>
</p:tagLst>
</file>

<file path=ppt/tags/tag42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1"/>
  <p:tag name="KSO_WM_UNIT_LAYERLEVEL" val="1"/>
  <p:tag name="KSO_WM_TAG_VERSION" val="1.0"/>
  <p:tag name="KSO_WM_UNIT_TYPE" val="i"/>
  <p:tag name="KSO_WM_UNIT_INDEX" val="21"/>
</p:tagLst>
</file>

<file path=ppt/tags/tag42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2"/>
  <p:tag name="KSO_WM_UNIT_LAYERLEVEL" val="1"/>
  <p:tag name="KSO_WM_TAG_VERSION" val="1.0"/>
  <p:tag name="KSO_WM_UNIT_TYPE" val="i"/>
  <p:tag name="KSO_WM_UNIT_INDEX" val="22"/>
</p:tagLst>
</file>

<file path=ppt/tags/tag42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3"/>
  <p:tag name="KSO_WM_UNIT_LAYERLEVEL" val="1"/>
  <p:tag name="KSO_WM_TAG_VERSION" val="1.0"/>
  <p:tag name="KSO_WM_UNIT_TYPE" val="i"/>
  <p:tag name="KSO_WM_UNIT_INDEX" val="23"/>
</p:tagLst>
</file>

<file path=ppt/tags/tag4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2"/>
  <p:tag name="KSO_WM_UNIT_ID" val="_1*i*42"/>
  <p:tag name="KSO_WM_UNIT_LAYERLEVEL" val="1"/>
  <p:tag name="KSO_WM_TAG_VERSION" val="1.0"/>
</p:tagLst>
</file>

<file path=ppt/tags/tag43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4"/>
  <p:tag name="KSO_WM_UNIT_LAYERLEVEL" val="1"/>
  <p:tag name="KSO_WM_TAG_VERSION" val="1.0"/>
  <p:tag name="KSO_WM_UNIT_TYPE" val="i"/>
  <p:tag name="KSO_WM_UNIT_INDEX" val="24"/>
</p:tagLst>
</file>

<file path=ppt/tags/tag43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5"/>
  <p:tag name="KSO_WM_UNIT_LAYERLEVEL" val="1"/>
  <p:tag name="KSO_WM_TAG_VERSION" val="1.0"/>
  <p:tag name="KSO_WM_UNIT_TYPE" val="i"/>
  <p:tag name="KSO_WM_UNIT_INDEX" val="25"/>
</p:tagLst>
</file>

<file path=ppt/tags/tag43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6"/>
  <p:tag name="KSO_WM_UNIT_LAYERLEVEL" val="1"/>
  <p:tag name="KSO_WM_TAG_VERSION" val="1.0"/>
  <p:tag name="KSO_WM_UNIT_TYPE" val="i"/>
  <p:tag name="KSO_WM_UNIT_INDEX" val="26"/>
</p:tagLst>
</file>

<file path=ppt/tags/tag43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7"/>
  <p:tag name="KSO_WM_UNIT_LAYERLEVEL" val="1"/>
  <p:tag name="KSO_WM_TAG_VERSION" val="1.0"/>
  <p:tag name="KSO_WM_UNIT_TYPE" val="i"/>
  <p:tag name="KSO_WM_UNIT_INDEX" val="27"/>
</p:tagLst>
</file>

<file path=ppt/tags/tag43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8"/>
  <p:tag name="KSO_WM_UNIT_LAYERLEVEL" val="1"/>
  <p:tag name="KSO_WM_TAG_VERSION" val="1.0"/>
  <p:tag name="KSO_WM_UNIT_TYPE" val="i"/>
  <p:tag name="KSO_WM_UNIT_INDEX" val="28"/>
</p:tagLst>
</file>

<file path=ppt/tags/tag43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9"/>
  <p:tag name="KSO_WM_UNIT_LAYERLEVEL" val="1"/>
  <p:tag name="KSO_WM_TAG_VERSION" val="1.0"/>
  <p:tag name="KSO_WM_UNIT_TYPE" val="i"/>
  <p:tag name="KSO_WM_UNIT_INDEX" val="29"/>
</p:tagLst>
</file>

<file path=ppt/tags/tag43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0"/>
  <p:tag name="KSO_WM_UNIT_LAYERLEVEL" val="1"/>
  <p:tag name="KSO_WM_TAG_VERSION" val="1.0"/>
  <p:tag name="KSO_WM_UNIT_TYPE" val="i"/>
  <p:tag name="KSO_WM_UNIT_INDEX" val="30"/>
</p:tagLst>
</file>

<file path=ppt/tags/tag43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1"/>
  <p:tag name="KSO_WM_UNIT_LAYERLEVEL" val="1"/>
  <p:tag name="KSO_WM_TAG_VERSION" val="1.0"/>
  <p:tag name="KSO_WM_UNIT_TYPE" val="i"/>
  <p:tag name="KSO_WM_UNIT_INDEX" val="31"/>
</p:tagLst>
</file>

<file path=ppt/tags/tag43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2"/>
  <p:tag name="KSO_WM_UNIT_LAYERLEVEL" val="1"/>
  <p:tag name="KSO_WM_TAG_VERSION" val="1.0"/>
  <p:tag name="KSO_WM_UNIT_TYPE" val="i"/>
  <p:tag name="KSO_WM_UNIT_INDEX" val="32"/>
</p:tagLst>
</file>

<file path=ppt/tags/tag43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3"/>
  <p:tag name="KSO_WM_UNIT_LAYERLEVEL" val="1"/>
  <p:tag name="KSO_WM_TAG_VERSION" val="1.0"/>
  <p:tag name="KSO_WM_UNIT_TYPE" val="i"/>
  <p:tag name="KSO_WM_UNIT_INDEX" val="33"/>
</p:tagLst>
</file>

<file path=ppt/tags/tag4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3"/>
  <p:tag name="KSO_WM_UNIT_ID" val="_1*i*43"/>
  <p:tag name="KSO_WM_UNIT_LAYERLEVEL" val="1"/>
  <p:tag name="KSO_WM_TAG_VERSION" val="1.0"/>
</p:tagLst>
</file>

<file path=ppt/tags/tag44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4"/>
  <p:tag name="KSO_WM_UNIT_LAYERLEVEL" val="1"/>
  <p:tag name="KSO_WM_TAG_VERSION" val="1.0"/>
  <p:tag name="KSO_WM_UNIT_TYPE" val="i"/>
  <p:tag name="KSO_WM_UNIT_INDEX" val="34"/>
</p:tagLst>
</file>

<file path=ppt/tags/tag44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5"/>
  <p:tag name="KSO_WM_UNIT_LAYERLEVEL" val="1"/>
  <p:tag name="KSO_WM_TAG_VERSION" val="1.0"/>
  <p:tag name="KSO_WM_UNIT_TYPE" val="i"/>
  <p:tag name="KSO_WM_UNIT_INDEX" val="35"/>
</p:tagLst>
</file>

<file path=ppt/tags/tag44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6"/>
  <p:tag name="KSO_WM_UNIT_LAYERLEVEL" val="1"/>
  <p:tag name="KSO_WM_TAG_VERSION" val="1.0"/>
  <p:tag name="KSO_WM_UNIT_TYPE" val="i"/>
  <p:tag name="KSO_WM_UNIT_INDEX" val="36"/>
</p:tagLst>
</file>

<file path=ppt/tags/tag44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7"/>
  <p:tag name="KSO_WM_UNIT_LAYERLEVEL" val="1"/>
  <p:tag name="KSO_WM_TAG_VERSION" val="1.0"/>
  <p:tag name="KSO_WM_UNIT_TYPE" val="i"/>
  <p:tag name="KSO_WM_UNIT_INDEX" val="37"/>
</p:tagLst>
</file>

<file path=ppt/tags/tag44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8"/>
  <p:tag name="KSO_WM_UNIT_LAYERLEVEL" val="1"/>
  <p:tag name="KSO_WM_TAG_VERSION" val="1.0"/>
  <p:tag name="KSO_WM_UNIT_TYPE" val="i"/>
  <p:tag name="KSO_WM_UNIT_INDEX" val="38"/>
</p:tagLst>
</file>

<file path=ppt/tags/tag44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9"/>
  <p:tag name="KSO_WM_UNIT_LAYERLEVEL" val="1"/>
  <p:tag name="KSO_WM_TAG_VERSION" val="1.0"/>
  <p:tag name="KSO_WM_UNIT_TYPE" val="i"/>
  <p:tag name="KSO_WM_UNIT_INDEX" val="39"/>
</p:tagLst>
</file>

<file path=ppt/tags/tag44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40"/>
  <p:tag name="KSO_WM_UNIT_LAYERLEVEL" val="1"/>
  <p:tag name="KSO_WM_TAG_VERSION" val="1.0"/>
  <p:tag name="KSO_WM_UNIT_TYPE" val="i"/>
  <p:tag name="KSO_WM_UNIT_INDEX" val="40"/>
</p:tagLst>
</file>

<file path=ppt/tags/tag44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41"/>
  <p:tag name="KSO_WM_UNIT_LAYERLEVEL" val="1"/>
  <p:tag name="KSO_WM_TAG_VERSION" val="1.0"/>
  <p:tag name="KSO_WM_UNIT_TYPE" val="i"/>
  <p:tag name="KSO_WM_UNIT_INDEX" val="41"/>
</p:tagLst>
</file>

<file path=ppt/tags/tag44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42"/>
  <p:tag name="KSO_WM_UNIT_LAYERLEVEL" val="1"/>
  <p:tag name="KSO_WM_TAG_VERSION" val="1.0"/>
  <p:tag name="KSO_WM_UNIT_TYPE" val="i"/>
  <p:tag name="KSO_WM_UNIT_INDEX" val="42"/>
</p:tagLst>
</file>

<file path=ppt/tags/tag44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43"/>
  <p:tag name="KSO_WM_UNIT_LAYERLEVEL" val="1"/>
  <p:tag name="KSO_WM_TAG_VERSION" val="1.0"/>
  <p:tag name="KSO_WM_UNIT_TYPE" val="i"/>
  <p:tag name="KSO_WM_UNIT_INDEX" val="43"/>
</p:tagLst>
</file>

<file path=ppt/tags/tag4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4"/>
  <p:tag name="KSO_WM_UNIT_ID" val="_1*i*44"/>
  <p:tag name="KSO_WM_UNIT_LAYERLEVEL" val="1"/>
  <p:tag name="KSO_WM_TAG_VERSION" val="1.0"/>
</p:tagLst>
</file>

<file path=ppt/tags/tag45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44"/>
  <p:tag name="KSO_WM_UNIT_LAYERLEVEL" val="1"/>
  <p:tag name="KSO_WM_TAG_VERSION" val="1.0"/>
  <p:tag name="KSO_WM_UNIT_TYPE" val="i"/>
  <p:tag name="KSO_WM_UNIT_INDEX" val="44"/>
</p:tagLst>
</file>

<file path=ppt/tags/tag45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45"/>
  <p:tag name="KSO_WM_UNIT_LAYERLEVEL" val="1"/>
  <p:tag name="KSO_WM_TAG_VERSION" val="1.0"/>
  <p:tag name="KSO_WM_UNIT_TYPE" val="i"/>
  <p:tag name="KSO_WM_UNIT_INDEX" val="45"/>
</p:tagLst>
</file>

<file path=ppt/tags/tag45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46"/>
  <p:tag name="KSO_WM_UNIT_LAYERLEVEL" val="1"/>
  <p:tag name="KSO_WM_TAG_VERSION" val="1.0"/>
  <p:tag name="KSO_WM_UNIT_TYPE" val="i"/>
  <p:tag name="KSO_WM_UNIT_INDEX" val="46"/>
</p:tagLst>
</file>

<file path=ppt/tags/tag4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47"/>
  <p:tag name="KSO_WM_UNIT_LAYERLEVEL" val="1"/>
  <p:tag name="KSO_WM_TAG_VERSION" val="1.0"/>
  <p:tag name="KSO_WM_UNIT_TYPE" val="i"/>
  <p:tag name="KSO_WM_UNIT_INDEX" val="47"/>
</p:tagLst>
</file>

<file path=ppt/tags/tag4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48"/>
  <p:tag name="KSO_WM_UNIT_LAYERLEVEL" val="1"/>
  <p:tag name="KSO_WM_TAG_VERSION" val="1.0"/>
  <p:tag name="KSO_WM_UNIT_TYPE" val="i"/>
  <p:tag name="KSO_WM_UNIT_INDEX" val="48"/>
</p:tagLst>
</file>

<file path=ppt/tags/tag45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49"/>
  <p:tag name="KSO_WM_UNIT_LAYERLEVEL" val="1"/>
  <p:tag name="KSO_WM_TAG_VERSION" val="1.0"/>
  <p:tag name="KSO_WM_UNIT_TYPE" val="i"/>
  <p:tag name="KSO_WM_UNIT_INDEX" val="49"/>
</p:tagLst>
</file>

<file path=ppt/tags/tag45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0"/>
  <p:tag name="KSO_WM_UNIT_LAYERLEVEL" val="1"/>
  <p:tag name="KSO_WM_TAG_VERSION" val="1.0"/>
  <p:tag name="KSO_WM_UNIT_TYPE" val="i"/>
  <p:tag name="KSO_WM_UNIT_INDEX" val="50"/>
</p:tagLst>
</file>

<file path=ppt/tags/tag45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1"/>
  <p:tag name="KSO_WM_UNIT_LAYERLEVEL" val="1"/>
  <p:tag name="KSO_WM_TAG_VERSION" val="1.0"/>
  <p:tag name="KSO_WM_UNIT_TYPE" val="i"/>
  <p:tag name="KSO_WM_UNIT_INDEX" val="51"/>
</p:tagLst>
</file>

<file path=ppt/tags/tag45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2"/>
  <p:tag name="KSO_WM_UNIT_LAYERLEVEL" val="1"/>
  <p:tag name="KSO_WM_TAG_VERSION" val="1.0"/>
  <p:tag name="KSO_WM_UNIT_TYPE" val="i"/>
  <p:tag name="KSO_WM_UNIT_INDEX" val="52"/>
</p:tagLst>
</file>

<file path=ppt/tags/tag45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3"/>
  <p:tag name="KSO_WM_UNIT_LAYERLEVEL" val="1"/>
  <p:tag name="KSO_WM_TAG_VERSION" val="1.0"/>
  <p:tag name="KSO_WM_UNIT_TYPE" val="i"/>
  <p:tag name="KSO_WM_UNIT_INDEX" val="53"/>
</p:tagLst>
</file>

<file path=ppt/tags/tag4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5"/>
  <p:tag name="KSO_WM_UNIT_ID" val="_1*i*45"/>
  <p:tag name="KSO_WM_UNIT_LAYERLEVEL" val="1"/>
  <p:tag name="KSO_WM_TAG_VERSION" val="1.0"/>
</p:tagLst>
</file>

<file path=ppt/tags/tag46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4"/>
  <p:tag name="KSO_WM_UNIT_LAYERLEVEL" val="1"/>
  <p:tag name="KSO_WM_TAG_VERSION" val="1.0"/>
  <p:tag name="KSO_WM_UNIT_TYPE" val="i"/>
  <p:tag name="KSO_WM_UNIT_INDEX" val="54"/>
</p:tagLst>
</file>

<file path=ppt/tags/tag46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5"/>
  <p:tag name="KSO_WM_UNIT_LAYERLEVEL" val="1"/>
  <p:tag name="KSO_WM_TAG_VERSION" val="1.0"/>
  <p:tag name="KSO_WM_UNIT_TYPE" val="i"/>
  <p:tag name="KSO_WM_UNIT_INDEX" val="55"/>
</p:tagLst>
</file>

<file path=ppt/tags/tag46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6"/>
  <p:tag name="KSO_WM_UNIT_LAYERLEVEL" val="1"/>
  <p:tag name="KSO_WM_TAG_VERSION" val="1.0"/>
  <p:tag name="KSO_WM_UNIT_TYPE" val="i"/>
  <p:tag name="KSO_WM_UNIT_INDEX" val="56"/>
</p:tagLst>
</file>

<file path=ppt/tags/tag46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7"/>
  <p:tag name="KSO_WM_UNIT_LAYERLEVEL" val="1"/>
  <p:tag name="KSO_WM_TAG_VERSION" val="1.0"/>
  <p:tag name="KSO_WM_UNIT_TYPE" val="i"/>
  <p:tag name="KSO_WM_UNIT_INDEX" val="57"/>
</p:tagLst>
</file>

<file path=ppt/tags/tag46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8"/>
  <p:tag name="KSO_WM_UNIT_LAYERLEVEL" val="1"/>
  <p:tag name="KSO_WM_TAG_VERSION" val="1.0"/>
  <p:tag name="KSO_WM_UNIT_TYPE" val="i"/>
  <p:tag name="KSO_WM_UNIT_INDEX" val="58"/>
</p:tagLst>
</file>

<file path=ppt/tags/tag46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9"/>
  <p:tag name="KSO_WM_UNIT_LAYERLEVEL" val="1"/>
  <p:tag name="KSO_WM_TAG_VERSION" val="1.0"/>
  <p:tag name="KSO_WM_UNIT_TYPE" val="i"/>
  <p:tag name="KSO_WM_UNIT_INDEX" val="59"/>
</p:tagLst>
</file>

<file path=ppt/tags/tag46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60"/>
  <p:tag name="KSO_WM_UNIT_LAYERLEVEL" val="1"/>
  <p:tag name="KSO_WM_TAG_VERSION" val="1.0"/>
  <p:tag name="KSO_WM_UNIT_TYPE" val="i"/>
  <p:tag name="KSO_WM_UNIT_INDEX" val="60"/>
</p:tagLst>
</file>

<file path=ppt/tags/tag46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61"/>
  <p:tag name="KSO_WM_UNIT_LAYERLEVEL" val="1"/>
  <p:tag name="KSO_WM_TAG_VERSION" val="1.0"/>
  <p:tag name="KSO_WM_UNIT_TYPE" val="i"/>
  <p:tag name="KSO_WM_UNIT_INDEX" val="61"/>
</p:tagLst>
</file>

<file path=ppt/tags/tag46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62"/>
  <p:tag name="KSO_WM_UNIT_LAYERLEVEL" val="1"/>
  <p:tag name="KSO_WM_TAG_VERSION" val="1.0"/>
  <p:tag name="KSO_WM_UNIT_TYPE" val="i"/>
  <p:tag name="KSO_WM_UNIT_INDEX" val="62"/>
</p:tagLst>
</file>

<file path=ppt/tags/tag46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63"/>
  <p:tag name="KSO_WM_UNIT_LAYERLEVEL" val="1"/>
  <p:tag name="KSO_WM_TAG_VERSION" val="1.0"/>
  <p:tag name="KSO_WM_UNIT_CONTENT_GROUP_TYPE" val="titlestyle"/>
  <p:tag name="KSO_WM_UNIT_TYPE" val="i"/>
  <p:tag name="KSO_WM_UNIT_INDEX" val="63"/>
</p:tagLst>
</file>

<file path=ppt/tags/tag4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6"/>
  <p:tag name="KSO_WM_UNIT_ID" val="_1*i*46"/>
  <p:tag name="KSO_WM_UNIT_LAYERLEVEL" val="1"/>
  <p:tag name="KSO_WM_TAG_VERSION" val="1.0"/>
</p:tagLst>
</file>

<file path=ppt/tags/tag47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64"/>
  <p:tag name="KSO_WM_UNIT_LAYERLEVEL" val="1"/>
  <p:tag name="KSO_WM_TAG_VERSION" val="1.0"/>
  <p:tag name="KSO_WM_UNIT_CONTENT_GROUP_TYPE" val="titlestyle"/>
  <p:tag name="KSO_WM_UNIT_TYPE" val="i"/>
  <p:tag name="KSO_WM_UNIT_INDEX" val="64"/>
</p:tagLst>
</file>

<file path=ppt/tags/tag4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7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64"/>
  <p:tag name="KSO_WM_UNIT_LAYERLEVEL" val="1"/>
  <p:tag name="KSO_WM_TAG_VERSION" val="1.0"/>
  <p:tag name="KSO_WM_UNIT_CONTENT_GROUP_TYPE" val="titlestyle"/>
  <p:tag name="KSO_WM_UNIT_TYPE" val="i"/>
  <p:tag name="KSO_WM_UNIT_INDEX" val="64"/>
</p:tagLst>
</file>

<file path=ppt/tags/tag47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63"/>
  <p:tag name="KSO_WM_UNIT_LAYERLEVEL" val="1"/>
  <p:tag name="KSO_WM_TAG_VERSION" val="1.0"/>
  <p:tag name="KSO_WM_UNIT_CONTENT_GROUP_TYPE" val="titlestyle"/>
  <p:tag name="KSO_WM_UNIT_TYPE" val="i"/>
  <p:tag name="KSO_WM_UNIT_INDEX" val="63"/>
</p:tagLst>
</file>

<file path=ppt/tags/tag47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62"/>
  <p:tag name="KSO_WM_UNIT_LAYERLEVEL" val="1"/>
  <p:tag name="KSO_WM_TAG_VERSION" val="1.0"/>
  <p:tag name="KSO_WM_UNIT_TYPE" val="i"/>
  <p:tag name="KSO_WM_UNIT_INDEX" val="62"/>
</p:tagLst>
</file>

<file path=ppt/tags/tag47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61"/>
  <p:tag name="KSO_WM_UNIT_LAYERLEVEL" val="1"/>
  <p:tag name="KSO_WM_TAG_VERSION" val="1.0"/>
  <p:tag name="KSO_WM_UNIT_TYPE" val="i"/>
  <p:tag name="KSO_WM_UNIT_INDEX" val="61"/>
</p:tagLst>
</file>

<file path=ppt/tags/tag47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60"/>
  <p:tag name="KSO_WM_UNIT_LAYERLEVEL" val="1"/>
  <p:tag name="KSO_WM_TAG_VERSION" val="1.0"/>
  <p:tag name="KSO_WM_UNIT_TYPE" val="i"/>
  <p:tag name="KSO_WM_UNIT_INDEX" val="60"/>
</p:tagLst>
</file>

<file path=ppt/tags/tag47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9"/>
  <p:tag name="KSO_WM_UNIT_LAYERLEVEL" val="1"/>
  <p:tag name="KSO_WM_TAG_VERSION" val="1.0"/>
  <p:tag name="KSO_WM_UNIT_TYPE" val="i"/>
  <p:tag name="KSO_WM_UNIT_INDEX" val="59"/>
</p:tagLst>
</file>

<file path=ppt/tags/tag4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7"/>
  <p:tag name="KSO_WM_UNIT_ID" val="_1*i*47"/>
  <p:tag name="KSO_WM_UNIT_LAYERLEVEL" val="1"/>
  <p:tag name="KSO_WM_TAG_VERSION" val="1.0"/>
</p:tagLst>
</file>

<file path=ppt/tags/tag48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8"/>
  <p:tag name="KSO_WM_UNIT_LAYERLEVEL" val="1"/>
  <p:tag name="KSO_WM_TAG_VERSION" val="1.0"/>
  <p:tag name="KSO_WM_UNIT_TYPE" val="i"/>
  <p:tag name="KSO_WM_UNIT_INDEX" val="58"/>
</p:tagLst>
</file>

<file path=ppt/tags/tag48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7"/>
  <p:tag name="KSO_WM_UNIT_LAYERLEVEL" val="1"/>
  <p:tag name="KSO_WM_TAG_VERSION" val="1.0"/>
  <p:tag name="KSO_WM_UNIT_TYPE" val="i"/>
  <p:tag name="KSO_WM_UNIT_INDEX" val="57"/>
</p:tagLst>
</file>

<file path=ppt/tags/tag48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6"/>
  <p:tag name="KSO_WM_UNIT_LAYERLEVEL" val="1"/>
  <p:tag name="KSO_WM_TAG_VERSION" val="1.0"/>
  <p:tag name="KSO_WM_UNIT_TYPE" val="i"/>
  <p:tag name="KSO_WM_UNIT_INDEX" val="56"/>
</p:tagLst>
</file>

<file path=ppt/tags/tag48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5"/>
  <p:tag name="KSO_WM_UNIT_LAYERLEVEL" val="1"/>
  <p:tag name="KSO_WM_TAG_VERSION" val="1.0"/>
  <p:tag name="KSO_WM_UNIT_TYPE" val="i"/>
  <p:tag name="KSO_WM_UNIT_INDEX" val="55"/>
</p:tagLst>
</file>

<file path=ppt/tags/tag48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4"/>
  <p:tag name="KSO_WM_UNIT_LAYERLEVEL" val="1"/>
  <p:tag name="KSO_WM_TAG_VERSION" val="1.0"/>
  <p:tag name="KSO_WM_UNIT_TYPE" val="i"/>
  <p:tag name="KSO_WM_UNIT_INDEX" val="54"/>
</p:tagLst>
</file>

<file path=ppt/tags/tag48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3"/>
  <p:tag name="KSO_WM_UNIT_LAYERLEVEL" val="1"/>
  <p:tag name="KSO_WM_TAG_VERSION" val="1.0"/>
  <p:tag name="KSO_WM_UNIT_TYPE" val="i"/>
  <p:tag name="KSO_WM_UNIT_INDEX" val="53"/>
</p:tagLst>
</file>

<file path=ppt/tags/tag48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2"/>
  <p:tag name="KSO_WM_UNIT_LAYERLEVEL" val="1"/>
  <p:tag name="KSO_WM_TAG_VERSION" val="1.0"/>
  <p:tag name="KSO_WM_UNIT_TYPE" val="i"/>
  <p:tag name="KSO_WM_UNIT_INDEX" val="52"/>
</p:tagLst>
</file>

<file path=ppt/tags/tag48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1"/>
  <p:tag name="KSO_WM_UNIT_LAYERLEVEL" val="1"/>
  <p:tag name="KSO_WM_TAG_VERSION" val="1.0"/>
  <p:tag name="KSO_WM_UNIT_TYPE" val="i"/>
  <p:tag name="KSO_WM_UNIT_INDEX" val="51"/>
</p:tagLst>
</file>

<file path=ppt/tags/tag48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0"/>
  <p:tag name="KSO_WM_UNIT_LAYERLEVEL" val="1"/>
  <p:tag name="KSO_WM_TAG_VERSION" val="1.0"/>
  <p:tag name="KSO_WM_UNIT_TYPE" val="i"/>
  <p:tag name="KSO_WM_UNIT_INDEX" val="50"/>
</p:tagLst>
</file>

<file path=ppt/tags/tag48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49"/>
  <p:tag name="KSO_WM_UNIT_LAYERLEVEL" val="1"/>
  <p:tag name="KSO_WM_TAG_VERSION" val="1.0"/>
  <p:tag name="KSO_WM_UNIT_TYPE" val="i"/>
  <p:tag name="KSO_WM_UNIT_INDEX" val="49"/>
</p:tagLst>
</file>

<file path=ppt/tags/tag4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8"/>
  <p:tag name="KSO_WM_UNIT_ID" val="_1*i*48"/>
  <p:tag name="KSO_WM_UNIT_LAYERLEVEL" val="1"/>
  <p:tag name="KSO_WM_TAG_VERSION" val="1.0"/>
</p:tagLst>
</file>

<file path=ppt/tags/tag49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48"/>
  <p:tag name="KSO_WM_UNIT_LAYERLEVEL" val="1"/>
  <p:tag name="KSO_WM_TAG_VERSION" val="1.0"/>
  <p:tag name="KSO_WM_UNIT_TYPE" val="i"/>
  <p:tag name="KSO_WM_UNIT_INDEX" val="48"/>
</p:tagLst>
</file>

<file path=ppt/tags/tag49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47"/>
  <p:tag name="KSO_WM_UNIT_LAYERLEVEL" val="1"/>
  <p:tag name="KSO_WM_TAG_VERSION" val="1.0"/>
  <p:tag name="KSO_WM_UNIT_TYPE" val="i"/>
  <p:tag name="KSO_WM_UNIT_INDEX" val="47"/>
</p:tagLst>
</file>

<file path=ppt/tags/tag49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46"/>
  <p:tag name="KSO_WM_UNIT_LAYERLEVEL" val="1"/>
  <p:tag name="KSO_WM_TAG_VERSION" val="1.0"/>
  <p:tag name="KSO_WM_UNIT_TYPE" val="i"/>
  <p:tag name="KSO_WM_UNIT_INDEX" val="46"/>
</p:tagLst>
</file>

<file path=ppt/tags/tag49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45"/>
  <p:tag name="KSO_WM_UNIT_LAYERLEVEL" val="1"/>
  <p:tag name="KSO_WM_TAG_VERSION" val="1.0"/>
  <p:tag name="KSO_WM_UNIT_TYPE" val="i"/>
  <p:tag name="KSO_WM_UNIT_INDEX" val="45"/>
</p:tagLst>
</file>

<file path=ppt/tags/tag49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44"/>
  <p:tag name="KSO_WM_UNIT_LAYERLEVEL" val="1"/>
  <p:tag name="KSO_WM_TAG_VERSION" val="1.0"/>
  <p:tag name="KSO_WM_UNIT_TYPE" val="i"/>
  <p:tag name="KSO_WM_UNIT_INDEX" val="44"/>
</p:tagLst>
</file>

<file path=ppt/tags/tag49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43"/>
  <p:tag name="KSO_WM_UNIT_LAYERLEVEL" val="1"/>
  <p:tag name="KSO_WM_TAG_VERSION" val="1.0"/>
  <p:tag name="KSO_WM_UNIT_TYPE" val="i"/>
  <p:tag name="KSO_WM_UNIT_INDEX" val="43"/>
</p:tagLst>
</file>

<file path=ppt/tags/tag49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42"/>
  <p:tag name="KSO_WM_UNIT_LAYERLEVEL" val="1"/>
  <p:tag name="KSO_WM_TAG_VERSION" val="1.0"/>
  <p:tag name="KSO_WM_UNIT_TYPE" val="i"/>
  <p:tag name="KSO_WM_UNIT_INDEX" val="42"/>
</p:tagLst>
</file>

<file path=ppt/tags/tag49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41"/>
  <p:tag name="KSO_WM_UNIT_LAYERLEVEL" val="1"/>
  <p:tag name="KSO_WM_TAG_VERSION" val="1.0"/>
  <p:tag name="KSO_WM_UNIT_TYPE" val="i"/>
  <p:tag name="KSO_WM_UNIT_INDEX" val="41"/>
</p:tagLst>
</file>

<file path=ppt/tags/tag49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40"/>
  <p:tag name="KSO_WM_UNIT_LAYERLEVEL" val="1"/>
  <p:tag name="KSO_WM_TAG_VERSION" val="1.0"/>
  <p:tag name="KSO_WM_UNIT_TYPE" val="i"/>
  <p:tag name="KSO_WM_UNIT_INDEX" val="40"/>
</p:tagLst>
</file>

<file path=ppt/tags/tag49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9"/>
  <p:tag name="KSO_WM_UNIT_LAYERLEVEL" val="1"/>
  <p:tag name="KSO_WM_TAG_VERSION" val="1.0"/>
  <p:tag name="KSO_WM_UNIT_TYPE" val="i"/>
  <p:tag name="KSO_WM_UNIT_INDEX" val="39"/>
</p:tagLst>
</file>

<file path=ppt/tags/tag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4"/>
  <p:tag name="KSO_WM_UNIT_ID" val="_1*i*4"/>
  <p:tag name="KSO_WM_UNIT_LAYERLEVEL" val="1"/>
  <p:tag name="KSO_WM_TAG_VERSION" val="1.0"/>
</p:tagLst>
</file>

<file path=ppt/tags/tag5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9"/>
  <p:tag name="KSO_WM_UNIT_ID" val="_1*i*49"/>
  <p:tag name="KSO_WM_UNIT_LAYERLEVEL" val="1"/>
  <p:tag name="KSO_WM_TAG_VERSION" val="1.0"/>
</p:tagLst>
</file>

<file path=ppt/tags/tag50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8"/>
  <p:tag name="KSO_WM_UNIT_LAYERLEVEL" val="1"/>
  <p:tag name="KSO_WM_TAG_VERSION" val="1.0"/>
  <p:tag name="KSO_WM_UNIT_TYPE" val="i"/>
  <p:tag name="KSO_WM_UNIT_INDEX" val="38"/>
</p:tagLst>
</file>

<file path=ppt/tags/tag50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7"/>
  <p:tag name="KSO_WM_UNIT_LAYERLEVEL" val="1"/>
  <p:tag name="KSO_WM_TAG_VERSION" val="1.0"/>
  <p:tag name="KSO_WM_UNIT_TYPE" val="i"/>
  <p:tag name="KSO_WM_UNIT_INDEX" val="37"/>
</p:tagLst>
</file>

<file path=ppt/tags/tag50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6"/>
  <p:tag name="KSO_WM_UNIT_LAYERLEVEL" val="1"/>
  <p:tag name="KSO_WM_TAG_VERSION" val="1.0"/>
  <p:tag name="KSO_WM_UNIT_TYPE" val="i"/>
  <p:tag name="KSO_WM_UNIT_INDEX" val="36"/>
</p:tagLst>
</file>

<file path=ppt/tags/tag50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5"/>
  <p:tag name="KSO_WM_UNIT_LAYERLEVEL" val="1"/>
  <p:tag name="KSO_WM_TAG_VERSION" val="1.0"/>
  <p:tag name="KSO_WM_UNIT_TYPE" val="i"/>
  <p:tag name="KSO_WM_UNIT_INDEX" val="35"/>
</p:tagLst>
</file>

<file path=ppt/tags/tag50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4"/>
  <p:tag name="KSO_WM_UNIT_LAYERLEVEL" val="1"/>
  <p:tag name="KSO_WM_TAG_VERSION" val="1.0"/>
  <p:tag name="KSO_WM_UNIT_TYPE" val="i"/>
  <p:tag name="KSO_WM_UNIT_INDEX" val="34"/>
</p:tagLst>
</file>

<file path=ppt/tags/tag50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3"/>
  <p:tag name="KSO_WM_UNIT_LAYERLEVEL" val="1"/>
  <p:tag name="KSO_WM_TAG_VERSION" val="1.0"/>
  <p:tag name="KSO_WM_UNIT_TYPE" val="i"/>
  <p:tag name="KSO_WM_UNIT_INDEX" val="33"/>
</p:tagLst>
</file>

<file path=ppt/tags/tag50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2"/>
  <p:tag name="KSO_WM_UNIT_LAYERLEVEL" val="1"/>
  <p:tag name="KSO_WM_TAG_VERSION" val="1.0"/>
  <p:tag name="KSO_WM_UNIT_TYPE" val="i"/>
  <p:tag name="KSO_WM_UNIT_INDEX" val="32"/>
</p:tagLst>
</file>

<file path=ppt/tags/tag50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1"/>
  <p:tag name="KSO_WM_UNIT_LAYERLEVEL" val="1"/>
  <p:tag name="KSO_WM_TAG_VERSION" val="1.0"/>
  <p:tag name="KSO_WM_UNIT_TYPE" val="i"/>
  <p:tag name="KSO_WM_UNIT_INDEX" val="31"/>
</p:tagLst>
</file>

<file path=ppt/tags/tag50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0"/>
  <p:tag name="KSO_WM_UNIT_LAYERLEVEL" val="1"/>
  <p:tag name="KSO_WM_TAG_VERSION" val="1.0"/>
  <p:tag name="KSO_WM_UNIT_TYPE" val="i"/>
  <p:tag name="KSO_WM_UNIT_INDEX" val="30"/>
</p:tagLst>
</file>

<file path=ppt/tags/tag50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9"/>
  <p:tag name="KSO_WM_UNIT_LAYERLEVEL" val="1"/>
  <p:tag name="KSO_WM_TAG_VERSION" val="1.0"/>
  <p:tag name="KSO_WM_UNIT_TYPE" val="i"/>
  <p:tag name="KSO_WM_UNIT_INDEX" val="29"/>
</p:tagLst>
</file>

<file path=ppt/tags/tag5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0"/>
  <p:tag name="KSO_WM_UNIT_ID" val="_1*i*50"/>
  <p:tag name="KSO_WM_UNIT_LAYERLEVEL" val="1"/>
  <p:tag name="KSO_WM_TAG_VERSION" val="1.0"/>
</p:tagLst>
</file>

<file path=ppt/tags/tag51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8"/>
  <p:tag name="KSO_WM_UNIT_LAYERLEVEL" val="1"/>
  <p:tag name="KSO_WM_TAG_VERSION" val="1.0"/>
  <p:tag name="KSO_WM_UNIT_TYPE" val="i"/>
  <p:tag name="KSO_WM_UNIT_INDEX" val="28"/>
</p:tagLst>
</file>

<file path=ppt/tags/tag51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7"/>
  <p:tag name="KSO_WM_UNIT_LAYERLEVEL" val="1"/>
  <p:tag name="KSO_WM_TAG_VERSION" val="1.0"/>
  <p:tag name="KSO_WM_UNIT_TYPE" val="i"/>
  <p:tag name="KSO_WM_UNIT_INDEX" val="27"/>
</p:tagLst>
</file>

<file path=ppt/tags/tag51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6"/>
  <p:tag name="KSO_WM_UNIT_LAYERLEVEL" val="1"/>
  <p:tag name="KSO_WM_TAG_VERSION" val="1.0"/>
  <p:tag name="KSO_WM_UNIT_TYPE" val="i"/>
  <p:tag name="KSO_WM_UNIT_INDEX" val="26"/>
</p:tagLst>
</file>

<file path=ppt/tags/tag51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5"/>
  <p:tag name="KSO_WM_UNIT_LAYERLEVEL" val="1"/>
  <p:tag name="KSO_WM_TAG_VERSION" val="1.0"/>
  <p:tag name="KSO_WM_UNIT_TYPE" val="i"/>
  <p:tag name="KSO_WM_UNIT_INDEX" val="25"/>
</p:tagLst>
</file>

<file path=ppt/tags/tag51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4"/>
  <p:tag name="KSO_WM_UNIT_LAYERLEVEL" val="1"/>
  <p:tag name="KSO_WM_TAG_VERSION" val="1.0"/>
  <p:tag name="KSO_WM_UNIT_TYPE" val="i"/>
  <p:tag name="KSO_WM_UNIT_INDEX" val="24"/>
</p:tagLst>
</file>

<file path=ppt/tags/tag51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3"/>
  <p:tag name="KSO_WM_UNIT_LAYERLEVEL" val="1"/>
  <p:tag name="KSO_WM_TAG_VERSION" val="1.0"/>
  <p:tag name="KSO_WM_UNIT_TYPE" val="i"/>
  <p:tag name="KSO_WM_UNIT_INDEX" val="23"/>
</p:tagLst>
</file>

<file path=ppt/tags/tag51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2"/>
  <p:tag name="KSO_WM_UNIT_LAYERLEVEL" val="1"/>
  <p:tag name="KSO_WM_TAG_VERSION" val="1.0"/>
  <p:tag name="KSO_WM_UNIT_TYPE" val="i"/>
  <p:tag name="KSO_WM_UNIT_INDEX" val="22"/>
</p:tagLst>
</file>

<file path=ppt/tags/tag51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1"/>
  <p:tag name="KSO_WM_UNIT_LAYERLEVEL" val="1"/>
  <p:tag name="KSO_WM_TAG_VERSION" val="1.0"/>
  <p:tag name="KSO_WM_UNIT_TYPE" val="i"/>
  <p:tag name="KSO_WM_UNIT_INDEX" val="21"/>
</p:tagLst>
</file>

<file path=ppt/tags/tag51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0"/>
  <p:tag name="KSO_WM_UNIT_LAYERLEVEL" val="1"/>
  <p:tag name="KSO_WM_TAG_VERSION" val="1.0"/>
  <p:tag name="KSO_WM_UNIT_TYPE" val="i"/>
  <p:tag name="KSO_WM_UNIT_INDEX" val="20"/>
</p:tagLst>
</file>

<file path=ppt/tags/tag51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9"/>
  <p:tag name="KSO_WM_UNIT_LAYERLEVEL" val="1"/>
  <p:tag name="KSO_WM_TAG_VERSION" val="1.0"/>
  <p:tag name="KSO_WM_UNIT_TYPE" val="i"/>
  <p:tag name="KSO_WM_UNIT_INDEX" val="19"/>
</p:tagLst>
</file>

<file path=ppt/tags/tag5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1"/>
  <p:tag name="KSO_WM_UNIT_ID" val="_1*i*51"/>
  <p:tag name="KSO_WM_UNIT_LAYERLEVEL" val="1"/>
  <p:tag name="KSO_WM_TAG_VERSION" val="1.0"/>
</p:tagLst>
</file>

<file path=ppt/tags/tag52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8"/>
  <p:tag name="KSO_WM_UNIT_LAYERLEVEL" val="1"/>
  <p:tag name="KSO_WM_TAG_VERSION" val="1.0"/>
  <p:tag name="KSO_WM_UNIT_TYPE" val="i"/>
  <p:tag name="KSO_WM_UNIT_INDEX" val="18"/>
</p:tagLst>
</file>

<file path=ppt/tags/tag52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7"/>
  <p:tag name="KSO_WM_UNIT_LAYERLEVEL" val="1"/>
  <p:tag name="KSO_WM_TAG_VERSION" val="1.0"/>
  <p:tag name="KSO_WM_UNIT_TYPE" val="i"/>
  <p:tag name="KSO_WM_UNIT_INDEX" val="17"/>
</p:tagLst>
</file>

<file path=ppt/tags/tag52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6"/>
  <p:tag name="KSO_WM_UNIT_LAYERLEVEL" val="1"/>
  <p:tag name="KSO_WM_TAG_VERSION" val="1.0"/>
  <p:tag name="KSO_WM_UNIT_TYPE" val="i"/>
  <p:tag name="KSO_WM_UNIT_INDEX" val="16"/>
</p:tagLst>
</file>

<file path=ppt/tags/tag52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5"/>
  <p:tag name="KSO_WM_UNIT_LAYERLEVEL" val="1"/>
  <p:tag name="KSO_WM_TAG_VERSION" val="1.0"/>
  <p:tag name="KSO_WM_UNIT_TYPE" val="i"/>
  <p:tag name="KSO_WM_UNIT_INDEX" val="15"/>
</p:tagLst>
</file>

<file path=ppt/tags/tag52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4"/>
  <p:tag name="KSO_WM_UNIT_LAYERLEVEL" val="1"/>
  <p:tag name="KSO_WM_TAG_VERSION" val="1.0"/>
  <p:tag name="KSO_WM_UNIT_TYPE" val="i"/>
  <p:tag name="KSO_WM_UNIT_INDEX" val="14"/>
</p:tagLst>
</file>

<file path=ppt/tags/tag52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3"/>
  <p:tag name="KSO_WM_UNIT_LAYERLEVEL" val="1"/>
  <p:tag name="KSO_WM_TAG_VERSION" val="1.0"/>
  <p:tag name="KSO_WM_UNIT_TYPE" val="i"/>
  <p:tag name="KSO_WM_UNIT_INDEX" val="13"/>
</p:tagLst>
</file>

<file path=ppt/tags/tag52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2"/>
  <p:tag name="KSO_WM_UNIT_LAYERLEVEL" val="1"/>
  <p:tag name="KSO_WM_TAG_VERSION" val="1.0"/>
  <p:tag name="KSO_WM_UNIT_TYPE" val="i"/>
  <p:tag name="KSO_WM_UNIT_INDEX" val="12"/>
</p:tagLst>
</file>

<file path=ppt/tags/tag52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1"/>
  <p:tag name="KSO_WM_UNIT_LAYERLEVEL" val="1"/>
  <p:tag name="KSO_WM_TAG_VERSION" val="1.0"/>
  <p:tag name="KSO_WM_UNIT_TYPE" val="i"/>
  <p:tag name="KSO_WM_UNIT_INDEX" val="11"/>
</p:tagLst>
</file>

<file path=ppt/tags/tag52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0"/>
  <p:tag name="KSO_WM_UNIT_LAYERLEVEL" val="1"/>
  <p:tag name="KSO_WM_TAG_VERSION" val="1.0"/>
  <p:tag name="KSO_WM_UNIT_TYPE" val="i"/>
  <p:tag name="KSO_WM_UNIT_INDEX" val="10"/>
</p:tagLst>
</file>

<file path=ppt/tags/tag52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9"/>
  <p:tag name="KSO_WM_UNIT_LAYERLEVEL" val="1"/>
  <p:tag name="KSO_WM_TAG_VERSION" val="1.0"/>
  <p:tag name="KSO_WM_UNIT_TYPE" val="i"/>
  <p:tag name="KSO_WM_UNIT_INDEX" val="9"/>
</p:tagLst>
</file>

<file path=ppt/tags/tag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2"/>
  <p:tag name="KSO_WM_UNIT_ID" val="_1*i*52"/>
  <p:tag name="KSO_WM_UNIT_LAYERLEVEL" val="1"/>
  <p:tag name="KSO_WM_TAG_VERSION" val="1.0"/>
</p:tagLst>
</file>

<file path=ppt/tags/tag53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8"/>
  <p:tag name="KSO_WM_UNIT_LAYERLEVEL" val="1"/>
  <p:tag name="KSO_WM_TAG_VERSION" val="1.0"/>
  <p:tag name="KSO_WM_UNIT_TYPE" val="i"/>
  <p:tag name="KSO_WM_UNIT_INDEX" val="8"/>
</p:tagLst>
</file>

<file path=ppt/tags/tag53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7"/>
  <p:tag name="KSO_WM_UNIT_LAYERLEVEL" val="1"/>
  <p:tag name="KSO_WM_TAG_VERSION" val="1.0"/>
  <p:tag name="KSO_WM_UNIT_TYPE" val="i"/>
  <p:tag name="KSO_WM_UNIT_INDEX" val="7"/>
</p:tagLst>
</file>

<file path=ppt/tags/tag53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6"/>
  <p:tag name="KSO_WM_UNIT_LAYERLEVEL" val="1"/>
  <p:tag name="KSO_WM_TAG_VERSION" val="1.0"/>
  <p:tag name="KSO_WM_UNIT_TYPE" val="i"/>
  <p:tag name="KSO_WM_UNIT_INDEX" val="6"/>
</p:tagLst>
</file>

<file path=ppt/tags/tag53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5"/>
  <p:tag name="KSO_WM_UNIT_LAYERLEVEL" val="1"/>
  <p:tag name="KSO_WM_TAG_VERSION" val="1.0"/>
  <p:tag name="KSO_WM_UNIT_TYPE" val="i"/>
  <p:tag name="KSO_WM_UNIT_INDEX" val="5"/>
</p:tagLst>
</file>

<file path=ppt/tags/tag53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4"/>
  <p:tag name="KSO_WM_UNIT_LAYERLEVEL" val="1"/>
  <p:tag name="KSO_WM_TAG_VERSION" val="1.0"/>
  <p:tag name="KSO_WM_UNIT_TYPE" val="i"/>
  <p:tag name="KSO_WM_UNIT_INDEX" val="4"/>
</p:tagLst>
</file>

<file path=ppt/tags/tag53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
  <p:tag name="KSO_WM_UNIT_LAYERLEVEL" val="1"/>
  <p:tag name="KSO_WM_TAG_VERSION" val="1.0"/>
  <p:tag name="KSO_WM_UNIT_TYPE" val="i"/>
  <p:tag name="KSO_WM_UNIT_INDEX" val="3"/>
</p:tagLst>
</file>

<file path=ppt/tags/tag53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
  <p:tag name="KSO_WM_UNIT_LAYERLEVEL" val="1"/>
  <p:tag name="KSO_WM_TAG_VERSION" val="1.0"/>
  <p:tag name="KSO_WM_UNIT_TYPE" val="i"/>
  <p:tag name="KSO_WM_UNIT_INDEX" val="2"/>
</p:tagLst>
</file>

<file path=ppt/tags/tag537.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8*i*1"/>
  <p:tag name="KSO_WM_UNIT_LAYERLEVEL" val="1"/>
  <p:tag name="KSO_WM_TAG_VERSION" val="1.0"/>
  <p:tag name="KSO_WM_UNIT_TYPE" val="i"/>
  <p:tag name="KSO_WM_UNIT_INDEX" val="1"/>
</p:tagLst>
</file>

<file path=ppt/tags/tag5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3"/>
  <p:tag name="KSO_WM_UNIT_ID" val="_1*i*53"/>
  <p:tag name="KSO_WM_UNIT_LAYERLEVEL" val="1"/>
  <p:tag name="KSO_WM_TAG_VERSION" val="1.0"/>
</p:tagLst>
</file>

<file path=ppt/tags/tag5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1.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9*i*1"/>
  <p:tag name="KSO_WM_UNIT_LAYERLEVEL" val="1"/>
  <p:tag name="KSO_WM_TAG_VERSION" val="1.0"/>
  <p:tag name="KSO_WM_UNIT_TYPE" val="i"/>
  <p:tag name="KSO_WM_UNIT_INDEX" val="1"/>
</p:tagLst>
</file>

<file path=ppt/tags/tag54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
  <p:tag name="KSO_WM_UNIT_LAYERLEVEL" val="1"/>
  <p:tag name="KSO_WM_TAG_VERSION" val="1.0"/>
  <p:tag name="KSO_WM_UNIT_TYPE" val="i"/>
  <p:tag name="KSO_WM_UNIT_INDEX" val="2"/>
</p:tagLst>
</file>

<file path=ppt/tags/tag54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
  <p:tag name="KSO_WM_UNIT_LAYERLEVEL" val="1"/>
  <p:tag name="KSO_WM_TAG_VERSION" val="1.0"/>
  <p:tag name="KSO_WM_UNIT_TYPE" val="i"/>
  <p:tag name="KSO_WM_UNIT_INDEX" val="3"/>
</p:tagLst>
</file>

<file path=ppt/tags/tag54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4"/>
  <p:tag name="KSO_WM_UNIT_LAYERLEVEL" val="1"/>
  <p:tag name="KSO_WM_TAG_VERSION" val="1.0"/>
  <p:tag name="KSO_WM_UNIT_TYPE" val="i"/>
  <p:tag name="KSO_WM_UNIT_INDEX" val="4"/>
</p:tagLst>
</file>

<file path=ppt/tags/tag54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5"/>
  <p:tag name="KSO_WM_UNIT_LAYERLEVEL" val="1"/>
  <p:tag name="KSO_WM_TAG_VERSION" val="1.0"/>
  <p:tag name="KSO_WM_UNIT_TYPE" val="i"/>
  <p:tag name="KSO_WM_UNIT_INDEX" val="5"/>
</p:tagLst>
</file>

<file path=ppt/tags/tag54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6"/>
  <p:tag name="KSO_WM_UNIT_LAYERLEVEL" val="1"/>
  <p:tag name="KSO_WM_TAG_VERSION" val="1.0"/>
  <p:tag name="KSO_WM_UNIT_TYPE" val="i"/>
  <p:tag name="KSO_WM_UNIT_INDEX" val="6"/>
</p:tagLst>
</file>

<file path=ppt/tags/tag54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7"/>
  <p:tag name="KSO_WM_UNIT_LAYERLEVEL" val="1"/>
  <p:tag name="KSO_WM_TAG_VERSION" val="1.0"/>
  <p:tag name="KSO_WM_UNIT_TYPE" val="i"/>
  <p:tag name="KSO_WM_UNIT_INDEX" val="7"/>
</p:tagLst>
</file>

<file path=ppt/tags/tag54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8"/>
  <p:tag name="KSO_WM_UNIT_LAYERLEVEL" val="1"/>
  <p:tag name="KSO_WM_TAG_VERSION" val="1.0"/>
  <p:tag name="KSO_WM_UNIT_TYPE" val="i"/>
  <p:tag name="KSO_WM_UNIT_INDEX" val="8"/>
</p:tagLst>
</file>

<file path=ppt/tags/tag54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9"/>
  <p:tag name="KSO_WM_UNIT_LAYERLEVEL" val="1"/>
  <p:tag name="KSO_WM_TAG_VERSION" val="1.0"/>
  <p:tag name="KSO_WM_UNIT_TYPE" val="i"/>
  <p:tag name="KSO_WM_UNIT_INDEX" val="9"/>
</p:tagLst>
</file>

<file path=ppt/tags/tag5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4"/>
  <p:tag name="KSO_WM_UNIT_ID" val="_1*i*54"/>
  <p:tag name="KSO_WM_UNIT_LAYERLEVEL" val="1"/>
  <p:tag name="KSO_WM_TAG_VERSION" val="1.0"/>
</p:tagLst>
</file>

<file path=ppt/tags/tag55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0"/>
  <p:tag name="KSO_WM_UNIT_LAYERLEVEL" val="1"/>
  <p:tag name="KSO_WM_TAG_VERSION" val="1.0"/>
  <p:tag name="KSO_WM_UNIT_TYPE" val="i"/>
  <p:tag name="KSO_WM_UNIT_INDEX" val="10"/>
</p:tagLst>
</file>

<file path=ppt/tags/tag55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1"/>
  <p:tag name="KSO_WM_UNIT_LAYERLEVEL" val="1"/>
  <p:tag name="KSO_WM_TAG_VERSION" val="1.0"/>
  <p:tag name="KSO_WM_UNIT_TYPE" val="i"/>
  <p:tag name="KSO_WM_UNIT_INDEX" val="11"/>
</p:tagLst>
</file>

<file path=ppt/tags/tag55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2"/>
  <p:tag name="KSO_WM_UNIT_LAYERLEVEL" val="1"/>
  <p:tag name="KSO_WM_TAG_VERSION" val="1.0"/>
  <p:tag name="KSO_WM_UNIT_TYPE" val="i"/>
  <p:tag name="KSO_WM_UNIT_INDEX" val="12"/>
</p:tagLst>
</file>

<file path=ppt/tags/tag55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3"/>
  <p:tag name="KSO_WM_UNIT_LAYERLEVEL" val="1"/>
  <p:tag name="KSO_WM_TAG_VERSION" val="1.0"/>
  <p:tag name="KSO_WM_UNIT_TYPE" val="i"/>
  <p:tag name="KSO_WM_UNIT_INDEX" val="13"/>
</p:tagLst>
</file>

<file path=ppt/tags/tag55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4"/>
  <p:tag name="KSO_WM_UNIT_LAYERLEVEL" val="1"/>
  <p:tag name="KSO_WM_TAG_VERSION" val="1.0"/>
  <p:tag name="KSO_WM_UNIT_TYPE" val="i"/>
  <p:tag name="KSO_WM_UNIT_INDEX" val="14"/>
</p:tagLst>
</file>

<file path=ppt/tags/tag55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5"/>
  <p:tag name="KSO_WM_UNIT_LAYERLEVEL" val="1"/>
  <p:tag name="KSO_WM_TAG_VERSION" val="1.0"/>
  <p:tag name="KSO_WM_UNIT_TYPE" val="i"/>
  <p:tag name="KSO_WM_UNIT_INDEX" val="15"/>
</p:tagLst>
</file>

<file path=ppt/tags/tag55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6"/>
  <p:tag name="KSO_WM_UNIT_LAYERLEVEL" val="1"/>
  <p:tag name="KSO_WM_TAG_VERSION" val="1.0"/>
  <p:tag name="KSO_WM_UNIT_TYPE" val="i"/>
  <p:tag name="KSO_WM_UNIT_INDEX" val="16"/>
</p:tagLst>
</file>

<file path=ppt/tags/tag55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7"/>
  <p:tag name="KSO_WM_UNIT_LAYERLEVEL" val="1"/>
  <p:tag name="KSO_WM_TAG_VERSION" val="1.0"/>
  <p:tag name="KSO_WM_UNIT_TYPE" val="i"/>
  <p:tag name="KSO_WM_UNIT_INDEX" val="17"/>
</p:tagLst>
</file>

<file path=ppt/tags/tag55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8"/>
  <p:tag name="KSO_WM_UNIT_LAYERLEVEL" val="1"/>
  <p:tag name="KSO_WM_TAG_VERSION" val="1.0"/>
  <p:tag name="KSO_WM_UNIT_TYPE" val="i"/>
  <p:tag name="KSO_WM_UNIT_INDEX" val="18"/>
</p:tagLst>
</file>

<file path=ppt/tags/tag55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9"/>
  <p:tag name="KSO_WM_UNIT_LAYERLEVEL" val="1"/>
  <p:tag name="KSO_WM_TAG_VERSION" val="1.0"/>
  <p:tag name="KSO_WM_UNIT_TYPE" val="i"/>
  <p:tag name="KSO_WM_UNIT_INDEX" val="19"/>
</p:tagLst>
</file>

<file path=ppt/tags/tag5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5"/>
  <p:tag name="KSO_WM_UNIT_ID" val="_1*i*55"/>
  <p:tag name="KSO_WM_UNIT_LAYERLEVEL" val="1"/>
  <p:tag name="KSO_WM_TAG_VERSION" val="1.0"/>
</p:tagLst>
</file>

<file path=ppt/tags/tag56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0"/>
  <p:tag name="KSO_WM_UNIT_LAYERLEVEL" val="1"/>
  <p:tag name="KSO_WM_TAG_VERSION" val="1.0"/>
  <p:tag name="KSO_WM_UNIT_TYPE" val="i"/>
  <p:tag name="KSO_WM_UNIT_INDEX" val="20"/>
</p:tagLst>
</file>

<file path=ppt/tags/tag56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1"/>
  <p:tag name="KSO_WM_UNIT_LAYERLEVEL" val="1"/>
  <p:tag name="KSO_WM_TAG_VERSION" val="1.0"/>
  <p:tag name="KSO_WM_UNIT_TYPE" val="i"/>
  <p:tag name="KSO_WM_UNIT_INDEX" val="21"/>
</p:tagLst>
</file>

<file path=ppt/tags/tag56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2"/>
  <p:tag name="KSO_WM_UNIT_LAYERLEVEL" val="1"/>
  <p:tag name="KSO_WM_TAG_VERSION" val="1.0"/>
  <p:tag name="KSO_WM_UNIT_TYPE" val="i"/>
  <p:tag name="KSO_WM_UNIT_INDEX" val="22"/>
</p:tagLst>
</file>

<file path=ppt/tags/tag56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3"/>
  <p:tag name="KSO_WM_UNIT_LAYERLEVEL" val="1"/>
  <p:tag name="KSO_WM_TAG_VERSION" val="1.0"/>
  <p:tag name="KSO_WM_UNIT_TYPE" val="i"/>
  <p:tag name="KSO_WM_UNIT_INDEX" val="23"/>
</p:tagLst>
</file>

<file path=ppt/tags/tag56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4"/>
  <p:tag name="KSO_WM_UNIT_LAYERLEVEL" val="1"/>
  <p:tag name="KSO_WM_TAG_VERSION" val="1.0"/>
  <p:tag name="KSO_WM_UNIT_TYPE" val="i"/>
  <p:tag name="KSO_WM_UNIT_INDEX" val="24"/>
</p:tagLst>
</file>

<file path=ppt/tags/tag56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5"/>
  <p:tag name="KSO_WM_UNIT_LAYERLEVEL" val="1"/>
  <p:tag name="KSO_WM_TAG_VERSION" val="1.0"/>
  <p:tag name="KSO_WM_UNIT_TYPE" val="i"/>
  <p:tag name="KSO_WM_UNIT_INDEX" val="25"/>
</p:tagLst>
</file>

<file path=ppt/tags/tag56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6"/>
  <p:tag name="KSO_WM_UNIT_LAYERLEVEL" val="1"/>
  <p:tag name="KSO_WM_TAG_VERSION" val="1.0"/>
  <p:tag name="KSO_WM_UNIT_TYPE" val="i"/>
  <p:tag name="KSO_WM_UNIT_INDEX" val="26"/>
</p:tagLst>
</file>

<file path=ppt/tags/tag56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7"/>
  <p:tag name="KSO_WM_UNIT_LAYERLEVEL" val="1"/>
  <p:tag name="KSO_WM_TAG_VERSION" val="1.0"/>
  <p:tag name="KSO_WM_UNIT_TYPE" val="i"/>
  <p:tag name="KSO_WM_UNIT_INDEX" val="27"/>
</p:tagLst>
</file>

<file path=ppt/tags/tag56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8"/>
  <p:tag name="KSO_WM_UNIT_LAYERLEVEL" val="1"/>
  <p:tag name="KSO_WM_TAG_VERSION" val="1.0"/>
  <p:tag name="KSO_WM_UNIT_TYPE" val="i"/>
  <p:tag name="KSO_WM_UNIT_INDEX" val="28"/>
</p:tagLst>
</file>

<file path=ppt/tags/tag56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9"/>
  <p:tag name="KSO_WM_UNIT_LAYERLEVEL" val="1"/>
  <p:tag name="KSO_WM_TAG_VERSION" val="1.0"/>
  <p:tag name="KSO_WM_UNIT_TYPE" val="i"/>
  <p:tag name="KSO_WM_UNIT_INDEX" val="29"/>
</p:tagLst>
</file>

<file path=ppt/tags/tag5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6"/>
  <p:tag name="KSO_WM_UNIT_ID" val="_1*i*56"/>
  <p:tag name="KSO_WM_UNIT_LAYERLEVEL" val="1"/>
  <p:tag name="KSO_WM_TAG_VERSION" val="1.0"/>
</p:tagLst>
</file>

<file path=ppt/tags/tag57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0"/>
  <p:tag name="KSO_WM_UNIT_LAYERLEVEL" val="1"/>
  <p:tag name="KSO_WM_TAG_VERSION" val="1.0"/>
  <p:tag name="KSO_WM_UNIT_TYPE" val="i"/>
  <p:tag name="KSO_WM_UNIT_INDEX" val="30"/>
</p:tagLst>
</file>

<file path=ppt/tags/tag57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1"/>
  <p:tag name="KSO_WM_UNIT_LAYERLEVEL" val="1"/>
  <p:tag name="KSO_WM_TAG_VERSION" val="1.0"/>
  <p:tag name="KSO_WM_UNIT_TYPE" val="i"/>
  <p:tag name="KSO_WM_UNIT_INDEX" val="31"/>
</p:tagLst>
</file>

<file path=ppt/tags/tag57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2"/>
  <p:tag name="KSO_WM_UNIT_LAYERLEVEL" val="1"/>
  <p:tag name="KSO_WM_TAG_VERSION" val="1.0"/>
  <p:tag name="KSO_WM_UNIT_TYPE" val="i"/>
  <p:tag name="KSO_WM_UNIT_INDEX" val="32"/>
</p:tagLst>
</file>

<file path=ppt/tags/tag57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3"/>
  <p:tag name="KSO_WM_UNIT_LAYERLEVEL" val="1"/>
  <p:tag name="KSO_WM_TAG_VERSION" val="1.0"/>
  <p:tag name="KSO_WM_UNIT_TYPE" val="i"/>
  <p:tag name="KSO_WM_UNIT_INDEX" val="33"/>
</p:tagLst>
</file>

<file path=ppt/tags/tag57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4"/>
  <p:tag name="KSO_WM_UNIT_LAYERLEVEL" val="1"/>
  <p:tag name="KSO_WM_TAG_VERSION" val="1.0"/>
  <p:tag name="KSO_WM_UNIT_TYPE" val="i"/>
  <p:tag name="KSO_WM_UNIT_INDEX" val="34"/>
</p:tagLst>
</file>

<file path=ppt/tags/tag57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5"/>
  <p:tag name="KSO_WM_UNIT_LAYERLEVEL" val="1"/>
  <p:tag name="KSO_WM_TAG_VERSION" val="1.0"/>
  <p:tag name="KSO_WM_UNIT_TYPE" val="i"/>
  <p:tag name="KSO_WM_UNIT_INDEX" val="35"/>
</p:tagLst>
</file>

<file path=ppt/tags/tag57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6"/>
  <p:tag name="KSO_WM_UNIT_LAYERLEVEL" val="1"/>
  <p:tag name="KSO_WM_TAG_VERSION" val="1.0"/>
  <p:tag name="KSO_WM_UNIT_TYPE" val="i"/>
  <p:tag name="KSO_WM_UNIT_INDEX" val="36"/>
</p:tagLst>
</file>

<file path=ppt/tags/tag57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7"/>
  <p:tag name="KSO_WM_UNIT_LAYERLEVEL" val="1"/>
  <p:tag name="KSO_WM_TAG_VERSION" val="1.0"/>
  <p:tag name="KSO_WM_UNIT_TYPE" val="i"/>
  <p:tag name="KSO_WM_UNIT_INDEX" val="37"/>
</p:tagLst>
</file>

<file path=ppt/tags/tag57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8"/>
  <p:tag name="KSO_WM_UNIT_LAYERLEVEL" val="1"/>
  <p:tag name="KSO_WM_TAG_VERSION" val="1.0"/>
  <p:tag name="KSO_WM_UNIT_TYPE" val="i"/>
  <p:tag name="KSO_WM_UNIT_INDEX" val="38"/>
</p:tagLst>
</file>

<file path=ppt/tags/tag57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9"/>
  <p:tag name="KSO_WM_UNIT_LAYERLEVEL" val="1"/>
  <p:tag name="KSO_WM_TAG_VERSION" val="1.0"/>
  <p:tag name="KSO_WM_UNIT_TYPE" val="i"/>
  <p:tag name="KSO_WM_UNIT_INDEX" val="39"/>
</p:tagLst>
</file>

<file path=ppt/tags/tag5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7"/>
  <p:tag name="KSO_WM_UNIT_ID" val="_1*i*57"/>
  <p:tag name="KSO_WM_UNIT_LAYERLEVEL" val="1"/>
  <p:tag name="KSO_WM_TAG_VERSION" val="1.0"/>
</p:tagLst>
</file>

<file path=ppt/tags/tag58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40"/>
  <p:tag name="KSO_WM_UNIT_LAYERLEVEL" val="1"/>
  <p:tag name="KSO_WM_TAG_VERSION" val="1.0"/>
  <p:tag name="KSO_WM_UNIT_TYPE" val="i"/>
  <p:tag name="KSO_WM_UNIT_INDEX" val="40"/>
</p:tagLst>
</file>

<file path=ppt/tags/tag58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41"/>
  <p:tag name="KSO_WM_UNIT_LAYERLEVEL" val="1"/>
  <p:tag name="KSO_WM_TAG_VERSION" val="1.0"/>
  <p:tag name="KSO_WM_UNIT_TYPE" val="i"/>
  <p:tag name="KSO_WM_UNIT_INDEX" val="41"/>
</p:tagLst>
</file>

<file path=ppt/tags/tag58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42"/>
  <p:tag name="KSO_WM_UNIT_LAYERLEVEL" val="1"/>
  <p:tag name="KSO_WM_TAG_VERSION" val="1.0"/>
  <p:tag name="KSO_WM_UNIT_TYPE" val="i"/>
  <p:tag name="KSO_WM_UNIT_INDEX" val="42"/>
</p:tagLst>
</file>

<file path=ppt/tags/tag58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43"/>
  <p:tag name="KSO_WM_UNIT_LAYERLEVEL" val="1"/>
  <p:tag name="KSO_WM_TAG_VERSION" val="1.0"/>
  <p:tag name="KSO_WM_UNIT_TYPE" val="i"/>
  <p:tag name="KSO_WM_UNIT_INDEX" val="43"/>
</p:tagLst>
</file>

<file path=ppt/tags/tag58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44"/>
  <p:tag name="KSO_WM_UNIT_LAYERLEVEL" val="1"/>
  <p:tag name="KSO_WM_TAG_VERSION" val="1.0"/>
  <p:tag name="KSO_WM_UNIT_TYPE" val="i"/>
  <p:tag name="KSO_WM_UNIT_INDEX" val="44"/>
</p:tagLst>
</file>

<file path=ppt/tags/tag58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45"/>
  <p:tag name="KSO_WM_UNIT_LAYERLEVEL" val="1"/>
  <p:tag name="KSO_WM_TAG_VERSION" val="1.0"/>
  <p:tag name="KSO_WM_UNIT_TYPE" val="i"/>
  <p:tag name="KSO_WM_UNIT_INDEX" val="45"/>
</p:tagLst>
</file>

<file path=ppt/tags/tag58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46"/>
  <p:tag name="KSO_WM_UNIT_LAYERLEVEL" val="1"/>
  <p:tag name="KSO_WM_TAG_VERSION" val="1.0"/>
  <p:tag name="KSO_WM_UNIT_TYPE" val="i"/>
  <p:tag name="KSO_WM_UNIT_INDEX" val="46"/>
</p:tagLst>
</file>

<file path=ppt/tags/tag58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47"/>
  <p:tag name="KSO_WM_UNIT_LAYERLEVEL" val="1"/>
  <p:tag name="KSO_WM_TAG_VERSION" val="1.0"/>
  <p:tag name="KSO_WM_UNIT_TYPE" val="i"/>
  <p:tag name="KSO_WM_UNIT_INDEX" val="47"/>
</p:tagLst>
</file>

<file path=ppt/tags/tag58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48"/>
  <p:tag name="KSO_WM_UNIT_LAYERLEVEL" val="1"/>
  <p:tag name="KSO_WM_TAG_VERSION" val="1.0"/>
  <p:tag name="KSO_WM_UNIT_TYPE" val="i"/>
  <p:tag name="KSO_WM_UNIT_INDEX" val="48"/>
</p:tagLst>
</file>

<file path=ppt/tags/tag58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49"/>
  <p:tag name="KSO_WM_UNIT_LAYERLEVEL" val="1"/>
  <p:tag name="KSO_WM_TAG_VERSION" val="1.0"/>
  <p:tag name="KSO_WM_UNIT_TYPE" val="i"/>
  <p:tag name="KSO_WM_UNIT_INDEX" val="49"/>
</p:tagLst>
</file>

<file path=ppt/tags/tag5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8"/>
  <p:tag name="KSO_WM_UNIT_ID" val="_1*i*58"/>
  <p:tag name="KSO_WM_UNIT_LAYERLEVEL" val="1"/>
  <p:tag name="KSO_WM_TAG_VERSION" val="1.0"/>
</p:tagLst>
</file>

<file path=ppt/tags/tag59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0"/>
  <p:tag name="KSO_WM_UNIT_LAYERLEVEL" val="1"/>
  <p:tag name="KSO_WM_TAG_VERSION" val="1.0"/>
  <p:tag name="KSO_WM_UNIT_TYPE" val="i"/>
  <p:tag name="KSO_WM_UNIT_INDEX" val="50"/>
</p:tagLst>
</file>

<file path=ppt/tags/tag59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1"/>
  <p:tag name="KSO_WM_UNIT_LAYERLEVEL" val="1"/>
  <p:tag name="KSO_WM_TAG_VERSION" val="1.0"/>
  <p:tag name="KSO_WM_UNIT_TYPE" val="i"/>
  <p:tag name="KSO_WM_UNIT_INDEX" val="51"/>
</p:tagLst>
</file>

<file path=ppt/tags/tag59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2"/>
  <p:tag name="KSO_WM_UNIT_LAYERLEVEL" val="1"/>
  <p:tag name="KSO_WM_TAG_VERSION" val="1.0"/>
  <p:tag name="KSO_WM_UNIT_TYPE" val="i"/>
  <p:tag name="KSO_WM_UNIT_INDEX" val="52"/>
</p:tagLst>
</file>

<file path=ppt/tags/tag59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3"/>
  <p:tag name="KSO_WM_UNIT_LAYERLEVEL" val="1"/>
  <p:tag name="KSO_WM_TAG_VERSION" val="1.0"/>
  <p:tag name="KSO_WM_UNIT_TYPE" val="i"/>
  <p:tag name="KSO_WM_UNIT_INDEX" val="53"/>
</p:tagLst>
</file>

<file path=ppt/tags/tag59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4"/>
  <p:tag name="KSO_WM_UNIT_LAYERLEVEL" val="1"/>
  <p:tag name="KSO_WM_TAG_VERSION" val="1.0"/>
  <p:tag name="KSO_WM_UNIT_TYPE" val="i"/>
  <p:tag name="KSO_WM_UNIT_INDEX" val="54"/>
</p:tagLst>
</file>

<file path=ppt/tags/tag59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5"/>
  <p:tag name="KSO_WM_UNIT_LAYERLEVEL" val="1"/>
  <p:tag name="KSO_WM_TAG_VERSION" val="1.0"/>
  <p:tag name="KSO_WM_UNIT_TYPE" val="i"/>
  <p:tag name="KSO_WM_UNIT_INDEX" val="55"/>
</p:tagLst>
</file>

<file path=ppt/tags/tag59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6"/>
  <p:tag name="KSO_WM_UNIT_LAYERLEVEL" val="1"/>
  <p:tag name="KSO_WM_TAG_VERSION" val="1.0"/>
  <p:tag name="KSO_WM_UNIT_TYPE" val="i"/>
  <p:tag name="KSO_WM_UNIT_INDEX" val="56"/>
</p:tagLst>
</file>

<file path=ppt/tags/tag59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7"/>
  <p:tag name="KSO_WM_UNIT_LAYERLEVEL" val="1"/>
  <p:tag name="KSO_WM_TAG_VERSION" val="1.0"/>
  <p:tag name="KSO_WM_UNIT_TYPE" val="i"/>
  <p:tag name="KSO_WM_UNIT_INDEX" val="57"/>
</p:tagLst>
</file>

<file path=ppt/tags/tag59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8"/>
  <p:tag name="KSO_WM_UNIT_LAYERLEVEL" val="1"/>
  <p:tag name="KSO_WM_TAG_VERSION" val="1.0"/>
  <p:tag name="KSO_WM_UNIT_TYPE" val="i"/>
  <p:tag name="KSO_WM_UNIT_INDEX" val="58"/>
</p:tagLst>
</file>

<file path=ppt/tags/tag59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9"/>
  <p:tag name="KSO_WM_UNIT_LAYERLEVEL" val="1"/>
  <p:tag name="KSO_WM_TAG_VERSION" val="1.0"/>
  <p:tag name="KSO_WM_UNIT_TYPE" val="i"/>
  <p:tag name="KSO_WM_UNIT_INDEX" val="59"/>
</p:tagLst>
</file>

<file path=ppt/tags/tag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5"/>
  <p:tag name="KSO_WM_UNIT_ID" val="_1*i*5"/>
  <p:tag name="KSO_WM_UNIT_LAYERLEVEL" val="1"/>
  <p:tag name="KSO_WM_TAG_VERSION" val="1.0"/>
</p:tagLst>
</file>

<file path=ppt/tags/tag6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9"/>
  <p:tag name="KSO_WM_UNIT_ID" val="_1*i*59"/>
  <p:tag name="KSO_WM_UNIT_LAYERLEVEL" val="1"/>
  <p:tag name="KSO_WM_TAG_VERSION" val="1.0"/>
</p:tagLst>
</file>

<file path=ppt/tags/tag60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60"/>
  <p:tag name="KSO_WM_UNIT_LAYERLEVEL" val="1"/>
  <p:tag name="KSO_WM_TAG_VERSION" val="1.0"/>
  <p:tag name="KSO_WM_UNIT_TYPE" val="i"/>
  <p:tag name="KSO_WM_UNIT_INDEX" val="60"/>
</p:tagLst>
</file>

<file path=ppt/tags/tag60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61"/>
  <p:tag name="KSO_WM_UNIT_LAYERLEVEL" val="1"/>
  <p:tag name="KSO_WM_TAG_VERSION" val="1.0"/>
  <p:tag name="KSO_WM_UNIT_TYPE" val="i"/>
  <p:tag name="KSO_WM_UNIT_INDEX" val="61"/>
</p:tagLst>
</file>

<file path=ppt/tags/tag60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62"/>
  <p:tag name="KSO_WM_UNIT_LAYERLEVEL" val="1"/>
  <p:tag name="KSO_WM_TAG_VERSION" val="1.0"/>
  <p:tag name="KSO_WM_UNIT_TYPE" val="i"/>
  <p:tag name="KSO_WM_UNIT_INDEX" val="62"/>
</p:tagLst>
</file>

<file path=ppt/tags/tag60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63"/>
  <p:tag name="KSO_WM_UNIT_LAYERLEVEL" val="1"/>
  <p:tag name="KSO_WM_TAG_VERSION" val="1.0"/>
  <p:tag name="KSO_WM_UNIT_CONTENT_GROUP_TYPE" val="titlestyle"/>
  <p:tag name="KSO_WM_UNIT_TYPE" val="i"/>
  <p:tag name="KSO_WM_UNIT_INDEX" val="63"/>
</p:tagLst>
</file>

<file path=ppt/tags/tag60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64"/>
  <p:tag name="KSO_WM_UNIT_LAYERLEVEL" val="1"/>
  <p:tag name="KSO_WM_TAG_VERSION" val="1.0"/>
  <p:tag name="KSO_WM_UNIT_CONTENT_GROUP_TYPE" val="titlestyle"/>
  <p:tag name="KSO_WM_UNIT_TYPE" val="i"/>
  <p:tag name="KSO_WM_UNIT_INDEX" val="64"/>
</p:tagLst>
</file>

<file path=ppt/tags/tag60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9*a*1"/>
  <p:tag name="KSO_WM_UNIT_LAYERLEVEL" val="1"/>
  <p:tag name="KSO_WM_TAG_VERSION" val="1.0"/>
  <p:tag name="KSO_WM_BEAUTIFY_FLAG" val="#wm#"/>
  <p:tag name="KSO_WM_UNIT_CONTENT_GROUP_TYPE" val="titlestyle"/>
  <p:tag name="KSO_WM_UNIT_PRESET_TEXT" val="单击此处添加标题"/>
</p:tagLst>
</file>

<file path=ppt/tags/tag606.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_9*f*1"/>
  <p:tag name="KSO_WM_UNIT_LAYERLEVEL" val="1"/>
  <p:tag name="KSO_WM_TAG_VERSION" val="1.0"/>
  <p:tag name="KSO_WM_BEAUTIFY_FLAG" val="#wm#"/>
  <p:tag name="KSO_WM_UNIT_PRESET_TEXT" val="单击此处编辑母版文本样式&#10;第二级&#10;第三级&#10;第四级&#10;第五级"/>
</p:tagLst>
</file>

<file path=ppt/tags/tag6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0"/>
  <p:tag name="KSO_WM_UNIT_ID" val="_1*i*60"/>
  <p:tag name="KSO_WM_UNIT_LAYERLEVEL" val="1"/>
  <p:tag name="KSO_WM_TAG_VERSION" val="1.0"/>
</p:tagLst>
</file>

<file path=ppt/tags/tag610.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10*i*1"/>
  <p:tag name="KSO_WM_UNIT_LAYERLEVEL" val="1"/>
  <p:tag name="KSO_WM_TAG_VERSION" val="1.0"/>
  <p:tag name="KSO_WM_UNIT_TYPE" val="i"/>
  <p:tag name="KSO_WM_UNIT_INDEX" val="1"/>
</p:tagLst>
</file>

<file path=ppt/tags/tag61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
  <p:tag name="KSO_WM_UNIT_LAYERLEVEL" val="1"/>
  <p:tag name="KSO_WM_TAG_VERSION" val="1.0"/>
  <p:tag name="KSO_WM_UNIT_TYPE" val="i"/>
  <p:tag name="KSO_WM_UNIT_INDEX" val="2"/>
</p:tagLst>
</file>

<file path=ppt/tags/tag61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
  <p:tag name="KSO_WM_UNIT_LAYERLEVEL" val="1"/>
  <p:tag name="KSO_WM_TAG_VERSION" val="1.0"/>
  <p:tag name="KSO_WM_UNIT_TYPE" val="i"/>
  <p:tag name="KSO_WM_UNIT_INDEX" val="3"/>
</p:tagLst>
</file>

<file path=ppt/tags/tag61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4"/>
  <p:tag name="KSO_WM_UNIT_LAYERLEVEL" val="1"/>
  <p:tag name="KSO_WM_TAG_VERSION" val="1.0"/>
  <p:tag name="KSO_WM_UNIT_TYPE" val="i"/>
  <p:tag name="KSO_WM_UNIT_INDEX" val="4"/>
</p:tagLst>
</file>

<file path=ppt/tags/tag61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5"/>
  <p:tag name="KSO_WM_UNIT_LAYERLEVEL" val="1"/>
  <p:tag name="KSO_WM_TAG_VERSION" val="1.0"/>
  <p:tag name="KSO_WM_UNIT_TYPE" val="i"/>
  <p:tag name="KSO_WM_UNIT_INDEX" val="5"/>
</p:tagLst>
</file>

<file path=ppt/tags/tag61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6"/>
  <p:tag name="KSO_WM_UNIT_LAYERLEVEL" val="1"/>
  <p:tag name="KSO_WM_TAG_VERSION" val="1.0"/>
  <p:tag name="KSO_WM_UNIT_TYPE" val="i"/>
  <p:tag name="KSO_WM_UNIT_INDEX" val="6"/>
</p:tagLst>
</file>

<file path=ppt/tags/tag61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7"/>
  <p:tag name="KSO_WM_UNIT_LAYERLEVEL" val="1"/>
  <p:tag name="KSO_WM_TAG_VERSION" val="1.0"/>
  <p:tag name="KSO_WM_UNIT_TYPE" val="i"/>
  <p:tag name="KSO_WM_UNIT_INDEX" val="7"/>
</p:tagLst>
</file>

<file path=ppt/tags/tag61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8"/>
  <p:tag name="KSO_WM_UNIT_LAYERLEVEL" val="1"/>
  <p:tag name="KSO_WM_TAG_VERSION" val="1.0"/>
  <p:tag name="KSO_WM_UNIT_TYPE" val="i"/>
  <p:tag name="KSO_WM_UNIT_INDEX" val="8"/>
</p:tagLst>
</file>

<file path=ppt/tags/tag61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9"/>
  <p:tag name="KSO_WM_UNIT_LAYERLEVEL" val="1"/>
  <p:tag name="KSO_WM_TAG_VERSION" val="1.0"/>
  <p:tag name="KSO_WM_UNIT_TYPE" val="i"/>
  <p:tag name="KSO_WM_UNIT_INDEX" val="9"/>
</p:tagLst>
</file>

<file path=ppt/tags/tag61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0"/>
  <p:tag name="KSO_WM_UNIT_LAYERLEVEL" val="1"/>
  <p:tag name="KSO_WM_TAG_VERSION" val="1.0"/>
  <p:tag name="KSO_WM_UNIT_TYPE" val="i"/>
  <p:tag name="KSO_WM_UNIT_INDEX" val="10"/>
</p:tagLst>
</file>

<file path=ppt/tags/tag6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1"/>
  <p:tag name="KSO_WM_UNIT_ID" val="_1*i*61"/>
  <p:tag name="KSO_WM_UNIT_LAYERLEVEL" val="1"/>
  <p:tag name="KSO_WM_TAG_VERSION" val="1.0"/>
</p:tagLst>
</file>

<file path=ppt/tags/tag62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1"/>
  <p:tag name="KSO_WM_UNIT_LAYERLEVEL" val="1"/>
  <p:tag name="KSO_WM_TAG_VERSION" val="1.0"/>
  <p:tag name="KSO_WM_UNIT_TYPE" val="i"/>
  <p:tag name="KSO_WM_UNIT_INDEX" val="11"/>
</p:tagLst>
</file>

<file path=ppt/tags/tag62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2"/>
  <p:tag name="KSO_WM_UNIT_LAYERLEVEL" val="1"/>
  <p:tag name="KSO_WM_TAG_VERSION" val="1.0"/>
  <p:tag name="KSO_WM_UNIT_TYPE" val="i"/>
  <p:tag name="KSO_WM_UNIT_INDEX" val="12"/>
</p:tagLst>
</file>

<file path=ppt/tags/tag62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3"/>
  <p:tag name="KSO_WM_UNIT_LAYERLEVEL" val="1"/>
  <p:tag name="KSO_WM_TAG_VERSION" val="1.0"/>
  <p:tag name="KSO_WM_UNIT_TYPE" val="i"/>
  <p:tag name="KSO_WM_UNIT_INDEX" val="13"/>
</p:tagLst>
</file>

<file path=ppt/tags/tag62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4"/>
  <p:tag name="KSO_WM_UNIT_LAYERLEVEL" val="1"/>
  <p:tag name="KSO_WM_TAG_VERSION" val="1.0"/>
  <p:tag name="KSO_WM_UNIT_TYPE" val="i"/>
  <p:tag name="KSO_WM_UNIT_INDEX" val="14"/>
</p:tagLst>
</file>

<file path=ppt/tags/tag62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5"/>
  <p:tag name="KSO_WM_UNIT_LAYERLEVEL" val="1"/>
  <p:tag name="KSO_WM_TAG_VERSION" val="1.0"/>
  <p:tag name="KSO_WM_UNIT_TYPE" val="i"/>
  <p:tag name="KSO_WM_UNIT_INDEX" val="15"/>
</p:tagLst>
</file>

<file path=ppt/tags/tag62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6"/>
  <p:tag name="KSO_WM_UNIT_LAYERLEVEL" val="1"/>
  <p:tag name="KSO_WM_TAG_VERSION" val="1.0"/>
  <p:tag name="KSO_WM_UNIT_TYPE" val="i"/>
  <p:tag name="KSO_WM_UNIT_INDEX" val="16"/>
</p:tagLst>
</file>

<file path=ppt/tags/tag62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7"/>
  <p:tag name="KSO_WM_UNIT_LAYERLEVEL" val="1"/>
  <p:tag name="KSO_WM_TAG_VERSION" val="1.0"/>
  <p:tag name="KSO_WM_UNIT_TYPE" val="i"/>
  <p:tag name="KSO_WM_UNIT_INDEX" val="17"/>
</p:tagLst>
</file>

<file path=ppt/tags/tag62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8"/>
  <p:tag name="KSO_WM_UNIT_LAYERLEVEL" val="1"/>
  <p:tag name="KSO_WM_TAG_VERSION" val="1.0"/>
  <p:tag name="KSO_WM_UNIT_TYPE" val="i"/>
  <p:tag name="KSO_WM_UNIT_INDEX" val="18"/>
</p:tagLst>
</file>

<file path=ppt/tags/tag62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9"/>
  <p:tag name="KSO_WM_UNIT_LAYERLEVEL" val="1"/>
  <p:tag name="KSO_WM_TAG_VERSION" val="1.0"/>
  <p:tag name="KSO_WM_UNIT_TYPE" val="i"/>
  <p:tag name="KSO_WM_UNIT_INDEX" val="19"/>
</p:tagLst>
</file>

<file path=ppt/tags/tag62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0"/>
  <p:tag name="KSO_WM_UNIT_LAYERLEVEL" val="1"/>
  <p:tag name="KSO_WM_TAG_VERSION" val="1.0"/>
  <p:tag name="KSO_WM_UNIT_TYPE" val="i"/>
  <p:tag name="KSO_WM_UNIT_INDEX" val="20"/>
</p:tagLst>
</file>

<file path=ppt/tags/tag6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2"/>
  <p:tag name="KSO_WM_UNIT_ID" val="_1*i*62"/>
  <p:tag name="KSO_WM_UNIT_LAYERLEVEL" val="1"/>
  <p:tag name="KSO_WM_TAG_VERSION" val="1.0"/>
</p:tagLst>
</file>

<file path=ppt/tags/tag63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1"/>
  <p:tag name="KSO_WM_UNIT_LAYERLEVEL" val="1"/>
  <p:tag name="KSO_WM_TAG_VERSION" val="1.0"/>
  <p:tag name="KSO_WM_UNIT_TYPE" val="i"/>
  <p:tag name="KSO_WM_UNIT_INDEX" val="21"/>
</p:tagLst>
</file>

<file path=ppt/tags/tag63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2"/>
  <p:tag name="KSO_WM_UNIT_LAYERLEVEL" val="1"/>
  <p:tag name="KSO_WM_TAG_VERSION" val="1.0"/>
  <p:tag name="KSO_WM_UNIT_TYPE" val="i"/>
  <p:tag name="KSO_WM_UNIT_INDEX" val="22"/>
</p:tagLst>
</file>

<file path=ppt/tags/tag63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3"/>
  <p:tag name="KSO_WM_UNIT_LAYERLEVEL" val="1"/>
  <p:tag name="KSO_WM_TAG_VERSION" val="1.0"/>
  <p:tag name="KSO_WM_UNIT_TYPE" val="i"/>
  <p:tag name="KSO_WM_UNIT_INDEX" val="23"/>
</p:tagLst>
</file>

<file path=ppt/tags/tag63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4"/>
  <p:tag name="KSO_WM_UNIT_LAYERLEVEL" val="1"/>
  <p:tag name="KSO_WM_TAG_VERSION" val="1.0"/>
  <p:tag name="KSO_WM_UNIT_TYPE" val="i"/>
  <p:tag name="KSO_WM_UNIT_INDEX" val="24"/>
</p:tagLst>
</file>

<file path=ppt/tags/tag63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5"/>
  <p:tag name="KSO_WM_UNIT_LAYERLEVEL" val="1"/>
  <p:tag name="KSO_WM_TAG_VERSION" val="1.0"/>
  <p:tag name="KSO_WM_UNIT_TYPE" val="i"/>
  <p:tag name="KSO_WM_UNIT_INDEX" val="25"/>
</p:tagLst>
</file>

<file path=ppt/tags/tag63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6"/>
  <p:tag name="KSO_WM_UNIT_LAYERLEVEL" val="1"/>
  <p:tag name="KSO_WM_TAG_VERSION" val="1.0"/>
  <p:tag name="KSO_WM_UNIT_TYPE" val="i"/>
  <p:tag name="KSO_WM_UNIT_INDEX" val="26"/>
</p:tagLst>
</file>

<file path=ppt/tags/tag63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7"/>
  <p:tag name="KSO_WM_UNIT_LAYERLEVEL" val="1"/>
  <p:tag name="KSO_WM_TAG_VERSION" val="1.0"/>
  <p:tag name="KSO_WM_UNIT_TYPE" val="i"/>
  <p:tag name="KSO_WM_UNIT_INDEX" val="27"/>
</p:tagLst>
</file>

<file path=ppt/tags/tag63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8"/>
  <p:tag name="KSO_WM_UNIT_LAYERLEVEL" val="1"/>
  <p:tag name="KSO_WM_TAG_VERSION" val="1.0"/>
  <p:tag name="KSO_WM_UNIT_TYPE" val="i"/>
  <p:tag name="KSO_WM_UNIT_INDEX" val="28"/>
</p:tagLst>
</file>

<file path=ppt/tags/tag63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9"/>
  <p:tag name="KSO_WM_UNIT_LAYERLEVEL" val="1"/>
  <p:tag name="KSO_WM_TAG_VERSION" val="1.0"/>
  <p:tag name="KSO_WM_UNIT_TYPE" val="i"/>
  <p:tag name="KSO_WM_UNIT_INDEX" val="29"/>
</p:tagLst>
</file>

<file path=ppt/tags/tag63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0"/>
  <p:tag name="KSO_WM_UNIT_LAYERLEVEL" val="1"/>
  <p:tag name="KSO_WM_TAG_VERSION" val="1.0"/>
  <p:tag name="KSO_WM_UNIT_TYPE" val="i"/>
  <p:tag name="KSO_WM_UNIT_INDEX" val="30"/>
</p:tagLst>
</file>

<file path=ppt/tags/tag6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3"/>
  <p:tag name="KSO_WM_UNIT_ID" val="_1*i*63"/>
  <p:tag name="KSO_WM_UNIT_LAYERLEVEL" val="1"/>
  <p:tag name="KSO_WM_TAG_VERSION" val="1.0"/>
</p:tagLst>
</file>

<file path=ppt/tags/tag64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1"/>
  <p:tag name="KSO_WM_UNIT_LAYERLEVEL" val="1"/>
  <p:tag name="KSO_WM_TAG_VERSION" val="1.0"/>
  <p:tag name="KSO_WM_UNIT_TYPE" val="i"/>
  <p:tag name="KSO_WM_UNIT_INDEX" val="31"/>
</p:tagLst>
</file>

<file path=ppt/tags/tag64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2"/>
  <p:tag name="KSO_WM_UNIT_LAYERLEVEL" val="1"/>
  <p:tag name="KSO_WM_TAG_VERSION" val="1.0"/>
  <p:tag name="KSO_WM_UNIT_TYPE" val="i"/>
  <p:tag name="KSO_WM_UNIT_INDEX" val="32"/>
</p:tagLst>
</file>

<file path=ppt/tags/tag64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3"/>
  <p:tag name="KSO_WM_UNIT_LAYERLEVEL" val="1"/>
  <p:tag name="KSO_WM_TAG_VERSION" val="1.0"/>
  <p:tag name="KSO_WM_UNIT_TYPE" val="i"/>
  <p:tag name="KSO_WM_UNIT_INDEX" val="33"/>
</p:tagLst>
</file>

<file path=ppt/tags/tag64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4"/>
  <p:tag name="KSO_WM_UNIT_LAYERLEVEL" val="1"/>
  <p:tag name="KSO_WM_TAG_VERSION" val="1.0"/>
  <p:tag name="KSO_WM_UNIT_TYPE" val="i"/>
  <p:tag name="KSO_WM_UNIT_INDEX" val="34"/>
</p:tagLst>
</file>

<file path=ppt/tags/tag64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5"/>
  <p:tag name="KSO_WM_UNIT_LAYERLEVEL" val="1"/>
  <p:tag name="KSO_WM_TAG_VERSION" val="1.0"/>
  <p:tag name="KSO_WM_UNIT_TYPE" val="i"/>
  <p:tag name="KSO_WM_UNIT_INDEX" val="35"/>
</p:tagLst>
</file>

<file path=ppt/tags/tag64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6"/>
  <p:tag name="KSO_WM_UNIT_LAYERLEVEL" val="1"/>
  <p:tag name="KSO_WM_TAG_VERSION" val="1.0"/>
  <p:tag name="KSO_WM_UNIT_TYPE" val="i"/>
  <p:tag name="KSO_WM_UNIT_INDEX" val="36"/>
</p:tagLst>
</file>

<file path=ppt/tags/tag64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7"/>
  <p:tag name="KSO_WM_UNIT_LAYERLEVEL" val="1"/>
  <p:tag name="KSO_WM_TAG_VERSION" val="1.0"/>
  <p:tag name="KSO_WM_UNIT_TYPE" val="i"/>
  <p:tag name="KSO_WM_UNIT_INDEX" val="37"/>
</p:tagLst>
</file>

<file path=ppt/tags/tag64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8"/>
  <p:tag name="KSO_WM_UNIT_LAYERLEVEL" val="1"/>
  <p:tag name="KSO_WM_TAG_VERSION" val="1.0"/>
  <p:tag name="KSO_WM_UNIT_TYPE" val="i"/>
  <p:tag name="KSO_WM_UNIT_INDEX" val="38"/>
</p:tagLst>
</file>

<file path=ppt/tags/tag64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9"/>
  <p:tag name="KSO_WM_UNIT_LAYERLEVEL" val="1"/>
  <p:tag name="KSO_WM_TAG_VERSION" val="1.0"/>
  <p:tag name="KSO_WM_UNIT_TYPE" val="i"/>
  <p:tag name="KSO_WM_UNIT_INDEX" val="39"/>
</p:tagLst>
</file>

<file path=ppt/tags/tag64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40"/>
  <p:tag name="KSO_WM_UNIT_LAYERLEVEL" val="1"/>
  <p:tag name="KSO_WM_TAG_VERSION" val="1.0"/>
  <p:tag name="KSO_WM_UNIT_TYPE" val="i"/>
  <p:tag name="KSO_WM_UNIT_INDEX" val="40"/>
</p:tagLst>
</file>

<file path=ppt/tags/tag6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4"/>
  <p:tag name="KSO_WM_UNIT_ID" val="_1*i*64"/>
  <p:tag name="KSO_WM_UNIT_LAYERLEVEL" val="1"/>
  <p:tag name="KSO_WM_TAG_VERSION" val="1.0"/>
</p:tagLst>
</file>

<file path=ppt/tags/tag65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41"/>
  <p:tag name="KSO_WM_UNIT_LAYERLEVEL" val="1"/>
  <p:tag name="KSO_WM_TAG_VERSION" val="1.0"/>
  <p:tag name="KSO_WM_UNIT_TYPE" val="i"/>
  <p:tag name="KSO_WM_UNIT_INDEX" val="41"/>
</p:tagLst>
</file>

<file path=ppt/tags/tag65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42"/>
  <p:tag name="KSO_WM_UNIT_LAYERLEVEL" val="1"/>
  <p:tag name="KSO_WM_TAG_VERSION" val="1.0"/>
  <p:tag name="KSO_WM_UNIT_TYPE" val="i"/>
  <p:tag name="KSO_WM_UNIT_INDEX" val="42"/>
</p:tagLst>
</file>

<file path=ppt/tags/tag65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43"/>
  <p:tag name="KSO_WM_UNIT_LAYERLEVEL" val="1"/>
  <p:tag name="KSO_WM_TAG_VERSION" val="1.0"/>
  <p:tag name="KSO_WM_UNIT_TYPE" val="i"/>
  <p:tag name="KSO_WM_UNIT_INDEX" val="43"/>
</p:tagLst>
</file>

<file path=ppt/tags/tag6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44"/>
  <p:tag name="KSO_WM_UNIT_LAYERLEVEL" val="1"/>
  <p:tag name="KSO_WM_TAG_VERSION" val="1.0"/>
  <p:tag name="KSO_WM_UNIT_TYPE" val="i"/>
  <p:tag name="KSO_WM_UNIT_INDEX" val="44"/>
</p:tagLst>
</file>

<file path=ppt/tags/tag6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45"/>
  <p:tag name="KSO_WM_UNIT_LAYERLEVEL" val="1"/>
  <p:tag name="KSO_WM_TAG_VERSION" val="1.0"/>
  <p:tag name="KSO_WM_UNIT_TYPE" val="i"/>
  <p:tag name="KSO_WM_UNIT_INDEX" val="45"/>
</p:tagLst>
</file>

<file path=ppt/tags/tag65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46"/>
  <p:tag name="KSO_WM_UNIT_LAYERLEVEL" val="1"/>
  <p:tag name="KSO_WM_TAG_VERSION" val="1.0"/>
  <p:tag name="KSO_WM_UNIT_TYPE" val="i"/>
  <p:tag name="KSO_WM_UNIT_INDEX" val="46"/>
</p:tagLst>
</file>

<file path=ppt/tags/tag65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47"/>
  <p:tag name="KSO_WM_UNIT_LAYERLEVEL" val="1"/>
  <p:tag name="KSO_WM_TAG_VERSION" val="1.0"/>
  <p:tag name="KSO_WM_UNIT_TYPE" val="i"/>
  <p:tag name="KSO_WM_UNIT_INDEX" val="47"/>
</p:tagLst>
</file>

<file path=ppt/tags/tag65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48"/>
  <p:tag name="KSO_WM_UNIT_LAYERLEVEL" val="1"/>
  <p:tag name="KSO_WM_TAG_VERSION" val="1.0"/>
  <p:tag name="KSO_WM_UNIT_TYPE" val="i"/>
  <p:tag name="KSO_WM_UNIT_INDEX" val="48"/>
</p:tagLst>
</file>

<file path=ppt/tags/tag65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49"/>
  <p:tag name="KSO_WM_UNIT_LAYERLEVEL" val="1"/>
  <p:tag name="KSO_WM_TAG_VERSION" val="1.0"/>
  <p:tag name="KSO_WM_UNIT_TYPE" val="i"/>
  <p:tag name="KSO_WM_UNIT_INDEX" val="49"/>
</p:tagLst>
</file>

<file path=ppt/tags/tag65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0"/>
  <p:tag name="KSO_WM_UNIT_LAYERLEVEL" val="1"/>
  <p:tag name="KSO_WM_TAG_VERSION" val="1.0"/>
  <p:tag name="KSO_WM_UNIT_TYPE" val="i"/>
  <p:tag name="KSO_WM_UNIT_INDEX" val="50"/>
</p:tagLst>
</file>

<file path=ppt/tags/tag6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5"/>
  <p:tag name="KSO_WM_UNIT_ID" val="_1*i*65"/>
  <p:tag name="KSO_WM_UNIT_LAYERLEVEL" val="1"/>
  <p:tag name="KSO_WM_TAG_VERSION" val="1.0"/>
</p:tagLst>
</file>

<file path=ppt/tags/tag66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1"/>
  <p:tag name="KSO_WM_UNIT_LAYERLEVEL" val="1"/>
  <p:tag name="KSO_WM_TAG_VERSION" val="1.0"/>
  <p:tag name="KSO_WM_UNIT_TYPE" val="i"/>
  <p:tag name="KSO_WM_UNIT_INDEX" val="51"/>
</p:tagLst>
</file>

<file path=ppt/tags/tag66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2"/>
  <p:tag name="KSO_WM_UNIT_LAYERLEVEL" val="1"/>
  <p:tag name="KSO_WM_TAG_VERSION" val="1.0"/>
  <p:tag name="KSO_WM_UNIT_TYPE" val="i"/>
  <p:tag name="KSO_WM_UNIT_INDEX" val="52"/>
</p:tagLst>
</file>

<file path=ppt/tags/tag66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3"/>
  <p:tag name="KSO_WM_UNIT_LAYERLEVEL" val="1"/>
  <p:tag name="KSO_WM_TAG_VERSION" val="1.0"/>
  <p:tag name="KSO_WM_UNIT_TYPE" val="i"/>
  <p:tag name="KSO_WM_UNIT_INDEX" val="53"/>
</p:tagLst>
</file>

<file path=ppt/tags/tag66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4"/>
  <p:tag name="KSO_WM_UNIT_LAYERLEVEL" val="1"/>
  <p:tag name="KSO_WM_TAG_VERSION" val="1.0"/>
  <p:tag name="KSO_WM_UNIT_TYPE" val="i"/>
  <p:tag name="KSO_WM_UNIT_INDEX" val="54"/>
</p:tagLst>
</file>

<file path=ppt/tags/tag66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5"/>
  <p:tag name="KSO_WM_UNIT_LAYERLEVEL" val="1"/>
  <p:tag name="KSO_WM_TAG_VERSION" val="1.0"/>
  <p:tag name="KSO_WM_UNIT_TYPE" val="i"/>
  <p:tag name="KSO_WM_UNIT_INDEX" val="55"/>
</p:tagLst>
</file>

<file path=ppt/tags/tag66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6"/>
  <p:tag name="KSO_WM_UNIT_LAYERLEVEL" val="1"/>
  <p:tag name="KSO_WM_TAG_VERSION" val="1.0"/>
  <p:tag name="KSO_WM_UNIT_TYPE" val="i"/>
  <p:tag name="KSO_WM_UNIT_INDEX" val="56"/>
</p:tagLst>
</file>

<file path=ppt/tags/tag66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7"/>
  <p:tag name="KSO_WM_UNIT_LAYERLEVEL" val="1"/>
  <p:tag name="KSO_WM_TAG_VERSION" val="1.0"/>
  <p:tag name="KSO_WM_UNIT_TYPE" val="i"/>
  <p:tag name="KSO_WM_UNIT_INDEX" val="57"/>
</p:tagLst>
</file>

<file path=ppt/tags/tag66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8"/>
  <p:tag name="KSO_WM_UNIT_LAYERLEVEL" val="1"/>
  <p:tag name="KSO_WM_TAG_VERSION" val="1.0"/>
  <p:tag name="KSO_WM_UNIT_TYPE" val="i"/>
  <p:tag name="KSO_WM_UNIT_INDEX" val="58"/>
</p:tagLst>
</file>

<file path=ppt/tags/tag66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9"/>
  <p:tag name="KSO_WM_UNIT_LAYERLEVEL" val="1"/>
  <p:tag name="KSO_WM_TAG_VERSION" val="1.0"/>
  <p:tag name="KSO_WM_UNIT_TYPE" val="i"/>
  <p:tag name="KSO_WM_UNIT_INDEX" val="59"/>
</p:tagLst>
</file>

<file path=ppt/tags/tag66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60"/>
  <p:tag name="KSO_WM_UNIT_LAYERLEVEL" val="1"/>
  <p:tag name="KSO_WM_TAG_VERSION" val="1.0"/>
  <p:tag name="KSO_WM_UNIT_TYPE" val="i"/>
  <p:tag name="KSO_WM_UNIT_INDEX" val="60"/>
</p:tagLst>
</file>

<file path=ppt/tags/tag6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6"/>
  <p:tag name="KSO_WM_UNIT_ID" val="_1*i*66"/>
  <p:tag name="KSO_WM_UNIT_LAYERLEVEL" val="1"/>
  <p:tag name="KSO_WM_TAG_VERSION" val="1.0"/>
</p:tagLst>
</file>

<file path=ppt/tags/tag67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61"/>
  <p:tag name="KSO_WM_UNIT_LAYERLEVEL" val="1"/>
  <p:tag name="KSO_WM_TAG_VERSION" val="1.0"/>
  <p:tag name="KSO_WM_UNIT_TYPE" val="i"/>
  <p:tag name="KSO_WM_UNIT_INDEX" val="61"/>
</p:tagLst>
</file>

<file path=ppt/tags/tag67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62"/>
  <p:tag name="KSO_WM_UNIT_LAYERLEVEL" val="1"/>
  <p:tag name="KSO_WM_TAG_VERSION" val="1.0"/>
  <p:tag name="KSO_WM_UNIT_TYPE" val="i"/>
  <p:tag name="KSO_WM_UNIT_INDEX" val="62"/>
</p:tagLst>
</file>

<file path=ppt/tags/tag67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63"/>
  <p:tag name="KSO_WM_UNIT_LAYERLEVEL" val="1"/>
  <p:tag name="KSO_WM_TAG_VERSION" val="1.0"/>
  <p:tag name="KSO_WM_UNIT_CONTENT_GROUP_TYPE" val="titlestyle"/>
  <p:tag name="KSO_WM_UNIT_TYPE" val="i"/>
  <p:tag name="KSO_WM_UNIT_INDEX" val="63"/>
</p:tagLst>
</file>

<file path=ppt/tags/tag67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64"/>
  <p:tag name="KSO_WM_UNIT_LAYERLEVEL" val="1"/>
  <p:tag name="KSO_WM_TAG_VERSION" val="1.0"/>
  <p:tag name="KSO_WM_UNIT_CONTENT_GROUP_TYPE" val="titlestyle"/>
  <p:tag name="KSO_WM_UNIT_TYPE" val="i"/>
  <p:tag name="KSO_WM_UNIT_INDEX" val="64"/>
</p:tagLst>
</file>

<file path=ppt/tags/tag674.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10*a*1"/>
  <p:tag name="KSO_WM_UNIT_LAYERLEVEL" val="1"/>
  <p:tag name="KSO_WM_TAG_VERSION" val="1.0"/>
  <p:tag name="KSO_WM_BEAUTIFY_FLAG" val="#wm#"/>
  <p:tag name="KSO_WM_UNIT_CONTENT_GROUP_TYPE" val="titlestyle"/>
  <p:tag name="KSO_WM_UNIT_PRESET_TEXT" val="单击此处添加标题"/>
</p:tagLst>
</file>

<file path=ppt/tags/tag675.xml><?xml version="1.0" encoding="utf-8"?>
<p:tagLst xmlns:p="http://schemas.openxmlformats.org/presentationml/2006/main">
  <p:tag name="KSO_WM_UNIT_ISCONTENTSTITLE" val="0"/>
  <p:tag name="KSO_WM_UNIT_ISNUMDGMTITLE" val="0"/>
  <p:tag name="KSO_WM_UNIT_PRESET_TEXT" val="单击选择预设副标题"/>
  <p:tag name="KSO_WM_UNIT_NOCLEAR" val="0"/>
  <p:tag name="KSO_WM_UNIT_VALUE" val="17"/>
  <p:tag name="KSO_WM_UNIT_HIGHLIGHT" val="0"/>
  <p:tag name="KSO_WM_UNIT_COMPATIBLE" val="0"/>
  <p:tag name="KSO_WM_UNIT_DIAGRAM_ISNUMVISUAL" val="0"/>
  <p:tag name="KSO_WM_UNIT_DIAGRAM_ISREFERUNIT" val="0"/>
  <p:tag name="KSO_WM_UNIT_TYPE" val="b"/>
  <p:tag name="KSO_WM_UNIT_INDEX" val="1"/>
  <p:tag name="KSO_WM_UNIT_ID" val="_10*b*1"/>
  <p:tag name="KSO_WM_UNIT_LAYERLEVEL" val="1"/>
  <p:tag name="KSO_WM_TAG_VERSION" val="1.0"/>
  <p:tag name="KSO_WM_BEAUTIFY_FLAG" val="#wm#"/>
  <p:tag name="KSO_WM_UNIT_CONTENT_GROUP_TYPE" val="titlestyle"/>
</p:tagLst>
</file>

<file path=ppt/tags/tag6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79.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11*i*1"/>
  <p:tag name="KSO_WM_UNIT_LAYERLEVEL" val="1"/>
  <p:tag name="KSO_WM_TAG_VERSION" val="1.0"/>
  <p:tag name="KSO_WM_UNIT_TYPE" val="i"/>
  <p:tag name="KSO_WM_UNIT_INDEX" val="1"/>
</p:tagLst>
</file>

<file path=ppt/tags/tag6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7"/>
  <p:tag name="KSO_WM_UNIT_ID" val="_1*i*67"/>
  <p:tag name="KSO_WM_UNIT_LAYERLEVEL" val="1"/>
  <p:tag name="KSO_WM_TAG_VERSION" val="1.0"/>
</p:tagLst>
</file>

<file path=ppt/tags/tag68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
  <p:tag name="KSO_WM_UNIT_LAYERLEVEL" val="1"/>
  <p:tag name="KSO_WM_TAG_VERSION" val="1.0"/>
  <p:tag name="KSO_WM_UNIT_TYPE" val="i"/>
  <p:tag name="KSO_WM_UNIT_INDEX" val="2"/>
</p:tagLst>
</file>

<file path=ppt/tags/tag68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
  <p:tag name="KSO_WM_UNIT_LAYERLEVEL" val="1"/>
  <p:tag name="KSO_WM_TAG_VERSION" val="1.0"/>
  <p:tag name="KSO_WM_UNIT_TYPE" val="i"/>
  <p:tag name="KSO_WM_UNIT_INDEX" val="3"/>
</p:tagLst>
</file>

<file path=ppt/tags/tag68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4"/>
  <p:tag name="KSO_WM_UNIT_LAYERLEVEL" val="1"/>
  <p:tag name="KSO_WM_TAG_VERSION" val="1.0"/>
  <p:tag name="KSO_WM_UNIT_TYPE" val="i"/>
  <p:tag name="KSO_WM_UNIT_INDEX" val="4"/>
</p:tagLst>
</file>

<file path=ppt/tags/tag68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5"/>
  <p:tag name="KSO_WM_UNIT_LAYERLEVEL" val="1"/>
  <p:tag name="KSO_WM_TAG_VERSION" val="1.0"/>
  <p:tag name="KSO_WM_UNIT_TYPE" val="i"/>
  <p:tag name="KSO_WM_UNIT_INDEX" val="5"/>
</p:tagLst>
</file>

<file path=ppt/tags/tag68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6"/>
  <p:tag name="KSO_WM_UNIT_LAYERLEVEL" val="1"/>
  <p:tag name="KSO_WM_TAG_VERSION" val="1.0"/>
  <p:tag name="KSO_WM_UNIT_TYPE" val="i"/>
  <p:tag name="KSO_WM_UNIT_INDEX" val="6"/>
</p:tagLst>
</file>

<file path=ppt/tags/tag68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7"/>
  <p:tag name="KSO_WM_UNIT_LAYERLEVEL" val="1"/>
  <p:tag name="KSO_WM_TAG_VERSION" val="1.0"/>
  <p:tag name="KSO_WM_UNIT_TYPE" val="i"/>
  <p:tag name="KSO_WM_UNIT_INDEX" val="7"/>
</p:tagLst>
</file>

<file path=ppt/tags/tag68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8"/>
  <p:tag name="KSO_WM_UNIT_LAYERLEVEL" val="1"/>
  <p:tag name="KSO_WM_TAG_VERSION" val="1.0"/>
  <p:tag name="KSO_WM_UNIT_TYPE" val="i"/>
  <p:tag name="KSO_WM_UNIT_INDEX" val="8"/>
</p:tagLst>
</file>

<file path=ppt/tags/tag68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9"/>
  <p:tag name="KSO_WM_UNIT_LAYERLEVEL" val="1"/>
  <p:tag name="KSO_WM_TAG_VERSION" val="1.0"/>
  <p:tag name="KSO_WM_UNIT_TYPE" val="i"/>
  <p:tag name="KSO_WM_UNIT_INDEX" val="9"/>
</p:tagLst>
</file>

<file path=ppt/tags/tag68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0"/>
  <p:tag name="KSO_WM_UNIT_LAYERLEVEL" val="1"/>
  <p:tag name="KSO_WM_TAG_VERSION" val="1.0"/>
  <p:tag name="KSO_WM_UNIT_TYPE" val="i"/>
  <p:tag name="KSO_WM_UNIT_INDEX" val="10"/>
</p:tagLst>
</file>

<file path=ppt/tags/tag68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1"/>
  <p:tag name="KSO_WM_UNIT_LAYERLEVEL" val="1"/>
  <p:tag name="KSO_WM_TAG_VERSION" val="1.0"/>
  <p:tag name="KSO_WM_UNIT_TYPE" val="i"/>
  <p:tag name="KSO_WM_UNIT_INDEX" val="11"/>
</p:tagLst>
</file>

<file path=ppt/tags/tag6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8"/>
  <p:tag name="KSO_WM_UNIT_ID" val="_1*i*68"/>
  <p:tag name="KSO_WM_UNIT_LAYERLEVEL" val="1"/>
  <p:tag name="KSO_WM_TAG_VERSION" val="1.0"/>
</p:tagLst>
</file>

<file path=ppt/tags/tag69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2"/>
  <p:tag name="KSO_WM_UNIT_LAYERLEVEL" val="1"/>
  <p:tag name="KSO_WM_TAG_VERSION" val="1.0"/>
  <p:tag name="KSO_WM_UNIT_TYPE" val="i"/>
  <p:tag name="KSO_WM_UNIT_INDEX" val="12"/>
</p:tagLst>
</file>

<file path=ppt/tags/tag69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3"/>
  <p:tag name="KSO_WM_UNIT_LAYERLEVEL" val="1"/>
  <p:tag name="KSO_WM_TAG_VERSION" val="1.0"/>
  <p:tag name="KSO_WM_UNIT_TYPE" val="i"/>
  <p:tag name="KSO_WM_UNIT_INDEX" val="13"/>
</p:tagLst>
</file>

<file path=ppt/tags/tag69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4"/>
  <p:tag name="KSO_WM_UNIT_LAYERLEVEL" val="1"/>
  <p:tag name="KSO_WM_TAG_VERSION" val="1.0"/>
  <p:tag name="KSO_WM_UNIT_TYPE" val="i"/>
  <p:tag name="KSO_WM_UNIT_INDEX" val="14"/>
</p:tagLst>
</file>

<file path=ppt/tags/tag69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5"/>
  <p:tag name="KSO_WM_UNIT_LAYERLEVEL" val="1"/>
  <p:tag name="KSO_WM_TAG_VERSION" val="1.0"/>
  <p:tag name="KSO_WM_UNIT_TYPE" val="i"/>
  <p:tag name="KSO_WM_UNIT_INDEX" val="15"/>
</p:tagLst>
</file>

<file path=ppt/tags/tag69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6"/>
  <p:tag name="KSO_WM_UNIT_LAYERLEVEL" val="1"/>
  <p:tag name="KSO_WM_TAG_VERSION" val="1.0"/>
  <p:tag name="KSO_WM_UNIT_TYPE" val="i"/>
  <p:tag name="KSO_WM_UNIT_INDEX" val="16"/>
</p:tagLst>
</file>

<file path=ppt/tags/tag69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7"/>
  <p:tag name="KSO_WM_UNIT_LAYERLEVEL" val="1"/>
  <p:tag name="KSO_WM_TAG_VERSION" val="1.0"/>
  <p:tag name="KSO_WM_UNIT_TYPE" val="i"/>
  <p:tag name="KSO_WM_UNIT_INDEX" val="17"/>
</p:tagLst>
</file>

<file path=ppt/tags/tag69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8"/>
  <p:tag name="KSO_WM_UNIT_LAYERLEVEL" val="1"/>
  <p:tag name="KSO_WM_TAG_VERSION" val="1.0"/>
  <p:tag name="KSO_WM_UNIT_TYPE" val="i"/>
  <p:tag name="KSO_WM_UNIT_INDEX" val="18"/>
</p:tagLst>
</file>

<file path=ppt/tags/tag69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9"/>
  <p:tag name="KSO_WM_UNIT_LAYERLEVEL" val="1"/>
  <p:tag name="KSO_WM_TAG_VERSION" val="1.0"/>
  <p:tag name="KSO_WM_UNIT_TYPE" val="i"/>
  <p:tag name="KSO_WM_UNIT_INDEX" val="19"/>
</p:tagLst>
</file>

<file path=ppt/tags/tag69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0"/>
  <p:tag name="KSO_WM_UNIT_LAYERLEVEL" val="1"/>
  <p:tag name="KSO_WM_TAG_VERSION" val="1.0"/>
  <p:tag name="KSO_WM_UNIT_TYPE" val="i"/>
  <p:tag name="KSO_WM_UNIT_INDEX" val="20"/>
</p:tagLst>
</file>

<file path=ppt/tags/tag69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1"/>
  <p:tag name="KSO_WM_UNIT_LAYERLEVEL" val="1"/>
  <p:tag name="KSO_WM_TAG_VERSION" val="1.0"/>
  <p:tag name="KSO_WM_UNIT_TYPE" val="i"/>
  <p:tag name="KSO_WM_UNIT_INDEX" val="21"/>
</p:tagLst>
</file>

<file path=ppt/tags/tag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6"/>
  <p:tag name="KSO_WM_UNIT_ID" val="_1*i*6"/>
  <p:tag name="KSO_WM_UNIT_LAYERLEVEL" val="1"/>
  <p:tag name="KSO_WM_TAG_VERSION" val="1.0"/>
</p:tagLst>
</file>

<file path=ppt/tags/tag7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9"/>
  <p:tag name="KSO_WM_UNIT_ID" val="_1*i*69"/>
  <p:tag name="KSO_WM_UNIT_LAYERLEVEL" val="1"/>
  <p:tag name="KSO_WM_TAG_VERSION" val="1.0"/>
</p:tagLst>
</file>

<file path=ppt/tags/tag70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2"/>
  <p:tag name="KSO_WM_UNIT_LAYERLEVEL" val="1"/>
  <p:tag name="KSO_WM_TAG_VERSION" val="1.0"/>
  <p:tag name="KSO_WM_UNIT_TYPE" val="i"/>
  <p:tag name="KSO_WM_UNIT_INDEX" val="22"/>
</p:tagLst>
</file>

<file path=ppt/tags/tag70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3"/>
  <p:tag name="KSO_WM_UNIT_LAYERLEVEL" val="1"/>
  <p:tag name="KSO_WM_TAG_VERSION" val="1.0"/>
  <p:tag name="KSO_WM_UNIT_TYPE" val="i"/>
  <p:tag name="KSO_WM_UNIT_INDEX" val="23"/>
</p:tagLst>
</file>

<file path=ppt/tags/tag70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4"/>
  <p:tag name="KSO_WM_UNIT_LAYERLEVEL" val="1"/>
  <p:tag name="KSO_WM_TAG_VERSION" val="1.0"/>
  <p:tag name="KSO_WM_UNIT_TYPE" val="i"/>
  <p:tag name="KSO_WM_UNIT_INDEX" val="24"/>
</p:tagLst>
</file>

<file path=ppt/tags/tag70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5"/>
  <p:tag name="KSO_WM_UNIT_LAYERLEVEL" val="1"/>
  <p:tag name="KSO_WM_TAG_VERSION" val="1.0"/>
  <p:tag name="KSO_WM_UNIT_TYPE" val="i"/>
  <p:tag name="KSO_WM_UNIT_INDEX" val="25"/>
</p:tagLst>
</file>

<file path=ppt/tags/tag70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6"/>
  <p:tag name="KSO_WM_UNIT_LAYERLEVEL" val="1"/>
  <p:tag name="KSO_WM_TAG_VERSION" val="1.0"/>
  <p:tag name="KSO_WM_UNIT_TYPE" val="i"/>
  <p:tag name="KSO_WM_UNIT_INDEX" val="26"/>
</p:tagLst>
</file>

<file path=ppt/tags/tag70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7"/>
  <p:tag name="KSO_WM_UNIT_LAYERLEVEL" val="1"/>
  <p:tag name="KSO_WM_TAG_VERSION" val="1.0"/>
  <p:tag name="KSO_WM_UNIT_TYPE" val="i"/>
  <p:tag name="KSO_WM_UNIT_INDEX" val="27"/>
</p:tagLst>
</file>

<file path=ppt/tags/tag70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8"/>
  <p:tag name="KSO_WM_UNIT_LAYERLEVEL" val="1"/>
  <p:tag name="KSO_WM_TAG_VERSION" val="1.0"/>
  <p:tag name="KSO_WM_UNIT_TYPE" val="i"/>
  <p:tag name="KSO_WM_UNIT_INDEX" val="28"/>
</p:tagLst>
</file>

<file path=ppt/tags/tag70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9"/>
  <p:tag name="KSO_WM_UNIT_LAYERLEVEL" val="1"/>
  <p:tag name="KSO_WM_TAG_VERSION" val="1.0"/>
  <p:tag name="KSO_WM_UNIT_TYPE" val="i"/>
  <p:tag name="KSO_WM_UNIT_INDEX" val="29"/>
</p:tagLst>
</file>

<file path=ppt/tags/tag70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0"/>
  <p:tag name="KSO_WM_UNIT_LAYERLEVEL" val="1"/>
  <p:tag name="KSO_WM_TAG_VERSION" val="1.0"/>
  <p:tag name="KSO_WM_UNIT_TYPE" val="i"/>
  <p:tag name="KSO_WM_UNIT_INDEX" val="30"/>
</p:tagLst>
</file>

<file path=ppt/tags/tag70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1"/>
  <p:tag name="KSO_WM_UNIT_LAYERLEVEL" val="1"/>
  <p:tag name="KSO_WM_TAG_VERSION" val="1.0"/>
  <p:tag name="KSO_WM_UNIT_TYPE" val="i"/>
  <p:tag name="KSO_WM_UNIT_INDEX" val="31"/>
</p:tagLst>
</file>

<file path=ppt/tags/tag7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0"/>
  <p:tag name="KSO_WM_UNIT_ID" val="_1*i*70"/>
  <p:tag name="KSO_WM_UNIT_LAYERLEVEL" val="1"/>
  <p:tag name="KSO_WM_TAG_VERSION" val="1.0"/>
</p:tagLst>
</file>

<file path=ppt/tags/tag71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2"/>
  <p:tag name="KSO_WM_UNIT_LAYERLEVEL" val="1"/>
  <p:tag name="KSO_WM_TAG_VERSION" val="1.0"/>
  <p:tag name="KSO_WM_UNIT_TYPE" val="i"/>
  <p:tag name="KSO_WM_UNIT_INDEX" val="32"/>
</p:tagLst>
</file>

<file path=ppt/tags/tag71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3"/>
  <p:tag name="KSO_WM_UNIT_LAYERLEVEL" val="1"/>
  <p:tag name="KSO_WM_TAG_VERSION" val="1.0"/>
  <p:tag name="KSO_WM_UNIT_TYPE" val="i"/>
  <p:tag name="KSO_WM_UNIT_INDEX" val="33"/>
</p:tagLst>
</file>

<file path=ppt/tags/tag71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4"/>
  <p:tag name="KSO_WM_UNIT_LAYERLEVEL" val="1"/>
  <p:tag name="KSO_WM_TAG_VERSION" val="1.0"/>
  <p:tag name="KSO_WM_UNIT_TYPE" val="i"/>
  <p:tag name="KSO_WM_UNIT_INDEX" val="34"/>
</p:tagLst>
</file>

<file path=ppt/tags/tag71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5"/>
  <p:tag name="KSO_WM_UNIT_LAYERLEVEL" val="1"/>
  <p:tag name="KSO_WM_TAG_VERSION" val="1.0"/>
  <p:tag name="KSO_WM_UNIT_TYPE" val="i"/>
  <p:tag name="KSO_WM_UNIT_INDEX" val="35"/>
</p:tagLst>
</file>

<file path=ppt/tags/tag71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6"/>
  <p:tag name="KSO_WM_UNIT_LAYERLEVEL" val="1"/>
  <p:tag name="KSO_WM_TAG_VERSION" val="1.0"/>
  <p:tag name="KSO_WM_UNIT_TYPE" val="i"/>
  <p:tag name="KSO_WM_UNIT_INDEX" val="36"/>
</p:tagLst>
</file>

<file path=ppt/tags/tag71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7"/>
  <p:tag name="KSO_WM_UNIT_LAYERLEVEL" val="1"/>
  <p:tag name="KSO_WM_TAG_VERSION" val="1.0"/>
  <p:tag name="KSO_WM_UNIT_TYPE" val="i"/>
  <p:tag name="KSO_WM_UNIT_INDEX" val="37"/>
</p:tagLst>
</file>

<file path=ppt/tags/tag71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8"/>
  <p:tag name="KSO_WM_UNIT_LAYERLEVEL" val="1"/>
  <p:tag name="KSO_WM_TAG_VERSION" val="1.0"/>
  <p:tag name="KSO_WM_UNIT_TYPE" val="i"/>
  <p:tag name="KSO_WM_UNIT_INDEX" val="38"/>
</p:tagLst>
</file>

<file path=ppt/tags/tag71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9"/>
  <p:tag name="KSO_WM_UNIT_LAYERLEVEL" val="1"/>
  <p:tag name="KSO_WM_TAG_VERSION" val="1.0"/>
  <p:tag name="KSO_WM_UNIT_TYPE" val="i"/>
  <p:tag name="KSO_WM_UNIT_INDEX" val="39"/>
</p:tagLst>
</file>

<file path=ppt/tags/tag71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40"/>
  <p:tag name="KSO_WM_UNIT_LAYERLEVEL" val="1"/>
  <p:tag name="KSO_WM_TAG_VERSION" val="1.0"/>
  <p:tag name="KSO_WM_UNIT_TYPE" val="i"/>
  <p:tag name="KSO_WM_UNIT_INDEX" val="40"/>
</p:tagLst>
</file>

<file path=ppt/tags/tag71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41"/>
  <p:tag name="KSO_WM_UNIT_LAYERLEVEL" val="1"/>
  <p:tag name="KSO_WM_TAG_VERSION" val="1.0"/>
  <p:tag name="KSO_WM_UNIT_TYPE" val="i"/>
  <p:tag name="KSO_WM_UNIT_INDEX" val="41"/>
</p:tagLst>
</file>

<file path=ppt/tags/tag7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1"/>
  <p:tag name="KSO_WM_UNIT_ID" val="_1*i*71"/>
  <p:tag name="KSO_WM_UNIT_LAYERLEVEL" val="1"/>
  <p:tag name="KSO_WM_TAG_VERSION" val="1.0"/>
</p:tagLst>
</file>

<file path=ppt/tags/tag72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2"/>
  <p:tag name="KSO_WM_UNIT_LAYERLEVEL" val="1"/>
  <p:tag name="KSO_WM_TAG_VERSION" val="1.0"/>
  <p:tag name="KSO_WM_UNIT_TYPE" val="i"/>
  <p:tag name="KSO_WM_UNIT_INDEX" val="42"/>
</p:tagLst>
</file>

<file path=ppt/tags/tag72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3"/>
  <p:tag name="KSO_WM_UNIT_LAYERLEVEL" val="1"/>
  <p:tag name="KSO_WM_TAG_VERSION" val="1.0"/>
  <p:tag name="KSO_WM_UNIT_TYPE" val="i"/>
  <p:tag name="KSO_WM_UNIT_INDEX" val="43"/>
</p:tagLst>
</file>

<file path=ppt/tags/tag72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4"/>
  <p:tag name="KSO_WM_UNIT_LAYERLEVEL" val="1"/>
  <p:tag name="KSO_WM_TAG_VERSION" val="1.0"/>
  <p:tag name="KSO_WM_UNIT_TYPE" val="i"/>
  <p:tag name="KSO_WM_UNIT_INDEX" val="44"/>
</p:tagLst>
</file>

<file path=ppt/tags/tag72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5"/>
  <p:tag name="KSO_WM_UNIT_LAYERLEVEL" val="1"/>
  <p:tag name="KSO_WM_TAG_VERSION" val="1.0"/>
  <p:tag name="KSO_WM_UNIT_TYPE" val="i"/>
  <p:tag name="KSO_WM_UNIT_INDEX" val="45"/>
</p:tagLst>
</file>

<file path=ppt/tags/tag72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6"/>
  <p:tag name="KSO_WM_UNIT_LAYERLEVEL" val="1"/>
  <p:tag name="KSO_WM_TAG_VERSION" val="1.0"/>
  <p:tag name="KSO_WM_UNIT_TYPE" val="i"/>
  <p:tag name="KSO_WM_UNIT_INDEX" val="46"/>
</p:tagLst>
</file>

<file path=ppt/tags/tag72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7"/>
  <p:tag name="KSO_WM_UNIT_LAYERLEVEL" val="1"/>
  <p:tag name="KSO_WM_TAG_VERSION" val="1.0"/>
  <p:tag name="KSO_WM_UNIT_TYPE" val="i"/>
  <p:tag name="KSO_WM_UNIT_INDEX" val="47"/>
</p:tagLst>
</file>

<file path=ppt/tags/tag72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8"/>
  <p:tag name="KSO_WM_UNIT_LAYERLEVEL" val="1"/>
  <p:tag name="KSO_WM_TAG_VERSION" val="1.0"/>
  <p:tag name="KSO_WM_UNIT_TYPE" val="i"/>
  <p:tag name="KSO_WM_UNIT_INDEX" val="48"/>
</p:tagLst>
</file>

<file path=ppt/tags/tag72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9"/>
  <p:tag name="KSO_WM_UNIT_LAYERLEVEL" val="1"/>
  <p:tag name="KSO_WM_TAG_VERSION" val="1.0"/>
  <p:tag name="KSO_WM_UNIT_TYPE" val="i"/>
  <p:tag name="KSO_WM_UNIT_INDEX" val="49"/>
</p:tagLst>
</file>

<file path=ppt/tags/tag72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0"/>
  <p:tag name="KSO_WM_UNIT_LAYERLEVEL" val="1"/>
  <p:tag name="KSO_WM_TAG_VERSION" val="1.0"/>
  <p:tag name="KSO_WM_UNIT_TYPE" val="i"/>
  <p:tag name="KSO_WM_UNIT_INDEX" val="50"/>
</p:tagLst>
</file>

<file path=ppt/tags/tag72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1"/>
  <p:tag name="KSO_WM_UNIT_LAYERLEVEL" val="1"/>
  <p:tag name="KSO_WM_TAG_VERSION" val="1.0"/>
  <p:tag name="KSO_WM_UNIT_TYPE" val="i"/>
  <p:tag name="KSO_WM_UNIT_INDEX" val="51"/>
</p:tagLst>
</file>

<file path=ppt/tags/tag7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2"/>
  <p:tag name="KSO_WM_UNIT_ID" val="_1*i*72"/>
  <p:tag name="KSO_WM_UNIT_LAYERLEVEL" val="1"/>
  <p:tag name="KSO_WM_TAG_VERSION" val="1.0"/>
</p:tagLst>
</file>

<file path=ppt/tags/tag73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2"/>
  <p:tag name="KSO_WM_UNIT_LAYERLEVEL" val="1"/>
  <p:tag name="KSO_WM_TAG_VERSION" val="1.0"/>
  <p:tag name="KSO_WM_UNIT_TYPE" val="i"/>
  <p:tag name="KSO_WM_UNIT_INDEX" val="52"/>
</p:tagLst>
</file>

<file path=ppt/tags/tag73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3"/>
  <p:tag name="KSO_WM_UNIT_LAYERLEVEL" val="1"/>
  <p:tag name="KSO_WM_TAG_VERSION" val="1.0"/>
  <p:tag name="KSO_WM_UNIT_TYPE" val="i"/>
  <p:tag name="KSO_WM_UNIT_INDEX" val="53"/>
</p:tagLst>
</file>

<file path=ppt/tags/tag73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4"/>
  <p:tag name="KSO_WM_UNIT_LAYERLEVEL" val="1"/>
  <p:tag name="KSO_WM_TAG_VERSION" val="1.0"/>
  <p:tag name="KSO_WM_UNIT_TYPE" val="i"/>
  <p:tag name="KSO_WM_UNIT_INDEX" val="54"/>
</p:tagLst>
</file>

<file path=ppt/tags/tag73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5"/>
  <p:tag name="KSO_WM_UNIT_LAYERLEVEL" val="1"/>
  <p:tag name="KSO_WM_TAG_VERSION" val="1.0"/>
  <p:tag name="KSO_WM_UNIT_TYPE" val="i"/>
  <p:tag name="KSO_WM_UNIT_INDEX" val="55"/>
</p:tagLst>
</file>

<file path=ppt/tags/tag73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6"/>
  <p:tag name="KSO_WM_UNIT_LAYERLEVEL" val="1"/>
  <p:tag name="KSO_WM_TAG_VERSION" val="1.0"/>
  <p:tag name="KSO_WM_UNIT_TYPE" val="i"/>
  <p:tag name="KSO_WM_UNIT_INDEX" val="56"/>
</p:tagLst>
</file>

<file path=ppt/tags/tag73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7"/>
  <p:tag name="KSO_WM_UNIT_LAYERLEVEL" val="1"/>
  <p:tag name="KSO_WM_TAG_VERSION" val="1.0"/>
  <p:tag name="KSO_WM_UNIT_TYPE" val="i"/>
  <p:tag name="KSO_WM_UNIT_INDEX" val="57"/>
</p:tagLst>
</file>

<file path=ppt/tags/tag73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8"/>
  <p:tag name="KSO_WM_UNIT_LAYERLEVEL" val="1"/>
  <p:tag name="KSO_WM_TAG_VERSION" val="1.0"/>
  <p:tag name="KSO_WM_UNIT_TYPE" val="i"/>
  <p:tag name="KSO_WM_UNIT_INDEX" val="58"/>
</p:tagLst>
</file>

<file path=ppt/tags/tag73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9"/>
  <p:tag name="KSO_WM_UNIT_LAYERLEVEL" val="1"/>
  <p:tag name="KSO_WM_TAG_VERSION" val="1.0"/>
  <p:tag name="KSO_WM_UNIT_TYPE" val="i"/>
  <p:tag name="KSO_WM_UNIT_INDEX" val="59"/>
</p:tagLst>
</file>

<file path=ppt/tags/tag73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0"/>
  <p:tag name="KSO_WM_UNIT_LAYERLEVEL" val="1"/>
  <p:tag name="KSO_WM_TAG_VERSION" val="1.0"/>
  <p:tag name="KSO_WM_UNIT_TYPE" val="i"/>
  <p:tag name="KSO_WM_UNIT_INDEX" val="60"/>
</p:tagLst>
</file>

<file path=ppt/tags/tag73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1"/>
  <p:tag name="KSO_WM_UNIT_LAYERLEVEL" val="1"/>
  <p:tag name="KSO_WM_TAG_VERSION" val="1.0"/>
  <p:tag name="KSO_WM_UNIT_TYPE" val="i"/>
  <p:tag name="KSO_WM_UNIT_INDEX" val="61"/>
</p:tagLst>
</file>

<file path=ppt/tags/tag7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3"/>
  <p:tag name="KSO_WM_UNIT_ID" val="_1*i*73"/>
  <p:tag name="KSO_WM_UNIT_LAYERLEVEL" val="1"/>
  <p:tag name="KSO_WM_TAG_VERSION" val="1.0"/>
</p:tagLst>
</file>

<file path=ppt/tags/tag74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2"/>
  <p:tag name="KSO_WM_UNIT_LAYERLEVEL" val="1"/>
  <p:tag name="KSO_WM_TAG_VERSION" val="1.0"/>
  <p:tag name="KSO_WM_UNIT_TYPE" val="i"/>
  <p:tag name="KSO_WM_UNIT_INDEX" val="62"/>
</p:tagLst>
</file>

<file path=ppt/tags/tag74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3"/>
  <p:tag name="KSO_WM_UNIT_LAYERLEVEL" val="1"/>
  <p:tag name="KSO_WM_TAG_VERSION" val="1.0"/>
  <p:tag name="KSO_WM_UNIT_TYPE" val="i"/>
  <p:tag name="KSO_WM_UNIT_INDEX" val="63"/>
</p:tagLst>
</file>

<file path=ppt/tags/tag74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4"/>
  <p:tag name="KSO_WM_UNIT_LAYERLEVEL" val="1"/>
  <p:tag name="KSO_WM_TAG_VERSION" val="1.0"/>
  <p:tag name="KSO_WM_UNIT_TYPE" val="i"/>
  <p:tag name="KSO_WM_UNIT_INDEX" val="64"/>
</p:tagLst>
</file>

<file path=ppt/tags/tag74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5"/>
  <p:tag name="KSO_WM_UNIT_LAYERLEVEL" val="1"/>
  <p:tag name="KSO_WM_TAG_VERSION" val="1.0"/>
  <p:tag name="KSO_WM_UNIT_TYPE" val="i"/>
  <p:tag name="KSO_WM_UNIT_INDEX" val="65"/>
</p:tagLst>
</file>

<file path=ppt/tags/tag74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6"/>
  <p:tag name="KSO_WM_UNIT_LAYERLEVEL" val="1"/>
  <p:tag name="KSO_WM_TAG_VERSION" val="1.0"/>
  <p:tag name="KSO_WM_UNIT_TYPE" val="i"/>
  <p:tag name="KSO_WM_UNIT_INDEX" val="66"/>
</p:tagLst>
</file>

<file path=ppt/tags/tag74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7"/>
  <p:tag name="KSO_WM_UNIT_LAYERLEVEL" val="1"/>
  <p:tag name="KSO_WM_TAG_VERSION" val="1.0"/>
  <p:tag name="KSO_WM_UNIT_TYPE" val="i"/>
  <p:tag name="KSO_WM_UNIT_INDEX" val="67"/>
</p:tagLst>
</file>

<file path=ppt/tags/tag74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8"/>
  <p:tag name="KSO_WM_UNIT_LAYERLEVEL" val="1"/>
  <p:tag name="KSO_WM_TAG_VERSION" val="1.0"/>
  <p:tag name="KSO_WM_UNIT_TYPE" val="i"/>
  <p:tag name="KSO_WM_UNIT_INDEX" val="68"/>
</p:tagLst>
</file>

<file path=ppt/tags/tag74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9"/>
  <p:tag name="KSO_WM_UNIT_LAYERLEVEL" val="1"/>
  <p:tag name="KSO_WM_TAG_VERSION" val="1.0"/>
  <p:tag name="KSO_WM_UNIT_TYPE" val="i"/>
  <p:tag name="KSO_WM_UNIT_INDEX" val="69"/>
</p:tagLst>
</file>

<file path=ppt/tags/tag74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0"/>
  <p:tag name="KSO_WM_UNIT_LAYERLEVEL" val="1"/>
  <p:tag name="KSO_WM_TAG_VERSION" val="1.0"/>
  <p:tag name="KSO_WM_UNIT_TYPE" val="i"/>
  <p:tag name="KSO_WM_UNIT_INDEX" val="70"/>
</p:tagLst>
</file>

<file path=ppt/tags/tag74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1"/>
  <p:tag name="KSO_WM_UNIT_LAYERLEVEL" val="1"/>
  <p:tag name="KSO_WM_TAG_VERSION" val="1.0"/>
  <p:tag name="KSO_WM_UNIT_TYPE" val="i"/>
  <p:tag name="KSO_WM_UNIT_INDEX" val="71"/>
</p:tagLst>
</file>

<file path=ppt/tags/tag7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4"/>
  <p:tag name="KSO_WM_UNIT_ID" val="_1*i*74"/>
  <p:tag name="KSO_WM_UNIT_LAYERLEVEL" val="1"/>
  <p:tag name="KSO_WM_TAG_VERSION" val="1.0"/>
</p:tagLst>
</file>

<file path=ppt/tags/tag75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2"/>
  <p:tag name="KSO_WM_UNIT_LAYERLEVEL" val="1"/>
  <p:tag name="KSO_WM_TAG_VERSION" val="1.0"/>
  <p:tag name="KSO_WM_UNIT_TYPE" val="i"/>
  <p:tag name="KSO_WM_UNIT_INDEX" val="72"/>
</p:tagLst>
</file>

<file path=ppt/tags/tag75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3"/>
  <p:tag name="KSO_WM_UNIT_LAYERLEVEL" val="1"/>
  <p:tag name="KSO_WM_TAG_VERSION" val="1.0"/>
  <p:tag name="KSO_WM_UNIT_TYPE" val="i"/>
  <p:tag name="KSO_WM_UNIT_INDEX" val="73"/>
</p:tagLst>
</file>

<file path=ppt/tags/tag75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4"/>
  <p:tag name="KSO_WM_UNIT_LAYERLEVEL" val="1"/>
  <p:tag name="KSO_WM_TAG_VERSION" val="1.0"/>
  <p:tag name="KSO_WM_UNIT_TYPE" val="i"/>
  <p:tag name="KSO_WM_UNIT_INDEX" val="74"/>
</p:tagLst>
</file>

<file path=ppt/tags/tag7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5"/>
  <p:tag name="KSO_WM_UNIT_LAYERLEVEL" val="1"/>
  <p:tag name="KSO_WM_TAG_VERSION" val="1.0"/>
  <p:tag name="KSO_WM_UNIT_TYPE" val="i"/>
  <p:tag name="KSO_WM_UNIT_INDEX" val="75"/>
</p:tagLst>
</file>

<file path=ppt/tags/tag7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6"/>
  <p:tag name="KSO_WM_UNIT_LAYERLEVEL" val="1"/>
  <p:tag name="KSO_WM_TAG_VERSION" val="1.0"/>
  <p:tag name="KSO_WM_UNIT_TYPE" val="i"/>
  <p:tag name="KSO_WM_UNIT_INDEX" val="76"/>
</p:tagLst>
</file>

<file path=ppt/tags/tag75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7"/>
  <p:tag name="KSO_WM_UNIT_LAYERLEVEL" val="1"/>
  <p:tag name="KSO_WM_TAG_VERSION" val="1.0"/>
  <p:tag name="KSO_WM_UNIT_TYPE" val="i"/>
  <p:tag name="KSO_WM_UNIT_INDEX" val="77"/>
</p:tagLst>
</file>

<file path=ppt/tags/tag75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8"/>
  <p:tag name="KSO_WM_UNIT_LAYERLEVEL" val="1"/>
  <p:tag name="KSO_WM_TAG_VERSION" val="1.0"/>
  <p:tag name="KSO_WM_UNIT_TYPE" val="i"/>
  <p:tag name="KSO_WM_UNIT_INDEX" val="78"/>
</p:tagLst>
</file>

<file path=ppt/tags/tag75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9"/>
  <p:tag name="KSO_WM_UNIT_LAYERLEVEL" val="1"/>
  <p:tag name="KSO_WM_TAG_VERSION" val="1.0"/>
  <p:tag name="KSO_WM_UNIT_TYPE" val="i"/>
  <p:tag name="KSO_WM_UNIT_INDEX" val="79"/>
</p:tagLst>
</file>

<file path=ppt/tags/tag75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0"/>
  <p:tag name="KSO_WM_UNIT_LAYERLEVEL" val="1"/>
  <p:tag name="KSO_WM_TAG_VERSION" val="1.0"/>
  <p:tag name="KSO_WM_UNIT_TYPE" val="i"/>
  <p:tag name="KSO_WM_UNIT_INDEX" val="80"/>
</p:tagLst>
</file>

<file path=ppt/tags/tag75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1"/>
  <p:tag name="KSO_WM_UNIT_LAYERLEVEL" val="1"/>
  <p:tag name="KSO_WM_TAG_VERSION" val="1.0"/>
  <p:tag name="KSO_WM_UNIT_TYPE" val="i"/>
  <p:tag name="KSO_WM_UNIT_INDEX" val="81"/>
</p:tagLst>
</file>

<file path=ppt/tags/tag7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5"/>
  <p:tag name="KSO_WM_UNIT_ID" val="_1*i*75"/>
  <p:tag name="KSO_WM_UNIT_LAYERLEVEL" val="1"/>
  <p:tag name="KSO_WM_TAG_VERSION" val="1.0"/>
</p:tagLst>
</file>

<file path=ppt/tags/tag76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2"/>
  <p:tag name="KSO_WM_UNIT_LAYERLEVEL" val="1"/>
  <p:tag name="KSO_WM_TAG_VERSION" val="1.0"/>
  <p:tag name="KSO_WM_UNIT_TYPE" val="i"/>
  <p:tag name="KSO_WM_UNIT_INDEX" val="82"/>
</p:tagLst>
</file>

<file path=ppt/tags/tag76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3"/>
  <p:tag name="KSO_WM_UNIT_LAYERLEVEL" val="1"/>
  <p:tag name="KSO_WM_TAG_VERSION" val="1.0"/>
  <p:tag name="KSO_WM_UNIT_TYPE" val="i"/>
  <p:tag name="KSO_WM_UNIT_INDEX" val="83"/>
</p:tagLst>
</file>

<file path=ppt/tags/tag76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4"/>
  <p:tag name="KSO_WM_UNIT_LAYERLEVEL" val="1"/>
  <p:tag name="KSO_WM_TAG_VERSION" val="1.0"/>
  <p:tag name="KSO_WM_UNIT_TYPE" val="i"/>
  <p:tag name="KSO_WM_UNIT_INDEX" val="84"/>
</p:tagLst>
</file>

<file path=ppt/tags/tag76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5"/>
  <p:tag name="KSO_WM_UNIT_LAYERLEVEL" val="1"/>
  <p:tag name="KSO_WM_TAG_VERSION" val="1.0"/>
  <p:tag name="KSO_WM_UNIT_TYPE" val="i"/>
  <p:tag name="KSO_WM_UNIT_INDEX" val="85"/>
</p:tagLst>
</file>

<file path=ppt/tags/tag764.xml><?xml version="1.0" encoding="utf-8"?>
<p:tagLst xmlns:p="http://schemas.openxmlformats.org/presentationml/2006/main">
  <p:tag name="KSO_WM_UNIT_ISCONTENTSTITLE" val="0"/>
  <p:tag name="KSO_WM_UNIT_ISNUMDGMTITLE" val="0"/>
  <p:tag name="KSO_WM_UNIT_PRESET_TEXT" val="WPS,a click to unlimited possibilities&#10;"/>
  <p:tag name="KSO_WM_UNIT_NOCLEAR" val="0"/>
  <p:tag name="KSO_WM_UNIT_VALUE" val="17"/>
  <p:tag name="KSO_WM_UNIT_HIGHLIGHT" val="0"/>
  <p:tag name="KSO_WM_UNIT_COMPATIBLE" val="0"/>
  <p:tag name="KSO_WM_UNIT_DIAGRAM_ISNUMVISUAL" val="0"/>
  <p:tag name="KSO_WM_UNIT_DIAGRAM_ISREFERUNIT" val="0"/>
  <p:tag name="KSO_WM_UNIT_TYPE" val="b"/>
  <p:tag name="KSO_WM_UNIT_INDEX" val="1"/>
  <p:tag name="KSO_WM_UNIT_ID" val="_11*b*1"/>
  <p:tag name="KSO_WM_UNIT_LAYERLEVEL" val="1"/>
  <p:tag name="KSO_WM_TAG_VERSION" val="1.0"/>
  <p:tag name="KSO_WM_BEAUTIFY_FLAG" val="#wm#"/>
  <p:tag name="KSO_WM_UNIT_CONTENT_GROUP_TYPE" val="contentchip"/>
</p:tagLst>
</file>

<file path=ppt/tags/tag765.xml><?xml version="1.0" encoding="utf-8"?>
<p:tagLst xmlns:p="http://schemas.openxmlformats.org/presentationml/2006/main">
  <p:tag name="KSO_WM_UNIT_ISCONTENTSTITLE" val="0"/>
  <p:tag name="KSO_WM_UNIT_ISNUMDGMTITLE" val="0"/>
  <p:tag name="KSO_WM_UNIT_PRESET_TEXT" val="感谢您的观看"/>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11*a*1"/>
  <p:tag name="KSO_WM_UNIT_LAYERLEVEL" val="1"/>
  <p:tag name="KSO_WM_TAG_VERSION" val="1.0"/>
  <p:tag name="KSO_WM_BEAUTIFY_FLAG" val="#wm#"/>
  <p:tag name="KSO_WM_UNIT_CONTENT_GROUP_TYPE" val="contentchip"/>
</p:tagLst>
</file>

<file path=ppt/tags/tag7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86"/>
  <p:tag name="KSO_WM_UNIT_LAYERLEVEL" val="1"/>
  <p:tag name="KSO_WM_TAG_VERSION" val="1.0"/>
  <p:tag name="KSO_WM_BEAUTIFY_FLAG" val="#wm#"/>
  <p:tag name="KSO_WM_UNIT_CONTENT_GROUP_TYPE" val="contentchip"/>
  <p:tag name="KSO_WM_UNIT_TYPE" val="i"/>
  <p:tag name="KSO_WM_UNIT_INDEX" val="86"/>
</p:tagLst>
</file>

<file path=ppt/tags/tag767.xml><?xml version="1.0" encoding="utf-8"?>
<p:tagLst xmlns:p="http://schemas.openxmlformats.org/presentationml/2006/main">
  <p:tag name="KSO_WM_UNIT_SUBTYPE" val="b"/>
  <p:tag name="KSO_WM_UNIT_PRESET_TEXT" val="稻小壳"/>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_11*f*1"/>
  <p:tag name="KSO_WM_UNIT_LAYERLEVEL" val="1"/>
  <p:tag name="KSO_WM_TAG_VERSION" val="1.0"/>
  <p:tag name="KSO_WM_BEAUTIFY_FLAG" val="#wm#"/>
  <p:tag name="KSO_WM_UNIT_CONTENT_GROUP_TYPE" val="contentchip"/>
</p:tagLst>
</file>

<file path=ppt/tags/tag7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6"/>
  <p:tag name="KSO_WM_UNIT_ID" val="_1*i*76"/>
  <p:tag name="KSO_WM_UNIT_LAYERLEVEL" val="1"/>
  <p:tag name="KSO_WM_TAG_VERSION" val="1.0"/>
</p:tagLst>
</file>

<file path=ppt/tags/tag7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1.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0*i*1"/>
  <p:tag name="KSO_WM_UNIT_LAYERLEVEL" val="1"/>
  <p:tag name="KSO_WM_TAG_VERSION" val="1.0"/>
  <p:tag name="KSO_WM_UNIT_TYPE" val="i"/>
  <p:tag name="KSO_WM_UNIT_INDEX" val="1"/>
</p:tagLst>
</file>

<file path=ppt/tags/tag77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
  <p:tag name="KSO_WM_UNIT_LAYERLEVEL" val="1"/>
  <p:tag name="KSO_WM_TAG_VERSION" val="1.0"/>
  <p:tag name="KSO_WM_UNIT_TYPE" val="i"/>
  <p:tag name="KSO_WM_UNIT_INDEX" val="2"/>
</p:tagLst>
</file>

<file path=ppt/tags/tag77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
  <p:tag name="KSO_WM_UNIT_LAYERLEVEL" val="1"/>
  <p:tag name="KSO_WM_TAG_VERSION" val="1.0"/>
  <p:tag name="KSO_WM_UNIT_TYPE" val="i"/>
  <p:tag name="KSO_WM_UNIT_INDEX" val="3"/>
</p:tagLst>
</file>

<file path=ppt/tags/tag77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4"/>
  <p:tag name="KSO_WM_UNIT_LAYERLEVEL" val="1"/>
  <p:tag name="KSO_WM_TAG_VERSION" val="1.0"/>
  <p:tag name="KSO_WM_UNIT_TYPE" val="i"/>
  <p:tag name="KSO_WM_UNIT_INDEX" val="4"/>
</p:tagLst>
</file>

<file path=ppt/tags/tag77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5"/>
  <p:tag name="KSO_WM_UNIT_LAYERLEVEL" val="1"/>
  <p:tag name="KSO_WM_TAG_VERSION" val="1.0"/>
  <p:tag name="KSO_WM_UNIT_TYPE" val="i"/>
  <p:tag name="KSO_WM_UNIT_INDEX" val="5"/>
</p:tagLst>
</file>

<file path=ppt/tags/tag77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6"/>
  <p:tag name="KSO_WM_UNIT_LAYERLEVEL" val="1"/>
  <p:tag name="KSO_WM_TAG_VERSION" val="1.0"/>
  <p:tag name="KSO_WM_UNIT_TYPE" val="i"/>
  <p:tag name="KSO_WM_UNIT_INDEX" val="6"/>
</p:tagLst>
</file>

<file path=ppt/tags/tag77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7"/>
  <p:tag name="KSO_WM_UNIT_LAYERLEVEL" val="1"/>
  <p:tag name="KSO_WM_TAG_VERSION" val="1.0"/>
  <p:tag name="KSO_WM_UNIT_TYPE" val="i"/>
  <p:tag name="KSO_WM_UNIT_INDEX" val="7"/>
</p:tagLst>
</file>

<file path=ppt/tags/tag77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8"/>
  <p:tag name="KSO_WM_UNIT_LAYERLEVEL" val="1"/>
  <p:tag name="KSO_WM_TAG_VERSION" val="1.0"/>
  <p:tag name="KSO_WM_UNIT_TYPE" val="i"/>
  <p:tag name="KSO_WM_UNIT_INDEX" val="8"/>
</p:tagLst>
</file>

<file path=ppt/tags/tag77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9"/>
  <p:tag name="KSO_WM_UNIT_LAYERLEVEL" val="1"/>
  <p:tag name="KSO_WM_TAG_VERSION" val="1.0"/>
  <p:tag name="KSO_WM_UNIT_TYPE" val="i"/>
  <p:tag name="KSO_WM_UNIT_INDEX" val="9"/>
</p:tagLst>
</file>

<file path=ppt/tags/tag7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7"/>
  <p:tag name="KSO_WM_UNIT_ID" val="_1*i*77"/>
  <p:tag name="KSO_WM_UNIT_LAYERLEVEL" val="1"/>
  <p:tag name="KSO_WM_TAG_VERSION" val="1.0"/>
</p:tagLst>
</file>

<file path=ppt/tags/tag78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0"/>
  <p:tag name="KSO_WM_UNIT_LAYERLEVEL" val="1"/>
  <p:tag name="KSO_WM_TAG_VERSION" val="1.0"/>
  <p:tag name="KSO_WM_UNIT_TYPE" val="i"/>
  <p:tag name="KSO_WM_UNIT_INDEX" val="10"/>
</p:tagLst>
</file>

<file path=ppt/tags/tag78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1"/>
  <p:tag name="KSO_WM_UNIT_LAYERLEVEL" val="1"/>
  <p:tag name="KSO_WM_TAG_VERSION" val="1.0"/>
  <p:tag name="KSO_WM_UNIT_TYPE" val="i"/>
  <p:tag name="KSO_WM_UNIT_INDEX" val="11"/>
</p:tagLst>
</file>

<file path=ppt/tags/tag78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2"/>
  <p:tag name="KSO_WM_UNIT_LAYERLEVEL" val="1"/>
  <p:tag name="KSO_WM_TAG_VERSION" val="1.0"/>
  <p:tag name="KSO_WM_UNIT_TYPE" val="i"/>
  <p:tag name="KSO_WM_UNIT_INDEX" val="12"/>
</p:tagLst>
</file>

<file path=ppt/tags/tag78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3"/>
  <p:tag name="KSO_WM_UNIT_LAYERLEVEL" val="1"/>
  <p:tag name="KSO_WM_TAG_VERSION" val="1.0"/>
  <p:tag name="KSO_WM_UNIT_TYPE" val="i"/>
  <p:tag name="KSO_WM_UNIT_INDEX" val="13"/>
</p:tagLst>
</file>

<file path=ppt/tags/tag78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4"/>
  <p:tag name="KSO_WM_UNIT_LAYERLEVEL" val="1"/>
  <p:tag name="KSO_WM_TAG_VERSION" val="1.0"/>
  <p:tag name="KSO_WM_UNIT_TYPE" val="i"/>
  <p:tag name="KSO_WM_UNIT_INDEX" val="14"/>
</p:tagLst>
</file>

<file path=ppt/tags/tag78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5"/>
  <p:tag name="KSO_WM_UNIT_LAYERLEVEL" val="1"/>
  <p:tag name="KSO_WM_TAG_VERSION" val="1.0"/>
  <p:tag name="KSO_WM_UNIT_TYPE" val="i"/>
  <p:tag name="KSO_WM_UNIT_INDEX" val="15"/>
</p:tagLst>
</file>

<file path=ppt/tags/tag78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6"/>
  <p:tag name="KSO_WM_UNIT_LAYERLEVEL" val="1"/>
  <p:tag name="KSO_WM_TAG_VERSION" val="1.0"/>
  <p:tag name="KSO_WM_UNIT_TYPE" val="i"/>
  <p:tag name="KSO_WM_UNIT_INDEX" val="16"/>
</p:tagLst>
</file>

<file path=ppt/tags/tag78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7"/>
  <p:tag name="KSO_WM_UNIT_LAYERLEVEL" val="1"/>
  <p:tag name="KSO_WM_TAG_VERSION" val="1.0"/>
  <p:tag name="KSO_WM_UNIT_TYPE" val="i"/>
  <p:tag name="KSO_WM_UNIT_INDEX" val="17"/>
</p:tagLst>
</file>

<file path=ppt/tags/tag78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8"/>
  <p:tag name="KSO_WM_UNIT_LAYERLEVEL" val="1"/>
  <p:tag name="KSO_WM_TAG_VERSION" val="1.0"/>
  <p:tag name="KSO_WM_UNIT_TYPE" val="i"/>
  <p:tag name="KSO_WM_UNIT_INDEX" val="18"/>
</p:tagLst>
</file>

<file path=ppt/tags/tag78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9"/>
  <p:tag name="KSO_WM_UNIT_LAYERLEVEL" val="1"/>
  <p:tag name="KSO_WM_TAG_VERSION" val="1.0"/>
  <p:tag name="KSO_WM_UNIT_TYPE" val="i"/>
  <p:tag name="KSO_WM_UNIT_INDEX" val="19"/>
</p:tagLst>
</file>

<file path=ppt/tags/tag7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8"/>
  <p:tag name="KSO_WM_UNIT_ID" val="_1*i*78"/>
  <p:tag name="KSO_WM_UNIT_LAYERLEVEL" val="1"/>
  <p:tag name="KSO_WM_TAG_VERSION" val="1.0"/>
</p:tagLst>
</file>

<file path=ppt/tags/tag79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0"/>
  <p:tag name="KSO_WM_UNIT_LAYERLEVEL" val="1"/>
  <p:tag name="KSO_WM_TAG_VERSION" val="1.0"/>
  <p:tag name="KSO_WM_UNIT_TYPE" val="i"/>
  <p:tag name="KSO_WM_UNIT_INDEX" val="20"/>
</p:tagLst>
</file>

<file path=ppt/tags/tag79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1"/>
  <p:tag name="KSO_WM_UNIT_LAYERLEVEL" val="1"/>
  <p:tag name="KSO_WM_TAG_VERSION" val="1.0"/>
  <p:tag name="KSO_WM_UNIT_TYPE" val="i"/>
  <p:tag name="KSO_WM_UNIT_INDEX" val="21"/>
</p:tagLst>
</file>

<file path=ppt/tags/tag79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2"/>
  <p:tag name="KSO_WM_UNIT_LAYERLEVEL" val="1"/>
  <p:tag name="KSO_WM_TAG_VERSION" val="1.0"/>
  <p:tag name="KSO_WM_UNIT_TYPE" val="i"/>
  <p:tag name="KSO_WM_UNIT_INDEX" val="22"/>
</p:tagLst>
</file>

<file path=ppt/tags/tag79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3"/>
  <p:tag name="KSO_WM_UNIT_LAYERLEVEL" val="1"/>
  <p:tag name="KSO_WM_TAG_VERSION" val="1.0"/>
  <p:tag name="KSO_WM_UNIT_TYPE" val="i"/>
  <p:tag name="KSO_WM_UNIT_INDEX" val="23"/>
</p:tagLst>
</file>

<file path=ppt/tags/tag79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4"/>
  <p:tag name="KSO_WM_UNIT_LAYERLEVEL" val="1"/>
  <p:tag name="KSO_WM_TAG_VERSION" val="1.0"/>
  <p:tag name="KSO_WM_UNIT_TYPE" val="i"/>
  <p:tag name="KSO_WM_UNIT_INDEX" val="24"/>
</p:tagLst>
</file>

<file path=ppt/tags/tag79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5"/>
  <p:tag name="KSO_WM_UNIT_LAYERLEVEL" val="1"/>
  <p:tag name="KSO_WM_TAG_VERSION" val="1.0"/>
  <p:tag name="KSO_WM_UNIT_TYPE" val="i"/>
  <p:tag name="KSO_WM_UNIT_INDEX" val="25"/>
</p:tagLst>
</file>

<file path=ppt/tags/tag79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6"/>
  <p:tag name="KSO_WM_UNIT_LAYERLEVEL" val="1"/>
  <p:tag name="KSO_WM_TAG_VERSION" val="1.0"/>
  <p:tag name="KSO_WM_UNIT_TYPE" val="i"/>
  <p:tag name="KSO_WM_UNIT_INDEX" val="26"/>
</p:tagLst>
</file>

<file path=ppt/tags/tag79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7"/>
  <p:tag name="KSO_WM_UNIT_LAYERLEVEL" val="1"/>
  <p:tag name="KSO_WM_TAG_VERSION" val="1.0"/>
  <p:tag name="KSO_WM_UNIT_TYPE" val="i"/>
  <p:tag name="KSO_WM_UNIT_INDEX" val="27"/>
</p:tagLst>
</file>

<file path=ppt/tags/tag79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8"/>
  <p:tag name="KSO_WM_UNIT_LAYERLEVEL" val="1"/>
  <p:tag name="KSO_WM_TAG_VERSION" val="1.0"/>
  <p:tag name="KSO_WM_UNIT_TYPE" val="i"/>
  <p:tag name="KSO_WM_UNIT_INDEX" val="28"/>
</p:tagLst>
</file>

<file path=ppt/tags/tag79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9"/>
  <p:tag name="KSO_WM_UNIT_LAYERLEVEL" val="1"/>
  <p:tag name="KSO_WM_TAG_VERSION" val="1.0"/>
  <p:tag name="KSO_WM_UNIT_TYPE" val="i"/>
  <p:tag name="KSO_WM_UNIT_INDEX" val="29"/>
</p:tagLst>
</file>

<file path=ppt/tags/tag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7"/>
  <p:tag name="KSO_WM_UNIT_ID" val="_1*i*7"/>
  <p:tag name="KSO_WM_UNIT_LAYERLEVEL" val="1"/>
  <p:tag name="KSO_WM_TAG_VERSION" val="1.0"/>
</p:tagLst>
</file>

<file path=ppt/tags/tag8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9"/>
  <p:tag name="KSO_WM_UNIT_ID" val="_1*i*79"/>
  <p:tag name="KSO_WM_UNIT_LAYERLEVEL" val="1"/>
  <p:tag name="KSO_WM_TAG_VERSION" val="1.0"/>
</p:tagLst>
</file>

<file path=ppt/tags/tag80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0"/>
  <p:tag name="KSO_WM_UNIT_LAYERLEVEL" val="1"/>
  <p:tag name="KSO_WM_TAG_VERSION" val="1.0"/>
  <p:tag name="KSO_WM_UNIT_TYPE" val="i"/>
  <p:tag name="KSO_WM_UNIT_INDEX" val="30"/>
</p:tagLst>
</file>

<file path=ppt/tags/tag80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1"/>
  <p:tag name="KSO_WM_UNIT_LAYERLEVEL" val="1"/>
  <p:tag name="KSO_WM_TAG_VERSION" val="1.0"/>
  <p:tag name="KSO_WM_UNIT_TYPE" val="i"/>
  <p:tag name="KSO_WM_UNIT_INDEX" val="31"/>
</p:tagLst>
</file>

<file path=ppt/tags/tag80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2"/>
  <p:tag name="KSO_WM_UNIT_LAYERLEVEL" val="1"/>
  <p:tag name="KSO_WM_TAG_VERSION" val="1.0"/>
  <p:tag name="KSO_WM_UNIT_TYPE" val="i"/>
  <p:tag name="KSO_WM_UNIT_INDEX" val="32"/>
</p:tagLst>
</file>

<file path=ppt/tags/tag80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3"/>
  <p:tag name="KSO_WM_UNIT_LAYERLEVEL" val="1"/>
  <p:tag name="KSO_WM_TAG_VERSION" val="1.0"/>
  <p:tag name="KSO_WM_UNIT_TYPE" val="i"/>
  <p:tag name="KSO_WM_UNIT_INDEX" val="33"/>
</p:tagLst>
</file>

<file path=ppt/tags/tag80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4"/>
  <p:tag name="KSO_WM_UNIT_LAYERLEVEL" val="1"/>
  <p:tag name="KSO_WM_TAG_VERSION" val="1.0"/>
  <p:tag name="KSO_WM_UNIT_TYPE" val="i"/>
  <p:tag name="KSO_WM_UNIT_INDEX" val="34"/>
</p:tagLst>
</file>

<file path=ppt/tags/tag80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5"/>
  <p:tag name="KSO_WM_UNIT_LAYERLEVEL" val="1"/>
  <p:tag name="KSO_WM_TAG_VERSION" val="1.0"/>
  <p:tag name="KSO_WM_UNIT_TYPE" val="i"/>
  <p:tag name="KSO_WM_UNIT_INDEX" val="35"/>
</p:tagLst>
</file>

<file path=ppt/tags/tag80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6"/>
  <p:tag name="KSO_WM_UNIT_LAYERLEVEL" val="1"/>
  <p:tag name="KSO_WM_TAG_VERSION" val="1.0"/>
  <p:tag name="KSO_WM_UNIT_TYPE" val="i"/>
  <p:tag name="KSO_WM_UNIT_INDEX" val="36"/>
</p:tagLst>
</file>

<file path=ppt/tags/tag80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7"/>
  <p:tag name="KSO_WM_UNIT_LAYERLEVEL" val="1"/>
  <p:tag name="KSO_WM_TAG_VERSION" val="1.0"/>
  <p:tag name="KSO_WM_UNIT_TYPE" val="i"/>
  <p:tag name="KSO_WM_UNIT_INDEX" val="37"/>
</p:tagLst>
</file>

<file path=ppt/tags/tag80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8"/>
  <p:tag name="KSO_WM_UNIT_LAYERLEVEL" val="1"/>
  <p:tag name="KSO_WM_TAG_VERSION" val="1.0"/>
  <p:tag name="KSO_WM_UNIT_TYPE" val="i"/>
  <p:tag name="KSO_WM_UNIT_INDEX" val="38"/>
</p:tagLst>
</file>

<file path=ppt/tags/tag80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9"/>
  <p:tag name="KSO_WM_UNIT_LAYERLEVEL" val="1"/>
  <p:tag name="KSO_WM_TAG_VERSION" val="1.0"/>
  <p:tag name="KSO_WM_UNIT_TYPE" val="i"/>
  <p:tag name="KSO_WM_UNIT_INDEX" val="39"/>
</p:tagLst>
</file>

<file path=ppt/tags/tag8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0"/>
  <p:tag name="KSO_WM_UNIT_ID" val="_1*i*80"/>
  <p:tag name="KSO_WM_UNIT_LAYERLEVEL" val="1"/>
  <p:tag name="KSO_WM_TAG_VERSION" val="1.0"/>
</p:tagLst>
</file>

<file path=ppt/tags/tag81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40"/>
  <p:tag name="KSO_WM_UNIT_LAYERLEVEL" val="1"/>
  <p:tag name="KSO_WM_TAG_VERSION" val="1.0"/>
  <p:tag name="KSO_WM_UNIT_TYPE" val="i"/>
  <p:tag name="KSO_WM_UNIT_INDEX" val="40"/>
</p:tagLst>
</file>

<file path=ppt/tags/tag81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41"/>
  <p:tag name="KSO_WM_UNIT_LAYERLEVEL" val="1"/>
  <p:tag name="KSO_WM_TAG_VERSION" val="1.0"/>
  <p:tag name="KSO_WM_UNIT_TYPE" val="i"/>
  <p:tag name="KSO_WM_UNIT_INDEX" val="41"/>
</p:tagLst>
</file>

<file path=ppt/tags/tag81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42"/>
  <p:tag name="KSO_WM_UNIT_LAYERLEVEL" val="1"/>
  <p:tag name="KSO_WM_TAG_VERSION" val="1.0"/>
  <p:tag name="KSO_WM_UNIT_TYPE" val="i"/>
  <p:tag name="KSO_WM_UNIT_INDEX" val="42"/>
</p:tagLst>
</file>

<file path=ppt/tags/tag81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43"/>
  <p:tag name="KSO_WM_UNIT_LAYERLEVEL" val="1"/>
  <p:tag name="KSO_WM_TAG_VERSION" val="1.0"/>
  <p:tag name="KSO_WM_UNIT_TYPE" val="i"/>
  <p:tag name="KSO_WM_UNIT_INDEX" val="43"/>
</p:tagLst>
</file>

<file path=ppt/tags/tag81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44"/>
  <p:tag name="KSO_WM_UNIT_LAYERLEVEL" val="1"/>
  <p:tag name="KSO_WM_TAG_VERSION" val="1.0"/>
  <p:tag name="KSO_WM_UNIT_TYPE" val="i"/>
  <p:tag name="KSO_WM_UNIT_INDEX" val="44"/>
</p:tagLst>
</file>

<file path=ppt/tags/tag81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45"/>
  <p:tag name="KSO_WM_UNIT_LAYERLEVEL" val="1"/>
  <p:tag name="KSO_WM_TAG_VERSION" val="1.0"/>
  <p:tag name="KSO_WM_UNIT_TYPE" val="i"/>
  <p:tag name="KSO_WM_UNIT_INDEX" val="45"/>
</p:tagLst>
</file>

<file path=ppt/tags/tag81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46"/>
  <p:tag name="KSO_WM_UNIT_LAYERLEVEL" val="1"/>
  <p:tag name="KSO_WM_TAG_VERSION" val="1.0"/>
  <p:tag name="KSO_WM_UNIT_TYPE" val="i"/>
  <p:tag name="KSO_WM_UNIT_INDEX" val="46"/>
</p:tagLst>
</file>

<file path=ppt/tags/tag81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47"/>
  <p:tag name="KSO_WM_UNIT_LAYERLEVEL" val="1"/>
  <p:tag name="KSO_WM_TAG_VERSION" val="1.0"/>
  <p:tag name="KSO_WM_UNIT_TYPE" val="i"/>
  <p:tag name="KSO_WM_UNIT_INDEX" val="47"/>
</p:tagLst>
</file>

<file path=ppt/tags/tag81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48"/>
  <p:tag name="KSO_WM_UNIT_LAYERLEVEL" val="1"/>
  <p:tag name="KSO_WM_TAG_VERSION" val="1.0"/>
  <p:tag name="KSO_WM_UNIT_TYPE" val="i"/>
  <p:tag name="KSO_WM_UNIT_INDEX" val="48"/>
</p:tagLst>
</file>

<file path=ppt/tags/tag81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49"/>
  <p:tag name="KSO_WM_UNIT_LAYERLEVEL" val="1"/>
  <p:tag name="KSO_WM_TAG_VERSION" val="1.0"/>
  <p:tag name="KSO_WM_UNIT_TYPE" val="i"/>
  <p:tag name="KSO_WM_UNIT_INDEX" val="49"/>
</p:tagLst>
</file>

<file path=ppt/tags/tag8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1"/>
  <p:tag name="KSO_WM_UNIT_ID" val="_1*i*81"/>
  <p:tag name="KSO_WM_UNIT_LAYERLEVEL" val="1"/>
  <p:tag name="KSO_WM_TAG_VERSION" val="1.0"/>
</p:tagLst>
</file>

<file path=ppt/tags/tag82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0"/>
  <p:tag name="KSO_WM_UNIT_LAYERLEVEL" val="1"/>
  <p:tag name="KSO_WM_TAG_VERSION" val="1.0"/>
  <p:tag name="KSO_WM_UNIT_TYPE" val="i"/>
  <p:tag name="KSO_WM_UNIT_INDEX" val="50"/>
</p:tagLst>
</file>

<file path=ppt/tags/tag82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1"/>
  <p:tag name="KSO_WM_UNIT_LAYERLEVEL" val="1"/>
  <p:tag name="KSO_WM_TAG_VERSION" val="1.0"/>
  <p:tag name="KSO_WM_UNIT_TYPE" val="i"/>
  <p:tag name="KSO_WM_UNIT_INDEX" val="51"/>
</p:tagLst>
</file>

<file path=ppt/tags/tag82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2"/>
  <p:tag name="KSO_WM_UNIT_LAYERLEVEL" val="1"/>
  <p:tag name="KSO_WM_TAG_VERSION" val="1.0"/>
  <p:tag name="KSO_WM_UNIT_TYPE" val="i"/>
  <p:tag name="KSO_WM_UNIT_INDEX" val="52"/>
</p:tagLst>
</file>

<file path=ppt/tags/tag82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3"/>
  <p:tag name="KSO_WM_UNIT_LAYERLEVEL" val="1"/>
  <p:tag name="KSO_WM_TAG_VERSION" val="1.0"/>
  <p:tag name="KSO_WM_UNIT_TYPE" val="i"/>
  <p:tag name="KSO_WM_UNIT_INDEX" val="53"/>
</p:tagLst>
</file>

<file path=ppt/tags/tag82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4"/>
  <p:tag name="KSO_WM_UNIT_LAYERLEVEL" val="1"/>
  <p:tag name="KSO_WM_TAG_VERSION" val="1.0"/>
  <p:tag name="KSO_WM_UNIT_TYPE" val="i"/>
  <p:tag name="KSO_WM_UNIT_INDEX" val="54"/>
</p:tagLst>
</file>

<file path=ppt/tags/tag82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5"/>
  <p:tag name="KSO_WM_UNIT_LAYERLEVEL" val="1"/>
  <p:tag name="KSO_WM_TAG_VERSION" val="1.0"/>
  <p:tag name="KSO_WM_UNIT_TYPE" val="i"/>
  <p:tag name="KSO_WM_UNIT_INDEX" val="55"/>
</p:tagLst>
</file>

<file path=ppt/tags/tag82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6"/>
  <p:tag name="KSO_WM_UNIT_LAYERLEVEL" val="1"/>
  <p:tag name="KSO_WM_TAG_VERSION" val="1.0"/>
  <p:tag name="KSO_WM_UNIT_TYPE" val="i"/>
  <p:tag name="KSO_WM_UNIT_INDEX" val="56"/>
</p:tagLst>
</file>

<file path=ppt/tags/tag82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7"/>
  <p:tag name="KSO_WM_UNIT_LAYERLEVEL" val="1"/>
  <p:tag name="KSO_WM_TAG_VERSION" val="1.0"/>
  <p:tag name="KSO_WM_UNIT_TYPE" val="i"/>
  <p:tag name="KSO_WM_UNIT_INDEX" val="57"/>
</p:tagLst>
</file>

<file path=ppt/tags/tag82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8"/>
  <p:tag name="KSO_WM_UNIT_LAYERLEVEL" val="1"/>
  <p:tag name="KSO_WM_TAG_VERSION" val="1.0"/>
  <p:tag name="KSO_WM_UNIT_TYPE" val="i"/>
  <p:tag name="KSO_WM_UNIT_INDEX" val="58"/>
</p:tagLst>
</file>

<file path=ppt/tags/tag82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9"/>
  <p:tag name="KSO_WM_UNIT_LAYERLEVEL" val="1"/>
  <p:tag name="KSO_WM_TAG_VERSION" val="1.0"/>
  <p:tag name="KSO_WM_UNIT_TYPE" val="i"/>
  <p:tag name="KSO_WM_UNIT_INDEX" val="59"/>
</p:tagLst>
</file>

<file path=ppt/tags/tag8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2"/>
  <p:tag name="KSO_WM_UNIT_ID" val="_1*i*82"/>
  <p:tag name="KSO_WM_UNIT_LAYERLEVEL" val="1"/>
  <p:tag name="KSO_WM_TAG_VERSION" val="1.0"/>
</p:tagLst>
</file>

<file path=ppt/tags/tag83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60"/>
  <p:tag name="KSO_WM_UNIT_LAYERLEVEL" val="1"/>
  <p:tag name="KSO_WM_TAG_VERSION" val="1.0"/>
  <p:tag name="KSO_WM_UNIT_TYPE" val="i"/>
  <p:tag name="KSO_WM_UNIT_INDEX" val="60"/>
</p:tagLst>
</file>

<file path=ppt/tags/tag83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61"/>
  <p:tag name="KSO_WM_UNIT_LAYERLEVEL" val="1"/>
  <p:tag name="KSO_WM_TAG_VERSION" val="1.0"/>
  <p:tag name="KSO_WM_UNIT_TYPE" val="i"/>
  <p:tag name="KSO_WM_UNIT_INDEX" val="61"/>
</p:tagLst>
</file>

<file path=ppt/tags/tag83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62"/>
  <p:tag name="KSO_WM_UNIT_LAYERLEVEL" val="1"/>
  <p:tag name="KSO_WM_TAG_VERSION" val="1.0"/>
  <p:tag name="KSO_WM_UNIT_TYPE" val="i"/>
  <p:tag name="KSO_WM_UNIT_INDEX" val="62"/>
</p:tagLst>
</file>

<file path=ppt/tags/tag83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63"/>
  <p:tag name="KSO_WM_UNIT_LAYERLEVEL" val="1"/>
  <p:tag name="KSO_WM_TAG_VERSION" val="1.0"/>
  <p:tag name="KSO_WM_UNIT_CONTENT_GROUP_TYPE" val="titlestyle"/>
  <p:tag name="KSO_WM_UNIT_TYPE" val="i"/>
  <p:tag name="KSO_WM_UNIT_INDEX" val="63"/>
</p:tagLst>
</file>

<file path=ppt/tags/tag83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64"/>
  <p:tag name="KSO_WM_UNIT_LAYERLEVEL" val="1"/>
  <p:tag name="KSO_WM_TAG_VERSION" val="1.0"/>
  <p:tag name="KSO_WM_UNIT_CONTENT_GROUP_TYPE" val="titlestyle"/>
  <p:tag name="KSO_WM_UNIT_TYPE" val="i"/>
  <p:tag name="KSO_WM_UNIT_INDEX" val="64"/>
</p:tagLst>
</file>

<file path=ppt/tags/tag8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38.xml><?xml version="1.0" encoding="utf-8"?>
<p:tagLst xmlns:p="http://schemas.openxmlformats.org/presentationml/2006/main">
  <p:tag name="KSO_WM_TAG_VERSION" val="1.0"/>
  <p:tag name="KSO_WM_BEAUTIFY_FLAG" val="#wm#"/>
  <p:tag name="KSO_WM_UNIT_HIGHLIGHT" val="0"/>
  <p:tag name="KSO_WM_UNIT_COMPATIBLE" val="0"/>
  <p:tag name="KSO_WM_UNIT_DIAGRAM_ISNUMVISUAL" val="0"/>
  <p:tag name="KSO_WM_UNIT_DIAGRAM_ISREFERUNIT" val="0"/>
  <p:tag name="KSO_WM_UNIT_ID" val="_0*a*1"/>
  <p:tag name="KSO_WM_UNIT_LAYERLEVEL" val="1"/>
  <p:tag name="KSO_WM_UNIT_ISCONTENTSTITLE" val="0"/>
  <p:tag name="KSO_WM_UNIT_ISNUMDGMTITLE" val="0"/>
  <p:tag name="KSO_WM_UNIT_PRESET_TEXT" val="单击此处编辑母版标题样式"/>
  <p:tag name="KSO_WM_UNIT_NOCLEAR" val="0"/>
  <p:tag name="KSO_WM_UNIT_TYPE" val="a"/>
  <p:tag name="KSO_WM_UNIT_INDEX" val="1"/>
  <p:tag name="KSO_WM_TEMPLATE_CATEGORY" val="custom"/>
  <p:tag name="KSO_WM_TEMPLATE_INDEX" val="20230893"/>
</p:tagLst>
</file>

<file path=ppt/tags/tag8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f*1"/>
  <p:tag name="KSO_WM_UNIT_LAYERLEVEL" val="1"/>
  <p:tag name="KSO_WM_TAG_VERSION" val="1.0"/>
  <p:tag name="KSO_WM_BEAUTIFY_FLAG" val="#wm#"/>
  <p:tag name="KSO_WM_UNIT_SUBTYPE" val="a"/>
  <p:tag name="KSO_WM_UNIT_PRESET_TEXT" val="单击此处编辑母版文本样式&#13;二级&#13;三级&#13;四级&#13;五级"/>
  <p:tag name="KSO_WM_UNIT_NOCLEAR" val="0"/>
  <p:tag name="KSO_WM_UNIT_TYPE" val="f"/>
  <p:tag name="KSO_WM_UNIT_INDEX" val="1"/>
  <p:tag name="KSO_WM_TEMPLATE_CATEGORY" val="custom"/>
  <p:tag name="KSO_WM_TEMPLATE_INDEX" val="20230893"/>
</p:tagLst>
</file>

<file path=ppt/tags/tag8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3"/>
  <p:tag name="KSO_WM_UNIT_ID" val="_1*i*83"/>
  <p:tag name="KSO_WM_UNIT_LAYERLEVEL" val="1"/>
  <p:tag name="KSO_WM_TAG_VERSION" val="1.0"/>
</p:tagLst>
</file>

<file path=ppt/tags/tag840.xml><?xml version="1.0" encoding="utf-8"?>
<p:tagLst xmlns:p="http://schemas.openxmlformats.org/presentationml/2006/main">
  <p:tag name="KSO_WM_TEMPLATE_SUBCATEGORY" val="29"/>
  <p:tag name="KSO_WM_TEMPLATE_MASTER_TYPE" val="0"/>
  <p:tag name="KSO_WM_TEMPLATE_COLOR_TYPE" val="0"/>
  <p:tag name="KSO_WM_TAG_VERSION" val="1.0"/>
  <p:tag name="KSO_WM_BEAUTIFY_FLAG" val="#wm#"/>
  <p:tag name="KSO_WM_TEMPLATE_CATEGORY" val="custom"/>
  <p:tag name="KSO_WM_TEMPLATE_INDEX" val="20230893"/>
  <p:tag name="KSO_WM_SPECIAL_SOURCE" val="bdnull"/>
  <p:tag name="KSO_WM_TEMPLATE_THUMBS_INDEX" val="1、9"/>
</p:tagLst>
</file>

<file path=ppt/tags/tag841.xml><?xml version="1.0" encoding="utf-8"?>
<p:tagLst xmlns:p="http://schemas.openxmlformats.org/presentationml/2006/main">
  <p:tag name="KSO_WM_BEAUTIFY_FLAG" val=""/>
</p:tagLst>
</file>

<file path=ppt/tags/tag8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
  <p:tag name="KSO_WM_UNIT_LAYERLEVEL" val="1"/>
  <p:tag name="KSO_WM_TAG_VERSION" val="1.0"/>
  <p:tag name="KSO_WM_BEAUTIFY_FLAG" val="#wm#"/>
  <p:tag name="KSO_WM_UNIT_TYPE" val="i"/>
  <p:tag name="KSO_WM_UNIT_INDEX" val="1"/>
</p:tagLst>
</file>

<file path=ppt/tags/tag84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2"/>
  <p:tag name="KSO_WM_UNIT_LAYERLEVEL" val="1"/>
  <p:tag name="KSO_WM_TAG_VERSION" val="1.0"/>
  <p:tag name="KSO_WM_UNIT_TYPE" val="i"/>
  <p:tag name="KSO_WM_UNIT_INDEX" val="2"/>
</p:tagLst>
</file>

<file path=ppt/tags/tag84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3"/>
  <p:tag name="KSO_WM_UNIT_LAYERLEVEL" val="1"/>
  <p:tag name="KSO_WM_TAG_VERSION" val="1.0"/>
  <p:tag name="KSO_WM_UNIT_TYPE" val="i"/>
  <p:tag name="KSO_WM_UNIT_INDEX" val="3"/>
</p:tagLst>
</file>

<file path=ppt/tags/tag84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4"/>
  <p:tag name="KSO_WM_UNIT_LAYERLEVEL" val="1"/>
  <p:tag name="KSO_WM_TAG_VERSION" val="1.0"/>
  <p:tag name="KSO_WM_UNIT_TYPE" val="i"/>
  <p:tag name="KSO_WM_UNIT_INDEX" val="4"/>
</p:tagLst>
</file>

<file path=ppt/tags/tag84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5"/>
  <p:tag name="KSO_WM_UNIT_LAYERLEVEL" val="1"/>
  <p:tag name="KSO_WM_TAG_VERSION" val="1.0"/>
  <p:tag name="KSO_WM_UNIT_TYPE" val="i"/>
  <p:tag name="KSO_WM_UNIT_INDEX" val="5"/>
</p:tagLst>
</file>

<file path=ppt/tags/tag84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6"/>
  <p:tag name="KSO_WM_UNIT_LAYERLEVEL" val="1"/>
  <p:tag name="KSO_WM_TAG_VERSION" val="1.0"/>
  <p:tag name="KSO_WM_UNIT_TYPE" val="i"/>
  <p:tag name="KSO_WM_UNIT_INDEX" val="6"/>
</p:tagLst>
</file>

<file path=ppt/tags/tag8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7"/>
  <p:tag name="KSO_WM_UNIT_LAYERLEVEL" val="1"/>
  <p:tag name="KSO_WM_TAG_VERSION" val="1.0"/>
  <p:tag name="KSO_WM_BEAUTIFY_FLAG" val="#wm#"/>
  <p:tag name="KSO_WM_UNIT_TYPE" val="i"/>
  <p:tag name="KSO_WM_UNIT_INDEX" val="7"/>
</p:tagLst>
</file>

<file path=ppt/tags/tag84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8"/>
  <p:tag name="KSO_WM_UNIT_LAYERLEVEL" val="1"/>
  <p:tag name="KSO_WM_TAG_VERSION" val="1.0"/>
  <p:tag name="KSO_WM_UNIT_TYPE" val="i"/>
  <p:tag name="KSO_WM_UNIT_INDEX" val="8"/>
</p:tagLst>
</file>

<file path=ppt/tags/tag8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4"/>
  <p:tag name="KSO_WM_UNIT_ID" val="_1*i*84"/>
  <p:tag name="KSO_WM_UNIT_LAYERLEVEL" val="1"/>
  <p:tag name="KSO_WM_TAG_VERSION" val="1.0"/>
</p:tagLst>
</file>

<file path=ppt/tags/tag85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9"/>
  <p:tag name="KSO_WM_UNIT_LAYERLEVEL" val="1"/>
  <p:tag name="KSO_WM_TAG_VERSION" val="1.0"/>
  <p:tag name="KSO_WM_UNIT_TYPE" val="i"/>
  <p:tag name="KSO_WM_UNIT_INDEX" val="9"/>
</p:tagLst>
</file>

<file path=ppt/tags/tag85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10"/>
  <p:tag name="KSO_WM_UNIT_LAYERLEVEL" val="1"/>
  <p:tag name="KSO_WM_TAG_VERSION" val="1.0"/>
  <p:tag name="KSO_WM_UNIT_TYPE" val="i"/>
  <p:tag name="KSO_WM_UNIT_INDEX" val="10"/>
</p:tagLst>
</file>

<file path=ppt/tags/tag85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11"/>
  <p:tag name="KSO_WM_UNIT_LAYERLEVEL" val="1"/>
  <p:tag name="KSO_WM_TAG_VERSION" val="1.0"/>
  <p:tag name="KSO_WM_UNIT_TYPE" val="i"/>
  <p:tag name="KSO_WM_UNIT_INDEX" val="11"/>
</p:tagLst>
</file>

<file path=ppt/tags/tag8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12"/>
  <p:tag name="KSO_WM_UNIT_LAYERLEVEL" val="1"/>
  <p:tag name="KSO_WM_TAG_VERSION" val="1.0"/>
  <p:tag name="KSO_WM_UNIT_TYPE" val="i"/>
  <p:tag name="KSO_WM_UNIT_INDEX" val="12"/>
</p:tagLst>
</file>

<file path=ppt/tags/tag8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13"/>
  <p:tag name="KSO_WM_UNIT_LAYERLEVEL" val="1"/>
  <p:tag name="KSO_WM_TAG_VERSION" val="1.0"/>
  <p:tag name="KSO_WM_UNIT_TYPE" val="i"/>
  <p:tag name="KSO_WM_UNIT_INDEX" val="13"/>
</p:tagLst>
</file>

<file path=ppt/tags/tag85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14"/>
  <p:tag name="KSO_WM_UNIT_LAYERLEVEL" val="1"/>
  <p:tag name="KSO_WM_TAG_VERSION" val="1.0"/>
  <p:tag name="KSO_WM_UNIT_TYPE" val="i"/>
  <p:tag name="KSO_WM_UNIT_INDEX" val="14"/>
</p:tagLst>
</file>

<file path=ppt/tags/tag85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15"/>
  <p:tag name="KSO_WM_UNIT_LAYERLEVEL" val="1"/>
  <p:tag name="KSO_WM_TAG_VERSION" val="1.0"/>
  <p:tag name="KSO_WM_UNIT_TYPE" val="i"/>
  <p:tag name="KSO_WM_UNIT_INDEX" val="15"/>
</p:tagLst>
</file>

<file path=ppt/tags/tag8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6"/>
  <p:tag name="KSO_WM_UNIT_LAYERLEVEL" val="1"/>
  <p:tag name="KSO_WM_TAG_VERSION" val="1.0"/>
  <p:tag name="KSO_WM_BEAUTIFY_FLAG" val="#wm#"/>
  <p:tag name="KSO_WM_UNIT_TYPE" val="i"/>
  <p:tag name="KSO_WM_UNIT_INDEX" val="16"/>
</p:tagLst>
</file>

<file path=ppt/tags/tag8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7"/>
  <p:tag name="KSO_WM_UNIT_LAYERLEVEL" val="1"/>
  <p:tag name="KSO_WM_TAG_VERSION" val="1.0"/>
  <p:tag name="KSO_WM_BEAUTIFY_FLAG" val="#wm#"/>
  <p:tag name="KSO_WM_UNIT_TYPE" val="i"/>
  <p:tag name="KSO_WM_UNIT_INDEX" val="17"/>
</p:tagLst>
</file>

<file path=ppt/tags/tag8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8"/>
  <p:tag name="KSO_WM_UNIT_LAYERLEVEL" val="1"/>
  <p:tag name="KSO_WM_TAG_VERSION" val="1.0"/>
  <p:tag name="KSO_WM_BEAUTIFY_FLAG" val="#wm#"/>
  <p:tag name="KSO_WM_UNIT_TYPE" val="i"/>
  <p:tag name="KSO_WM_UNIT_INDEX" val="18"/>
</p:tagLst>
</file>

<file path=ppt/tags/tag8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5"/>
  <p:tag name="KSO_WM_UNIT_ID" val="_1*i*85"/>
  <p:tag name="KSO_WM_UNIT_LAYERLEVEL" val="1"/>
  <p:tag name="KSO_WM_TAG_VERSION" val="1.0"/>
</p:tagLst>
</file>

<file path=ppt/tags/tag8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9"/>
  <p:tag name="KSO_WM_UNIT_LAYERLEVEL" val="1"/>
  <p:tag name="KSO_WM_TAG_VERSION" val="1.0"/>
  <p:tag name="KSO_WM_BEAUTIFY_FLAG" val="#wm#"/>
  <p:tag name="KSO_WM_UNIT_TYPE" val="i"/>
  <p:tag name="KSO_WM_UNIT_INDEX" val="19"/>
</p:tagLst>
</file>

<file path=ppt/tags/tag8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20"/>
  <p:tag name="KSO_WM_UNIT_LAYERLEVEL" val="1"/>
  <p:tag name="KSO_WM_TAG_VERSION" val="1.0"/>
  <p:tag name="KSO_WM_BEAUTIFY_FLAG" val="#wm#"/>
  <p:tag name="KSO_WM_UNIT_TYPE" val="i"/>
  <p:tag name="KSO_WM_UNIT_INDEX" val="20"/>
</p:tagLst>
</file>

<file path=ppt/tags/tag8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21"/>
  <p:tag name="KSO_WM_UNIT_LAYERLEVEL" val="1"/>
  <p:tag name="KSO_WM_TAG_VERSION" val="1.0"/>
  <p:tag name="KSO_WM_BEAUTIFY_FLAG" val="#wm#"/>
  <p:tag name="KSO_WM_UNIT_TYPE" val="i"/>
  <p:tag name="KSO_WM_UNIT_INDEX" val="21"/>
</p:tagLst>
</file>

<file path=ppt/tags/tag8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22"/>
  <p:tag name="KSO_WM_UNIT_LAYERLEVEL" val="1"/>
  <p:tag name="KSO_WM_TAG_VERSION" val="1.0"/>
  <p:tag name="KSO_WM_BEAUTIFY_FLAG" val="#wm#"/>
  <p:tag name="KSO_WM_UNIT_TYPE" val="i"/>
  <p:tag name="KSO_WM_UNIT_INDEX" val="22"/>
</p:tagLst>
</file>

<file path=ppt/tags/tag8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VALUE" val="30"/>
  <p:tag name="KSO_WM_UNIT_TYPE" val="a"/>
  <p:tag name="KSO_WM_UNIT_INDEX" val="1"/>
</p:tagLst>
</file>

<file path=ppt/tags/tag8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f*3"/>
  <p:tag name="KSO_WM_UNIT_LAYERLEVEL" val="1"/>
  <p:tag name="KSO_WM_TAG_VERSION" val="1.0"/>
  <p:tag name="KSO_WM_BEAUTIFY_FLAG" val="#wm#"/>
  <p:tag name="KSO_WM_UNIT_PRESET_TEXT" val="公司名占位符"/>
  <p:tag name="KSO_WM_UNIT_NOCLEAR" val="0"/>
  <p:tag name="KSO_WM_UNIT_VALUE" val="36"/>
  <p:tag name="KSO_WM_UNIT_TYPE" val="f"/>
  <p:tag name="KSO_WM_UNIT_INDEX" val="3"/>
  <p:tag name="KSO_WM_UNIT_SUBTYPE" val="g"/>
</p:tagLst>
</file>

<file path=ppt/tags/tag8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f*1"/>
  <p:tag name="KSO_WM_UNIT_LAYERLEVEL" val="1"/>
  <p:tag name="KSO_WM_TAG_VERSION" val="1.0"/>
  <p:tag name="KSO_WM_BEAUTIFY_FLAG" val="#wm#"/>
  <p:tag name="KSO_WM_UNIT_SUBTYPE" val="c"/>
  <p:tag name="KSO_WM_UNIT_PRESET_TEXT" val="日期时间占位符"/>
  <p:tag name="KSO_WM_UNIT_NOCLEAR" val="0"/>
  <p:tag name="KSO_WM_UNIT_VALUE" val="8"/>
  <p:tag name="KSO_WM_UNIT_TYPE" val="f"/>
  <p:tag name="KSO_WM_UNIT_INDEX" val="1"/>
</p:tagLst>
</file>

<file path=ppt/tags/tag87.xml><?xml version="1.0" encoding="utf-8"?>
<p:tagLst xmlns:p="http://schemas.openxmlformats.org/presentationml/2006/main">
  <p:tag name="KSO_WM_UNIT_ISCONTENTSTITLE" val="0"/>
  <p:tag name="KSO_WM_UNIT_ISNUMDGMTITLE" val="0"/>
  <p:tag name="KSO_WM_UNIT_PRESET_TEXT" val="WPS,a click to unlimited possibilities&#10;"/>
  <p:tag name="KSO_WM_UNIT_NOCLEAR" val="0"/>
  <p:tag name="KSO_WM_UNIT_VALUE" val="17"/>
  <p:tag name="KSO_WM_UNIT_HIGHLIGHT" val="0"/>
  <p:tag name="KSO_WM_UNIT_COMPATIBLE" val="0"/>
  <p:tag name="KSO_WM_UNIT_DIAGRAM_ISNUMVISUAL" val="0"/>
  <p:tag name="KSO_WM_UNIT_DIAGRAM_ISREFERUNIT" val="0"/>
  <p:tag name="KSO_WM_UNIT_TYPE" val="b"/>
  <p:tag name="KSO_WM_UNIT_INDEX" val="1"/>
  <p:tag name="KSO_WM_UNIT_ID" val="_1*b*1"/>
  <p:tag name="KSO_WM_UNIT_LAYERLEVEL" val="1"/>
  <p:tag name="KSO_WM_TAG_VERSION" val="1.0"/>
  <p:tag name="KSO_WM_BEAUTIFY_FLAG" val="#wm#"/>
  <p:tag name="KSO_WM_UNIT_CONTENT_GROUP_TYPE" val="contentchip"/>
</p:tagLst>
</file>

<file path=ppt/tags/tag8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f*4"/>
  <p:tag name="KSO_WM_UNIT_LAYERLEVEL" val="1"/>
  <p:tag name="KSO_WM_TAG_VERSION" val="1.0"/>
  <p:tag name="KSO_WM_BEAUTIFY_FLAG" val="#wm#"/>
  <p:tag name="KSO_WM_UNIT_SUBTYPE" val="b"/>
  <p:tag name="KSO_WM_UNIT_PRESET_TEXT" val="署名占位符"/>
  <p:tag name="KSO_WM_UNIT_NOCLEAR" val="0"/>
  <p:tag name="KSO_WM_UNIT_VALUE" val="8"/>
  <p:tag name="KSO_WM_UNIT_TYPE" val="f"/>
  <p:tag name="KSO_WM_UNIT_INDEX" val="4"/>
</p:tagLst>
</file>

<file path=ppt/tags/tag8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VALUE" val="20"/>
  <p:tag name="KSO_WM_UNIT_TYPE" val="a"/>
  <p:tag name="KSO_WM_UNIT_INDEX" val="1"/>
</p:tagLst>
</file>

<file path=ppt/tags/tag8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f*1"/>
  <p:tag name="KSO_WM_UNIT_LAYERLEVEL" val="1"/>
  <p:tag name="KSO_WM_TAG_VERSION" val="1.0"/>
  <p:tag name="KSO_WM_BEAUTIFY_FLAG" val="#wm#"/>
  <p:tag name="KSO_WM_UNIT_SUBTYPE" val="a"/>
  <p:tag name="KSO_WM_UNIT_PRESET_TEXT" val="单击此处编辑母版文本样式&#10;二级&#10;三级&#10;四级&#10;五级"/>
  <p:tag name="KSO_WM_UNIT_NOCLEAR" val="0"/>
  <p:tag name="KSO_WM_UNIT_VALUE" val="330"/>
  <p:tag name="KSO_WM_UNIT_TYPE" val="f"/>
  <p:tag name="KSO_WM_UNIT_INDEX" val="1"/>
</p:tagLst>
</file>

<file path=ppt/tags/tag8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8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i*1"/>
  <p:tag name="KSO_WM_UNIT_LAYERLEVEL" val="1"/>
  <p:tag name="KSO_WM_TAG_VERSION" val="1.0"/>
  <p:tag name="KSO_WM_BEAUTIFY_FLAG" val="#wm#"/>
  <p:tag name="KSO_WM_UNIT_TYPE" val="i"/>
  <p:tag name="KSO_WM_UNIT_INDEX" val="1"/>
</p:tagLst>
</file>

<file path=ppt/tags/tag8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i*3"/>
  <p:tag name="KSO_WM_UNIT_LAYERLEVEL" val="1"/>
  <p:tag name="KSO_WM_TAG_VERSION" val="1.0"/>
  <p:tag name="KSO_WM_BEAUTIFY_FLAG" val="#wm#"/>
  <p:tag name="KSO_WM_UNIT_TYPE" val="i"/>
  <p:tag name="KSO_WM_UNIT_INDEX" val="3"/>
</p:tagLst>
</file>

<file path=ppt/tags/tag87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4"/>
  <p:tag name="KSO_WM_UNIT_LAYERLEVEL" val="1"/>
  <p:tag name="KSO_WM_TAG_VERSION" val="1.0"/>
  <p:tag name="KSO_WM_UNIT_TYPE" val="i"/>
  <p:tag name="KSO_WM_UNIT_INDEX" val="4"/>
</p:tagLst>
</file>

<file path=ppt/tags/tag88.xml><?xml version="1.0" encoding="utf-8"?>
<p:tagLst xmlns:p="http://schemas.openxmlformats.org/presentationml/2006/main">
  <p:tag name="KSO_WM_UNIT_ISCONTENTSTITLE" val="0"/>
  <p:tag name="KSO_WM_UNIT_ISNUMDGMTITLE" val="0"/>
  <p:tag name="KSO_WM_UNIT_PRESET_TEXT" val="单击此处添加文档标题"/>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1*a*1"/>
  <p:tag name="KSO_WM_UNIT_LAYERLEVEL" val="1"/>
  <p:tag name="KSO_WM_TAG_VERSION" val="1.0"/>
  <p:tag name="KSO_WM_BEAUTIFY_FLAG" val="#wm#"/>
  <p:tag name="KSO_WM_UNIT_CONTENT_GROUP_TYPE" val="contentchip"/>
</p:tagLst>
</file>

<file path=ppt/tags/tag88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5"/>
  <p:tag name="KSO_WM_UNIT_LAYERLEVEL" val="1"/>
  <p:tag name="KSO_WM_TAG_VERSION" val="1.0"/>
  <p:tag name="KSO_WM_UNIT_TYPE" val="i"/>
  <p:tag name="KSO_WM_UNIT_INDEX" val="5"/>
</p:tagLst>
</file>

<file path=ppt/tags/tag88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6"/>
  <p:tag name="KSO_WM_UNIT_LAYERLEVEL" val="1"/>
  <p:tag name="KSO_WM_TAG_VERSION" val="1.0"/>
  <p:tag name="KSO_WM_UNIT_TYPE" val="i"/>
  <p:tag name="KSO_WM_UNIT_INDEX" val="6"/>
</p:tagLst>
</file>

<file path=ppt/tags/tag88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7"/>
  <p:tag name="KSO_WM_UNIT_LAYERLEVEL" val="1"/>
  <p:tag name="KSO_WM_TAG_VERSION" val="1.0"/>
  <p:tag name="KSO_WM_UNIT_TYPE" val="i"/>
  <p:tag name="KSO_WM_UNIT_INDEX" val="7"/>
</p:tagLst>
</file>

<file path=ppt/tags/tag88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8"/>
  <p:tag name="KSO_WM_UNIT_LAYERLEVEL" val="1"/>
  <p:tag name="KSO_WM_TAG_VERSION" val="1.0"/>
  <p:tag name="KSO_WM_UNIT_TYPE" val="i"/>
  <p:tag name="KSO_WM_UNIT_INDEX" val="8"/>
</p:tagLst>
</file>

<file path=ppt/tags/tag88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9"/>
  <p:tag name="KSO_WM_UNIT_LAYERLEVEL" val="1"/>
  <p:tag name="KSO_WM_TAG_VERSION" val="1.0"/>
  <p:tag name="KSO_WM_UNIT_TYPE" val="i"/>
  <p:tag name="KSO_WM_UNIT_INDEX" val="9"/>
</p:tagLst>
</file>

<file path=ppt/tags/tag88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0"/>
  <p:tag name="KSO_WM_UNIT_LAYERLEVEL" val="1"/>
  <p:tag name="KSO_WM_TAG_VERSION" val="1.0"/>
  <p:tag name="KSO_WM_UNIT_TYPE" val="i"/>
  <p:tag name="KSO_WM_UNIT_INDEX" val="10"/>
</p:tagLst>
</file>

<file path=ppt/tags/tag88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1"/>
  <p:tag name="KSO_WM_UNIT_LAYERLEVEL" val="1"/>
  <p:tag name="KSO_WM_TAG_VERSION" val="1.0"/>
  <p:tag name="KSO_WM_UNIT_TYPE" val="i"/>
  <p:tag name="KSO_WM_UNIT_INDEX" val="11"/>
</p:tagLst>
</file>

<file path=ppt/tags/tag8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i*12"/>
  <p:tag name="KSO_WM_UNIT_LAYERLEVEL" val="1"/>
  <p:tag name="KSO_WM_TAG_VERSION" val="1.0"/>
  <p:tag name="KSO_WM_BEAUTIFY_FLAG" val="#wm#"/>
  <p:tag name="KSO_WM_UNIT_TYPE" val="i"/>
  <p:tag name="KSO_WM_UNIT_INDEX" val="12"/>
</p:tagLst>
</file>

<file path=ppt/tags/tag8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i*13"/>
  <p:tag name="KSO_WM_UNIT_LAYERLEVEL" val="1"/>
  <p:tag name="KSO_WM_TAG_VERSION" val="1.0"/>
  <p:tag name="KSO_WM_BEAUTIFY_FLAG" val="#wm#"/>
  <p:tag name="KSO_WM_UNIT_TYPE" val="i"/>
  <p:tag name="KSO_WM_UNIT_INDEX" val="13"/>
</p:tagLst>
</file>

<file path=ppt/tags/tag88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4"/>
  <p:tag name="KSO_WM_UNIT_LAYERLEVEL" val="1"/>
  <p:tag name="KSO_WM_TAG_VERSION" val="1.0"/>
  <p:tag name="KSO_WM_UNIT_TYPE" val="i"/>
  <p:tag name="KSO_WM_UNIT_INDEX" val="14"/>
</p:tagLst>
</file>

<file path=ppt/tags/tag8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7"/>
  <p:tag name="KSO_WM_UNIT_ID" val="_1*i*87"/>
  <p:tag name="KSO_WM_UNIT_LAYERLEVEL" val="1"/>
  <p:tag name="KSO_WM_TAG_VERSION" val="1.0"/>
</p:tagLst>
</file>

<file path=ppt/tags/tag89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5"/>
  <p:tag name="KSO_WM_UNIT_LAYERLEVEL" val="1"/>
  <p:tag name="KSO_WM_TAG_VERSION" val="1.0"/>
  <p:tag name="KSO_WM_UNIT_TYPE" val="i"/>
  <p:tag name="KSO_WM_UNIT_INDEX" val="15"/>
</p:tagLst>
</file>

<file path=ppt/tags/tag89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6"/>
  <p:tag name="KSO_WM_UNIT_LAYERLEVEL" val="1"/>
  <p:tag name="KSO_WM_TAG_VERSION" val="1.0"/>
  <p:tag name="KSO_WM_UNIT_TYPE" val="i"/>
  <p:tag name="KSO_WM_UNIT_INDEX" val="16"/>
</p:tagLst>
</file>

<file path=ppt/tags/tag89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7"/>
  <p:tag name="KSO_WM_UNIT_LAYERLEVEL" val="1"/>
  <p:tag name="KSO_WM_TAG_VERSION" val="1.0"/>
  <p:tag name="KSO_WM_UNIT_TYPE" val="i"/>
  <p:tag name="KSO_WM_UNIT_INDEX" val="17"/>
</p:tagLst>
</file>

<file path=ppt/tags/tag89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8"/>
  <p:tag name="KSO_WM_UNIT_LAYERLEVEL" val="1"/>
  <p:tag name="KSO_WM_TAG_VERSION" val="1.0"/>
  <p:tag name="KSO_WM_UNIT_TYPE" val="i"/>
  <p:tag name="KSO_WM_UNIT_INDEX" val="18"/>
</p:tagLst>
</file>

<file path=ppt/tags/tag89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9"/>
  <p:tag name="KSO_WM_UNIT_LAYERLEVEL" val="1"/>
  <p:tag name="KSO_WM_TAG_VERSION" val="1.0"/>
  <p:tag name="KSO_WM_UNIT_TYPE" val="i"/>
  <p:tag name="KSO_WM_UNIT_INDEX" val="19"/>
</p:tagLst>
</file>

<file path=ppt/tags/tag89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20"/>
  <p:tag name="KSO_WM_UNIT_LAYERLEVEL" val="1"/>
  <p:tag name="KSO_WM_TAG_VERSION" val="1.0"/>
  <p:tag name="KSO_WM_UNIT_TYPE" val="i"/>
  <p:tag name="KSO_WM_UNIT_INDEX" val="20"/>
</p:tagLst>
</file>

<file path=ppt/tags/tag89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21"/>
  <p:tag name="KSO_WM_UNIT_LAYERLEVEL" val="1"/>
  <p:tag name="KSO_WM_TAG_VERSION" val="1.0"/>
  <p:tag name="KSO_WM_UNIT_TYPE" val="i"/>
  <p:tag name="KSO_WM_UNIT_INDEX" val="21"/>
</p:tagLst>
</file>

<file path=ppt/tags/tag8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i*22"/>
  <p:tag name="KSO_WM_UNIT_LAYERLEVEL" val="1"/>
  <p:tag name="KSO_WM_TAG_VERSION" val="1.0"/>
  <p:tag name="KSO_WM_BEAUTIFY_FLAG" val="#wm#"/>
  <p:tag name="KSO_WM_UNIT_TYPE" val="i"/>
  <p:tag name="KSO_WM_UNIT_INDEX" val="22"/>
</p:tagLst>
</file>

<file path=ppt/tags/tag8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a*1"/>
  <p:tag name="KSO_WM_UNIT_LAYERLEVEL" val="1"/>
  <p:tag name="KSO_WM_TAG_VERSION" val="1.0"/>
  <p:tag name="KSO_WM_BEAUTIFY_FLAG" val="#wm#"/>
  <p:tag name="KSO_WM_UNIT_ISCONTENTSTITLE" val="1"/>
  <p:tag name="KSO_WM_UNIT_ISNUMDGMTITLE" val="0"/>
  <p:tag name="KSO_WM_UNIT_PRESET_TEXT" val="标题"/>
  <p:tag name="KSO_WM_UNIT_NOCLEAR" val="0"/>
  <p:tag name="KSO_WM_UNIT_VALUE" val="3"/>
  <p:tag name="KSO_WM_UNIT_TYPE" val="a"/>
  <p:tag name="KSO_WM_UNIT_INDEX" val="1"/>
</p:tagLst>
</file>

<file path=ppt/tags/tag8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b*1"/>
  <p:tag name="KSO_WM_UNIT_LAYERLEVEL" val="1"/>
  <p:tag name="KSO_WM_TAG_VERSION" val="1.0"/>
  <p:tag name="KSO_WM_BEAUTIFY_FLAG" val="#wm#"/>
  <p:tag name="KSO_WM_UNIT_ISCONTENTSTITLE" val="0"/>
  <p:tag name="KSO_WM_UNIT_ISNUMDGMTITLE" val="0"/>
  <p:tag name="KSO_WM_UNIT_PRESET_TEXT" val="副标题"/>
  <p:tag name="KSO_WM_UNIT_NOCLEAR" val="0"/>
  <p:tag name="KSO_WM_UNIT_VALUE" val="10"/>
  <p:tag name="KSO_WM_UNIT_TYPE" val="b"/>
  <p:tag name="KSO_WM_UNIT_INDEX" val="1"/>
</p:tagLst>
</file>

<file path=ppt/tags/tag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8"/>
  <p:tag name="KSO_WM_UNIT_ID" val="_1*i*8"/>
  <p:tag name="KSO_WM_UNIT_LAYERLEVEL" val="1"/>
  <p:tag name="KSO_WM_TAG_VERSION" val="1.0"/>
</p:tagLst>
</file>

<file path=ppt/tags/tag9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8"/>
  <p:tag name="KSO_WM_UNIT_ID" val="_1*i*88"/>
  <p:tag name="KSO_WM_UNIT_LAYERLEVEL" val="1"/>
  <p:tag name="KSO_WM_TAG_VERSION" val="1.0"/>
</p:tagLst>
</file>

<file path=ppt/tags/tag9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9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9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i*3"/>
  <p:tag name="KSO_WM_UNIT_LAYERLEVEL" val="1"/>
  <p:tag name="KSO_WM_TAG_VERSION" val="1.0"/>
  <p:tag name="KSO_WM_BEAUTIFY_FLAG" val="#wm#"/>
  <p:tag name="KSO_WM_UNIT_TYPE" val="i"/>
  <p:tag name="KSO_WM_UNIT_INDEX" val="3"/>
</p:tagLst>
</file>

<file path=ppt/tags/tag90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
  <p:tag name="KSO_WM_UNIT_LAYERLEVEL" val="1"/>
  <p:tag name="KSO_WM_TAG_VERSION" val="1.0"/>
  <p:tag name="KSO_WM_UNIT_TYPE" val="i"/>
  <p:tag name="KSO_WM_UNIT_INDEX" val="4"/>
</p:tagLst>
</file>

<file path=ppt/tags/tag90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
  <p:tag name="KSO_WM_UNIT_LAYERLEVEL" val="1"/>
  <p:tag name="KSO_WM_TAG_VERSION" val="1.0"/>
  <p:tag name="KSO_WM_UNIT_TYPE" val="i"/>
  <p:tag name="KSO_WM_UNIT_INDEX" val="5"/>
</p:tagLst>
</file>

<file path=ppt/tags/tag90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
  <p:tag name="KSO_WM_UNIT_LAYERLEVEL" val="1"/>
  <p:tag name="KSO_WM_TAG_VERSION" val="1.0"/>
  <p:tag name="KSO_WM_UNIT_TYPE" val="i"/>
  <p:tag name="KSO_WM_UNIT_INDEX" val="6"/>
</p:tagLst>
</file>

<file path=ppt/tags/tag90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
  <p:tag name="KSO_WM_UNIT_LAYERLEVEL" val="1"/>
  <p:tag name="KSO_WM_TAG_VERSION" val="1.0"/>
  <p:tag name="KSO_WM_UNIT_TYPE" val="i"/>
  <p:tag name="KSO_WM_UNIT_INDEX" val="7"/>
</p:tagLst>
</file>

<file path=ppt/tags/tag90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8"/>
  <p:tag name="KSO_WM_UNIT_LAYERLEVEL" val="1"/>
  <p:tag name="KSO_WM_TAG_VERSION" val="1.0"/>
  <p:tag name="KSO_WM_UNIT_TYPE" val="i"/>
  <p:tag name="KSO_WM_UNIT_INDEX" val="8"/>
</p:tagLst>
</file>

<file path=ppt/tags/tag90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9"/>
  <p:tag name="KSO_WM_UNIT_LAYERLEVEL" val="1"/>
  <p:tag name="KSO_WM_TAG_VERSION" val="1.0"/>
  <p:tag name="KSO_WM_UNIT_TYPE" val="i"/>
  <p:tag name="KSO_WM_UNIT_INDEX" val="9"/>
</p:tagLst>
</file>

<file path=ppt/tags/tag90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10"/>
  <p:tag name="KSO_WM_UNIT_LAYERLEVEL" val="1"/>
  <p:tag name="KSO_WM_TAG_VERSION" val="1.0"/>
  <p:tag name="KSO_WM_UNIT_TYPE" val="i"/>
  <p:tag name="KSO_WM_UNIT_INDEX" val="10"/>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1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11"/>
  <p:tag name="KSO_WM_UNIT_LAYERLEVEL" val="1"/>
  <p:tag name="KSO_WM_TAG_VERSION" val="1.0"/>
  <p:tag name="KSO_WM_UNIT_TYPE" val="i"/>
  <p:tag name="KSO_WM_UNIT_INDEX" val="11"/>
</p:tagLst>
</file>

<file path=ppt/tags/tag91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12"/>
  <p:tag name="KSO_WM_UNIT_LAYERLEVEL" val="1"/>
  <p:tag name="KSO_WM_TAG_VERSION" val="1.0"/>
  <p:tag name="KSO_WM_UNIT_TYPE" val="i"/>
  <p:tag name="KSO_WM_UNIT_INDEX" val="12"/>
</p:tagLst>
</file>

<file path=ppt/tags/tag9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VALUE" val="14"/>
  <p:tag name="KSO_WM_UNIT_TYPE" val="a"/>
  <p:tag name="KSO_WM_UNIT_INDEX" val="1"/>
</p:tagLst>
</file>

<file path=ppt/tags/tag9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9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9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916.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ID" val="_4*e*1"/>
  <p:tag name="KSO_WM_UNIT_LAYERLEVEL" val="1"/>
  <p:tag name="KSO_WM_TAG_VERSION" val="1.0"/>
  <p:tag name="KSO_WM_BEAUTIFY_FLAG" val="#wm#"/>
  <p:tag name="KSO_WM_UNIT_PRESET_TEXT" val="节编号"/>
  <p:tag name="KSO_WM_UNIT_NOCLEAR" val="0"/>
  <p:tag name="KSO_WM_UNIT_VALUE" val="13"/>
  <p:tag name="KSO_WM_UNIT_TYPE" val="e"/>
  <p:tag name="KSO_WM_UNIT_INDEX" val="1"/>
</p:tagLst>
</file>

<file path=ppt/tags/tag9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VALUE" val="20"/>
  <p:tag name="KSO_WM_UNIT_TYPE" val="a"/>
  <p:tag name="KSO_WM_UNIT_INDEX" val="1"/>
</p:tagLst>
</file>

<file path=ppt/tags/tag9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f*1"/>
  <p:tag name="KSO_WM_UNIT_LAYERLEVEL" val="1"/>
  <p:tag name="KSO_WM_TAG_VERSION" val="1.0"/>
  <p:tag name="KSO_WM_BEAUTIFY_FLAG" val="#wm#"/>
  <p:tag name="KSO_WM_UNIT_SUBTYPE" val="a"/>
  <p:tag name="KSO_WM_UNIT_PRESET_TEXT" val="单击此处编辑母版文本样式&#10;二级&#10;三级&#10;四级&#10;五级"/>
  <p:tag name="KSO_WM_UNIT_NOCLEAR" val="0"/>
  <p:tag name="KSO_WM_UNIT_VALUE" val="160"/>
  <p:tag name="KSO_WM_UNIT_TYPE" val="f"/>
  <p:tag name="KSO_WM_UNIT_INDEX" val="1"/>
</p:tagLst>
</file>

<file path=ppt/tags/tag9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f*2"/>
  <p:tag name="KSO_WM_UNIT_LAYERLEVEL" val="1"/>
  <p:tag name="KSO_WM_TAG_VERSION" val="1.0"/>
  <p:tag name="KSO_WM_BEAUTIFY_FLAG" val="#wm#"/>
  <p:tag name="KSO_WM_UNIT_SUBTYPE" val="a"/>
  <p:tag name="KSO_WM_UNIT_PRESET_TEXT" val="单击此处编辑母版文本样式&#10;二级&#10;三级&#10;四级&#10;五级"/>
  <p:tag name="KSO_WM_UNIT_NOCLEAR" val="0"/>
  <p:tag name="KSO_WM_UNIT_VALUE" val="160"/>
  <p:tag name="KSO_WM_UNIT_TYPE" val="f"/>
  <p:tag name="KSO_WM_UNIT_INDEX" val="2"/>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VALUE" val="20"/>
  <p:tag name="KSO_WM_UNIT_TYPE" val="a"/>
  <p:tag name="KSO_WM_UNIT_INDEX" val="1"/>
</p:tagLst>
</file>

<file path=ppt/tags/tag9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h_a*1_1"/>
  <p:tag name="KSO_WM_UNIT_LAYERLEVEL" val="1_1"/>
  <p:tag name="KSO_WM_TAG_VERSION" val="1.0"/>
  <p:tag name="KSO_WM_BEAUTIFY_FLAG" val="#wm#"/>
  <p:tag name="KSO_WM_UNIT_PRESET_TEXT" val="单击此处编辑母版文本样式"/>
  <p:tag name="KSO_WM_UNIT_NOCLEAR" val="0"/>
  <p:tag name="KSO_WM_UNIT_TYPE" val="h_a"/>
  <p:tag name="KSO_WM_UNIT_INDEX" val="1_1"/>
  <p:tag name="KSO_WM_UNIT_ISCONTENTSTITLE" val="0"/>
  <p:tag name="KSO_WM_UNIT_ISNUMDGMTITLE" val="0"/>
  <p:tag name="KSO_WM_UNIT_VALUE" val="19"/>
</p:tagLst>
</file>

<file path=ppt/tags/tag9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h_f*1_1"/>
  <p:tag name="KSO_WM_UNIT_LAYERLEVEL" val="1_1"/>
  <p:tag name="KSO_WM_TAG_VERSION" val="1.0"/>
  <p:tag name="KSO_WM_BEAUTIFY_FLAG" val="#wm#"/>
  <p:tag name="KSO_WM_UNIT_SUBTYPE" val="a"/>
  <p:tag name="KSO_WM_UNIT_PRESET_TEXT" val="单击此处编辑母版文本样式&#10;二级&#10;三级&#10;四级&#10;五级"/>
  <p:tag name="KSO_WM_UNIT_NOCLEAR" val="0"/>
  <p:tag name="KSO_WM_UNIT_VALUE" val="128"/>
  <p:tag name="KSO_WM_UNIT_TYPE" val="h_f"/>
  <p:tag name="KSO_WM_UNIT_INDEX" val="1_1"/>
</p:tagLst>
</file>

<file path=ppt/tags/tag9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h_a*2_1"/>
  <p:tag name="KSO_WM_UNIT_LAYERLEVEL" val="1_1"/>
  <p:tag name="KSO_WM_TAG_VERSION" val="1.0"/>
  <p:tag name="KSO_WM_BEAUTIFY_FLAG" val="#wm#"/>
  <p:tag name="KSO_WM_UNIT_PRESET_TEXT" val="单击此处编辑母版文本样式"/>
  <p:tag name="KSO_WM_UNIT_NOCLEAR" val="0"/>
  <p:tag name="KSO_WM_UNIT_TYPE" val="h_a"/>
  <p:tag name="KSO_WM_UNIT_INDEX" val="2_1"/>
  <p:tag name="KSO_WM_UNIT_ISCONTENTSTITLE" val="0"/>
  <p:tag name="KSO_WM_UNIT_ISNUMDGMTITLE" val="0"/>
  <p:tag name="KSO_WM_UNIT_VALUE" val="19"/>
</p:tagLst>
</file>

<file path=ppt/tags/tag9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h_f*2_1"/>
  <p:tag name="KSO_WM_UNIT_LAYERLEVEL" val="1_1"/>
  <p:tag name="KSO_WM_TAG_VERSION" val="1.0"/>
  <p:tag name="KSO_WM_BEAUTIFY_FLAG" val="#wm#"/>
  <p:tag name="KSO_WM_UNIT_SUBTYPE" val="a"/>
  <p:tag name="KSO_WM_UNIT_PRESET_TEXT" val="单击此处编辑母版文本样式&#10;二级&#10;三级&#10;四级&#10;五级"/>
  <p:tag name="KSO_WM_UNIT_NOCLEAR" val="0"/>
  <p:tag name="KSO_WM_UNIT_VALUE" val="128"/>
  <p:tag name="KSO_WM_UNIT_TYPE" val="h_f"/>
  <p:tag name="KSO_WM_UNIT_INDEX" val="2_1"/>
</p:tagLst>
</file>

<file path=ppt/tags/tag9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VALUE" val="20"/>
  <p:tag name="KSO_WM_UNIT_TYPE" val="a"/>
  <p:tag name="KSO_WM_UNIT_INDEX" val="1"/>
</p:tagLst>
</file>

<file path=ppt/tags/tag9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f*1"/>
  <p:tag name="KSO_WM_UNIT_LAYERLEVEL" val="1"/>
  <p:tag name="KSO_WM_TAG_VERSION" val="1.0"/>
  <p:tag name="KSO_WM_BEAUTIFY_FLAG" val="#wm#"/>
  <p:tag name="KSO_WM_UNIT_SUBTYPE" val="a"/>
  <p:tag name="KSO_WM_UNIT_PRESET_TEXT" val="单击此处编辑母版文本样式&#10;二级&#10;三级&#10;四级&#10;五级"/>
  <p:tag name="KSO_WM_UNIT_NOCLEAR" val="0"/>
  <p:tag name="KSO_WM_UNIT_VALUE" val="396"/>
  <p:tag name="KSO_WM_UNIT_TYPE" val="f"/>
  <p:tag name="KSO_WM_UNIT_INDEX" val="1"/>
</p:tagLst>
</file>

<file path=ppt/tags/tag9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4.xml><?xml version="1.0" encoding="utf-8"?>
<p:tagLst xmlns:p="http://schemas.openxmlformats.org/presentationml/2006/main">
  <p:tag name="KSO_WM_BEAUTIFY_FLAG" val=""/>
</p:tagLst>
</file>

<file path=ppt/tags/tag9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VALUE" val="20"/>
  <p:tag name="KSO_WM_UNIT_TYPE" val="a"/>
  <p:tag name="KSO_WM_UNIT_INDEX" val="1"/>
</p:tagLst>
</file>

<file path=ppt/tags/tag9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b*1"/>
  <p:tag name="KSO_WM_UNIT_LAYERLEVEL" val="1"/>
  <p:tag name="KSO_WM_TAG_VERSION" val="1.0"/>
  <p:tag name="KSO_WM_BEAUTIFY_FLAG" val="#wm#"/>
  <p:tag name="KSO_WM_UNIT_ISCONTENTSTITLE" val="0"/>
  <p:tag name="KSO_WM_UNIT_ISNUMDGMTITLE" val="0"/>
  <p:tag name="KSO_WM_UNIT_PRESET_TEXT" val="单击此处编辑母版副标题样式"/>
  <p:tag name="KSO_WM_UNIT_NOCLEAR" val="0"/>
  <p:tag name="KSO_WM_UNIT_VALUE" val="40"/>
  <p:tag name="KSO_WM_UNIT_TYPE" val="b"/>
  <p:tag name="KSO_WM_UNIT_INDEX" val="1"/>
</p:tagLst>
</file>

<file path=ppt/tags/tag9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9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9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94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2"/>
  <p:tag name="KSO_WM_UNIT_LAYERLEVEL" val="1"/>
  <p:tag name="KSO_WM_TAG_VERSION" val="1.0"/>
  <p:tag name="KSO_WM_UNIT_TYPE" val="i"/>
  <p:tag name="KSO_WM_UNIT_INDEX" val="2"/>
</p:tagLst>
</file>

<file path=ppt/tags/tag94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3"/>
  <p:tag name="KSO_WM_UNIT_LAYERLEVEL" val="1"/>
  <p:tag name="KSO_WM_TAG_VERSION" val="1.0"/>
  <p:tag name="KSO_WM_UNIT_TYPE" val="i"/>
  <p:tag name="KSO_WM_UNIT_INDEX" val="3"/>
</p:tagLst>
</file>

<file path=ppt/tags/tag94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
  <p:tag name="KSO_WM_UNIT_LAYERLEVEL" val="1"/>
  <p:tag name="KSO_WM_TAG_VERSION" val="1.0"/>
  <p:tag name="KSO_WM_UNIT_TYPE" val="i"/>
  <p:tag name="KSO_WM_UNIT_INDEX" val="4"/>
</p:tagLst>
</file>

<file path=ppt/tags/tag9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47"/>
  <p:tag name="KSO_WM_UNIT_LAYERLEVEL" val="1"/>
  <p:tag name="KSO_WM_TAG_VERSION" val="1.0"/>
  <p:tag name="KSO_WM_UNIT_TYPE" val="i"/>
  <p:tag name="KSO_WM_UNIT_INDEX" val="47"/>
</p:tagLst>
</file>

<file path=ppt/tags/tag95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
  <p:tag name="KSO_WM_UNIT_LAYERLEVEL" val="1"/>
  <p:tag name="KSO_WM_TAG_VERSION" val="1.0"/>
  <p:tag name="KSO_WM_UNIT_TYPE" val="i"/>
  <p:tag name="KSO_WM_UNIT_INDEX" val="5"/>
</p:tagLst>
</file>

<file path=ppt/tags/tag95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
  <p:tag name="KSO_WM_UNIT_LAYERLEVEL" val="1"/>
  <p:tag name="KSO_WM_TAG_VERSION" val="1.0"/>
  <p:tag name="KSO_WM_UNIT_TYPE" val="i"/>
  <p:tag name="KSO_WM_UNIT_INDEX" val="6"/>
</p:tagLst>
</file>

<file path=ppt/tags/tag95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
  <p:tag name="KSO_WM_UNIT_LAYERLEVEL" val="1"/>
  <p:tag name="KSO_WM_TAG_VERSION" val="1.0"/>
  <p:tag name="KSO_WM_UNIT_TYPE" val="i"/>
  <p:tag name="KSO_WM_UNIT_INDEX" val="7"/>
</p:tagLst>
</file>

<file path=ppt/tags/tag9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
  <p:tag name="KSO_WM_UNIT_LAYERLEVEL" val="1"/>
  <p:tag name="KSO_WM_TAG_VERSION" val="1.0"/>
  <p:tag name="KSO_WM_UNIT_TYPE" val="i"/>
  <p:tag name="KSO_WM_UNIT_INDEX" val="8"/>
</p:tagLst>
</file>

<file path=ppt/tags/tag9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9"/>
  <p:tag name="KSO_WM_UNIT_LAYERLEVEL" val="1"/>
  <p:tag name="KSO_WM_TAG_VERSION" val="1.0"/>
  <p:tag name="KSO_WM_UNIT_TYPE" val="i"/>
  <p:tag name="KSO_WM_UNIT_INDEX" val="9"/>
</p:tagLst>
</file>

<file path=ppt/tags/tag9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10"/>
  <p:tag name="KSO_WM_UNIT_LAYERLEVEL" val="1"/>
  <p:tag name="KSO_WM_TAG_VERSION" val="1.0"/>
  <p:tag name="KSO_WM_BEAUTIFY_FLAG" val="#wm#"/>
  <p:tag name="KSO_WM_UNIT_TYPE" val="i"/>
  <p:tag name="KSO_WM_UNIT_INDEX" val="10"/>
</p:tagLst>
</file>

<file path=ppt/tags/tag9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11"/>
  <p:tag name="KSO_WM_UNIT_LAYERLEVEL" val="1"/>
  <p:tag name="KSO_WM_TAG_VERSION" val="1.0"/>
  <p:tag name="KSO_WM_BEAUTIFY_FLAG" val="#wm#"/>
  <p:tag name="KSO_WM_UNIT_TYPE" val="i"/>
  <p:tag name="KSO_WM_UNIT_INDEX" val="11"/>
</p:tagLst>
</file>

<file path=ppt/tags/tag9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12"/>
  <p:tag name="KSO_WM_UNIT_LAYERLEVEL" val="1"/>
  <p:tag name="KSO_WM_TAG_VERSION" val="1.0"/>
  <p:tag name="KSO_WM_BEAUTIFY_FLAG" val="#wm#"/>
  <p:tag name="KSO_WM_UNIT_TYPE" val="i"/>
  <p:tag name="KSO_WM_UNIT_INDEX" val="12"/>
</p:tagLst>
</file>

<file path=ppt/tags/tag9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13"/>
  <p:tag name="KSO_WM_UNIT_LAYERLEVEL" val="1"/>
  <p:tag name="KSO_WM_TAG_VERSION" val="1.0"/>
  <p:tag name="KSO_WM_BEAUTIFY_FLAG" val="#wm#"/>
  <p:tag name="KSO_WM_UNIT_TYPE" val="i"/>
  <p:tag name="KSO_WM_UNIT_INDEX" val="13"/>
</p:tagLst>
</file>

<file path=ppt/tags/tag9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14"/>
  <p:tag name="KSO_WM_UNIT_LAYERLEVEL" val="1"/>
  <p:tag name="KSO_WM_TAG_VERSION" val="1.0"/>
  <p:tag name="KSO_WM_BEAUTIFY_FLAG" val="#wm#"/>
  <p:tag name="KSO_WM_UNIT_TYPE" val="i"/>
  <p:tag name="KSO_WM_UNIT_INDEX" val="14"/>
</p:tagLst>
</file>

<file path=ppt/tags/tag9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49"/>
  <p:tag name="KSO_WM_UNIT_LAYERLEVEL" val="1"/>
  <p:tag name="KSO_WM_TAG_VERSION" val="1.0"/>
  <p:tag name="KSO_WM_UNIT_TYPE" val="i"/>
  <p:tag name="KSO_WM_UNIT_INDEX" val="49"/>
</p:tagLst>
</file>

<file path=ppt/tags/tag9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15"/>
  <p:tag name="KSO_WM_UNIT_LAYERLEVEL" val="1"/>
  <p:tag name="KSO_WM_TAG_VERSION" val="1.0"/>
  <p:tag name="KSO_WM_BEAUTIFY_FLAG" val="#wm#"/>
  <p:tag name="KSO_WM_UNIT_TYPE" val="i"/>
  <p:tag name="KSO_WM_UNIT_INDEX" val="15"/>
</p:tagLst>
</file>

<file path=ppt/tags/tag9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VALUE" val="30"/>
  <p:tag name="KSO_WM_UNIT_TYPE" val="a"/>
  <p:tag name="KSO_WM_UNIT_INDEX" val="1"/>
</p:tagLst>
</file>

<file path=ppt/tags/tag9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 name="KSO_WM_UNIT_NOCLEAR" val="0"/>
</p:tagLst>
</file>

<file path=ppt/tags/tag9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f*3"/>
  <p:tag name="KSO_WM_UNIT_LAYERLEVEL" val="1"/>
  <p:tag name="KSO_WM_TAG_VERSION" val="1.0"/>
  <p:tag name="KSO_WM_BEAUTIFY_FLAG" val="#wm#"/>
  <p:tag name="KSO_WM_UNIT_PRESET_TEXT" val="公司名占位符"/>
  <p:tag name="KSO_WM_UNIT_NOCLEAR" val="0"/>
  <p:tag name="KSO_WM_UNIT_VALUE" val="81"/>
  <p:tag name="KSO_WM_UNIT_TYPE" val="f"/>
  <p:tag name="KSO_WM_UNIT_INDEX" val="3"/>
  <p:tag name="KSO_WM_UNIT_SUBTYPE" val="g"/>
</p:tagLst>
</file>

<file path=ppt/tags/tag9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f*2"/>
  <p:tag name="KSO_WM_UNIT_LAYERLEVEL" val="1"/>
  <p:tag name="KSO_WM_TAG_VERSION" val="1.0"/>
  <p:tag name="KSO_WM_BEAUTIFY_FLAG" val="#wm#"/>
  <p:tag name="KSO_WM_UNIT_SUBTYPE" val="c"/>
  <p:tag name="KSO_WM_UNIT_PRESET_TEXT" val="日期时间占位符"/>
  <p:tag name="KSO_WM_UNIT_NOCLEAR" val="0"/>
  <p:tag name="KSO_WM_UNIT_VALUE" val="8"/>
  <p:tag name="KSO_WM_UNIT_TYPE" val="f"/>
  <p:tag name="KSO_WM_UNIT_INDEX" val="2"/>
</p:tagLst>
</file>

<file path=ppt/tags/tag9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f*5"/>
  <p:tag name="KSO_WM_UNIT_LAYERLEVEL" val="1"/>
  <p:tag name="KSO_WM_TAG_VERSION" val="1.0"/>
  <p:tag name="KSO_WM_BEAUTIFY_FLAG" val="#wm#"/>
  <p:tag name="KSO_WM_UNIT_SUBTYPE" val="b"/>
  <p:tag name="KSO_WM_UNIT_PRESET_TEXT" val="署名占位符"/>
  <p:tag name="KSO_WM_UNIT_NOCLEAR" val="0"/>
  <p:tag name="KSO_WM_UNIT_VALUE" val="8"/>
  <p:tag name="KSO_WM_UNIT_TYPE" val="f"/>
  <p:tag name="KSO_WM_UNIT_INDEX" val="5"/>
</p:tagLst>
</file>

<file path=ppt/tags/tag9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UNIT_ISCONTENTSTITLE" val="0"/>
  <p:tag name="KSO_WM_UNIT_ISNUMDGMTITLE" val="0"/>
  <p:tag name="KSO_WM_UNIT_NOCLEAR" val="0"/>
  <p:tag name="KSO_WM_TEMPLATE_CATEGORY" val="custom"/>
  <p:tag name="KSO_WM_TEMPLATE_INDEX" val="20230979"/>
</p:tagLst>
</file>

<file path=ppt/tags/tag9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UNIT_NOCLEAR" val="0"/>
  <p:tag name="KSO_WM_TEMPLATE_CATEGORY" val="custom"/>
  <p:tag name="KSO_WM_TEMPLATE_INDEX" val="20230979"/>
</p:tagLst>
</file>

<file path=ppt/tags/tag9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0"/>
  <p:tag name="KSO_WM_UNIT_LAYERLEVEL" val="1"/>
  <p:tag name="KSO_WM_TAG_VERSION" val="1.0"/>
  <p:tag name="KSO_WM_UNIT_TYPE" val="i"/>
  <p:tag name="KSO_WM_UNIT_INDEX" val="50"/>
</p:tagLst>
</file>

<file path=ppt/tags/tag9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9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9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973.xml><?xml version="1.0" encoding="utf-8"?>
<p:tagLst xmlns:p="http://schemas.openxmlformats.org/presentationml/2006/main">
  <p:tag name="KSO_WM_TEMPLATE_SUBCATEGORY" val="29"/>
  <p:tag name="KSO_WM_TEMPLATE_MASTER_TYPE" val="0"/>
  <p:tag name="KSO_WM_TEMPLATE_COLOR_TYPE" val="0"/>
  <p:tag name="KSO_WM_TAG_VERSION" val="1.0"/>
  <p:tag name="KSO_WM_BEAUTIFY_FLAG" val="#wm#"/>
  <p:tag name="KSO_WM_TEMPLATE_CATEGORY" val="custom"/>
  <p:tag name="KSO_WM_TEMPLATE_INDEX" val="20230979"/>
  <p:tag name="KSO_WM_TEMPLATE_THUMBS_INDEX" val="1、9"/>
</p:tagLst>
</file>

<file path=ppt/tags/tag974.xml><?xml version="1.0" encoding="utf-8"?>
<p:tagLst xmlns:p="http://schemas.openxmlformats.org/presentationml/2006/main">
  <p:tag name="KSO_WM_UNIT_ISCONTENTSTITLE" val="0"/>
  <p:tag name="KSO_WM_UNIT_ISNUMDGMTITLE" val="0"/>
  <p:tag name="KSO_WM_UNIT_NOCLEAR" val="0"/>
  <p:tag name="KSO_WM_UNIT_VALUE" val="17"/>
  <p:tag name="KSO_WM_UNIT_HIGHLIGHT" val="0"/>
  <p:tag name="KSO_WM_UNIT_COMPATIBLE" val="0"/>
  <p:tag name="KSO_WM_UNIT_DIAGRAM_ISNUMVISUAL" val="0"/>
  <p:tag name="KSO_WM_UNIT_DIAGRAM_ISREFERUNIT" val="0"/>
  <p:tag name="KSO_WM_UNIT_TYPE" val="b"/>
  <p:tag name="KSO_WM_UNIT_INDEX" val="1"/>
  <p:tag name="KSO_WM_UNIT_ID" val="custom20230893_1*b*1"/>
  <p:tag name="KSO_WM_TEMPLATE_CATEGORY" val="custom"/>
  <p:tag name="KSO_WM_TEMPLATE_INDEX" val="20230893"/>
  <p:tag name="KSO_WM_UNIT_LAYERLEVEL" val="1"/>
  <p:tag name="KSO_WM_TAG_VERSION" val="1.0"/>
  <p:tag name="KSO_WM_BEAUTIFY_FLAG" val="#wm#"/>
  <p:tag name="KSO_WM_UNIT_PRESET_TEXT" val="WPS,a click to unlimited possibilities&#10;"/>
</p:tagLst>
</file>

<file path=ppt/tags/tag97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30893_1*a*1"/>
  <p:tag name="KSO_WM_TEMPLATE_CATEGORY" val="custom"/>
  <p:tag name="KSO_WM_TEMPLATE_INDEX" val="20230893"/>
  <p:tag name="KSO_WM_UNIT_LAYERLEVEL" val="1"/>
  <p:tag name="KSO_WM_TAG_VERSION" val="1.0"/>
  <p:tag name="KSO_WM_BEAUTIFY_FLAG" val="#wm#"/>
  <p:tag name="KSO_WM_UNIT_PRESET_TEXT" val="单击此处添加文档标题"/>
</p:tagLst>
</file>

<file path=ppt/tags/tag976.xml><?xml version="1.0" encoding="utf-8"?>
<p:tagLst xmlns:p="http://schemas.openxmlformats.org/presentationml/2006/main">
  <p:tag name="KSO_WM_BEAUTIFY_FLAG" val=""/>
</p:tagLst>
</file>

<file path=ppt/tags/tag977.xml><?xml version="1.0" encoding="utf-8"?>
<p:tagLst xmlns:p="http://schemas.openxmlformats.org/presentationml/2006/main">
  <p:tag name="KSO_WM_SLIDE_ID" val="custom20230893_1"/>
  <p:tag name="KSO_WM_TEMPLATE_SUBCATEGORY" val="29"/>
  <p:tag name="KSO_WM_TEMPLATE_MASTER_TYPE" val="0"/>
  <p:tag name="KSO_WM_TEMPLATE_COLOR_TYPE" val="0"/>
  <p:tag name="KSO_WM_SLIDE_ITEM_CNT" val="0"/>
  <p:tag name="KSO_WM_SLIDE_INDEX" val="1"/>
  <p:tag name="KSO_WM_TAG_VERSION" val="1.0"/>
  <p:tag name="KSO_WM_BEAUTIFY_FLAG" val="#wm#"/>
  <p:tag name="KSO_WM_TEMPLATE_CATEGORY" val="custom"/>
  <p:tag name="KSO_WM_TEMPLATE_INDEX" val="20230893"/>
  <p:tag name="KSO_WM_SLIDE_TYPE" val="title"/>
  <p:tag name="KSO_WM_SLIDE_SUBTYPE" val="pureTxt"/>
  <p:tag name="KSO_WM_SLIDE_LAYOUT" val="a_b_f"/>
  <p:tag name="KSO_WM_SLIDE_LAYOUT_CNT" val="1_1_1"/>
  <p:tag name="KSO_WM_SPECIAL_SOURCE" val="bdnull"/>
  <p:tag name="KSO_WM_TEMPLATE_THUMBS_INDEX" val="1、9"/>
  <p:tag name="KSO_WM_SLIDE_CONTENT_AREA" val="{&quot;left&quot;:&quot;101.35&quot;,&quot;top&quot;:&quot;155.85&quot;,&quot;width&quot;:&quot;775.95&quot;,&quot;height&quot;:&quot;262.15&quot;}"/>
</p:tagLst>
</file>

<file path=ppt/tags/tag978.xml><?xml version="1.0" encoding="utf-8"?>
<p:tagLst xmlns:p="http://schemas.openxmlformats.org/presentationml/2006/main">
  <p:tag name="KSO_WM_BEAUTIFY_FLAG" val="#wm#"/>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n1-1"/>
  <p:tag name="KSO_WM_UNIT_TYPE" val="n_h_i"/>
  <p:tag name="KSO_WM_UNIT_INDEX" val="1_1_3"/>
  <p:tag name="KSO_WM_UNIT_ID" val="diagram20231636_2*n_h_i*1_1_3"/>
  <p:tag name="KSO_WM_TEMPLATE_CATEGORY" val="diagram"/>
  <p:tag name="KSO_WM_TEMPLATE_INDEX" val="20231636"/>
  <p:tag name="KSO_WM_UNIT_LAYERLEVEL" val="1_1_1"/>
  <p:tag name="KSO_WM_TAG_VERSION" val="3.0"/>
  <p:tag name="KSO_WM_DIAGRAM_VERSION" val="3"/>
  <p:tag name="KSO_WM_DIAGRAM_MAX_ITEMCNT" val="6"/>
  <p:tag name="KSO_WM_DIAGRAM_MIN_ITEMCNT" val="2"/>
  <p:tag name="KSO_WM_DIAGRAM_VIRTUALLY_FRAME" val="{&quot;height&quot;:351.6748962402344,&quot;width&quot;:853.7556762695312}"/>
  <p:tag name="KSO_WM_DIAGRAM_COLOR_MATCH_VALUE" val="{&quot;shape&quot;:{&quot;fill&quot;:{&quot;solid&quot;:{&quot;brightness&quot;:0.699999988079071,&quot;colorType&quot;:1,&quot;foreColorIndex&quot;:5,&quot;transparency&quot;:0.699999988079071},&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7"/>
</p:tagLst>
</file>

<file path=ppt/tags/tag9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36_2*n_h_h_f*1_2_2_1"/>
  <p:tag name="KSO_WM_TEMPLATE_CATEGORY" val="diagram"/>
  <p:tag name="KSO_WM_TEMPLATE_INDEX" val="20231636"/>
  <p:tag name="KSO_WM_UNIT_LAYERLEVEL" val="1_1_1_1"/>
  <p:tag name="KSO_WM_TAG_VERSION" val="3.0"/>
  <p:tag name="KSO_WM_BEAUTIFY_FLAG" val="#wm#"/>
  <p:tag name="KSO_WM_UNIT_SUBTYPE" val="a"/>
  <p:tag name="KSO_WM_UNIT_NOCLEAR" val="0"/>
  <p:tag name="KSO_WM_DIAGRAM_GROUP_CODE" val="n1-1"/>
  <p:tag name="KSO_WM_UNIT_TYPE" val="n_h_h_f"/>
  <p:tag name="KSO_WM_UNIT_INDEX" val="1_2_2_1"/>
  <p:tag name="KSO_WM_UNIT_VALUE" val="104"/>
  <p:tag name="KSO_WM_DIAGRAM_VERSION" val="3"/>
  <p:tag name="KSO_WM_DIAGRAM_COLOR_TRICK" val="1"/>
  <p:tag name="KSO_WM_DIAGRAM_COLOR_TEXT_CAN_REMOVE" val="n"/>
  <p:tag name="KSO_WM_DIAGRAM_MAX_ITEMCNT" val="6"/>
  <p:tag name="KSO_WM_DIAGRAM_MIN_ITEMCNT" val="2"/>
  <p:tag name="KSO_WM_DIAGRAM_VIRTUALLY_FRAME" val="{&quot;height&quot;:351.6748962402344,&quot;width&quot;:853.7556762695312}"/>
  <p:tag name="KSO_WM_DIAGRAM_COLOR_MATCH_VALUE" val="{&quot;shape&quot;:{&quot;fill&quot;:{&quot;type&quot;:0},&quot;glow&quot;:{&quot;colorType&quot;:0},&quot;line&quot;:{&quot;gradient&quot;:[{&quot;brightness&quot;:0.800000011920929,&quot;colorType&quot;:1,&quot;foreColorIndex&quot;:6,&quot;pos&quot;:1,&quot;transparency&quot;:1},{&quot;brightness&quot;:0,&quot;colorType&quot;:1,&quot;foreColorIndex&quot;:5,&quot;pos&quot;:0.019999999552965164,&quot;transparency&quot;:0}],&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1"/>
  <p:tag name="KSO_WM_UNIT_TEXT_FILL_TYPE" val="1"/>
  <p:tag name="KSO_WM_UNIT_PRESET_TEXT" val="单击此处输入你的项正文，文字是您思想的提炼，请尽量言简意赅的阐述观点，单击此处输入你的项正文"/>
</p:tagLst>
</file>

<file path=ppt/tags/tag9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1"/>
  <p:tag name="KSO_WM_UNIT_LAYERLEVEL" val="1"/>
  <p:tag name="KSO_WM_TAG_VERSION" val="1.0"/>
  <p:tag name="KSO_WM_UNIT_TYPE" val="i"/>
  <p:tag name="KSO_WM_UNIT_INDEX" val="51"/>
</p:tagLst>
</file>

<file path=ppt/tags/tag9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36_2*n_h_h_f*1_2_1_1"/>
  <p:tag name="KSO_WM_TEMPLATE_CATEGORY" val="diagram"/>
  <p:tag name="KSO_WM_TEMPLATE_INDEX" val="20231636"/>
  <p:tag name="KSO_WM_UNIT_LAYERLEVEL" val="1_1_1_1"/>
  <p:tag name="KSO_WM_TAG_VERSION" val="3.0"/>
  <p:tag name="KSO_WM_BEAUTIFY_FLAG" val="#wm#"/>
  <p:tag name="KSO_WM_UNIT_SUBTYPE" val="a"/>
  <p:tag name="KSO_WM_UNIT_NOCLEAR" val="0"/>
  <p:tag name="KSO_WM_DIAGRAM_GROUP_CODE" val="n1-1"/>
  <p:tag name="KSO_WM_UNIT_TYPE" val="n_h_h_f"/>
  <p:tag name="KSO_WM_UNIT_INDEX" val="1_2_1_1"/>
  <p:tag name="KSO_WM_UNIT_VALUE" val="116"/>
  <p:tag name="KSO_WM_DIAGRAM_VERSION" val="3"/>
  <p:tag name="KSO_WM_DIAGRAM_COLOR_TRICK" val="1"/>
  <p:tag name="KSO_WM_DIAGRAM_COLOR_TEXT_CAN_REMOVE" val="n"/>
  <p:tag name="KSO_WM_DIAGRAM_MAX_ITEMCNT" val="6"/>
  <p:tag name="KSO_WM_DIAGRAM_MIN_ITEMCNT" val="2"/>
  <p:tag name="KSO_WM_DIAGRAM_VIRTUALLY_FRAME" val="{&quot;height&quot;:351.6748962402344,&quot;width&quot;:853.7556762695312}"/>
  <p:tag name="KSO_WM_DIAGRAM_COLOR_MATCH_VALUE" val="{&quot;shape&quot;:{&quot;fill&quot;:{&quot;type&quot;:0},&quot;glow&quot;:{&quot;colorType&quot;:0},&quot;line&quot;:{&quot;gradient&quot;:[{&quot;brightness&quot;:0.800000011920929,&quot;colorType&quot;:1,&quot;foreColorIndex&quot;:6,&quot;pos&quot;:1,&quot;transparency&quot;:1},{&quot;brightness&quot;:0,&quot;colorType&quot;:1,&quot;foreColorIndex&quot;:5,&quot;pos&quot;:0.019999999552965164,&quot;transparency&quot;:0}],&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1"/>
  <p:tag name="KSO_WM_UNIT_TEXT_FILL_TYPE" val="1"/>
  <p:tag name="KSO_WM_UNIT_PRESET_TEXT" val="单击此处输入你的项正文，文字是您思想的提炼，请尽量言简意赅的阐述观点，单击此处输入你的项正文"/>
</p:tagLst>
</file>

<file path=ppt/tags/tag9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36_2*n_h_h_f*1_2_3_1"/>
  <p:tag name="KSO_WM_TEMPLATE_CATEGORY" val="diagram"/>
  <p:tag name="KSO_WM_TEMPLATE_INDEX" val="20231636"/>
  <p:tag name="KSO_WM_UNIT_LAYERLEVEL" val="1_1_1_1"/>
  <p:tag name="KSO_WM_TAG_VERSION" val="3.0"/>
  <p:tag name="KSO_WM_BEAUTIFY_FLAG" val="#wm#"/>
  <p:tag name="KSO_WM_UNIT_SUBTYPE" val="a"/>
  <p:tag name="KSO_WM_UNIT_NOCLEAR" val="0"/>
  <p:tag name="KSO_WM_DIAGRAM_GROUP_CODE" val="n1-1"/>
  <p:tag name="KSO_WM_UNIT_TYPE" val="n_h_h_f"/>
  <p:tag name="KSO_WM_UNIT_INDEX" val="1_2_3_1"/>
  <p:tag name="KSO_WM_UNIT_VALUE" val="116"/>
  <p:tag name="KSO_WM_DIAGRAM_VERSION" val="3"/>
  <p:tag name="KSO_WM_DIAGRAM_COLOR_TRICK" val="1"/>
  <p:tag name="KSO_WM_DIAGRAM_COLOR_TEXT_CAN_REMOVE" val="n"/>
  <p:tag name="KSO_WM_DIAGRAM_MAX_ITEMCNT" val="6"/>
  <p:tag name="KSO_WM_DIAGRAM_MIN_ITEMCNT" val="2"/>
  <p:tag name="KSO_WM_DIAGRAM_VIRTUALLY_FRAME" val="{&quot;height&quot;:351.6748962402344,&quot;width&quot;:853.7556762695312}"/>
  <p:tag name="KSO_WM_DIAGRAM_COLOR_MATCH_VALUE" val="{&quot;shape&quot;:{&quot;fill&quot;:{&quot;type&quot;:0},&quot;glow&quot;:{&quot;colorType&quot;:0},&quot;line&quot;:{&quot;gradient&quot;:[{&quot;brightness&quot;:0.800000011920929,&quot;colorType&quot;:1,&quot;foreColorIndex&quot;:6,&quot;pos&quot;:1,&quot;transparency&quot;:1},{&quot;brightness&quot;:0,&quot;colorType&quot;:1,&quot;foreColorIndex&quot;:5,&quot;pos&quot;:0.019999999552965164,&quot;transparency&quot;:0}],&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1"/>
  <p:tag name="KSO_WM_UNIT_TEXT_FILL_TYPE" val="1"/>
  <p:tag name="KSO_WM_UNIT_PRESET_TEXT" val="单击此处输入你的项正文，文字是您思想的提炼，请尽量言简意赅的阐述观点，单击此处输入你的项正文"/>
</p:tagLst>
</file>

<file path=ppt/tags/tag9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1_1"/>
  <p:tag name="KSO_WM_UNIT_ID" val="diagram20231636_2*n_h_h_i*1_2_1_1"/>
  <p:tag name="KSO_WM_TEMPLATE_CATEGORY" val="diagram"/>
  <p:tag name="KSO_WM_TEMPLATE_INDEX" val="20231636"/>
  <p:tag name="KSO_WM_UNIT_LAYERLEVEL" val="1_1_1_1"/>
  <p:tag name="KSO_WM_TAG_VERSION" val="3.0"/>
  <p:tag name="KSO_WM_BEAUTIFY_FLAG" val="#wm#"/>
  <p:tag name="KSO_WM_UNIT_TEXT_FILL_FORE_SCHEMECOLOR_INDEX_BRIGHTNESS" val="0.15"/>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351.6748962402344,&quot;width&quot;:853.755676269531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TEXT_FILL_FORE_SCHEMECOLOR_INDEX" val="1"/>
  <p:tag name="KSO_WM_UNIT_TEXT_FILL_TYPE" val="1"/>
  <p:tag name="KSO_WM_UNIT_PRESET_TEXT" val="01"/>
</p:tagLst>
</file>

<file path=ppt/tags/tag9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2_1"/>
  <p:tag name="KSO_WM_UNIT_ID" val="diagram20231636_2*n_h_h_i*1_2_2_1"/>
  <p:tag name="KSO_WM_TEMPLATE_CATEGORY" val="diagram"/>
  <p:tag name="KSO_WM_TEMPLATE_INDEX" val="20231636"/>
  <p:tag name="KSO_WM_UNIT_LAYERLEVEL" val="1_1_1_1"/>
  <p:tag name="KSO_WM_TAG_VERSION" val="3.0"/>
  <p:tag name="KSO_WM_BEAUTIFY_FLAG" val="#wm#"/>
  <p:tag name="KSO_WM_UNIT_TEXT_FILL_FORE_SCHEMECOLOR_INDEX_BRIGHTNESS" val="0.15"/>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351.6748962402344,&quot;width&quot;:853.755676269531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TEXT_FILL_FORE_SCHEMECOLOR_INDEX" val="1"/>
  <p:tag name="KSO_WM_UNIT_TEXT_FILL_TYPE" val="1"/>
  <p:tag name="KSO_WM_UNIT_PRESET_TEXT" val="02"/>
</p:tagLst>
</file>

<file path=ppt/tags/tag9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3_1"/>
  <p:tag name="KSO_WM_UNIT_ID" val="diagram20231636_2*n_h_h_i*1_2_3_1"/>
  <p:tag name="KSO_WM_TEMPLATE_CATEGORY" val="diagram"/>
  <p:tag name="KSO_WM_TEMPLATE_INDEX" val="20231636"/>
  <p:tag name="KSO_WM_UNIT_LAYERLEVEL" val="1_1_1_1"/>
  <p:tag name="KSO_WM_TAG_VERSION" val="3.0"/>
  <p:tag name="KSO_WM_BEAUTIFY_FLAG" val="#wm#"/>
  <p:tag name="KSO_WM_UNIT_TEXT_FILL_FORE_SCHEMECOLOR_INDEX_BRIGHTNESS" val="0.15"/>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351.6748962402344,&quot;width&quot;:853.755676269531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TEXT_FILL_FORE_SCHEMECOLOR_INDEX" val="1"/>
  <p:tag name="KSO_WM_UNIT_TEXT_FILL_TYPE" val="1"/>
  <p:tag name="KSO_WM_UNIT_PRESET_TEXT" val="03"/>
</p:tagLst>
</file>

<file path=ppt/tags/tag98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636_2*n_h_a*1_1_1"/>
  <p:tag name="KSO_WM_TEMPLATE_CATEGORY" val="diagram"/>
  <p:tag name="KSO_WM_TEMPLATE_INDEX" val="20231636"/>
  <p:tag name="KSO_WM_UNIT_LAYERLEVEL" val="1_1_1"/>
  <p:tag name="KSO_WM_TAG_VERSION" val="3.0"/>
  <p:tag name="KSO_WM_DIAGRAM_GROUP_CODE" val="n1-1"/>
  <p:tag name="KSO_WM_UNIT_TYPE" val="n_h_a"/>
  <p:tag name="KSO_WM_UNIT_INDEX" val="1_1_1"/>
  <p:tag name="KSO_WM_UNIT_ISCONTENTSTITLE" val="0"/>
  <p:tag name="KSO_WM_UNIT_ISNUMDGMTITLE" val="0"/>
  <p:tag name="KSO_WM_UNIT_NOCLEAR" val="0"/>
  <p:tag name="KSO_WM_DIAGRAM_VERSION" val="3"/>
  <p:tag name="KSO_WM_DIAGRAM_COLOR_TRICK" val="1"/>
  <p:tag name="KSO_WM_DIAGRAM_COLOR_TEXT_CAN_REMOVE" val="n"/>
  <p:tag name="KSO_WM_DIAGRAM_MAX_ITEMCNT" val="6"/>
  <p:tag name="KSO_WM_DIAGRAM_MIN_ITEMCNT" val="2"/>
  <p:tag name="KSO_WM_DIAGRAM_VIRTUALLY_FRAME" val="{&quot;height&quot;:351.6748962402344,&quot;width&quot;:853.7556762695312}"/>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70"/>
  <p:tag name="KSO_WM_UNIT_LINE_FORE_SCHEMECOLOR_INDEX" val="5"/>
  <p:tag name="KSO_WM_UNIT_TEXT_FILL_FORE_SCHEMECOLOR_INDEX" val="1"/>
  <p:tag name="KSO_WM_UNIT_TEXT_FILL_TYPE" val="1"/>
  <p:tag name="KSO_WM_UNIT_PRESET_TEXT" val="添加项标题"/>
</p:tagLst>
</file>

<file path=ppt/tags/tag986.xml><?xml version="1.0" encoding="utf-8"?>
<p:tagLst xmlns:p="http://schemas.openxmlformats.org/presentationml/2006/main">
  <p:tag name="KSO_WM_UNIT_ISCONTENTSTITLE" val="0"/>
  <p:tag name="KSO_WM_UNIT_ISNUMDGMTITLE" val="0"/>
  <p:tag name="KSO_WM_UNIT_NOCLEAR" val="0"/>
  <p:tag name="KSO_WM_UNIT_VALUE" val="29"/>
  <p:tag name="KSO_WM_UNIT_HIGHLIGHT" val="0"/>
  <p:tag name="KSO_WM_UNIT_COMPATIBLE" val="0"/>
  <p:tag name="KSO_WM_UNIT_DIAGRAM_ISNUMVISUAL" val="0"/>
  <p:tag name="KSO_WM_UNIT_DIAGRAM_ISREFERUNIT" val="0"/>
  <p:tag name="KSO_WM_DIAGRAM_GROUP_CODE" val="n1-1"/>
  <p:tag name="KSO_WM_UNIT_TYPE" val="a"/>
  <p:tag name="KSO_WM_UNIT_INDEX" val="1"/>
  <p:tag name="KSO_WM_UNIT_ID" val="diagram20231636_2*a*1"/>
  <p:tag name="KSO_WM_TEMPLATE_CATEGORY" val="diagram"/>
  <p:tag name="KSO_WM_TEMPLATE_INDEX" val="20231636"/>
  <p:tag name="KSO_WM_UNIT_LAYERLEVEL" val="1"/>
  <p:tag name="KSO_WM_TAG_VERSION" val="3.0"/>
  <p:tag name="KSO_WM_BEAUTIFY_FLAG" val="#wm#"/>
  <p:tag name="KSO_WM_UNIT_PRESET_TEXT" val="单击此处添加标题"/>
</p:tagLst>
</file>

<file path=ppt/tags/tag987.xml><?xml version="1.0" encoding="utf-8"?>
<p:tagLst xmlns:p="http://schemas.openxmlformats.org/presentationml/2006/main">
  <p:tag name="KSO_WM_SLIDE_ID" val="diagram20231636_2"/>
  <p:tag name="KSO_WM_TEMPLATE_SUBCATEGORY" val="0"/>
  <p:tag name="KSO_WM_TEMPLATE_MASTER_TYPE" val="0"/>
  <p:tag name="KSO_WM_TEMPLATE_COLOR_TYPE" val="0"/>
  <p:tag name="KSO_WM_SLIDE_ITEM_CNT" val="3"/>
  <p:tag name="KSO_WM_SLIDE_INDEX" val="2"/>
  <p:tag name="KSO_WM_TAG_VERSION" val="3.0"/>
  <p:tag name="KSO_WM_BEAUTIFY_FLAG" val="#wm#"/>
  <p:tag name="KSO_WM_TEMPLATE_CATEGORY" val="diagram"/>
  <p:tag name="KSO_WM_TEMPLATE_INDEX" val="20231636"/>
  <p:tag name="KSO_WM_SLIDE_TYPE" val="text"/>
  <p:tag name="KSO_WM_SLIDE_SUBTYPE" val="diag"/>
  <p:tag name="KSO_WM_SLIDE_SIZE" val="851.507*346.68"/>
  <p:tag name="KSO_WM_SLIDE_POSITION" val="55.1157*132.359"/>
  <p:tag name="KSO_WM_SLIDE_LAYOUT" val="a_n"/>
  <p:tag name="KSO_WM_SLIDE_LAYOUT_CNT" val="1_1"/>
  <p:tag name="KSO_WM_SPECIAL_SOURCE" val="bdnull"/>
  <p:tag name="KSO_WM_DIAGRAM_GROUP_CODE" val="n1-1"/>
  <p:tag name="KSO_WM_SLIDE_DIAGTYPE" val="n"/>
</p:tagLst>
</file>

<file path=ppt/tags/tag9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90_2*n_h_h_i*1_2_1_1"/>
  <p:tag name="KSO_WM_TEMPLATE_CATEGORY" val="diagram"/>
  <p:tag name="KSO_WM_TEMPLATE_INDEX" val="20231690"/>
  <p:tag name="KSO_WM_UNIT_LAYERLEVEL" val="1_1_1_1"/>
  <p:tag name="KSO_WM_TAG_VERSION" val="3.0"/>
  <p:tag name="KSO_WM_BEAUTIFY_FLAG" val="#wm#"/>
  <p:tag name="KSO_WM_DIAGRAM_GROUP_CODE" val="n1-1"/>
  <p:tag name="KSO_WM_UNIT_TYPE" val="n_h_h_i"/>
  <p:tag name="KSO_WM_UNIT_INDEX" val="1_2_1_1"/>
  <p:tag name="KSO_WM_DIAGRAM_VERSION" val="3"/>
  <p:tag name="KSO_WM_DIAGRAM_COLOR_TRICK" val="1"/>
  <p:tag name="KSO_WM_DIAGRAM_COLOR_TEXT_CAN_REMOVE" val="n"/>
  <p:tag name="KSO_WM_UNIT_FILL_TYPE" val="1"/>
  <p:tag name="KSO_WM_UNIT_FILL_FORE_SCHEMECOLOR_INDEX" val="6"/>
  <p:tag name="KSO_WM_UNIT_FILL_FORE_SCHEMECOLOR_INDEX_BRIGHTNESS" val="0"/>
  <p:tag name="KSO_WM_DIAGRAM_MAX_ITEMCNT" val="6"/>
  <p:tag name="KSO_WM_DIAGRAM_MIN_ITEMCNT" val="2"/>
  <p:tag name="KSO_WM_DIAGRAM_VIRTUALLY_FRAME" val="{&quot;height&quot;:351.45001220703125,&quot;width&quot;:864.0982666015625}"/>
  <p:tag name="KSO_WM_DIAGRAM_COLOR_MATCH_VALUE" val="{&quot;shape&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9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90_2*n_h_h_i*1_2_1_2"/>
  <p:tag name="KSO_WM_TEMPLATE_CATEGORY" val="diagram"/>
  <p:tag name="KSO_WM_TEMPLATE_INDEX" val="20231690"/>
  <p:tag name="KSO_WM_UNIT_LAYERLEVEL" val="1_1_1_1"/>
  <p:tag name="KSO_WM_TAG_VERSION" val="3.0"/>
  <p:tag name="KSO_WM_BEAUTIFY_FLAG" val="#wm#"/>
  <p:tag name="KSO_WM_DIAGRAM_GROUP_CODE" val="n1-1"/>
  <p:tag name="KSO_WM_UNIT_TYPE" val="n_h_h_i"/>
  <p:tag name="KSO_WM_UNIT_INDEX" val="1_2_1_2"/>
  <p:tag name="KSO_WM_DIAGRAM_VERSION" val="3"/>
  <p:tag name="KSO_WM_DIAGRAM_COLOR_TRICK" val="1"/>
  <p:tag name="KSO_WM_DIAGRAM_COLOR_TEXT_CAN_REMOVE" val="n"/>
  <p:tag name="KSO_WM_UNIT_FILL_TYPE" val="1"/>
  <p:tag name="KSO_WM_UNIT_FILL_FORE_SCHEMECOLOR_INDEX" val="6"/>
  <p:tag name="KSO_WM_UNIT_FILL_FORE_SCHEMECOLOR_INDEX_BRIGHTNESS" val="0"/>
  <p:tag name="KSO_WM_DIAGRAM_MAX_ITEMCNT" val="6"/>
  <p:tag name="KSO_WM_DIAGRAM_MIN_ITEMCNT" val="2"/>
  <p:tag name="KSO_WM_DIAGRAM_VIRTUALLY_FRAME" val="{&quot;height&quot;:351.45001220703125,&quot;width&quot;:864.0982666015625}"/>
  <p:tag name="KSO_WM_DIAGRAM_COLOR_MATCH_VALUE" val="{&quot;shape&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9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2"/>
  <p:tag name="KSO_WM_UNIT_LAYERLEVEL" val="1"/>
  <p:tag name="KSO_WM_TAG_VERSION" val="1.0"/>
  <p:tag name="KSO_WM_UNIT_TYPE" val="i"/>
  <p:tag name="KSO_WM_UNIT_INDEX" val="52"/>
</p:tagLst>
</file>

<file path=ppt/tags/tag9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90_2*n_h_h_i*1_2_2_1"/>
  <p:tag name="KSO_WM_TEMPLATE_CATEGORY" val="diagram"/>
  <p:tag name="KSO_WM_TEMPLATE_INDEX" val="20231690"/>
  <p:tag name="KSO_WM_UNIT_LAYERLEVEL" val="1_1_1_1"/>
  <p:tag name="KSO_WM_TAG_VERSION" val="3.0"/>
  <p:tag name="KSO_WM_BEAUTIFY_FLAG" val="#wm#"/>
  <p:tag name="KSO_WM_DIAGRAM_GROUP_CODE" val="n1-1"/>
  <p:tag name="KSO_WM_UNIT_TYPE" val="n_h_h_i"/>
  <p:tag name="KSO_WM_UNIT_INDEX" val="1_2_2_1"/>
  <p:tag name="KSO_WM_DIAGRAM_VERSION" val="3"/>
  <p:tag name="KSO_WM_DIAGRAM_COLOR_TRICK" val="1"/>
  <p:tag name="KSO_WM_DIAGRAM_COLOR_TEXT_CAN_REMOVE" val="n"/>
  <p:tag name="KSO_WM_UNIT_FILL_TYPE" val="1"/>
  <p:tag name="KSO_WM_UNIT_FILL_FORE_SCHEMECOLOR_INDEX" val="6"/>
  <p:tag name="KSO_WM_UNIT_FILL_FORE_SCHEMECOLOR_INDEX_BRIGHTNESS" val="0"/>
  <p:tag name="KSO_WM_DIAGRAM_MAX_ITEMCNT" val="6"/>
  <p:tag name="KSO_WM_DIAGRAM_MIN_ITEMCNT" val="2"/>
  <p:tag name="KSO_WM_DIAGRAM_VIRTUALLY_FRAME" val="{&quot;height&quot;:351.45001220703125,&quot;width&quot;:864.0982666015625}"/>
  <p:tag name="KSO_WM_DIAGRAM_COLOR_MATCH_VALUE" val="{&quot;shape&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9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90_2*n_h_h_i*1_2_2_2"/>
  <p:tag name="KSO_WM_TEMPLATE_CATEGORY" val="diagram"/>
  <p:tag name="KSO_WM_TEMPLATE_INDEX" val="20231690"/>
  <p:tag name="KSO_WM_UNIT_LAYERLEVEL" val="1_1_1_1"/>
  <p:tag name="KSO_WM_TAG_VERSION" val="3.0"/>
  <p:tag name="KSO_WM_BEAUTIFY_FLAG" val="#wm#"/>
  <p:tag name="KSO_WM_DIAGRAM_GROUP_CODE" val="n1-1"/>
  <p:tag name="KSO_WM_UNIT_TYPE" val="n_h_h_i"/>
  <p:tag name="KSO_WM_UNIT_INDEX" val="1_2_2_2"/>
  <p:tag name="KSO_WM_DIAGRAM_VERSION" val="3"/>
  <p:tag name="KSO_WM_DIAGRAM_COLOR_TRICK" val="1"/>
  <p:tag name="KSO_WM_DIAGRAM_COLOR_TEXT_CAN_REMOVE" val="n"/>
  <p:tag name="KSO_WM_UNIT_FILL_TYPE" val="1"/>
  <p:tag name="KSO_WM_UNIT_FILL_FORE_SCHEMECOLOR_INDEX" val="6"/>
  <p:tag name="KSO_WM_UNIT_FILL_FORE_SCHEMECOLOR_INDEX_BRIGHTNESS" val="0"/>
  <p:tag name="KSO_WM_DIAGRAM_MAX_ITEMCNT" val="6"/>
  <p:tag name="KSO_WM_DIAGRAM_MIN_ITEMCNT" val="2"/>
  <p:tag name="KSO_WM_DIAGRAM_VIRTUALLY_FRAME" val="{&quot;height&quot;:351.45001220703125,&quot;width&quot;:864.0982666015625}"/>
  <p:tag name="KSO_WM_DIAGRAM_COLOR_MATCH_VALUE" val="{&quot;shape&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9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90_2*n_h_h_i*1_2_3_1"/>
  <p:tag name="KSO_WM_TEMPLATE_CATEGORY" val="diagram"/>
  <p:tag name="KSO_WM_TEMPLATE_INDEX" val="20231690"/>
  <p:tag name="KSO_WM_UNIT_LAYERLEVEL" val="1_1_1_1"/>
  <p:tag name="KSO_WM_TAG_VERSION" val="3.0"/>
  <p:tag name="KSO_WM_BEAUTIFY_FLAG" val="#wm#"/>
  <p:tag name="KSO_WM_DIAGRAM_GROUP_CODE" val="n1-1"/>
  <p:tag name="KSO_WM_UNIT_TYPE" val="n_h_h_i"/>
  <p:tag name="KSO_WM_UNIT_INDEX" val="1_2_3_1"/>
  <p:tag name="KSO_WM_DIAGRAM_VERSION" val="3"/>
  <p:tag name="KSO_WM_DIAGRAM_COLOR_TRICK" val="1"/>
  <p:tag name="KSO_WM_DIAGRAM_COLOR_TEXT_CAN_REMOVE" val="n"/>
  <p:tag name="KSO_WM_UNIT_FILL_TYPE" val="1"/>
  <p:tag name="KSO_WM_UNIT_FILL_FORE_SCHEMECOLOR_INDEX" val="6"/>
  <p:tag name="KSO_WM_UNIT_FILL_FORE_SCHEMECOLOR_INDEX_BRIGHTNESS" val="0"/>
  <p:tag name="KSO_WM_DIAGRAM_MAX_ITEMCNT" val="6"/>
  <p:tag name="KSO_WM_DIAGRAM_MIN_ITEMCNT" val="2"/>
  <p:tag name="KSO_WM_DIAGRAM_VIRTUALLY_FRAME" val="{&quot;height&quot;:351.45001220703125,&quot;width&quot;:864.0982666015625}"/>
  <p:tag name="KSO_WM_DIAGRAM_COLOR_MATCH_VALUE" val="{&quot;shape&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9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90_2*n_h_h_i*1_2_3_2"/>
  <p:tag name="KSO_WM_TEMPLATE_CATEGORY" val="diagram"/>
  <p:tag name="KSO_WM_TEMPLATE_INDEX" val="20231690"/>
  <p:tag name="KSO_WM_UNIT_LAYERLEVEL" val="1_1_1_1"/>
  <p:tag name="KSO_WM_TAG_VERSION" val="3.0"/>
  <p:tag name="KSO_WM_BEAUTIFY_FLAG" val="#wm#"/>
  <p:tag name="KSO_WM_DIAGRAM_GROUP_CODE" val="n1-1"/>
  <p:tag name="KSO_WM_UNIT_TYPE" val="n_h_h_i"/>
  <p:tag name="KSO_WM_UNIT_INDEX" val="1_2_3_2"/>
  <p:tag name="KSO_WM_DIAGRAM_VERSION" val="3"/>
  <p:tag name="KSO_WM_DIAGRAM_COLOR_TRICK" val="1"/>
  <p:tag name="KSO_WM_DIAGRAM_COLOR_TEXT_CAN_REMOVE" val="n"/>
  <p:tag name="KSO_WM_UNIT_FILL_TYPE" val="1"/>
  <p:tag name="KSO_WM_UNIT_FILL_FORE_SCHEMECOLOR_INDEX" val="6"/>
  <p:tag name="KSO_WM_UNIT_FILL_FORE_SCHEMECOLOR_INDEX_BRIGHTNESS" val="0"/>
  <p:tag name="KSO_WM_DIAGRAM_MAX_ITEMCNT" val="6"/>
  <p:tag name="KSO_WM_DIAGRAM_MIN_ITEMCNT" val="2"/>
  <p:tag name="KSO_WM_DIAGRAM_VIRTUALLY_FRAME" val="{&quot;height&quot;:351.45001220703125,&quot;width&quot;:864.0982666015625}"/>
  <p:tag name="KSO_WM_DIAGRAM_COLOR_MATCH_VALUE" val="{&quot;shape&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99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690_2*n_h_h_i*1_2_2_7"/>
  <p:tag name="KSO_WM_TEMPLATE_CATEGORY" val="diagram"/>
  <p:tag name="KSO_WM_TEMPLATE_INDEX" val="20231690"/>
  <p:tag name="KSO_WM_UNIT_LAYERLEVEL" val="1_1_1_1"/>
  <p:tag name="KSO_WM_TAG_VERSION" val="3.0"/>
  <p:tag name="KSO_WM_DIAGRAM_GROUP_CODE" val="n1-1"/>
  <p:tag name="KSO_WM_UNIT_TYPE" val="n_h_h_i"/>
  <p:tag name="KSO_WM_UNIT_INDEX" val="1_2_2_7"/>
  <p:tag name="KSO_WM_DIAGRAM_VERSION" val="3"/>
  <p:tag name="KSO_WM_DIAGRAM_COLOR_TRICK" val="1"/>
  <p:tag name="KSO_WM_DIAGRAM_COLOR_TEXT_CAN_REMOVE" val="n"/>
  <p:tag name="KSO_WM_UNIT_FILL_TYPE" val="3"/>
  <p:tag name="KSO_WM_DIAGRAM_MAX_ITEMCNT" val="6"/>
  <p:tag name="KSO_WM_DIAGRAM_MIN_ITEMCNT" val="2"/>
  <p:tag name="KSO_WM_DIAGRAM_VIRTUALLY_FRAME" val="{&quot;height&quot;:351.45001220703125,&quot;width&quot;:864.0982666015625}"/>
  <p:tag name="KSO_WM_DIAGRAM_COLOR_MATCH_VALUE" val="{&quot;shape&quot;:{&quot;fill&quot;:{&quot;gradient&quot;:[{&quot;brightness&quot;:0,&quot;colorType&quot;:1,&quot;foreColorIndex&quot;:6,&quot;pos&quot;:0.04795999825000763,&quot;transparency&quot;:0.699999988079071},{&quot;brightness&quot;:0.6000000238418579,&quot;colorType&quot;:1,&quot;foreColorIndex&quot;:7,&quot;pos&quot;:1,&quot;transparency&quot;:0.699999988079071}],&quot;type&quot;:3},&quot;glow&quot;:{&quot;colorType&quot;:0},&quot;line&quot;:{&quot;type&quot;:0},&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99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690_2*n_h_h_i*1_2_3_7"/>
  <p:tag name="KSO_WM_TEMPLATE_CATEGORY" val="diagram"/>
  <p:tag name="KSO_WM_TEMPLATE_INDEX" val="20231690"/>
  <p:tag name="KSO_WM_UNIT_LAYERLEVEL" val="1_1_1_1"/>
  <p:tag name="KSO_WM_TAG_VERSION" val="3.0"/>
  <p:tag name="KSO_WM_DIAGRAM_GROUP_CODE" val="n1-1"/>
  <p:tag name="KSO_WM_UNIT_TYPE" val="n_h_h_i"/>
  <p:tag name="KSO_WM_UNIT_INDEX" val="1_2_3_7"/>
  <p:tag name="KSO_WM_DIAGRAM_VERSION" val="3"/>
  <p:tag name="KSO_WM_DIAGRAM_COLOR_TRICK" val="1"/>
  <p:tag name="KSO_WM_DIAGRAM_COLOR_TEXT_CAN_REMOVE" val="n"/>
  <p:tag name="KSO_WM_UNIT_FILL_TYPE" val="3"/>
  <p:tag name="KSO_WM_DIAGRAM_MAX_ITEMCNT" val="6"/>
  <p:tag name="KSO_WM_DIAGRAM_MIN_ITEMCNT" val="2"/>
  <p:tag name="KSO_WM_DIAGRAM_VIRTUALLY_FRAME" val="{&quot;height&quot;:351.45001220703125,&quot;width&quot;:864.0982666015625}"/>
  <p:tag name="KSO_WM_DIAGRAM_COLOR_MATCH_VALUE" val="{&quot;shape&quot;:{&quot;fill&quot;:{&quot;gradient&quot;:[{&quot;brightness&quot;:0,&quot;colorType&quot;:1,&quot;foreColorIndex&quot;:6,&quot;pos&quot;:0.04795999825000763,&quot;transparency&quot;:0.699999988079071},{&quot;brightness&quot;:0.6000000238418579,&quot;colorType&quot;:1,&quot;foreColorIndex&quot;:7,&quot;pos&quot;:1,&quot;transparency&quot;:0.699999988079071}],&quot;type&quot;:3},&quot;glow&quot;:{&quot;colorType&quot;:0},&quot;line&quot;:{&quot;type&quot;:0},&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99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690_2*n_h_h_i*1_2_1_7"/>
  <p:tag name="KSO_WM_TEMPLATE_CATEGORY" val="diagram"/>
  <p:tag name="KSO_WM_TEMPLATE_INDEX" val="20231690"/>
  <p:tag name="KSO_WM_UNIT_LAYERLEVEL" val="1_1_1_1"/>
  <p:tag name="KSO_WM_TAG_VERSION" val="3.0"/>
  <p:tag name="KSO_WM_DIAGRAM_GROUP_CODE" val="n1-1"/>
  <p:tag name="KSO_WM_UNIT_TYPE" val="n_h_h_i"/>
  <p:tag name="KSO_WM_UNIT_INDEX" val="1_2_1_7"/>
  <p:tag name="KSO_WM_DIAGRAM_VERSION" val="3"/>
  <p:tag name="KSO_WM_DIAGRAM_COLOR_TRICK" val="1"/>
  <p:tag name="KSO_WM_DIAGRAM_COLOR_TEXT_CAN_REMOVE" val="n"/>
  <p:tag name="KSO_WM_UNIT_FILL_TYPE" val="3"/>
  <p:tag name="KSO_WM_DIAGRAM_MAX_ITEMCNT" val="6"/>
  <p:tag name="KSO_WM_DIAGRAM_MIN_ITEMCNT" val="2"/>
  <p:tag name="KSO_WM_DIAGRAM_VIRTUALLY_FRAME" val="{&quot;height&quot;:351.45001220703125,&quot;width&quot;:864.0982666015625}"/>
  <p:tag name="KSO_WM_DIAGRAM_COLOR_MATCH_VALUE" val="{&quot;shape&quot;:{&quot;fill&quot;:{&quot;gradient&quot;:[{&quot;brightness&quot;:0,&quot;colorType&quot;:1,&quot;foreColorIndex&quot;:6,&quot;pos&quot;:0.04795999825000763,&quot;transparency&quot;:0.699999988079071},{&quot;brightness&quot;:0.6000000238418579,&quot;colorType&quot;:1,&quot;foreColorIndex&quot;:7,&quot;pos&quot;:1,&quot;transparency&quot;:0.699999988079071}],&quot;type&quot;:3},&quot;glow&quot;:{&quot;colorType&quot;:0},&quot;line&quot;:{&quot;type&quot;:0},&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99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690_2*n_h_i*1_1_1"/>
  <p:tag name="KSO_WM_TEMPLATE_CATEGORY" val="diagram"/>
  <p:tag name="KSO_WM_TEMPLATE_INDEX" val="20231690"/>
  <p:tag name="KSO_WM_UNIT_LAYERLEVEL" val="1_1_1"/>
  <p:tag name="KSO_WM_TAG_VERSION" val="3.0"/>
  <p:tag name="KSO_WM_DIAGRAM_GROUP_CODE" val="n1-1"/>
  <p:tag name="KSO_WM_UNIT_TYPE" val="n_h_i"/>
  <p:tag name="KSO_WM_UNIT_INDEX" val="1_1_1"/>
  <p:tag name="KSO_WM_DIAGRAM_VERSION" val="3"/>
  <p:tag name="KSO_WM_DIAGRAM_COLOR_TRICK" val="1"/>
  <p:tag name="KSO_WM_DIAGRAM_COLOR_TEXT_CAN_REMOVE" val="n"/>
  <p:tag name="KSO_WM_UNIT_FILL_TYPE" val="3"/>
  <p:tag name="KSO_WM_DIAGRAM_MAX_ITEMCNT" val="6"/>
  <p:tag name="KSO_WM_DIAGRAM_MIN_ITEMCNT" val="2"/>
  <p:tag name="KSO_WM_DIAGRAM_VIRTUALLY_FRAME" val="{&quot;height&quot;:351.45001220703125,&quot;width&quot;:864.0982666015625}"/>
  <p:tag name="KSO_WM_DIAGRAM_COLOR_MATCH_VALUE" val="{&quot;shape&quot;:{&quot;fill&quot;:{&quot;gradient&quot;:[{&quot;brightness&quot;:0,&quot;colorType&quot;:1,&quot;foreColorIndex&quot;:7,&quot;pos&quot;:0.21730999648571014,&quot;transparency&quot;:0.699999988079071},{&quot;brightness&quot;:0,&quot;colorType&quot;:1,&quot;foreColorIndex&quot;:5,&quot;pos&quot;:1,&quot;transparency&quot;:0.699999988079071}],&quot;type&quot;:3},&quot;glow&quot;:{&quot;colorType&quot;:0},&quot;line&quot;:{&quot;type&quot;:0},&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99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690_2*n_h_i*1_1_2"/>
  <p:tag name="KSO_WM_TEMPLATE_CATEGORY" val="diagram"/>
  <p:tag name="KSO_WM_TEMPLATE_INDEX" val="20231690"/>
  <p:tag name="KSO_WM_UNIT_LAYERLEVEL" val="1_1_1"/>
  <p:tag name="KSO_WM_TAG_VERSION" val="3.0"/>
  <p:tag name="KSO_WM_DIAGRAM_GROUP_CODE" val="n1-1"/>
  <p:tag name="KSO_WM_UNIT_TYPE" val="n_h_i"/>
  <p:tag name="KSO_WM_UNIT_INDEX" val="1_1_2"/>
  <p:tag name="KSO_WM_DIAGRAM_VERSION" val="3"/>
  <p:tag name="KSO_WM_DIAGRAM_COLOR_TRICK" val="1"/>
  <p:tag name="KSO_WM_DIAGRAM_COLOR_TEXT_CAN_REMOVE" val="n"/>
  <p:tag name="KSO_WM_UNIT_FILL_TYPE" val="3"/>
  <p:tag name="KSO_WM_DIAGRAM_MAX_ITEMCNT" val="6"/>
  <p:tag name="KSO_WM_DIAGRAM_MIN_ITEMCNT" val="2"/>
  <p:tag name="KSO_WM_DIAGRAM_VIRTUALLY_FRAME" val="{&quot;height&quot;:351.45001220703125,&quot;width&quot;:864.0982666015625}"/>
  <p:tag name="KSO_WM_DIAGRAM_COLOR_MATCH_VALUE" val="{&quot;shape&quot;:{&quot;fill&quot;:{&quot;gradient&quot;:[{&quot;brightness&quot;:0,&quot;colorType&quot;:1,&quot;foreColorIndex&quot;:5,&quot;pos&quot;:0,&quot;transparency&quot;:0},{&quot;brightness&quot;:0,&quot;colorType&quot;:1,&quot;foreColorIndex&quot;:6,&quot;pos&quot;:1,&quot;transparency&quot;:0}],&quot;type&quot;:3},&quot;glow&quot;:{&quot;colorType&quot;:0},&quot;line&quot;:{&quot;type&quot;:0},&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99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690_2*n_h_i*1_1_3"/>
  <p:tag name="KSO_WM_TEMPLATE_CATEGORY" val="diagram"/>
  <p:tag name="KSO_WM_TEMPLATE_INDEX" val="20231690"/>
  <p:tag name="KSO_WM_UNIT_LAYERLEVEL" val="1_1_1"/>
  <p:tag name="KSO_WM_TAG_VERSION" val="3.0"/>
  <p:tag name="KSO_WM_DIAGRAM_GROUP_CODE" val="n1-1"/>
  <p:tag name="KSO_WM_UNIT_TYPE" val="n_h_i"/>
  <p:tag name="KSO_WM_UNIT_INDEX" val="1_1_3"/>
  <p:tag name="KSO_WM_DIAGRAM_VERSION" val="3"/>
  <p:tag name="KSO_WM_DIAGRAM_COLOR_TRICK" val="1"/>
  <p:tag name="KSO_WM_DIAGRAM_COLOR_TEXT_CAN_REMOVE" val="n"/>
  <p:tag name="KSO_WM_UNIT_FILL_TYPE" val="3"/>
  <p:tag name="KSO_WM_DIAGRAM_MAX_ITEMCNT" val="6"/>
  <p:tag name="KSO_WM_DIAGRAM_MIN_ITEMCNT" val="2"/>
  <p:tag name="KSO_WM_DIAGRAM_VIRTUALLY_FRAME" val="{&quot;height&quot;:351.45001220703125,&quot;width&quot;:864.0982666015625}"/>
  <p:tag name="KSO_WM_DIAGRAM_COLOR_MATCH_VALUE" val="{&quot;shape&quot;:{&quot;fill&quot;:{&quot;gradient&quot;:[{&quot;brightness&quot;:-0.25,&quot;colorType&quot;:1,&quot;foreColorIndex&quot;:7,&quot;pos&quot;:0.21730999648571014,&quot;transparency&quot;:0.699999988079071},{&quot;brightness&quot;:-0.25,&quot;colorType&quot;:1,&quot;foreColorIndex&quot;:5,&quot;pos&quot;:1,&quot;transparency&quot;:0.699999988079071}],&quot;type&quot;:3},&quot;glow&quot;:{&quot;colorType&quot;:0},&quot;line&quot;:{&quot;type&quot;:0},&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heme/theme1.xml><?xml version="1.0" encoding="utf-8"?>
<a:theme xmlns:a="http://schemas.openxmlformats.org/drawingml/2006/main" name="WPS">
  <a:themeElements>
    <a:clrScheme name="WPS">
      <a:dk1>
        <a:sysClr val="windowText" lastClr="000000"/>
      </a:dk1>
      <a:lt1>
        <a:sysClr val="window" lastClr="FFFFFF"/>
      </a:lt1>
      <a:dk2>
        <a:srgbClr val="44546A"/>
      </a:dk2>
      <a:lt2>
        <a:srgbClr val="E7E6E6"/>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Calibri"/>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自定义 97">
      <a:dk1>
        <a:srgbClr val="000000"/>
      </a:dk1>
      <a:lt1>
        <a:srgbClr val="FFFFFF"/>
      </a:lt1>
      <a:dk2>
        <a:srgbClr val="511D0B"/>
      </a:dk2>
      <a:lt2>
        <a:srgbClr val="FFF6E5"/>
      </a:lt2>
      <a:accent1>
        <a:srgbClr val="9A71FF"/>
      </a:accent1>
      <a:accent2>
        <a:srgbClr val="FF872A"/>
      </a:accent2>
      <a:accent3>
        <a:srgbClr val="FCA600"/>
      </a:accent3>
      <a:accent4>
        <a:srgbClr val="4BD1B0"/>
      </a:accent4>
      <a:accent5>
        <a:srgbClr val="A7EBDA"/>
      </a:accent5>
      <a:accent6>
        <a:srgbClr val="4F1D0C"/>
      </a:accent6>
      <a:hlink>
        <a:srgbClr val="0563C1"/>
      </a:hlink>
      <a:folHlink>
        <a:srgbClr val="954D72"/>
      </a:folHlink>
    </a:clrScheme>
    <a:fontScheme name="自定义 9">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自定义 43">
      <a:dk1>
        <a:sysClr val="windowText" lastClr="000000"/>
      </a:dk1>
      <a:lt1>
        <a:sysClr val="window" lastClr="FFFFFF"/>
      </a:lt1>
      <a:dk2>
        <a:srgbClr val="1E3643"/>
      </a:dk2>
      <a:lt2>
        <a:srgbClr val="EAFCFB"/>
      </a:lt2>
      <a:accent1>
        <a:srgbClr val="20DAD6"/>
      </a:accent1>
      <a:accent2>
        <a:srgbClr val="43AFB6"/>
      </a:accent2>
      <a:accent3>
        <a:srgbClr val="3F8297"/>
      </a:accent3>
      <a:accent4>
        <a:srgbClr val="3D6C87"/>
      </a:accent4>
      <a:accent5>
        <a:srgbClr val="FFC961"/>
      </a:accent5>
      <a:accent6>
        <a:srgbClr val="FF9845"/>
      </a:accent6>
      <a:hlink>
        <a:srgbClr val="0026E5"/>
      </a:hlink>
      <a:folHlink>
        <a:srgbClr val="7E1FAD"/>
      </a:folHlink>
    </a:clrScheme>
    <a:fontScheme name="主题字体">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lnDef>
      <a:spPr>
        <a:ln>
          <a:solidFill>
            <a:schemeClr val="accent4">
              <a:alpha val="50000"/>
            </a:schemeClr>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gn="l">
          <a:defRPr dirty="0" smtClean="0">
            <a:solidFill>
              <a:schemeClr val="accent4"/>
            </a:solidFill>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8798</Words>
  <Application>WPS 演示</Application>
  <PresentationFormat>宽屏</PresentationFormat>
  <Paragraphs>510</Paragraphs>
  <Slides>57</Slides>
  <Notes>0</Notes>
  <HiddenSlides>0</HiddenSlides>
  <MMClips>0</MMClips>
  <ScaleCrop>false</ScaleCrop>
  <HeadingPairs>
    <vt:vector size="6" baseType="variant">
      <vt:variant>
        <vt:lpstr>已用的字体</vt:lpstr>
      </vt:variant>
      <vt:variant>
        <vt:i4>10</vt:i4>
      </vt:variant>
      <vt:variant>
        <vt:lpstr>主题</vt:lpstr>
      </vt:variant>
      <vt:variant>
        <vt:i4>3</vt:i4>
      </vt:variant>
      <vt:variant>
        <vt:lpstr>幻灯片标题</vt:lpstr>
      </vt:variant>
      <vt:variant>
        <vt:i4>57</vt:i4>
      </vt:variant>
    </vt:vector>
  </HeadingPairs>
  <TitlesOfParts>
    <vt:vector size="70" baseType="lpstr">
      <vt:lpstr>Arial</vt:lpstr>
      <vt:lpstr>宋体</vt:lpstr>
      <vt:lpstr>Wingdings</vt:lpstr>
      <vt:lpstr>微软雅黑</vt:lpstr>
      <vt:lpstr>Wingdings</vt:lpstr>
      <vt:lpstr>黑体</vt:lpstr>
      <vt:lpstr>汉仪粗圆简</vt:lpstr>
      <vt:lpstr>Arial Unicode MS</vt:lpstr>
      <vt:lpstr>Calibri</vt:lpstr>
      <vt:lpstr>华文楷体</vt:lpstr>
      <vt:lpstr>WPS</vt:lpstr>
      <vt:lpstr>Office 主题</vt:lpstr>
      <vt:lpstr>Office 主题​​</vt:lpstr>
      <vt:lpstr>第七章   学前儿童心理健康教育 </vt:lpstr>
      <vt:lpstr>第七章  学前儿童心理健康教育</vt:lpstr>
      <vt:lpstr>第七章  学前儿童心理健康教育</vt:lpstr>
      <vt:lpstr>知识要点</vt:lpstr>
      <vt:lpstr>第一节</vt:lpstr>
      <vt:lpstr>第一节  学前儿童心理健康教育概述 </vt:lpstr>
      <vt:lpstr>第一节  学前儿童心理健康教育概述 </vt:lpstr>
      <vt:lpstr>第一节  学前儿童心理健康教育概述 </vt:lpstr>
      <vt:lpstr>第一节  学前儿童心理健康教育概述 </vt:lpstr>
      <vt:lpstr>第一节  学前儿童心理健康教育概述 </vt:lpstr>
      <vt:lpstr>第一节  学前儿童心理健康教育概述 </vt:lpstr>
      <vt:lpstr>第一节  学前儿童心理健康教育概述 </vt:lpstr>
      <vt:lpstr>第一节  学前儿童心理健康教育概述 </vt:lpstr>
      <vt:lpstr>第一节  学前儿童心理健康教育概述 </vt:lpstr>
      <vt:lpstr>第一节  学前儿童心理健康教育概述 </vt:lpstr>
      <vt:lpstr>拓展阅读</vt:lpstr>
      <vt:lpstr>第一节  学前儿童心理健康教育概述 </vt:lpstr>
      <vt:lpstr>第一节  学前儿童心理健康教育概述 </vt:lpstr>
      <vt:lpstr>第一节  学前儿童心理健康教育概述 </vt:lpstr>
      <vt:lpstr>第一节  学前儿童心理健康教育概述 </vt:lpstr>
      <vt:lpstr>第一节  学前儿童心理健康教育概述 </vt:lpstr>
      <vt:lpstr>拓展阅读</vt:lpstr>
      <vt:lpstr>第一节  学前儿童心理健康教育概述 </vt:lpstr>
      <vt:lpstr>第一节  学前儿童心理健康教育概述 </vt:lpstr>
      <vt:lpstr>第一节  学前儿童心理健康教育概述 </vt:lpstr>
      <vt:lpstr>拓展阅读</vt:lpstr>
      <vt:lpstr>第一节  学前儿童心理健康教育概述 </vt:lpstr>
      <vt:lpstr>第一节  学前儿童心理健康教育概述 </vt:lpstr>
      <vt:lpstr>拓展阅读</vt:lpstr>
      <vt:lpstr>第一节  学前儿童心理健康教育概述 </vt:lpstr>
      <vt:lpstr>第一节  学前儿童心理健康教育概述 </vt:lpstr>
      <vt:lpstr>第一节  学前儿童心理健康教育概述 </vt:lpstr>
      <vt:lpstr>第二节</vt:lpstr>
      <vt:lpstr>第二节 学前儿童心理健康教育的实施</vt:lpstr>
      <vt:lpstr>第二节 学前儿童心理健康教育的实施</vt:lpstr>
      <vt:lpstr>第二节 学前儿童心理健康教育的实施</vt:lpstr>
      <vt:lpstr>第二节 学前儿童心理健康教育的实施</vt:lpstr>
      <vt:lpstr>第二节 学前儿童心理健康教育的实施</vt:lpstr>
      <vt:lpstr>第三节</vt:lpstr>
      <vt:lpstr>第三节 学前儿童一般行为偏异</vt:lpstr>
      <vt:lpstr>第三节 学前儿童一般行为偏异</vt:lpstr>
      <vt:lpstr>第三节 学前儿童一般行为偏异</vt:lpstr>
      <vt:lpstr>第三节 学前儿童一般行为偏异</vt:lpstr>
      <vt:lpstr>第三节 学前儿童一般行为偏异</vt:lpstr>
      <vt:lpstr>第三节 学前儿童一般行为偏异</vt:lpstr>
      <vt:lpstr>第三节 学前儿童一般行为偏异</vt:lpstr>
      <vt:lpstr>第三节 学前儿童一般行为偏异</vt:lpstr>
      <vt:lpstr>第三节 学前儿童一般行为偏异</vt:lpstr>
      <vt:lpstr>第三节 学前儿童一般行为偏异</vt:lpstr>
      <vt:lpstr>第三节 学前儿童一般行为偏异</vt:lpstr>
      <vt:lpstr>第三节 学前儿童一般行为偏异</vt:lpstr>
      <vt:lpstr>第三节 学前儿童一般行为偏异</vt:lpstr>
      <vt:lpstr>第三节 学前儿童一般行为偏异</vt:lpstr>
      <vt:lpstr>第三节 学前儿童一般行为偏异</vt:lpstr>
      <vt:lpstr>教与学的建议  </vt:lpstr>
      <vt:lpstr>本章思考题    </vt:lpstr>
      <vt:lpstr> 学前儿童健康教育与活动指导/庞建萍，柳倩主编.—3版.—上海：华东师范大学出版社，2023   学前教育专业系列教材   ISBN 978-7-5760-3587-2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Administrator</dc:creator>
  <cp:lastModifiedBy>离心圆</cp:lastModifiedBy>
  <cp:revision>11</cp:revision>
  <dcterms:created xsi:type="dcterms:W3CDTF">2023-08-09T12:44:00Z</dcterms:created>
  <dcterms:modified xsi:type="dcterms:W3CDTF">2024-01-18T04:37:48Z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3B0086CAF875411CACBDA13AB9801EF4_13</vt:lpwstr>
  </property>
  <property fmtid="{D5CDD505-2E9C-101B-9397-08002B2CF9AE}" pid="3" name="KSOProductBuildVer">
    <vt:lpwstr>2052-12.1.0.16120</vt:lpwstr>
  </property>
</Properties>
</file>