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00.xml" ContentType="application/vnd.openxmlformats-officedocument.presentationml.tags+xml"/>
  <Override PartName="/ppt/tags/tag1001.xml" ContentType="application/vnd.openxmlformats-officedocument.presentationml.tags+xml"/>
  <Override PartName="/ppt/tags/tag1002.xml" ContentType="application/vnd.openxmlformats-officedocument.presentationml.tags+xml"/>
  <Override PartName="/ppt/tags/tag1003.xml" ContentType="application/vnd.openxmlformats-officedocument.presentationml.tags+xml"/>
  <Override PartName="/ppt/tags/tag1004.xml" ContentType="application/vnd.openxmlformats-officedocument.presentationml.tags+xml"/>
  <Override PartName="/ppt/tags/tag1005.xml" ContentType="application/vnd.openxmlformats-officedocument.presentationml.tags+xml"/>
  <Override PartName="/ppt/tags/tag1006.xml" ContentType="application/vnd.openxmlformats-officedocument.presentationml.tags+xml"/>
  <Override PartName="/ppt/tags/tag1007.xml" ContentType="application/vnd.openxmlformats-officedocument.presentationml.tags+xml"/>
  <Override PartName="/ppt/tags/tag1008.xml" ContentType="application/vnd.openxmlformats-officedocument.presentationml.tags+xml"/>
  <Override PartName="/ppt/tags/tag1009.xml" ContentType="application/vnd.openxmlformats-officedocument.presentationml.tags+xml"/>
  <Override PartName="/ppt/tags/tag101.xml" ContentType="application/vnd.openxmlformats-officedocument.presentationml.tags+xml"/>
  <Override PartName="/ppt/tags/tag1010.xml" ContentType="application/vnd.openxmlformats-officedocument.presentationml.tags+xml"/>
  <Override PartName="/ppt/tags/tag1011.xml" ContentType="application/vnd.openxmlformats-officedocument.presentationml.tags+xml"/>
  <Override PartName="/ppt/tags/tag1012.xml" ContentType="application/vnd.openxmlformats-officedocument.presentationml.tags+xml"/>
  <Override PartName="/ppt/tags/tag1013.xml" ContentType="application/vnd.openxmlformats-officedocument.presentationml.tags+xml"/>
  <Override PartName="/ppt/tags/tag1014.xml" ContentType="application/vnd.openxmlformats-officedocument.presentationml.tags+xml"/>
  <Override PartName="/ppt/tags/tag1015.xml" ContentType="application/vnd.openxmlformats-officedocument.presentationml.tags+xml"/>
  <Override PartName="/ppt/tags/tag1016.xml" ContentType="application/vnd.openxmlformats-officedocument.presentationml.tags+xml"/>
  <Override PartName="/ppt/tags/tag1017.xml" ContentType="application/vnd.openxmlformats-officedocument.presentationml.tags+xml"/>
  <Override PartName="/ppt/tags/tag1018.xml" ContentType="application/vnd.openxmlformats-officedocument.presentationml.tags+xml"/>
  <Override PartName="/ppt/tags/tag1019.xml" ContentType="application/vnd.openxmlformats-officedocument.presentationml.tags+xml"/>
  <Override PartName="/ppt/tags/tag102.xml" ContentType="application/vnd.openxmlformats-officedocument.presentationml.tags+xml"/>
  <Override PartName="/ppt/tags/tag1020.xml" ContentType="application/vnd.openxmlformats-officedocument.presentationml.tags+xml"/>
  <Override PartName="/ppt/tags/tag1021.xml" ContentType="application/vnd.openxmlformats-officedocument.presentationml.tags+xml"/>
  <Override PartName="/ppt/tags/tag1022.xml" ContentType="application/vnd.openxmlformats-officedocument.presentationml.tags+xml"/>
  <Override PartName="/ppt/tags/tag1023.xml" ContentType="application/vnd.openxmlformats-officedocument.presentationml.tags+xml"/>
  <Override PartName="/ppt/tags/tag1024.xml" ContentType="application/vnd.openxmlformats-officedocument.presentationml.tags+xml"/>
  <Override PartName="/ppt/tags/tag1025.xml" ContentType="application/vnd.openxmlformats-officedocument.presentationml.tags+xml"/>
  <Override PartName="/ppt/tags/tag1026.xml" ContentType="application/vnd.openxmlformats-officedocument.presentationml.tags+xml"/>
  <Override PartName="/ppt/tags/tag1027.xml" ContentType="application/vnd.openxmlformats-officedocument.presentationml.tags+xml"/>
  <Override PartName="/ppt/tags/tag1028.xml" ContentType="application/vnd.openxmlformats-officedocument.presentationml.tags+xml"/>
  <Override PartName="/ppt/tags/tag1029.xml" ContentType="application/vnd.openxmlformats-officedocument.presentationml.tags+xml"/>
  <Override PartName="/ppt/tags/tag103.xml" ContentType="application/vnd.openxmlformats-officedocument.presentationml.tags+xml"/>
  <Override PartName="/ppt/tags/tag1030.xml" ContentType="application/vnd.openxmlformats-officedocument.presentationml.tags+xml"/>
  <Override PartName="/ppt/tags/tag1031.xml" ContentType="application/vnd.openxmlformats-officedocument.presentationml.tags+xml"/>
  <Override PartName="/ppt/tags/tag1032.xml" ContentType="application/vnd.openxmlformats-officedocument.presentationml.tags+xml"/>
  <Override PartName="/ppt/tags/tag1033.xml" ContentType="application/vnd.openxmlformats-officedocument.presentationml.tags+xml"/>
  <Override PartName="/ppt/tags/tag1034.xml" ContentType="application/vnd.openxmlformats-officedocument.presentationml.tags+xml"/>
  <Override PartName="/ppt/tags/tag1035.xml" ContentType="application/vnd.openxmlformats-officedocument.presentationml.tags+xml"/>
  <Override PartName="/ppt/tags/tag1036.xml" ContentType="application/vnd.openxmlformats-officedocument.presentationml.tags+xml"/>
  <Override PartName="/ppt/tags/tag1037.xml" ContentType="application/vnd.openxmlformats-officedocument.presentationml.tags+xml"/>
  <Override PartName="/ppt/tags/tag1038.xml" ContentType="application/vnd.openxmlformats-officedocument.presentationml.tags+xml"/>
  <Override PartName="/ppt/tags/tag1039.xml" ContentType="application/vnd.openxmlformats-officedocument.presentationml.tags+xml"/>
  <Override PartName="/ppt/tags/tag104.xml" ContentType="application/vnd.openxmlformats-officedocument.presentationml.tags+xml"/>
  <Override PartName="/ppt/tags/tag1040.xml" ContentType="application/vnd.openxmlformats-officedocument.presentationml.tags+xml"/>
  <Override PartName="/ppt/tags/tag1041.xml" ContentType="application/vnd.openxmlformats-officedocument.presentationml.tags+xml"/>
  <Override PartName="/ppt/tags/tag1042.xml" ContentType="application/vnd.openxmlformats-officedocument.presentationml.tags+xml"/>
  <Override PartName="/ppt/tags/tag1043.xml" ContentType="application/vnd.openxmlformats-officedocument.presentationml.tags+xml"/>
  <Override PartName="/ppt/tags/tag1044.xml" ContentType="application/vnd.openxmlformats-officedocument.presentationml.tags+xml"/>
  <Override PartName="/ppt/tags/tag1045.xml" ContentType="application/vnd.openxmlformats-officedocument.presentationml.tags+xml"/>
  <Override PartName="/ppt/tags/tag1046.xml" ContentType="application/vnd.openxmlformats-officedocument.presentationml.tags+xml"/>
  <Override PartName="/ppt/tags/tag1047.xml" ContentType="application/vnd.openxmlformats-officedocument.presentationml.tags+xml"/>
  <Override PartName="/ppt/tags/tag1048.xml" ContentType="application/vnd.openxmlformats-officedocument.presentationml.tags+xml"/>
  <Override PartName="/ppt/tags/tag1049.xml" ContentType="application/vnd.openxmlformats-officedocument.presentationml.tags+xml"/>
  <Override PartName="/ppt/tags/tag105.xml" ContentType="application/vnd.openxmlformats-officedocument.presentationml.tags+xml"/>
  <Override PartName="/ppt/tags/tag1050.xml" ContentType="application/vnd.openxmlformats-officedocument.presentationml.tags+xml"/>
  <Override PartName="/ppt/tags/tag1051.xml" ContentType="application/vnd.openxmlformats-officedocument.presentationml.tags+xml"/>
  <Override PartName="/ppt/tags/tag1052.xml" ContentType="application/vnd.openxmlformats-officedocument.presentationml.tags+xml"/>
  <Override PartName="/ppt/tags/tag1053.xml" ContentType="application/vnd.openxmlformats-officedocument.presentationml.tags+xml"/>
  <Override PartName="/ppt/tags/tag1054.xml" ContentType="application/vnd.openxmlformats-officedocument.presentationml.tags+xml"/>
  <Override PartName="/ppt/tags/tag1055.xml" ContentType="application/vnd.openxmlformats-officedocument.presentationml.tags+xml"/>
  <Override PartName="/ppt/tags/tag1056.xml" ContentType="application/vnd.openxmlformats-officedocument.presentationml.tags+xml"/>
  <Override PartName="/ppt/tags/tag1057.xml" ContentType="application/vnd.openxmlformats-officedocument.presentationml.tags+xml"/>
  <Override PartName="/ppt/tags/tag1058.xml" ContentType="application/vnd.openxmlformats-officedocument.presentationml.tags+xml"/>
  <Override PartName="/ppt/tags/tag1059.xml" ContentType="application/vnd.openxmlformats-officedocument.presentationml.tags+xml"/>
  <Override PartName="/ppt/tags/tag106.xml" ContentType="application/vnd.openxmlformats-officedocument.presentationml.tags+xml"/>
  <Override PartName="/ppt/tags/tag1060.xml" ContentType="application/vnd.openxmlformats-officedocument.presentationml.tags+xml"/>
  <Override PartName="/ppt/tags/tag1061.xml" ContentType="application/vnd.openxmlformats-officedocument.presentationml.tags+xml"/>
  <Override PartName="/ppt/tags/tag1062.xml" ContentType="application/vnd.openxmlformats-officedocument.presentationml.tags+xml"/>
  <Override PartName="/ppt/tags/tag1063.xml" ContentType="application/vnd.openxmlformats-officedocument.presentationml.tags+xml"/>
  <Override PartName="/ppt/tags/tag1064.xml" ContentType="application/vnd.openxmlformats-officedocument.presentationml.tags+xml"/>
  <Override PartName="/ppt/tags/tag1065.xml" ContentType="application/vnd.openxmlformats-officedocument.presentationml.tags+xml"/>
  <Override PartName="/ppt/tags/tag1066.xml" ContentType="application/vnd.openxmlformats-officedocument.presentationml.tags+xml"/>
  <Override PartName="/ppt/tags/tag1067.xml" ContentType="application/vnd.openxmlformats-officedocument.presentationml.tags+xml"/>
  <Override PartName="/ppt/tags/tag1068.xml" ContentType="application/vnd.openxmlformats-officedocument.presentationml.tags+xml"/>
  <Override PartName="/ppt/tags/tag1069.xml" ContentType="application/vnd.openxmlformats-officedocument.presentationml.tags+xml"/>
  <Override PartName="/ppt/tags/tag107.xml" ContentType="application/vnd.openxmlformats-officedocument.presentationml.tags+xml"/>
  <Override PartName="/ppt/tags/tag1070.xml" ContentType="application/vnd.openxmlformats-officedocument.presentationml.tags+xml"/>
  <Override PartName="/ppt/tags/tag1071.xml" ContentType="application/vnd.openxmlformats-officedocument.presentationml.tags+xml"/>
  <Override PartName="/ppt/tags/tag1072.xml" ContentType="application/vnd.openxmlformats-officedocument.presentationml.tags+xml"/>
  <Override PartName="/ppt/tags/tag1073.xml" ContentType="application/vnd.openxmlformats-officedocument.presentationml.tags+xml"/>
  <Override PartName="/ppt/tags/tag1074.xml" ContentType="application/vnd.openxmlformats-officedocument.presentationml.tags+xml"/>
  <Override PartName="/ppt/tags/tag1075.xml" ContentType="application/vnd.openxmlformats-officedocument.presentationml.tags+xml"/>
  <Override PartName="/ppt/tags/tag1076.xml" ContentType="application/vnd.openxmlformats-officedocument.presentationml.tags+xml"/>
  <Override PartName="/ppt/tags/tag1077.xml" ContentType="application/vnd.openxmlformats-officedocument.presentationml.tags+xml"/>
  <Override PartName="/ppt/tags/tag1078.xml" ContentType="application/vnd.openxmlformats-officedocument.presentationml.tags+xml"/>
  <Override PartName="/ppt/tags/tag1079.xml" ContentType="application/vnd.openxmlformats-officedocument.presentationml.tags+xml"/>
  <Override PartName="/ppt/tags/tag108.xml" ContentType="application/vnd.openxmlformats-officedocument.presentationml.tags+xml"/>
  <Override PartName="/ppt/tags/tag1080.xml" ContentType="application/vnd.openxmlformats-officedocument.presentationml.tags+xml"/>
  <Override PartName="/ppt/tags/tag1081.xml" ContentType="application/vnd.openxmlformats-officedocument.presentationml.tags+xml"/>
  <Override PartName="/ppt/tags/tag1082.xml" ContentType="application/vnd.openxmlformats-officedocument.presentationml.tags+xml"/>
  <Override PartName="/ppt/tags/tag1083.xml" ContentType="application/vnd.openxmlformats-officedocument.presentationml.tags+xml"/>
  <Override PartName="/ppt/tags/tag1084.xml" ContentType="application/vnd.openxmlformats-officedocument.presentationml.tags+xml"/>
  <Override PartName="/ppt/tags/tag1085.xml" ContentType="application/vnd.openxmlformats-officedocument.presentationml.tags+xml"/>
  <Override PartName="/ppt/tags/tag1086.xml" ContentType="application/vnd.openxmlformats-officedocument.presentationml.tags+xml"/>
  <Override PartName="/ppt/tags/tag1087.xml" ContentType="application/vnd.openxmlformats-officedocument.presentationml.tags+xml"/>
  <Override PartName="/ppt/tags/tag1088.xml" ContentType="application/vnd.openxmlformats-officedocument.presentationml.tags+xml"/>
  <Override PartName="/ppt/tags/tag1089.xml" ContentType="application/vnd.openxmlformats-officedocument.presentationml.tags+xml"/>
  <Override PartName="/ppt/tags/tag109.xml" ContentType="application/vnd.openxmlformats-officedocument.presentationml.tags+xml"/>
  <Override PartName="/ppt/tags/tag1090.xml" ContentType="application/vnd.openxmlformats-officedocument.presentationml.tags+xml"/>
  <Override PartName="/ppt/tags/tag1091.xml" ContentType="application/vnd.openxmlformats-officedocument.presentationml.tags+xml"/>
  <Override PartName="/ppt/tags/tag1092.xml" ContentType="application/vnd.openxmlformats-officedocument.presentationml.tags+xml"/>
  <Override PartName="/ppt/tags/tag1093.xml" ContentType="application/vnd.openxmlformats-officedocument.presentationml.tags+xml"/>
  <Override PartName="/ppt/tags/tag1094.xml" ContentType="application/vnd.openxmlformats-officedocument.presentationml.tags+xml"/>
  <Override PartName="/ppt/tags/tag1095.xml" ContentType="application/vnd.openxmlformats-officedocument.presentationml.tags+xml"/>
  <Override PartName="/ppt/tags/tag1096.xml" ContentType="application/vnd.openxmlformats-officedocument.presentationml.tags+xml"/>
  <Override PartName="/ppt/tags/tag1097.xml" ContentType="application/vnd.openxmlformats-officedocument.presentationml.tags+xml"/>
  <Override PartName="/ppt/tags/tag1098.xml" ContentType="application/vnd.openxmlformats-officedocument.presentationml.tags+xml"/>
  <Override PartName="/ppt/tags/tag109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00.xml" ContentType="application/vnd.openxmlformats-officedocument.presentationml.tags+xml"/>
  <Override PartName="/ppt/tags/tag1101.xml" ContentType="application/vnd.openxmlformats-officedocument.presentationml.tags+xml"/>
  <Override PartName="/ppt/tags/tag1102.xml" ContentType="application/vnd.openxmlformats-officedocument.presentationml.tags+xml"/>
  <Override PartName="/ppt/tags/tag1103.xml" ContentType="application/vnd.openxmlformats-officedocument.presentationml.tags+xml"/>
  <Override PartName="/ppt/tags/tag1104.xml" ContentType="application/vnd.openxmlformats-officedocument.presentationml.tags+xml"/>
  <Override PartName="/ppt/tags/tag1105.xml" ContentType="application/vnd.openxmlformats-officedocument.presentationml.tags+xml"/>
  <Override PartName="/ppt/tags/tag1106.xml" ContentType="application/vnd.openxmlformats-officedocument.presentationml.tags+xml"/>
  <Override PartName="/ppt/tags/tag1107.xml" ContentType="application/vnd.openxmlformats-officedocument.presentationml.tags+xml"/>
  <Override PartName="/ppt/tags/tag1108.xml" ContentType="application/vnd.openxmlformats-officedocument.presentationml.tags+xml"/>
  <Override PartName="/ppt/tags/tag1109.xml" ContentType="application/vnd.openxmlformats-officedocument.presentationml.tags+xml"/>
  <Override PartName="/ppt/tags/tag111.xml" ContentType="application/vnd.openxmlformats-officedocument.presentationml.tags+xml"/>
  <Override PartName="/ppt/tags/tag1110.xml" ContentType="application/vnd.openxmlformats-officedocument.presentationml.tags+xml"/>
  <Override PartName="/ppt/tags/tag1111.xml" ContentType="application/vnd.openxmlformats-officedocument.presentationml.tags+xml"/>
  <Override PartName="/ppt/tags/tag1112.xml" ContentType="application/vnd.openxmlformats-officedocument.presentationml.tags+xml"/>
  <Override PartName="/ppt/tags/tag1113.xml" ContentType="application/vnd.openxmlformats-officedocument.presentationml.tags+xml"/>
  <Override PartName="/ppt/tags/tag1114.xml" ContentType="application/vnd.openxmlformats-officedocument.presentationml.tags+xml"/>
  <Override PartName="/ppt/tags/tag1115.xml" ContentType="application/vnd.openxmlformats-officedocument.presentationml.tags+xml"/>
  <Override PartName="/ppt/tags/tag1116.xml" ContentType="application/vnd.openxmlformats-officedocument.presentationml.tags+xml"/>
  <Override PartName="/ppt/tags/tag1117.xml" ContentType="application/vnd.openxmlformats-officedocument.presentationml.tags+xml"/>
  <Override PartName="/ppt/tags/tag1118.xml" ContentType="application/vnd.openxmlformats-officedocument.presentationml.tags+xml"/>
  <Override PartName="/ppt/tags/tag1119.xml" ContentType="application/vnd.openxmlformats-officedocument.presentationml.tags+xml"/>
  <Override PartName="/ppt/tags/tag112.xml" ContentType="application/vnd.openxmlformats-officedocument.presentationml.tags+xml"/>
  <Override PartName="/ppt/tags/tag1120.xml" ContentType="application/vnd.openxmlformats-officedocument.presentationml.tags+xml"/>
  <Override PartName="/ppt/tags/tag1121.xml" ContentType="application/vnd.openxmlformats-officedocument.presentationml.tags+xml"/>
  <Override PartName="/ppt/tags/tag1122.xml" ContentType="application/vnd.openxmlformats-officedocument.presentationml.tags+xml"/>
  <Override PartName="/ppt/tags/tag1123.xml" ContentType="application/vnd.openxmlformats-officedocument.presentationml.tags+xml"/>
  <Override PartName="/ppt/tags/tag1124.xml" ContentType="application/vnd.openxmlformats-officedocument.presentationml.tags+xml"/>
  <Override PartName="/ppt/tags/tag1125.xml" ContentType="application/vnd.openxmlformats-officedocument.presentationml.tags+xml"/>
  <Override PartName="/ppt/tags/tag1126.xml" ContentType="application/vnd.openxmlformats-officedocument.presentationml.tags+xml"/>
  <Override PartName="/ppt/tags/tag1127.xml" ContentType="application/vnd.openxmlformats-officedocument.presentationml.tags+xml"/>
  <Override PartName="/ppt/tags/tag1128.xml" ContentType="application/vnd.openxmlformats-officedocument.presentationml.tags+xml"/>
  <Override PartName="/ppt/tags/tag1129.xml" ContentType="application/vnd.openxmlformats-officedocument.presentationml.tags+xml"/>
  <Override PartName="/ppt/tags/tag113.xml" ContentType="application/vnd.openxmlformats-officedocument.presentationml.tags+xml"/>
  <Override PartName="/ppt/tags/tag1130.xml" ContentType="application/vnd.openxmlformats-officedocument.presentationml.tags+xml"/>
  <Override PartName="/ppt/tags/tag1131.xml" ContentType="application/vnd.openxmlformats-officedocument.presentationml.tags+xml"/>
  <Override PartName="/ppt/tags/tag1132.xml" ContentType="application/vnd.openxmlformats-officedocument.presentationml.tags+xml"/>
  <Override PartName="/ppt/tags/tag1133.xml" ContentType="application/vnd.openxmlformats-officedocument.presentationml.tags+xml"/>
  <Override PartName="/ppt/tags/tag1134.xml" ContentType="application/vnd.openxmlformats-officedocument.presentationml.tags+xml"/>
  <Override PartName="/ppt/tags/tag1135.xml" ContentType="application/vnd.openxmlformats-officedocument.presentationml.tags+xml"/>
  <Override PartName="/ppt/tags/tag1136.xml" ContentType="application/vnd.openxmlformats-officedocument.presentationml.tags+xml"/>
  <Override PartName="/ppt/tags/tag1137.xml" ContentType="application/vnd.openxmlformats-officedocument.presentationml.tags+xml"/>
  <Override PartName="/ppt/tags/tag1138.xml" ContentType="application/vnd.openxmlformats-officedocument.presentationml.tags+xml"/>
  <Override PartName="/ppt/tags/tag1139.xml" ContentType="application/vnd.openxmlformats-officedocument.presentationml.tags+xml"/>
  <Override PartName="/ppt/tags/tag114.xml" ContentType="application/vnd.openxmlformats-officedocument.presentationml.tags+xml"/>
  <Override PartName="/ppt/tags/tag1140.xml" ContentType="application/vnd.openxmlformats-officedocument.presentationml.tags+xml"/>
  <Override PartName="/ppt/tags/tag1141.xml" ContentType="application/vnd.openxmlformats-officedocument.presentationml.tags+xml"/>
  <Override PartName="/ppt/tags/tag1142.xml" ContentType="application/vnd.openxmlformats-officedocument.presentationml.tags+xml"/>
  <Override PartName="/ppt/tags/tag1143.xml" ContentType="application/vnd.openxmlformats-officedocument.presentationml.tags+xml"/>
  <Override PartName="/ppt/tags/tag1144.xml" ContentType="application/vnd.openxmlformats-officedocument.presentationml.tags+xml"/>
  <Override PartName="/ppt/tags/tag1145.xml" ContentType="application/vnd.openxmlformats-officedocument.presentationml.tags+xml"/>
  <Override PartName="/ppt/tags/tag1146.xml" ContentType="application/vnd.openxmlformats-officedocument.presentationml.tags+xml"/>
  <Override PartName="/ppt/tags/tag1147.xml" ContentType="application/vnd.openxmlformats-officedocument.presentationml.tags+xml"/>
  <Override PartName="/ppt/tags/tag1148.xml" ContentType="application/vnd.openxmlformats-officedocument.presentationml.tags+xml"/>
  <Override PartName="/ppt/tags/tag1149.xml" ContentType="application/vnd.openxmlformats-officedocument.presentationml.tags+xml"/>
  <Override PartName="/ppt/tags/tag115.xml" ContentType="application/vnd.openxmlformats-officedocument.presentationml.tags+xml"/>
  <Override PartName="/ppt/tags/tag1150.xml" ContentType="application/vnd.openxmlformats-officedocument.presentationml.tags+xml"/>
  <Override PartName="/ppt/tags/tag1151.xml" ContentType="application/vnd.openxmlformats-officedocument.presentationml.tags+xml"/>
  <Override PartName="/ppt/tags/tag1152.xml" ContentType="application/vnd.openxmlformats-officedocument.presentationml.tags+xml"/>
  <Override PartName="/ppt/tags/tag1153.xml" ContentType="application/vnd.openxmlformats-officedocument.presentationml.tags+xml"/>
  <Override PartName="/ppt/tags/tag1154.xml" ContentType="application/vnd.openxmlformats-officedocument.presentationml.tags+xml"/>
  <Override PartName="/ppt/tags/tag1155.xml" ContentType="application/vnd.openxmlformats-officedocument.presentationml.tags+xml"/>
  <Override PartName="/ppt/tags/tag1156.xml" ContentType="application/vnd.openxmlformats-officedocument.presentationml.tags+xml"/>
  <Override PartName="/ppt/tags/tag1157.xml" ContentType="application/vnd.openxmlformats-officedocument.presentationml.tags+xml"/>
  <Override PartName="/ppt/tags/tag1158.xml" ContentType="application/vnd.openxmlformats-officedocument.presentationml.tags+xml"/>
  <Override PartName="/ppt/tags/tag1159.xml" ContentType="application/vnd.openxmlformats-officedocument.presentationml.tags+xml"/>
  <Override PartName="/ppt/tags/tag116.xml" ContentType="application/vnd.openxmlformats-officedocument.presentationml.tags+xml"/>
  <Override PartName="/ppt/tags/tag1160.xml" ContentType="application/vnd.openxmlformats-officedocument.presentationml.tags+xml"/>
  <Override PartName="/ppt/tags/tag1161.xml" ContentType="application/vnd.openxmlformats-officedocument.presentationml.tags+xml"/>
  <Override PartName="/ppt/tags/tag1162.xml" ContentType="application/vnd.openxmlformats-officedocument.presentationml.tags+xml"/>
  <Override PartName="/ppt/tags/tag1163.xml" ContentType="application/vnd.openxmlformats-officedocument.presentationml.tags+xml"/>
  <Override PartName="/ppt/tags/tag1164.xml" ContentType="application/vnd.openxmlformats-officedocument.presentationml.tags+xml"/>
  <Override PartName="/ppt/tags/tag1165.xml" ContentType="application/vnd.openxmlformats-officedocument.presentationml.tags+xml"/>
  <Override PartName="/ppt/tags/tag1166.xml" ContentType="application/vnd.openxmlformats-officedocument.presentationml.tags+xml"/>
  <Override PartName="/ppt/tags/tag1167.xml" ContentType="application/vnd.openxmlformats-officedocument.presentationml.tags+xml"/>
  <Override PartName="/ppt/tags/tag1168.xml" ContentType="application/vnd.openxmlformats-officedocument.presentationml.tags+xml"/>
  <Override PartName="/ppt/tags/tag1169.xml" ContentType="application/vnd.openxmlformats-officedocument.presentationml.tags+xml"/>
  <Override PartName="/ppt/tags/tag117.xml" ContentType="application/vnd.openxmlformats-officedocument.presentationml.tags+xml"/>
  <Override PartName="/ppt/tags/tag1170.xml" ContentType="application/vnd.openxmlformats-officedocument.presentationml.tags+xml"/>
  <Override PartName="/ppt/tags/tag1171.xml" ContentType="application/vnd.openxmlformats-officedocument.presentationml.tags+xml"/>
  <Override PartName="/ppt/tags/tag1172.xml" ContentType="application/vnd.openxmlformats-officedocument.presentationml.tags+xml"/>
  <Override PartName="/ppt/tags/tag1173.xml" ContentType="application/vnd.openxmlformats-officedocument.presentationml.tags+xml"/>
  <Override PartName="/ppt/tags/tag1174.xml" ContentType="application/vnd.openxmlformats-officedocument.presentationml.tags+xml"/>
  <Override PartName="/ppt/tags/tag1175.xml" ContentType="application/vnd.openxmlformats-officedocument.presentationml.tags+xml"/>
  <Override PartName="/ppt/tags/tag1176.xml" ContentType="application/vnd.openxmlformats-officedocument.presentationml.tags+xml"/>
  <Override PartName="/ppt/tags/tag1177.xml" ContentType="application/vnd.openxmlformats-officedocument.presentationml.tags+xml"/>
  <Override PartName="/ppt/tags/tag1178.xml" ContentType="application/vnd.openxmlformats-officedocument.presentationml.tags+xml"/>
  <Override PartName="/ppt/tags/tag1179.xml" ContentType="application/vnd.openxmlformats-officedocument.presentationml.tags+xml"/>
  <Override PartName="/ppt/tags/tag118.xml" ContentType="application/vnd.openxmlformats-officedocument.presentationml.tags+xml"/>
  <Override PartName="/ppt/tags/tag1180.xml" ContentType="application/vnd.openxmlformats-officedocument.presentationml.tags+xml"/>
  <Override PartName="/ppt/tags/tag1181.xml" ContentType="application/vnd.openxmlformats-officedocument.presentationml.tags+xml"/>
  <Override PartName="/ppt/tags/tag1182.xml" ContentType="application/vnd.openxmlformats-officedocument.presentationml.tags+xml"/>
  <Override PartName="/ppt/tags/tag1183.xml" ContentType="application/vnd.openxmlformats-officedocument.presentationml.tags+xml"/>
  <Override PartName="/ppt/tags/tag1184.xml" ContentType="application/vnd.openxmlformats-officedocument.presentationml.tags+xml"/>
  <Override PartName="/ppt/tags/tag1185.xml" ContentType="application/vnd.openxmlformats-officedocument.presentationml.tags+xml"/>
  <Override PartName="/ppt/tags/tag1186.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tags/tag909.xml" ContentType="application/vnd.openxmlformats-officedocument.presentationml.tags+xml"/>
  <Override PartName="/ppt/tags/tag91.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xml" ContentType="application/vnd.openxmlformats-officedocument.presentationml.tags+xml"/>
  <Override PartName="/ppt/tags/tag930.xml" ContentType="application/vnd.openxmlformats-officedocument.presentationml.tags+xml"/>
  <Override PartName="/ppt/tags/tag931.xml" ContentType="application/vnd.openxmlformats-officedocument.presentationml.tags+xml"/>
  <Override PartName="/ppt/tags/tag932.xml" ContentType="application/vnd.openxmlformats-officedocument.presentationml.tags+xml"/>
  <Override PartName="/ppt/tags/tag933.xml" ContentType="application/vnd.openxmlformats-officedocument.presentationml.tags+xml"/>
  <Override PartName="/ppt/tags/tag934.xml" ContentType="application/vnd.openxmlformats-officedocument.presentationml.tags+xml"/>
  <Override PartName="/ppt/tags/tag935.xml" ContentType="application/vnd.openxmlformats-officedocument.presentationml.tags+xml"/>
  <Override PartName="/ppt/tags/tag936.xml" ContentType="application/vnd.openxmlformats-officedocument.presentationml.tags+xml"/>
  <Override PartName="/ppt/tags/tag937.xml" ContentType="application/vnd.openxmlformats-officedocument.presentationml.tags+xml"/>
  <Override PartName="/ppt/tags/tag938.xml" ContentType="application/vnd.openxmlformats-officedocument.presentationml.tags+xml"/>
  <Override PartName="/ppt/tags/tag939.xml" ContentType="application/vnd.openxmlformats-officedocument.presentationml.tags+xml"/>
  <Override PartName="/ppt/tags/tag94.xml" ContentType="application/vnd.openxmlformats-officedocument.presentationml.tags+xml"/>
  <Override PartName="/ppt/tags/tag940.xml" ContentType="application/vnd.openxmlformats-officedocument.presentationml.tags+xml"/>
  <Override PartName="/ppt/tags/tag941.xml" ContentType="application/vnd.openxmlformats-officedocument.presentationml.tags+xml"/>
  <Override PartName="/ppt/tags/tag942.xml" ContentType="application/vnd.openxmlformats-officedocument.presentationml.tags+xml"/>
  <Override PartName="/ppt/tags/tag943.xml" ContentType="application/vnd.openxmlformats-officedocument.presentationml.tags+xml"/>
  <Override PartName="/ppt/tags/tag944.xml" ContentType="application/vnd.openxmlformats-officedocument.presentationml.tags+xml"/>
  <Override PartName="/ppt/tags/tag945.xml" ContentType="application/vnd.openxmlformats-officedocument.presentationml.tags+xml"/>
  <Override PartName="/ppt/tags/tag946.xml" ContentType="application/vnd.openxmlformats-officedocument.presentationml.tags+xml"/>
  <Override PartName="/ppt/tags/tag947.xml" ContentType="application/vnd.openxmlformats-officedocument.presentationml.tags+xml"/>
  <Override PartName="/ppt/tags/tag948.xml" ContentType="application/vnd.openxmlformats-officedocument.presentationml.tags+xml"/>
  <Override PartName="/ppt/tags/tag949.xml" ContentType="application/vnd.openxmlformats-officedocument.presentationml.tags+xml"/>
  <Override PartName="/ppt/tags/tag95.xml" ContentType="application/vnd.openxmlformats-officedocument.presentationml.tags+xml"/>
  <Override PartName="/ppt/tags/tag950.xml" ContentType="application/vnd.openxmlformats-officedocument.presentationml.tags+xml"/>
  <Override PartName="/ppt/tags/tag951.xml" ContentType="application/vnd.openxmlformats-officedocument.presentationml.tags+xml"/>
  <Override PartName="/ppt/tags/tag952.xml" ContentType="application/vnd.openxmlformats-officedocument.presentationml.tags+xml"/>
  <Override PartName="/ppt/tags/tag953.xml" ContentType="application/vnd.openxmlformats-officedocument.presentationml.tags+xml"/>
  <Override PartName="/ppt/tags/tag954.xml" ContentType="application/vnd.openxmlformats-officedocument.presentationml.tags+xml"/>
  <Override PartName="/ppt/tags/tag955.xml" ContentType="application/vnd.openxmlformats-officedocument.presentationml.tags+xml"/>
  <Override PartName="/ppt/tags/tag956.xml" ContentType="application/vnd.openxmlformats-officedocument.presentationml.tags+xml"/>
  <Override PartName="/ppt/tags/tag957.xml" ContentType="application/vnd.openxmlformats-officedocument.presentationml.tags+xml"/>
  <Override PartName="/ppt/tags/tag958.xml" ContentType="application/vnd.openxmlformats-officedocument.presentationml.tags+xml"/>
  <Override PartName="/ppt/tags/tag959.xml" ContentType="application/vnd.openxmlformats-officedocument.presentationml.tags+xml"/>
  <Override PartName="/ppt/tags/tag96.xml" ContentType="application/vnd.openxmlformats-officedocument.presentationml.tags+xml"/>
  <Override PartName="/ppt/tags/tag960.xml" ContentType="application/vnd.openxmlformats-officedocument.presentationml.tags+xml"/>
  <Override PartName="/ppt/tags/tag961.xml" ContentType="application/vnd.openxmlformats-officedocument.presentationml.tags+xml"/>
  <Override PartName="/ppt/tags/tag962.xml" ContentType="application/vnd.openxmlformats-officedocument.presentationml.tags+xml"/>
  <Override PartName="/ppt/tags/tag963.xml" ContentType="application/vnd.openxmlformats-officedocument.presentationml.tags+xml"/>
  <Override PartName="/ppt/tags/tag964.xml" ContentType="application/vnd.openxmlformats-officedocument.presentationml.tags+xml"/>
  <Override PartName="/ppt/tags/tag965.xml" ContentType="application/vnd.openxmlformats-officedocument.presentationml.tags+xml"/>
  <Override PartName="/ppt/tags/tag966.xml" ContentType="application/vnd.openxmlformats-officedocument.presentationml.tags+xml"/>
  <Override PartName="/ppt/tags/tag967.xml" ContentType="application/vnd.openxmlformats-officedocument.presentationml.tags+xml"/>
  <Override PartName="/ppt/tags/tag968.xml" ContentType="application/vnd.openxmlformats-officedocument.presentationml.tags+xml"/>
  <Override PartName="/ppt/tags/tag969.xml" ContentType="application/vnd.openxmlformats-officedocument.presentationml.tags+xml"/>
  <Override PartName="/ppt/tags/tag97.xml" ContentType="application/vnd.openxmlformats-officedocument.presentationml.tags+xml"/>
  <Override PartName="/ppt/tags/tag970.xml" ContentType="application/vnd.openxmlformats-officedocument.presentationml.tags+xml"/>
  <Override PartName="/ppt/tags/tag971.xml" ContentType="application/vnd.openxmlformats-officedocument.presentationml.tags+xml"/>
  <Override PartName="/ppt/tags/tag972.xml" ContentType="application/vnd.openxmlformats-officedocument.presentationml.tags+xml"/>
  <Override PartName="/ppt/tags/tag973.xml" ContentType="application/vnd.openxmlformats-officedocument.presentationml.tags+xml"/>
  <Override PartName="/ppt/tags/tag974.xml" ContentType="application/vnd.openxmlformats-officedocument.presentationml.tags+xml"/>
  <Override PartName="/ppt/tags/tag975.xml" ContentType="application/vnd.openxmlformats-officedocument.presentationml.tags+xml"/>
  <Override PartName="/ppt/tags/tag976.xml" ContentType="application/vnd.openxmlformats-officedocument.presentationml.tags+xml"/>
  <Override PartName="/ppt/tags/tag977.xml" ContentType="application/vnd.openxmlformats-officedocument.presentationml.tags+xml"/>
  <Override PartName="/ppt/tags/tag978.xml" ContentType="application/vnd.openxmlformats-officedocument.presentationml.tags+xml"/>
  <Override PartName="/ppt/tags/tag979.xml" ContentType="application/vnd.openxmlformats-officedocument.presentationml.tags+xml"/>
  <Override PartName="/ppt/tags/tag98.xml" ContentType="application/vnd.openxmlformats-officedocument.presentationml.tags+xml"/>
  <Override PartName="/ppt/tags/tag980.xml" ContentType="application/vnd.openxmlformats-officedocument.presentationml.tags+xml"/>
  <Override PartName="/ppt/tags/tag981.xml" ContentType="application/vnd.openxmlformats-officedocument.presentationml.tags+xml"/>
  <Override PartName="/ppt/tags/tag982.xml" ContentType="application/vnd.openxmlformats-officedocument.presentationml.tags+xml"/>
  <Override PartName="/ppt/tags/tag983.xml" ContentType="application/vnd.openxmlformats-officedocument.presentationml.tags+xml"/>
  <Override PartName="/ppt/tags/tag984.xml" ContentType="application/vnd.openxmlformats-officedocument.presentationml.tags+xml"/>
  <Override PartName="/ppt/tags/tag985.xml" ContentType="application/vnd.openxmlformats-officedocument.presentationml.tags+xml"/>
  <Override PartName="/ppt/tags/tag986.xml" ContentType="application/vnd.openxmlformats-officedocument.presentationml.tags+xml"/>
  <Override PartName="/ppt/tags/tag987.xml" ContentType="application/vnd.openxmlformats-officedocument.presentationml.tags+xml"/>
  <Override PartName="/ppt/tags/tag988.xml" ContentType="application/vnd.openxmlformats-officedocument.presentationml.tags+xml"/>
  <Override PartName="/ppt/tags/tag989.xml" ContentType="application/vnd.openxmlformats-officedocument.presentationml.tags+xml"/>
  <Override PartName="/ppt/tags/tag99.xml" ContentType="application/vnd.openxmlformats-officedocument.presentationml.tags+xml"/>
  <Override PartName="/ppt/tags/tag990.xml" ContentType="application/vnd.openxmlformats-officedocument.presentationml.tags+xml"/>
  <Override PartName="/ppt/tags/tag991.xml" ContentType="application/vnd.openxmlformats-officedocument.presentationml.tags+xml"/>
  <Override PartName="/ppt/tags/tag992.xml" ContentType="application/vnd.openxmlformats-officedocument.presentationml.tags+xml"/>
  <Override PartName="/ppt/tags/tag993.xml" ContentType="application/vnd.openxmlformats-officedocument.presentationml.tags+xml"/>
  <Override PartName="/ppt/tags/tag994.xml" ContentType="application/vnd.openxmlformats-officedocument.presentationml.tags+xml"/>
  <Override PartName="/ppt/tags/tag995.xml" ContentType="application/vnd.openxmlformats-officedocument.presentationml.tags+xml"/>
  <Override PartName="/ppt/tags/tag996.xml" ContentType="application/vnd.openxmlformats-officedocument.presentationml.tags+xml"/>
  <Override PartName="/ppt/tags/tag997.xml" ContentType="application/vnd.openxmlformats-officedocument.presentationml.tags+xml"/>
  <Override PartName="/ppt/tags/tag998.xml" ContentType="application/vnd.openxmlformats-officedocument.presentationml.tags+xml"/>
  <Override PartName="/ppt/tags/tag9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Lst>
  <p:notesMasterIdLst>
    <p:notesMasterId r:id="rId6"/>
  </p:notesMasterIdLst>
  <p:sldIdLst>
    <p:sldId id="256" r:id="rId5"/>
    <p:sldId id="312" r:id="rId7"/>
    <p:sldId id="313" r:id="rId8"/>
    <p:sldId id="329" r:id="rId9"/>
    <p:sldId id="263" r:id="rId10"/>
    <p:sldId id="258" r:id="rId11"/>
    <p:sldId id="330" r:id="rId12"/>
    <p:sldId id="332" r:id="rId13"/>
    <p:sldId id="331" r:id="rId14"/>
    <p:sldId id="333" r:id="rId15"/>
    <p:sldId id="334" r:id="rId16"/>
    <p:sldId id="335" r:id="rId17"/>
    <p:sldId id="264" r:id="rId18"/>
    <p:sldId id="336" r:id="rId19"/>
    <p:sldId id="337" r:id="rId20"/>
    <p:sldId id="279" r:id="rId21"/>
    <p:sldId id="338" r:id="rId22"/>
    <p:sldId id="339" r:id="rId23"/>
    <p:sldId id="340" r:id="rId24"/>
    <p:sldId id="341" r:id="rId25"/>
    <p:sldId id="342" r:id="rId26"/>
    <p:sldId id="343" r:id="rId27"/>
    <p:sldId id="344" r:id="rId28"/>
    <p:sldId id="345" r:id="rId29"/>
    <p:sldId id="346" r:id="rId30"/>
    <p:sldId id="347" r:id="rId31"/>
    <p:sldId id="348" r:id="rId32"/>
    <p:sldId id="349" r:id="rId33"/>
    <p:sldId id="350" r:id="rId34"/>
    <p:sldId id="351" r:id="rId35"/>
    <p:sldId id="352" r:id="rId36"/>
    <p:sldId id="353" r:id="rId37"/>
    <p:sldId id="354" r:id="rId38"/>
    <p:sldId id="355" r:id="rId39"/>
    <p:sldId id="356" r:id="rId40"/>
    <p:sldId id="357" r:id="rId41"/>
    <p:sldId id="358" r:id="rId42"/>
    <p:sldId id="359" r:id="rId43"/>
    <p:sldId id="360" r:id="rId44"/>
    <p:sldId id="362" r:id="rId45"/>
    <p:sldId id="363" r:id="rId46"/>
    <p:sldId id="364" r:id="rId47"/>
    <p:sldId id="365" r:id="rId48"/>
    <p:sldId id="367" r:id="rId49"/>
    <p:sldId id="368" r:id="rId50"/>
    <p:sldId id="369" r:id="rId51"/>
    <p:sldId id="370" r:id="rId52"/>
    <p:sldId id="371" r:id="rId53"/>
    <p:sldId id="327" r:id="rId54"/>
    <p:sldId id="328" r:id="rId55"/>
    <p:sldId id="372" r:id="rId56"/>
    <p:sldId id="373" r:id="rId57"/>
    <p:sldId id="374" r:id="rId58"/>
    <p:sldId id="376" r:id="rId59"/>
    <p:sldId id="377" r:id="rId60"/>
    <p:sldId id="378" r:id="rId61"/>
    <p:sldId id="379" r:id="rId62"/>
    <p:sldId id="380" r:id="rId63"/>
    <p:sldId id="381" r:id="rId64"/>
    <p:sldId id="382" r:id="rId65"/>
    <p:sldId id="383" r:id="rId66"/>
    <p:sldId id="384" r:id="rId67"/>
    <p:sldId id="385" r:id="rId68"/>
    <p:sldId id="386" r:id="rId69"/>
    <p:sldId id="387" r:id="rId70"/>
    <p:sldId id="388" r:id="rId71"/>
    <p:sldId id="389" r:id="rId72"/>
    <p:sldId id="390" r:id="rId73"/>
    <p:sldId id="391" r:id="rId74"/>
    <p:sldId id="392" r:id="rId75"/>
    <p:sldId id="393" r:id="rId76"/>
    <p:sldId id="394" r:id="rId77"/>
    <p:sldId id="395" r:id="rId78"/>
    <p:sldId id="271" r:id="rId79"/>
    <p:sldId id="396" r:id="rId80"/>
    <p:sldId id="397" r:id="rId81"/>
    <p:sldId id="398" r:id="rId82"/>
    <p:sldId id="303" r:id="rId83"/>
    <p:sldId id="325" r:id="rId84"/>
    <p:sldId id="260" r:id="rId85"/>
  </p:sldIdLst>
  <p:sldSz cx="12192000" cy="6858000"/>
  <p:notesSz cx="6858000" cy="9144000"/>
  <p:custDataLst>
    <p:tags r:id="rId9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哒哒 熊猫" initials="哒哒"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0" Type="http://schemas.openxmlformats.org/officeDocument/2006/relationships/tags" Target="tags/tag1186.xml"/><Relationship Id="rId9" Type="http://schemas.openxmlformats.org/officeDocument/2006/relationships/slide" Target="slides/slide4.xml"/><Relationship Id="rId89" Type="http://schemas.openxmlformats.org/officeDocument/2006/relationships/commentAuthors" Target="commentAuthors.xml"/><Relationship Id="rId88" Type="http://schemas.openxmlformats.org/officeDocument/2006/relationships/tableStyles" Target="tableStyles.xml"/><Relationship Id="rId87" Type="http://schemas.openxmlformats.org/officeDocument/2006/relationships/viewProps" Target="viewProps.xml"/><Relationship Id="rId86" Type="http://schemas.openxmlformats.org/officeDocument/2006/relationships/presProps" Target="presProps.xml"/><Relationship Id="rId85" Type="http://schemas.openxmlformats.org/officeDocument/2006/relationships/slide" Target="slides/slide80.xml"/><Relationship Id="rId84" Type="http://schemas.openxmlformats.org/officeDocument/2006/relationships/slide" Target="slides/slide79.xml"/><Relationship Id="rId83" Type="http://schemas.openxmlformats.org/officeDocument/2006/relationships/slide" Target="slides/slide78.xml"/><Relationship Id="rId82" Type="http://schemas.openxmlformats.org/officeDocument/2006/relationships/slide" Target="slides/slide77.xml"/><Relationship Id="rId81" Type="http://schemas.openxmlformats.org/officeDocument/2006/relationships/slide" Target="slides/slide76.xml"/><Relationship Id="rId80" Type="http://schemas.openxmlformats.org/officeDocument/2006/relationships/slide" Target="slides/slide75.xml"/><Relationship Id="rId8" Type="http://schemas.openxmlformats.org/officeDocument/2006/relationships/slide" Target="slides/slide3.xml"/><Relationship Id="rId79" Type="http://schemas.openxmlformats.org/officeDocument/2006/relationships/slide" Target="slides/slide74.xml"/><Relationship Id="rId78" Type="http://schemas.openxmlformats.org/officeDocument/2006/relationships/slide" Target="slides/slide73.xml"/><Relationship Id="rId77" Type="http://schemas.openxmlformats.org/officeDocument/2006/relationships/slide" Target="slides/slide72.xml"/><Relationship Id="rId76" Type="http://schemas.openxmlformats.org/officeDocument/2006/relationships/slide" Target="slides/slide71.xml"/><Relationship Id="rId75" Type="http://schemas.openxmlformats.org/officeDocument/2006/relationships/slide" Target="slides/slide70.xml"/><Relationship Id="rId74" Type="http://schemas.openxmlformats.org/officeDocument/2006/relationships/slide" Target="slides/slide69.xml"/><Relationship Id="rId73" Type="http://schemas.openxmlformats.org/officeDocument/2006/relationships/slide" Target="slides/slide68.xml"/><Relationship Id="rId72" Type="http://schemas.openxmlformats.org/officeDocument/2006/relationships/slide" Target="slides/slide67.xml"/><Relationship Id="rId71" Type="http://schemas.openxmlformats.org/officeDocument/2006/relationships/slide" Target="slides/slide66.xml"/><Relationship Id="rId70" Type="http://schemas.openxmlformats.org/officeDocument/2006/relationships/slide" Target="slides/slide65.xml"/><Relationship Id="rId7" Type="http://schemas.openxmlformats.org/officeDocument/2006/relationships/slide" Target="slides/slide2.xml"/><Relationship Id="rId69" Type="http://schemas.openxmlformats.org/officeDocument/2006/relationships/slide" Target="slides/slide64.xml"/><Relationship Id="rId68" Type="http://schemas.openxmlformats.org/officeDocument/2006/relationships/slide" Target="slides/slide63.xml"/><Relationship Id="rId67" Type="http://schemas.openxmlformats.org/officeDocument/2006/relationships/slide" Target="slides/slide62.xml"/><Relationship Id="rId66" Type="http://schemas.openxmlformats.org/officeDocument/2006/relationships/slide" Target="slides/slide61.xml"/><Relationship Id="rId65" Type="http://schemas.openxmlformats.org/officeDocument/2006/relationships/slide" Target="slides/slide60.xml"/><Relationship Id="rId64" Type="http://schemas.openxmlformats.org/officeDocument/2006/relationships/slide" Target="slides/slide59.xml"/><Relationship Id="rId63" Type="http://schemas.openxmlformats.org/officeDocument/2006/relationships/slide" Target="slides/slide58.xml"/><Relationship Id="rId62" Type="http://schemas.openxmlformats.org/officeDocument/2006/relationships/slide" Target="slides/slide57.xml"/><Relationship Id="rId61" Type="http://schemas.openxmlformats.org/officeDocument/2006/relationships/slide" Target="slides/slide56.xml"/><Relationship Id="rId60" Type="http://schemas.openxmlformats.org/officeDocument/2006/relationships/slide" Target="slides/slide55.xml"/><Relationship Id="rId6" Type="http://schemas.openxmlformats.org/officeDocument/2006/relationships/notesMaster" Target="notesMasters/notesMaster1.xml"/><Relationship Id="rId59" Type="http://schemas.openxmlformats.org/officeDocument/2006/relationships/slide" Target="slides/slide54.xml"/><Relationship Id="rId58" Type="http://schemas.openxmlformats.org/officeDocument/2006/relationships/slide" Target="slides/slide53.xml"/><Relationship Id="rId57" Type="http://schemas.openxmlformats.org/officeDocument/2006/relationships/slide" Target="slides/slide52.xml"/><Relationship Id="rId56" Type="http://schemas.openxmlformats.org/officeDocument/2006/relationships/slide" Target="slides/slide51.xml"/><Relationship Id="rId55" Type="http://schemas.openxmlformats.org/officeDocument/2006/relationships/slide" Target="slides/slide50.xml"/><Relationship Id="rId54" Type="http://schemas.openxmlformats.org/officeDocument/2006/relationships/slide" Target="slides/slide49.xml"/><Relationship Id="rId53" Type="http://schemas.openxmlformats.org/officeDocument/2006/relationships/slide" Target="slides/slide48.xml"/><Relationship Id="rId52" Type="http://schemas.openxmlformats.org/officeDocument/2006/relationships/slide" Target="slides/slide47.xml"/><Relationship Id="rId51" Type="http://schemas.openxmlformats.org/officeDocument/2006/relationships/slide" Target="slides/slide46.xml"/><Relationship Id="rId50" Type="http://schemas.openxmlformats.org/officeDocument/2006/relationships/slide" Target="slides/slide45.xml"/><Relationship Id="rId5" Type="http://schemas.openxmlformats.org/officeDocument/2006/relationships/slide" Target="slides/slide1.xml"/><Relationship Id="rId49" Type="http://schemas.openxmlformats.org/officeDocument/2006/relationships/slide" Target="slides/slide44.xml"/><Relationship Id="rId48" Type="http://schemas.openxmlformats.org/officeDocument/2006/relationships/slide" Target="slides/slide43.xml"/><Relationship Id="rId47" Type="http://schemas.openxmlformats.org/officeDocument/2006/relationships/slide" Target="slides/slide42.xml"/><Relationship Id="rId46" Type="http://schemas.openxmlformats.org/officeDocument/2006/relationships/slide" Target="slides/slide4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9" Type="http://schemas.openxmlformats.org/officeDocument/2006/relationships/tags" Target="../tags/tag92.xml"/><Relationship Id="rId98" Type="http://schemas.openxmlformats.org/officeDocument/2006/relationships/tags" Target="../tags/tag91.xml"/><Relationship Id="rId97" Type="http://schemas.openxmlformats.org/officeDocument/2006/relationships/tags" Target="../tags/tag90.xml"/><Relationship Id="rId96" Type="http://schemas.openxmlformats.org/officeDocument/2006/relationships/tags" Target="../tags/tag89.xml"/><Relationship Id="rId95" Type="http://schemas.openxmlformats.org/officeDocument/2006/relationships/tags" Target="../tags/tag88.xml"/><Relationship Id="rId94" Type="http://schemas.openxmlformats.org/officeDocument/2006/relationships/tags" Target="../tags/tag87.xml"/><Relationship Id="rId93" Type="http://schemas.openxmlformats.org/officeDocument/2006/relationships/tags" Target="../tags/tag86.xml"/><Relationship Id="rId92" Type="http://schemas.openxmlformats.org/officeDocument/2006/relationships/tags" Target="../tags/tag85.xml"/><Relationship Id="rId91" Type="http://schemas.openxmlformats.org/officeDocument/2006/relationships/tags" Target="../tags/tag84.xml"/><Relationship Id="rId90" Type="http://schemas.openxmlformats.org/officeDocument/2006/relationships/tags" Target="../tags/tag83.xml"/><Relationship Id="rId9" Type="http://schemas.openxmlformats.org/officeDocument/2006/relationships/tags" Target="../tags/tag9.xml"/><Relationship Id="rId89" Type="http://schemas.openxmlformats.org/officeDocument/2006/relationships/tags" Target="../tags/tag82.xml"/><Relationship Id="rId88" Type="http://schemas.openxmlformats.org/officeDocument/2006/relationships/tags" Target="../tags/tag81.xml"/><Relationship Id="rId87" Type="http://schemas.openxmlformats.org/officeDocument/2006/relationships/tags" Target="../tags/tag80.xml"/><Relationship Id="rId86" Type="http://schemas.openxmlformats.org/officeDocument/2006/relationships/tags" Target="../tags/tag79.xml"/><Relationship Id="rId85" Type="http://schemas.openxmlformats.org/officeDocument/2006/relationships/tags" Target="../tags/tag78.xml"/><Relationship Id="rId84" Type="http://schemas.openxmlformats.org/officeDocument/2006/relationships/tags" Target="../tags/tag77.xml"/><Relationship Id="rId83" Type="http://schemas.openxmlformats.org/officeDocument/2006/relationships/tags" Target="../tags/tag76.xml"/><Relationship Id="rId82" Type="http://schemas.openxmlformats.org/officeDocument/2006/relationships/tags" Target="../tags/tag75.xml"/><Relationship Id="rId81" Type="http://schemas.openxmlformats.org/officeDocument/2006/relationships/tags" Target="../tags/tag74.xml"/><Relationship Id="rId80" Type="http://schemas.openxmlformats.org/officeDocument/2006/relationships/tags" Target="../tags/tag73.xml"/><Relationship Id="rId8" Type="http://schemas.openxmlformats.org/officeDocument/2006/relationships/tags" Target="../tags/tag8.xml"/><Relationship Id="rId79" Type="http://schemas.openxmlformats.org/officeDocument/2006/relationships/tags" Target="../tags/tag72.xml"/><Relationship Id="rId78" Type="http://schemas.openxmlformats.org/officeDocument/2006/relationships/tags" Target="../tags/tag71.xml"/><Relationship Id="rId77" Type="http://schemas.openxmlformats.org/officeDocument/2006/relationships/tags" Target="../tags/tag70.xml"/><Relationship Id="rId76" Type="http://schemas.openxmlformats.org/officeDocument/2006/relationships/tags" Target="../tags/tag69.xml"/><Relationship Id="rId75" Type="http://schemas.openxmlformats.org/officeDocument/2006/relationships/tags" Target="../tags/tag68.xml"/><Relationship Id="rId74" Type="http://schemas.openxmlformats.org/officeDocument/2006/relationships/tags" Target="../tags/tag67.xml"/><Relationship Id="rId73" Type="http://schemas.openxmlformats.org/officeDocument/2006/relationships/tags" Target="../tags/tag66.xml"/><Relationship Id="rId72" Type="http://schemas.openxmlformats.org/officeDocument/2006/relationships/tags" Target="../tags/tag65.xml"/><Relationship Id="rId71" Type="http://schemas.openxmlformats.org/officeDocument/2006/relationships/tags" Target="../tags/tag64.xml"/><Relationship Id="rId70" Type="http://schemas.openxmlformats.org/officeDocument/2006/relationships/tags" Target="../tags/tag63.xml"/><Relationship Id="rId7" Type="http://schemas.openxmlformats.org/officeDocument/2006/relationships/tags" Target="../tags/tag7.xml"/><Relationship Id="rId69" Type="http://schemas.openxmlformats.org/officeDocument/2006/relationships/tags" Target="../tags/tag62.xml"/><Relationship Id="rId68" Type="http://schemas.openxmlformats.org/officeDocument/2006/relationships/tags" Target="../tags/tag61.xml"/><Relationship Id="rId67" Type="http://schemas.openxmlformats.org/officeDocument/2006/relationships/tags" Target="../tags/tag60.xml"/><Relationship Id="rId66" Type="http://schemas.openxmlformats.org/officeDocument/2006/relationships/tags" Target="../tags/tag59.xml"/><Relationship Id="rId65" Type="http://schemas.openxmlformats.org/officeDocument/2006/relationships/tags" Target="../tags/tag58.xml"/><Relationship Id="rId64" Type="http://schemas.openxmlformats.org/officeDocument/2006/relationships/tags" Target="../tags/tag57.xml"/><Relationship Id="rId63" Type="http://schemas.openxmlformats.org/officeDocument/2006/relationships/tags" Target="../tags/tag56.xml"/><Relationship Id="rId62" Type="http://schemas.openxmlformats.org/officeDocument/2006/relationships/tags" Target="../tags/tag55.xml"/><Relationship Id="rId61" Type="http://schemas.openxmlformats.org/officeDocument/2006/relationships/tags" Target="../tags/tag54.xml"/><Relationship Id="rId60" Type="http://schemas.openxmlformats.org/officeDocument/2006/relationships/tags" Target="../tags/tag53.xml"/><Relationship Id="rId6" Type="http://schemas.openxmlformats.org/officeDocument/2006/relationships/tags" Target="../tags/tag6.xml"/><Relationship Id="rId59" Type="http://schemas.openxmlformats.org/officeDocument/2006/relationships/tags" Target="../tags/tag52.xml"/><Relationship Id="rId58" Type="http://schemas.openxmlformats.org/officeDocument/2006/relationships/tags" Target="../tags/tag51.xml"/><Relationship Id="rId57" Type="http://schemas.openxmlformats.org/officeDocument/2006/relationships/image" Target="../media/image8.png"/><Relationship Id="rId56" Type="http://schemas.openxmlformats.org/officeDocument/2006/relationships/tags" Target="../tags/tag50.xml"/><Relationship Id="rId55" Type="http://schemas.openxmlformats.org/officeDocument/2006/relationships/tags" Target="../tags/tag49.xml"/><Relationship Id="rId54" Type="http://schemas.openxmlformats.org/officeDocument/2006/relationships/image" Target="../media/image7.png"/><Relationship Id="rId53" Type="http://schemas.openxmlformats.org/officeDocument/2006/relationships/tags" Target="../tags/tag48.xml"/><Relationship Id="rId52" Type="http://schemas.openxmlformats.org/officeDocument/2006/relationships/image" Target="../media/image6.png"/><Relationship Id="rId51" Type="http://schemas.openxmlformats.org/officeDocument/2006/relationships/tags" Target="../tags/tag47.xml"/><Relationship Id="rId50" Type="http://schemas.openxmlformats.org/officeDocument/2006/relationships/image" Target="../media/image5.png"/><Relationship Id="rId5" Type="http://schemas.openxmlformats.org/officeDocument/2006/relationships/tags" Target="../tags/tag5.xml"/><Relationship Id="rId49" Type="http://schemas.openxmlformats.org/officeDocument/2006/relationships/tags" Target="../tags/tag46.xml"/><Relationship Id="rId48" Type="http://schemas.openxmlformats.org/officeDocument/2006/relationships/image" Target="../media/image4.png"/><Relationship Id="rId47" Type="http://schemas.openxmlformats.org/officeDocument/2006/relationships/tags" Target="../tags/tag45.xml"/><Relationship Id="rId46" Type="http://schemas.openxmlformats.org/officeDocument/2006/relationships/image" Target="../media/image3.png"/><Relationship Id="rId45" Type="http://schemas.openxmlformats.org/officeDocument/2006/relationships/tags" Target="../tags/tag44.xml"/><Relationship Id="rId44" Type="http://schemas.openxmlformats.org/officeDocument/2006/relationships/image" Target="../media/image2.png"/><Relationship Id="rId43" Type="http://schemas.openxmlformats.org/officeDocument/2006/relationships/tags" Target="../tags/tag43.xml"/><Relationship Id="rId42" Type="http://schemas.openxmlformats.org/officeDocument/2006/relationships/tags" Target="../tags/tag42.xml"/><Relationship Id="rId41" Type="http://schemas.openxmlformats.org/officeDocument/2006/relationships/tags" Target="../tags/tag41.xml"/><Relationship Id="rId40" Type="http://schemas.openxmlformats.org/officeDocument/2006/relationships/tags" Target="../tags/tag40.xml"/><Relationship Id="rId4" Type="http://schemas.openxmlformats.org/officeDocument/2006/relationships/tags" Target="../tags/tag4.xml"/><Relationship Id="rId39" Type="http://schemas.openxmlformats.org/officeDocument/2006/relationships/tags" Target="../tags/tag39.xml"/><Relationship Id="rId38" Type="http://schemas.openxmlformats.org/officeDocument/2006/relationships/tags" Target="../tags/tag38.xml"/><Relationship Id="rId37" Type="http://schemas.openxmlformats.org/officeDocument/2006/relationships/tags" Target="../tags/tag37.xml"/><Relationship Id="rId36" Type="http://schemas.openxmlformats.org/officeDocument/2006/relationships/tags" Target="../tags/tag36.xml"/><Relationship Id="rId35" Type="http://schemas.openxmlformats.org/officeDocument/2006/relationships/tags" Target="../tags/tag35.xml"/><Relationship Id="rId34" Type="http://schemas.openxmlformats.org/officeDocument/2006/relationships/tags" Target="../tags/tag34.xml"/><Relationship Id="rId33" Type="http://schemas.openxmlformats.org/officeDocument/2006/relationships/tags" Target="../tags/tag33.xml"/><Relationship Id="rId32" Type="http://schemas.openxmlformats.org/officeDocument/2006/relationships/tags" Target="../tags/tag32.xml"/><Relationship Id="rId31" Type="http://schemas.openxmlformats.org/officeDocument/2006/relationships/tags" Target="../tags/tag31.xml"/><Relationship Id="rId30" Type="http://schemas.openxmlformats.org/officeDocument/2006/relationships/tags" Target="../tags/tag30.xml"/><Relationship Id="rId3" Type="http://schemas.openxmlformats.org/officeDocument/2006/relationships/tags" Target="../tags/tag3.xml"/><Relationship Id="rId29" Type="http://schemas.openxmlformats.org/officeDocument/2006/relationships/tags" Target="../tags/tag29.xml"/><Relationship Id="rId28" Type="http://schemas.openxmlformats.org/officeDocument/2006/relationships/tags" Target="../tags/tag28.xml"/><Relationship Id="rId27" Type="http://schemas.openxmlformats.org/officeDocument/2006/relationships/tags" Target="../tags/tag27.xml"/><Relationship Id="rId26" Type="http://schemas.openxmlformats.org/officeDocument/2006/relationships/tags" Target="../tags/tag26.xml"/><Relationship Id="rId25" Type="http://schemas.openxmlformats.org/officeDocument/2006/relationships/tags" Target="../tags/tag25.xml"/><Relationship Id="rId24" Type="http://schemas.openxmlformats.org/officeDocument/2006/relationships/tags" Target="../tags/tag24.xml"/><Relationship Id="rId23" Type="http://schemas.openxmlformats.org/officeDocument/2006/relationships/tags" Target="../tags/tag23.xml"/><Relationship Id="rId22" Type="http://schemas.openxmlformats.org/officeDocument/2006/relationships/tags" Target="../tags/tag22.xml"/><Relationship Id="rId21" Type="http://schemas.openxmlformats.org/officeDocument/2006/relationships/tags" Target="../tags/tag21.xml"/><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2" Type="http://schemas.openxmlformats.org/officeDocument/2006/relationships/image" Target="../media/image1.png"/><Relationship Id="rId101" Type="http://schemas.openxmlformats.org/officeDocument/2006/relationships/tags" Target="../tags/tag94.xml"/><Relationship Id="rId100" Type="http://schemas.openxmlformats.org/officeDocument/2006/relationships/tags" Target="../tags/tag93.xml"/><Relationship Id="rId10" Type="http://schemas.openxmlformats.org/officeDocument/2006/relationships/tags" Target="../tags/tag10.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101.xml"/><Relationship Id="rId8" Type="http://schemas.openxmlformats.org/officeDocument/2006/relationships/tags" Target="../tags/tag100.xml"/><Relationship Id="rId7" Type="http://schemas.openxmlformats.org/officeDocument/2006/relationships/tags" Target="../tags/tag99.xml"/><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 Id="rId3" Type="http://schemas.openxmlformats.org/officeDocument/2006/relationships/image" Target="../media/image7.png"/><Relationship Id="rId22" Type="http://schemas.openxmlformats.org/officeDocument/2006/relationships/tags" Target="../tags/tag114.xml"/><Relationship Id="rId21" Type="http://schemas.openxmlformats.org/officeDocument/2006/relationships/tags" Target="../tags/tag113.xml"/><Relationship Id="rId20" Type="http://schemas.openxmlformats.org/officeDocument/2006/relationships/tags" Target="../tags/tag112.xml"/><Relationship Id="rId2" Type="http://schemas.openxmlformats.org/officeDocument/2006/relationships/tags" Target="../tags/tag95.xml"/><Relationship Id="rId19" Type="http://schemas.openxmlformats.org/officeDocument/2006/relationships/tags" Target="../tags/tag111.xml"/><Relationship Id="rId18" Type="http://schemas.openxmlformats.org/officeDocument/2006/relationships/tags" Target="../tags/tag110.xml"/><Relationship Id="rId17" Type="http://schemas.openxmlformats.org/officeDocument/2006/relationships/tags" Target="../tags/tag109.xml"/><Relationship Id="rId16" Type="http://schemas.openxmlformats.org/officeDocument/2006/relationships/tags" Target="../tags/tag108.xml"/><Relationship Id="rId15" Type="http://schemas.openxmlformats.org/officeDocument/2006/relationships/tags" Target="../tags/tag107.xml"/><Relationship Id="rId14" Type="http://schemas.openxmlformats.org/officeDocument/2006/relationships/tags" Target="../tags/tag106.xml"/><Relationship Id="rId13" Type="http://schemas.openxmlformats.org/officeDocument/2006/relationships/tags" Target="../tags/tag105.xml"/><Relationship Id="rId12" Type="http://schemas.openxmlformats.org/officeDocument/2006/relationships/tags" Target="../tags/tag104.xml"/><Relationship Id="rId11" Type="http://schemas.openxmlformats.org/officeDocument/2006/relationships/tags" Target="../tags/tag103.xml"/><Relationship Id="rId10" Type="http://schemas.openxmlformats.org/officeDocument/2006/relationships/tags" Target="../tags/tag102.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122.xml"/><Relationship Id="rId8" Type="http://schemas.openxmlformats.org/officeDocument/2006/relationships/tags" Target="../tags/tag121.xml"/><Relationship Id="rId7" Type="http://schemas.openxmlformats.org/officeDocument/2006/relationships/tags" Target="../tags/tag120.xml"/><Relationship Id="rId65" Type="http://schemas.openxmlformats.org/officeDocument/2006/relationships/tags" Target="../tags/tag173.xml"/><Relationship Id="rId64" Type="http://schemas.openxmlformats.org/officeDocument/2006/relationships/tags" Target="../tags/tag172.xml"/><Relationship Id="rId63" Type="http://schemas.openxmlformats.org/officeDocument/2006/relationships/tags" Target="../tags/tag171.xml"/><Relationship Id="rId62" Type="http://schemas.openxmlformats.org/officeDocument/2006/relationships/tags" Target="../tags/tag170.xml"/><Relationship Id="rId61" Type="http://schemas.openxmlformats.org/officeDocument/2006/relationships/tags" Target="../tags/tag169.xml"/><Relationship Id="rId60" Type="http://schemas.openxmlformats.org/officeDocument/2006/relationships/tags" Target="../tags/tag168.xml"/><Relationship Id="rId6" Type="http://schemas.openxmlformats.org/officeDocument/2006/relationships/tags" Target="../tags/tag119.xml"/><Relationship Id="rId59" Type="http://schemas.openxmlformats.org/officeDocument/2006/relationships/tags" Target="../tags/tag167.xml"/><Relationship Id="rId58" Type="http://schemas.openxmlformats.org/officeDocument/2006/relationships/tags" Target="../tags/tag166.xml"/><Relationship Id="rId57" Type="http://schemas.openxmlformats.org/officeDocument/2006/relationships/tags" Target="../tags/tag165.xml"/><Relationship Id="rId56" Type="http://schemas.openxmlformats.org/officeDocument/2006/relationships/tags" Target="../tags/tag164.xml"/><Relationship Id="rId55" Type="http://schemas.openxmlformats.org/officeDocument/2006/relationships/tags" Target="../tags/tag163.xml"/><Relationship Id="rId54" Type="http://schemas.openxmlformats.org/officeDocument/2006/relationships/tags" Target="../tags/tag162.xml"/><Relationship Id="rId53" Type="http://schemas.openxmlformats.org/officeDocument/2006/relationships/image" Target="../media/image8.png"/><Relationship Id="rId52" Type="http://schemas.openxmlformats.org/officeDocument/2006/relationships/tags" Target="../tags/tag161.xml"/><Relationship Id="rId51" Type="http://schemas.openxmlformats.org/officeDocument/2006/relationships/tags" Target="../tags/tag160.xml"/><Relationship Id="rId50" Type="http://schemas.openxmlformats.org/officeDocument/2006/relationships/image" Target="../media/image6.png"/><Relationship Id="rId5" Type="http://schemas.openxmlformats.org/officeDocument/2006/relationships/tags" Target="../tags/tag118.xml"/><Relationship Id="rId49" Type="http://schemas.openxmlformats.org/officeDocument/2006/relationships/tags" Target="../tags/tag159.xml"/><Relationship Id="rId48" Type="http://schemas.openxmlformats.org/officeDocument/2006/relationships/image" Target="../media/image4.png"/><Relationship Id="rId47" Type="http://schemas.openxmlformats.org/officeDocument/2006/relationships/tags" Target="../tags/tag158.xml"/><Relationship Id="rId46" Type="http://schemas.openxmlformats.org/officeDocument/2006/relationships/image" Target="../media/image3.png"/><Relationship Id="rId45" Type="http://schemas.openxmlformats.org/officeDocument/2006/relationships/tags" Target="../tags/tag157.xml"/><Relationship Id="rId44" Type="http://schemas.openxmlformats.org/officeDocument/2006/relationships/image" Target="../media/image2.png"/><Relationship Id="rId43" Type="http://schemas.openxmlformats.org/officeDocument/2006/relationships/tags" Target="../tags/tag156.xml"/><Relationship Id="rId42" Type="http://schemas.openxmlformats.org/officeDocument/2006/relationships/tags" Target="../tags/tag155.xml"/><Relationship Id="rId41" Type="http://schemas.openxmlformats.org/officeDocument/2006/relationships/tags" Target="../tags/tag154.xml"/><Relationship Id="rId40" Type="http://schemas.openxmlformats.org/officeDocument/2006/relationships/tags" Target="../tags/tag153.xml"/><Relationship Id="rId4" Type="http://schemas.openxmlformats.org/officeDocument/2006/relationships/tags" Target="../tags/tag117.xml"/><Relationship Id="rId39" Type="http://schemas.openxmlformats.org/officeDocument/2006/relationships/tags" Target="../tags/tag152.xml"/><Relationship Id="rId38" Type="http://schemas.openxmlformats.org/officeDocument/2006/relationships/tags" Target="../tags/tag151.xml"/><Relationship Id="rId37" Type="http://schemas.openxmlformats.org/officeDocument/2006/relationships/tags" Target="../tags/tag150.xml"/><Relationship Id="rId36" Type="http://schemas.openxmlformats.org/officeDocument/2006/relationships/tags" Target="../tags/tag149.xml"/><Relationship Id="rId35" Type="http://schemas.openxmlformats.org/officeDocument/2006/relationships/tags" Target="../tags/tag148.xml"/><Relationship Id="rId34" Type="http://schemas.openxmlformats.org/officeDocument/2006/relationships/tags" Target="../tags/tag147.xml"/><Relationship Id="rId33" Type="http://schemas.openxmlformats.org/officeDocument/2006/relationships/tags" Target="../tags/tag146.xml"/><Relationship Id="rId32" Type="http://schemas.openxmlformats.org/officeDocument/2006/relationships/tags" Target="../tags/tag145.xml"/><Relationship Id="rId31" Type="http://schemas.openxmlformats.org/officeDocument/2006/relationships/tags" Target="../tags/tag144.xml"/><Relationship Id="rId30" Type="http://schemas.openxmlformats.org/officeDocument/2006/relationships/tags" Target="../tags/tag143.xml"/><Relationship Id="rId3" Type="http://schemas.openxmlformats.org/officeDocument/2006/relationships/tags" Target="../tags/tag116.xml"/><Relationship Id="rId29" Type="http://schemas.openxmlformats.org/officeDocument/2006/relationships/tags" Target="../tags/tag142.xml"/><Relationship Id="rId28" Type="http://schemas.openxmlformats.org/officeDocument/2006/relationships/tags" Target="../tags/tag141.xml"/><Relationship Id="rId27" Type="http://schemas.openxmlformats.org/officeDocument/2006/relationships/tags" Target="../tags/tag140.xml"/><Relationship Id="rId26" Type="http://schemas.openxmlformats.org/officeDocument/2006/relationships/tags" Target="../tags/tag139.xml"/><Relationship Id="rId25" Type="http://schemas.openxmlformats.org/officeDocument/2006/relationships/tags" Target="../tags/tag138.xml"/><Relationship Id="rId24" Type="http://schemas.openxmlformats.org/officeDocument/2006/relationships/tags" Target="../tags/tag137.xml"/><Relationship Id="rId23" Type="http://schemas.openxmlformats.org/officeDocument/2006/relationships/tags" Target="../tags/tag136.xml"/><Relationship Id="rId22" Type="http://schemas.openxmlformats.org/officeDocument/2006/relationships/tags" Target="../tags/tag135.xml"/><Relationship Id="rId21" Type="http://schemas.openxmlformats.org/officeDocument/2006/relationships/tags" Target="../tags/tag134.xml"/><Relationship Id="rId20" Type="http://schemas.openxmlformats.org/officeDocument/2006/relationships/tags" Target="../tags/tag133.xml"/><Relationship Id="rId2" Type="http://schemas.openxmlformats.org/officeDocument/2006/relationships/tags" Target="../tags/tag115.xml"/><Relationship Id="rId19" Type="http://schemas.openxmlformats.org/officeDocument/2006/relationships/tags" Target="../tags/tag132.xml"/><Relationship Id="rId18" Type="http://schemas.openxmlformats.org/officeDocument/2006/relationships/tags" Target="../tags/tag131.xml"/><Relationship Id="rId17" Type="http://schemas.openxmlformats.org/officeDocument/2006/relationships/tags" Target="../tags/tag130.xml"/><Relationship Id="rId16" Type="http://schemas.openxmlformats.org/officeDocument/2006/relationships/tags" Target="../tags/tag129.xml"/><Relationship Id="rId15" Type="http://schemas.openxmlformats.org/officeDocument/2006/relationships/tags" Target="../tags/tag128.xml"/><Relationship Id="rId14" Type="http://schemas.openxmlformats.org/officeDocument/2006/relationships/tags" Target="../tags/tag127.xml"/><Relationship Id="rId13" Type="http://schemas.openxmlformats.org/officeDocument/2006/relationships/tags" Target="../tags/tag126.xml"/><Relationship Id="rId12" Type="http://schemas.openxmlformats.org/officeDocument/2006/relationships/tags" Target="../tags/tag125.xml"/><Relationship Id="rId11" Type="http://schemas.openxmlformats.org/officeDocument/2006/relationships/tags" Target="../tags/tag124.xml"/><Relationship Id="rId10" Type="http://schemas.openxmlformats.org/officeDocument/2006/relationships/tags" Target="../tags/tag12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9" Type="http://schemas.openxmlformats.org/officeDocument/2006/relationships/tags" Target="../tags/tag264.xml"/><Relationship Id="rId98" Type="http://schemas.openxmlformats.org/officeDocument/2006/relationships/tags" Target="../tags/tag263.xml"/><Relationship Id="rId97" Type="http://schemas.openxmlformats.org/officeDocument/2006/relationships/tags" Target="../tags/tag262.xml"/><Relationship Id="rId96" Type="http://schemas.openxmlformats.org/officeDocument/2006/relationships/tags" Target="../tags/tag261.xml"/><Relationship Id="rId95" Type="http://schemas.openxmlformats.org/officeDocument/2006/relationships/tags" Target="../tags/tag260.xml"/><Relationship Id="rId94" Type="http://schemas.openxmlformats.org/officeDocument/2006/relationships/tags" Target="../tags/tag259.xml"/><Relationship Id="rId93" Type="http://schemas.openxmlformats.org/officeDocument/2006/relationships/tags" Target="../tags/tag258.xml"/><Relationship Id="rId92" Type="http://schemas.openxmlformats.org/officeDocument/2006/relationships/tags" Target="../tags/tag257.xml"/><Relationship Id="rId91" Type="http://schemas.openxmlformats.org/officeDocument/2006/relationships/tags" Target="../tags/tag256.xml"/><Relationship Id="rId90" Type="http://schemas.openxmlformats.org/officeDocument/2006/relationships/tags" Target="../tags/tag255.xml"/><Relationship Id="rId9" Type="http://schemas.openxmlformats.org/officeDocument/2006/relationships/tags" Target="../tags/tag181.xml"/><Relationship Id="rId89" Type="http://schemas.openxmlformats.org/officeDocument/2006/relationships/tags" Target="../tags/tag254.xml"/><Relationship Id="rId88" Type="http://schemas.openxmlformats.org/officeDocument/2006/relationships/tags" Target="../tags/tag253.xml"/><Relationship Id="rId87" Type="http://schemas.openxmlformats.org/officeDocument/2006/relationships/tags" Target="../tags/tag252.xml"/><Relationship Id="rId86" Type="http://schemas.openxmlformats.org/officeDocument/2006/relationships/tags" Target="../tags/tag251.xml"/><Relationship Id="rId85" Type="http://schemas.openxmlformats.org/officeDocument/2006/relationships/tags" Target="../tags/tag250.xml"/><Relationship Id="rId84" Type="http://schemas.openxmlformats.org/officeDocument/2006/relationships/tags" Target="../tags/tag249.xml"/><Relationship Id="rId83" Type="http://schemas.openxmlformats.org/officeDocument/2006/relationships/tags" Target="../tags/tag248.xml"/><Relationship Id="rId82" Type="http://schemas.openxmlformats.org/officeDocument/2006/relationships/tags" Target="../tags/tag247.xml"/><Relationship Id="rId81" Type="http://schemas.openxmlformats.org/officeDocument/2006/relationships/tags" Target="../tags/tag246.xml"/><Relationship Id="rId80" Type="http://schemas.openxmlformats.org/officeDocument/2006/relationships/tags" Target="../tags/tag245.xml"/><Relationship Id="rId8" Type="http://schemas.openxmlformats.org/officeDocument/2006/relationships/tags" Target="../tags/tag180.xml"/><Relationship Id="rId79" Type="http://schemas.openxmlformats.org/officeDocument/2006/relationships/tags" Target="../tags/tag244.xml"/><Relationship Id="rId78" Type="http://schemas.openxmlformats.org/officeDocument/2006/relationships/tags" Target="../tags/tag243.xml"/><Relationship Id="rId77" Type="http://schemas.openxmlformats.org/officeDocument/2006/relationships/tags" Target="../tags/tag242.xml"/><Relationship Id="rId76" Type="http://schemas.openxmlformats.org/officeDocument/2006/relationships/tags" Target="../tags/tag241.xml"/><Relationship Id="rId75" Type="http://schemas.openxmlformats.org/officeDocument/2006/relationships/tags" Target="../tags/tag240.xml"/><Relationship Id="rId74" Type="http://schemas.openxmlformats.org/officeDocument/2006/relationships/tags" Target="../tags/tag239.xml"/><Relationship Id="rId73" Type="http://schemas.openxmlformats.org/officeDocument/2006/relationships/tags" Target="../tags/tag238.xml"/><Relationship Id="rId72" Type="http://schemas.openxmlformats.org/officeDocument/2006/relationships/tags" Target="../tags/tag237.xml"/><Relationship Id="rId71" Type="http://schemas.openxmlformats.org/officeDocument/2006/relationships/tags" Target="../tags/tag236.xml"/><Relationship Id="rId70" Type="http://schemas.openxmlformats.org/officeDocument/2006/relationships/tags" Target="../tags/tag235.xml"/><Relationship Id="rId7" Type="http://schemas.openxmlformats.org/officeDocument/2006/relationships/tags" Target="../tags/tag179.xml"/><Relationship Id="rId69" Type="http://schemas.openxmlformats.org/officeDocument/2006/relationships/tags" Target="../tags/tag234.xml"/><Relationship Id="rId68" Type="http://schemas.openxmlformats.org/officeDocument/2006/relationships/tags" Target="../tags/tag233.xml"/><Relationship Id="rId67" Type="http://schemas.openxmlformats.org/officeDocument/2006/relationships/tags" Target="../tags/tag232.xml"/><Relationship Id="rId66" Type="http://schemas.openxmlformats.org/officeDocument/2006/relationships/tags" Target="../tags/tag231.xml"/><Relationship Id="rId65" Type="http://schemas.openxmlformats.org/officeDocument/2006/relationships/tags" Target="../tags/tag230.xml"/><Relationship Id="rId64" Type="http://schemas.openxmlformats.org/officeDocument/2006/relationships/tags" Target="../tags/tag229.xml"/><Relationship Id="rId63" Type="http://schemas.openxmlformats.org/officeDocument/2006/relationships/tags" Target="../tags/tag228.xml"/><Relationship Id="rId62" Type="http://schemas.openxmlformats.org/officeDocument/2006/relationships/tags" Target="../tags/tag227.xml"/><Relationship Id="rId61" Type="http://schemas.openxmlformats.org/officeDocument/2006/relationships/tags" Target="../tags/tag226.xml"/><Relationship Id="rId60" Type="http://schemas.openxmlformats.org/officeDocument/2006/relationships/tags" Target="../tags/tag225.xml"/><Relationship Id="rId6" Type="http://schemas.openxmlformats.org/officeDocument/2006/relationships/tags" Target="../tags/tag178.xml"/><Relationship Id="rId59" Type="http://schemas.openxmlformats.org/officeDocument/2006/relationships/tags" Target="../tags/tag224.xml"/><Relationship Id="rId58" Type="http://schemas.openxmlformats.org/officeDocument/2006/relationships/tags" Target="../tags/tag223.xml"/><Relationship Id="rId57" Type="http://schemas.openxmlformats.org/officeDocument/2006/relationships/image" Target="../media/image8.png"/><Relationship Id="rId56" Type="http://schemas.openxmlformats.org/officeDocument/2006/relationships/tags" Target="../tags/tag222.xml"/><Relationship Id="rId55" Type="http://schemas.openxmlformats.org/officeDocument/2006/relationships/tags" Target="../tags/tag221.xml"/><Relationship Id="rId54" Type="http://schemas.openxmlformats.org/officeDocument/2006/relationships/image" Target="../media/image7.png"/><Relationship Id="rId53" Type="http://schemas.openxmlformats.org/officeDocument/2006/relationships/tags" Target="../tags/tag220.xml"/><Relationship Id="rId52" Type="http://schemas.openxmlformats.org/officeDocument/2006/relationships/image" Target="../media/image6.png"/><Relationship Id="rId51" Type="http://schemas.openxmlformats.org/officeDocument/2006/relationships/tags" Target="../tags/tag219.xml"/><Relationship Id="rId50" Type="http://schemas.openxmlformats.org/officeDocument/2006/relationships/image" Target="../media/image5.png"/><Relationship Id="rId5" Type="http://schemas.openxmlformats.org/officeDocument/2006/relationships/tags" Target="../tags/tag177.xml"/><Relationship Id="rId49" Type="http://schemas.openxmlformats.org/officeDocument/2006/relationships/tags" Target="../tags/tag218.xml"/><Relationship Id="rId48" Type="http://schemas.openxmlformats.org/officeDocument/2006/relationships/image" Target="../media/image4.png"/><Relationship Id="rId47" Type="http://schemas.openxmlformats.org/officeDocument/2006/relationships/tags" Target="../tags/tag217.xml"/><Relationship Id="rId46" Type="http://schemas.openxmlformats.org/officeDocument/2006/relationships/image" Target="../media/image3.png"/><Relationship Id="rId45" Type="http://schemas.openxmlformats.org/officeDocument/2006/relationships/tags" Target="../tags/tag216.xml"/><Relationship Id="rId44" Type="http://schemas.openxmlformats.org/officeDocument/2006/relationships/image" Target="../media/image2.png"/><Relationship Id="rId43" Type="http://schemas.openxmlformats.org/officeDocument/2006/relationships/tags" Target="../tags/tag215.xml"/><Relationship Id="rId42" Type="http://schemas.openxmlformats.org/officeDocument/2006/relationships/tags" Target="../tags/tag214.xml"/><Relationship Id="rId41" Type="http://schemas.openxmlformats.org/officeDocument/2006/relationships/tags" Target="../tags/tag213.xml"/><Relationship Id="rId40" Type="http://schemas.openxmlformats.org/officeDocument/2006/relationships/tags" Target="../tags/tag212.xml"/><Relationship Id="rId4" Type="http://schemas.openxmlformats.org/officeDocument/2006/relationships/tags" Target="../tags/tag176.xml"/><Relationship Id="rId39" Type="http://schemas.openxmlformats.org/officeDocument/2006/relationships/tags" Target="../tags/tag211.xml"/><Relationship Id="rId38" Type="http://schemas.openxmlformats.org/officeDocument/2006/relationships/tags" Target="../tags/tag210.xml"/><Relationship Id="rId37" Type="http://schemas.openxmlformats.org/officeDocument/2006/relationships/tags" Target="../tags/tag209.xml"/><Relationship Id="rId36" Type="http://schemas.openxmlformats.org/officeDocument/2006/relationships/tags" Target="../tags/tag208.xml"/><Relationship Id="rId35" Type="http://schemas.openxmlformats.org/officeDocument/2006/relationships/tags" Target="../tags/tag207.xml"/><Relationship Id="rId34" Type="http://schemas.openxmlformats.org/officeDocument/2006/relationships/tags" Target="../tags/tag206.xml"/><Relationship Id="rId33" Type="http://schemas.openxmlformats.org/officeDocument/2006/relationships/tags" Target="../tags/tag205.xml"/><Relationship Id="rId32" Type="http://schemas.openxmlformats.org/officeDocument/2006/relationships/tags" Target="../tags/tag204.xml"/><Relationship Id="rId31" Type="http://schemas.openxmlformats.org/officeDocument/2006/relationships/tags" Target="../tags/tag203.xml"/><Relationship Id="rId30" Type="http://schemas.openxmlformats.org/officeDocument/2006/relationships/tags" Target="../tags/tag202.xml"/><Relationship Id="rId3" Type="http://schemas.openxmlformats.org/officeDocument/2006/relationships/tags" Target="../tags/tag175.xml"/><Relationship Id="rId29" Type="http://schemas.openxmlformats.org/officeDocument/2006/relationships/tags" Target="../tags/tag201.xml"/><Relationship Id="rId28" Type="http://schemas.openxmlformats.org/officeDocument/2006/relationships/tags" Target="../tags/tag200.xml"/><Relationship Id="rId27" Type="http://schemas.openxmlformats.org/officeDocument/2006/relationships/tags" Target="../tags/tag199.xml"/><Relationship Id="rId26" Type="http://schemas.openxmlformats.org/officeDocument/2006/relationships/tags" Target="../tags/tag198.xml"/><Relationship Id="rId25" Type="http://schemas.openxmlformats.org/officeDocument/2006/relationships/tags" Target="../tags/tag197.xml"/><Relationship Id="rId24" Type="http://schemas.openxmlformats.org/officeDocument/2006/relationships/tags" Target="../tags/tag196.xml"/><Relationship Id="rId23" Type="http://schemas.openxmlformats.org/officeDocument/2006/relationships/tags" Target="../tags/tag195.xml"/><Relationship Id="rId22" Type="http://schemas.openxmlformats.org/officeDocument/2006/relationships/tags" Target="../tags/tag194.xml"/><Relationship Id="rId21" Type="http://schemas.openxmlformats.org/officeDocument/2006/relationships/tags" Target="../tags/tag193.xml"/><Relationship Id="rId20" Type="http://schemas.openxmlformats.org/officeDocument/2006/relationships/tags" Target="../tags/tag192.xml"/><Relationship Id="rId2" Type="http://schemas.openxmlformats.org/officeDocument/2006/relationships/tags" Target="../tags/tag174.xml"/><Relationship Id="rId19" Type="http://schemas.openxmlformats.org/officeDocument/2006/relationships/tags" Target="../tags/tag191.xml"/><Relationship Id="rId18" Type="http://schemas.openxmlformats.org/officeDocument/2006/relationships/tags" Target="../tags/tag190.xml"/><Relationship Id="rId17" Type="http://schemas.openxmlformats.org/officeDocument/2006/relationships/tags" Target="../tags/tag189.xml"/><Relationship Id="rId16" Type="http://schemas.openxmlformats.org/officeDocument/2006/relationships/tags" Target="../tags/tag188.xml"/><Relationship Id="rId15" Type="http://schemas.openxmlformats.org/officeDocument/2006/relationships/tags" Target="../tags/tag187.xml"/><Relationship Id="rId14" Type="http://schemas.openxmlformats.org/officeDocument/2006/relationships/tags" Target="../tags/tag186.xml"/><Relationship Id="rId13" Type="http://schemas.openxmlformats.org/officeDocument/2006/relationships/tags" Target="../tags/tag185.xml"/><Relationship Id="rId12" Type="http://schemas.openxmlformats.org/officeDocument/2006/relationships/tags" Target="../tags/tag184.xml"/><Relationship Id="rId11" Type="http://schemas.openxmlformats.org/officeDocument/2006/relationships/tags" Target="../tags/tag183.xml"/><Relationship Id="rId100" Type="http://schemas.openxmlformats.org/officeDocument/2006/relationships/image" Target="../media/image1.png"/><Relationship Id="rId10" Type="http://schemas.openxmlformats.org/officeDocument/2006/relationships/tags" Target="../tags/tag182.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272.xml"/><Relationship Id="rId8" Type="http://schemas.openxmlformats.org/officeDocument/2006/relationships/tags" Target="../tags/tag271.xml"/><Relationship Id="rId77" Type="http://schemas.openxmlformats.org/officeDocument/2006/relationships/tags" Target="../tags/tag334.xml"/><Relationship Id="rId76" Type="http://schemas.openxmlformats.org/officeDocument/2006/relationships/tags" Target="../tags/tag333.xml"/><Relationship Id="rId75" Type="http://schemas.openxmlformats.org/officeDocument/2006/relationships/tags" Target="../tags/tag332.xml"/><Relationship Id="rId74" Type="http://schemas.openxmlformats.org/officeDocument/2006/relationships/tags" Target="../tags/tag331.xml"/><Relationship Id="rId73" Type="http://schemas.openxmlformats.org/officeDocument/2006/relationships/tags" Target="../tags/tag330.xml"/><Relationship Id="rId72" Type="http://schemas.openxmlformats.org/officeDocument/2006/relationships/tags" Target="../tags/tag329.xml"/><Relationship Id="rId71" Type="http://schemas.openxmlformats.org/officeDocument/2006/relationships/tags" Target="../tags/tag328.xml"/><Relationship Id="rId70" Type="http://schemas.openxmlformats.org/officeDocument/2006/relationships/tags" Target="../tags/tag327.xml"/><Relationship Id="rId7" Type="http://schemas.openxmlformats.org/officeDocument/2006/relationships/tags" Target="../tags/tag270.xml"/><Relationship Id="rId69" Type="http://schemas.openxmlformats.org/officeDocument/2006/relationships/tags" Target="../tags/tag326.xml"/><Relationship Id="rId68" Type="http://schemas.openxmlformats.org/officeDocument/2006/relationships/tags" Target="../tags/tag325.xml"/><Relationship Id="rId67" Type="http://schemas.openxmlformats.org/officeDocument/2006/relationships/tags" Target="../tags/tag324.xml"/><Relationship Id="rId66" Type="http://schemas.openxmlformats.org/officeDocument/2006/relationships/tags" Target="../tags/tag323.xml"/><Relationship Id="rId65" Type="http://schemas.openxmlformats.org/officeDocument/2006/relationships/tags" Target="../tags/tag322.xml"/><Relationship Id="rId64" Type="http://schemas.openxmlformats.org/officeDocument/2006/relationships/tags" Target="../tags/tag321.xml"/><Relationship Id="rId63" Type="http://schemas.openxmlformats.org/officeDocument/2006/relationships/tags" Target="../tags/tag320.xml"/><Relationship Id="rId62" Type="http://schemas.openxmlformats.org/officeDocument/2006/relationships/tags" Target="../tags/tag319.xml"/><Relationship Id="rId61" Type="http://schemas.openxmlformats.org/officeDocument/2006/relationships/tags" Target="../tags/tag318.xml"/><Relationship Id="rId60" Type="http://schemas.openxmlformats.org/officeDocument/2006/relationships/tags" Target="../tags/tag317.xml"/><Relationship Id="rId6" Type="http://schemas.openxmlformats.org/officeDocument/2006/relationships/tags" Target="../tags/tag269.xml"/><Relationship Id="rId59" Type="http://schemas.openxmlformats.org/officeDocument/2006/relationships/tags" Target="../tags/tag316.xml"/><Relationship Id="rId58" Type="http://schemas.openxmlformats.org/officeDocument/2006/relationships/tags" Target="../tags/tag315.xml"/><Relationship Id="rId57" Type="http://schemas.openxmlformats.org/officeDocument/2006/relationships/tags" Target="../tags/tag314.xml"/><Relationship Id="rId56" Type="http://schemas.openxmlformats.org/officeDocument/2006/relationships/tags" Target="../tags/tag313.xml"/><Relationship Id="rId55" Type="http://schemas.openxmlformats.org/officeDocument/2006/relationships/tags" Target="../tags/tag312.xml"/><Relationship Id="rId54" Type="http://schemas.openxmlformats.org/officeDocument/2006/relationships/image" Target="../media/image7.png"/><Relationship Id="rId53" Type="http://schemas.openxmlformats.org/officeDocument/2006/relationships/tags" Target="../tags/tag311.xml"/><Relationship Id="rId52" Type="http://schemas.openxmlformats.org/officeDocument/2006/relationships/image" Target="../media/image6.png"/><Relationship Id="rId51" Type="http://schemas.openxmlformats.org/officeDocument/2006/relationships/tags" Target="../tags/tag310.xml"/><Relationship Id="rId50" Type="http://schemas.openxmlformats.org/officeDocument/2006/relationships/image" Target="../media/image5.png"/><Relationship Id="rId5" Type="http://schemas.openxmlformats.org/officeDocument/2006/relationships/tags" Target="../tags/tag268.xml"/><Relationship Id="rId49" Type="http://schemas.openxmlformats.org/officeDocument/2006/relationships/tags" Target="../tags/tag309.xml"/><Relationship Id="rId48" Type="http://schemas.openxmlformats.org/officeDocument/2006/relationships/image" Target="../media/image4.png"/><Relationship Id="rId47" Type="http://schemas.openxmlformats.org/officeDocument/2006/relationships/tags" Target="../tags/tag308.xml"/><Relationship Id="rId46" Type="http://schemas.openxmlformats.org/officeDocument/2006/relationships/image" Target="../media/image3.png"/><Relationship Id="rId45" Type="http://schemas.openxmlformats.org/officeDocument/2006/relationships/tags" Target="../tags/tag307.xml"/><Relationship Id="rId44" Type="http://schemas.openxmlformats.org/officeDocument/2006/relationships/image" Target="../media/image2.png"/><Relationship Id="rId43" Type="http://schemas.openxmlformats.org/officeDocument/2006/relationships/tags" Target="../tags/tag306.xml"/><Relationship Id="rId42" Type="http://schemas.openxmlformats.org/officeDocument/2006/relationships/tags" Target="../tags/tag305.xml"/><Relationship Id="rId41" Type="http://schemas.openxmlformats.org/officeDocument/2006/relationships/tags" Target="../tags/tag304.xml"/><Relationship Id="rId40" Type="http://schemas.openxmlformats.org/officeDocument/2006/relationships/tags" Target="../tags/tag303.xml"/><Relationship Id="rId4" Type="http://schemas.openxmlformats.org/officeDocument/2006/relationships/tags" Target="../tags/tag267.xml"/><Relationship Id="rId39" Type="http://schemas.openxmlformats.org/officeDocument/2006/relationships/tags" Target="../tags/tag302.xml"/><Relationship Id="rId38" Type="http://schemas.openxmlformats.org/officeDocument/2006/relationships/tags" Target="../tags/tag301.xml"/><Relationship Id="rId37" Type="http://schemas.openxmlformats.org/officeDocument/2006/relationships/tags" Target="../tags/tag300.xml"/><Relationship Id="rId36" Type="http://schemas.openxmlformats.org/officeDocument/2006/relationships/tags" Target="../tags/tag299.xml"/><Relationship Id="rId35" Type="http://schemas.openxmlformats.org/officeDocument/2006/relationships/tags" Target="../tags/tag298.xml"/><Relationship Id="rId34" Type="http://schemas.openxmlformats.org/officeDocument/2006/relationships/tags" Target="../tags/tag297.xml"/><Relationship Id="rId33" Type="http://schemas.openxmlformats.org/officeDocument/2006/relationships/tags" Target="../tags/tag296.xml"/><Relationship Id="rId32" Type="http://schemas.openxmlformats.org/officeDocument/2006/relationships/tags" Target="../tags/tag295.xml"/><Relationship Id="rId31" Type="http://schemas.openxmlformats.org/officeDocument/2006/relationships/tags" Target="../tags/tag294.xml"/><Relationship Id="rId30" Type="http://schemas.openxmlformats.org/officeDocument/2006/relationships/tags" Target="../tags/tag293.xml"/><Relationship Id="rId3" Type="http://schemas.openxmlformats.org/officeDocument/2006/relationships/tags" Target="../tags/tag266.xml"/><Relationship Id="rId29" Type="http://schemas.openxmlformats.org/officeDocument/2006/relationships/tags" Target="../tags/tag292.xml"/><Relationship Id="rId28" Type="http://schemas.openxmlformats.org/officeDocument/2006/relationships/tags" Target="../tags/tag291.xml"/><Relationship Id="rId27" Type="http://schemas.openxmlformats.org/officeDocument/2006/relationships/tags" Target="../tags/tag290.xml"/><Relationship Id="rId26" Type="http://schemas.openxmlformats.org/officeDocument/2006/relationships/tags" Target="../tags/tag289.xml"/><Relationship Id="rId25" Type="http://schemas.openxmlformats.org/officeDocument/2006/relationships/tags" Target="../tags/tag288.xml"/><Relationship Id="rId24" Type="http://schemas.openxmlformats.org/officeDocument/2006/relationships/tags" Target="../tags/tag287.xml"/><Relationship Id="rId23" Type="http://schemas.openxmlformats.org/officeDocument/2006/relationships/tags" Target="../tags/tag286.xml"/><Relationship Id="rId22" Type="http://schemas.openxmlformats.org/officeDocument/2006/relationships/tags" Target="../tags/tag285.xml"/><Relationship Id="rId21" Type="http://schemas.openxmlformats.org/officeDocument/2006/relationships/tags" Target="../tags/tag284.xml"/><Relationship Id="rId20" Type="http://schemas.openxmlformats.org/officeDocument/2006/relationships/tags" Target="../tags/tag283.xml"/><Relationship Id="rId2" Type="http://schemas.openxmlformats.org/officeDocument/2006/relationships/tags" Target="../tags/tag265.xml"/><Relationship Id="rId19" Type="http://schemas.openxmlformats.org/officeDocument/2006/relationships/tags" Target="../tags/tag282.xml"/><Relationship Id="rId18" Type="http://schemas.openxmlformats.org/officeDocument/2006/relationships/tags" Target="../tags/tag281.xml"/><Relationship Id="rId17" Type="http://schemas.openxmlformats.org/officeDocument/2006/relationships/tags" Target="../tags/tag280.xml"/><Relationship Id="rId16" Type="http://schemas.openxmlformats.org/officeDocument/2006/relationships/tags" Target="../tags/tag279.xml"/><Relationship Id="rId15" Type="http://schemas.openxmlformats.org/officeDocument/2006/relationships/tags" Target="../tags/tag278.xml"/><Relationship Id="rId14" Type="http://schemas.openxmlformats.org/officeDocument/2006/relationships/tags" Target="../tags/tag277.xml"/><Relationship Id="rId13" Type="http://schemas.openxmlformats.org/officeDocument/2006/relationships/tags" Target="../tags/tag276.xml"/><Relationship Id="rId12" Type="http://schemas.openxmlformats.org/officeDocument/2006/relationships/tags" Target="../tags/tag275.xml"/><Relationship Id="rId11" Type="http://schemas.openxmlformats.org/officeDocument/2006/relationships/tags" Target="../tags/tag274.xml"/><Relationship Id="rId10" Type="http://schemas.openxmlformats.org/officeDocument/2006/relationships/tags" Target="../tags/tag27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342.xml"/><Relationship Id="rId8" Type="http://schemas.openxmlformats.org/officeDocument/2006/relationships/tags" Target="../tags/tag341.xml"/><Relationship Id="rId79" Type="http://schemas.openxmlformats.org/officeDocument/2006/relationships/tags" Target="../tags/tag406.xml"/><Relationship Id="rId78" Type="http://schemas.openxmlformats.org/officeDocument/2006/relationships/tags" Target="../tags/tag405.xml"/><Relationship Id="rId77" Type="http://schemas.openxmlformats.org/officeDocument/2006/relationships/tags" Target="../tags/tag404.xml"/><Relationship Id="rId76" Type="http://schemas.openxmlformats.org/officeDocument/2006/relationships/tags" Target="../tags/tag403.xml"/><Relationship Id="rId75" Type="http://schemas.openxmlformats.org/officeDocument/2006/relationships/tags" Target="../tags/tag402.xml"/><Relationship Id="rId74" Type="http://schemas.openxmlformats.org/officeDocument/2006/relationships/tags" Target="../tags/tag401.xml"/><Relationship Id="rId73" Type="http://schemas.openxmlformats.org/officeDocument/2006/relationships/tags" Target="../tags/tag400.xml"/><Relationship Id="rId72" Type="http://schemas.openxmlformats.org/officeDocument/2006/relationships/tags" Target="../tags/tag399.xml"/><Relationship Id="rId71" Type="http://schemas.openxmlformats.org/officeDocument/2006/relationships/tags" Target="../tags/tag398.xml"/><Relationship Id="rId70" Type="http://schemas.openxmlformats.org/officeDocument/2006/relationships/tags" Target="../tags/tag397.xml"/><Relationship Id="rId7" Type="http://schemas.openxmlformats.org/officeDocument/2006/relationships/tags" Target="../tags/tag340.xml"/><Relationship Id="rId69" Type="http://schemas.openxmlformats.org/officeDocument/2006/relationships/tags" Target="../tags/tag396.xml"/><Relationship Id="rId68" Type="http://schemas.openxmlformats.org/officeDocument/2006/relationships/tags" Target="../tags/tag395.xml"/><Relationship Id="rId67" Type="http://schemas.openxmlformats.org/officeDocument/2006/relationships/tags" Target="../tags/tag394.xml"/><Relationship Id="rId66" Type="http://schemas.openxmlformats.org/officeDocument/2006/relationships/tags" Target="../tags/tag393.xml"/><Relationship Id="rId65" Type="http://schemas.openxmlformats.org/officeDocument/2006/relationships/tags" Target="../tags/tag392.xml"/><Relationship Id="rId64" Type="http://schemas.openxmlformats.org/officeDocument/2006/relationships/tags" Target="../tags/tag391.xml"/><Relationship Id="rId63" Type="http://schemas.openxmlformats.org/officeDocument/2006/relationships/tags" Target="../tags/tag390.xml"/><Relationship Id="rId62" Type="http://schemas.openxmlformats.org/officeDocument/2006/relationships/tags" Target="../tags/tag389.xml"/><Relationship Id="rId61" Type="http://schemas.openxmlformats.org/officeDocument/2006/relationships/tags" Target="../tags/tag388.xml"/><Relationship Id="rId60" Type="http://schemas.openxmlformats.org/officeDocument/2006/relationships/tags" Target="../tags/tag387.xml"/><Relationship Id="rId6" Type="http://schemas.openxmlformats.org/officeDocument/2006/relationships/tags" Target="../tags/tag339.xml"/><Relationship Id="rId59" Type="http://schemas.openxmlformats.org/officeDocument/2006/relationships/tags" Target="../tags/tag386.xml"/><Relationship Id="rId58" Type="http://schemas.openxmlformats.org/officeDocument/2006/relationships/tags" Target="../tags/tag385.xml"/><Relationship Id="rId57" Type="http://schemas.openxmlformats.org/officeDocument/2006/relationships/tags" Target="../tags/tag384.xml"/><Relationship Id="rId56" Type="http://schemas.openxmlformats.org/officeDocument/2006/relationships/tags" Target="../tags/tag383.xml"/><Relationship Id="rId55" Type="http://schemas.openxmlformats.org/officeDocument/2006/relationships/tags" Target="../tags/tag382.xml"/><Relationship Id="rId54" Type="http://schemas.openxmlformats.org/officeDocument/2006/relationships/image" Target="../media/image7.png"/><Relationship Id="rId53" Type="http://schemas.openxmlformats.org/officeDocument/2006/relationships/tags" Target="../tags/tag381.xml"/><Relationship Id="rId52" Type="http://schemas.openxmlformats.org/officeDocument/2006/relationships/image" Target="../media/image6.png"/><Relationship Id="rId51" Type="http://schemas.openxmlformats.org/officeDocument/2006/relationships/tags" Target="../tags/tag380.xml"/><Relationship Id="rId50" Type="http://schemas.openxmlformats.org/officeDocument/2006/relationships/image" Target="../media/image5.png"/><Relationship Id="rId5" Type="http://schemas.openxmlformats.org/officeDocument/2006/relationships/tags" Target="../tags/tag338.xml"/><Relationship Id="rId49" Type="http://schemas.openxmlformats.org/officeDocument/2006/relationships/tags" Target="../tags/tag379.xml"/><Relationship Id="rId48" Type="http://schemas.openxmlformats.org/officeDocument/2006/relationships/image" Target="../media/image4.png"/><Relationship Id="rId47" Type="http://schemas.openxmlformats.org/officeDocument/2006/relationships/tags" Target="../tags/tag378.xml"/><Relationship Id="rId46" Type="http://schemas.openxmlformats.org/officeDocument/2006/relationships/image" Target="../media/image3.png"/><Relationship Id="rId45" Type="http://schemas.openxmlformats.org/officeDocument/2006/relationships/tags" Target="../tags/tag377.xml"/><Relationship Id="rId44" Type="http://schemas.openxmlformats.org/officeDocument/2006/relationships/image" Target="../media/image2.png"/><Relationship Id="rId43" Type="http://schemas.openxmlformats.org/officeDocument/2006/relationships/tags" Target="../tags/tag376.xml"/><Relationship Id="rId42" Type="http://schemas.openxmlformats.org/officeDocument/2006/relationships/tags" Target="../tags/tag375.xml"/><Relationship Id="rId41" Type="http://schemas.openxmlformats.org/officeDocument/2006/relationships/tags" Target="../tags/tag374.xml"/><Relationship Id="rId40" Type="http://schemas.openxmlformats.org/officeDocument/2006/relationships/tags" Target="../tags/tag373.xml"/><Relationship Id="rId4" Type="http://schemas.openxmlformats.org/officeDocument/2006/relationships/tags" Target="../tags/tag337.xml"/><Relationship Id="rId39" Type="http://schemas.openxmlformats.org/officeDocument/2006/relationships/tags" Target="../tags/tag372.xml"/><Relationship Id="rId38" Type="http://schemas.openxmlformats.org/officeDocument/2006/relationships/tags" Target="../tags/tag371.xml"/><Relationship Id="rId37" Type="http://schemas.openxmlformats.org/officeDocument/2006/relationships/tags" Target="../tags/tag370.xml"/><Relationship Id="rId36" Type="http://schemas.openxmlformats.org/officeDocument/2006/relationships/tags" Target="../tags/tag369.xml"/><Relationship Id="rId35" Type="http://schemas.openxmlformats.org/officeDocument/2006/relationships/tags" Target="../tags/tag368.xml"/><Relationship Id="rId34" Type="http://schemas.openxmlformats.org/officeDocument/2006/relationships/tags" Target="../tags/tag367.xml"/><Relationship Id="rId33" Type="http://schemas.openxmlformats.org/officeDocument/2006/relationships/tags" Target="../tags/tag366.xml"/><Relationship Id="rId32" Type="http://schemas.openxmlformats.org/officeDocument/2006/relationships/tags" Target="../tags/tag365.xml"/><Relationship Id="rId31" Type="http://schemas.openxmlformats.org/officeDocument/2006/relationships/tags" Target="../tags/tag364.xml"/><Relationship Id="rId30" Type="http://schemas.openxmlformats.org/officeDocument/2006/relationships/tags" Target="../tags/tag363.xml"/><Relationship Id="rId3" Type="http://schemas.openxmlformats.org/officeDocument/2006/relationships/tags" Target="../tags/tag336.xml"/><Relationship Id="rId29" Type="http://schemas.openxmlformats.org/officeDocument/2006/relationships/tags" Target="../tags/tag362.xml"/><Relationship Id="rId28" Type="http://schemas.openxmlformats.org/officeDocument/2006/relationships/tags" Target="../tags/tag361.xml"/><Relationship Id="rId27" Type="http://schemas.openxmlformats.org/officeDocument/2006/relationships/tags" Target="../tags/tag360.xml"/><Relationship Id="rId26" Type="http://schemas.openxmlformats.org/officeDocument/2006/relationships/tags" Target="../tags/tag359.xml"/><Relationship Id="rId25" Type="http://schemas.openxmlformats.org/officeDocument/2006/relationships/tags" Target="../tags/tag358.xml"/><Relationship Id="rId24" Type="http://schemas.openxmlformats.org/officeDocument/2006/relationships/tags" Target="../tags/tag357.xml"/><Relationship Id="rId23" Type="http://schemas.openxmlformats.org/officeDocument/2006/relationships/tags" Target="../tags/tag356.xml"/><Relationship Id="rId22" Type="http://schemas.openxmlformats.org/officeDocument/2006/relationships/tags" Target="../tags/tag355.xml"/><Relationship Id="rId21" Type="http://schemas.openxmlformats.org/officeDocument/2006/relationships/tags" Target="../tags/tag354.xml"/><Relationship Id="rId20" Type="http://schemas.openxmlformats.org/officeDocument/2006/relationships/tags" Target="../tags/tag353.xml"/><Relationship Id="rId2" Type="http://schemas.openxmlformats.org/officeDocument/2006/relationships/tags" Target="../tags/tag335.xml"/><Relationship Id="rId19" Type="http://schemas.openxmlformats.org/officeDocument/2006/relationships/tags" Target="../tags/tag352.xml"/><Relationship Id="rId18" Type="http://schemas.openxmlformats.org/officeDocument/2006/relationships/tags" Target="../tags/tag351.xml"/><Relationship Id="rId17" Type="http://schemas.openxmlformats.org/officeDocument/2006/relationships/tags" Target="../tags/tag350.xml"/><Relationship Id="rId16" Type="http://schemas.openxmlformats.org/officeDocument/2006/relationships/tags" Target="../tags/tag349.xml"/><Relationship Id="rId15" Type="http://schemas.openxmlformats.org/officeDocument/2006/relationships/tags" Target="../tags/tag348.xml"/><Relationship Id="rId14" Type="http://schemas.openxmlformats.org/officeDocument/2006/relationships/tags" Target="../tags/tag347.xml"/><Relationship Id="rId13" Type="http://schemas.openxmlformats.org/officeDocument/2006/relationships/tags" Target="../tags/tag346.xml"/><Relationship Id="rId12" Type="http://schemas.openxmlformats.org/officeDocument/2006/relationships/tags" Target="../tags/tag345.xml"/><Relationship Id="rId11" Type="http://schemas.openxmlformats.org/officeDocument/2006/relationships/tags" Target="../tags/tag344.xml"/><Relationship Id="rId10" Type="http://schemas.openxmlformats.org/officeDocument/2006/relationships/tags" Target="../tags/tag343.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414.xml"/><Relationship Id="rId8" Type="http://schemas.openxmlformats.org/officeDocument/2006/relationships/tags" Target="../tags/tag413.xml"/><Relationship Id="rId74" Type="http://schemas.openxmlformats.org/officeDocument/2006/relationships/tags" Target="../tags/tag473.xml"/><Relationship Id="rId73" Type="http://schemas.openxmlformats.org/officeDocument/2006/relationships/tags" Target="../tags/tag472.xml"/><Relationship Id="rId72" Type="http://schemas.openxmlformats.org/officeDocument/2006/relationships/tags" Target="../tags/tag471.xml"/><Relationship Id="rId71" Type="http://schemas.openxmlformats.org/officeDocument/2006/relationships/tags" Target="../tags/tag470.xml"/><Relationship Id="rId70" Type="http://schemas.openxmlformats.org/officeDocument/2006/relationships/tags" Target="../tags/tag469.xml"/><Relationship Id="rId7" Type="http://schemas.openxmlformats.org/officeDocument/2006/relationships/tags" Target="../tags/tag412.xml"/><Relationship Id="rId69" Type="http://schemas.openxmlformats.org/officeDocument/2006/relationships/tags" Target="../tags/tag468.xml"/><Relationship Id="rId68" Type="http://schemas.openxmlformats.org/officeDocument/2006/relationships/tags" Target="../tags/tag467.xml"/><Relationship Id="rId67" Type="http://schemas.openxmlformats.org/officeDocument/2006/relationships/tags" Target="../tags/tag466.xml"/><Relationship Id="rId66" Type="http://schemas.openxmlformats.org/officeDocument/2006/relationships/tags" Target="../tags/tag465.xml"/><Relationship Id="rId65" Type="http://schemas.openxmlformats.org/officeDocument/2006/relationships/tags" Target="../tags/tag464.xml"/><Relationship Id="rId64" Type="http://schemas.openxmlformats.org/officeDocument/2006/relationships/tags" Target="../tags/tag463.xml"/><Relationship Id="rId63" Type="http://schemas.openxmlformats.org/officeDocument/2006/relationships/tags" Target="../tags/tag462.xml"/><Relationship Id="rId62" Type="http://schemas.openxmlformats.org/officeDocument/2006/relationships/tags" Target="../tags/tag461.xml"/><Relationship Id="rId61" Type="http://schemas.openxmlformats.org/officeDocument/2006/relationships/tags" Target="../tags/tag460.xml"/><Relationship Id="rId60" Type="http://schemas.openxmlformats.org/officeDocument/2006/relationships/tags" Target="../tags/tag459.xml"/><Relationship Id="rId6" Type="http://schemas.openxmlformats.org/officeDocument/2006/relationships/tags" Target="../tags/tag411.xml"/><Relationship Id="rId59" Type="http://schemas.openxmlformats.org/officeDocument/2006/relationships/tags" Target="../tags/tag458.xml"/><Relationship Id="rId58" Type="http://schemas.openxmlformats.org/officeDocument/2006/relationships/tags" Target="../tags/tag457.xml"/><Relationship Id="rId57" Type="http://schemas.openxmlformats.org/officeDocument/2006/relationships/tags" Target="../tags/tag456.xml"/><Relationship Id="rId56" Type="http://schemas.openxmlformats.org/officeDocument/2006/relationships/tags" Target="../tags/tag455.xml"/><Relationship Id="rId55" Type="http://schemas.openxmlformats.org/officeDocument/2006/relationships/tags" Target="../tags/tag454.xml"/><Relationship Id="rId54" Type="http://schemas.openxmlformats.org/officeDocument/2006/relationships/image" Target="../media/image7.png"/><Relationship Id="rId53" Type="http://schemas.openxmlformats.org/officeDocument/2006/relationships/tags" Target="../tags/tag453.xml"/><Relationship Id="rId52" Type="http://schemas.openxmlformats.org/officeDocument/2006/relationships/image" Target="../media/image6.png"/><Relationship Id="rId51" Type="http://schemas.openxmlformats.org/officeDocument/2006/relationships/tags" Target="../tags/tag452.xml"/><Relationship Id="rId50" Type="http://schemas.openxmlformats.org/officeDocument/2006/relationships/image" Target="../media/image5.png"/><Relationship Id="rId5" Type="http://schemas.openxmlformats.org/officeDocument/2006/relationships/tags" Target="../tags/tag410.xml"/><Relationship Id="rId49" Type="http://schemas.openxmlformats.org/officeDocument/2006/relationships/tags" Target="../tags/tag451.xml"/><Relationship Id="rId48" Type="http://schemas.openxmlformats.org/officeDocument/2006/relationships/image" Target="../media/image4.png"/><Relationship Id="rId47" Type="http://schemas.openxmlformats.org/officeDocument/2006/relationships/tags" Target="../tags/tag450.xml"/><Relationship Id="rId46" Type="http://schemas.openxmlformats.org/officeDocument/2006/relationships/image" Target="../media/image3.png"/><Relationship Id="rId45" Type="http://schemas.openxmlformats.org/officeDocument/2006/relationships/tags" Target="../tags/tag449.xml"/><Relationship Id="rId44" Type="http://schemas.openxmlformats.org/officeDocument/2006/relationships/image" Target="../media/image2.png"/><Relationship Id="rId43" Type="http://schemas.openxmlformats.org/officeDocument/2006/relationships/tags" Target="../tags/tag448.xml"/><Relationship Id="rId42" Type="http://schemas.openxmlformats.org/officeDocument/2006/relationships/tags" Target="../tags/tag447.xml"/><Relationship Id="rId41" Type="http://schemas.openxmlformats.org/officeDocument/2006/relationships/tags" Target="../tags/tag446.xml"/><Relationship Id="rId40" Type="http://schemas.openxmlformats.org/officeDocument/2006/relationships/tags" Target="../tags/tag445.xml"/><Relationship Id="rId4" Type="http://schemas.openxmlformats.org/officeDocument/2006/relationships/tags" Target="../tags/tag409.xml"/><Relationship Id="rId39" Type="http://schemas.openxmlformats.org/officeDocument/2006/relationships/tags" Target="../tags/tag444.xml"/><Relationship Id="rId38" Type="http://schemas.openxmlformats.org/officeDocument/2006/relationships/tags" Target="../tags/tag443.xml"/><Relationship Id="rId37" Type="http://schemas.openxmlformats.org/officeDocument/2006/relationships/tags" Target="../tags/tag442.xml"/><Relationship Id="rId36" Type="http://schemas.openxmlformats.org/officeDocument/2006/relationships/tags" Target="../tags/tag441.xml"/><Relationship Id="rId35" Type="http://schemas.openxmlformats.org/officeDocument/2006/relationships/tags" Target="../tags/tag440.xml"/><Relationship Id="rId34" Type="http://schemas.openxmlformats.org/officeDocument/2006/relationships/tags" Target="../tags/tag439.xml"/><Relationship Id="rId33" Type="http://schemas.openxmlformats.org/officeDocument/2006/relationships/tags" Target="../tags/tag438.xml"/><Relationship Id="rId32" Type="http://schemas.openxmlformats.org/officeDocument/2006/relationships/tags" Target="../tags/tag437.xml"/><Relationship Id="rId31" Type="http://schemas.openxmlformats.org/officeDocument/2006/relationships/tags" Target="../tags/tag436.xml"/><Relationship Id="rId30" Type="http://schemas.openxmlformats.org/officeDocument/2006/relationships/tags" Target="../tags/tag435.xml"/><Relationship Id="rId3" Type="http://schemas.openxmlformats.org/officeDocument/2006/relationships/tags" Target="../tags/tag408.xml"/><Relationship Id="rId29" Type="http://schemas.openxmlformats.org/officeDocument/2006/relationships/tags" Target="../tags/tag434.xml"/><Relationship Id="rId28" Type="http://schemas.openxmlformats.org/officeDocument/2006/relationships/tags" Target="../tags/tag433.xml"/><Relationship Id="rId27" Type="http://schemas.openxmlformats.org/officeDocument/2006/relationships/tags" Target="../tags/tag432.xml"/><Relationship Id="rId26" Type="http://schemas.openxmlformats.org/officeDocument/2006/relationships/tags" Target="../tags/tag431.xml"/><Relationship Id="rId25" Type="http://schemas.openxmlformats.org/officeDocument/2006/relationships/tags" Target="../tags/tag430.xml"/><Relationship Id="rId24" Type="http://schemas.openxmlformats.org/officeDocument/2006/relationships/tags" Target="../tags/tag429.xml"/><Relationship Id="rId23" Type="http://schemas.openxmlformats.org/officeDocument/2006/relationships/tags" Target="../tags/tag428.xml"/><Relationship Id="rId22" Type="http://schemas.openxmlformats.org/officeDocument/2006/relationships/tags" Target="../tags/tag427.xml"/><Relationship Id="rId21" Type="http://schemas.openxmlformats.org/officeDocument/2006/relationships/tags" Target="../tags/tag426.xml"/><Relationship Id="rId20" Type="http://schemas.openxmlformats.org/officeDocument/2006/relationships/tags" Target="../tags/tag425.xml"/><Relationship Id="rId2" Type="http://schemas.openxmlformats.org/officeDocument/2006/relationships/tags" Target="../tags/tag407.xml"/><Relationship Id="rId19" Type="http://schemas.openxmlformats.org/officeDocument/2006/relationships/tags" Target="../tags/tag424.xml"/><Relationship Id="rId18" Type="http://schemas.openxmlformats.org/officeDocument/2006/relationships/tags" Target="../tags/tag423.xml"/><Relationship Id="rId17" Type="http://schemas.openxmlformats.org/officeDocument/2006/relationships/tags" Target="../tags/tag422.xml"/><Relationship Id="rId16" Type="http://schemas.openxmlformats.org/officeDocument/2006/relationships/tags" Target="../tags/tag421.xml"/><Relationship Id="rId15" Type="http://schemas.openxmlformats.org/officeDocument/2006/relationships/tags" Target="../tags/tag420.xml"/><Relationship Id="rId14" Type="http://schemas.openxmlformats.org/officeDocument/2006/relationships/tags" Target="../tags/tag419.xml"/><Relationship Id="rId13" Type="http://schemas.openxmlformats.org/officeDocument/2006/relationships/tags" Target="../tags/tag418.xml"/><Relationship Id="rId12" Type="http://schemas.openxmlformats.org/officeDocument/2006/relationships/tags" Target="../tags/tag417.xml"/><Relationship Id="rId11" Type="http://schemas.openxmlformats.org/officeDocument/2006/relationships/tags" Target="../tags/tag416.xml"/><Relationship Id="rId10" Type="http://schemas.openxmlformats.org/officeDocument/2006/relationships/tags" Target="../tags/tag41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481.xml"/><Relationship Id="rId8" Type="http://schemas.openxmlformats.org/officeDocument/2006/relationships/tags" Target="../tags/tag480.xml"/><Relationship Id="rId74" Type="http://schemas.openxmlformats.org/officeDocument/2006/relationships/tags" Target="../tags/tag540.xml"/><Relationship Id="rId73" Type="http://schemas.openxmlformats.org/officeDocument/2006/relationships/tags" Target="../tags/tag539.xml"/><Relationship Id="rId72" Type="http://schemas.openxmlformats.org/officeDocument/2006/relationships/tags" Target="../tags/tag538.xml"/><Relationship Id="rId71" Type="http://schemas.openxmlformats.org/officeDocument/2006/relationships/tags" Target="../tags/tag537.xml"/><Relationship Id="rId70" Type="http://schemas.openxmlformats.org/officeDocument/2006/relationships/tags" Target="../tags/tag536.xml"/><Relationship Id="rId7" Type="http://schemas.openxmlformats.org/officeDocument/2006/relationships/tags" Target="../tags/tag479.xml"/><Relationship Id="rId69" Type="http://schemas.openxmlformats.org/officeDocument/2006/relationships/tags" Target="../tags/tag535.xml"/><Relationship Id="rId68" Type="http://schemas.openxmlformats.org/officeDocument/2006/relationships/tags" Target="../tags/tag534.xml"/><Relationship Id="rId67" Type="http://schemas.openxmlformats.org/officeDocument/2006/relationships/tags" Target="../tags/tag533.xml"/><Relationship Id="rId66" Type="http://schemas.openxmlformats.org/officeDocument/2006/relationships/tags" Target="../tags/tag532.xml"/><Relationship Id="rId65" Type="http://schemas.openxmlformats.org/officeDocument/2006/relationships/tags" Target="../tags/tag531.xml"/><Relationship Id="rId64" Type="http://schemas.openxmlformats.org/officeDocument/2006/relationships/tags" Target="../tags/tag530.xml"/><Relationship Id="rId63" Type="http://schemas.openxmlformats.org/officeDocument/2006/relationships/tags" Target="../tags/tag529.xml"/><Relationship Id="rId62" Type="http://schemas.openxmlformats.org/officeDocument/2006/relationships/tags" Target="../tags/tag528.xml"/><Relationship Id="rId61" Type="http://schemas.openxmlformats.org/officeDocument/2006/relationships/tags" Target="../tags/tag527.xml"/><Relationship Id="rId60" Type="http://schemas.openxmlformats.org/officeDocument/2006/relationships/tags" Target="../tags/tag526.xml"/><Relationship Id="rId6" Type="http://schemas.openxmlformats.org/officeDocument/2006/relationships/tags" Target="../tags/tag478.xml"/><Relationship Id="rId59" Type="http://schemas.openxmlformats.org/officeDocument/2006/relationships/tags" Target="../tags/tag525.xml"/><Relationship Id="rId58" Type="http://schemas.openxmlformats.org/officeDocument/2006/relationships/tags" Target="../tags/tag524.xml"/><Relationship Id="rId57" Type="http://schemas.openxmlformats.org/officeDocument/2006/relationships/tags" Target="../tags/tag523.xml"/><Relationship Id="rId56" Type="http://schemas.openxmlformats.org/officeDocument/2006/relationships/tags" Target="../tags/tag522.xml"/><Relationship Id="rId55" Type="http://schemas.openxmlformats.org/officeDocument/2006/relationships/tags" Target="../tags/tag521.xml"/><Relationship Id="rId54" Type="http://schemas.openxmlformats.org/officeDocument/2006/relationships/tags" Target="../tags/tag520.xml"/><Relationship Id="rId53" Type="http://schemas.openxmlformats.org/officeDocument/2006/relationships/tags" Target="../tags/tag519.xml"/><Relationship Id="rId52" Type="http://schemas.openxmlformats.org/officeDocument/2006/relationships/tags" Target="../tags/tag518.xml"/><Relationship Id="rId51" Type="http://schemas.openxmlformats.org/officeDocument/2006/relationships/tags" Target="../tags/tag517.xml"/><Relationship Id="rId50" Type="http://schemas.openxmlformats.org/officeDocument/2006/relationships/tags" Target="../tags/tag516.xml"/><Relationship Id="rId5" Type="http://schemas.openxmlformats.org/officeDocument/2006/relationships/tags" Target="../tags/tag477.xml"/><Relationship Id="rId49" Type="http://schemas.openxmlformats.org/officeDocument/2006/relationships/tags" Target="../tags/tag515.xml"/><Relationship Id="rId48" Type="http://schemas.openxmlformats.org/officeDocument/2006/relationships/tags" Target="../tags/tag514.xml"/><Relationship Id="rId47" Type="http://schemas.openxmlformats.org/officeDocument/2006/relationships/tags" Target="../tags/tag513.xml"/><Relationship Id="rId46" Type="http://schemas.openxmlformats.org/officeDocument/2006/relationships/tags" Target="../tags/tag512.xml"/><Relationship Id="rId45" Type="http://schemas.openxmlformats.org/officeDocument/2006/relationships/tags" Target="../tags/tag511.xml"/><Relationship Id="rId44" Type="http://schemas.openxmlformats.org/officeDocument/2006/relationships/tags" Target="../tags/tag510.xml"/><Relationship Id="rId43" Type="http://schemas.openxmlformats.org/officeDocument/2006/relationships/tags" Target="../tags/tag509.xml"/><Relationship Id="rId42" Type="http://schemas.openxmlformats.org/officeDocument/2006/relationships/tags" Target="../tags/tag508.xml"/><Relationship Id="rId41" Type="http://schemas.openxmlformats.org/officeDocument/2006/relationships/tags" Target="../tags/tag507.xml"/><Relationship Id="rId40" Type="http://schemas.openxmlformats.org/officeDocument/2006/relationships/tags" Target="../tags/tag506.xml"/><Relationship Id="rId4" Type="http://schemas.openxmlformats.org/officeDocument/2006/relationships/tags" Target="../tags/tag476.xml"/><Relationship Id="rId39" Type="http://schemas.openxmlformats.org/officeDocument/2006/relationships/tags" Target="../tags/tag505.xml"/><Relationship Id="rId38" Type="http://schemas.openxmlformats.org/officeDocument/2006/relationships/tags" Target="../tags/tag504.xml"/><Relationship Id="rId37" Type="http://schemas.openxmlformats.org/officeDocument/2006/relationships/tags" Target="../tags/tag503.xml"/><Relationship Id="rId36" Type="http://schemas.openxmlformats.org/officeDocument/2006/relationships/tags" Target="../tags/tag502.xml"/><Relationship Id="rId35" Type="http://schemas.openxmlformats.org/officeDocument/2006/relationships/tags" Target="../tags/tag501.xml"/><Relationship Id="rId34" Type="http://schemas.openxmlformats.org/officeDocument/2006/relationships/tags" Target="../tags/tag500.xml"/><Relationship Id="rId33" Type="http://schemas.openxmlformats.org/officeDocument/2006/relationships/tags" Target="../tags/tag499.xml"/><Relationship Id="rId32" Type="http://schemas.openxmlformats.org/officeDocument/2006/relationships/tags" Target="../tags/tag498.xml"/><Relationship Id="rId31" Type="http://schemas.openxmlformats.org/officeDocument/2006/relationships/tags" Target="../tags/tag497.xml"/><Relationship Id="rId30" Type="http://schemas.openxmlformats.org/officeDocument/2006/relationships/image" Target="../media/image2.png"/><Relationship Id="rId3" Type="http://schemas.openxmlformats.org/officeDocument/2006/relationships/tags" Target="../tags/tag475.xml"/><Relationship Id="rId29" Type="http://schemas.openxmlformats.org/officeDocument/2006/relationships/tags" Target="../tags/tag496.xml"/><Relationship Id="rId28" Type="http://schemas.openxmlformats.org/officeDocument/2006/relationships/image" Target="../media/image3.png"/><Relationship Id="rId27" Type="http://schemas.openxmlformats.org/officeDocument/2006/relationships/tags" Target="../tags/tag495.xml"/><Relationship Id="rId26" Type="http://schemas.openxmlformats.org/officeDocument/2006/relationships/image" Target="../media/image4.png"/><Relationship Id="rId25" Type="http://schemas.openxmlformats.org/officeDocument/2006/relationships/tags" Target="../tags/tag494.xml"/><Relationship Id="rId24" Type="http://schemas.openxmlformats.org/officeDocument/2006/relationships/image" Target="../media/image5.png"/><Relationship Id="rId23" Type="http://schemas.openxmlformats.org/officeDocument/2006/relationships/tags" Target="../tags/tag493.xml"/><Relationship Id="rId22" Type="http://schemas.openxmlformats.org/officeDocument/2006/relationships/image" Target="../media/image6.png"/><Relationship Id="rId21" Type="http://schemas.openxmlformats.org/officeDocument/2006/relationships/tags" Target="../tags/tag492.xml"/><Relationship Id="rId20" Type="http://schemas.openxmlformats.org/officeDocument/2006/relationships/image" Target="../media/image7.png"/><Relationship Id="rId2" Type="http://schemas.openxmlformats.org/officeDocument/2006/relationships/tags" Target="../tags/tag474.xml"/><Relationship Id="rId19" Type="http://schemas.openxmlformats.org/officeDocument/2006/relationships/tags" Target="../tags/tag491.xml"/><Relationship Id="rId18" Type="http://schemas.openxmlformats.org/officeDocument/2006/relationships/tags" Target="../tags/tag490.xml"/><Relationship Id="rId17" Type="http://schemas.openxmlformats.org/officeDocument/2006/relationships/tags" Target="../tags/tag489.xml"/><Relationship Id="rId16" Type="http://schemas.openxmlformats.org/officeDocument/2006/relationships/tags" Target="../tags/tag488.xml"/><Relationship Id="rId15" Type="http://schemas.openxmlformats.org/officeDocument/2006/relationships/tags" Target="../tags/tag487.xml"/><Relationship Id="rId14" Type="http://schemas.openxmlformats.org/officeDocument/2006/relationships/tags" Target="../tags/tag486.xml"/><Relationship Id="rId13" Type="http://schemas.openxmlformats.org/officeDocument/2006/relationships/tags" Target="../tags/tag485.xml"/><Relationship Id="rId12" Type="http://schemas.openxmlformats.org/officeDocument/2006/relationships/tags" Target="../tags/tag484.xml"/><Relationship Id="rId11" Type="http://schemas.openxmlformats.org/officeDocument/2006/relationships/tags" Target="../tags/tag483.xml"/><Relationship Id="rId10" Type="http://schemas.openxmlformats.org/officeDocument/2006/relationships/tags" Target="../tags/tag482.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548.xml"/><Relationship Id="rId8" Type="http://schemas.openxmlformats.org/officeDocument/2006/relationships/tags" Target="../tags/tag547.xml"/><Relationship Id="rId76" Type="http://schemas.openxmlformats.org/officeDocument/2006/relationships/tags" Target="../tags/tag609.xml"/><Relationship Id="rId75" Type="http://schemas.openxmlformats.org/officeDocument/2006/relationships/tags" Target="../tags/tag608.xml"/><Relationship Id="rId74" Type="http://schemas.openxmlformats.org/officeDocument/2006/relationships/tags" Target="../tags/tag607.xml"/><Relationship Id="rId73" Type="http://schemas.openxmlformats.org/officeDocument/2006/relationships/tags" Target="../tags/tag606.xml"/><Relationship Id="rId72" Type="http://schemas.openxmlformats.org/officeDocument/2006/relationships/tags" Target="../tags/tag605.xml"/><Relationship Id="rId71" Type="http://schemas.openxmlformats.org/officeDocument/2006/relationships/tags" Target="../tags/tag604.xml"/><Relationship Id="rId70" Type="http://schemas.openxmlformats.org/officeDocument/2006/relationships/tags" Target="../tags/tag603.xml"/><Relationship Id="rId7" Type="http://schemas.openxmlformats.org/officeDocument/2006/relationships/tags" Target="../tags/tag546.xml"/><Relationship Id="rId69" Type="http://schemas.openxmlformats.org/officeDocument/2006/relationships/tags" Target="../tags/tag602.xml"/><Relationship Id="rId68" Type="http://schemas.openxmlformats.org/officeDocument/2006/relationships/tags" Target="../tags/tag601.xml"/><Relationship Id="rId67" Type="http://schemas.openxmlformats.org/officeDocument/2006/relationships/tags" Target="../tags/tag600.xml"/><Relationship Id="rId66" Type="http://schemas.openxmlformats.org/officeDocument/2006/relationships/tags" Target="../tags/tag599.xml"/><Relationship Id="rId65" Type="http://schemas.openxmlformats.org/officeDocument/2006/relationships/tags" Target="../tags/tag598.xml"/><Relationship Id="rId64" Type="http://schemas.openxmlformats.org/officeDocument/2006/relationships/tags" Target="../tags/tag597.xml"/><Relationship Id="rId63" Type="http://schemas.openxmlformats.org/officeDocument/2006/relationships/tags" Target="../tags/tag596.xml"/><Relationship Id="rId62" Type="http://schemas.openxmlformats.org/officeDocument/2006/relationships/tags" Target="../tags/tag595.xml"/><Relationship Id="rId61" Type="http://schemas.openxmlformats.org/officeDocument/2006/relationships/tags" Target="../tags/tag594.xml"/><Relationship Id="rId60" Type="http://schemas.openxmlformats.org/officeDocument/2006/relationships/tags" Target="../tags/tag593.xml"/><Relationship Id="rId6" Type="http://schemas.openxmlformats.org/officeDocument/2006/relationships/tags" Target="../tags/tag545.xml"/><Relationship Id="rId59" Type="http://schemas.openxmlformats.org/officeDocument/2006/relationships/tags" Target="../tags/tag592.xml"/><Relationship Id="rId58" Type="http://schemas.openxmlformats.org/officeDocument/2006/relationships/tags" Target="../tags/tag591.xml"/><Relationship Id="rId57" Type="http://schemas.openxmlformats.org/officeDocument/2006/relationships/tags" Target="../tags/tag590.xml"/><Relationship Id="rId56" Type="http://schemas.openxmlformats.org/officeDocument/2006/relationships/tags" Target="../tags/tag589.xml"/><Relationship Id="rId55" Type="http://schemas.openxmlformats.org/officeDocument/2006/relationships/tags" Target="../tags/tag588.xml"/><Relationship Id="rId54" Type="http://schemas.openxmlformats.org/officeDocument/2006/relationships/image" Target="../media/image7.png"/><Relationship Id="rId53" Type="http://schemas.openxmlformats.org/officeDocument/2006/relationships/tags" Target="../tags/tag587.xml"/><Relationship Id="rId52" Type="http://schemas.openxmlformats.org/officeDocument/2006/relationships/image" Target="../media/image6.png"/><Relationship Id="rId51" Type="http://schemas.openxmlformats.org/officeDocument/2006/relationships/tags" Target="../tags/tag586.xml"/><Relationship Id="rId50" Type="http://schemas.openxmlformats.org/officeDocument/2006/relationships/image" Target="../media/image5.png"/><Relationship Id="rId5" Type="http://schemas.openxmlformats.org/officeDocument/2006/relationships/tags" Target="../tags/tag544.xml"/><Relationship Id="rId49" Type="http://schemas.openxmlformats.org/officeDocument/2006/relationships/tags" Target="../tags/tag585.xml"/><Relationship Id="rId48" Type="http://schemas.openxmlformats.org/officeDocument/2006/relationships/image" Target="../media/image4.png"/><Relationship Id="rId47" Type="http://schemas.openxmlformats.org/officeDocument/2006/relationships/tags" Target="../tags/tag584.xml"/><Relationship Id="rId46" Type="http://schemas.openxmlformats.org/officeDocument/2006/relationships/image" Target="../media/image3.png"/><Relationship Id="rId45" Type="http://schemas.openxmlformats.org/officeDocument/2006/relationships/tags" Target="../tags/tag583.xml"/><Relationship Id="rId44" Type="http://schemas.openxmlformats.org/officeDocument/2006/relationships/image" Target="../media/image2.png"/><Relationship Id="rId43" Type="http://schemas.openxmlformats.org/officeDocument/2006/relationships/tags" Target="../tags/tag582.xml"/><Relationship Id="rId42" Type="http://schemas.openxmlformats.org/officeDocument/2006/relationships/tags" Target="../tags/tag581.xml"/><Relationship Id="rId41" Type="http://schemas.openxmlformats.org/officeDocument/2006/relationships/tags" Target="../tags/tag580.xml"/><Relationship Id="rId40" Type="http://schemas.openxmlformats.org/officeDocument/2006/relationships/tags" Target="../tags/tag579.xml"/><Relationship Id="rId4" Type="http://schemas.openxmlformats.org/officeDocument/2006/relationships/tags" Target="../tags/tag543.xml"/><Relationship Id="rId39" Type="http://schemas.openxmlformats.org/officeDocument/2006/relationships/tags" Target="../tags/tag578.xml"/><Relationship Id="rId38" Type="http://schemas.openxmlformats.org/officeDocument/2006/relationships/tags" Target="../tags/tag577.xml"/><Relationship Id="rId37" Type="http://schemas.openxmlformats.org/officeDocument/2006/relationships/tags" Target="../tags/tag576.xml"/><Relationship Id="rId36" Type="http://schemas.openxmlformats.org/officeDocument/2006/relationships/tags" Target="../tags/tag575.xml"/><Relationship Id="rId35" Type="http://schemas.openxmlformats.org/officeDocument/2006/relationships/tags" Target="../tags/tag574.xml"/><Relationship Id="rId34" Type="http://schemas.openxmlformats.org/officeDocument/2006/relationships/tags" Target="../tags/tag573.xml"/><Relationship Id="rId33" Type="http://schemas.openxmlformats.org/officeDocument/2006/relationships/tags" Target="../tags/tag572.xml"/><Relationship Id="rId32" Type="http://schemas.openxmlformats.org/officeDocument/2006/relationships/tags" Target="../tags/tag571.xml"/><Relationship Id="rId31" Type="http://schemas.openxmlformats.org/officeDocument/2006/relationships/tags" Target="../tags/tag570.xml"/><Relationship Id="rId30" Type="http://schemas.openxmlformats.org/officeDocument/2006/relationships/tags" Target="../tags/tag569.xml"/><Relationship Id="rId3" Type="http://schemas.openxmlformats.org/officeDocument/2006/relationships/tags" Target="../tags/tag542.xml"/><Relationship Id="rId29" Type="http://schemas.openxmlformats.org/officeDocument/2006/relationships/tags" Target="../tags/tag568.xml"/><Relationship Id="rId28" Type="http://schemas.openxmlformats.org/officeDocument/2006/relationships/tags" Target="../tags/tag567.xml"/><Relationship Id="rId27" Type="http://schemas.openxmlformats.org/officeDocument/2006/relationships/tags" Target="../tags/tag566.xml"/><Relationship Id="rId26" Type="http://schemas.openxmlformats.org/officeDocument/2006/relationships/tags" Target="../tags/tag565.xml"/><Relationship Id="rId25" Type="http://schemas.openxmlformats.org/officeDocument/2006/relationships/tags" Target="../tags/tag564.xml"/><Relationship Id="rId24" Type="http://schemas.openxmlformats.org/officeDocument/2006/relationships/tags" Target="../tags/tag563.xml"/><Relationship Id="rId23" Type="http://schemas.openxmlformats.org/officeDocument/2006/relationships/tags" Target="../tags/tag562.xml"/><Relationship Id="rId22" Type="http://schemas.openxmlformats.org/officeDocument/2006/relationships/tags" Target="../tags/tag561.xml"/><Relationship Id="rId21" Type="http://schemas.openxmlformats.org/officeDocument/2006/relationships/tags" Target="../tags/tag560.xml"/><Relationship Id="rId20" Type="http://schemas.openxmlformats.org/officeDocument/2006/relationships/tags" Target="../tags/tag559.xml"/><Relationship Id="rId2" Type="http://schemas.openxmlformats.org/officeDocument/2006/relationships/tags" Target="../tags/tag541.xml"/><Relationship Id="rId19" Type="http://schemas.openxmlformats.org/officeDocument/2006/relationships/tags" Target="../tags/tag558.xml"/><Relationship Id="rId18" Type="http://schemas.openxmlformats.org/officeDocument/2006/relationships/tags" Target="../tags/tag557.xml"/><Relationship Id="rId17" Type="http://schemas.openxmlformats.org/officeDocument/2006/relationships/tags" Target="../tags/tag556.xml"/><Relationship Id="rId16" Type="http://schemas.openxmlformats.org/officeDocument/2006/relationships/tags" Target="../tags/tag555.xml"/><Relationship Id="rId15" Type="http://schemas.openxmlformats.org/officeDocument/2006/relationships/tags" Target="../tags/tag554.xml"/><Relationship Id="rId14" Type="http://schemas.openxmlformats.org/officeDocument/2006/relationships/tags" Target="../tags/tag553.xml"/><Relationship Id="rId13" Type="http://schemas.openxmlformats.org/officeDocument/2006/relationships/tags" Target="../tags/tag552.xml"/><Relationship Id="rId12" Type="http://schemas.openxmlformats.org/officeDocument/2006/relationships/tags" Target="../tags/tag551.xml"/><Relationship Id="rId11" Type="http://schemas.openxmlformats.org/officeDocument/2006/relationships/tags" Target="../tags/tag550.xml"/><Relationship Id="rId10" Type="http://schemas.openxmlformats.org/officeDocument/2006/relationships/tags" Target="../tags/tag549.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617.xml"/><Relationship Id="rId8" Type="http://schemas.openxmlformats.org/officeDocument/2006/relationships/tags" Target="../tags/tag616.xml"/><Relationship Id="rId76" Type="http://schemas.openxmlformats.org/officeDocument/2006/relationships/tags" Target="../tags/tag678.xml"/><Relationship Id="rId75" Type="http://schemas.openxmlformats.org/officeDocument/2006/relationships/tags" Target="../tags/tag677.xml"/><Relationship Id="rId74" Type="http://schemas.openxmlformats.org/officeDocument/2006/relationships/tags" Target="../tags/tag676.xml"/><Relationship Id="rId73" Type="http://schemas.openxmlformats.org/officeDocument/2006/relationships/tags" Target="../tags/tag675.xml"/><Relationship Id="rId72" Type="http://schemas.openxmlformats.org/officeDocument/2006/relationships/tags" Target="../tags/tag674.xml"/><Relationship Id="rId71" Type="http://schemas.openxmlformats.org/officeDocument/2006/relationships/tags" Target="../tags/tag673.xml"/><Relationship Id="rId70" Type="http://schemas.openxmlformats.org/officeDocument/2006/relationships/tags" Target="../tags/tag672.xml"/><Relationship Id="rId7" Type="http://schemas.openxmlformats.org/officeDocument/2006/relationships/tags" Target="../tags/tag615.xml"/><Relationship Id="rId69" Type="http://schemas.openxmlformats.org/officeDocument/2006/relationships/tags" Target="../tags/tag671.xml"/><Relationship Id="rId68" Type="http://schemas.openxmlformats.org/officeDocument/2006/relationships/tags" Target="../tags/tag670.xml"/><Relationship Id="rId67" Type="http://schemas.openxmlformats.org/officeDocument/2006/relationships/tags" Target="../tags/tag669.xml"/><Relationship Id="rId66" Type="http://schemas.openxmlformats.org/officeDocument/2006/relationships/tags" Target="../tags/tag668.xml"/><Relationship Id="rId65" Type="http://schemas.openxmlformats.org/officeDocument/2006/relationships/tags" Target="../tags/tag667.xml"/><Relationship Id="rId64" Type="http://schemas.openxmlformats.org/officeDocument/2006/relationships/tags" Target="../tags/tag666.xml"/><Relationship Id="rId63" Type="http://schemas.openxmlformats.org/officeDocument/2006/relationships/tags" Target="../tags/tag665.xml"/><Relationship Id="rId62" Type="http://schemas.openxmlformats.org/officeDocument/2006/relationships/tags" Target="../tags/tag664.xml"/><Relationship Id="rId61" Type="http://schemas.openxmlformats.org/officeDocument/2006/relationships/tags" Target="../tags/tag663.xml"/><Relationship Id="rId60" Type="http://schemas.openxmlformats.org/officeDocument/2006/relationships/tags" Target="../tags/tag662.xml"/><Relationship Id="rId6" Type="http://schemas.openxmlformats.org/officeDocument/2006/relationships/tags" Target="../tags/tag614.xml"/><Relationship Id="rId59" Type="http://schemas.openxmlformats.org/officeDocument/2006/relationships/tags" Target="../tags/tag661.xml"/><Relationship Id="rId58" Type="http://schemas.openxmlformats.org/officeDocument/2006/relationships/tags" Target="../tags/tag660.xml"/><Relationship Id="rId57" Type="http://schemas.openxmlformats.org/officeDocument/2006/relationships/tags" Target="../tags/tag659.xml"/><Relationship Id="rId56" Type="http://schemas.openxmlformats.org/officeDocument/2006/relationships/tags" Target="../tags/tag658.xml"/><Relationship Id="rId55" Type="http://schemas.openxmlformats.org/officeDocument/2006/relationships/tags" Target="../tags/tag657.xml"/><Relationship Id="rId54" Type="http://schemas.openxmlformats.org/officeDocument/2006/relationships/image" Target="../media/image7.png"/><Relationship Id="rId53" Type="http://schemas.openxmlformats.org/officeDocument/2006/relationships/tags" Target="../tags/tag656.xml"/><Relationship Id="rId52" Type="http://schemas.openxmlformats.org/officeDocument/2006/relationships/image" Target="../media/image6.png"/><Relationship Id="rId51" Type="http://schemas.openxmlformats.org/officeDocument/2006/relationships/tags" Target="../tags/tag655.xml"/><Relationship Id="rId50" Type="http://schemas.openxmlformats.org/officeDocument/2006/relationships/image" Target="../media/image5.png"/><Relationship Id="rId5" Type="http://schemas.openxmlformats.org/officeDocument/2006/relationships/tags" Target="../tags/tag613.xml"/><Relationship Id="rId49" Type="http://schemas.openxmlformats.org/officeDocument/2006/relationships/tags" Target="../tags/tag654.xml"/><Relationship Id="rId48" Type="http://schemas.openxmlformats.org/officeDocument/2006/relationships/image" Target="../media/image4.png"/><Relationship Id="rId47" Type="http://schemas.openxmlformats.org/officeDocument/2006/relationships/tags" Target="../tags/tag653.xml"/><Relationship Id="rId46" Type="http://schemas.openxmlformats.org/officeDocument/2006/relationships/image" Target="../media/image3.png"/><Relationship Id="rId45" Type="http://schemas.openxmlformats.org/officeDocument/2006/relationships/tags" Target="../tags/tag652.xml"/><Relationship Id="rId44" Type="http://schemas.openxmlformats.org/officeDocument/2006/relationships/image" Target="../media/image2.png"/><Relationship Id="rId43" Type="http://schemas.openxmlformats.org/officeDocument/2006/relationships/tags" Target="../tags/tag651.xml"/><Relationship Id="rId42" Type="http://schemas.openxmlformats.org/officeDocument/2006/relationships/tags" Target="../tags/tag650.xml"/><Relationship Id="rId41" Type="http://schemas.openxmlformats.org/officeDocument/2006/relationships/tags" Target="../tags/tag649.xml"/><Relationship Id="rId40" Type="http://schemas.openxmlformats.org/officeDocument/2006/relationships/tags" Target="../tags/tag648.xml"/><Relationship Id="rId4" Type="http://schemas.openxmlformats.org/officeDocument/2006/relationships/tags" Target="../tags/tag612.xml"/><Relationship Id="rId39" Type="http://schemas.openxmlformats.org/officeDocument/2006/relationships/tags" Target="../tags/tag647.xml"/><Relationship Id="rId38" Type="http://schemas.openxmlformats.org/officeDocument/2006/relationships/tags" Target="../tags/tag646.xml"/><Relationship Id="rId37" Type="http://schemas.openxmlformats.org/officeDocument/2006/relationships/tags" Target="../tags/tag645.xml"/><Relationship Id="rId36" Type="http://schemas.openxmlformats.org/officeDocument/2006/relationships/tags" Target="../tags/tag644.xml"/><Relationship Id="rId35" Type="http://schemas.openxmlformats.org/officeDocument/2006/relationships/tags" Target="../tags/tag643.xml"/><Relationship Id="rId34" Type="http://schemas.openxmlformats.org/officeDocument/2006/relationships/tags" Target="../tags/tag642.xml"/><Relationship Id="rId33" Type="http://schemas.openxmlformats.org/officeDocument/2006/relationships/tags" Target="../tags/tag641.xml"/><Relationship Id="rId32" Type="http://schemas.openxmlformats.org/officeDocument/2006/relationships/tags" Target="../tags/tag640.xml"/><Relationship Id="rId31" Type="http://schemas.openxmlformats.org/officeDocument/2006/relationships/tags" Target="../tags/tag639.xml"/><Relationship Id="rId30" Type="http://schemas.openxmlformats.org/officeDocument/2006/relationships/tags" Target="../tags/tag638.xml"/><Relationship Id="rId3" Type="http://schemas.openxmlformats.org/officeDocument/2006/relationships/tags" Target="../tags/tag611.xml"/><Relationship Id="rId29" Type="http://schemas.openxmlformats.org/officeDocument/2006/relationships/tags" Target="../tags/tag637.xml"/><Relationship Id="rId28" Type="http://schemas.openxmlformats.org/officeDocument/2006/relationships/tags" Target="../tags/tag636.xml"/><Relationship Id="rId27" Type="http://schemas.openxmlformats.org/officeDocument/2006/relationships/tags" Target="../tags/tag635.xml"/><Relationship Id="rId26" Type="http://schemas.openxmlformats.org/officeDocument/2006/relationships/tags" Target="../tags/tag634.xml"/><Relationship Id="rId25" Type="http://schemas.openxmlformats.org/officeDocument/2006/relationships/tags" Target="../tags/tag633.xml"/><Relationship Id="rId24" Type="http://schemas.openxmlformats.org/officeDocument/2006/relationships/tags" Target="../tags/tag632.xml"/><Relationship Id="rId23" Type="http://schemas.openxmlformats.org/officeDocument/2006/relationships/tags" Target="../tags/tag631.xml"/><Relationship Id="rId22" Type="http://schemas.openxmlformats.org/officeDocument/2006/relationships/tags" Target="../tags/tag630.xml"/><Relationship Id="rId21" Type="http://schemas.openxmlformats.org/officeDocument/2006/relationships/tags" Target="../tags/tag629.xml"/><Relationship Id="rId20" Type="http://schemas.openxmlformats.org/officeDocument/2006/relationships/tags" Target="../tags/tag628.xml"/><Relationship Id="rId2" Type="http://schemas.openxmlformats.org/officeDocument/2006/relationships/tags" Target="../tags/tag610.xml"/><Relationship Id="rId19" Type="http://schemas.openxmlformats.org/officeDocument/2006/relationships/tags" Target="../tags/tag627.xml"/><Relationship Id="rId18" Type="http://schemas.openxmlformats.org/officeDocument/2006/relationships/tags" Target="../tags/tag626.xml"/><Relationship Id="rId17" Type="http://schemas.openxmlformats.org/officeDocument/2006/relationships/tags" Target="../tags/tag625.xml"/><Relationship Id="rId16" Type="http://schemas.openxmlformats.org/officeDocument/2006/relationships/tags" Target="../tags/tag624.xml"/><Relationship Id="rId15" Type="http://schemas.openxmlformats.org/officeDocument/2006/relationships/tags" Target="../tags/tag623.xml"/><Relationship Id="rId14" Type="http://schemas.openxmlformats.org/officeDocument/2006/relationships/tags" Target="../tags/tag622.xml"/><Relationship Id="rId13" Type="http://schemas.openxmlformats.org/officeDocument/2006/relationships/tags" Target="../tags/tag621.xml"/><Relationship Id="rId12" Type="http://schemas.openxmlformats.org/officeDocument/2006/relationships/tags" Target="../tags/tag620.xml"/><Relationship Id="rId11" Type="http://schemas.openxmlformats.org/officeDocument/2006/relationships/tags" Target="../tags/tag619.xml"/><Relationship Id="rId10" Type="http://schemas.openxmlformats.org/officeDocument/2006/relationships/tags" Target="../tags/tag618.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9" Type="http://schemas.openxmlformats.org/officeDocument/2006/relationships/tags" Target="../tags/tag769.xml"/><Relationship Id="rId98" Type="http://schemas.openxmlformats.org/officeDocument/2006/relationships/tags" Target="../tags/tag768.xml"/><Relationship Id="rId97" Type="http://schemas.openxmlformats.org/officeDocument/2006/relationships/tags" Target="../tags/tag767.xml"/><Relationship Id="rId96" Type="http://schemas.openxmlformats.org/officeDocument/2006/relationships/tags" Target="../tags/tag766.xml"/><Relationship Id="rId95" Type="http://schemas.openxmlformats.org/officeDocument/2006/relationships/tags" Target="../tags/tag765.xml"/><Relationship Id="rId94" Type="http://schemas.openxmlformats.org/officeDocument/2006/relationships/tags" Target="../tags/tag764.xml"/><Relationship Id="rId93" Type="http://schemas.openxmlformats.org/officeDocument/2006/relationships/tags" Target="../tags/tag763.xml"/><Relationship Id="rId92" Type="http://schemas.openxmlformats.org/officeDocument/2006/relationships/tags" Target="../tags/tag762.xml"/><Relationship Id="rId91" Type="http://schemas.openxmlformats.org/officeDocument/2006/relationships/tags" Target="../tags/tag761.xml"/><Relationship Id="rId90" Type="http://schemas.openxmlformats.org/officeDocument/2006/relationships/tags" Target="../tags/tag760.xml"/><Relationship Id="rId9" Type="http://schemas.openxmlformats.org/officeDocument/2006/relationships/tags" Target="../tags/tag686.xml"/><Relationship Id="rId89" Type="http://schemas.openxmlformats.org/officeDocument/2006/relationships/tags" Target="../tags/tag759.xml"/><Relationship Id="rId88" Type="http://schemas.openxmlformats.org/officeDocument/2006/relationships/tags" Target="../tags/tag758.xml"/><Relationship Id="rId87" Type="http://schemas.openxmlformats.org/officeDocument/2006/relationships/tags" Target="../tags/tag757.xml"/><Relationship Id="rId86" Type="http://schemas.openxmlformats.org/officeDocument/2006/relationships/tags" Target="../tags/tag756.xml"/><Relationship Id="rId85" Type="http://schemas.openxmlformats.org/officeDocument/2006/relationships/tags" Target="../tags/tag755.xml"/><Relationship Id="rId84" Type="http://schemas.openxmlformats.org/officeDocument/2006/relationships/tags" Target="../tags/tag754.xml"/><Relationship Id="rId83" Type="http://schemas.openxmlformats.org/officeDocument/2006/relationships/tags" Target="../tags/tag753.xml"/><Relationship Id="rId82" Type="http://schemas.openxmlformats.org/officeDocument/2006/relationships/tags" Target="../tags/tag752.xml"/><Relationship Id="rId81" Type="http://schemas.openxmlformats.org/officeDocument/2006/relationships/tags" Target="../tags/tag751.xml"/><Relationship Id="rId80" Type="http://schemas.openxmlformats.org/officeDocument/2006/relationships/tags" Target="../tags/tag750.xml"/><Relationship Id="rId8" Type="http://schemas.openxmlformats.org/officeDocument/2006/relationships/tags" Target="../tags/tag685.xml"/><Relationship Id="rId79" Type="http://schemas.openxmlformats.org/officeDocument/2006/relationships/tags" Target="../tags/tag749.xml"/><Relationship Id="rId78" Type="http://schemas.openxmlformats.org/officeDocument/2006/relationships/tags" Target="../tags/tag748.xml"/><Relationship Id="rId77" Type="http://schemas.openxmlformats.org/officeDocument/2006/relationships/tags" Target="../tags/tag747.xml"/><Relationship Id="rId76" Type="http://schemas.openxmlformats.org/officeDocument/2006/relationships/tags" Target="../tags/tag746.xml"/><Relationship Id="rId75" Type="http://schemas.openxmlformats.org/officeDocument/2006/relationships/tags" Target="../tags/tag745.xml"/><Relationship Id="rId74" Type="http://schemas.openxmlformats.org/officeDocument/2006/relationships/tags" Target="../tags/tag744.xml"/><Relationship Id="rId73" Type="http://schemas.openxmlformats.org/officeDocument/2006/relationships/tags" Target="../tags/tag743.xml"/><Relationship Id="rId72" Type="http://schemas.openxmlformats.org/officeDocument/2006/relationships/tags" Target="../tags/tag742.xml"/><Relationship Id="rId71" Type="http://schemas.openxmlformats.org/officeDocument/2006/relationships/tags" Target="../tags/tag741.xml"/><Relationship Id="rId70" Type="http://schemas.openxmlformats.org/officeDocument/2006/relationships/tags" Target="../tags/tag740.xml"/><Relationship Id="rId7" Type="http://schemas.openxmlformats.org/officeDocument/2006/relationships/tags" Target="../tags/tag684.xml"/><Relationship Id="rId69" Type="http://schemas.openxmlformats.org/officeDocument/2006/relationships/tags" Target="../tags/tag739.xml"/><Relationship Id="rId68" Type="http://schemas.openxmlformats.org/officeDocument/2006/relationships/tags" Target="../tags/tag738.xml"/><Relationship Id="rId67" Type="http://schemas.openxmlformats.org/officeDocument/2006/relationships/tags" Target="../tags/tag737.xml"/><Relationship Id="rId66" Type="http://schemas.openxmlformats.org/officeDocument/2006/relationships/tags" Target="../tags/tag736.xml"/><Relationship Id="rId65" Type="http://schemas.openxmlformats.org/officeDocument/2006/relationships/tags" Target="../tags/tag735.xml"/><Relationship Id="rId64" Type="http://schemas.openxmlformats.org/officeDocument/2006/relationships/tags" Target="../tags/tag734.xml"/><Relationship Id="rId63" Type="http://schemas.openxmlformats.org/officeDocument/2006/relationships/tags" Target="../tags/tag733.xml"/><Relationship Id="rId62" Type="http://schemas.openxmlformats.org/officeDocument/2006/relationships/tags" Target="../tags/tag732.xml"/><Relationship Id="rId61" Type="http://schemas.openxmlformats.org/officeDocument/2006/relationships/tags" Target="../tags/tag731.xml"/><Relationship Id="rId60" Type="http://schemas.openxmlformats.org/officeDocument/2006/relationships/tags" Target="../tags/tag730.xml"/><Relationship Id="rId6" Type="http://schemas.openxmlformats.org/officeDocument/2006/relationships/tags" Target="../tags/tag683.xml"/><Relationship Id="rId59" Type="http://schemas.openxmlformats.org/officeDocument/2006/relationships/tags" Target="../tags/tag729.xml"/><Relationship Id="rId58" Type="http://schemas.openxmlformats.org/officeDocument/2006/relationships/tags" Target="../tags/tag728.xml"/><Relationship Id="rId57" Type="http://schemas.openxmlformats.org/officeDocument/2006/relationships/image" Target="../media/image8.png"/><Relationship Id="rId56" Type="http://schemas.openxmlformats.org/officeDocument/2006/relationships/tags" Target="../tags/tag727.xml"/><Relationship Id="rId55" Type="http://schemas.openxmlformats.org/officeDocument/2006/relationships/tags" Target="../tags/tag726.xml"/><Relationship Id="rId54" Type="http://schemas.openxmlformats.org/officeDocument/2006/relationships/image" Target="../media/image7.png"/><Relationship Id="rId53" Type="http://schemas.openxmlformats.org/officeDocument/2006/relationships/tags" Target="../tags/tag725.xml"/><Relationship Id="rId52" Type="http://schemas.openxmlformats.org/officeDocument/2006/relationships/image" Target="../media/image6.png"/><Relationship Id="rId51" Type="http://schemas.openxmlformats.org/officeDocument/2006/relationships/tags" Target="../tags/tag724.xml"/><Relationship Id="rId50" Type="http://schemas.openxmlformats.org/officeDocument/2006/relationships/image" Target="../media/image5.png"/><Relationship Id="rId5" Type="http://schemas.openxmlformats.org/officeDocument/2006/relationships/tags" Target="../tags/tag682.xml"/><Relationship Id="rId49" Type="http://schemas.openxmlformats.org/officeDocument/2006/relationships/tags" Target="../tags/tag723.xml"/><Relationship Id="rId48" Type="http://schemas.openxmlformats.org/officeDocument/2006/relationships/image" Target="../media/image4.png"/><Relationship Id="rId47" Type="http://schemas.openxmlformats.org/officeDocument/2006/relationships/tags" Target="../tags/tag722.xml"/><Relationship Id="rId46" Type="http://schemas.openxmlformats.org/officeDocument/2006/relationships/image" Target="../media/image3.png"/><Relationship Id="rId45" Type="http://schemas.openxmlformats.org/officeDocument/2006/relationships/tags" Target="../tags/tag721.xml"/><Relationship Id="rId44" Type="http://schemas.openxmlformats.org/officeDocument/2006/relationships/image" Target="../media/image2.png"/><Relationship Id="rId43" Type="http://schemas.openxmlformats.org/officeDocument/2006/relationships/tags" Target="../tags/tag720.xml"/><Relationship Id="rId42" Type="http://schemas.openxmlformats.org/officeDocument/2006/relationships/tags" Target="../tags/tag719.xml"/><Relationship Id="rId41" Type="http://schemas.openxmlformats.org/officeDocument/2006/relationships/tags" Target="../tags/tag718.xml"/><Relationship Id="rId40" Type="http://schemas.openxmlformats.org/officeDocument/2006/relationships/tags" Target="../tags/tag717.xml"/><Relationship Id="rId4" Type="http://schemas.openxmlformats.org/officeDocument/2006/relationships/tags" Target="../tags/tag681.xml"/><Relationship Id="rId39" Type="http://schemas.openxmlformats.org/officeDocument/2006/relationships/tags" Target="../tags/tag716.xml"/><Relationship Id="rId38" Type="http://schemas.openxmlformats.org/officeDocument/2006/relationships/tags" Target="../tags/tag715.xml"/><Relationship Id="rId37" Type="http://schemas.openxmlformats.org/officeDocument/2006/relationships/tags" Target="../tags/tag714.xml"/><Relationship Id="rId36" Type="http://schemas.openxmlformats.org/officeDocument/2006/relationships/tags" Target="../tags/tag713.xml"/><Relationship Id="rId35" Type="http://schemas.openxmlformats.org/officeDocument/2006/relationships/tags" Target="../tags/tag712.xml"/><Relationship Id="rId34" Type="http://schemas.openxmlformats.org/officeDocument/2006/relationships/tags" Target="../tags/tag711.xml"/><Relationship Id="rId33" Type="http://schemas.openxmlformats.org/officeDocument/2006/relationships/tags" Target="../tags/tag710.xml"/><Relationship Id="rId32" Type="http://schemas.openxmlformats.org/officeDocument/2006/relationships/tags" Target="../tags/tag709.xml"/><Relationship Id="rId31" Type="http://schemas.openxmlformats.org/officeDocument/2006/relationships/tags" Target="../tags/tag708.xml"/><Relationship Id="rId30" Type="http://schemas.openxmlformats.org/officeDocument/2006/relationships/tags" Target="../tags/tag707.xml"/><Relationship Id="rId3" Type="http://schemas.openxmlformats.org/officeDocument/2006/relationships/tags" Target="../tags/tag680.xml"/><Relationship Id="rId29" Type="http://schemas.openxmlformats.org/officeDocument/2006/relationships/tags" Target="../tags/tag706.xml"/><Relationship Id="rId28" Type="http://schemas.openxmlformats.org/officeDocument/2006/relationships/tags" Target="../tags/tag705.xml"/><Relationship Id="rId27" Type="http://schemas.openxmlformats.org/officeDocument/2006/relationships/tags" Target="../tags/tag704.xml"/><Relationship Id="rId26" Type="http://schemas.openxmlformats.org/officeDocument/2006/relationships/tags" Target="../tags/tag703.xml"/><Relationship Id="rId25" Type="http://schemas.openxmlformats.org/officeDocument/2006/relationships/tags" Target="../tags/tag702.xml"/><Relationship Id="rId24" Type="http://schemas.openxmlformats.org/officeDocument/2006/relationships/tags" Target="../tags/tag701.xml"/><Relationship Id="rId23" Type="http://schemas.openxmlformats.org/officeDocument/2006/relationships/tags" Target="../tags/tag700.xml"/><Relationship Id="rId22" Type="http://schemas.openxmlformats.org/officeDocument/2006/relationships/tags" Target="../tags/tag699.xml"/><Relationship Id="rId21" Type="http://schemas.openxmlformats.org/officeDocument/2006/relationships/tags" Target="../tags/tag698.xml"/><Relationship Id="rId20" Type="http://schemas.openxmlformats.org/officeDocument/2006/relationships/tags" Target="../tags/tag697.xml"/><Relationship Id="rId2" Type="http://schemas.openxmlformats.org/officeDocument/2006/relationships/tags" Target="../tags/tag679.xml"/><Relationship Id="rId19" Type="http://schemas.openxmlformats.org/officeDocument/2006/relationships/tags" Target="../tags/tag696.xml"/><Relationship Id="rId18" Type="http://schemas.openxmlformats.org/officeDocument/2006/relationships/tags" Target="../tags/tag695.xml"/><Relationship Id="rId17" Type="http://schemas.openxmlformats.org/officeDocument/2006/relationships/tags" Target="../tags/tag694.xml"/><Relationship Id="rId16" Type="http://schemas.openxmlformats.org/officeDocument/2006/relationships/tags" Target="../tags/tag693.xml"/><Relationship Id="rId15" Type="http://schemas.openxmlformats.org/officeDocument/2006/relationships/tags" Target="../tags/tag692.xml"/><Relationship Id="rId14" Type="http://schemas.openxmlformats.org/officeDocument/2006/relationships/tags" Target="../tags/tag691.xml"/><Relationship Id="rId13" Type="http://schemas.openxmlformats.org/officeDocument/2006/relationships/tags" Target="../tags/tag690.xml"/><Relationship Id="rId12" Type="http://schemas.openxmlformats.org/officeDocument/2006/relationships/tags" Target="../tags/tag689.xml"/><Relationship Id="rId11" Type="http://schemas.openxmlformats.org/officeDocument/2006/relationships/tags" Target="../tags/tag688.xml"/><Relationship Id="rId100" Type="http://schemas.openxmlformats.org/officeDocument/2006/relationships/tags" Target="../tags/tag770.xml"/><Relationship Id="rId10" Type="http://schemas.openxmlformats.org/officeDocument/2006/relationships/tags" Target="../tags/tag687.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849.xml"/><Relationship Id="rId8" Type="http://schemas.openxmlformats.org/officeDocument/2006/relationships/tags" Target="../tags/tag848.xml"/><Relationship Id="rId7" Type="http://schemas.openxmlformats.org/officeDocument/2006/relationships/tags" Target="../tags/tag847.xml"/><Relationship Id="rId6" Type="http://schemas.openxmlformats.org/officeDocument/2006/relationships/tags" Target="../tags/tag846.xml"/><Relationship Id="rId5" Type="http://schemas.openxmlformats.org/officeDocument/2006/relationships/tags" Target="../tags/tag845.xml"/><Relationship Id="rId4" Type="http://schemas.openxmlformats.org/officeDocument/2006/relationships/tags" Target="../tags/tag844.xml"/><Relationship Id="rId30" Type="http://schemas.openxmlformats.org/officeDocument/2006/relationships/tags" Target="../tags/tag870.xml"/><Relationship Id="rId3" Type="http://schemas.openxmlformats.org/officeDocument/2006/relationships/tags" Target="../tags/tag843.xml"/><Relationship Id="rId29" Type="http://schemas.openxmlformats.org/officeDocument/2006/relationships/tags" Target="../tags/tag869.xml"/><Relationship Id="rId28" Type="http://schemas.openxmlformats.org/officeDocument/2006/relationships/tags" Target="../tags/tag868.xml"/><Relationship Id="rId27" Type="http://schemas.openxmlformats.org/officeDocument/2006/relationships/tags" Target="../tags/tag867.xml"/><Relationship Id="rId26" Type="http://schemas.openxmlformats.org/officeDocument/2006/relationships/tags" Target="../tags/tag866.xml"/><Relationship Id="rId25" Type="http://schemas.openxmlformats.org/officeDocument/2006/relationships/tags" Target="../tags/tag865.xml"/><Relationship Id="rId24" Type="http://schemas.openxmlformats.org/officeDocument/2006/relationships/tags" Target="../tags/tag864.xml"/><Relationship Id="rId23" Type="http://schemas.openxmlformats.org/officeDocument/2006/relationships/tags" Target="../tags/tag863.xml"/><Relationship Id="rId22" Type="http://schemas.openxmlformats.org/officeDocument/2006/relationships/tags" Target="../tags/tag862.xml"/><Relationship Id="rId21" Type="http://schemas.openxmlformats.org/officeDocument/2006/relationships/tags" Target="../tags/tag861.xml"/><Relationship Id="rId20" Type="http://schemas.openxmlformats.org/officeDocument/2006/relationships/tags" Target="../tags/tag860.xml"/><Relationship Id="rId2" Type="http://schemas.openxmlformats.org/officeDocument/2006/relationships/tags" Target="../tags/tag842.xml"/><Relationship Id="rId19" Type="http://schemas.openxmlformats.org/officeDocument/2006/relationships/tags" Target="../tags/tag859.xml"/><Relationship Id="rId18" Type="http://schemas.openxmlformats.org/officeDocument/2006/relationships/tags" Target="../tags/tag858.xml"/><Relationship Id="rId17" Type="http://schemas.openxmlformats.org/officeDocument/2006/relationships/tags" Target="../tags/tag857.xml"/><Relationship Id="rId16" Type="http://schemas.openxmlformats.org/officeDocument/2006/relationships/tags" Target="../tags/tag856.xml"/><Relationship Id="rId15" Type="http://schemas.openxmlformats.org/officeDocument/2006/relationships/tags" Target="../tags/tag855.xml"/><Relationship Id="rId14" Type="http://schemas.openxmlformats.org/officeDocument/2006/relationships/tags" Target="../tags/tag854.xml"/><Relationship Id="rId13" Type="http://schemas.openxmlformats.org/officeDocument/2006/relationships/tags" Target="../tags/tag853.xml"/><Relationship Id="rId12" Type="http://schemas.openxmlformats.org/officeDocument/2006/relationships/tags" Target="../tags/tag852.xml"/><Relationship Id="rId11" Type="http://schemas.openxmlformats.org/officeDocument/2006/relationships/tags" Target="../tags/tag851.xml"/><Relationship Id="rId10" Type="http://schemas.openxmlformats.org/officeDocument/2006/relationships/tags" Target="../tags/tag850.xml"/><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6" Type="http://schemas.openxmlformats.org/officeDocument/2006/relationships/tags" Target="../tags/tag875.xml"/><Relationship Id="rId5" Type="http://schemas.openxmlformats.org/officeDocument/2006/relationships/tags" Target="../tags/tag874.xml"/><Relationship Id="rId4" Type="http://schemas.openxmlformats.org/officeDocument/2006/relationships/tags" Target="../tags/tag873.xml"/><Relationship Id="rId3" Type="http://schemas.openxmlformats.org/officeDocument/2006/relationships/tags" Target="../tags/tag872.xml"/><Relationship Id="rId2" Type="http://schemas.openxmlformats.org/officeDocument/2006/relationships/tags" Target="../tags/tag871.xml"/><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883.xml"/><Relationship Id="rId8" Type="http://schemas.openxmlformats.org/officeDocument/2006/relationships/tags" Target="../tags/tag882.xml"/><Relationship Id="rId7" Type="http://schemas.openxmlformats.org/officeDocument/2006/relationships/tags" Target="../tags/tag881.xml"/><Relationship Id="rId6" Type="http://schemas.openxmlformats.org/officeDocument/2006/relationships/tags" Target="../tags/tag880.xml"/><Relationship Id="rId5" Type="http://schemas.openxmlformats.org/officeDocument/2006/relationships/tags" Target="../tags/tag879.xml"/><Relationship Id="rId4" Type="http://schemas.openxmlformats.org/officeDocument/2006/relationships/tags" Target="../tags/tag878.xml"/><Relationship Id="rId3" Type="http://schemas.openxmlformats.org/officeDocument/2006/relationships/tags" Target="../tags/tag877.xml"/><Relationship Id="rId27" Type="http://schemas.openxmlformats.org/officeDocument/2006/relationships/tags" Target="../tags/tag901.xml"/><Relationship Id="rId26" Type="http://schemas.openxmlformats.org/officeDocument/2006/relationships/tags" Target="../tags/tag900.xml"/><Relationship Id="rId25" Type="http://schemas.openxmlformats.org/officeDocument/2006/relationships/tags" Target="../tags/tag899.xml"/><Relationship Id="rId24" Type="http://schemas.openxmlformats.org/officeDocument/2006/relationships/tags" Target="../tags/tag898.xml"/><Relationship Id="rId23" Type="http://schemas.openxmlformats.org/officeDocument/2006/relationships/tags" Target="../tags/tag897.xml"/><Relationship Id="rId22" Type="http://schemas.openxmlformats.org/officeDocument/2006/relationships/tags" Target="../tags/tag896.xml"/><Relationship Id="rId21" Type="http://schemas.openxmlformats.org/officeDocument/2006/relationships/tags" Target="../tags/tag895.xml"/><Relationship Id="rId20" Type="http://schemas.openxmlformats.org/officeDocument/2006/relationships/tags" Target="../tags/tag894.xml"/><Relationship Id="rId2" Type="http://schemas.openxmlformats.org/officeDocument/2006/relationships/tags" Target="../tags/tag876.xml"/><Relationship Id="rId19" Type="http://schemas.openxmlformats.org/officeDocument/2006/relationships/tags" Target="../tags/tag893.xml"/><Relationship Id="rId18" Type="http://schemas.openxmlformats.org/officeDocument/2006/relationships/tags" Target="../tags/tag892.xml"/><Relationship Id="rId17" Type="http://schemas.openxmlformats.org/officeDocument/2006/relationships/tags" Target="../tags/tag891.xml"/><Relationship Id="rId16" Type="http://schemas.openxmlformats.org/officeDocument/2006/relationships/tags" Target="../tags/tag890.xml"/><Relationship Id="rId15" Type="http://schemas.openxmlformats.org/officeDocument/2006/relationships/tags" Target="../tags/tag889.xml"/><Relationship Id="rId14" Type="http://schemas.openxmlformats.org/officeDocument/2006/relationships/tags" Target="../tags/tag888.xml"/><Relationship Id="rId13" Type="http://schemas.openxmlformats.org/officeDocument/2006/relationships/tags" Target="../tags/tag887.xml"/><Relationship Id="rId12" Type="http://schemas.openxmlformats.org/officeDocument/2006/relationships/tags" Target="../tags/tag886.xml"/><Relationship Id="rId11" Type="http://schemas.openxmlformats.org/officeDocument/2006/relationships/tags" Target="../tags/tag885.xml"/><Relationship Id="rId10" Type="http://schemas.openxmlformats.org/officeDocument/2006/relationships/tags" Target="../tags/tag884.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909.xml"/><Relationship Id="rId8" Type="http://schemas.openxmlformats.org/officeDocument/2006/relationships/tags" Target="../tags/tag908.xml"/><Relationship Id="rId7" Type="http://schemas.openxmlformats.org/officeDocument/2006/relationships/tags" Target="../tags/tag907.xml"/><Relationship Id="rId6" Type="http://schemas.openxmlformats.org/officeDocument/2006/relationships/tags" Target="../tags/tag906.xml"/><Relationship Id="rId5" Type="http://schemas.openxmlformats.org/officeDocument/2006/relationships/tags" Target="../tags/tag905.xml"/><Relationship Id="rId4" Type="http://schemas.openxmlformats.org/officeDocument/2006/relationships/tags" Target="../tags/tag904.xml"/><Relationship Id="rId3" Type="http://schemas.openxmlformats.org/officeDocument/2006/relationships/tags" Target="../tags/tag903.xml"/><Relationship Id="rId2" Type="http://schemas.openxmlformats.org/officeDocument/2006/relationships/tags" Target="../tags/tag902.xml"/><Relationship Id="rId16" Type="http://schemas.openxmlformats.org/officeDocument/2006/relationships/tags" Target="../tags/tag916.xml"/><Relationship Id="rId15" Type="http://schemas.openxmlformats.org/officeDocument/2006/relationships/tags" Target="../tags/tag915.xml"/><Relationship Id="rId14" Type="http://schemas.openxmlformats.org/officeDocument/2006/relationships/tags" Target="../tags/tag914.xml"/><Relationship Id="rId13" Type="http://schemas.openxmlformats.org/officeDocument/2006/relationships/tags" Target="../tags/tag913.xml"/><Relationship Id="rId12" Type="http://schemas.openxmlformats.org/officeDocument/2006/relationships/tags" Target="../tags/tag912.xml"/><Relationship Id="rId11" Type="http://schemas.openxmlformats.org/officeDocument/2006/relationships/tags" Target="../tags/tag911.xml"/><Relationship Id="rId10" Type="http://schemas.openxmlformats.org/officeDocument/2006/relationships/tags" Target="../tags/tag910.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7" Type="http://schemas.openxmlformats.org/officeDocument/2006/relationships/tags" Target="../tags/tag922.xml"/><Relationship Id="rId6" Type="http://schemas.openxmlformats.org/officeDocument/2006/relationships/tags" Target="../tags/tag921.xml"/><Relationship Id="rId5" Type="http://schemas.openxmlformats.org/officeDocument/2006/relationships/tags" Target="../tags/tag920.xml"/><Relationship Id="rId4" Type="http://schemas.openxmlformats.org/officeDocument/2006/relationships/tags" Target="../tags/tag919.xml"/><Relationship Id="rId3" Type="http://schemas.openxmlformats.org/officeDocument/2006/relationships/tags" Target="../tags/tag918.xml"/><Relationship Id="rId2" Type="http://schemas.openxmlformats.org/officeDocument/2006/relationships/tags" Target="../tags/tag917.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930.xml"/><Relationship Id="rId8" Type="http://schemas.openxmlformats.org/officeDocument/2006/relationships/tags" Target="../tags/tag929.xml"/><Relationship Id="rId7" Type="http://schemas.openxmlformats.org/officeDocument/2006/relationships/tags" Target="../tags/tag928.xml"/><Relationship Id="rId6" Type="http://schemas.openxmlformats.org/officeDocument/2006/relationships/tags" Target="../tags/tag927.xml"/><Relationship Id="rId5" Type="http://schemas.openxmlformats.org/officeDocument/2006/relationships/tags" Target="../tags/tag926.xml"/><Relationship Id="rId4" Type="http://schemas.openxmlformats.org/officeDocument/2006/relationships/tags" Target="../tags/tag925.xml"/><Relationship Id="rId3" Type="http://schemas.openxmlformats.org/officeDocument/2006/relationships/tags" Target="../tags/tag924.xml"/><Relationship Id="rId2" Type="http://schemas.openxmlformats.org/officeDocument/2006/relationships/tags" Target="../tags/tag923.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5" Type="http://schemas.openxmlformats.org/officeDocument/2006/relationships/tags" Target="../tags/tag934.xml"/><Relationship Id="rId4" Type="http://schemas.openxmlformats.org/officeDocument/2006/relationships/tags" Target="../tags/tag933.xml"/><Relationship Id="rId3" Type="http://schemas.openxmlformats.org/officeDocument/2006/relationships/tags" Target="../tags/tag932.xml"/><Relationship Id="rId2" Type="http://schemas.openxmlformats.org/officeDocument/2006/relationships/tags" Target="../tags/tag931.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4" Type="http://schemas.openxmlformats.org/officeDocument/2006/relationships/tags" Target="../tags/tag937.xml"/><Relationship Id="rId3" Type="http://schemas.openxmlformats.org/officeDocument/2006/relationships/tags" Target="../tags/tag936.xml"/><Relationship Id="rId2" Type="http://schemas.openxmlformats.org/officeDocument/2006/relationships/tags" Target="../tags/tag935.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941.xml"/><Relationship Id="rId4" Type="http://schemas.openxmlformats.org/officeDocument/2006/relationships/tags" Target="../tags/tag940.xml"/><Relationship Id="rId3" Type="http://schemas.openxmlformats.org/officeDocument/2006/relationships/tags" Target="../tags/tag939.xml"/><Relationship Id="rId2" Type="http://schemas.openxmlformats.org/officeDocument/2006/relationships/tags" Target="../tags/tag938.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6" Type="http://schemas.openxmlformats.org/officeDocument/2006/relationships/tags" Target="../tags/tag946.xml"/><Relationship Id="rId5" Type="http://schemas.openxmlformats.org/officeDocument/2006/relationships/tags" Target="../tags/tag945.xml"/><Relationship Id="rId4" Type="http://schemas.openxmlformats.org/officeDocument/2006/relationships/tags" Target="../tags/tag944.xml"/><Relationship Id="rId3" Type="http://schemas.openxmlformats.org/officeDocument/2006/relationships/tags" Target="../tags/tag943.xml"/><Relationship Id="rId2" Type="http://schemas.openxmlformats.org/officeDocument/2006/relationships/tags" Target="../tags/tag942.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9" Type="http://schemas.openxmlformats.org/officeDocument/2006/relationships/tags" Target="../tags/tag954.xml"/><Relationship Id="rId8" Type="http://schemas.openxmlformats.org/officeDocument/2006/relationships/tags" Target="../tags/tag953.xml"/><Relationship Id="rId7" Type="http://schemas.openxmlformats.org/officeDocument/2006/relationships/tags" Target="../tags/tag952.xml"/><Relationship Id="rId6" Type="http://schemas.openxmlformats.org/officeDocument/2006/relationships/tags" Target="../tags/tag951.xml"/><Relationship Id="rId5" Type="http://schemas.openxmlformats.org/officeDocument/2006/relationships/tags" Target="../tags/tag950.xml"/><Relationship Id="rId4" Type="http://schemas.openxmlformats.org/officeDocument/2006/relationships/tags" Target="../tags/tag949.xml"/><Relationship Id="rId3" Type="http://schemas.openxmlformats.org/officeDocument/2006/relationships/tags" Target="../tags/tag948.xml"/><Relationship Id="rId22" Type="http://schemas.openxmlformats.org/officeDocument/2006/relationships/tags" Target="../tags/tag967.xml"/><Relationship Id="rId21" Type="http://schemas.openxmlformats.org/officeDocument/2006/relationships/tags" Target="../tags/tag966.xml"/><Relationship Id="rId20" Type="http://schemas.openxmlformats.org/officeDocument/2006/relationships/tags" Target="../tags/tag965.xml"/><Relationship Id="rId2" Type="http://schemas.openxmlformats.org/officeDocument/2006/relationships/tags" Target="../tags/tag947.xml"/><Relationship Id="rId19" Type="http://schemas.openxmlformats.org/officeDocument/2006/relationships/tags" Target="../tags/tag964.xml"/><Relationship Id="rId18" Type="http://schemas.openxmlformats.org/officeDocument/2006/relationships/tags" Target="../tags/tag963.xml"/><Relationship Id="rId17" Type="http://schemas.openxmlformats.org/officeDocument/2006/relationships/tags" Target="../tags/tag962.xml"/><Relationship Id="rId16" Type="http://schemas.openxmlformats.org/officeDocument/2006/relationships/tags" Target="../tags/tag961.xml"/><Relationship Id="rId15" Type="http://schemas.openxmlformats.org/officeDocument/2006/relationships/tags" Target="../tags/tag960.xml"/><Relationship Id="rId14" Type="http://schemas.openxmlformats.org/officeDocument/2006/relationships/tags" Target="../tags/tag959.xml"/><Relationship Id="rId13" Type="http://schemas.openxmlformats.org/officeDocument/2006/relationships/tags" Target="../tags/tag958.xml"/><Relationship Id="rId12" Type="http://schemas.openxmlformats.org/officeDocument/2006/relationships/tags" Target="../tags/tag957.xml"/><Relationship Id="rId11" Type="http://schemas.openxmlformats.org/officeDocument/2006/relationships/tags" Target="../tags/tag956.xml"/><Relationship Id="rId10" Type="http://schemas.openxmlformats.org/officeDocument/2006/relationships/tags" Target="../tags/tag955.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34" name="矩形 33"/>
          <p:cNvSpPr/>
          <p:nvPr userDrawn="1">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4" name="任意多边形: 形状 2"/>
          <p:cNvSpPr/>
          <p:nvPr userDrawn="1">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3" name="任意多边形: 形状 3"/>
          <p:cNvSpPr/>
          <p:nvPr userDrawn="1">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4"/>
          <p:cNvSpPr/>
          <p:nvPr userDrawn="1">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userDrawn="1">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userDrawn="1">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userDrawn="1">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userDrawn="1">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userDrawn="1">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userDrawn="1">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userDrawn="1">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userDrawn="1">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userDrawn="1">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userDrawn="1">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userDrawn="1">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userDrawn="1">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userDrawn="1">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userDrawn="1">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userDrawn="1">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userDrawn="1">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userDrawn="1">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userDrawn="1">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userDrawn="1">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24"/>
          <p:cNvSpPr/>
          <p:nvPr userDrawn="1">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userDrawn="1">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userDrawn="1">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userDrawn="1">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28"/>
          <p:cNvSpPr/>
          <p:nvPr userDrawn="1">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userDrawn="1">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userDrawn="1">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userDrawn="1">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userDrawn="1">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userDrawn="1">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userDrawn="1">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userDrawn="1">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userDrawn="1">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userDrawn="1">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userDrawn="1">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userDrawn="1">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userDrawn="1">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userDrawn="1">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userDrawn="1">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userDrawn="1">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userDrawn="1">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userDrawn="1">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userDrawn="1">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userDrawn="1">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userDrawn="1">
            <p:custDataLst>
              <p:tags r:id="rId55"/>
            </p:custDataLst>
          </p:nvPr>
        </p:nvSpPr>
        <p:spPr>
          <a:xfrm>
            <a:off x="1286510" y="683895"/>
            <a:ext cx="9855200" cy="5456555"/>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userDrawn="1">
            <p:custDataLst>
              <p:tags r:id="rId56"/>
            </p:custDataLst>
          </p:nvPr>
        </p:nvPicPr>
        <p:blipFill>
          <a:blip r:embed="rId57"/>
          <a:stretch>
            <a:fillRect/>
          </a:stretch>
        </p:blipFill>
        <p:spPr>
          <a:xfrm>
            <a:off x="7521575" y="3815080"/>
            <a:ext cx="4138930" cy="2839720"/>
          </a:xfrm>
          <a:prstGeom prst="rect">
            <a:avLst/>
          </a:prstGeom>
        </p:spPr>
      </p:pic>
      <p:sp>
        <p:nvSpPr>
          <p:cNvPr id="55" name="任意多边形: 形状 2"/>
          <p:cNvSpPr/>
          <p:nvPr userDrawn="1">
            <p:custDataLst>
              <p:tags r:id="rId58"/>
            </p:custDataLst>
          </p:nvPr>
        </p:nvSpPr>
        <p:spPr>
          <a:xfrm>
            <a:off x="1170305" y="3911600"/>
            <a:ext cx="297180" cy="1772285"/>
          </a:xfrm>
          <a:custGeom>
            <a:avLst/>
            <a:gdLst>
              <a:gd name="connsiteX0" fmla="*/ 262384 w 297351"/>
              <a:gd name="connsiteY0" fmla="*/ 1764995 h 1772035"/>
              <a:gd name="connsiteX1" fmla="*/ 189689 w 297351"/>
              <a:gd name="connsiteY1" fmla="*/ 1771339 h 1772035"/>
              <a:gd name="connsiteX2" fmla="*/ 148140 w 297351"/>
              <a:gd name="connsiteY2" fmla="*/ 1736259 h 1772035"/>
              <a:gd name="connsiteX3" fmla="*/ 148 w 297351"/>
              <a:gd name="connsiteY3" fmla="*/ 47839 h 1772035"/>
              <a:gd name="connsiteX4" fmla="*/ 34973 w 297351"/>
              <a:gd name="connsiteY4" fmla="*/ 5909 h 1772035"/>
              <a:gd name="connsiteX5" fmla="*/ 107669 w 297351"/>
              <a:gd name="connsiteY5" fmla="*/ -434 h 1772035"/>
              <a:gd name="connsiteX6" fmla="*/ 149218 w 297351"/>
              <a:gd name="connsiteY6" fmla="*/ 34708 h 1772035"/>
              <a:gd name="connsiteX7" fmla="*/ 297209 w 297351"/>
              <a:gd name="connsiteY7" fmla="*/ 1723192 h 1772035"/>
              <a:gd name="connsiteX8" fmla="*/ 262384 w 297351"/>
              <a:gd name="connsiteY8" fmla="*/ 1764995 h 1772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51" h="1772035">
                <a:moveTo>
                  <a:pt x="262384" y="1764995"/>
                </a:moveTo>
                <a:lnTo>
                  <a:pt x="189689" y="1771339"/>
                </a:lnTo>
                <a:cubicBezTo>
                  <a:pt x="168540" y="1773095"/>
                  <a:pt x="149954" y="1757402"/>
                  <a:pt x="148140" y="1736259"/>
                </a:cubicBezTo>
                <a:lnTo>
                  <a:pt x="148" y="47839"/>
                </a:lnTo>
                <a:cubicBezTo>
                  <a:pt x="-1691" y="26683"/>
                  <a:pt x="13837" y="7983"/>
                  <a:pt x="34973" y="5909"/>
                </a:cubicBezTo>
                <a:lnTo>
                  <a:pt x="107669" y="-434"/>
                </a:lnTo>
                <a:cubicBezTo>
                  <a:pt x="128830" y="-2153"/>
                  <a:pt x="147404" y="13553"/>
                  <a:pt x="149218" y="34708"/>
                </a:cubicBezTo>
                <a:lnTo>
                  <a:pt x="297209" y="1723192"/>
                </a:lnTo>
                <a:cubicBezTo>
                  <a:pt x="299011" y="1744316"/>
                  <a:pt x="283482" y="1762952"/>
                  <a:pt x="262384" y="1764995"/>
                </a:cubicBezTo>
                <a:close/>
              </a:path>
            </a:pathLst>
          </a:custGeom>
          <a:solidFill>
            <a:schemeClr val="accent2">
              <a:lumMod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6" name="任意多边形: 形状 3"/>
          <p:cNvSpPr/>
          <p:nvPr userDrawn="1">
            <p:custDataLst>
              <p:tags r:id="rId59"/>
            </p:custDataLst>
          </p:nvPr>
        </p:nvSpPr>
        <p:spPr>
          <a:xfrm>
            <a:off x="1137920" y="3677285"/>
            <a:ext cx="215900" cy="560070"/>
          </a:xfrm>
          <a:custGeom>
            <a:avLst/>
            <a:gdLst>
              <a:gd name="connsiteX0" fmla="*/ 171892 w 215798"/>
              <a:gd name="connsiteY0" fmla="*/ 550010 h 560112"/>
              <a:gd name="connsiteX1" fmla="*/ 91839 w 215798"/>
              <a:gd name="connsiteY1" fmla="*/ 557115 h 560112"/>
              <a:gd name="connsiteX2" fmla="*/ 45088 w 215798"/>
              <a:gd name="connsiteY2" fmla="*/ 543603 h 560112"/>
              <a:gd name="connsiteX3" fmla="*/ 113 w 215798"/>
              <a:gd name="connsiteY3" fmla="*/ 30423 h 560112"/>
              <a:gd name="connsiteX4" fmla="*/ 43756 w 215798"/>
              <a:gd name="connsiteY4" fmla="*/ 8792 h 560112"/>
              <a:gd name="connsiteX5" fmla="*/ 123873 w 215798"/>
              <a:gd name="connsiteY5" fmla="*/ 1687 h 560112"/>
              <a:gd name="connsiteX6" fmla="*/ 170624 w 215798"/>
              <a:gd name="connsiteY6" fmla="*/ 15199 h 560112"/>
              <a:gd name="connsiteX7" fmla="*/ 215598 w 215798"/>
              <a:gd name="connsiteY7" fmla="*/ 528443 h 560112"/>
              <a:gd name="connsiteX8" fmla="*/ 171892 w 215798"/>
              <a:gd name="connsiteY8" fmla="*/ 550010 h 56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798" h="560112">
                <a:moveTo>
                  <a:pt x="171892" y="550010"/>
                </a:moveTo>
                <a:lnTo>
                  <a:pt x="91839" y="557115"/>
                </a:lnTo>
                <a:cubicBezTo>
                  <a:pt x="66973" y="559335"/>
                  <a:pt x="46991" y="565234"/>
                  <a:pt x="45088" y="543603"/>
                </a:cubicBezTo>
                <a:lnTo>
                  <a:pt x="113" y="30423"/>
                </a:lnTo>
                <a:cubicBezTo>
                  <a:pt x="-1726" y="9426"/>
                  <a:pt x="19144" y="11012"/>
                  <a:pt x="43756" y="8792"/>
                </a:cubicBezTo>
                <a:lnTo>
                  <a:pt x="123873" y="1687"/>
                </a:lnTo>
                <a:cubicBezTo>
                  <a:pt x="148739" y="-533"/>
                  <a:pt x="169038" y="-5798"/>
                  <a:pt x="170624" y="15199"/>
                </a:cubicBezTo>
                <a:lnTo>
                  <a:pt x="215598" y="528443"/>
                </a:lnTo>
                <a:cubicBezTo>
                  <a:pt x="217438" y="549693"/>
                  <a:pt x="206908" y="546902"/>
                  <a:pt x="171892" y="550010"/>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7" name="任意多边形: 形状 4"/>
          <p:cNvSpPr/>
          <p:nvPr userDrawn="1">
            <p:custDataLst>
              <p:tags r:id="rId60"/>
            </p:custDataLst>
          </p:nvPr>
        </p:nvSpPr>
        <p:spPr>
          <a:xfrm>
            <a:off x="1318260" y="3942080"/>
            <a:ext cx="89535" cy="483870"/>
          </a:xfrm>
          <a:custGeom>
            <a:avLst/>
            <a:gdLst>
              <a:gd name="connsiteX0" fmla="*/ 89378 w 89378"/>
              <a:gd name="connsiteY0" fmla="*/ 479624 h 483810"/>
              <a:gd name="connsiteX1" fmla="*/ 42374 w 89378"/>
              <a:gd name="connsiteY1" fmla="*/ 483811 h 483810"/>
              <a:gd name="connsiteX2" fmla="*/ 0 w 89378"/>
              <a:gd name="connsiteY2" fmla="*/ 0 h 483810"/>
              <a:gd name="connsiteX3" fmla="*/ 53729 w 89378"/>
              <a:gd name="connsiteY3" fmla="*/ 72315 h 483810"/>
              <a:gd name="connsiteX4" fmla="*/ 89378 w 89378"/>
              <a:gd name="connsiteY4" fmla="*/ 479624 h 48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78" h="483810">
                <a:moveTo>
                  <a:pt x="89378" y="479624"/>
                </a:moveTo>
                <a:lnTo>
                  <a:pt x="42374" y="483811"/>
                </a:lnTo>
                <a:lnTo>
                  <a:pt x="0" y="0"/>
                </a:lnTo>
                <a:lnTo>
                  <a:pt x="53729" y="72315"/>
                </a:lnTo>
                <a:lnTo>
                  <a:pt x="89378" y="479624"/>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8" name="任意多边形: 形状 5"/>
          <p:cNvSpPr/>
          <p:nvPr userDrawn="1">
            <p:custDataLst>
              <p:tags r:id="rId61"/>
            </p:custDataLst>
          </p:nvPr>
        </p:nvSpPr>
        <p:spPr>
          <a:xfrm>
            <a:off x="1155700" y="3655060"/>
            <a:ext cx="130810" cy="38100"/>
          </a:xfrm>
          <a:custGeom>
            <a:avLst/>
            <a:gdLst>
              <a:gd name="connsiteX0" fmla="*/ 130610 w 130610"/>
              <a:gd name="connsiteY0" fmla="*/ 26706 h 38123"/>
              <a:gd name="connsiteX1" fmla="*/ 2347 w 130610"/>
              <a:gd name="connsiteY1" fmla="*/ 38124 h 38123"/>
              <a:gd name="connsiteX2" fmla="*/ 0 w 130610"/>
              <a:gd name="connsiteY2" fmla="*/ 11418 h 38123"/>
              <a:gd name="connsiteX3" fmla="*/ 128263 w 130610"/>
              <a:gd name="connsiteY3" fmla="*/ 0 h 38123"/>
              <a:gd name="connsiteX4" fmla="*/ 130610 w 130610"/>
              <a:gd name="connsiteY4" fmla="*/ 26706 h 38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10" h="38123">
                <a:moveTo>
                  <a:pt x="130610" y="26706"/>
                </a:moveTo>
                <a:lnTo>
                  <a:pt x="2347" y="38124"/>
                </a:lnTo>
                <a:lnTo>
                  <a:pt x="0" y="11418"/>
                </a:lnTo>
                <a:lnTo>
                  <a:pt x="128263" y="0"/>
                </a:lnTo>
                <a:lnTo>
                  <a:pt x="130610" y="26706"/>
                </a:lnTo>
                <a:close/>
              </a:path>
            </a:pathLst>
          </a:custGeom>
          <a:solidFill>
            <a:schemeClr val="accent2">
              <a:lumMod val="50000"/>
            </a:schemeClr>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59" name="任意多边形: 形状 6"/>
          <p:cNvSpPr/>
          <p:nvPr userDrawn="1">
            <p:custDataLst>
              <p:tags r:id="rId62"/>
            </p:custDataLst>
          </p:nvPr>
        </p:nvSpPr>
        <p:spPr>
          <a:xfrm>
            <a:off x="1662430" y="3982720"/>
            <a:ext cx="285115" cy="1772920"/>
          </a:xfrm>
          <a:custGeom>
            <a:avLst/>
            <a:gdLst>
              <a:gd name="connsiteX0" fmla="*/ 107968 w 285331"/>
              <a:gd name="connsiteY0" fmla="*/ 1772078 h 1772748"/>
              <a:gd name="connsiteX1" fmla="*/ 35209 w 285331"/>
              <a:gd name="connsiteY1" fmla="*/ 1766179 h 1772748"/>
              <a:gd name="connsiteX2" fmla="*/ 130 w 285331"/>
              <a:gd name="connsiteY2" fmla="*/ 1724503 h 1772748"/>
              <a:gd name="connsiteX3" fmla="*/ 136069 w 285331"/>
              <a:gd name="connsiteY3" fmla="*/ 34940 h 1772748"/>
              <a:gd name="connsiteX4" fmla="*/ 177365 w 285331"/>
              <a:gd name="connsiteY4" fmla="*/ -456 h 1772748"/>
              <a:gd name="connsiteX5" fmla="*/ 250123 w 285331"/>
              <a:gd name="connsiteY5" fmla="*/ 5507 h 1772748"/>
              <a:gd name="connsiteX6" fmla="*/ 285202 w 285331"/>
              <a:gd name="connsiteY6" fmla="*/ 47119 h 1772748"/>
              <a:gd name="connsiteX7" fmla="*/ 149263 w 285331"/>
              <a:gd name="connsiteY7" fmla="*/ 1736682 h 1772748"/>
              <a:gd name="connsiteX8" fmla="*/ 107968 w 285331"/>
              <a:gd name="connsiteY8" fmla="*/ 1772078 h 177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331" h="1772748">
                <a:moveTo>
                  <a:pt x="107968" y="1772078"/>
                </a:moveTo>
                <a:lnTo>
                  <a:pt x="35209" y="1766179"/>
                </a:lnTo>
                <a:cubicBezTo>
                  <a:pt x="14060" y="1764263"/>
                  <a:pt x="-1595" y="1745665"/>
                  <a:pt x="130" y="1724503"/>
                </a:cubicBezTo>
                <a:lnTo>
                  <a:pt x="136069" y="34940"/>
                </a:lnTo>
                <a:cubicBezTo>
                  <a:pt x="137757" y="13791"/>
                  <a:pt x="156209" y="-2022"/>
                  <a:pt x="177365" y="-456"/>
                </a:cubicBezTo>
                <a:lnTo>
                  <a:pt x="250123" y="5507"/>
                </a:lnTo>
                <a:cubicBezTo>
                  <a:pt x="271260" y="7391"/>
                  <a:pt x="286921" y="25971"/>
                  <a:pt x="285202" y="47119"/>
                </a:cubicBezTo>
                <a:lnTo>
                  <a:pt x="149263" y="1736682"/>
                </a:lnTo>
                <a:cubicBezTo>
                  <a:pt x="147576" y="1757831"/>
                  <a:pt x="129123" y="1773645"/>
                  <a:pt x="107968" y="1772078"/>
                </a:cubicBezTo>
                <a:close/>
              </a:path>
            </a:pathLst>
          </a:custGeom>
          <a:solidFill>
            <a:schemeClr val="accent6">
              <a:lumMod val="50000"/>
              <a:lumOff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0" name="任意多边形: 形状 7"/>
          <p:cNvSpPr/>
          <p:nvPr userDrawn="1">
            <p:custDataLst>
              <p:tags r:id="rId63"/>
            </p:custDataLst>
          </p:nvPr>
        </p:nvSpPr>
        <p:spPr>
          <a:xfrm>
            <a:off x="1743075" y="4207510"/>
            <a:ext cx="215900" cy="59690"/>
          </a:xfrm>
          <a:custGeom>
            <a:avLst/>
            <a:gdLst>
              <a:gd name="connsiteX0" fmla="*/ 200818 w 216027"/>
              <a:gd name="connsiteY0" fmla="*/ 59039 h 59642"/>
              <a:gd name="connsiteX1" fmla="*/ 11658 w 216027"/>
              <a:gd name="connsiteY1" fmla="*/ 43562 h 59642"/>
              <a:gd name="connsiteX2" fmla="*/ 43 w 216027"/>
              <a:gd name="connsiteY2" fmla="*/ 29885 h 59642"/>
              <a:gd name="connsiteX3" fmla="*/ 50 w 216027"/>
              <a:gd name="connsiteY3" fmla="*/ 29796 h 59642"/>
              <a:gd name="connsiteX4" fmla="*/ 1572 w 216027"/>
              <a:gd name="connsiteY4" fmla="*/ 11147 h 59642"/>
              <a:gd name="connsiteX5" fmla="*/ 15198 w 216027"/>
              <a:gd name="connsiteY5" fmla="*/ -525 h 59642"/>
              <a:gd name="connsiteX6" fmla="*/ 15210 w 216027"/>
              <a:gd name="connsiteY6" fmla="*/ -525 h 59642"/>
              <a:gd name="connsiteX7" fmla="*/ 204370 w 216027"/>
              <a:gd name="connsiteY7" fmla="*/ 15143 h 59642"/>
              <a:gd name="connsiteX8" fmla="*/ 215985 w 216027"/>
              <a:gd name="connsiteY8" fmla="*/ 28820 h 59642"/>
              <a:gd name="connsiteX9" fmla="*/ 215979 w 216027"/>
              <a:gd name="connsiteY9" fmla="*/ 28908 h 59642"/>
              <a:gd name="connsiteX10" fmla="*/ 214456 w 216027"/>
              <a:gd name="connsiteY10" fmla="*/ 47494 h 59642"/>
              <a:gd name="connsiteX11" fmla="*/ 200818 w 216027"/>
              <a:gd name="connsiteY11" fmla="*/ 59039 h 5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027" h="59642">
                <a:moveTo>
                  <a:pt x="200818" y="59039"/>
                </a:moveTo>
                <a:lnTo>
                  <a:pt x="11658" y="43562"/>
                </a:lnTo>
                <a:cubicBezTo>
                  <a:pt x="4674" y="42991"/>
                  <a:pt x="-528" y="36869"/>
                  <a:pt x="43" y="29885"/>
                </a:cubicBezTo>
                <a:cubicBezTo>
                  <a:pt x="43" y="29860"/>
                  <a:pt x="50" y="29828"/>
                  <a:pt x="50" y="29796"/>
                </a:cubicBezTo>
                <a:lnTo>
                  <a:pt x="1572" y="11147"/>
                </a:lnTo>
                <a:cubicBezTo>
                  <a:pt x="2111" y="4163"/>
                  <a:pt x="8213" y="-1064"/>
                  <a:pt x="15198" y="-525"/>
                </a:cubicBezTo>
                <a:cubicBezTo>
                  <a:pt x="15204" y="-525"/>
                  <a:pt x="15204" y="-525"/>
                  <a:pt x="15210" y="-525"/>
                </a:cubicBezTo>
                <a:lnTo>
                  <a:pt x="204370" y="15143"/>
                </a:lnTo>
                <a:cubicBezTo>
                  <a:pt x="211354" y="15714"/>
                  <a:pt x="216556" y="21835"/>
                  <a:pt x="215985" y="28820"/>
                </a:cubicBezTo>
                <a:cubicBezTo>
                  <a:pt x="215985" y="28845"/>
                  <a:pt x="215979" y="28877"/>
                  <a:pt x="215979" y="28908"/>
                </a:cubicBezTo>
                <a:lnTo>
                  <a:pt x="214456" y="47494"/>
                </a:lnTo>
                <a:cubicBezTo>
                  <a:pt x="213853" y="54434"/>
                  <a:pt x="207764" y="59585"/>
                  <a:pt x="200818" y="59039"/>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1" name="任意多边形: 形状 8"/>
          <p:cNvSpPr/>
          <p:nvPr userDrawn="1">
            <p:custDataLst>
              <p:tags r:id="rId64"/>
            </p:custDataLst>
          </p:nvPr>
        </p:nvSpPr>
        <p:spPr>
          <a:xfrm>
            <a:off x="1763395" y="3582670"/>
            <a:ext cx="215265" cy="1122045"/>
          </a:xfrm>
          <a:custGeom>
            <a:avLst/>
            <a:gdLst>
              <a:gd name="connsiteX0" fmla="*/ 166007 w 215548"/>
              <a:gd name="connsiteY0" fmla="*/ 679385 h 1122272"/>
              <a:gd name="connsiteX1" fmla="*/ 130420 w 215548"/>
              <a:gd name="connsiteY1" fmla="*/ 1121710 h 1122272"/>
              <a:gd name="connsiteX2" fmla="*/ 167910 w 215548"/>
              <a:gd name="connsiteY2" fmla="*/ 1084284 h 1122272"/>
              <a:gd name="connsiteX3" fmla="*/ 202862 w 215548"/>
              <a:gd name="connsiteY3" fmla="*/ 649762 h 1122272"/>
              <a:gd name="connsiteX4" fmla="*/ 215549 w 215548"/>
              <a:gd name="connsiteY4" fmla="*/ 494095 h 1122272"/>
              <a:gd name="connsiteX5" fmla="*/ 189858 w 215548"/>
              <a:gd name="connsiteY5" fmla="*/ 430661 h 1122272"/>
              <a:gd name="connsiteX6" fmla="*/ 186940 w 215548"/>
              <a:gd name="connsiteY6" fmla="*/ 7366 h 1122272"/>
              <a:gd name="connsiteX7" fmla="*/ 88808 w 215548"/>
              <a:gd name="connsiteY7" fmla="*/ -563 h 1122272"/>
              <a:gd name="connsiteX8" fmla="*/ 0 w 215548"/>
              <a:gd name="connsiteY8" fmla="*/ 624895 h 1122272"/>
              <a:gd name="connsiteX9" fmla="*/ 163026 w 215548"/>
              <a:gd name="connsiteY9" fmla="*/ 638217 h 112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548" h="1122272">
                <a:moveTo>
                  <a:pt x="166007" y="679385"/>
                </a:moveTo>
                <a:lnTo>
                  <a:pt x="130420" y="1121710"/>
                </a:lnTo>
                <a:cubicBezTo>
                  <a:pt x="130420" y="1121710"/>
                  <a:pt x="165499" y="1114098"/>
                  <a:pt x="167910" y="1084284"/>
                </a:cubicBezTo>
                <a:cubicBezTo>
                  <a:pt x="170320" y="1054470"/>
                  <a:pt x="202862" y="649762"/>
                  <a:pt x="202862" y="649762"/>
                </a:cubicBezTo>
                <a:lnTo>
                  <a:pt x="215549" y="494095"/>
                </a:lnTo>
                <a:lnTo>
                  <a:pt x="189858" y="430661"/>
                </a:lnTo>
                <a:lnTo>
                  <a:pt x="186940" y="7366"/>
                </a:lnTo>
                <a:lnTo>
                  <a:pt x="88808" y="-563"/>
                </a:lnTo>
                <a:cubicBezTo>
                  <a:pt x="88808" y="-563"/>
                  <a:pt x="16557" y="420765"/>
                  <a:pt x="0" y="624895"/>
                </a:cubicBezTo>
                <a:lnTo>
                  <a:pt x="163026" y="638217"/>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2" name="任意多边形: 形状 9"/>
          <p:cNvSpPr/>
          <p:nvPr userDrawn="1">
            <p:custDataLst>
              <p:tags r:id="rId65"/>
            </p:custDataLst>
          </p:nvPr>
        </p:nvSpPr>
        <p:spPr>
          <a:xfrm>
            <a:off x="1800860" y="4255770"/>
            <a:ext cx="60960" cy="598805"/>
          </a:xfrm>
          <a:custGeom>
            <a:avLst/>
            <a:gdLst>
              <a:gd name="connsiteX0" fmla="*/ 12877 w 60960"/>
              <a:gd name="connsiteY0" fmla="*/ 599006 h 599006"/>
              <a:gd name="connsiteX1" fmla="*/ 0 w 60960"/>
              <a:gd name="connsiteY1" fmla="*/ 597992 h 599006"/>
              <a:gd name="connsiteX2" fmla="*/ 48146 w 60960"/>
              <a:gd name="connsiteY2" fmla="*/ 0 h 599006"/>
              <a:gd name="connsiteX3" fmla="*/ 60960 w 60960"/>
              <a:gd name="connsiteY3" fmla="*/ 1078 h 599006"/>
              <a:gd name="connsiteX4" fmla="*/ 12877 w 60960"/>
              <a:gd name="connsiteY4" fmla="*/ 599006 h 59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 h="599006">
                <a:moveTo>
                  <a:pt x="12877" y="599006"/>
                </a:moveTo>
                <a:lnTo>
                  <a:pt x="0" y="597992"/>
                </a:lnTo>
                <a:lnTo>
                  <a:pt x="48146" y="0"/>
                </a:lnTo>
                <a:lnTo>
                  <a:pt x="60960" y="1078"/>
                </a:lnTo>
                <a:lnTo>
                  <a:pt x="12877" y="599006"/>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3" name="任意多边形: 形状 10"/>
          <p:cNvSpPr/>
          <p:nvPr userDrawn="1">
            <p:custDataLst>
              <p:tags r:id="rId66"/>
            </p:custDataLst>
          </p:nvPr>
        </p:nvSpPr>
        <p:spPr>
          <a:xfrm>
            <a:off x="1892300" y="4122420"/>
            <a:ext cx="342265" cy="1654175"/>
          </a:xfrm>
          <a:custGeom>
            <a:avLst/>
            <a:gdLst>
              <a:gd name="connsiteX0" fmla="*/ 82927 w 341962"/>
              <a:gd name="connsiteY0" fmla="*/ 1653177 h 1654158"/>
              <a:gd name="connsiteX1" fmla="*/ 51210 w 341962"/>
              <a:gd name="connsiteY1" fmla="*/ 1649181 h 1654158"/>
              <a:gd name="connsiteX2" fmla="*/ 463 w 341962"/>
              <a:gd name="connsiteY2" fmla="*/ 1583082 h 1654158"/>
              <a:gd name="connsiteX3" fmla="*/ 193049 w 341962"/>
              <a:gd name="connsiteY3" fmla="*/ 24257 h 1654158"/>
              <a:gd name="connsiteX4" fmla="*/ 341865 w 341962"/>
              <a:gd name="connsiteY4" fmla="*/ 40116 h 1654158"/>
              <a:gd name="connsiteX5" fmla="*/ 148455 w 341962"/>
              <a:gd name="connsiteY5" fmla="*/ 1601732 h 1654158"/>
              <a:gd name="connsiteX6" fmla="*/ 82927 w 341962"/>
              <a:gd name="connsiteY6" fmla="*/ 1653177 h 16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62" h="1654158">
                <a:moveTo>
                  <a:pt x="82927" y="1653177"/>
                </a:moveTo>
                <a:lnTo>
                  <a:pt x="51210" y="1649181"/>
                </a:lnTo>
                <a:cubicBezTo>
                  <a:pt x="19056" y="1644746"/>
                  <a:pt x="-3558" y="1615288"/>
                  <a:pt x="463" y="1583082"/>
                </a:cubicBezTo>
                <a:lnTo>
                  <a:pt x="193049" y="24257"/>
                </a:lnTo>
                <a:cubicBezTo>
                  <a:pt x="198758" y="-21922"/>
                  <a:pt x="346305" y="3958"/>
                  <a:pt x="341865" y="40116"/>
                </a:cubicBezTo>
                <a:lnTo>
                  <a:pt x="148455" y="1601732"/>
                </a:lnTo>
                <a:cubicBezTo>
                  <a:pt x="144522" y="1634007"/>
                  <a:pt x="115215" y="1657015"/>
                  <a:pt x="82927" y="1653177"/>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4" name="任意多边形: 形状 11"/>
          <p:cNvSpPr/>
          <p:nvPr userDrawn="1">
            <p:custDataLst>
              <p:tags r:id="rId67"/>
            </p:custDataLst>
          </p:nvPr>
        </p:nvSpPr>
        <p:spPr>
          <a:xfrm>
            <a:off x="2084070" y="3951605"/>
            <a:ext cx="149225" cy="229235"/>
          </a:xfrm>
          <a:custGeom>
            <a:avLst/>
            <a:gdLst>
              <a:gd name="connsiteX0" fmla="*/ 112278 w 149302"/>
              <a:gd name="connsiteY0" fmla="*/ 2727 h 229530"/>
              <a:gd name="connsiteX1" fmla="*/ 86905 w 149302"/>
              <a:gd name="connsiteY1" fmla="*/ -508 h 229530"/>
              <a:gd name="connsiteX2" fmla="*/ 0 w 149302"/>
              <a:gd name="connsiteY2" fmla="*/ 200007 h 229530"/>
              <a:gd name="connsiteX3" fmla="*/ 0 w 149302"/>
              <a:gd name="connsiteY3" fmla="*/ 202417 h 229530"/>
              <a:gd name="connsiteX4" fmla="*/ 71998 w 149302"/>
              <a:gd name="connsiteY4" fmla="*/ 228806 h 229530"/>
              <a:gd name="connsiteX5" fmla="*/ 147104 w 149302"/>
              <a:gd name="connsiteY5" fmla="*/ 220686 h 229530"/>
              <a:gd name="connsiteX6" fmla="*/ 148753 w 149302"/>
              <a:gd name="connsiteY6" fmla="*/ 219989 h 229530"/>
              <a:gd name="connsiteX7" fmla="*/ 148753 w 149302"/>
              <a:gd name="connsiteY7" fmla="*/ 218720 h 229530"/>
              <a:gd name="connsiteX8" fmla="*/ 112278 w 149302"/>
              <a:gd name="connsiteY8" fmla="*/ 2727 h 22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02" h="229530">
                <a:moveTo>
                  <a:pt x="112278" y="2727"/>
                </a:moveTo>
                <a:lnTo>
                  <a:pt x="86905" y="-508"/>
                </a:lnTo>
                <a:cubicBezTo>
                  <a:pt x="58106" y="-4123"/>
                  <a:pt x="3553" y="170764"/>
                  <a:pt x="0" y="200007"/>
                </a:cubicBezTo>
                <a:lnTo>
                  <a:pt x="0" y="202417"/>
                </a:lnTo>
                <a:cubicBezTo>
                  <a:pt x="34826" y="194171"/>
                  <a:pt x="29434" y="223922"/>
                  <a:pt x="71998" y="228806"/>
                </a:cubicBezTo>
                <a:cubicBezTo>
                  <a:pt x="93439" y="231280"/>
                  <a:pt x="118432" y="204194"/>
                  <a:pt x="147104" y="220686"/>
                </a:cubicBezTo>
                <a:cubicBezTo>
                  <a:pt x="147611" y="220686"/>
                  <a:pt x="148182" y="220179"/>
                  <a:pt x="148753" y="219989"/>
                </a:cubicBezTo>
                <a:lnTo>
                  <a:pt x="148753" y="218720"/>
                </a:lnTo>
                <a:cubicBezTo>
                  <a:pt x="151988" y="189604"/>
                  <a:pt x="141077" y="6343"/>
                  <a:pt x="112278" y="2727"/>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5" name="任意多边形: 形状 12"/>
          <p:cNvSpPr/>
          <p:nvPr userDrawn="1">
            <p:custDataLst>
              <p:tags r:id="rId68"/>
            </p:custDataLst>
          </p:nvPr>
        </p:nvSpPr>
        <p:spPr>
          <a:xfrm>
            <a:off x="2156460" y="3856355"/>
            <a:ext cx="52070" cy="120015"/>
          </a:xfrm>
          <a:custGeom>
            <a:avLst/>
            <a:gdLst>
              <a:gd name="connsiteX0" fmla="*/ 17 w 52285"/>
              <a:gd name="connsiteY0" fmla="*/ 105055 h 120301"/>
              <a:gd name="connsiteX1" fmla="*/ 39599 w 52285"/>
              <a:gd name="connsiteY1" fmla="*/ -563 h 120301"/>
              <a:gd name="connsiteX2" fmla="*/ 52286 w 52285"/>
              <a:gd name="connsiteY2" fmla="*/ 111588 h 120301"/>
              <a:gd name="connsiteX3" fmla="*/ 23170 w 52285"/>
              <a:gd name="connsiteY3" fmla="*/ 119073 h 120301"/>
              <a:gd name="connsiteX4" fmla="*/ 17 w 52285"/>
              <a:gd name="connsiteY4" fmla="*/ 105055 h 1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5" h="120301">
                <a:moveTo>
                  <a:pt x="17" y="105055"/>
                </a:moveTo>
                <a:lnTo>
                  <a:pt x="39599" y="-563"/>
                </a:lnTo>
                <a:lnTo>
                  <a:pt x="52286" y="111588"/>
                </a:lnTo>
                <a:cubicBezTo>
                  <a:pt x="52286" y="111588"/>
                  <a:pt x="50700" y="122499"/>
                  <a:pt x="23170" y="119073"/>
                </a:cubicBezTo>
                <a:cubicBezTo>
                  <a:pt x="-1442" y="115965"/>
                  <a:pt x="17" y="105055"/>
                  <a:pt x="17" y="105055"/>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6" name="任意多边形: 形状 13"/>
          <p:cNvSpPr/>
          <p:nvPr userDrawn="1">
            <p:custDataLst>
              <p:tags r:id="rId69"/>
            </p:custDataLst>
          </p:nvPr>
        </p:nvSpPr>
        <p:spPr>
          <a:xfrm>
            <a:off x="1489075" y="3846830"/>
            <a:ext cx="167640" cy="1663065"/>
          </a:xfrm>
          <a:custGeom>
            <a:avLst/>
            <a:gdLst>
              <a:gd name="connsiteX0" fmla="*/ 90208 w 167470"/>
              <a:gd name="connsiteY0" fmla="*/ 1662205 h 1662768"/>
              <a:gd name="connsiteX1" fmla="*/ 58047 w 167470"/>
              <a:gd name="connsiteY1" fmla="*/ 1661824 h 1662768"/>
              <a:gd name="connsiteX2" fmla="*/ 5 w 167470"/>
              <a:gd name="connsiteY2" fmla="*/ 1601942 h 1662768"/>
              <a:gd name="connsiteX3" fmla="*/ 17829 w 167470"/>
              <a:gd name="connsiteY3" fmla="*/ 31192 h 1662768"/>
              <a:gd name="connsiteX4" fmla="*/ 167470 w 167470"/>
              <a:gd name="connsiteY4" fmla="*/ 30050 h 1662768"/>
              <a:gd name="connsiteX5" fmla="*/ 149582 w 167470"/>
              <a:gd name="connsiteY5" fmla="*/ 1603655 h 1662768"/>
              <a:gd name="connsiteX6" fmla="*/ 90208 w 167470"/>
              <a:gd name="connsiteY6" fmla="*/ 1662205 h 1662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470" h="1662768">
                <a:moveTo>
                  <a:pt x="90208" y="1662205"/>
                </a:moveTo>
                <a:lnTo>
                  <a:pt x="58047" y="1661824"/>
                </a:lnTo>
                <a:cubicBezTo>
                  <a:pt x="25537" y="1661196"/>
                  <a:pt x="-382" y="1634459"/>
                  <a:pt x="5" y="1601942"/>
                </a:cubicBezTo>
                <a:lnTo>
                  <a:pt x="17829" y="31192"/>
                </a:lnTo>
                <a:cubicBezTo>
                  <a:pt x="18337" y="-15369"/>
                  <a:pt x="167914" y="-6361"/>
                  <a:pt x="167470" y="30050"/>
                </a:cubicBezTo>
                <a:lnTo>
                  <a:pt x="149582" y="1603655"/>
                </a:lnTo>
                <a:cubicBezTo>
                  <a:pt x="149271" y="1636184"/>
                  <a:pt x="122737" y="1662344"/>
                  <a:pt x="90208" y="166220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7" name="任意多边形: 形状 14"/>
          <p:cNvSpPr/>
          <p:nvPr userDrawn="1">
            <p:custDataLst>
              <p:tags r:id="rId70"/>
            </p:custDataLst>
          </p:nvPr>
        </p:nvSpPr>
        <p:spPr>
          <a:xfrm>
            <a:off x="1506855" y="3674110"/>
            <a:ext cx="149860" cy="229870"/>
          </a:xfrm>
          <a:custGeom>
            <a:avLst/>
            <a:gdLst>
              <a:gd name="connsiteX0" fmla="*/ 89823 w 149769"/>
              <a:gd name="connsiteY0" fmla="*/ -562 h 229821"/>
              <a:gd name="connsiteX1" fmla="*/ 64005 w 149769"/>
              <a:gd name="connsiteY1" fmla="*/ -562 h 229821"/>
              <a:gd name="connsiteX2" fmla="*/ 0 w 149769"/>
              <a:gd name="connsiteY2" fmla="*/ 208770 h 229821"/>
              <a:gd name="connsiteX3" fmla="*/ 0 w 149769"/>
              <a:gd name="connsiteY3" fmla="*/ 211180 h 229821"/>
              <a:gd name="connsiteX4" fmla="*/ 74472 w 149769"/>
              <a:gd name="connsiteY4" fmla="*/ 229259 h 229821"/>
              <a:gd name="connsiteX5" fmla="*/ 148182 w 149769"/>
              <a:gd name="connsiteY5" fmla="*/ 212702 h 229821"/>
              <a:gd name="connsiteX6" fmla="*/ 149768 w 149769"/>
              <a:gd name="connsiteY6" fmla="*/ 211814 h 229821"/>
              <a:gd name="connsiteX7" fmla="*/ 149768 w 149769"/>
              <a:gd name="connsiteY7" fmla="*/ 210546 h 229821"/>
              <a:gd name="connsiteX8" fmla="*/ 89823 w 149769"/>
              <a:gd name="connsiteY8" fmla="*/ -562 h 2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69" h="229821">
                <a:moveTo>
                  <a:pt x="89823" y="-562"/>
                </a:moveTo>
                <a:lnTo>
                  <a:pt x="64005" y="-562"/>
                </a:lnTo>
                <a:cubicBezTo>
                  <a:pt x="34952" y="-943"/>
                  <a:pt x="571" y="179273"/>
                  <a:pt x="0" y="208770"/>
                </a:cubicBezTo>
                <a:lnTo>
                  <a:pt x="0" y="211180"/>
                </a:lnTo>
                <a:cubicBezTo>
                  <a:pt x="33684" y="199064"/>
                  <a:pt x="31717" y="229259"/>
                  <a:pt x="74472" y="229259"/>
                </a:cubicBezTo>
                <a:cubicBezTo>
                  <a:pt x="96103" y="229259"/>
                  <a:pt x="117924" y="199572"/>
                  <a:pt x="148182" y="212702"/>
                </a:cubicBezTo>
                <a:cubicBezTo>
                  <a:pt x="148753" y="212702"/>
                  <a:pt x="149260" y="212068"/>
                  <a:pt x="149768" y="211814"/>
                </a:cubicBezTo>
                <a:lnTo>
                  <a:pt x="149768" y="210546"/>
                </a:lnTo>
                <a:cubicBezTo>
                  <a:pt x="150085" y="180985"/>
                  <a:pt x="118749" y="-182"/>
                  <a:pt x="89823" y="-562"/>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8" name="任意多边形: 形状 15"/>
          <p:cNvSpPr/>
          <p:nvPr userDrawn="1">
            <p:custDataLst>
              <p:tags r:id="rId71"/>
            </p:custDataLst>
          </p:nvPr>
        </p:nvSpPr>
        <p:spPr>
          <a:xfrm>
            <a:off x="1557655" y="3576320"/>
            <a:ext cx="52705" cy="120650"/>
          </a:xfrm>
          <a:custGeom>
            <a:avLst/>
            <a:gdLst>
              <a:gd name="connsiteX0" fmla="*/ 0 w 52967"/>
              <a:gd name="connsiteY0" fmla="*/ 108797 h 120721"/>
              <a:gd name="connsiteX1" fmla="*/ 27594 w 52967"/>
              <a:gd name="connsiteY1" fmla="*/ -563 h 120721"/>
              <a:gd name="connsiteX2" fmla="*/ 52968 w 52967"/>
              <a:gd name="connsiteY2" fmla="*/ 109432 h 120721"/>
              <a:gd name="connsiteX3" fmla="*/ 24866 w 52967"/>
              <a:gd name="connsiteY3" fmla="*/ 120152 h 120721"/>
              <a:gd name="connsiteX4" fmla="*/ 0 w 52967"/>
              <a:gd name="connsiteY4" fmla="*/ 108797 h 120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7" h="120721">
                <a:moveTo>
                  <a:pt x="0" y="108797"/>
                </a:moveTo>
                <a:lnTo>
                  <a:pt x="27594" y="-563"/>
                </a:lnTo>
                <a:lnTo>
                  <a:pt x="52968" y="109432"/>
                </a:lnTo>
                <a:cubicBezTo>
                  <a:pt x="52968" y="109432"/>
                  <a:pt x="52587" y="120469"/>
                  <a:pt x="24866" y="120152"/>
                </a:cubicBezTo>
                <a:cubicBezTo>
                  <a:pt x="-190" y="119961"/>
                  <a:pt x="0" y="108797"/>
                  <a:pt x="0" y="108797"/>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9" name="任意多边形: 形状 16"/>
          <p:cNvSpPr/>
          <p:nvPr userDrawn="1">
            <p:custDataLst>
              <p:tags r:id="rId72"/>
            </p:custDataLst>
          </p:nvPr>
        </p:nvSpPr>
        <p:spPr>
          <a:xfrm>
            <a:off x="885825" y="3815080"/>
            <a:ext cx="118745" cy="142240"/>
          </a:xfrm>
          <a:custGeom>
            <a:avLst/>
            <a:gdLst>
              <a:gd name="connsiteX0" fmla="*/ 118989 w 118988"/>
              <a:gd name="connsiteY0" fmla="*/ 128993 h 141925"/>
              <a:gd name="connsiteX1" fmla="*/ 108522 w 118988"/>
              <a:gd name="connsiteY1" fmla="*/ 33842 h 141925"/>
              <a:gd name="connsiteX2" fmla="*/ 66148 w 118988"/>
              <a:gd name="connsiteY2" fmla="*/ -349 h 141925"/>
              <a:gd name="connsiteX3" fmla="*/ 34114 w 118988"/>
              <a:gd name="connsiteY3" fmla="*/ 3204 h 141925"/>
              <a:gd name="connsiteX4" fmla="*/ 240 w 118988"/>
              <a:gd name="connsiteY4" fmla="*/ 45958 h 141925"/>
              <a:gd name="connsiteX5" fmla="*/ 10453 w 118988"/>
              <a:gd name="connsiteY5" fmla="*/ 141363 h 14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988" h="141925">
                <a:moveTo>
                  <a:pt x="118989" y="128993"/>
                </a:moveTo>
                <a:lnTo>
                  <a:pt x="108522" y="33842"/>
                </a:lnTo>
                <a:cubicBezTo>
                  <a:pt x="106226" y="12719"/>
                  <a:pt x="87278" y="-2569"/>
                  <a:pt x="66148" y="-349"/>
                </a:cubicBezTo>
                <a:lnTo>
                  <a:pt x="34114" y="3204"/>
                </a:lnTo>
                <a:cubicBezTo>
                  <a:pt x="13010" y="5754"/>
                  <a:pt x="-2107" y="24828"/>
                  <a:pt x="240" y="45958"/>
                </a:cubicBezTo>
                <a:lnTo>
                  <a:pt x="10453" y="141363"/>
                </a:lnTo>
                <a:close/>
              </a:path>
            </a:pathLst>
          </a:custGeom>
          <a:solidFill>
            <a:schemeClr val="accent3"/>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0" name="任意多边形: 形状 17"/>
          <p:cNvSpPr/>
          <p:nvPr userDrawn="1">
            <p:custDataLst>
              <p:tags r:id="rId73"/>
            </p:custDataLst>
          </p:nvPr>
        </p:nvSpPr>
        <p:spPr>
          <a:xfrm>
            <a:off x="876300" y="3917315"/>
            <a:ext cx="334645" cy="1770380"/>
          </a:xfrm>
          <a:custGeom>
            <a:avLst/>
            <a:gdLst>
              <a:gd name="connsiteX0" fmla="*/ 300346 w 334459"/>
              <a:gd name="connsiteY0" fmla="*/ 1761275 h 1770108"/>
              <a:gd name="connsiteX1" fmla="*/ 227841 w 334459"/>
              <a:gd name="connsiteY1" fmla="*/ 1769331 h 1770108"/>
              <a:gd name="connsiteX2" fmla="*/ 185531 w 334459"/>
              <a:gd name="connsiteY2" fmla="*/ 1735204 h 1770108"/>
              <a:gd name="connsiteX3" fmla="*/ 240 w 334459"/>
              <a:gd name="connsiteY3" fmla="*/ 50399 h 1770108"/>
              <a:gd name="connsiteX4" fmla="*/ 34114 w 334459"/>
              <a:gd name="connsiteY4" fmla="*/ 7708 h 1770108"/>
              <a:gd name="connsiteX5" fmla="*/ 106619 w 334459"/>
              <a:gd name="connsiteY5" fmla="*/ -348 h 1770108"/>
              <a:gd name="connsiteX6" fmla="*/ 148930 w 334459"/>
              <a:gd name="connsiteY6" fmla="*/ 33779 h 1770108"/>
              <a:gd name="connsiteX7" fmla="*/ 334220 w 334459"/>
              <a:gd name="connsiteY7" fmla="*/ 1718584 h 1770108"/>
              <a:gd name="connsiteX8" fmla="*/ 300346 w 334459"/>
              <a:gd name="connsiteY8" fmla="*/ 1761275 h 177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59" h="1770108">
                <a:moveTo>
                  <a:pt x="300346" y="1761275"/>
                </a:moveTo>
                <a:lnTo>
                  <a:pt x="227841" y="1769331"/>
                </a:lnTo>
                <a:cubicBezTo>
                  <a:pt x="206743" y="1771552"/>
                  <a:pt x="187827" y="1756295"/>
                  <a:pt x="185531" y="1735204"/>
                </a:cubicBezTo>
                <a:lnTo>
                  <a:pt x="240" y="50399"/>
                </a:lnTo>
                <a:cubicBezTo>
                  <a:pt x="-2107" y="29282"/>
                  <a:pt x="13016" y="10226"/>
                  <a:pt x="34114" y="7708"/>
                </a:cubicBezTo>
                <a:lnTo>
                  <a:pt x="106619" y="-348"/>
                </a:lnTo>
                <a:cubicBezTo>
                  <a:pt x="127717" y="-2569"/>
                  <a:pt x="146633" y="12687"/>
                  <a:pt x="148930" y="33779"/>
                </a:cubicBezTo>
                <a:lnTo>
                  <a:pt x="334220" y="1718584"/>
                </a:lnTo>
                <a:cubicBezTo>
                  <a:pt x="336567" y="1739701"/>
                  <a:pt x="321444" y="1758757"/>
                  <a:pt x="300346" y="1761275"/>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1" name="任意多边形: 形状 18"/>
          <p:cNvSpPr/>
          <p:nvPr userDrawn="1">
            <p:custDataLst>
              <p:tags r:id="rId74"/>
            </p:custDataLst>
          </p:nvPr>
        </p:nvSpPr>
        <p:spPr>
          <a:xfrm>
            <a:off x="889000" y="3905250"/>
            <a:ext cx="121920" cy="80645"/>
          </a:xfrm>
          <a:custGeom>
            <a:avLst/>
            <a:gdLst>
              <a:gd name="connsiteX0" fmla="*/ 113321 w 121849"/>
              <a:gd name="connsiteY0" fmla="*/ -140 h 80561"/>
              <a:gd name="connsiteX1" fmla="*/ 109896 w 121849"/>
              <a:gd name="connsiteY1" fmla="*/ -140 h 80561"/>
              <a:gd name="connsiteX2" fmla="*/ 4341 w 121849"/>
              <a:gd name="connsiteY2" fmla="*/ 11659 h 80561"/>
              <a:gd name="connsiteX3" fmla="*/ 1106 w 121849"/>
              <a:gd name="connsiteY3" fmla="*/ 12737 h 80561"/>
              <a:gd name="connsiteX4" fmla="*/ 28 w 121849"/>
              <a:gd name="connsiteY4" fmla="*/ 15972 h 80561"/>
              <a:gd name="connsiteX5" fmla="*/ 7069 w 121849"/>
              <a:gd name="connsiteY5" fmla="*/ 76552 h 80561"/>
              <a:gd name="connsiteX6" fmla="*/ 11319 w 121849"/>
              <a:gd name="connsiteY6" fmla="*/ 79977 h 80561"/>
              <a:gd name="connsiteX7" fmla="*/ 118396 w 121849"/>
              <a:gd name="connsiteY7" fmla="*/ 67988 h 80561"/>
              <a:gd name="connsiteX8" fmla="*/ 121827 w 121849"/>
              <a:gd name="connsiteY8" fmla="*/ 63726 h 80561"/>
              <a:gd name="connsiteX9" fmla="*/ 121821 w 121849"/>
              <a:gd name="connsiteY9" fmla="*/ 63675 h 80561"/>
              <a:gd name="connsiteX10" fmla="*/ 115478 w 121849"/>
              <a:gd name="connsiteY10" fmla="*/ 3032 h 80561"/>
              <a:gd name="connsiteX11" fmla="*/ 113321 w 121849"/>
              <a:gd name="connsiteY11" fmla="*/ -140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49" h="80561">
                <a:moveTo>
                  <a:pt x="113321" y="-140"/>
                </a:moveTo>
                <a:cubicBezTo>
                  <a:pt x="112249" y="-704"/>
                  <a:pt x="110968" y="-704"/>
                  <a:pt x="109896" y="-140"/>
                </a:cubicBezTo>
                <a:cubicBezTo>
                  <a:pt x="62510" y="18446"/>
                  <a:pt x="4912" y="11722"/>
                  <a:pt x="4341" y="11659"/>
                </a:cubicBezTo>
                <a:cubicBezTo>
                  <a:pt x="3155" y="11501"/>
                  <a:pt x="1963" y="11894"/>
                  <a:pt x="1106" y="12737"/>
                </a:cubicBezTo>
                <a:cubicBezTo>
                  <a:pt x="282" y="13600"/>
                  <a:pt x="-112" y="14786"/>
                  <a:pt x="28" y="15972"/>
                </a:cubicBezTo>
                <a:lnTo>
                  <a:pt x="7069" y="76552"/>
                </a:lnTo>
                <a:cubicBezTo>
                  <a:pt x="7304" y="78671"/>
                  <a:pt x="9200" y="80199"/>
                  <a:pt x="11319" y="79977"/>
                </a:cubicBezTo>
                <a:lnTo>
                  <a:pt x="118396" y="67988"/>
                </a:lnTo>
                <a:cubicBezTo>
                  <a:pt x="120521" y="67760"/>
                  <a:pt x="122056" y="65851"/>
                  <a:pt x="121827" y="63726"/>
                </a:cubicBezTo>
                <a:cubicBezTo>
                  <a:pt x="121827" y="63707"/>
                  <a:pt x="121821" y="63694"/>
                  <a:pt x="121821" y="63675"/>
                </a:cubicBezTo>
                <a:lnTo>
                  <a:pt x="115478" y="3032"/>
                </a:lnTo>
                <a:cubicBezTo>
                  <a:pt x="115357" y="1675"/>
                  <a:pt x="114539" y="469"/>
                  <a:pt x="113321" y="-140"/>
                </a:cubicBezTo>
                <a:close/>
              </a:path>
            </a:pathLst>
          </a:custGeom>
          <a:solidFill>
            <a:schemeClr val="accent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2" name="任意多边形: 形状 19"/>
          <p:cNvSpPr/>
          <p:nvPr userDrawn="1">
            <p:custDataLst>
              <p:tags r:id="rId75"/>
            </p:custDataLst>
          </p:nvPr>
        </p:nvSpPr>
        <p:spPr>
          <a:xfrm>
            <a:off x="901065" y="4178300"/>
            <a:ext cx="153670" cy="60960"/>
          </a:xfrm>
          <a:custGeom>
            <a:avLst/>
            <a:gdLst>
              <a:gd name="connsiteX0" fmla="*/ 0 w 153383"/>
              <a:gd name="connsiteY0" fmla="*/ 15867 h 60765"/>
              <a:gd name="connsiteX1" fmla="*/ 0 w 153383"/>
              <a:gd name="connsiteY1" fmla="*/ 15867 h 60765"/>
              <a:gd name="connsiteX2" fmla="*/ 4694 w 153383"/>
              <a:gd name="connsiteY2" fmla="*/ 58494 h 60765"/>
              <a:gd name="connsiteX3" fmla="*/ 4694 w 153383"/>
              <a:gd name="connsiteY3" fmla="*/ 58494 h 60765"/>
              <a:gd name="connsiteX4" fmla="*/ 153383 w 153383"/>
              <a:gd name="connsiteY4" fmla="*/ 42128 h 60765"/>
              <a:gd name="connsiteX5" fmla="*/ 148689 w 153383"/>
              <a:gd name="connsiteY5" fmla="*/ -563 h 60765"/>
              <a:gd name="connsiteX6" fmla="*/ 0 w 153383"/>
              <a:gd name="connsiteY6" fmla="*/ 15867 h 6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383" h="60765">
                <a:moveTo>
                  <a:pt x="0" y="15867"/>
                </a:moveTo>
                <a:lnTo>
                  <a:pt x="0" y="15867"/>
                </a:lnTo>
                <a:lnTo>
                  <a:pt x="4694" y="58494"/>
                </a:lnTo>
                <a:lnTo>
                  <a:pt x="4694" y="58494"/>
                </a:lnTo>
                <a:cubicBezTo>
                  <a:pt x="5582" y="58494"/>
                  <a:pt x="86397" y="68009"/>
                  <a:pt x="153383" y="42128"/>
                </a:cubicBezTo>
                <a:lnTo>
                  <a:pt x="148689" y="-563"/>
                </a:lnTo>
                <a:cubicBezTo>
                  <a:pt x="81703" y="25318"/>
                  <a:pt x="888" y="15994"/>
                  <a:pt x="0" y="15867"/>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3" name="任意多边形: 形状 20"/>
          <p:cNvSpPr/>
          <p:nvPr userDrawn="1">
            <p:custDataLst>
              <p:tags r:id="rId76"/>
            </p:custDataLst>
          </p:nvPr>
        </p:nvSpPr>
        <p:spPr>
          <a:xfrm>
            <a:off x="753745" y="4586605"/>
            <a:ext cx="878840" cy="1920240"/>
          </a:xfrm>
          <a:custGeom>
            <a:avLst/>
            <a:gdLst>
              <a:gd name="connsiteX0" fmla="*/ 0 w 878940"/>
              <a:gd name="connsiteY0" fmla="*/ 5646 h 1920081"/>
              <a:gd name="connsiteX1" fmla="*/ 225381 w 878940"/>
              <a:gd name="connsiteY1" fmla="*/ 1920081 h 1920081"/>
              <a:gd name="connsiteX2" fmla="*/ 878941 w 878940"/>
              <a:gd name="connsiteY2" fmla="*/ 1920081 h 1920081"/>
              <a:gd name="connsiteX3" fmla="*/ 878941 w 878940"/>
              <a:gd name="connsiteY3" fmla="*/ 0 h 1920081"/>
              <a:gd name="connsiteX4" fmla="*/ 0 w 878940"/>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940" h="1920081">
                <a:moveTo>
                  <a:pt x="0" y="5646"/>
                </a:moveTo>
                <a:lnTo>
                  <a:pt x="225381" y="1920081"/>
                </a:lnTo>
                <a:lnTo>
                  <a:pt x="878941" y="1920081"/>
                </a:lnTo>
                <a:lnTo>
                  <a:pt x="878941" y="0"/>
                </a:lnTo>
                <a:lnTo>
                  <a:pt x="0"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4" name="任意多边形: 形状 21"/>
          <p:cNvSpPr/>
          <p:nvPr userDrawn="1">
            <p:custDataLst>
              <p:tags r:id="rId77"/>
            </p:custDataLst>
          </p:nvPr>
        </p:nvSpPr>
        <p:spPr>
          <a:xfrm>
            <a:off x="1435735" y="4586605"/>
            <a:ext cx="878840" cy="1920240"/>
          </a:xfrm>
          <a:custGeom>
            <a:avLst/>
            <a:gdLst>
              <a:gd name="connsiteX0" fmla="*/ 878877 w 878877"/>
              <a:gd name="connsiteY0" fmla="*/ 5646 h 1920081"/>
              <a:gd name="connsiteX1" fmla="*/ 653496 w 878877"/>
              <a:gd name="connsiteY1" fmla="*/ 1920081 h 1920081"/>
              <a:gd name="connsiteX2" fmla="*/ 0 w 878877"/>
              <a:gd name="connsiteY2" fmla="*/ 1920081 h 1920081"/>
              <a:gd name="connsiteX3" fmla="*/ 0 w 878877"/>
              <a:gd name="connsiteY3" fmla="*/ 0 h 1920081"/>
              <a:gd name="connsiteX4" fmla="*/ 878877 w 878877"/>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877" h="1920081">
                <a:moveTo>
                  <a:pt x="878877" y="5646"/>
                </a:moveTo>
                <a:lnTo>
                  <a:pt x="653496" y="1920081"/>
                </a:lnTo>
                <a:lnTo>
                  <a:pt x="0" y="1920081"/>
                </a:lnTo>
                <a:lnTo>
                  <a:pt x="0" y="0"/>
                </a:lnTo>
                <a:lnTo>
                  <a:pt x="878877"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5" name="任意多边形: 形状 22"/>
          <p:cNvSpPr/>
          <p:nvPr userDrawn="1">
            <p:custDataLst>
              <p:tags r:id="rId78"/>
            </p:custDataLst>
          </p:nvPr>
        </p:nvSpPr>
        <p:spPr>
          <a:xfrm>
            <a:off x="672465" y="4553585"/>
            <a:ext cx="1733550" cy="73660"/>
          </a:xfrm>
          <a:custGeom>
            <a:avLst/>
            <a:gdLst>
              <a:gd name="connsiteX0" fmla="*/ 1697175 w 1733839"/>
              <a:gd name="connsiteY0" fmla="*/ 73338 h 73900"/>
              <a:gd name="connsiteX1" fmla="*/ 36665 w 1733839"/>
              <a:gd name="connsiteY1" fmla="*/ 73338 h 73900"/>
              <a:gd name="connsiteX2" fmla="*/ 0 w 1733839"/>
              <a:gd name="connsiteY2" fmla="*/ 36356 h 73900"/>
              <a:gd name="connsiteX3" fmla="*/ 0 w 1733839"/>
              <a:gd name="connsiteY3" fmla="*/ 36356 h 73900"/>
              <a:gd name="connsiteX4" fmla="*/ 36665 w 1733839"/>
              <a:gd name="connsiteY4" fmla="*/ -563 h 73900"/>
              <a:gd name="connsiteX5" fmla="*/ 1697175 w 1733839"/>
              <a:gd name="connsiteY5" fmla="*/ -563 h 73900"/>
              <a:gd name="connsiteX6" fmla="*/ 1733840 w 1733839"/>
              <a:gd name="connsiteY6" fmla="*/ 36356 h 73900"/>
              <a:gd name="connsiteX7" fmla="*/ 1733840 w 1733839"/>
              <a:gd name="connsiteY7" fmla="*/ 36356 h 73900"/>
              <a:gd name="connsiteX8" fmla="*/ 1697175 w 1733839"/>
              <a:gd name="connsiteY8" fmla="*/ 73338 h 7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839" h="73900">
                <a:moveTo>
                  <a:pt x="1697175" y="73338"/>
                </a:moveTo>
                <a:lnTo>
                  <a:pt x="36665" y="73338"/>
                </a:lnTo>
                <a:cubicBezTo>
                  <a:pt x="16347" y="73198"/>
                  <a:pt x="-38" y="56674"/>
                  <a:pt x="0" y="36356"/>
                </a:cubicBezTo>
                <a:lnTo>
                  <a:pt x="0" y="36356"/>
                </a:lnTo>
                <a:cubicBezTo>
                  <a:pt x="0" y="16063"/>
                  <a:pt x="16373" y="-423"/>
                  <a:pt x="36665" y="-563"/>
                </a:cubicBezTo>
                <a:lnTo>
                  <a:pt x="1697175" y="-563"/>
                </a:lnTo>
                <a:cubicBezTo>
                  <a:pt x="1717467" y="-423"/>
                  <a:pt x="1733840" y="16063"/>
                  <a:pt x="1733840" y="36356"/>
                </a:cubicBezTo>
                <a:lnTo>
                  <a:pt x="1733840" y="36356"/>
                </a:lnTo>
                <a:cubicBezTo>
                  <a:pt x="1733878" y="56674"/>
                  <a:pt x="1717493" y="73198"/>
                  <a:pt x="1697175" y="73338"/>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6" name="任意多边形: 形状 23"/>
          <p:cNvSpPr/>
          <p:nvPr userDrawn="1">
            <p:custDataLst>
              <p:tags r:id="rId79"/>
            </p:custDataLst>
          </p:nvPr>
        </p:nvSpPr>
        <p:spPr>
          <a:xfrm>
            <a:off x="922655" y="6506210"/>
            <a:ext cx="1280795" cy="7366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7" name="任意多边形: 形状 24"/>
          <p:cNvSpPr/>
          <p:nvPr userDrawn="1">
            <p:custDataLst>
              <p:tags r:id="rId80"/>
            </p:custDataLst>
          </p:nvPr>
        </p:nvSpPr>
        <p:spPr>
          <a:xfrm>
            <a:off x="758190" y="4628515"/>
            <a:ext cx="1551940" cy="1877695"/>
          </a:xfrm>
          <a:custGeom>
            <a:avLst/>
            <a:gdLst>
              <a:gd name="connsiteX0" fmla="*/ 1551721 w 1551720"/>
              <a:gd name="connsiteY0" fmla="*/ 0 h 1877770"/>
              <a:gd name="connsiteX1" fmla="*/ 0 w 1551720"/>
              <a:gd name="connsiteY1" fmla="*/ 0 h 1877770"/>
              <a:gd name="connsiteX2" fmla="*/ 7168 w 1551720"/>
              <a:gd name="connsiteY2" fmla="*/ 60579 h 1877770"/>
              <a:gd name="connsiteX3" fmla="*/ 191888 w 1551720"/>
              <a:gd name="connsiteY3" fmla="*/ 60579 h 1877770"/>
              <a:gd name="connsiteX4" fmla="*/ 347428 w 1551720"/>
              <a:gd name="connsiteY4" fmla="*/ 1877771 h 1877770"/>
              <a:gd name="connsiteX5" fmla="*/ 668594 w 1551720"/>
              <a:gd name="connsiteY5" fmla="*/ 1877771 h 1877770"/>
              <a:gd name="connsiteX6" fmla="*/ 594883 w 1551720"/>
              <a:gd name="connsiteY6" fmla="*/ 60579 h 1877770"/>
              <a:gd name="connsiteX7" fmla="*/ 715408 w 1551720"/>
              <a:gd name="connsiteY7" fmla="*/ 60579 h 1877770"/>
              <a:gd name="connsiteX8" fmla="*/ 739957 w 1551720"/>
              <a:gd name="connsiteY8" fmla="*/ 1877771 h 1877770"/>
              <a:gd name="connsiteX9" fmla="*/ 835742 w 1551720"/>
              <a:gd name="connsiteY9" fmla="*/ 1877771 h 1877770"/>
              <a:gd name="connsiteX10" fmla="*/ 805674 w 1551720"/>
              <a:gd name="connsiteY10" fmla="*/ 60579 h 1877770"/>
              <a:gd name="connsiteX11" fmla="*/ 1544870 w 1551720"/>
              <a:gd name="connsiteY11" fmla="*/ 60579 h 1877770"/>
              <a:gd name="connsiteX12" fmla="*/ 1551721 w 1551720"/>
              <a:gd name="connsiteY12" fmla="*/ 0 h 187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1720" h="1877770">
                <a:moveTo>
                  <a:pt x="1551721" y="0"/>
                </a:moveTo>
                <a:lnTo>
                  <a:pt x="0" y="0"/>
                </a:lnTo>
                <a:lnTo>
                  <a:pt x="7168" y="60579"/>
                </a:lnTo>
                <a:lnTo>
                  <a:pt x="191888" y="60579"/>
                </a:lnTo>
                <a:lnTo>
                  <a:pt x="347428" y="1877771"/>
                </a:lnTo>
                <a:lnTo>
                  <a:pt x="668594" y="1877771"/>
                </a:lnTo>
                <a:lnTo>
                  <a:pt x="594883" y="60579"/>
                </a:lnTo>
                <a:lnTo>
                  <a:pt x="715408" y="60579"/>
                </a:lnTo>
                <a:lnTo>
                  <a:pt x="739957" y="1877771"/>
                </a:lnTo>
                <a:lnTo>
                  <a:pt x="835742" y="1877771"/>
                </a:lnTo>
                <a:lnTo>
                  <a:pt x="805674" y="60579"/>
                </a:lnTo>
                <a:lnTo>
                  <a:pt x="1544870" y="60579"/>
                </a:lnTo>
                <a:lnTo>
                  <a:pt x="1551721" y="0"/>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userDrawn="1">
            <p:custDataLst>
              <p:tags r:id="rId81"/>
            </p:custDataLst>
          </p:nvPr>
        </p:nvSpPr>
        <p:spPr>
          <a:xfrm>
            <a:off x="1905" y="4933950"/>
            <a:ext cx="4225290" cy="192595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userDrawn="1">
            <p:custDataLst>
              <p:tags r:id="rId82"/>
            </p:custDataLst>
          </p:nvPr>
        </p:nvSpPr>
        <p:spPr>
          <a:xfrm>
            <a:off x="0" y="6280785"/>
            <a:ext cx="2772410" cy="579120"/>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userDrawn="1">
            <p:custDataLst>
              <p:tags r:id="rId83"/>
            </p:custDataLst>
          </p:nvPr>
        </p:nvSpPr>
        <p:spPr>
          <a:xfrm>
            <a:off x="1270" y="4820285"/>
            <a:ext cx="944245" cy="203708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userDrawn="1">
            <p:custDataLst>
              <p:tags r:id="rId84"/>
            </p:custDataLst>
          </p:nvPr>
        </p:nvSpPr>
        <p:spPr>
          <a:xfrm>
            <a:off x="1905" y="4979670"/>
            <a:ext cx="833120" cy="188150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userDrawn="1">
            <p:custDataLst>
              <p:tags r:id="rId85"/>
            </p:custDataLst>
          </p:nvPr>
        </p:nvSpPr>
        <p:spPr>
          <a:xfrm>
            <a:off x="519430" y="5826125"/>
            <a:ext cx="966470" cy="1033780"/>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userDrawn="1">
            <p:custDataLst>
              <p:tags r:id="rId86"/>
            </p:custDataLst>
          </p:nvPr>
        </p:nvSpPr>
        <p:spPr>
          <a:xfrm>
            <a:off x="756285" y="5990590"/>
            <a:ext cx="606425" cy="865505"/>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userDrawn="1">
            <p:custDataLst>
              <p:tags r:id="rId87"/>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userDrawn="1">
            <p:custDataLst>
              <p:tags r:id="rId88"/>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userDrawn="1">
            <p:custDataLst>
              <p:tags r:id="rId89"/>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userDrawn="1">
            <p:custDataLst>
              <p:tags r:id="rId90"/>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userDrawn="1">
            <p:custDataLst>
              <p:tags r:id="rId91"/>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userDrawn="1">
            <p:custDataLst>
              <p:tags r:id="rId92"/>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userDrawn="1">
            <p:custDataLst>
              <p:tags r:id="rId93"/>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1" name="副标题"/>
          <p:cNvSpPr txBox="1">
            <a:spLocks noGrp="1"/>
          </p:cNvSpPr>
          <p:nvPr>
            <p:ph type="body" idx="6" hasCustomPrompt="1"/>
            <p:custDataLst>
              <p:tags r:id="rId94"/>
            </p:custDataLst>
          </p:nvPr>
        </p:nvSpPr>
        <p:spPr>
          <a:xfrm>
            <a:off x="1743075" y="4627245"/>
            <a:ext cx="8682355" cy="629285"/>
          </a:xfrm>
          <a:prstGeom prst="rect">
            <a:avLst/>
          </a:prstGeom>
          <a:noFill/>
        </p:spPr>
        <p:txBody>
          <a:bodyPr wrap="square" lIns="0" tIns="0" rIns="0" bIns="0" rtlCol="0" anchor="t" anchorCtr="0">
            <a:normAutofit/>
          </a:bodyPr>
          <a:lstStyle>
            <a:lvl1pPr marL="0" marR="0" algn="ctr" defTabSz="914400" rtl="0" eaLnBrk="1" fontAlgn="auto" latinLnBrk="0" hangingPunct="1">
              <a:lnSpc>
                <a:spcPct val="100000"/>
              </a:lnSpc>
              <a:buClrTx/>
              <a:buSzTx/>
              <a:buFontTx/>
              <a:buNone/>
              <a:defRPr kumimoji="0" lang="zh-CN" altLang="en-US" sz="2400" b="1" i="0" u="none" strike="noStrike" kern="0" cap="none" spc="0" normalizeH="0" baseline="0" noProof="1" dirty="0">
                <a:solidFill>
                  <a:schemeClr val="accent2"/>
                </a:solidFill>
                <a:uFillTx/>
                <a:latin typeface="+mj-ea"/>
                <a:ea typeface="+mj-ea"/>
                <a:cs typeface="黑体" panose="02010609060101010101" charset="-122"/>
                <a:sym typeface="+mn-ea"/>
              </a:defRPr>
            </a:lvl1pPr>
          </a:lstStyle>
          <a:p>
            <a:pPr lvl="0" algn="ctr"/>
            <a:r>
              <a:rPr>
                <a:sym typeface="+mn-ea"/>
              </a:rPr>
              <a:t>单击此处编辑母版副标题样式</a:t>
            </a:r>
            <a:endParaRPr>
              <a:sym typeface="+mn-ea"/>
            </a:endParaRPr>
          </a:p>
        </p:txBody>
      </p:sp>
      <p:sp>
        <p:nvSpPr>
          <p:cNvPr id="9" name="标题"/>
          <p:cNvSpPr txBox="1">
            <a:spLocks noGrp="1"/>
          </p:cNvSpPr>
          <p:nvPr>
            <p:ph type="title" idx="5"/>
            <p:custDataLst>
              <p:tags r:id="rId95"/>
            </p:custDataLst>
          </p:nvPr>
        </p:nvSpPr>
        <p:spPr>
          <a:xfrm>
            <a:off x="1318260" y="1979295"/>
            <a:ext cx="9824085" cy="1522730"/>
          </a:xfrm>
          <a:prstGeom prst="rect">
            <a:avLst/>
          </a:prstGeom>
          <a:noFill/>
        </p:spPr>
        <p:txBody>
          <a:bodyPr wrap="square" lIns="0" tIns="0" rIns="0" bIns="0" rtlCol="0" anchor="b" anchorCtr="0">
            <a:normAutofit/>
          </a:bodyPr>
          <a:lstStyle>
            <a:lvl1pPr marL="0" marR="0" algn="ctr" defTabSz="914400" rtl="0" eaLnBrk="1" fontAlgn="auto" latinLnBrk="0" hangingPunct="1">
              <a:lnSpc>
                <a:spcPct val="100000"/>
              </a:lnSpc>
              <a:buClrTx/>
              <a:buSzTx/>
              <a:buFontTx/>
              <a:buNone/>
              <a:defRPr kumimoji="0" lang="zh-CN" altLang="en-US" sz="6000" b="1" i="0" u="none" strike="noStrike" kern="0" cap="none" spc="300" normalizeH="0" baseline="0" noProof="1" dirty="0">
                <a:solidFill>
                  <a:schemeClr val="accent1"/>
                </a:solidFill>
                <a:uFillTx/>
                <a:latin typeface="+mj-ea"/>
                <a:ea typeface="+mj-ea"/>
                <a:cs typeface="微软雅黑" panose="020B0503020204020204" charset="-122"/>
                <a:sym typeface="+mn-ea"/>
              </a:defRPr>
            </a:lvl1pPr>
          </a:lstStyle>
          <a:p>
            <a:pPr lvl="0" algn="ctr"/>
            <a:r>
              <a:rPr>
                <a:sym typeface="+mn-ea"/>
              </a:rPr>
              <a:t>单击此处编辑母版标题样式</a:t>
            </a:r>
            <a:endParaRPr>
              <a:sym typeface="+mn-ea"/>
            </a:endParaRPr>
          </a:p>
        </p:txBody>
      </p:sp>
      <p:sp>
        <p:nvSpPr>
          <p:cNvPr id="8" name="椭圆 7"/>
          <p:cNvSpPr/>
          <p:nvPr userDrawn="1">
            <p:custDataLst>
              <p:tags r:id="rId96"/>
            </p:custDataLst>
          </p:nvPr>
        </p:nvSpPr>
        <p:spPr>
          <a:xfrm>
            <a:off x="302260" y="491490"/>
            <a:ext cx="315595" cy="315595"/>
          </a:xfrm>
          <a:prstGeom prst="ellipse">
            <a:avLst/>
          </a:prstGeom>
          <a:solidFill>
            <a:schemeClr val="accent5"/>
          </a:solidFill>
          <a:ln>
            <a:solidFill>
              <a:schemeClr val="accent4"/>
            </a:solidFill>
            <a:prstDash val="solid"/>
          </a:ln>
          <a:effectLst>
            <a:outerShdw blurRad="203200" dist="101600" dir="8100000" algn="tr" rotWithShape="0">
              <a:schemeClr val="accent6">
                <a:lumMod val="50000"/>
                <a:lumOff val="50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45000" lnSpcReduction="20000"/>
          </a:bodyPr>
          <a:lstStyle/>
          <a:p>
            <a:pPr algn="ctr"/>
            <a:endParaRPr lang="zh-CN" altLang="en-US">
              <a:cs typeface="微软雅黑" panose="020B0503020204020204" charset="-122"/>
            </a:endParaRPr>
          </a:p>
        </p:txBody>
      </p:sp>
      <p:sp>
        <p:nvSpPr>
          <p:cNvPr id="10" name="椭圆 22"/>
          <p:cNvSpPr/>
          <p:nvPr userDrawn="1">
            <p:custDataLst>
              <p:tags r:id="rId97"/>
            </p:custDataLst>
          </p:nvPr>
        </p:nvSpPr>
        <p:spPr>
          <a:xfrm rot="2573124">
            <a:off x="219710" y="589915"/>
            <a:ext cx="481330" cy="130175"/>
          </a:xfrm>
          <a:custGeom>
            <a:avLst/>
            <a:gdLst>
              <a:gd name="connsiteX0" fmla="*/ 0 w 480575"/>
              <a:gd name="connsiteY0" fmla="*/ 63850 h 127700"/>
              <a:gd name="connsiteX1" fmla="*/ 240288 w 480575"/>
              <a:gd name="connsiteY1" fmla="*/ 0 h 127700"/>
              <a:gd name="connsiteX2" fmla="*/ 480576 w 480575"/>
              <a:gd name="connsiteY2" fmla="*/ 63850 h 127700"/>
              <a:gd name="connsiteX3" fmla="*/ 240288 w 480575"/>
              <a:gd name="connsiteY3" fmla="*/ 127700 h 127700"/>
              <a:gd name="connsiteX4" fmla="*/ 0 w 480575"/>
              <a:gd name="connsiteY4" fmla="*/ 63850 h 127700"/>
              <a:gd name="connsiteX0-1" fmla="*/ 4456 w 485032"/>
              <a:gd name="connsiteY0-2" fmla="*/ 67336 h 131186"/>
              <a:gd name="connsiteX1-3" fmla="*/ 100088 w 485032"/>
              <a:gd name="connsiteY1-4" fmla="*/ 14663 h 131186"/>
              <a:gd name="connsiteX2-5" fmla="*/ 244744 w 485032"/>
              <a:gd name="connsiteY2-6" fmla="*/ 3486 h 131186"/>
              <a:gd name="connsiteX3-7" fmla="*/ 485032 w 485032"/>
              <a:gd name="connsiteY3-8" fmla="*/ 67336 h 131186"/>
              <a:gd name="connsiteX4-9" fmla="*/ 244744 w 485032"/>
              <a:gd name="connsiteY4-10" fmla="*/ 131186 h 131186"/>
              <a:gd name="connsiteX5" fmla="*/ 4456 w 485032"/>
              <a:gd name="connsiteY5" fmla="*/ 67336 h 131186"/>
              <a:gd name="connsiteX0-11" fmla="*/ 4456 w 489651"/>
              <a:gd name="connsiteY0-12" fmla="*/ 64506 h 128356"/>
              <a:gd name="connsiteX1-13" fmla="*/ 100088 w 489651"/>
              <a:gd name="connsiteY1-14" fmla="*/ 11833 h 128356"/>
              <a:gd name="connsiteX2-15" fmla="*/ 244744 w 489651"/>
              <a:gd name="connsiteY2-16" fmla="*/ 656 h 128356"/>
              <a:gd name="connsiteX3-17" fmla="*/ 391125 w 489651"/>
              <a:gd name="connsiteY3-18" fmla="*/ 24264 h 128356"/>
              <a:gd name="connsiteX4-19" fmla="*/ 485032 w 489651"/>
              <a:gd name="connsiteY4-20" fmla="*/ 64506 h 128356"/>
              <a:gd name="connsiteX5-21" fmla="*/ 244744 w 489651"/>
              <a:gd name="connsiteY5-22" fmla="*/ 128356 h 128356"/>
              <a:gd name="connsiteX6" fmla="*/ 4456 w 489651"/>
              <a:gd name="connsiteY6" fmla="*/ 64506 h 128356"/>
              <a:gd name="connsiteX0-23" fmla="*/ 244744 w 489651"/>
              <a:gd name="connsiteY0-24" fmla="*/ 0 h 127700"/>
              <a:gd name="connsiteX1-25" fmla="*/ 391125 w 489651"/>
              <a:gd name="connsiteY1-26" fmla="*/ 23608 h 127700"/>
              <a:gd name="connsiteX2-27" fmla="*/ 485032 w 489651"/>
              <a:gd name="connsiteY2-28" fmla="*/ 63850 h 127700"/>
              <a:gd name="connsiteX3-29" fmla="*/ 244744 w 489651"/>
              <a:gd name="connsiteY3-30" fmla="*/ 127700 h 127700"/>
              <a:gd name="connsiteX4-31" fmla="*/ 4456 w 489651"/>
              <a:gd name="connsiteY4-32" fmla="*/ 63850 h 127700"/>
              <a:gd name="connsiteX5-33" fmla="*/ 100088 w 489651"/>
              <a:gd name="connsiteY5-34" fmla="*/ 11177 h 127700"/>
              <a:gd name="connsiteX6-35" fmla="*/ 336184 w 489651"/>
              <a:gd name="connsiteY6-36" fmla="*/ 91440 h 127700"/>
              <a:gd name="connsiteX0-37" fmla="*/ 244744 w 489651"/>
              <a:gd name="connsiteY0-38" fmla="*/ 0 h 127700"/>
              <a:gd name="connsiteX1-39" fmla="*/ 391125 w 489651"/>
              <a:gd name="connsiteY1-40" fmla="*/ 23608 h 127700"/>
              <a:gd name="connsiteX2-41" fmla="*/ 485032 w 489651"/>
              <a:gd name="connsiteY2-42" fmla="*/ 63850 h 127700"/>
              <a:gd name="connsiteX3-43" fmla="*/ 244744 w 489651"/>
              <a:gd name="connsiteY3-44" fmla="*/ 127700 h 127700"/>
              <a:gd name="connsiteX4-45" fmla="*/ 4456 w 489651"/>
              <a:gd name="connsiteY4-46" fmla="*/ 63850 h 127700"/>
              <a:gd name="connsiteX5-47" fmla="*/ 100088 w 489651"/>
              <a:gd name="connsiteY5-48" fmla="*/ 11177 h 127700"/>
              <a:gd name="connsiteX0-49" fmla="*/ 391125 w 489651"/>
              <a:gd name="connsiteY0-50" fmla="*/ 12431 h 116523"/>
              <a:gd name="connsiteX1-51" fmla="*/ 485032 w 489651"/>
              <a:gd name="connsiteY1-52" fmla="*/ 52673 h 116523"/>
              <a:gd name="connsiteX2-53" fmla="*/ 244744 w 489651"/>
              <a:gd name="connsiteY2-54" fmla="*/ 116523 h 116523"/>
              <a:gd name="connsiteX3-55" fmla="*/ 4456 w 489651"/>
              <a:gd name="connsiteY3-56" fmla="*/ 52673 h 116523"/>
              <a:gd name="connsiteX4-57" fmla="*/ 100088 w 489651"/>
              <a:gd name="connsiteY4-58" fmla="*/ 0 h 116523"/>
              <a:gd name="connsiteX0-59" fmla="*/ 391125 w 489651"/>
              <a:gd name="connsiteY0-60" fmla="*/ 12431 h 116523"/>
              <a:gd name="connsiteX1-61" fmla="*/ 485032 w 489651"/>
              <a:gd name="connsiteY1-62" fmla="*/ 52673 h 116523"/>
              <a:gd name="connsiteX2-63" fmla="*/ 244744 w 489651"/>
              <a:gd name="connsiteY2-64" fmla="*/ 116523 h 116523"/>
              <a:gd name="connsiteX3-65" fmla="*/ 4456 w 489651"/>
              <a:gd name="connsiteY3-66" fmla="*/ 52673 h 116523"/>
              <a:gd name="connsiteX4-67" fmla="*/ 100088 w 489651"/>
              <a:gd name="connsiteY4-68" fmla="*/ 0 h 116523"/>
              <a:gd name="connsiteX0-69" fmla="*/ 391125 w 485526"/>
              <a:gd name="connsiteY0-70" fmla="*/ 12431 h 116523"/>
              <a:gd name="connsiteX1-71" fmla="*/ 485032 w 485526"/>
              <a:gd name="connsiteY1-72" fmla="*/ 52673 h 116523"/>
              <a:gd name="connsiteX2-73" fmla="*/ 244744 w 485526"/>
              <a:gd name="connsiteY2-74" fmla="*/ 116523 h 116523"/>
              <a:gd name="connsiteX3-75" fmla="*/ 4456 w 485526"/>
              <a:gd name="connsiteY3-76" fmla="*/ 52673 h 116523"/>
              <a:gd name="connsiteX4-77" fmla="*/ 100088 w 485526"/>
              <a:gd name="connsiteY4-78" fmla="*/ 0 h 116523"/>
              <a:gd name="connsiteX0-79" fmla="*/ 391125 w 486355"/>
              <a:gd name="connsiteY0-80" fmla="*/ 12431 h 116523"/>
              <a:gd name="connsiteX1-81" fmla="*/ 485032 w 486355"/>
              <a:gd name="connsiteY1-82" fmla="*/ 52673 h 116523"/>
              <a:gd name="connsiteX2-83" fmla="*/ 244744 w 486355"/>
              <a:gd name="connsiteY2-84" fmla="*/ 116523 h 116523"/>
              <a:gd name="connsiteX3-85" fmla="*/ 4456 w 486355"/>
              <a:gd name="connsiteY3-86" fmla="*/ 52673 h 116523"/>
              <a:gd name="connsiteX4-87" fmla="*/ 100088 w 486355"/>
              <a:gd name="connsiteY4-88" fmla="*/ 0 h 116523"/>
              <a:gd name="connsiteX0-89" fmla="*/ 391125 w 486355"/>
              <a:gd name="connsiteY0-90" fmla="*/ 12431 h 116523"/>
              <a:gd name="connsiteX1-91" fmla="*/ 485032 w 486355"/>
              <a:gd name="connsiteY1-92" fmla="*/ 52673 h 116523"/>
              <a:gd name="connsiteX2-93" fmla="*/ 244744 w 486355"/>
              <a:gd name="connsiteY2-94" fmla="*/ 116523 h 116523"/>
              <a:gd name="connsiteX3-95" fmla="*/ 4456 w 486355"/>
              <a:gd name="connsiteY3-96" fmla="*/ 52673 h 116523"/>
              <a:gd name="connsiteX4-97" fmla="*/ 100088 w 486355"/>
              <a:gd name="connsiteY4-98" fmla="*/ 0 h 116523"/>
              <a:gd name="connsiteX0-99" fmla="*/ 388055 w 483285"/>
              <a:gd name="connsiteY0-100" fmla="*/ 12431 h 116523"/>
              <a:gd name="connsiteX1-101" fmla="*/ 481962 w 483285"/>
              <a:gd name="connsiteY1-102" fmla="*/ 52673 h 116523"/>
              <a:gd name="connsiteX2-103" fmla="*/ 241674 w 483285"/>
              <a:gd name="connsiteY2-104" fmla="*/ 116523 h 116523"/>
              <a:gd name="connsiteX3-105" fmla="*/ 1386 w 483285"/>
              <a:gd name="connsiteY3-106" fmla="*/ 52673 h 116523"/>
              <a:gd name="connsiteX4-107" fmla="*/ 97018 w 483285"/>
              <a:gd name="connsiteY4-108" fmla="*/ 0 h 116523"/>
              <a:gd name="connsiteX0-109" fmla="*/ 386951 w 482181"/>
              <a:gd name="connsiteY0-110" fmla="*/ 12431 h 116523"/>
              <a:gd name="connsiteX1-111" fmla="*/ 480858 w 482181"/>
              <a:gd name="connsiteY1-112" fmla="*/ 52673 h 116523"/>
              <a:gd name="connsiteX2-113" fmla="*/ 240570 w 482181"/>
              <a:gd name="connsiteY2-114" fmla="*/ 116523 h 116523"/>
              <a:gd name="connsiteX3-115" fmla="*/ 282 w 482181"/>
              <a:gd name="connsiteY3-116" fmla="*/ 52673 h 116523"/>
              <a:gd name="connsiteX4-117" fmla="*/ 95914 w 482181"/>
              <a:gd name="connsiteY4-118" fmla="*/ 0 h 116523"/>
              <a:gd name="connsiteX0-119" fmla="*/ 390945 w 489657"/>
              <a:gd name="connsiteY0-120" fmla="*/ 12431 h 126495"/>
              <a:gd name="connsiteX1-121" fmla="*/ 484852 w 489657"/>
              <a:gd name="connsiteY1-122" fmla="*/ 52673 h 126495"/>
              <a:gd name="connsiteX2-123" fmla="*/ 240826 w 489657"/>
              <a:gd name="connsiteY2-124" fmla="*/ 126495 h 126495"/>
              <a:gd name="connsiteX3-125" fmla="*/ 4276 w 489657"/>
              <a:gd name="connsiteY3-126" fmla="*/ 52673 h 126495"/>
              <a:gd name="connsiteX4-127" fmla="*/ 99908 w 489657"/>
              <a:gd name="connsiteY4-128" fmla="*/ 0 h 126495"/>
              <a:gd name="connsiteX0-129" fmla="*/ 390940 w 489658"/>
              <a:gd name="connsiteY0-130" fmla="*/ 12431 h 129860"/>
              <a:gd name="connsiteX1-131" fmla="*/ 484847 w 489658"/>
              <a:gd name="connsiteY1-132" fmla="*/ 52673 h 129860"/>
              <a:gd name="connsiteX2-133" fmla="*/ 240696 w 489658"/>
              <a:gd name="connsiteY2-134" fmla="*/ 129860 h 129860"/>
              <a:gd name="connsiteX3-135" fmla="*/ 4271 w 489658"/>
              <a:gd name="connsiteY3-136" fmla="*/ 52673 h 129860"/>
              <a:gd name="connsiteX4-137" fmla="*/ 99903 w 489658"/>
              <a:gd name="connsiteY4-138" fmla="*/ 0 h 129860"/>
              <a:gd name="connsiteX0-139" fmla="*/ 386757 w 485475"/>
              <a:gd name="connsiteY0-140" fmla="*/ 12431 h 129860"/>
              <a:gd name="connsiteX1-141" fmla="*/ 480664 w 485475"/>
              <a:gd name="connsiteY1-142" fmla="*/ 52673 h 129860"/>
              <a:gd name="connsiteX2-143" fmla="*/ 236513 w 485475"/>
              <a:gd name="connsiteY2-144" fmla="*/ 129860 h 129860"/>
              <a:gd name="connsiteX3-145" fmla="*/ 88 w 485475"/>
              <a:gd name="connsiteY3-146" fmla="*/ 52673 h 129860"/>
              <a:gd name="connsiteX4-147" fmla="*/ 95720 w 485475"/>
              <a:gd name="connsiteY4-148" fmla="*/ 0 h 129860"/>
              <a:gd name="connsiteX0-149" fmla="*/ 386781 w 485499"/>
              <a:gd name="connsiteY0-150" fmla="*/ 12431 h 129860"/>
              <a:gd name="connsiteX1-151" fmla="*/ 480688 w 485499"/>
              <a:gd name="connsiteY1-152" fmla="*/ 52673 h 129860"/>
              <a:gd name="connsiteX2-153" fmla="*/ 236537 w 485499"/>
              <a:gd name="connsiteY2-154" fmla="*/ 129860 h 129860"/>
              <a:gd name="connsiteX3-155" fmla="*/ 112 w 485499"/>
              <a:gd name="connsiteY3-156" fmla="*/ 52673 h 129860"/>
              <a:gd name="connsiteX4-157" fmla="*/ 95744 w 485499"/>
              <a:gd name="connsiteY4-158" fmla="*/ 0 h 129860"/>
              <a:gd name="connsiteX0-159" fmla="*/ 386781 w 481273"/>
              <a:gd name="connsiteY0-160" fmla="*/ 12431 h 129860"/>
              <a:gd name="connsiteX1-161" fmla="*/ 480688 w 481273"/>
              <a:gd name="connsiteY1-162" fmla="*/ 52673 h 129860"/>
              <a:gd name="connsiteX2-163" fmla="*/ 236537 w 481273"/>
              <a:gd name="connsiteY2-164" fmla="*/ 129860 h 129860"/>
              <a:gd name="connsiteX3-165" fmla="*/ 112 w 481273"/>
              <a:gd name="connsiteY3-166" fmla="*/ 52673 h 129860"/>
              <a:gd name="connsiteX4-167" fmla="*/ 95744 w 481273"/>
              <a:gd name="connsiteY4-168" fmla="*/ 0 h 129860"/>
              <a:gd name="connsiteX0-169" fmla="*/ 386781 w 480860"/>
              <a:gd name="connsiteY0-170" fmla="*/ 12431 h 129860"/>
              <a:gd name="connsiteX1-171" fmla="*/ 480688 w 480860"/>
              <a:gd name="connsiteY1-172" fmla="*/ 52673 h 129860"/>
              <a:gd name="connsiteX2-173" fmla="*/ 236537 w 480860"/>
              <a:gd name="connsiteY2-174" fmla="*/ 129860 h 129860"/>
              <a:gd name="connsiteX3-175" fmla="*/ 112 w 480860"/>
              <a:gd name="connsiteY3-176" fmla="*/ 52673 h 129860"/>
              <a:gd name="connsiteX4-177" fmla="*/ 95744 w 480860"/>
              <a:gd name="connsiteY4-178" fmla="*/ 0 h 129860"/>
              <a:gd name="connsiteX0-179" fmla="*/ 386781 w 481026"/>
              <a:gd name="connsiteY0-180" fmla="*/ 12431 h 129860"/>
              <a:gd name="connsiteX1-181" fmla="*/ 480688 w 481026"/>
              <a:gd name="connsiteY1-182" fmla="*/ 52673 h 129860"/>
              <a:gd name="connsiteX2-183" fmla="*/ 236537 w 481026"/>
              <a:gd name="connsiteY2-184" fmla="*/ 129860 h 129860"/>
              <a:gd name="connsiteX3-185" fmla="*/ 112 w 481026"/>
              <a:gd name="connsiteY3-186" fmla="*/ 52673 h 129860"/>
              <a:gd name="connsiteX4-187" fmla="*/ 95744 w 481026"/>
              <a:gd name="connsiteY4-188" fmla="*/ 0 h 12986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81026" h="129860">
                <a:moveTo>
                  <a:pt x="386781" y="12431"/>
                </a:moveTo>
                <a:cubicBezTo>
                  <a:pt x="426829" y="23073"/>
                  <a:pt x="486033" y="18896"/>
                  <a:pt x="480688" y="52673"/>
                </a:cubicBezTo>
                <a:cubicBezTo>
                  <a:pt x="475343" y="86450"/>
                  <a:pt x="369244" y="129860"/>
                  <a:pt x="236537" y="129860"/>
                </a:cubicBezTo>
                <a:cubicBezTo>
                  <a:pt x="103830" y="129860"/>
                  <a:pt x="-3966" y="90149"/>
                  <a:pt x="112" y="52673"/>
                </a:cubicBezTo>
                <a:cubicBezTo>
                  <a:pt x="4190" y="15197"/>
                  <a:pt x="55696" y="10642"/>
                  <a:pt x="95744" y="0"/>
                </a:cubicBezTo>
              </a:path>
            </a:pathLst>
          </a:custGeom>
          <a:noFill/>
          <a:ln>
            <a:solidFill>
              <a:schemeClr val="accent3"/>
            </a:solidFill>
            <a:prstDash val="solid"/>
          </a:ln>
          <a:effectLst>
            <a:outerShdw blurRad="203200" dist="101600" dir="8100000" algn="tr" rotWithShape="0">
              <a:schemeClr val="accent6">
                <a:lumMod val="50000"/>
                <a:lumOff val="50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cs typeface="微软雅黑" panose="020B0503020204020204" charset="-122"/>
            </a:endParaRPr>
          </a:p>
        </p:txBody>
      </p:sp>
      <p:sp>
        <p:nvSpPr>
          <p:cNvPr id="4" name="日期占位符 3"/>
          <p:cNvSpPr>
            <a:spLocks noGrp="1"/>
          </p:cNvSpPr>
          <p:nvPr>
            <p:ph type="dt" sz="half" idx="10"/>
            <p:custDataLst>
              <p:tags r:id="rId98"/>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9"/>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100"/>
            </p:custDataLst>
          </p:nvPr>
        </p:nvSpPr>
        <p:spPr>
          <a:xfrm>
            <a:off x="8877600" y="6314400"/>
            <a:ext cx="2700000" cy="316800"/>
          </a:xfrm>
        </p:spPr>
        <p:txBody>
          <a:bodyPr/>
          <a:lstStyle/>
          <a:p>
            <a:fld id="{49AE70B2-8BF9-45C0-BB95-33D1B9D3A854}" type="slidenum">
              <a:rPr lang="zh-CN" altLang="en-US" smtClean="0"/>
            </a:fld>
            <a:endParaRPr lang="zh-CN" altLang="en-US" dirty="0"/>
          </a:p>
        </p:txBody>
      </p:sp>
      <p:pic>
        <p:nvPicPr>
          <p:cNvPr id="2" name="图片 1"/>
          <p:cNvPicPr>
            <a:picLocks noChangeAspect="1"/>
          </p:cNvPicPr>
          <p:nvPr userDrawn="1">
            <p:custDataLst>
              <p:tags r:id="rId101"/>
            </p:custDataLst>
          </p:nvPr>
        </p:nvPicPr>
        <p:blipFill>
          <a:blip r:embed="rId102"/>
          <a:stretch>
            <a:fillRect/>
          </a:stretch>
        </p:blipFill>
        <p:spPr>
          <a:xfrm>
            <a:off x="9447530" y="0"/>
            <a:ext cx="2744470" cy="4254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pic>
        <p:nvPicPr>
          <p:cNvPr id="86" name="图片 85" descr="资源 7@4x-8"/>
          <p:cNvPicPr>
            <a:picLocks noChangeAspect="1"/>
          </p:cNvPicPr>
          <p:nvPr>
            <p:custDataLst>
              <p:tags r:id="rId2"/>
            </p:custDataLst>
          </p:nvPr>
        </p:nvPicPr>
        <p:blipFill>
          <a:blip r:embed="rId3"/>
          <a:srcRect l="48995" b="-6400"/>
          <a:stretch>
            <a:fillRect/>
          </a:stretch>
        </p:blipFill>
        <p:spPr>
          <a:xfrm>
            <a:off x="-5715" y="2753360"/>
            <a:ext cx="886460" cy="675640"/>
          </a:xfrm>
          <a:prstGeom prst="rect">
            <a:avLst/>
          </a:prstGeom>
        </p:spPr>
      </p:pic>
      <p:sp>
        <p:nvSpPr>
          <p:cNvPr id="76" name="任意多边形: 形状 23"/>
          <p:cNvSpPr/>
          <p:nvPr>
            <p:custDataLst>
              <p:tags r:id="rId4"/>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6"/>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7"/>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8"/>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9"/>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10"/>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11"/>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12"/>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13"/>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14"/>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15"/>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16"/>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17"/>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4" name="同侧圆角矩形 53"/>
          <p:cNvSpPr/>
          <p:nvPr>
            <p:custDataLst>
              <p:tags r:id="rId18"/>
            </p:custDataLst>
          </p:nvPr>
        </p:nvSpPr>
        <p:spPr>
          <a:xfrm rot="5400000">
            <a:off x="4942205" y="-3637280"/>
            <a:ext cx="575310" cy="9361170"/>
          </a:xfrm>
          <a:prstGeom prst="round2SameRect">
            <a:avLst>
              <a:gd name="adj1" fmla="val 10651"/>
              <a:gd name="adj2" fmla="val 0"/>
            </a:avLst>
          </a:prstGeom>
          <a:solidFill>
            <a:schemeClr val="accent4">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55" name="矩形 54"/>
          <p:cNvSpPr/>
          <p:nvPr>
            <p:custDataLst>
              <p:tags r:id="rId19"/>
            </p:custDataLst>
          </p:nvPr>
        </p:nvSpPr>
        <p:spPr>
          <a:xfrm>
            <a:off x="548640" y="755015"/>
            <a:ext cx="100330" cy="57594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7" name="标题"/>
          <p:cNvSpPr txBox="1">
            <a:spLocks noGrp="1"/>
          </p:cNvSpPr>
          <p:nvPr>
            <p:ph type="title" idx="1"/>
            <p:custDataLst>
              <p:tags r:id="rId20"/>
            </p:custDataLst>
          </p:nvPr>
        </p:nvSpPr>
        <p:spPr>
          <a:xfrm>
            <a:off x="689610" y="781685"/>
            <a:ext cx="909129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solidFill>
                  <a:schemeClr val="tx1"/>
                </a:solidFill>
                <a:effectLst>
                  <a:outerShdw blurRad="38100" dist="19050" dir="2700000" algn="tl" rotWithShape="0">
                    <a:schemeClr val="dk1">
                      <a:alpha val="40000"/>
                    </a:schemeClr>
                  </a:outerShdw>
                </a:effectLst>
                <a:latin typeface="+mj-ea"/>
                <a:ea typeface="+mj-ea"/>
                <a:cs typeface="微软雅黑" panose="020B0503020204020204" charset="-122"/>
              </a:defRPr>
            </a:lvl1pPr>
          </a:lstStyle>
          <a:p>
            <a:pPr lvl="0"/>
            <a:r>
              <a:rPr dirty="0">
                <a:sym typeface="+mn-ea"/>
              </a:rPr>
              <a:t>单击此处编辑母版标题样式</a:t>
            </a:r>
            <a:endParaRPr dirty="0">
              <a:sym typeface="+mn-ea"/>
            </a:endParaRPr>
          </a:p>
        </p:txBody>
      </p:sp>
      <p:sp>
        <p:nvSpPr>
          <p:cNvPr id="4" name="日期占位符 3"/>
          <p:cNvSpPr>
            <a:spLocks noGrp="1"/>
          </p:cNvSpPr>
          <p:nvPr>
            <p:ph type="dt" sz="half" idx="10"/>
            <p:custDataLst>
              <p:tags r:id="rId21"/>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6" name="灯片编号占位符 5"/>
          <p:cNvSpPr>
            <a:spLocks noGrp="1"/>
          </p:cNvSpPr>
          <p:nvPr>
            <p:ph type="sldNum" sz="quarter" idx="12"/>
            <p:custDataLst>
              <p:tags r:id="rId22"/>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9" name="矩形 18"/>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20"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4"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1"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2"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3"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4"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5"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6"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8"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9"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0"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1"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2"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3"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4"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5"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6"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7"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8"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9"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0"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1"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119" name="图片 118"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120" name="图片 119"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121" name="图片 120"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133" name="图片 132" descr="资源 6@4x-8"/>
          <p:cNvPicPr>
            <a:picLocks noChangeAspect="1"/>
          </p:cNvPicPr>
          <p:nvPr>
            <p:custDataLst>
              <p:tags r:id="rId49"/>
            </p:custDataLst>
          </p:nvPr>
        </p:nvPicPr>
        <p:blipFill>
          <a:blip r:embed="rId50"/>
          <a:stretch>
            <a:fillRect/>
          </a:stretch>
        </p:blipFill>
        <p:spPr>
          <a:xfrm>
            <a:off x="7169150" y="55880"/>
            <a:ext cx="1387475" cy="2757170"/>
          </a:xfrm>
          <a:prstGeom prst="rect">
            <a:avLst/>
          </a:prstGeom>
        </p:spPr>
      </p:pic>
      <p:sp>
        <p:nvSpPr>
          <p:cNvPr id="8" name="矩形: 单圆角 3"/>
          <p:cNvSpPr/>
          <p:nvPr>
            <p:custDataLst>
              <p:tags r:id="rId51"/>
            </p:custDataLst>
          </p:nvPr>
        </p:nvSpPr>
        <p:spPr>
          <a:xfrm>
            <a:off x="-5715" y="884420"/>
            <a:ext cx="10879345" cy="5381469"/>
          </a:xfrm>
          <a:prstGeom prst="round1Rect">
            <a:avLst>
              <a:gd name="adj" fmla="val 32968"/>
            </a:avLst>
          </a:prstGeom>
          <a:solidFill>
            <a:schemeClr val="bg1"/>
          </a:solidFill>
          <a:ln>
            <a:noFill/>
            <a:prstDash val="solid"/>
          </a:ln>
          <a:effectLst>
            <a:outerShdw blurRad="254000" algn="ctr" rotWithShape="0">
              <a:schemeClr val="accent2">
                <a:lumMod val="75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p:custDataLst>
              <p:tags r:id="rId52"/>
            </p:custDataLst>
          </p:nvPr>
        </p:nvPicPr>
        <p:blipFill>
          <a:blip r:embed="rId53"/>
          <a:stretch>
            <a:fillRect/>
          </a:stretch>
        </p:blipFill>
        <p:spPr>
          <a:xfrm>
            <a:off x="7510145" y="3788410"/>
            <a:ext cx="4177665" cy="2866390"/>
          </a:xfrm>
          <a:prstGeom prst="rect">
            <a:avLst/>
          </a:prstGeom>
        </p:spPr>
      </p:pic>
      <p:sp>
        <p:nvSpPr>
          <p:cNvPr id="94" name="任意多边形: 形状 32"/>
          <p:cNvSpPr/>
          <p:nvPr>
            <p:custDataLst>
              <p:tags r:id="rId54"/>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55"/>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56"/>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57"/>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58"/>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59"/>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0"/>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 name="副标题"/>
          <p:cNvSpPr txBox="1">
            <a:spLocks noGrp="1"/>
          </p:cNvSpPr>
          <p:nvPr>
            <p:ph type="body" idx="2" hasCustomPrompt="1"/>
            <p:custDataLst>
              <p:tags r:id="rId61"/>
            </p:custDataLst>
          </p:nvPr>
        </p:nvSpPr>
        <p:spPr>
          <a:xfrm>
            <a:off x="575945" y="2212340"/>
            <a:ext cx="1510030" cy="513715"/>
          </a:xfrm>
          <a:prstGeom prst="rect">
            <a:avLst/>
          </a:prstGeom>
          <a:noFill/>
        </p:spPr>
        <p:txBody>
          <a:bodyPr wrap="square" lIns="0" tIns="0" rIns="0" bIns="0" rtlCol="0" anchor="ctr">
            <a:normAutofit/>
          </a:bodyPr>
          <a:lstStyle>
            <a:lvl1pPr marL="0" marR="0" algn="dist" defTabSz="914400" rtl="0" eaLnBrk="1" fontAlgn="auto" latinLnBrk="0" hangingPunct="1">
              <a:lnSpc>
                <a:spcPct val="100000"/>
              </a:lnSpc>
              <a:buClrTx/>
              <a:buSzTx/>
              <a:buFontTx/>
              <a:buNone/>
              <a:defRPr kumimoji="0" lang="zh-CN" altLang="en-US" sz="2000" b="1" i="0" u="none" strike="noStrike" kern="0" cap="none" spc="100" normalizeH="0" baseline="0" noProof="1" dirty="0">
                <a:solidFill>
                  <a:schemeClr val="accent3"/>
                </a:solidFill>
                <a:uFillTx/>
                <a:latin typeface="+mj-ea"/>
                <a:ea typeface="+mj-ea"/>
                <a:cs typeface="黑体" panose="02010609060101010101" charset="-122"/>
                <a:sym typeface="+mn-ea"/>
              </a:defRPr>
            </a:lvl1pPr>
          </a:lstStyle>
          <a:p>
            <a:pPr lvl="0" algn="dist"/>
            <a:r>
              <a:rPr dirty="0">
                <a:sym typeface="+mn-ea"/>
              </a:rPr>
              <a:t>编辑副标题</a:t>
            </a:r>
            <a:endParaRPr dirty="0">
              <a:sym typeface="+mn-ea"/>
            </a:endParaRPr>
          </a:p>
        </p:txBody>
      </p:sp>
      <p:sp>
        <p:nvSpPr>
          <p:cNvPr id="6" name="标题"/>
          <p:cNvSpPr txBox="1">
            <a:spLocks noGrp="1"/>
          </p:cNvSpPr>
          <p:nvPr>
            <p:ph type="title" idx="1" hasCustomPrompt="1"/>
            <p:custDataLst>
              <p:tags r:id="rId62"/>
            </p:custDataLst>
          </p:nvPr>
        </p:nvSpPr>
        <p:spPr>
          <a:xfrm>
            <a:off x="519430" y="1244600"/>
            <a:ext cx="3329305" cy="968375"/>
          </a:xfrm>
          <a:prstGeom prst="rect">
            <a:avLst/>
          </a:prstGeom>
          <a:noFill/>
        </p:spPr>
        <p:txBody>
          <a:bodyPr wrap="square" lIns="0" tIns="0" rIns="0" bIns="0" rtlCol="0" anchor="ctr">
            <a:normAutofit/>
          </a:bodyPr>
          <a:lstStyle>
            <a:lvl1pPr marL="0" marR="0" algn="l" defTabSz="914400" rtl="0" eaLnBrk="1" fontAlgn="auto" latinLnBrk="0" hangingPunct="1">
              <a:lnSpc>
                <a:spcPct val="100000"/>
              </a:lnSpc>
              <a:buClrTx/>
              <a:buSzTx/>
              <a:buFontTx/>
              <a:buNone/>
              <a:defRPr kumimoji="0" lang="zh-CN" altLang="en-US" sz="6000" b="1" i="0" u="none" strike="noStrike" kern="1200" cap="none" spc="300" normalizeH="0" baseline="0" noProof="1" dirty="0">
                <a:solidFill>
                  <a:schemeClr val="accent1"/>
                </a:solidFill>
                <a:latin typeface="+mj-ea"/>
                <a:ea typeface="+mj-ea"/>
                <a:cs typeface="微软雅黑" panose="020B0503020204020204" charset="-122"/>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63"/>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4"/>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65"/>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1" name="任意多边形: 形状 2"/>
          <p:cNvSpPr/>
          <p:nvPr userDrawn="1">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userDrawn="1">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userDrawn="1">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userDrawn="1">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userDrawn="1">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userDrawn="1">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userDrawn="1">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userDrawn="1">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userDrawn="1">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userDrawn="1">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userDrawn="1">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userDrawn="1">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userDrawn="1">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userDrawn="1">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userDrawn="1">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userDrawn="1">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userDrawn="1">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userDrawn="1">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userDrawn="1">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userDrawn="1">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userDrawn="1">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userDrawn="1">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24"/>
          <p:cNvSpPr/>
          <p:nvPr userDrawn="1">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userDrawn="1">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userDrawn="1">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userDrawn="1">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28"/>
          <p:cNvSpPr/>
          <p:nvPr userDrawn="1">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userDrawn="1">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userDrawn="1">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userDrawn="1">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userDrawn="1">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userDrawn="1">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userDrawn="1">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userDrawn="1">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userDrawn="1">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userDrawn="1">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userDrawn="1">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userDrawn="1">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userDrawn="1">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userDrawn="1">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userDrawn="1">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userDrawn="1">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userDrawn="1">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userDrawn="1">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userDrawn="1">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userDrawn="1">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userDrawn="1">
            <p:custDataLst>
              <p:tags r:id="rId55"/>
            </p:custDataLst>
          </p:nvPr>
        </p:nvSpPr>
        <p:spPr>
          <a:xfrm>
            <a:off x="1286510" y="683895"/>
            <a:ext cx="9855200" cy="5456555"/>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userDrawn="1">
            <p:custDataLst>
              <p:tags r:id="rId56"/>
            </p:custDataLst>
          </p:nvPr>
        </p:nvPicPr>
        <p:blipFill>
          <a:blip r:embed="rId57"/>
          <a:stretch>
            <a:fillRect/>
          </a:stretch>
        </p:blipFill>
        <p:spPr>
          <a:xfrm>
            <a:off x="7521575" y="3815080"/>
            <a:ext cx="4138930" cy="2839720"/>
          </a:xfrm>
          <a:prstGeom prst="rect">
            <a:avLst/>
          </a:prstGeom>
        </p:spPr>
      </p:pic>
      <p:sp>
        <p:nvSpPr>
          <p:cNvPr id="55" name="任意多边形: 形状 2"/>
          <p:cNvSpPr/>
          <p:nvPr userDrawn="1">
            <p:custDataLst>
              <p:tags r:id="rId58"/>
            </p:custDataLst>
          </p:nvPr>
        </p:nvSpPr>
        <p:spPr>
          <a:xfrm>
            <a:off x="1170305" y="3911600"/>
            <a:ext cx="297180" cy="1772285"/>
          </a:xfrm>
          <a:custGeom>
            <a:avLst/>
            <a:gdLst>
              <a:gd name="connsiteX0" fmla="*/ 262384 w 297351"/>
              <a:gd name="connsiteY0" fmla="*/ 1764995 h 1772035"/>
              <a:gd name="connsiteX1" fmla="*/ 189689 w 297351"/>
              <a:gd name="connsiteY1" fmla="*/ 1771339 h 1772035"/>
              <a:gd name="connsiteX2" fmla="*/ 148140 w 297351"/>
              <a:gd name="connsiteY2" fmla="*/ 1736259 h 1772035"/>
              <a:gd name="connsiteX3" fmla="*/ 148 w 297351"/>
              <a:gd name="connsiteY3" fmla="*/ 47839 h 1772035"/>
              <a:gd name="connsiteX4" fmla="*/ 34973 w 297351"/>
              <a:gd name="connsiteY4" fmla="*/ 5909 h 1772035"/>
              <a:gd name="connsiteX5" fmla="*/ 107669 w 297351"/>
              <a:gd name="connsiteY5" fmla="*/ -434 h 1772035"/>
              <a:gd name="connsiteX6" fmla="*/ 149218 w 297351"/>
              <a:gd name="connsiteY6" fmla="*/ 34708 h 1772035"/>
              <a:gd name="connsiteX7" fmla="*/ 297209 w 297351"/>
              <a:gd name="connsiteY7" fmla="*/ 1723192 h 1772035"/>
              <a:gd name="connsiteX8" fmla="*/ 262384 w 297351"/>
              <a:gd name="connsiteY8" fmla="*/ 1764995 h 1772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51" h="1772035">
                <a:moveTo>
                  <a:pt x="262384" y="1764995"/>
                </a:moveTo>
                <a:lnTo>
                  <a:pt x="189689" y="1771339"/>
                </a:lnTo>
                <a:cubicBezTo>
                  <a:pt x="168540" y="1773095"/>
                  <a:pt x="149954" y="1757402"/>
                  <a:pt x="148140" y="1736259"/>
                </a:cubicBezTo>
                <a:lnTo>
                  <a:pt x="148" y="47839"/>
                </a:lnTo>
                <a:cubicBezTo>
                  <a:pt x="-1691" y="26683"/>
                  <a:pt x="13837" y="7983"/>
                  <a:pt x="34973" y="5909"/>
                </a:cubicBezTo>
                <a:lnTo>
                  <a:pt x="107669" y="-434"/>
                </a:lnTo>
                <a:cubicBezTo>
                  <a:pt x="128830" y="-2153"/>
                  <a:pt x="147404" y="13553"/>
                  <a:pt x="149218" y="34708"/>
                </a:cubicBezTo>
                <a:lnTo>
                  <a:pt x="297209" y="1723192"/>
                </a:lnTo>
                <a:cubicBezTo>
                  <a:pt x="299011" y="1744316"/>
                  <a:pt x="283482" y="1762952"/>
                  <a:pt x="262384" y="1764995"/>
                </a:cubicBezTo>
                <a:close/>
              </a:path>
            </a:pathLst>
          </a:custGeom>
          <a:solidFill>
            <a:schemeClr val="accent2">
              <a:lumMod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6" name="任意多边形: 形状 3"/>
          <p:cNvSpPr/>
          <p:nvPr userDrawn="1">
            <p:custDataLst>
              <p:tags r:id="rId59"/>
            </p:custDataLst>
          </p:nvPr>
        </p:nvSpPr>
        <p:spPr>
          <a:xfrm>
            <a:off x="1137920" y="3677285"/>
            <a:ext cx="215900" cy="560070"/>
          </a:xfrm>
          <a:custGeom>
            <a:avLst/>
            <a:gdLst>
              <a:gd name="connsiteX0" fmla="*/ 171892 w 215798"/>
              <a:gd name="connsiteY0" fmla="*/ 550010 h 560112"/>
              <a:gd name="connsiteX1" fmla="*/ 91839 w 215798"/>
              <a:gd name="connsiteY1" fmla="*/ 557115 h 560112"/>
              <a:gd name="connsiteX2" fmla="*/ 45088 w 215798"/>
              <a:gd name="connsiteY2" fmla="*/ 543603 h 560112"/>
              <a:gd name="connsiteX3" fmla="*/ 113 w 215798"/>
              <a:gd name="connsiteY3" fmla="*/ 30423 h 560112"/>
              <a:gd name="connsiteX4" fmla="*/ 43756 w 215798"/>
              <a:gd name="connsiteY4" fmla="*/ 8792 h 560112"/>
              <a:gd name="connsiteX5" fmla="*/ 123873 w 215798"/>
              <a:gd name="connsiteY5" fmla="*/ 1687 h 560112"/>
              <a:gd name="connsiteX6" fmla="*/ 170624 w 215798"/>
              <a:gd name="connsiteY6" fmla="*/ 15199 h 560112"/>
              <a:gd name="connsiteX7" fmla="*/ 215598 w 215798"/>
              <a:gd name="connsiteY7" fmla="*/ 528443 h 560112"/>
              <a:gd name="connsiteX8" fmla="*/ 171892 w 215798"/>
              <a:gd name="connsiteY8" fmla="*/ 550010 h 56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798" h="560112">
                <a:moveTo>
                  <a:pt x="171892" y="550010"/>
                </a:moveTo>
                <a:lnTo>
                  <a:pt x="91839" y="557115"/>
                </a:lnTo>
                <a:cubicBezTo>
                  <a:pt x="66973" y="559335"/>
                  <a:pt x="46991" y="565234"/>
                  <a:pt x="45088" y="543603"/>
                </a:cubicBezTo>
                <a:lnTo>
                  <a:pt x="113" y="30423"/>
                </a:lnTo>
                <a:cubicBezTo>
                  <a:pt x="-1726" y="9426"/>
                  <a:pt x="19144" y="11012"/>
                  <a:pt x="43756" y="8792"/>
                </a:cubicBezTo>
                <a:lnTo>
                  <a:pt x="123873" y="1687"/>
                </a:lnTo>
                <a:cubicBezTo>
                  <a:pt x="148739" y="-533"/>
                  <a:pt x="169038" y="-5798"/>
                  <a:pt x="170624" y="15199"/>
                </a:cubicBezTo>
                <a:lnTo>
                  <a:pt x="215598" y="528443"/>
                </a:lnTo>
                <a:cubicBezTo>
                  <a:pt x="217438" y="549693"/>
                  <a:pt x="206908" y="546902"/>
                  <a:pt x="171892" y="550010"/>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7" name="任意多边形: 形状 4"/>
          <p:cNvSpPr/>
          <p:nvPr userDrawn="1">
            <p:custDataLst>
              <p:tags r:id="rId60"/>
            </p:custDataLst>
          </p:nvPr>
        </p:nvSpPr>
        <p:spPr>
          <a:xfrm>
            <a:off x="1318260" y="3942080"/>
            <a:ext cx="89535" cy="483870"/>
          </a:xfrm>
          <a:custGeom>
            <a:avLst/>
            <a:gdLst>
              <a:gd name="connsiteX0" fmla="*/ 89378 w 89378"/>
              <a:gd name="connsiteY0" fmla="*/ 479624 h 483810"/>
              <a:gd name="connsiteX1" fmla="*/ 42374 w 89378"/>
              <a:gd name="connsiteY1" fmla="*/ 483811 h 483810"/>
              <a:gd name="connsiteX2" fmla="*/ 0 w 89378"/>
              <a:gd name="connsiteY2" fmla="*/ 0 h 483810"/>
              <a:gd name="connsiteX3" fmla="*/ 53729 w 89378"/>
              <a:gd name="connsiteY3" fmla="*/ 72315 h 483810"/>
              <a:gd name="connsiteX4" fmla="*/ 89378 w 89378"/>
              <a:gd name="connsiteY4" fmla="*/ 479624 h 48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78" h="483810">
                <a:moveTo>
                  <a:pt x="89378" y="479624"/>
                </a:moveTo>
                <a:lnTo>
                  <a:pt x="42374" y="483811"/>
                </a:lnTo>
                <a:lnTo>
                  <a:pt x="0" y="0"/>
                </a:lnTo>
                <a:lnTo>
                  <a:pt x="53729" y="72315"/>
                </a:lnTo>
                <a:lnTo>
                  <a:pt x="89378" y="479624"/>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8" name="任意多边形: 形状 5"/>
          <p:cNvSpPr/>
          <p:nvPr userDrawn="1">
            <p:custDataLst>
              <p:tags r:id="rId61"/>
            </p:custDataLst>
          </p:nvPr>
        </p:nvSpPr>
        <p:spPr>
          <a:xfrm>
            <a:off x="1155700" y="3655060"/>
            <a:ext cx="130810" cy="38100"/>
          </a:xfrm>
          <a:custGeom>
            <a:avLst/>
            <a:gdLst>
              <a:gd name="connsiteX0" fmla="*/ 130610 w 130610"/>
              <a:gd name="connsiteY0" fmla="*/ 26706 h 38123"/>
              <a:gd name="connsiteX1" fmla="*/ 2347 w 130610"/>
              <a:gd name="connsiteY1" fmla="*/ 38124 h 38123"/>
              <a:gd name="connsiteX2" fmla="*/ 0 w 130610"/>
              <a:gd name="connsiteY2" fmla="*/ 11418 h 38123"/>
              <a:gd name="connsiteX3" fmla="*/ 128263 w 130610"/>
              <a:gd name="connsiteY3" fmla="*/ 0 h 38123"/>
              <a:gd name="connsiteX4" fmla="*/ 130610 w 130610"/>
              <a:gd name="connsiteY4" fmla="*/ 26706 h 38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10" h="38123">
                <a:moveTo>
                  <a:pt x="130610" y="26706"/>
                </a:moveTo>
                <a:lnTo>
                  <a:pt x="2347" y="38124"/>
                </a:lnTo>
                <a:lnTo>
                  <a:pt x="0" y="11418"/>
                </a:lnTo>
                <a:lnTo>
                  <a:pt x="128263" y="0"/>
                </a:lnTo>
                <a:lnTo>
                  <a:pt x="130610" y="26706"/>
                </a:lnTo>
                <a:close/>
              </a:path>
            </a:pathLst>
          </a:custGeom>
          <a:solidFill>
            <a:schemeClr val="accent2">
              <a:lumMod val="50000"/>
            </a:schemeClr>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59" name="任意多边形: 形状 6"/>
          <p:cNvSpPr/>
          <p:nvPr userDrawn="1">
            <p:custDataLst>
              <p:tags r:id="rId62"/>
            </p:custDataLst>
          </p:nvPr>
        </p:nvSpPr>
        <p:spPr>
          <a:xfrm>
            <a:off x="1662430" y="3982720"/>
            <a:ext cx="285115" cy="1772920"/>
          </a:xfrm>
          <a:custGeom>
            <a:avLst/>
            <a:gdLst>
              <a:gd name="connsiteX0" fmla="*/ 107968 w 285331"/>
              <a:gd name="connsiteY0" fmla="*/ 1772078 h 1772748"/>
              <a:gd name="connsiteX1" fmla="*/ 35209 w 285331"/>
              <a:gd name="connsiteY1" fmla="*/ 1766179 h 1772748"/>
              <a:gd name="connsiteX2" fmla="*/ 130 w 285331"/>
              <a:gd name="connsiteY2" fmla="*/ 1724503 h 1772748"/>
              <a:gd name="connsiteX3" fmla="*/ 136069 w 285331"/>
              <a:gd name="connsiteY3" fmla="*/ 34940 h 1772748"/>
              <a:gd name="connsiteX4" fmla="*/ 177365 w 285331"/>
              <a:gd name="connsiteY4" fmla="*/ -456 h 1772748"/>
              <a:gd name="connsiteX5" fmla="*/ 250123 w 285331"/>
              <a:gd name="connsiteY5" fmla="*/ 5507 h 1772748"/>
              <a:gd name="connsiteX6" fmla="*/ 285202 w 285331"/>
              <a:gd name="connsiteY6" fmla="*/ 47119 h 1772748"/>
              <a:gd name="connsiteX7" fmla="*/ 149263 w 285331"/>
              <a:gd name="connsiteY7" fmla="*/ 1736682 h 1772748"/>
              <a:gd name="connsiteX8" fmla="*/ 107968 w 285331"/>
              <a:gd name="connsiteY8" fmla="*/ 1772078 h 177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331" h="1772748">
                <a:moveTo>
                  <a:pt x="107968" y="1772078"/>
                </a:moveTo>
                <a:lnTo>
                  <a:pt x="35209" y="1766179"/>
                </a:lnTo>
                <a:cubicBezTo>
                  <a:pt x="14060" y="1764263"/>
                  <a:pt x="-1595" y="1745665"/>
                  <a:pt x="130" y="1724503"/>
                </a:cubicBezTo>
                <a:lnTo>
                  <a:pt x="136069" y="34940"/>
                </a:lnTo>
                <a:cubicBezTo>
                  <a:pt x="137757" y="13791"/>
                  <a:pt x="156209" y="-2022"/>
                  <a:pt x="177365" y="-456"/>
                </a:cubicBezTo>
                <a:lnTo>
                  <a:pt x="250123" y="5507"/>
                </a:lnTo>
                <a:cubicBezTo>
                  <a:pt x="271260" y="7391"/>
                  <a:pt x="286921" y="25971"/>
                  <a:pt x="285202" y="47119"/>
                </a:cubicBezTo>
                <a:lnTo>
                  <a:pt x="149263" y="1736682"/>
                </a:lnTo>
                <a:cubicBezTo>
                  <a:pt x="147576" y="1757831"/>
                  <a:pt x="129123" y="1773645"/>
                  <a:pt x="107968" y="1772078"/>
                </a:cubicBezTo>
                <a:close/>
              </a:path>
            </a:pathLst>
          </a:custGeom>
          <a:solidFill>
            <a:schemeClr val="accent6">
              <a:lumMod val="50000"/>
              <a:lumOff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0" name="任意多边形: 形状 7"/>
          <p:cNvSpPr/>
          <p:nvPr userDrawn="1">
            <p:custDataLst>
              <p:tags r:id="rId63"/>
            </p:custDataLst>
          </p:nvPr>
        </p:nvSpPr>
        <p:spPr>
          <a:xfrm>
            <a:off x="1743075" y="4207510"/>
            <a:ext cx="215900" cy="59690"/>
          </a:xfrm>
          <a:custGeom>
            <a:avLst/>
            <a:gdLst>
              <a:gd name="connsiteX0" fmla="*/ 200818 w 216027"/>
              <a:gd name="connsiteY0" fmla="*/ 59039 h 59642"/>
              <a:gd name="connsiteX1" fmla="*/ 11658 w 216027"/>
              <a:gd name="connsiteY1" fmla="*/ 43562 h 59642"/>
              <a:gd name="connsiteX2" fmla="*/ 43 w 216027"/>
              <a:gd name="connsiteY2" fmla="*/ 29885 h 59642"/>
              <a:gd name="connsiteX3" fmla="*/ 50 w 216027"/>
              <a:gd name="connsiteY3" fmla="*/ 29796 h 59642"/>
              <a:gd name="connsiteX4" fmla="*/ 1572 w 216027"/>
              <a:gd name="connsiteY4" fmla="*/ 11147 h 59642"/>
              <a:gd name="connsiteX5" fmla="*/ 15198 w 216027"/>
              <a:gd name="connsiteY5" fmla="*/ -525 h 59642"/>
              <a:gd name="connsiteX6" fmla="*/ 15210 w 216027"/>
              <a:gd name="connsiteY6" fmla="*/ -525 h 59642"/>
              <a:gd name="connsiteX7" fmla="*/ 204370 w 216027"/>
              <a:gd name="connsiteY7" fmla="*/ 15143 h 59642"/>
              <a:gd name="connsiteX8" fmla="*/ 215985 w 216027"/>
              <a:gd name="connsiteY8" fmla="*/ 28820 h 59642"/>
              <a:gd name="connsiteX9" fmla="*/ 215979 w 216027"/>
              <a:gd name="connsiteY9" fmla="*/ 28908 h 59642"/>
              <a:gd name="connsiteX10" fmla="*/ 214456 w 216027"/>
              <a:gd name="connsiteY10" fmla="*/ 47494 h 59642"/>
              <a:gd name="connsiteX11" fmla="*/ 200818 w 216027"/>
              <a:gd name="connsiteY11" fmla="*/ 59039 h 5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027" h="59642">
                <a:moveTo>
                  <a:pt x="200818" y="59039"/>
                </a:moveTo>
                <a:lnTo>
                  <a:pt x="11658" y="43562"/>
                </a:lnTo>
                <a:cubicBezTo>
                  <a:pt x="4674" y="42991"/>
                  <a:pt x="-528" y="36869"/>
                  <a:pt x="43" y="29885"/>
                </a:cubicBezTo>
                <a:cubicBezTo>
                  <a:pt x="43" y="29860"/>
                  <a:pt x="50" y="29828"/>
                  <a:pt x="50" y="29796"/>
                </a:cubicBezTo>
                <a:lnTo>
                  <a:pt x="1572" y="11147"/>
                </a:lnTo>
                <a:cubicBezTo>
                  <a:pt x="2111" y="4163"/>
                  <a:pt x="8213" y="-1064"/>
                  <a:pt x="15198" y="-525"/>
                </a:cubicBezTo>
                <a:cubicBezTo>
                  <a:pt x="15204" y="-525"/>
                  <a:pt x="15204" y="-525"/>
                  <a:pt x="15210" y="-525"/>
                </a:cubicBezTo>
                <a:lnTo>
                  <a:pt x="204370" y="15143"/>
                </a:lnTo>
                <a:cubicBezTo>
                  <a:pt x="211354" y="15714"/>
                  <a:pt x="216556" y="21835"/>
                  <a:pt x="215985" y="28820"/>
                </a:cubicBezTo>
                <a:cubicBezTo>
                  <a:pt x="215985" y="28845"/>
                  <a:pt x="215979" y="28877"/>
                  <a:pt x="215979" y="28908"/>
                </a:cubicBezTo>
                <a:lnTo>
                  <a:pt x="214456" y="47494"/>
                </a:lnTo>
                <a:cubicBezTo>
                  <a:pt x="213853" y="54434"/>
                  <a:pt x="207764" y="59585"/>
                  <a:pt x="200818" y="59039"/>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1" name="任意多边形: 形状 8"/>
          <p:cNvSpPr/>
          <p:nvPr userDrawn="1">
            <p:custDataLst>
              <p:tags r:id="rId64"/>
            </p:custDataLst>
          </p:nvPr>
        </p:nvSpPr>
        <p:spPr>
          <a:xfrm>
            <a:off x="1763395" y="3582670"/>
            <a:ext cx="215265" cy="1122045"/>
          </a:xfrm>
          <a:custGeom>
            <a:avLst/>
            <a:gdLst>
              <a:gd name="connsiteX0" fmla="*/ 166007 w 215548"/>
              <a:gd name="connsiteY0" fmla="*/ 679385 h 1122272"/>
              <a:gd name="connsiteX1" fmla="*/ 130420 w 215548"/>
              <a:gd name="connsiteY1" fmla="*/ 1121710 h 1122272"/>
              <a:gd name="connsiteX2" fmla="*/ 167910 w 215548"/>
              <a:gd name="connsiteY2" fmla="*/ 1084284 h 1122272"/>
              <a:gd name="connsiteX3" fmla="*/ 202862 w 215548"/>
              <a:gd name="connsiteY3" fmla="*/ 649762 h 1122272"/>
              <a:gd name="connsiteX4" fmla="*/ 215549 w 215548"/>
              <a:gd name="connsiteY4" fmla="*/ 494095 h 1122272"/>
              <a:gd name="connsiteX5" fmla="*/ 189858 w 215548"/>
              <a:gd name="connsiteY5" fmla="*/ 430661 h 1122272"/>
              <a:gd name="connsiteX6" fmla="*/ 186940 w 215548"/>
              <a:gd name="connsiteY6" fmla="*/ 7366 h 1122272"/>
              <a:gd name="connsiteX7" fmla="*/ 88808 w 215548"/>
              <a:gd name="connsiteY7" fmla="*/ -563 h 1122272"/>
              <a:gd name="connsiteX8" fmla="*/ 0 w 215548"/>
              <a:gd name="connsiteY8" fmla="*/ 624895 h 1122272"/>
              <a:gd name="connsiteX9" fmla="*/ 163026 w 215548"/>
              <a:gd name="connsiteY9" fmla="*/ 638217 h 112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548" h="1122272">
                <a:moveTo>
                  <a:pt x="166007" y="679385"/>
                </a:moveTo>
                <a:lnTo>
                  <a:pt x="130420" y="1121710"/>
                </a:lnTo>
                <a:cubicBezTo>
                  <a:pt x="130420" y="1121710"/>
                  <a:pt x="165499" y="1114098"/>
                  <a:pt x="167910" y="1084284"/>
                </a:cubicBezTo>
                <a:cubicBezTo>
                  <a:pt x="170320" y="1054470"/>
                  <a:pt x="202862" y="649762"/>
                  <a:pt x="202862" y="649762"/>
                </a:cubicBezTo>
                <a:lnTo>
                  <a:pt x="215549" y="494095"/>
                </a:lnTo>
                <a:lnTo>
                  <a:pt x="189858" y="430661"/>
                </a:lnTo>
                <a:lnTo>
                  <a:pt x="186940" y="7366"/>
                </a:lnTo>
                <a:lnTo>
                  <a:pt x="88808" y="-563"/>
                </a:lnTo>
                <a:cubicBezTo>
                  <a:pt x="88808" y="-563"/>
                  <a:pt x="16557" y="420765"/>
                  <a:pt x="0" y="624895"/>
                </a:cubicBezTo>
                <a:lnTo>
                  <a:pt x="163026" y="638217"/>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2" name="任意多边形: 形状 9"/>
          <p:cNvSpPr/>
          <p:nvPr userDrawn="1">
            <p:custDataLst>
              <p:tags r:id="rId65"/>
            </p:custDataLst>
          </p:nvPr>
        </p:nvSpPr>
        <p:spPr>
          <a:xfrm>
            <a:off x="1800860" y="4255770"/>
            <a:ext cx="60960" cy="598805"/>
          </a:xfrm>
          <a:custGeom>
            <a:avLst/>
            <a:gdLst>
              <a:gd name="connsiteX0" fmla="*/ 12877 w 60960"/>
              <a:gd name="connsiteY0" fmla="*/ 599006 h 599006"/>
              <a:gd name="connsiteX1" fmla="*/ 0 w 60960"/>
              <a:gd name="connsiteY1" fmla="*/ 597992 h 599006"/>
              <a:gd name="connsiteX2" fmla="*/ 48146 w 60960"/>
              <a:gd name="connsiteY2" fmla="*/ 0 h 599006"/>
              <a:gd name="connsiteX3" fmla="*/ 60960 w 60960"/>
              <a:gd name="connsiteY3" fmla="*/ 1078 h 599006"/>
              <a:gd name="connsiteX4" fmla="*/ 12877 w 60960"/>
              <a:gd name="connsiteY4" fmla="*/ 599006 h 59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 h="599006">
                <a:moveTo>
                  <a:pt x="12877" y="599006"/>
                </a:moveTo>
                <a:lnTo>
                  <a:pt x="0" y="597992"/>
                </a:lnTo>
                <a:lnTo>
                  <a:pt x="48146" y="0"/>
                </a:lnTo>
                <a:lnTo>
                  <a:pt x="60960" y="1078"/>
                </a:lnTo>
                <a:lnTo>
                  <a:pt x="12877" y="599006"/>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3" name="任意多边形: 形状 10"/>
          <p:cNvSpPr/>
          <p:nvPr userDrawn="1">
            <p:custDataLst>
              <p:tags r:id="rId66"/>
            </p:custDataLst>
          </p:nvPr>
        </p:nvSpPr>
        <p:spPr>
          <a:xfrm>
            <a:off x="1892300" y="4122420"/>
            <a:ext cx="342265" cy="1654175"/>
          </a:xfrm>
          <a:custGeom>
            <a:avLst/>
            <a:gdLst>
              <a:gd name="connsiteX0" fmla="*/ 82927 w 341962"/>
              <a:gd name="connsiteY0" fmla="*/ 1653177 h 1654158"/>
              <a:gd name="connsiteX1" fmla="*/ 51210 w 341962"/>
              <a:gd name="connsiteY1" fmla="*/ 1649181 h 1654158"/>
              <a:gd name="connsiteX2" fmla="*/ 463 w 341962"/>
              <a:gd name="connsiteY2" fmla="*/ 1583082 h 1654158"/>
              <a:gd name="connsiteX3" fmla="*/ 193049 w 341962"/>
              <a:gd name="connsiteY3" fmla="*/ 24257 h 1654158"/>
              <a:gd name="connsiteX4" fmla="*/ 341865 w 341962"/>
              <a:gd name="connsiteY4" fmla="*/ 40116 h 1654158"/>
              <a:gd name="connsiteX5" fmla="*/ 148455 w 341962"/>
              <a:gd name="connsiteY5" fmla="*/ 1601732 h 1654158"/>
              <a:gd name="connsiteX6" fmla="*/ 82927 w 341962"/>
              <a:gd name="connsiteY6" fmla="*/ 1653177 h 16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62" h="1654158">
                <a:moveTo>
                  <a:pt x="82927" y="1653177"/>
                </a:moveTo>
                <a:lnTo>
                  <a:pt x="51210" y="1649181"/>
                </a:lnTo>
                <a:cubicBezTo>
                  <a:pt x="19056" y="1644746"/>
                  <a:pt x="-3558" y="1615288"/>
                  <a:pt x="463" y="1583082"/>
                </a:cubicBezTo>
                <a:lnTo>
                  <a:pt x="193049" y="24257"/>
                </a:lnTo>
                <a:cubicBezTo>
                  <a:pt x="198758" y="-21922"/>
                  <a:pt x="346305" y="3958"/>
                  <a:pt x="341865" y="40116"/>
                </a:cubicBezTo>
                <a:lnTo>
                  <a:pt x="148455" y="1601732"/>
                </a:lnTo>
                <a:cubicBezTo>
                  <a:pt x="144522" y="1634007"/>
                  <a:pt x="115215" y="1657015"/>
                  <a:pt x="82927" y="1653177"/>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4" name="任意多边形: 形状 11"/>
          <p:cNvSpPr/>
          <p:nvPr userDrawn="1">
            <p:custDataLst>
              <p:tags r:id="rId67"/>
            </p:custDataLst>
          </p:nvPr>
        </p:nvSpPr>
        <p:spPr>
          <a:xfrm>
            <a:off x="2084070" y="3951605"/>
            <a:ext cx="149225" cy="229235"/>
          </a:xfrm>
          <a:custGeom>
            <a:avLst/>
            <a:gdLst>
              <a:gd name="connsiteX0" fmla="*/ 112278 w 149302"/>
              <a:gd name="connsiteY0" fmla="*/ 2727 h 229530"/>
              <a:gd name="connsiteX1" fmla="*/ 86905 w 149302"/>
              <a:gd name="connsiteY1" fmla="*/ -508 h 229530"/>
              <a:gd name="connsiteX2" fmla="*/ 0 w 149302"/>
              <a:gd name="connsiteY2" fmla="*/ 200007 h 229530"/>
              <a:gd name="connsiteX3" fmla="*/ 0 w 149302"/>
              <a:gd name="connsiteY3" fmla="*/ 202417 h 229530"/>
              <a:gd name="connsiteX4" fmla="*/ 71998 w 149302"/>
              <a:gd name="connsiteY4" fmla="*/ 228806 h 229530"/>
              <a:gd name="connsiteX5" fmla="*/ 147104 w 149302"/>
              <a:gd name="connsiteY5" fmla="*/ 220686 h 229530"/>
              <a:gd name="connsiteX6" fmla="*/ 148753 w 149302"/>
              <a:gd name="connsiteY6" fmla="*/ 219989 h 229530"/>
              <a:gd name="connsiteX7" fmla="*/ 148753 w 149302"/>
              <a:gd name="connsiteY7" fmla="*/ 218720 h 229530"/>
              <a:gd name="connsiteX8" fmla="*/ 112278 w 149302"/>
              <a:gd name="connsiteY8" fmla="*/ 2727 h 22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02" h="229530">
                <a:moveTo>
                  <a:pt x="112278" y="2727"/>
                </a:moveTo>
                <a:lnTo>
                  <a:pt x="86905" y="-508"/>
                </a:lnTo>
                <a:cubicBezTo>
                  <a:pt x="58106" y="-4123"/>
                  <a:pt x="3553" y="170764"/>
                  <a:pt x="0" y="200007"/>
                </a:cubicBezTo>
                <a:lnTo>
                  <a:pt x="0" y="202417"/>
                </a:lnTo>
                <a:cubicBezTo>
                  <a:pt x="34826" y="194171"/>
                  <a:pt x="29434" y="223922"/>
                  <a:pt x="71998" y="228806"/>
                </a:cubicBezTo>
                <a:cubicBezTo>
                  <a:pt x="93439" y="231280"/>
                  <a:pt x="118432" y="204194"/>
                  <a:pt x="147104" y="220686"/>
                </a:cubicBezTo>
                <a:cubicBezTo>
                  <a:pt x="147611" y="220686"/>
                  <a:pt x="148182" y="220179"/>
                  <a:pt x="148753" y="219989"/>
                </a:cubicBezTo>
                <a:lnTo>
                  <a:pt x="148753" y="218720"/>
                </a:lnTo>
                <a:cubicBezTo>
                  <a:pt x="151988" y="189604"/>
                  <a:pt x="141077" y="6343"/>
                  <a:pt x="112278" y="2727"/>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5" name="任意多边形: 形状 12"/>
          <p:cNvSpPr/>
          <p:nvPr userDrawn="1">
            <p:custDataLst>
              <p:tags r:id="rId68"/>
            </p:custDataLst>
          </p:nvPr>
        </p:nvSpPr>
        <p:spPr>
          <a:xfrm>
            <a:off x="2156460" y="3856355"/>
            <a:ext cx="52070" cy="120015"/>
          </a:xfrm>
          <a:custGeom>
            <a:avLst/>
            <a:gdLst>
              <a:gd name="connsiteX0" fmla="*/ 17 w 52285"/>
              <a:gd name="connsiteY0" fmla="*/ 105055 h 120301"/>
              <a:gd name="connsiteX1" fmla="*/ 39599 w 52285"/>
              <a:gd name="connsiteY1" fmla="*/ -563 h 120301"/>
              <a:gd name="connsiteX2" fmla="*/ 52286 w 52285"/>
              <a:gd name="connsiteY2" fmla="*/ 111588 h 120301"/>
              <a:gd name="connsiteX3" fmla="*/ 23170 w 52285"/>
              <a:gd name="connsiteY3" fmla="*/ 119073 h 120301"/>
              <a:gd name="connsiteX4" fmla="*/ 17 w 52285"/>
              <a:gd name="connsiteY4" fmla="*/ 105055 h 1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5" h="120301">
                <a:moveTo>
                  <a:pt x="17" y="105055"/>
                </a:moveTo>
                <a:lnTo>
                  <a:pt x="39599" y="-563"/>
                </a:lnTo>
                <a:lnTo>
                  <a:pt x="52286" y="111588"/>
                </a:lnTo>
                <a:cubicBezTo>
                  <a:pt x="52286" y="111588"/>
                  <a:pt x="50700" y="122499"/>
                  <a:pt x="23170" y="119073"/>
                </a:cubicBezTo>
                <a:cubicBezTo>
                  <a:pt x="-1442" y="115965"/>
                  <a:pt x="17" y="105055"/>
                  <a:pt x="17" y="105055"/>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6" name="任意多边形: 形状 13"/>
          <p:cNvSpPr/>
          <p:nvPr userDrawn="1">
            <p:custDataLst>
              <p:tags r:id="rId69"/>
            </p:custDataLst>
          </p:nvPr>
        </p:nvSpPr>
        <p:spPr>
          <a:xfrm>
            <a:off x="1489075" y="3846830"/>
            <a:ext cx="167640" cy="1663065"/>
          </a:xfrm>
          <a:custGeom>
            <a:avLst/>
            <a:gdLst>
              <a:gd name="connsiteX0" fmla="*/ 90208 w 167470"/>
              <a:gd name="connsiteY0" fmla="*/ 1662205 h 1662768"/>
              <a:gd name="connsiteX1" fmla="*/ 58047 w 167470"/>
              <a:gd name="connsiteY1" fmla="*/ 1661824 h 1662768"/>
              <a:gd name="connsiteX2" fmla="*/ 5 w 167470"/>
              <a:gd name="connsiteY2" fmla="*/ 1601942 h 1662768"/>
              <a:gd name="connsiteX3" fmla="*/ 17829 w 167470"/>
              <a:gd name="connsiteY3" fmla="*/ 31192 h 1662768"/>
              <a:gd name="connsiteX4" fmla="*/ 167470 w 167470"/>
              <a:gd name="connsiteY4" fmla="*/ 30050 h 1662768"/>
              <a:gd name="connsiteX5" fmla="*/ 149582 w 167470"/>
              <a:gd name="connsiteY5" fmla="*/ 1603655 h 1662768"/>
              <a:gd name="connsiteX6" fmla="*/ 90208 w 167470"/>
              <a:gd name="connsiteY6" fmla="*/ 1662205 h 1662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470" h="1662768">
                <a:moveTo>
                  <a:pt x="90208" y="1662205"/>
                </a:moveTo>
                <a:lnTo>
                  <a:pt x="58047" y="1661824"/>
                </a:lnTo>
                <a:cubicBezTo>
                  <a:pt x="25537" y="1661196"/>
                  <a:pt x="-382" y="1634459"/>
                  <a:pt x="5" y="1601942"/>
                </a:cubicBezTo>
                <a:lnTo>
                  <a:pt x="17829" y="31192"/>
                </a:lnTo>
                <a:cubicBezTo>
                  <a:pt x="18337" y="-15369"/>
                  <a:pt x="167914" y="-6361"/>
                  <a:pt x="167470" y="30050"/>
                </a:cubicBezTo>
                <a:lnTo>
                  <a:pt x="149582" y="1603655"/>
                </a:lnTo>
                <a:cubicBezTo>
                  <a:pt x="149271" y="1636184"/>
                  <a:pt x="122737" y="1662344"/>
                  <a:pt x="90208" y="166220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7" name="任意多边形: 形状 14"/>
          <p:cNvSpPr/>
          <p:nvPr userDrawn="1">
            <p:custDataLst>
              <p:tags r:id="rId70"/>
            </p:custDataLst>
          </p:nvPr>
        </p:nvSpPr>
        <p:spPr>
          <a:xfrm>
            <a:off x="1506855" y="3674110"/>
            <a:ext cx="149860" cy="229870"/>
          </a:xfrm>
          <a:custGeom>
            <a:avLst/>
            <a:gdLst>
              <a:gd name="connsiteX0" fmla="*/ 89823 w 149769"/>
              <a:gd name="connsiteY0" fmla="*/ -562 h 229821"/>
              <a:gd name="connsiteX1" fmla="*/ 64005 w 149769"/>
              <a:gd name="connsiteY1" fmla="*/ -562 h 229821"/>
              <a:gd name="connsiteX2" fmla="*/ 0 w 149769"/>
              <a:gd name="connsiteY2" fmla="*/ 208770 h 229821"/>
              <a:gd name="connsiteX3" fmla="*/ 0 w 149769"/>
              <a:gd name="connsiteY3" fmla="*/ 211180 h 229821"/>
              <a:gd name="connsiteX4" fmla="*/ 74472 w 149769"/>
              <a:gd name="connsiteY4" fmla="*/ 229259 h 229821"/>
              <a:gd name="connsiteX5" fmla="*/ 148182 w 149769"/>
              <a:gd name="connsiteY5" fmla="*/ 212702 h 229821"/>
              <a:gd name="connsiteX6" fmla="*/ 149768 w 149769"/>
              <a:gd name="connsiteY6" fmla="*/ 211814 h 229821"/>
              <a:gd name="connsiteX7" fmla="*/ 149768 w 149769"/>
              <a:gd name="connsiteY7" fmla="*/ 210546 h 229821"/>
              <a:gd name="connsiteX8" fmla="*/ 89823 w 149769"/>
              <a:gd name="connsiteY8" fmla="*/ -562 h 2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69" h="229821">
                <a:moveTo>
                  <a:pt x="89823" y="-562"/>
                </a:moveTo>
                <a:lnTo>
                  <a:pt x="64005" y="-562"/>
                </a:lnTo>
                <a:cubicBezTo>
                  <a:pt x="34952" y="-943"/>
                  <a:pt x="571" y="179273"/>
                  <a:pt x="0" y="208770"/>
                </a:cubicBezTo>
                <a:lnTo>
                  <a:pt x="0" y="211180"/>
                </a:lnTo>
                <a:cubicBezTo>
                  <a:pt x="33684" y="199064"/>
                  <a:pt x="31717" y="229259"/>
                  <a:pt x="74472" y="229259"/>
                </a:cubicBezTo>
                <a:cubicBezTo>
                  <a:pt x="96103" y="229259"/>
                  <a:pt x="117924" y="199572"/>
                  <a:pt x="148182" y="212702"/>
                </a:cubicBezTo>
                <a:cubicBezTo>
                  <a:pt x="148753" y="212702"/>
                  <a:pt x="149260" y="212068"/>
                  <a:pt x="149768" y="211814"/>
                </a:cubicBezTo>
                <a:lnTo>
                  <a:pt x="149768" y="210546"/>
                </a:lnTo>
                <a:cubicBezTo>
                  <a:pt x="150085" y="180985"/>
                  <a:pt x="118749" y="-182"/>
                  <a:pt x="89823" y="-562"/>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8" name="任意多边形: 形状 15"/>
          <p:cNvSpPr/>
          <p:nvPr userDrawn="1">
            <p:custDataLst>
              <p:tags r:id="rId71"/>
            </p:custDataLst>
          </p:nvPr>
        </p:nvSpPr>
        <p:spPr>
          <a:xfrm>
            <a:off x="1557655" y="3576320"/>
            <a:ext cx="52705" cy="120650"/>
          </a:xfrm>
          <a:custGeom>
            <a:avLst/>
            <a:gdLst>
              <a:gd name="connsiteX0" fmla="*/ 0 w 52967"/>
              <a:gd name="connsiteY0" fmla="*/ 108797 h 120721"/>
              <a:gd name="connsiteX1" fmla="*/ 27594 w 52967"/>
              <a:gd name="connsiteY1" fmla="*/ -563 h 120721"/>
              <a:gd name="connsiteX2" fmla="*/ 52968 w 52967"/>
              <a:gd name="connsiteY2" fmla="*/ 109432 h 120721"/>
              <a:gd name="connsiteX3" fmla="*/ 24866 w 52967"/>
              <a:gd name="connsiteY3" fmla="*/ 120152 h 120721"/>
              <a:gd name="connsiteX4" fmla="*/ 0 w 52967"/>
              <a:gd name="connsiteY4" fmla="*/ 108797 h 120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7" h="120721">
                <a:moveTo>
                  <a:pt x="0" y="108797"/>
                </a:moveTo>
                <a:lnTo>
                  <a:pt x="27594" y="-563"/>
                </a:lnTo>
                <a:lnTo>
                  <a:pt x="52968" y="109432"/>
                </a:lnTo>
                <a:cubicBezTo>
                  <a:pt x="52968" y="109432"/>
                  <a:pt x="52587" y="120469"/>
                  <a:pt x="24866" y="120152"/>
                </a:cubicBezTo>
                <a:cubicBezTo>
                  <a:pt x="-190" y="119961"/>
                  <a:pt x="0" y="108797"/>
                  <a:pt x="0" y="108797"/>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9" name="任意多边形: 形状 16"/>
          <p:cNvSpPr/>
          <p:nvPr userDrawn="1">
            <p:custDataLst>
              <p:tags r:id="rId72"/>
            </p:custDataLst>
          </p:nvPr>
        </p:nvSpPr>
        <p:spPr>
          <a:xfrm>
            <a:off x="885825" y="3815080"/>
            <a:ext cx="118745" cy="142240"/>
          </a:xfrm>
          <a:custGeom>
            <a:avLst/>
            <a:gdLst>
              <a:gd name="connsiteX0" fmla="*/ 118989 w 118988"/>
              <a:gd name="connsiteY0" fmla="*/ 128993 h 141925"/>
              <a:gd name="connsiteX1" fmla="*/ 108522 w 118988"/>
              <a:gd name="connsiteY1" fmla="*/ 33842 h 141925"/>
              <a:gd name="connsiteX2" fmla="*/ 66148 w 118988"/>
              <a:gd name="connsiteY2" fmla="*/ -349 h 141925"/>
              <a:gd name="connsiteX3" fmla="*/ 34114 w 118988"/>
              <a:gd name="connsiteY3" fmla="*/ 3204 h 141925"/>
              <a:gd name="connsiteX4" fmla="*/ 240 w 118988"/>
              <a:gd name="connsiteY4" fmla="*/ 45958 h 141925"/>
              <a:gd name="connsiteX5" fmla="*/ 10453 w 118988"/>
              <a:gd name="connsiteY5" fmla="*/ 141363 h 14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988" h="141925">
                <a:moveTo>
                  <a:pt x="118989" y="128993"/>
                </a:moveTo>
                <a:lnTo>
                  <a:pt x="108522" y="33842"/>
                </a:lnTo>
                <a:cubicBezTo>
                  <a:pt x="106226" y="12719"/>
                  <a:pt x="87278" y="-2569"/>
                  <a:pt x="66148" y="-349"/>
                </a:cubicBezTo>
                <a:lnTo>
                  <a:pt x="34114" y="3204"/>
                </a:lnTo>
                <a:cubicBezTo>
                  <a:pt x="13010" y="5754"/>
                  <a:pt x="-2107" y="24828"/>
                  <a:pt x="240" y="45958"/>
                </a:cubicBezTo>
                <a:lnTo>
                  <a:pt x="10453" y="141363"/>
                </a:lnTo>
                <a:close/>
              </a:path>
            </a:pathLst>
          </a:custGeom>
          <a:solidFill>
            <a:schemeClr val="accent3"/>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0" name="任意多边形: 形状 17"/>
          <p:cNvSpPr/>
          <p:nvPr userDrawn="1">
            <p:custDataLst>
              <p:tags r:id="rId73"/>
            </p:custDataLst>
          </p:nvPr>
        </p:nvSpPr>
        <p:spPr>
          <a:xfrm>
            <a:off x="876300" y="3917315"/>
            <a:ext cx="334645" cy="1770380"/>
          </a:xfrm>
          <a:custGeom>
            <a:avLst/>
            <a:gdLst>
              <a:gd name="connsiteX0" fmla="*/ 300346 w 334459"/>
              <a:gd name="connsiteY0" fmla="*/ 1761275 h 1770108"/>
              <a:gd name="connsiteX1" fmla="*/ 227841 w 334459"/>
              <a:gd name="connsiteY1" fmla="*/ 1769331 h 1770108"/>
              <a:gd name="connsiteX2" fmla="*/ 185531 w 334459"/>
              <a:gd name="connsiteY2" fmla="*/ 1735204 h 1770108"/>
              <a:gd name="connsiteX3" fmla="*/ 240 w 334459"/>
              <a:gd name="connsiteY3" fmla="*/ 50399 h 1770108"/>
              <a:gd name="connsiteX4" fmla="*/ 34114 w 334459"/>
              <a:gd name="connsiteY4" fmla="*/ 7708 h 1770108"/>
              <a:gd name="connsiteX5" fmla="*/ 106619 w 334459"/>
              <a:gd name="connsiteY5" fmla="*/ -348 h 1770108"/>
              <a:gd name="connsiteX6" fmla="*/ 148930 w 334459"/>
              <a:gd name="connsiteY6" fmla="*/ 33779 h 1770108"/>
              <a:gd name="connsiteX7" fmla="*/ 334220 w 334459"/>
              <a:gd name="connsiteY7" fmla="*/ 1718584 h 1770108"/>
              <a:gd name="connsiteX8" fmla="*/ 300346 w 334459"/>
              <a:gd name="connsiteY8" fmla="*/ 1761275 h 177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59" h="1770108">
                <a:moveTo>
                  <a:pt x="300346" y="1761275"/>
                </a:moveTo>
                <a:lnTo>
                  <a:pt x="227841" y="1769331"/>
                </a:lnTo>
                <a:cubicBezTo>
                  <a:pt x="206743" y="1771552"/>
                  <a:pt x="187827" y="1756295"/>
                  <a:pt x="185531" y="1735204"/>
                </a:cubicBezTo>
                <a:lnTo>
                  <a:pt x="240" y="50399"/>
                </a:lnTo>
                <a:cubicBezTo>
                  <a:pt x="-2107" y="29282"/>
                  <a:pt x="13016" y="10226"/>
                  <a:pt x="34114" y="7708"/>
                </a:cubicBezTo>
                <a:lnTo>
                  <a:pt x="106619" y="-348"/>
                </a:lnTo>
                <a:cubicBezTo>
                  <a:pt x="127717" y="-2569"/>
                  <a:pt x="146633" y="12687"/>
                  <a:pt x="148930" y="33779"/>
                </a:cubicBezTo>
                <a:lnTo>
                  <a:pt x="334220" y="1718584"/>
                </a:lnTo>
                <a:cubicBezTo>
                  <a:pt x="336567" y="1739701"/>
                  <a:pt x="321444" y="1758757"/>
                  <a:pt x="300346" y="1761275"/>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1" name="任意多边形: 形状 18"/>
          <p:cNvSpPr/>
          <p:nvPr userDrawn="1">
            <p:custDataLst>
              <p:tags r:id="rId74"/>
            </p:custDataLst>
          </p:nvPr>
        </p:nvSpPr>
        <p:spPr>
          <a:xfrm>
            <a:off x="889000" y="3905250"/>
            <a:ext cx="121920" cy="80645"/>
          </a:xfrm>
          <a:custGeom>
            <a:avLst/>
            <a:gdLst>
              <a:gd name="connsiteX0" fmla="*/ 113321 w 121849"/>
              <a:gd name="connsiteY0" fmla="*/ -140 h 80561"/>
              <a:gd name="connsiteX1" fmla="*/ 109896 w 121849"/>
              <a:gd name="connsiteY1" fmla="*/ -140 h 80561"/>
              <a:gd name="connsiteX2" fmla="*/ 4341 w 121849"/>
              <a:gd name="connsiteY2" fmla="*/ 11659 h 80561"/>
              <a:gd name="connsiteX3" fmla="*/ 1106 w 121849"/>
              <a:gd name="connsiteY3" fmla="*/ 12737 h 80561"/>
              <a:gd name="connsiteX4" fmla="*/ 28 w 121849"/>
              <a:gd name="connsiteY4" fmla="*/ 15972 h 80561"/>
              <a:gd name="connsiteX5" fmla="*/ 7069 w 121849"/>
              <a:gd name="connsiteY5" fmla="*/ 76552 h 80561"/>
              <a:gd name="connsiteX6" fmla="*/ 11319 w 121849"/>
              <a:gd name="connsiteY6" fmla="*/ 79977 h 80561"/>
              <a:gd name="connsiteX7" fmla="*/ 118396 w 121849"/>
              <a:gd name="connsiteY7" fmla="*/ 67988 h 80561"/>
              <a:gd name="connsiteX8" fmla="*/ 121827 w 121849"/>
              <a:gd name="connsiteY8" fmla="*/ 63726 h 80561"/>
              <a:gd name="connsiteX9" fmla="*/ 121821 w 121849"/>
              <a:gd name="connsiteY9" fmla="*/ 63675 h 80561"/>
              <a:gd name="connsiteX10" fmla="*/ 115478 w 121849"/>
              <a:gd name="connsiteY10" fmla="*/ 3032 h 80561"/>
              <a:gd name="connsiteX11" fmla="*/ 113321 w 121849"/>
              <a:gd name="connsiteY11" fmla="*/ -140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49" h="80561">
                <a:moveTo>
                  <a:pt x="113321" y="-140"/>
                </a:moveTo>
                <a:cubicBezTo>
                  <a:pt x="112249" y="-704"/>
                  <a:pt x="110968" y="-704"/>
                  <a:pt x="109896" y="-140"/>
                </a:cubicBezTo>
                <a:cubicBezTo>
                  <a:pt x="62510" y="18446"/>
                  <a:pt x="4912" y="11722"/>
                  <a:pt x="4341" y="11659"/>
                </a:cubicBezTo>
                <a:cubicBezTo>
                  <a:pt x="3155" y="11501"/>
                  <a:pt x="1963" y="11894"/>
                  <a:pt x="1106" y="12737"/>
                </a:cubicBezTo>
                <a:cubicBezTo>
                  <a:pt x="282" y="13600"/>
                  <a:pt x="-112" y="14786"/>
                  <a:pt x="28" y="15972"/>
                </a:cubicBezTo>
                <a:lnTo>
                  <a:pt x="7069" y="76552"/>
                </a:lnTo>
                <a:cubicBezTo>
                  <a:pt x="7304" y="78671"/>
                  <a:pt x="9200" y="80199"/>
                  <a:pt x="11319" y="79977"/>
                </a:cubicBezTo>
                <a:lnTo>
                  <a:pt x="118396" y="67988"/>
                </a:lnTo>
                <a:cubicBezTo>
                  <a:pt x="120521" y="67760"/>
                  <a:pt x="122056" y="65851"/>
                  <a:pt x="121827" y="63726"/>
                </a:cubicBezTo>
                <a:cubicBezTo>
                  <a:pt x="121827" y="63707"/>
                  <a:pt x="121821" y="63694"/>
                  <a:pt x="121821" y="63675"/>
                </a:cubicBezTo>
                <a:lnTo>
                  <a:pt x="115478" y="3032"/>
                </a:lnTo>
                <a:cubicBezTo>
                  <a:pt x="115357" y="1675"/>
                  <a:pt x="114539" y="469"/>
                  <a:pt x="113321" y="-140"/>
                </a:cubicBezTo>
                <a:close/>
              </a:path>
            </a:pathLst>
          </a:custGeom>
          <a:solidFill>
            <a:schemeClr val="accent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2" name="任意多边形: 形状 19"/>
          <p:cNvSpPr/>
          <p:nvPr userDrawn="1">
            <p:custDataLst>
              <p:tags r:id="rId75"/>
            </p:custDataLst>
          </p:nvPr>
        </p:nvSpPr>
        <p:spPr>
          <a:xfrm>
            <a:off x="901065" y="4178300"/>
            <a:ext cx="153670" cy="60960"/>
          </a:xfrm>
          <a:custGeom>
            <a:avLst/>
            <a:gdLst>
              <a:gd name="connsiteX0" fmla="*/ 0 w 153383"/>
              <a:gd name="connsiteY0" fmla="*/ 15867 h 60765"/>
              <a:gd name="connsiteX1" fmla="*/ 0 w 153383"/>
              <a:gd name="connsiteY1" fmla="*/ 15867 h 60765"/>
              <a:gd name="connsiteX2" fmla="*/ 4694 w 153383"/>
              <a:gd name="connsiteY2" fmla="*/ 58494 h 60765"/>
              <a:gd name="connsiteX3" fmla="*/ 4694 w 153383"/>
              <a:gd name="connsiteY3" fmla="*/ 58494 h 60765"/>
              <a:gd name="connsiteX4" fmla="*/ 153383 w 153383"/>
              <a:gd name="connsiteY4" fmla="*/ 42128 h 60765"/>
              <a:gd name="connsiteX5" fmla="*/ 148689 w 153383"/>
              <a:gd name="connsiteY5" fmla="*/ -563 h 60765"/>
              <a:gd name="connsiteX6" fmla="*/ 0 w 153383"/>
              <a:gd name="connsiteY6" fmla="*/ 15867 h 6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383" h="60765">
                <a:moveTo>
                  <a:pt x="0" y="15867"/>
                </a:moveTo>
                <a:lnTo>
                  <a:pt x="0" y="15867"/>
                </a:lnTo>
                <a:lnTo>
                  <a:pt x="4694" y="58494"/>
                </a:lnTo>
                <a:lnTo>
                  <a:pt x="4694" y="58494"/>
                </a:lnTo>
                <a:cubicBezTo>
                  <a:pt x="5582" y="58494"/>
                  <a:pt x="86397" y="68009"/>
                  <a:pt x="153383" y="42128"/>
                </a:cubicBezTo>
                <a:lnTo>
                  <a:pt x="148689" y="-563"/>
                </a:lnTo>
                <a:cubicBezTo>
                  <a:pt x="81703" y="25318"/>
                  <a:pt x="888" y="15994"/>
                  <a:pt x="0" y="15867"/>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3" name="任意多边形: 形状 20"/>
          <p:cNvSpPr/>
          <p:nvPr userDrawn="1">
            <p:custDataLst>
              <p:tags r:id="rId76"/>
            </p:custDataLst>
          </p:nvPr>
        </p:nvSpPr>
        <p:spPr>
          <a:xfrm>
            <a:off x="753745" y="4586605"/>
            <a:ext cx="878840" cy="1920240"/>
          </a:xfrm>
          <a:custGeom>
            <a:avLst/>
            <a:gdLst>
              <a:gd name="connsiteX0" fmla="*/ 0 w 878940"/>
              <a:gd name="connsiteY0" fmla="*/ 5646 h 1920081"/>
              <a:gd name="connsiteX1" fmla="*/ 225381 w 878940"/>
              <a:gd name="connsiteY1" fmla="*/ 1920081 h 1920081"/>
              <a:gd name="connsiteX2" fmla="*/ 878941 w 878940"/>
              <a:gd name="connsiteY2" fmla="*/ 1920081 h 1920081"/>
              <a:gd name="connsiteX3" fmla="*/ 878941 w 878940"/>
              <a:gd name="connsiteY3" fmla="*/ 0 h 1920081"/>
              <a:gd name="connsiteX4" fmla="*/ 0 w 878940"/>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940" h="1920081">
                <a:moveTo>
                  <a:pt x="0" y="5646"/>
                </a:moveTo>
                <a:lnTo>
                  <a:pt x="225381" y="1920081"/>
                </a:lnTo>
                <a:lnTo>
                  <a:pt x="878941" y="1920081"/>
                </a:lnTo>
                <a:lnTo>
                  <a:pt x="878941" y="0"/>
                </a:lnTo>
                <a:lnTo>
                  <a:pt x="0"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4" name="任意多边形: 形状 21"/>
          <p:cNvSpPr/>
          <p:nvPr userDrawn="1">
            <p:custDataLst>
              <p:tags r:id="rId77"/>
            </p:custDataLst>
          </p:nvPr>
        </p:nvSpPr>
        <p:spPr>
          <a:xfrm>
            <a:off x="1435735" y="4586605"/>
            <a:ext cx="878840" cy="1920240"/>
          </a:xfrm>
          <a:custGeom>
            <a:avLst/>
            <a:gdLst>
              <a:gd name="connsiteX0" fmla="*/ 878877 w 878877"/>
              <a:gd name="connsiteY0" fmla="*/ 5646 h 1920081"/>
              <a:gd name="connsiteX1" fmla="*/ 653496 w 878877"/>
              <a:gd name="connsiteY1" fmla="*/ 1920081 h 1920081"/>
              <a:gd name="connsiteX2" fmla="*/ 0 w 878877"/>
              <a:gd name="connsiteY2" fmla="*/ 1920081 h 1920081"/>
              <a:gd name="connsiteX3" fmla="*/ 0 w 878877"/>
              <a:gd name="connsiteY3" fmla="*/ 0 h 1920081"/>
              <a:gd name="connsiteX4" fmla="*/ 878877 w 878877"/>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877" h="1920081">
                <a:moveTo>
                  <a:pt x="878877" y="5646"/>
                </a:moveTo>
                <a:lnTo>
                  <a:pt x="653496" y="1920081"/>
                </a:lnTo>
                <a:lnTo>
                  <a:pt x="0" y="1920081"/>
                </a:lnTo>
                <a:lnTo>
                  <a:pt x="0" y="0"/>
                </a:lnTo>
                <a:lnTo>
                  <a:pt x="878877"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5" name="任意多边形: 形状 22"/>
          <p:cNvSpPr/>
          <p:nvPr userDrawn="1">
            <p:custDataLst>
              <p:tags r:id="rId78"/>
            </p:custDataLst>
          </p:nvPr>
        </p:nvSpPr>
        <p:spPr>
          <a:xfrm>
            <a:off x="672465" y="4553585"/>
            <a:ext cx="1733550" cy="73660"/>
          </a:xfrm>
          <a:custGeom>
            <a:avLst/>
            <a:gdLst>
              <a:gd name="connsiteX0" fmla="*/ 1697175 w 1733839"/>
              <a:gd name="connsiteY0" fmla="*/ 73338 h 73900"/>
              <a:gd name="connsiteX1" fmla="*/ 36665 w 1733839"/>
              <a:gd name="connsiteY1" fmla="*/ 73338 h 73900"/>
              <a:gd name="connsiteX2" fmla="*/ 0 w 1733839"/>
              <a:gd name="connsiteY2" fmla="*/ 36356 h 73900"/>
              <a:gd name="connsiteX3" fmla="*/ 0 w 1733839"/>
              <a:gd name="connsiteY3" fmla="*/ 36356 h 73900"/>
              <a:gd name="connsiteX4" fmla="*/ 36665 w 1733839"/>
              <a:gd name="connsiteY4" fmla="*/ -563 h 73900"/>
              <a:gd name="connsiteX5" fmla="*/ 1697175 w 1733839"/>
              <a:gd name="connsiteY5" fmla="*/ -563 h 73900"/>
              <a:gd name="connsiteX6" fmla="*/ 1733840 w 1733839"/>
              <a:gd name="connsiteY6" fmla="*/ 36356 h 73900"/>
              <a:gd name="connsiteX7" fmla="*/ 1733840 w 1733839"/>
              <a:gd name="connsiteY7" fmla="*/ 36356 h 73900"/>
              <a:gd name="connsiteX8" fmla="*/ 1697175 w 1733839"/>
              <a:gd name="connsiteY8" fmla="*/ 73338 h 7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839" h="73900">
                <a:moveTo>
                  <a:pt x="1697175" y="73338"/>
                </a:moveTo>
                <a:lnTo>
                  <a:pt x="36665" y="73338"/>
                </a:lnTo>
                <a:cubicBezTo>
                  <a:pt x="16347" y="73198"/>
                  <a:pt x="-38" y="56674"/>
                  <a:pt x="0" y="36356"/>
                </a:cubicBezTo>
                <a:lnTo>
                  <a:pt x="0" y="36356"/>
                </a:lnTo>
                <a:cubicBezTo>
                  <a:pt x="0" y="16063"/>
                  <a:pt x="16373" y="-423"/>
                  <a:pt x="36665" y="-563"/>
                </a:cubicBezTo>
                <a:lnTo>
                  <a:pt x="1697175" y="-563"/>
                </a:lnTo>
                <a:cubicBezTo>
                  <a:pt x="1717467" y="-423"/>
                  <a:pt x="1733840" y="16063"/>
                  <a:pt x="1733840" y="36356"/>
                </a:cubicBezTo>
                <a:lnTo>
                  <a:pt x="1733840" y="36356"/>
                </a:lnTo>
                <a:cubicBezTo>
                  <a:pt x="1733878" y="56674"/>
                  <a:pt x="1717493" y="73198"/>
                  <a:pt x="1697175" y="73338"/>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6" name="任意多边形: 形状 23"/>
          <p:cNvSpPr/>
          <p:nvPr userDrawn="1">
            <p:custDataLst>
              <p:tags r:id="rId79"/>
            </p:custDataLst>
          </p:nvPr>
        </p:nvSpPr>
        <p:spPr>
          <a:xfrm>
            <a:off x="922655" y="6506210"/>
            <a:ext cx="1280795" cy="7366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7" name="任意多边形: 形状 24"/>
          <p:cNvSpPr/>
          <p:nvPr userDrawn="1">
            <p:custDataLst>
              <p:tags r:id="rId80"/>
            </p:custDataLst>
          </p:nvPr>
        </p:nvSpPr>
        <p:spPr>
          <a:xfrm>
            <a:off x="758190" y="4628515"/>
            <a:ext cx="1551940" cy="1877695"/>
          </a:xfrm>
          <a:custGeom>
            <a:avLst/>
            <a:gdLst>
              <a:gd name="connsiteX0" fmla="*/ 1551721 w 1551720"/>
              <a:gd name="connsiteY0" fmla="*/ 0 h 1877770"/>
              <a:gd name="connsiteX1" fmla="*/ 0 w 1551720"/>
              <a:gd name="connsiteY1" fmla="*/ 0 h 1877770"/>
              <a:gd name="connsiteX2" fmla="*/ 7168 w 1551720"/>
              <a:gd name="connsiteY2" fmla="*/ 60579 h 1877770"/>
              <a:gd name="connsiteX3" fmla="*/ 191888 w 1551720"/>
              <a:gd name="connsiteY3" fmla="*/ 60579 h 1877770"/>
              <a:gd name="connsiteX4" fmla="*/ 347428 w 1551720"/>
              <a:gd name="connsiteY4" fmla="*/ 1877771 h 1877770"/>
              <a:gd name="connsiteX5" fmla="*/ 668594 w 1551720"/>
              <a:gd name="connsiteY5" fmla="*/ 1877771 h 1877770"/>
              <a:gd name="connsiteX6" fmla="*/ 594883 w 1551720"/>
              <a:gd name="connsiteY6" fmla="*/ 60579 h 1877770"/>
              <a:gd name="connsiteX7" fmla="*/ 715408 w 1551720"/>
              <a:gd name="connsiteY7" fmla="*/ 60579 h 1877770"/>
              <a:gd name="connsiteX8" fmla="*/ 739957 w 1551720"/>
              <a:gd name="connsiteY8" fmla="*/ 1877771 h 1877770"/>
              <a:gd name="connsiteX9" fmla="*/ 835742 w 1551720"/>
              <a:gd name="connsiteY9" fmla="*/ 1877771 h 1877770"/>
              <a:gd name="connsiteX10" fmla="*/ 805674 w 1551720"/>
              <a:gd name="connsiteY10" fmla="*/ 60579 h 1877770"/>
              <a:gd name="connsiteX11" fmla="*/ 1544870 w 1551720"/>
              <a:gd name="connsiteY11" fmla="*/ 60579 h 1877770"/>
              <a:gd name="connsiteX12" fmla="*/ 1551721 w 1551720"/>
              <a:gd name="connsiteY12" fmla="*/ 0 h 187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1720" h="1877770">
                <a:moveTo>
                  <a:pt x="1551721" y="0"/>
                </a:moveTo>
                <a:lnTo>
                  <a:pt x="0" y="0"/>
                </a:lnTo>
                <a:lnTo>
                  <a:pt x="7168" y="60579"/>
                </a:lnTo>
                <a:lnTo>
                  <a:pt x="191888" y="60579"/>
                </a:lnTo>
                <a:lnTo>
                  <a:pt x="347428" y="1877771"/>
                </a:lnTo>
                <a:lnTo>
                  <a:pt x="668594" y="1877771"/>
                </a:lnTo>
                <a:lnTo>
                  <a:pt x="594883" y="60579"/>
                </a:lnTo>
                <a:lnTo>
                  <a:pt x="715408" y="60579"/>
                </a:lnTo>
                <a:lnTo>
                  <a:pt x="739957" y="1877771"/>
                </a:lnTo>
                <a:lnTo>
                  <a:pt x="835742" y="1877771"/>
                </a:lnTo>
                <a:lnTo>
                  <a:pt x="805674" y="60579"/>
                </a:lnTo>
                <a:lnTo>
                  <a:pt x="1544870" y="60579"/>
                </a:lnTo>
                <a:lnTo>
                  <a:pt x="1551721" y="0"/>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userDrawn="1">
            <p:custDataLst>
              <p:tags r:id="rId81"/>
            </p:custDataLst>
          </p:nvPr>
        </p:nvSpPr>
        <p:spPr>
          <a:xfrm>
            <a:off x="1905" y="4933950"/>
            <a:ext cx="4225290" cy="192595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userDrawn="1">
            <p:custDataLst>
              <p:tags r:id="rId82"/>
            </p:custDataLst>
          </p:nvPr>
        </p:nvSpPr>
        <p:spPr>
          <a:xfrm>
            <a:off x="0" y="6280785"/>
            <a:ext cx="2772410" cy="579120"/>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userDrawn="1">
            <p:custDataLst>
              <p:tags r:id="rId83"/>
            </p:custDataLst>
          </p:nvPr>
        </p:nvSpPr>
        <p:spPr>
          <a:xfrm>
            <a:off x="1270" y="4820285"/>
            <a:ext cx="944245" cy="203708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userDrawn="1">
            <p:custDataLst>
              <p:tags r:id="rId84"/>
            </p:custDataLst>
          </p:nvPr>
        </p:nvSpPr>
        <p:spPr>
          <a:xfrm>
            <a:off x="1905" y="4979670"/>
            <a:ext cx="833120" cy="188150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userDrawn="1">
            <p:custDataLst>
              <p:tags r:id="rId85"/>
            </p:custDataLst>
          </p:nvPr>
        </p:nvSpPr>
        <p:spPr>
          <a:xfrm>
            <a:off x="519430" y="5826125"/>
            <a:ext cx="966470" cy="1033780"/>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userDrawn="1">
            <p:custDataLst>
              <p:tags r:id="rId86"/>
            </p:custDataLst>
          </p:nvPr>
        </p:nvSpPr>
        <p:spPr>
          <a:xfrm>
            <a:off x="756285" y="5990590"/>
            <a:ext cx="606425" cy="865505"/>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userDrawn="1">
            <p:custDataLst>
              <p:tags r:id="rId87"/>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userDrawn="1">
            <p:custDataLst>
              <p:tags r:id="rId88"/>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userDrawn="1">
            <p:custDataLst>
              <p:tags r:id="rId89"/>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userDrawn="1">
            <p:custDataLst>
              <p:tags r:id="rId90"/>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userDrawn="1">
            <p:custDataLst>
              <p:tags r:id="rId91"/>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userDrawn="1">
            <p:custDataLst>
              <p:tags r:id="rId92"/>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userDrawn="1">
            <p:custDataLst>
              <p:tags r:id="rId93"/>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 name="节编号"/>
          <p:cNvSpPr txBox="1">
            <a:spLocks noGrp="1"/>
          </p:cNvSpPr>
          <p:nvPr>
            <p:ph type="body" idx="2" hasCustomPrompt="1"/>
            <p:custDataLst>
              <p:tags r:id="rId94"/>
            </p:custDataLst>
          </p:nvPr>
        </p:nvSpPr>
        <p:spPr>
          <a:xfrm>
            <a:off x="3165158" y="1979295"/>
            <a:ext cx="5869305" cy="1472565"/>
          </a:xfrm>
          <a:prstGeom prst="rect">
            <a:avLst/>
          </a:prstGeom>
          <a:noFill/>
        </p:spPr>
        <p:txBody>
          <a:bodyPr wrap="square" lIns="0" tIns="0" rIns="0" bIns="0" rtlCol="0" anchor="ctr" anchorCtr="0">
            <a:noAutofit/>
          </a:bodyPr>
          <a:lstStyle>
            <a:lvl1pPr marL="0" marR="0" algn="ctr" defTabSz="914400" rtl="0" eaLnBrk="1" fontAlgn="auto" latinLnBrk="0" hangingPunct="1">
              <a:lnSpc>
                <a:spcPct val="100000"/>
              </a:lnSpc>
              <a:buClrTx/>
              <a:buSzTx/>
              <a:buFontTx/>
              <a:buNone/>
              <a:defRPr kumimoji="0" lang="en-US" altLang="zh-CN" sz="11500" b="1" i="0" u="none" strike="noStrike" kern="1200" cap="none" spc="300" normalizeH="0" baseline="0" noProof="1" dirty="0">
                <a:solidFill>
                  <a:schemeClr val="accent2"/>
                </a:solidFill>
                <a:latin typeface="+mj-ea"/>
                <a:ea typeface="+mj-ea"/>
                <a:cs typeface="微软雅黑" panose="020B0503020204020204" charset="-122"/>
              </a:defRPr>
            </a:lvl1pPr>
          </a:lstStyle>
          <a:p>
            <a:pPr lvl="0" algn="ctr"/>
            <a:r>
              <a:rPr dirty="0" err="1">
                <a:sym typeface="+mn-ea"/>
              </a:rPr>
              <a:t>节编号</a:t>
            </a:r>
            <a:endParaRPr dirty="0">
              <a:sym typeface="+mn-ea"/>
            </a:endParaRPr>
          </a:p>
        </p:txBody>
      </p:sp>
      <p:sp>
        <p:nvSpPr>
          <p:cNvPr id="7" name="标题"/>
          <p:cNvSpPr txBox="1">
            <a:spLocks noGrp="1"/>
          </p:cNvSpPr>
          <p:nvPr>
            <p:ph type="title" idx="1" hasCustomPrompt="1"/>
            <p:custDataLst>
              <p:tags r:id="rId95"/>
            </p:custDataLst>
          </p:nvPr>
        </p:nvSpPr>
        <p:spPr>
          <a:xfrm>
            <a:off x="3165158" y="3462655"/>
            <a:ext cx="5869305" cy="1621155"/>
          </a:xfrm>
          <a:prstGeom prst="rect">
            <a:avLst/>
          </a:prstGeom>
          <a:noFill/>
        </p:spPr>
        <p:txBody>
          <a:bodyPr wrap="square" lIns="0" tIns="0" rIns="0" bIns="0" rtlCol="0" anchor="ctr">
            <a:normAutofit/>
          </a:bodyPr>
          <a:lstStyle>
            <a:lvl1pPr marL="0" marR="0" algn="ctr" defTabSz="914400" rtl="0" eaLnBrk="1" fontAlgn="auto" latinLnBrk="0" hangingPunct="1">
              <a:lnSpc>
                <a:spcPct val="100000"/>
              </a:lnSpc>
              <a:buClrTx/>
              <a:buSzTx/>
              <a:buFontTx/>
              <a:buNone/>
              <a:defRPr kumimoji="0" lang="zh-CN" altLang="en-US" sz="6000" b="1" i="0" u="none" strike="noStrike" kern="1200" cap="none" spc="0" normalizeH="0" baseline="0" noProof="1">
                <a:solidFill>
                  <a:schemeClr val="accent1"/>
                </a:solidFill>
                <a:latin typeface="+mj-ea"/>
                <a:ea typeface="+mj-ea"/>
                <a:cs typeface="汉仪粗圆简" panose="02010600000101010101" charset="-122"/>
                <a:sym typeface="+mn-ea"/>
              </a:defRPr>
            </a:lvl1pPr>
          </a:lstStyle>
          <a:p>
            <a:pPr lvl="0" algn="ctr"/>
            <a:r>
              <a:rPr dirty="0">
                <a:sym typeface="+mn-ea"/>
              </a:rPr>
              <a:t>单击编辑标题</a:t>
            </a:r>
            <a:endParaRPr dirty="0">
              <a:sym typeface="+mn-ea"/>
            </a:endParaRPr>
          </a:p>
        </p:txBody>
      </p:sp>
      <p:sp>
        <p:nvSpPr>
          <p:cNvPr id="4" name="日期占位符 3"/>
          <p:cNvSpPr>
            <a:spLocks noGrp="1"/>
          </p:cNvSpPr>
          <p:nvPr>
            <p:ph type="dt" sz="half" idx="10"/>
            <p:custDataLst>
              <p:tags r:id="rId96"/>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7"/>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98"/>
            </p:custDataLst>
          </p:nvPr>
        </p:nvSpPr>
        <p:spPr>
          <a:xfrm>
            <a:off x="8877600" y="6314400"/>
            <a:ext cx="2700000" cy="316800"/>
          </a:xfrm>
        </p:spPr>
        <p:txBody>
          <a:bodyPr/>
          <a:lstStyle/>
          <a:p>
            <a:fld id="{49AE70B2-8BF9-45C0-BB95-33D1B9D3A854}" type="slidenum">
              <a:rPr lang="zh-CN" altLang="en-US" smtClean="0"/>
            </a:fld>
            <a:endParaRPr lang="zh-CN" altLang="en-US" dirty="0"/>
          </a:p>
        </p:txBody>
      </p:sp>
      <p:pic>
        <p:nvPicPr>
          <p:cNvPr id="2" name="图片 1"/>
          <p:cNvPicPr>
            <a:picLocks noChangeAspect="1"/>
          </p:cNvPicPr>
          <p:nvPr userDrawn="1">
            <p:custDataLst>
              <p:tags r:id="rId99"/>
            </p:custDataLst>
          </p:nvPr>
        </p:nvPicPr>
        <p:blipFill>
          <a:blip r:embed="rId100"/>
          <a:stretch>
            <a:fillRect/>
          </a:stretch>
        </p:blipFill>
        <p:spPr>
          <a:xfrm>
            <a:off x="9447530" y="0"/>
            <a:ext cx="2744470" cy="4254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showMasterSp="0">
  <p:cSld name="标题和两栏">
    <p:spTree>
      <p:nvGrpSpPr>
        <p:cNvPr id="1" name=""/>
        <p:cNvGrpSpPr/>
        <p:nvPr/>
      </p:nvGrpSpPr>
      <p:grpSpPr>
        <a:xfrm>
          <a:off x="0" y="0"/>
          <a:ext cx="0" cy="0"/>
          <a:chOff x="0" y="0"/>
          <a:chExt cx="0" cy="0"/>
        </a:xfrm>
      </p:grpSpPr>
      <p:sp>
        <p:nvSpPr>
          <p:cNvPr id="34" name="矩形 33"/>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54"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5"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6"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7"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8"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9"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0"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1"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2"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3"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4"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5"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6"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7"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8"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9"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0"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1"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2"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3"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4"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5"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7"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7"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8"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0"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1"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3"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4"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5"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6"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7"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8"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9"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0"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1"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2"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3"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4"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5"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120" name="图片 119"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121" name="图片 120"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122" name="图片 121"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126" name="图片 125"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127" name="图片 126"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128" name="图片 127"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29" name="圆角矩形 128"/>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132"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133"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4"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5"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6"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7"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8"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0"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1"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2"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3"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4"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5"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6"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2" name="正文"/>
          <p:cNvSpPr txBox="1">
            <a:spLocks noGrp="1"/>
          </p:cNvSpPr>
          <p:nvPr>
            <p:ph idx="5"/>
            <p:custDataLst>
              <p:tags r:id="rId70"/>
            </p:custDataLst>
          </p:nvPr>
        </p:nvSpPr>
        <p:spPr>
          <a:xfrm>
            <a:off x="6350635" y="1713230"/>
            <a:ext cx="4888230" cy="453644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11" name="正文"/>
          <p:cNvSpPr txBox="1">
            <a:spLocks noGrp="1"/>
          </p:cNvSpPr>
          <p:nvPr>
            <p:ph idx="4"/>
            <p:custDataLst>
              <p:tags r:id="rId71"/>
            </p:custDataLst>
          </p:nvPr>
        </p:nvSpPr>
        <p:spPr>
          <a:xfrm>
            <a:off x="881380" y="1713230"/>
            <a:ext cx="4888230" cy="453644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10" name="同侧圆角矩形 9"/>
          <p:cNvSpPr/>
          <p:nvPr>
            <p:custDataLst>
              <p:tags r:id="rId72"/>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9" name="矩形 8"/>
          <p:cNvSpPr/>
          <p:nvPr>
            <p:custDataLst>
              <p:tags r:id="rId73"/>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8" name="标题"/>
          <p:cNvSpPr txBox="1">
            <a:spLocks noGrp="1"/>
          </p:cNvSpPr>
          <p:nvPr>
            <p:ph type="title" idx="1"/>
            <p:custDataLst>
              <p:tags r:id="rId74"/>
            </p:custDataLst>
          </p:nvPr>
        </p:nvSpPr>
        <p:spPr>
          <a:xfrm>
            <a:off x="798830" y="781685"/>
            <a:ext cx="434657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n-ea"/>
                <a:ea typeface="+mn-ea"/>
                <a:cs typeface="微软雅黑" panose="020B0503020204020204" charset="-122"/>
              </a:defRPr>
            </a:lvl1pPr>
          </a:lstStyle>
          <a:p>
            <a:pPr lvl="0"/>
            <a:r>
              <a:rPr>
                <a:sym typeface="+mn-ea"/>
              </a:rPr>
              <a:t>单击此处编辑母版标题样式</a:t>
            </a:r>
            <a:endParaRPr>
              <a:sym typeface="+mn-ea"/>
            </a:endParaRPr>
          </a:p>
        </p:txBody>
      </p:sp>
      <p:sp>
        <p:nvSpPr>
          <p:cNvPr id="5" name="日期占位符 4"/>
          <p:cNvSpPr>
            <a:spLocks noGrp="1"/>
          </p:cNvSpPr>
          <p:nvPr>
            <p:ph type="dt" sz="half" idx="10"/>
            <p:custDataLst>
              <p:tags r:id="rId75"/>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76"/>
            </p:custDataLst>
          </p:nvPr>
        </p:nvSpPr>
        <p:spPr>
          <a:xfrm>
            <a:off x="4116000" y="6314400"/>
            <a:ext cx="3960000" cy="316800"/>
          </a:xfrm>
        </p:spPr>
        <p:txBody>
          <a:bodyPr/>
          <a:lstStyle/>
          <a:p>
            <a:endParaRPr lang="zh-CN" altLang="en-US" dirty="0"/>
          </a:p>
        </p:txBody>
      </p:sp>
      <p:sp>
        <p:nvSpPr>
          <p:cNvPr id="7" name="灯片编号占位符 6"/>
          <p:cNvSpPr>
            <a:spLocks noGrp="1"/>
          </p:cNvSpPr>
          <p:nvPr>
            <p:ph type="sldNum" sz="quarter" idx="12"/>
            <p:custDataLst>
              <p:tags r:id="rId77"/>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showMasterSp="0">
  <p:cSld name="标题和比较">
    <p:spTree>
      <p:nvGrpSpPr>
        <p:cNvPr id="1" name=""/>
        <p:cNvGrpSpPr/>
        <p:nvPr/>
      </p:nvGrpSpPr>
      <p:grpSpPr>
        <a:xfrm>
          <a:off x="0" y="0"/>
          <a:ext cx="0" cy="0"/>
          <a:chOff x="0" y="0"/>
          <a:chExt cx="0" cy="0"/>
        </a:xfrm>
      </p:grpSpPr>
      <p:sp>
        <p:nvSpPr>
          <p:cNvPr id="57" name="矩形 56"/>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56"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5"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4"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3"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6"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5" name="正文"/>
          <p:cNvSpPr txBox="1">
            <a:spLocks noGrp="1"/>
          </p:cNvSpPr>
          <p:nvPr>
            <p:ph idx="7"/>
            <p:custDataLst>
              <p:tags r:id="rId70"/>
            </p:custDataLst>
          </p:nvPr>
        </p:nvSpPr>
        <p:spPr>
          <a:xfrm>
            <a:off x="6367780" y="2159635"/>
            <a:ext cx="5209540" cy="4090035"/>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14" name="标题"/>
          <p:cNvSpPr txBox="1">
            <a:spLocks noGrp="1"/>
          </p:cNvSpPr>
          <p:nvPr>
            <p:ph type="title" idx="6"/>
            <p:custDataLst>
              <p:tags r:id="rId71"/>
            </p:custDataLst>
          </p:nvPr>
        </p:nvSpPr>
        <p:spPr>
          <a:xfrm>
            <a:off x="6367780" y="1684655"/>
            <a:ext cx="5209540" cy="478155"/>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dirty="0">
                <a:solidFill>
                  <a:schemeClr val="tx1">
                    <a:lumMod val="85000"/>
                    <a:lumOff val="15000"/>
                  </a:schemeClr>
                </a:solidFill>
                <a:latin typeface="+mj-ea"/>
                <a:ea typeface="+mj-ea"/>
                <a:cs typeface="微软雅黑" panose="020B0503020204020204" charset="-122"/>
              </a:defRPr>
            </a:lvl1pPr>
          </a:lstStyle>
          <a:p>
            <a:pPr lvl="0"/>
            <a:r>
              <a:rPr>
                <a:sym typeface="+mn-ea"/>
              </a:rPr>
              <a:t>单击此处编辑母版标题样式</a:t>
            </a:r>
            <a:endParaRPr>
              <a:sym typeface="+mn-ea"/>
            </a:endParaRPr>
          </a:p>
        </p:txBody>
      </p:sp>
      <p:sp>
        <p:nvSpPr>
          <p:cNvPr id="13" name="正文"/>
          <p:cNvSpPr txBox="1">
            <a:spLocks noGrp="1"/>
          </p:cNvSpPr>
          <p:nvPr>
            <p:ph idx="5"/>
            <p:custDataLst>
              <p:tags r:id="rId72"/>
            </p:custDataLst>
          </p:nvPr>
        </p:nvSpPr>
        <p:spPr>
          <a:xfrm>
            <a:off x="880745" y="2159635"/>
            <a:ext cx="5209540" cy="4090035"/>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endParaRPr dirty="0">
              <a:sym typeface="+mn-ea"/>
            </a:endParaRP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12" name="标题"/>
          <p:cNvSpPr txBox="1">
            <a:spLocks noGrp="1"/>
          </p:cNvSpPr>
          <p:nvPr>
            <p:ph type="title" idx="4"/>
            <p:custDataLst>
              <p:tags r:id="rId73"/>
            </p:custDataLst>
          </p:nvPr>
        </p:nvSpPr>
        <p:spPr>
          <a:xfrm>
            <a:off x="880745" y="1684655"/>
            <a:ext cx="5209540" cy="478155"/>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a:solidFill>
                  <a:schemeClr val="tx1">
                    <a:lumMod val="85000"/>
                    <a:lumOff val="15000"/>
                  </a:schemeClr>
                </a:solidFill>
                <a:latin typeface="+mj-ea"/>
                <a:ea typeface="+mj-ea"/>
                <a:cs typeface="微软雅黑" panose="020B0503020204020204" charset="-122"/>
              </a:defRPr>
            </a:lvl1pPr>
          </a:lstStyle>
          <a:p>
            <a:pPr lvl="0"/>
            <a:r>
              <a:rPr dirty="0">
                <a:sym typeface="+mn-ea"/>
              </a:rPr>
              <a:t>单击此处编辑母版标题样式</a:t>
            </a:r>
            <a:endParaRPr dirty="0">
              <a:sym typeface="+mn-ea"/>
            </a:endParaRPr>
          </a:p>
        </p:txBody>
      </p:sp>
      <p:sp>
        <p:nvSpPr>
          <p:cNvPr id="11" name="同侧圆角矩形 10"/>
          <p:cNvSpPr/>
          <p:nvPr>
            <p:custDataLst>
              <p:tags r:id="rId74"/>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34" name="矩形 33"/>
          <p:cNvSpPr/>
          <p:nvPr>
            <p:custDataLst>
              <p:tags r:id="rId75"/>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10" name="标题"/>
          <p:cNvSpPr txBox="1">
            <a:spLocks noGrp="1"/>
          </p:cNvSpPr>
          <p:nvPr>
            <p:ph type="title" idx="1"/>
            <p:custDataLst>
              <p:tags r:id="rId76"/>
            </p:custDataLst>
          </p:nvPr>
        </p:nvSpPr>
        <p:spPr>
          <a:xfrm>
            <a:off x="798830" y="781685"/>
            <a:ext cx="434657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j-ea"/>
                <a:ea typeface="+mj-ea"/>
                <a:cs typeface="微软雅黑" panose="020B0503020204020204" charset="-122"/>
              </a:defRPr>
            </a:lvl1pPr>
          </a:lstStyle>
          <a:p>
            <a:pPr lvl="0"/>
            <a:r>
              <a:rPr dirty="0">
                <a:sym typeface="+mn-ea"/>
              </a:rPr>
              <a:t>单击此处编辑母版标题样式</a:t>
            </a:r>
            <a:endParaRPr dirty="0">
              <a:sym typeface="+mn-ea"/>
            </a:endParaRPr>
          </a:p>
        </p:txBody>
      </p:sp>
      <p:sp>
        <p:nvSpPr>
          <p:cNvPr id="7" name="日期占位符 6"/>
          <p:cNvSpPr>
            <a:spLocks noGrp="1"/>
          </p:cNvSpPr>
          <p:nvPr>
            <p:ph type="dt" sz="half" idx="10"/>
            <p:custDataLst>
              <p:tags r:id="rId77"/>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78"/>
            </p:custDataLst>
          </p:nvPr>
        </p:nvSpPr>
        <p:spPr>
          <a:xfrm>
            <a:off x="4116000" y="6314400"/>
            <a:ext cx="3960000" cy="316800"/>
          </a:xfrm>
        </p:spPr>
        <p:txBody>
          <a:bodyPr/>
          <a:lstStyle/>
          <a:p>
            <a:endParaRPr lang="zh-CN" altLang="en-US" dirty="0"/>
          </a:p>
        </p:txBody>
      </p:sp>
      <p:sp>
        <p:nvSpPr>
          <p:cNvPr id="9" name="灯片编号占位符 8"/>
          <p:cNvSpPr>
            <a:spLocks noGrp="1"/>
          </p:cNvSpPr>
          <p:nvPr>
            <p:ph type="sldNum" sz="quarter" idx="12"/>
            <p:custDataLst>
              <p:tags r:id="rId79"/>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39" name="矩形 38"/>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55"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6"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7"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8"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9"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0"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1"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2"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3"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4"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5"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6"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7"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8"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9"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0"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1"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2"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3"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4"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5"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7"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7"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8"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0"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1"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3"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4"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5"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6"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7"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8"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9"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0"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1"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2"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3"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4"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5"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6"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120" name="图片 119"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121" name="图片 120"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122" name="图片 121"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123" name="图片 122"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124" name="图片 123"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125" name="图片 124"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26" name="圆角矩形 125"/>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128"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45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129"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1"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2"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3"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4"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5"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7"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8"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9"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0"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1"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2"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3"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 name="同侧圆角矩形 7"/>
          <p:cNvSpPr/>
          <p:nvPr>
            <p:custDataLst>
              <p:tags r:id="rId70"/>
            </p:custDataLst>
          </p:nvPr>
        </p:nvSpPr>
        <p:spPr>
          <a:xfrm rot="5400000">
            <a:off x="3938905" y="-2634615"/>
            <a:ext cx="575310" cy="73552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7" name="矩形 6"/>
          <p:cNvSpPr/>
          <p:nvPr>
            <p:custDataLst>
              <p:tags r:id="rId71"/>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3" name="日期占位符 2"/>
          <p:cNvSpPr>
            <a:spLocks noGrp="1"/>
          </p:cNvSpPr>
          <p:nvPr>
            <p:ph type="dt" sz="half" idx="10"/>
            <p:custDataLst>
              <p:tags r:id="rId72"/>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3"/>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74"/>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55" name="矩形 54"/>
          <p:cNvSpPr/>
          <p:nvPr>
            <p:custDataLst>
              <p:tags r:id="rId2"/>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54" name="同侧圆角矩形 53"/>
          <p:cNvSpPr/>
          <p:nvPr>
            <p:custDataLst>
              <p:tags r:id="rId3"/>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99" name="任意多边形: 形状 37"/>
          <p:cNvSpPr/>
          <p:nvPr>
            <p:custDataLst>
              <p:tags r:id="rId4"/>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5"/>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7"/>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8"/>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9"/>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10"/>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11"/>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12"/>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13"/>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14"/>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15"/>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p:custDataLst>
              <p:tags r:id="rId16"/>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6" name="任意多边形: 形状 23"/>
          <p:cNvSpPr/>
          <p:nvPr>
            <p:custDataLst>
              <p:tags r:id="rId17"/>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130" name="圆角矩形 129"/>
          <p:cNvSpPr/>
          <p:nvPr>
            <p:custDataLst>
              <p:tags r:id="rId18"/>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6" name="图片 85" descr="资源 7@4x-8"/>
          <p:cNvPicPr>
            <a:picLocks noChangeAspect="1"/>
          </p:cNvPicPr>
          <p:nvPr>
            <p:custDataLst>
              <p:tags r:id="rId19"/>
            </p:custDataLst>
          </p:nvPr>
        </p:nvPicPr>
        <p:blipFill>
          <a:blip r:embed="rId20"/>
          <a:srcRect l="48995" b="-6400"/>
          <a:stretch>
            <a:fillRect/>
          </a:stretch>
        </p:blipFill>
        <p:spPr>
          <a:xfrm>
            <a:off x="-5715" y="2753360"/>
            <a:ext cx="886460" cy="675640"/>
          </a:xfrm>
          <a:prstGeom prst="rect">
            <a:avLst/>
          </a:prstGeom>
        </p:spPr>
      </p:pic>
      <p:pic>
        <p:nvPicPr>
          <p:cNvPr id="85" name="图片 84" descr="资源 6@4x-8"/>
          <p:cNvPicPr>
            <a:picLocks noChangeAspect="1"/>
          </p:cNvPicPr>
          <p:nvPr>
            <p:custDataLst>
              <p:tags r:id="rId21"/>
            </p:custDataLst>
          </p:nvPr>
        </p:nvPicPr>
        <p:blipFill>
          <a:blip r:embed="rId22"/>
          <a:stretch>
            <a:fillRect/>
          </a:stretch>
        </p:blipFill>
        <p:spPr>
          <a:xfrm>
            <a:off x="7169150" y="55880"/>
            <a:ext cx="1387475" cy="2757170"/>
          </a:xfrm>
          <a:prstGeom prst="rect">
            <a:avLst/>
          </a:prstGeom>
        </p:spPr>
      </p:pic>
      <p:pic>
        <p:nvPicPr>
          <p:cNvPr id="84" name="图片 83" descr="资源 5@4x-8"/>
          <p:cNvPicPr>
            <a:picLocks noChangeAspect="1"/>
          </p:cNvPicPr>
          <p:nvPr>
            <p:custDataLst>
              <p:tags r:id="rId23"/>
            </p:custDataLst>
          </p:nvPr>
        </p:nvPicPr>
        <p:blipFill>
          <a:blip r:embed="rId24"/>
          <a:stretch>
            <a:fillRect/>
          </a:stretch>
        </p:blipFill>
        <p:spPr>
          <a:xfrm>
            <a:off x="5688965" y="142240"/>
            <a:ext cx="1162685" cy="2600960"/>
          </a:xfrm>
          <a:prstGeom prst="rect">
            <a:avLst/>
          </a:prstGeom>
        </p:spPr>
      </p:pic>
      <p:pic>
        <p:nvPicPr>
          <p:cNvPr id="83" name="图片 82" descr="资源 4@4x-8"/>
          <p:cNvPicPr>
            <a:picLocks noChangeAspect="1"/>
          </p:cNvPicPr>
          <p:nvPr>
            <p:custDataLst>
              <p:tags r:id="rId25"/>
            </p:custDataLst>
          </p:nvPr>
        </p:nvPicPr>
        <p:blipFill>
          <a:blip r:embed="rId26"/>
          <a:stretch>
            <a:fillRect/>
          </a:stretch>
        </p:blipFill>
        <p:spPr>
          <a:xfrm>
            <a:off x="1905" y="-9525"/>
            <a:ext cx="3096260" cy="2460625"/>
          </a:xfrm>
          <a:prstGeom prst="rect">
            <a:avLst/>
          </a:prstGeom>
        </p:spPr>
      </p:pic>
      <p:pic>
        <p:nvPicPr>
          <p:cNvPr id="82" name="图片 81" descr="资源 3@4x-8"/>
          <p:cNvPicPr>
            <a:picLocks noChangeAspect="1"/>
          </p:cNvPicPr>
          <p:nvPr>
            <p:custDataLst>
              <p:tags r:id="rId27"/>
            </p:custDataLst>
          </p:nvPr>
        </p:nvPicPr>
        <p:blipFill>
          <a:blip r:embed="rId28"/>
          <a:stretch>
            <a:fillRect/>
          </a:stretch>
        </p:blipFill>
        <p:spPr>
          <a:xfrm>
            <a:off x="7215505" y="0"/>
            <a:ext cx="4989830" cy="2374900"/>
          </a:xfrm>
          <a:prstGeom prst="rect">
            <a:avLst/>
          </a:prstGeom>
        </p:spPr>
      </p:pic>
      <p:pic>
        <p:nvPicPr>
          <p:cNvPr id="81" name="图片 80" descr="资源 2@4x-8"/>
          <p:cNvPicPr>
            <a:picLocks noChangeAspect="1"/>
          </p:cNvPicPr>
          <p:nvPr>
            <p:custDataLst>
              <p:tags r:id="rId29"/>
            </p:custDataLst>
          </p:nvPr>
        </p:nvPicPr>
        <p:blipFill>
          <a:blip r:embed="rId30"/>
          <a:stretch>
            <a:fillRect/>
          </a:stretch>
        </p:blipFill>
        <p:spPr>
          <a:xfrm>
            <a:off x="4080510" y="0"/>
            <a:ext cx="1064260" cy="1348105"/>
          </a:xfrm>
          <a:prstGeom prst="rect">
            <a:avLst/>
          </a:prstGeom>
        </p:spPr>
      </p:pic>
      <p:sp>
        <p:nvSpPr>
          <p:cNvPr id="53" name="任意多边形: 形状 41"/>
          <p:cNvSpPr/>
          <p:nvPr>
            <p:custDataLst>
              <p:tags r:id="rId31"/>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32"/>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33"/>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4"/>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5"/>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6"/>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7"/>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8"/>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9"/>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40"/>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41"/>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42"/>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43"/>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28"/>
          <p:cNvSpPr/>
          <p:nvPr>
            <p:custDataLst>
              <p:tags r:id="rId44"/>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45"/>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46"/>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47"/>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24"/>
          <p:cNvSpPr/>
          <p:nvPr>
            <p:custDataLst>
              <p:tags r:id="rId48"/>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49"/>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50"/>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51"/>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52"/>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53"/>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54"/>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55"/>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56"/>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57"/>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58"/>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59"/>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60"/>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61"/>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62"/>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63"/>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64"/>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65"/>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66"/>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7"/>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68"/>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p:custDataLst>
              <p:tags r:id="rId69"/>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3" name="任意多边形: 形状 2"/>
          <p:cNvSpPr/>
          <p:nvPr>
            <p:custDataLst>
              <p:tags r:id="rId70"/>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4" name="矩形 13"/>
          <p:cNvSpPr/>
          <p:nvPr>
            <p:custDataLst>
              <p:tags r:id="rId71"/>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2" name="日期占位符 1"/>
          <p:cNvSpPr>
            <a:spLocks noGrp="1"/>
          </p:cNvSpPr>
          <p:nvPr>
            <p:ph type="dt" sz="half" idx="10"/>
            <p:custDataLst>
              <p:tags r:id="rId7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73"/>
            </p:custDataLst>
          </p:nvPr>
        </p:nvSpPr>
        <p:spPr/>
        <p:txBody>
          <a:bodyPr/>
          <a:lstStyle/>
          <a:p>
            <a:endParaRPr lang="zh-CN" altLang="en-US" dirty="0"/>
          </a:p>
        </p:txBody>
      </p:sp>
      <p:sp>
        <p:nvSpPr>
          <p:cNvPr id="4" name="灯片编号占位符 3"/>
          <p:cNvSpPr>
            <a:spLocks noGrp="1"/>
          </p:cNvSpPr>
          <p:nvPr>
            <p:ph type="sldNum" sz="quarter" idx="12"/>
            <p:custDataLst>
              <p:tags r:id="rId74"/>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showMasterSp="0">
  <p:cSld name="仅内容">
    <p:spTree>
      <p:nvGrpSpPr>
        <p:cNvPr id="1" name=""/>
        <p:cNvGrpSpPr/>
        <p:nvPr/>
      </p:nvGrpSpPr>
      <p:grpSpPr>
        <a:xfrm>
          <a:off x="0" y="0"/>
          <a:ext cx="0" cy="0"/>
          <a:chOff x="0" y="0"/>
          <a:chExt cx="0" cy="0"/>
        </a:xfrm>
      </p:grpSpPr>
      <p:sp>
        <p:nvSpPr>
          <p:cNvPr id="14" name="矩形 13"/>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3"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6"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4" name="同侧圆角矩形 53"/>
          <p:cNvSpPr/>
          <p:nvPr>
            <p:custDataLst>
              <p:tags r:id="rId70"/>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55" name="矩形 54"/>
          <p:cNvSpPr/>
          <p:nvPr>
            <p:custDataLst>
              <p:tags r:id="rId71"/>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8" name="标题"/>
          <p:cNvSpPr txBox="1">
            <a:spLocks noGrp="1"/>
          </p:cNvSpPr>
          <p:nvPr>
            <p:ph type="title" idx="2"/>
            <p:custDataLst>
              <p:tags r:id="rId72"/>
            </p:custDataLst>
          </p:nvPr>
        </p:nvSpPr>
        <p:spPr>
          <a:xfrm>
            <a:off x="798830" y="781685"/>
            <a:ext cx="434657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j-ea"/>
                <a:ea typeface="+mj-ea"/>
                <a:cs typeface="微软雅黑" panose="020B0503020204020204" charset="-122"/>
              </a:defRPr>
            </a:lvl1pPr>
          </a:lstStyle>
          <a:p>
            <a:pPr lvl="0"/>
            <a:r>
              <a:rPr>
                <a:sym typeface="+mn-ea"/>
              </a:rPr>
              <a:t>单击此处编辑母版标题样式</a:t>
            </a:r>
            <a:endParaRPr>
              <a:sym typeface="+mn-ea"/>
            </a:endParaRPr>
          </a:p>
        </p:txBody>
      </p:sp>
      <p:sp>
        <p:nvSpPr>
          <p:cNvPr id="7" name="正文"/>
          <p:cNvSpPr txBox="1">
            <a:spLocks noGrp="1"/>
          </p:cNvSpPr>
          <p:nvPr>
            <p:ph idx="1"/>
            <p:custDataLst>
              <p:tags r:id="rId73"/>
            </p:custDataLst>
          </p:nvPr>
        </p:nvSpPr>
        <p:spPr>
          <a:xfrm>
            <a:off x="880745" y="1706880"/>
            <a:ext cx="10355580" cy="456184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日期占位符 3"/>
          <p:cNvSpPr>
            <a:spLocks noGrp="1"/>
          </p:cNvSpPr>
          <p:nvPr>
            <p:ph type="dt" sz="half" idx="10"/>
            <p:custDataLst>
              <p:tags r:id="rId7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5"/>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76"/>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showMasterSp="0">
  <p:cSld name="标题和副标题">
    <p:spTree>
      <p:nvGrpSpPr>
        <p:cNvPr id="1" name=""/>
        <p:cNvGrpSpPr/>
        <p:nvPr/>
      </p:nvGrpSpPr>
      <p:grpSpPr>
        <a:xfrm>
          <a:off x="0" y="0"/>
          <a:ext cx="0" cy="0"/>
          <a:chOff x="0" y="0"/>
          <a:chExt cx="0" cy="0"/>
        </a:xfrm>
      </p:grpSpPr>
      <p:sp>
        <p:nvSpPr>
          <p:cNvPr id="14" name="矩形 13"/>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3"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6"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4" name="同侧圆角矩形 53"/>
          <p:cNvSpPr/>
          <p:nvPr>
            <p:custDataLst>
              <p:tags r:id="rId70"/>
            </p:custDataLst>
          </p:nvPr>
        </p:nvSpPr>
        <p:spPr>
          <a:xfrm rot="5400000">
            <a:off x="2347595" y="-1043305"/>
            <a:ext cx="79883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55" name="矩形 54"/>
          <p:cNvSpPr/>
          <p:nvPr>
            <p:custDataLst>
              <p:tags r:id="rId71"/>
            </p:custDataLst>
          </p:nvPr>
        </p:nvSpPr>
        <p:spPr>
          <a:xfrm>
            <a:off x="548640" y="755015"/>
            <a:ext cx="100330" cy="7994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7" name="标题"/>
          <p:cNvSpPr txBox="1">
            <a:spLocks noGrp="1"/>
          </p:cNvSpPr>
          <p:nvPr>
            <p:ph type="title" idx="2"/>
            <p:custDataLst>
              <p:tags r:id="rId72"/>
            </p:custDataLst>
          </p:nvPr>
        </p:nvSpPr>
        <p:spPr>
          <a:xfrm>
            <a:off x="798830" y="781685"/>
            <a:ext cx="1058989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j-ea"/>
                <a:ea typeface="+mj-ea"/>
                <a:cs typeface="微软雅黑" panose="020B0503020204020204" charset="-122"/>
              </a:defRPr>
            </a:lvl1pPr>
          </a:lstStyle>
          <a:p>
            <a:pPr lvl="0"/>
            <a:r>
              <a:rPr>
                <a:sym typeface="+mn-ea"/>
              </a:rPr>
              <a:t>单击此处编辑母版标题样式</a:t>
            </a:r>
            <a:endParaRPr>
              <a:sym typeface="+mn-ea"/>
            </a:endParaRPr>
          </a:p>
        </p:txBody>
      </p:sp>
      <p:sp>
        <p:nvSpPr>
          <p:cNvPr id="6" name="副标题"/>
          <p:cNvSpPr txBox="1">
            <a:spLocks noGrp="1"/>
          </p:cNvSpPr>
          <p:nvPr>
            <p:ph type="body" idx="1" hasCustomPrompt="1"/>
            <p:custDataLst>
              <p:tags r:id="rId73"/>
            </p:custDataLst>
          </p:nvPr>
        </p:nvSpPr>
        <p:spPr>
          <a:xfrm>
            <a:off x="803910" y="1216660"/>
            <a:ext cx="10779125" cy="303530"/>
          </a:xfrm>
          <a:prstGeom prst="rect">
            <a:avLst/>
          </a:prstGeom>
          <a:noFill/>
          <a:ln>
            <a:noFill/>
            <a:prstDash val="sysDash"/>
          </a:ln>
        </p:spPr>
        <p:txBody>
          <a:bodyPr wrap="square" rtlCol="0">
            <a:spAutoFit/>
          </a:bodyPr>
          <a:lstStyle>
            <a:lvl1pPr marL="0" marR="0" algn="l" defTabSz="914400" rtl="0" eaLnBrk="1" fontAlgn="auto" latinLnBrk="0" hangingPunct="1">
              <a:lnSpc>
                <a:spcPct val="100000"/>
              </a:lnSpc>
              <a:buClrTx/>
              <a:buSzTx/>
              <a:buFontTx/>
              <a:buNone/>
              <a:defRPr kumimoji="0" lang="zh-CN" altLang="en-US" sz="1300" b="0" i="0" u="none" strike="noStrike" kern="1200" cap="none" spc="300" normalizeH="0" baseline="0" noProof="1" dirty="0">
                <a:solidFill>
                  <a:schemeClr val="accent1">
                    <a:lumMod val="60000"/>
                    <a:lumOff val="40000"/>
                  </a:schemeClr>
                </a:solidFill>
                <a:latin typeface="+mj-ea"/>
                <a:ea typeface="+mj-ea"/>
                <a:cs typeface="微软雅黑" panose="020B0503020204020204" charset="-122"/>
              </a:defRPr>
            </a:lvl1pPr>
          </a:lstStyle>
          <a:p>
            <a:pPr lvl="0" algn="l"/>
            <a:r>
              <a:rPr>
                <a:sym typeface="+mn-ea"/>
              </a:rPr>
              <a:t>单击此处编辑母版副标题样式</a:t>
            </a:r>
            <a:endParaRPr>
              <a:sym typeface="+mn-ea"/>
            </a:endParaRPr>
          </a:p>
        </p:txBody>
      </p:sp>
      <p:sp>
        <p:nvSpPr>
          <p:cNvPr id="3" name="日期占位符 2"/>
          <p:cNvSpPr>
            <a:spLocks noGrp="1"/>
          </p:cNvSpPr>
          <p:nvPr>
            <p:ph type="dt" sz="half" idx="10"/>
            <p:custDataLst>
              <p:tags r:id="rId7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5"/>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76"/>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showMasterSp="0">
  <p:cSld name="末尾幻灯片">
    <p:spTree>
      <p:nvGrpSpPr>
        <p:cNvPr id="1" name=""/>
        <p:cNvGrpSpPr/>
        <p:nvPr/>
      </p:nvGrpSpPr>
      <p:grpSpPr>
        <a:xfrm>
          <a:off x="0" y="0"/>
          <a:ext cx="0" cy="0"/>
          <a:chOff x="0" y="0"/>
          <a:chExt cx="0" cy="0"/>
        </a:xfrm>
      </p:grpSpPr>
      <p:sp>
        <p:nvSpPr>
          <p:cNvPr id="13" name="矩形 12"/>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2"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1286510" y="683895"/>
            <a:ext cx="9855200" cy="5456555"/>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p:custDataLst>
              <p:tags r:id="rId56"/>
            </p:custDataLst>
          </p:nvPr>
        </p:nvPicPr>
        <p:blipFill>
          <a:blip r:embed="rId57"/>
          <a:stretch>
            <a:fillRect/>
          </a:stretch>
        </p:blipFill>
        <p:spPr>
          <a:xfrm>
            <a:off x="7521575" y="3815080"/>
            <a:ext cx="4138930" cy="2839720"/>
          </a:xfrm>
          <a:prstGeom prst="rect">
            <a:avLst/>
          </a:prstGeom>
        </p:spPr>
      </p:pic>
      <p:sp>
        <p:nvSpPr>
          <p:cNvPr id="55" name="任意多边形: 形状 2"/>
          <p:cNvSpPr/>
          <p:nvPr>
            <p:custDataLst>
              <p:tags r:id="rId58"/>
            </p:custDataLst>
          </p:nvPr>
        </p:nvSpPr>
        <p:spPr>
          <a:xfrm>
            <a:off x="1170305" y="3911600"/>
            <a:ext cx="297180" cy="1772285"/>
          </a:xfrm>
          <a:custGeom>
            <a:avLst/>
            <a:gdLst>
              <a:gd name="connsiteX0" fmla="*/ 262384 w 297351"/>
              <a:gd name="connsiteY0" fmla="*/ 1764995 h 1772035"/>
              <a:gd name="connsiteX1" fmla="*/ 189689 w 297351"/>
              <a:gd name="connsiteY1" fmla="*/ 1771339 h 1772035"/>
              <a:gd name="connsiteX2" fmla="*/ 148140 w 297351"/>
              <a:gd name="connsiteY2" fmla="*/ 1736259 h 1772035"/>
              <a:gd name="connsiteX3" fmla="*/ 148 w 297351"/>
              <a:gd name="connsiteY3" fmla="*/ 47839 h 1772035"/>
              <a:gd name="connsiteX4" fmla="*/ 34973 w 297351"/>
              <a:gd name="connsiteY4" fmla="*/ 5909 h 1772035"/>
              <a:gd name="connsiteX5" fmla="*/ 107669 w 297351"/>
              <a:gd name="connsiteY5" fmla="*/ -434 h 1772035"/>
              <a:gd name="connsiteX6" fmla="*/ 149218 w 297351"/>
              <a:gd name="connsiteY6" fmla="*/ 34708 h 1772035"/>
              <a:gd name="connsiteX7" fmla="*/ 297209 w 297351"/>
              <a:gd name="connsiteY7" fmla="*/ 1723192 h 1772035"/>
              <a:gd name="connsiteX8" fmla="*/ 262384 w 297351"/>
              <a:gd name="connsiteY8" fmla="*/ 1764995 h 1772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51" h="1772035">
                <a:moveTo>
                  <a:pt x="262384" y="1764995"/>
                </a:moveTo>
                <a:lnTo>
                  <a:pt x="189689" y="1771339"/>
                </a:lnTo>
                <a:cubicBezTo>
                  <a:pt x="168540" y="1773095"/>
                  <a:pt x="149954" y="1757402"/>
                  <a:pt x="148140" y="1736259"/>
                </a:cubicBezTo>
                <a:lnTo>
                  <a:pt x="148" y="47839"/>
                </a:lnTo>
                <a:cubicBezTo>
                  <a:pt x="-1691" y="26683"/>
                  <a:pt x="13837" y="7983"/>
                  <a:pt x="34973" y="5909"/>
                </a:cubicBezTo>
                <a:lnTo>
                  <a:pt x="107669" y="-434"/>
                </a:lnTo>
                <a:cubicBezTo>
                  <a:pt x="128830" y="-2153"/>
                  <a:pt x="147404" y="13553"/>
                  <a:pt x="149218" y="34708"/>
                </a:cubicBezTo>
                <a:lnTo>
                  <a:pt x="297209" y="1723192"/>
                </a:lnTo>
                <a:cubicBezTo>
                  <a:pt x="299011" y="1744316"/>
                  <a:pt x="283482" y="1762952"/>
                  <a:pt x="262384" y="1764995"/>
                </a:cubicBezTo>
                <a:close/>
              </a:path>
            </a:pathLst>
          </a:custGeom>
          <a:solidFill>
            <a:schemeClr val="accent2">
              <a:lumMod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6" name="任意多边形: 形状 3"/>
          <p:cNvSpPr/>
          <p:nvPr>
            <p:custDataLst>
              <p:tags r:id="rId59"/>
            </p:custDataLst>
          </p:nvPr>
        </p:nvSpPr>
        <p:spPr>
          <a:xfrm>
            <a:off x="1137920" y="3677285"/>
            <a:ext cx="215900" cy="560070"/>
          </a:xfrm>
          <a:custGeom>
            <a:avLst/>
            <a:gdLst>
              <a:gd name="connsiteX0" fmla="*/ 171892 w 215798"/>
              <a:gd name="connsiteY0" fmla="*/ 550010 h 560112"/>
              <a:gd name="connsiteX1" fmla="*/ 91839 w 215798"/>
              <a:gd name="connsiteY1" fmla="*/ 557115 h 560112"/>
              <a:gd name="connsiteX2" fmla="*/ 45088 w 215798"/>
              <a:gd name="connsiteY2" fmla="*/ 543603 h 560112"/>
              <a:gd name="connsiteX3" fmla="*/ 113 w 215798"/>
              <a:gd name="connsiteY3" fmla="*/ 30423 h 560112"/>
              <a:gd name="connsiteX4" fmla="*/ 43756 w 215798"/>
              <a:gd name="connsiteY4" fmla="*/ 8792 h 560112"/>
              <a:gd name="connsiteX5" fmla="*/ 123873 w 215798"/>
              <a:gd name="connsiteY5" fmla="*/ 1687 h 560112"/>
              <a:gd name="connsiteX6" fmla="*/ 170624 w 215798"/>
              <a:gd name="connsiteY6" fmla="*/ 15199 h 560112"/>
              <a:gd name="connsiteX7" fmla="*/ 215598 w 215798"/>
              <a:gd name="connsiteY7" fmla="*/ 528443 h 560112"/>
              <a:gd name="connsiteX8" fmla="*/ 171892 w 215798"/>
              <a:gd name="connsiteY8" fmla="*/ 550010 h 56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798" h="560112">
                <a:moveTo>
                  <a:pt x="171892" y="550010"/>
                </a:moveTo>
                <a:lnTo>
                  <a:pt x="91839" y="557115"/>
                </a:lnTo>
                <a:cubicBezTo>
                  <a:pt x="66973" y="559335"/>
                  <a:pt x="46991" y="565234"/>
                  <a:pt x="45088" y="543603"/>
                </a:cubicBezTo>
                <a:lnTo>
                  <a:pt x="113" y="30423"/>
                </a:lnTo>
                <a:cubicBezTo>
                  <a:pt x="-1726" y="9426"/>
                  <a:pt x="19144" y="11012"/>
                  <a:pt x="43756" y="8792"/>
                </a:cubicBezTo>
                <a:lnTo>
                  <a:pt x="123873" y="1687"/>
                </a:lnTo>
                <a:cubicBezTo>
                  <a:pt x="148739" y="-533"/>
                  <a:pt x="169038" y="-5798"/>
                  <a:pt x="170624" y="15199"/>
                </a:cubicBezTo>
                <a:lnTo>
                  <a:pt x="215598" y="528443"/>
                </a:lnTo>
                <a:cubicBezTo>
                  <a:pt x="217438" y="549693"/>
                  <a:pt x="206908" y="546902"/>
                  <a:pt x="171892" y="550010"/>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7" name="任意多边形: 形状 4"/>
          <p:cNvSpPr/>
          <p:nvPr>
            <p:custDataLst>
              <p:tags r:id="rId60"/>
            </p:custDataLst>
          </p:nvPr>
        </p:nvSpPr>
        <p:spPr>
          <a:xfrm>
            <a:off x="1318260" y="3942080"/>
            <a:ext cx="89535" cy="483870"/>
          </a:xfrm>
          <a:custGeom>
            <a:avLst/>
            <a:gdLst>
              <a:gd name="connsiteX0" fmla="*/ 89378 w 89378"/>
              <a:gd name="connsiteY0" fmla="*/ 479624 h 483810"/>
              <a:gd name="connsiteX1" fmla="*/ 42374 w 89378"/>
              <a:gd name="connsiteY1" fmla="*/ 483811 h 483810"/>
              <a:gd name="connsiteX2" fmla="*/ 0 w 89378"/>
              <a:gd name="connsiteY2" fmla="*/ 0 h 483810"/>
              <a:gd name="connsiteX3" fmla="*/ 53729 w 89378"/>
              <a:gd name="connsiteY3" fmla="*/ 72315 h 483810"/>
              <a:gd name="connsiteX4" fmla="*/ 89378 w 89378"/>
              <a:gd name="connsiteY4" fmla="*/ 479624 h 48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78" h="483810">
                <a:moveTo>
                  <a:pt x="89378" y="479624"/>
                </a:moveTo>
                <a:lnTo>
                  <a:pt x="42374" y="483811"/>
                </a:lnTo>
                <a:lnTo>
                  <a:pt x="0" y="0"/>
                </a:lnTo>
                <a:lnTo>
                  <a:pt x="53729" y="72315"/>
                </a:lnTo>
                <a:lnTo>
                  <a:pt x="89378" y="479624"/>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8" name="任意多边形: 形状 5"/>
          <p:cNvSpPr/>
          <p:nvPr>
            <p:custDataLst>
              <p:tags r:id="rId61"/>
            </p:custDataLst>
          </p:nvPr>
        </p:nvSpPr>
        <p:spPr>
          <a:xfrm>
            <a:off x="1155700" y="3655060"/>
            <a:ext cx="130810" cy="38100"/>
          </a:xfrm>
          <a:custGeom>
            <a:avLst/>
            <a:gdLst>
              <a:gd name="connsiteX0" fmla="*/ 130610 w 130610"/>
              <a:gd name="connsiteY0" fmla="*/ 26706 h 38123"/>
              <a:gd name="connsiteX1" fmla="*/ 2347 w 130610"/>
              <a:gd name="connsiteY1" fmla="*/ 38124 h 38123"/>
              <a:gd name="connsiteX2" fmla="*/ 0 w 130610"/>
              <a:gd name="connsiteY2" fmla="*/ 11418 h 38123"/>
              <a:gd name="connsiteX3" fmla="*/ 128263 w 130610"/>
              <a:gd name="connsiteY3" fmla="*/ 0 h 38123"/>
              <a:gd name="connsiteX4" fmla="*/ 130610 w 130610"/>
              <a:gd name="connsiteY4" fmla="*/ 26706 h 38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10" h="38123">
                <a:moveTo>
                  <a:pt x="130610" y="26706"/>
                </a:moveTo>
                <a:lnTo>
                  <a:pt x="2347" y="38124"/>
                </a:lnTo>
                <a:lnTo>
                  <a:pt x="0" y="11418"/>
                </a:lnTo>
                <a:lnTo>
                  <a:pt x="128263" y="0"/>
                </a:lnTo>
                <a:lnTo>
                  <a:pt x="130610" y="26706"/>
                </a:lnTo>
                <a:close/>
              </a:path>
            </a:pathLst>
          </a:custGeom>
          <a:solidFill>
            <a:schemeClr val="accent2">
              <a:lumMod val="50000"/>
            </a:schemeClr>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59" name="任意多边形: 形状 6"/>
          <p:cNvSpPr/>
          <p:nvPr>
            <p:custDataLst>
              <p:tags r:id="rId62"/>
            </p:custDataLst>
          </p:nvPr>
        </p:nvSpPr>
        <p:spPr>
          <a:xfrm>
            <a:off x="1662430" y="3982720"/>
            <a:ext cx="285115" cy="1772920"/>
          </a:xfrm>
          <a:custGeom>
            <a:avLst/>
            <a:gdLst>
              <a:gd name="connsiteX0" fmla="*/ 107968 w 285331"/>
              <a:gd name="connsiteY0" fmla="*/ 1772078 h 1772748"/>
              <a:gd name="connsiteX1" fmla="*/ 35209 w 285331"/>
              <a:gd name="connsiteY1" fmla="*/ 1766179 h 1772748"/>
              <a:gd name="connsiteX2" fmla="*/ 130 w 285331"/>
              <a:gd name="connsiteY2" fmla="*/ 1724503 h 1772748"/>
              <a:gd name="connsiteX3" fmla="*/ 136069 w 285331"/>
              <a:gd name="connsiteY3" fmla="*/ 34940 h 1772748"/>
              <a:gd name="connsiteX4" fmla="*/ 177365 w 285331"/>
              <a:gd name="connsiteY4" fmla="*/ -456 h 1772748"/>
              <a:gd name="connsiteX5" fmla="*/ 250123 w 285331"/>
              <a:gd name="connsiteY5" fmla="*/ 5507 h 1772748"/>
              <a:gd name="connsiteX6" fmla="*/ 285202 w 285331"/>
              <a:gd name="connsiteY6" fmla="*/ 47119 h 1772748"/>
              <a:gd name="connsiteX7" fmla="*/ 149263 w 285331"/>
              <a:gd name="connsiteY7" fmla="*/ 1736682 h 1772748"/>
              <a:gd name="connsiteX8" fmla="*/ 107968 w 285331"/>
              <a:gd name="connsiteY8" fmla="*/ 1772078 h 177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331" h="1772748">
                <a:moveTo>
                  <a:pt x="107968" y="1772078"/>
                </a:moveTo>
                <a:lnTo>
                  <a:pt x="35209" y="1766179"/>
                </a:lnTo>
                <a:cubicBezTo>
                  <a:pt x="14060" y="1764263"/>
                  <a:pt x="-1595" y="1745665"/>
                  <a:pt x="130" y="1724503"/>
                </a:cubicBezTo>
                <a:lnTo>
                  <a:pt x="136069" y="34940"/>
                </a:lnTo>
                <a:cubicBezTo>
                  <a:pt x="137757" y="13791"/>
                  <a:pt x="156209" y="-2022"/>
                  <a:pt x="177365" y="-456"/>
                </a:cubicBezTo>
                <a:lnTo>
                  <a:pt x="250123" y="5507"/>
                </a:lnTo>
                <a:cubicBezTo>
                  <a:pt x="271260" y="7391"/>
                  <a:pt x="286921" y="25971"/>
                  <a:pt x="285202" y="47119"/>
                </a:cubicBezTo>
                <a:lnTo>
                  <a:pt x="149263" y="1736682"/>
                </a:lnTo>
                <a:cubicBezTo>
                  <a:pt x="147576" y="1757831"/>
                  <a:pt x="129123" y="1773645"/>
                  <a:pt x="107968" y="1772078"/>
                </a:cubicBezTo>
                <a:close/>
              </a:path>
            </a:pathLst>
          </a:custGeom>
          <a:solidFill>
            <a:schemeClr val="accent6">
              <a:lumMod val="50000"/>
              <a:lumOff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0" name="任意多边形: 形状 7"/>
          <p:cNvSpPr/>
          <p:nvPr>
            <p:custDataLst>
              <p:tags r:id="rId63"/>
            </p:custDataLst>
          </p:nvPr>
        </p:nvSpPr>
        <p:spPr>
          <a:xfrm>
            <a:off x="1743075" y="4207510"/>
            <a:ext cx="215900" cy="59690"/>
          </a:xfrm>
          <a:custGeom>
            <a:avLst/>
            <a:gdLst>
              <a:gd name="connsiteX0" fmla="*/ 200818 w 216027"/>
              <a:gd name="connsiteY0" fmla="*/ 59039 h 59642"/>
              <a:gd name="connsiteX1" fmla="*/ 11658 w 216027"/>
              <a:gd name="connsiteY1" fmla="*/ 43562 h 59642"/>
              <a:gd name="connsiteX2" fmla="*/ 43 w 216027"/>
              <a:gd name="connsiteY2" fmla="*/ 29885 h 59642"/>
              <a:gd name="connsiteX3" fmla="*/ 50 w 216027"/>
              <a:gd name="connsiteY3" fmla="*/ 29796 h 59642"/>
              <a:gd name="connsiteX4" fmla="*/ 1572 w 216027"/>
              <a:gd name="connsiteY4" fmla="*/ 11147 h 59642"/>
              <a:gd name="connsiteX5" fmla="*/ 15198 w 216027"/>
              <a:gd name="connsiteY5" fmla="*/ -525 h 59642"/>
              <a:gd name="connsiteX6" fmla="*/ 15210 w 216027"/>
              <a:gd name="connsiteY6" fmla="*/ -525 h 59642"/>
              <a:gd name="connsiteX7" fmla="*/ 204370 w 216027"/>
              <a:gd name="connsiteY7" fmla="*/ 15143 h 59642"/>
              <a:gd name="connsiteX8" fmla="*/ 215985 w 216027"/>
              <a:gd name="connsiteY8" fmla="*/ 28820 h 59642"/>
              <a:gd name="connsiteX9" fmla="*/ 215979 w 216027"/>
              <a:gd name="connsiteY9" fmla="*/ 28908 h 59642"/>
              <a:gd name="connsiteX10" fmla="*/ 214456 w 216027"/>
              <a:gd name="connsiteY10" fmla="*/ 47494 h 59642"/>
              <a:gd name="connsiteX11" fmla="*/ 200818 w 216027"/>
              <a:gd name="connsiteY11" fmla="*/ 59039 h 5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027" h="59642">
                <a:moveTo>
                  <a:pt x="200818" y="59039"/>
                </a:moveTo>
                <a:lnTo>
                  <a:pt x="11658" y="43562"/>
                </a:lnTo>
                <a:cubicBezTo>
                  <a:pt x="4674" y="42991"/>
                  <a:pt x="-528" y="36869"/>
                  <a:pt x="43" y="29885"/>
                </a:cubicBezTo>
                <a:cubicBezTo>
                  <a:pt x="43" y="29860"/>
                  <a:pt x="50" y="29828"/>
                  <a:pt x="50" y="29796"/>
                </a:cubicBezTo>
                <a:lnTo>
                  <a:pt x="1572" y="11147"/>
                </a:lnTo>
                <a:cubicBezTo>
                  <a:pt x="2111" y="4163"/>
                  <a:pt x="8213" y="-1064"/>
                  <a:pt x="15198" y="-525"/>
                </a:cubicBezTo>
                <a:cubicBezTo>
                  <a:pt x="15204" y="-525"/>
                  <a:pt x="15204" y="-525"/>
                  <a:pt x="15210" y="-525"/>
                </a:cubicBezTo>
                <a:lnTo>
                  <a:pt x="204370" y="15143"/>
                </a:lnTo>
                <a:cubicBezTo>
                  <a:pt x="211354" y="15714"/>
                  <a:pt x="216556" y="21835"/>
                  <a:pt x="215985" y="28820"/>
                </a:cubicBezTo>
                <a:cubicBezTo>
                  <a:pt x="215985" y="28845"/>
                  <a:pt x="215979" y="28877"/>
                  <a:pt x="215979" y="28908"/>
                </a:cubicBezTo>
                <a:lnTo>
                  <a:pt x="214456" y="47494"/>
                </a:lnTo>
                <a:cubicBezTo>
                  <a:pt x="213853" y="54434"/>
                  <a:pt x="207764" y="59585"/>
                  <a:pt x="200818" y="59039"/>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1" name="任意多边形: 形状 8"/>
          <p:cNvSpPr/>
          <p:nvPr>
            <p:custDataLst>
              <p:tags r:id="rId64"/>
            </p:custDataLst>
          </p:nvPr>
        </p:nvSpPr>
        <p:spPr>
          <a:xfrm>
            <a:off x="1763395" y="3582670"/>
            <a:ext cx="215265" cy="1122045"/>
          </a:xfrm>
          <a:custGeom>
            <a:avLst/>
            <a:gdLst>
              <a:gd name="connsiteX0" fmla="*/ 166007 w 215548"/>
              <a:gd name="connsiteY0" fmla="*/ 679385 h 1122272"/>
              <a:gd name="connsiteX1" fmla="*/ 130420 w 215548"/>
              <a:gd name="connsiteY1" fmla="*/ 1121710 h 1122272"/>
              <a:gd name="connsiteX2" fmla="*/ 167910 w 215548"/>
              <a:gd name="connsiteY2" fmla="*/ 1084284 h 1122272"/>
              <a:gd name="connsiteX3" fmla="*/ 202862 w 215548"/>
              <a:gd name="connsiteY3" fmla="*/ 649762 h 1122272"/>
              <a:gd name="connsiteX4" fmla="*/ 215549 w 215548"/>
              <a:gd name="connsiteY4" fmla="*/ 494095 h 1122272"/>
              <a:gd name="connsiteX5" fmla="*/ 189858 w 215548"/>
              <a:gd name="connsiteY5" fmla="*/ 430661 h 1122272"/>
              <a:gd name="connsiteX6" fmla="*/ 186940 w 215548"/>
              <a:gd name="connsiteY6" fmla="*/ 7366 h 1122272"/>
              <a:gd name="connsiteX7" fmla="*/ 88808 w 215548"/>
              <a:gd name="connsiteY7" fmla="*/ -563 h 1122272"/>
              <a:gd name="connsiteX8" fmla="*/ 0 w 215548"/>
              <a:gd name="connsiteY8" fmla="*/ 624895 h 1122272"/>
              <a:gd name="connsiteX9" fmla="*/ 163026 w 215548"/>
              <a:gd name="connsiteY9" fmla="*/ 638217 h 112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548" h="1122272">
                <a:moveTo>
                  <a:pt x="166007" y="679385"/>
                </a:moveTo>
                <a:lnTo>
                  <a:pt x="130420" y="1121710"/>
                </a:lnTo>
                <a:cubicBezTo>
                  <a:pt x="130420" y="1121710"/>
                  <a:pt x="165499" y="1114098"/>
                  <a:pt x="167910" y="1084284"/>
                </a:cubicBezTo>
                <a:cubicBezTo>
                  <a:pt x="170320" y="1054470"/>
                  <a:pt x="202862" y="649762"/>
                  <a:pt x="202862" y="649762"/>
                </a:cubicBezTo>
                <a:lnTo>
                  <a:pt x="215549" y="494095"/>
                </a:lnTo>
                <a:lnTo>
                  <a:pt x="189858" y="430661"/>
                </a:lnTo>
                <a:lnTo>
                  <a:pt x="186940" y="7366"/>
                </a:lnTo>
                <a:lnTo>
                  <a:pt x="88808" y="-563"/>
                </a:lnTo>
                <a:cubicBezTo>
                  <a:pt x="88808" y="-563"/>
                  <a:pt x="16557" y="420765"/>
                  <a:pt x="0" y="624895"/>
                </a:cubicBezTo>
                <a:lnTo>
                  <a:pt x="163026" y="638217"/>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2" name="任意多边形: 形状 9"/>
          <p:cNvSpPr/>
          <p:nvPr>
            <p:custDataLst>
              <p:tags r:id="rId65"/>
            </p:custDataLst>
          </p:nvPr>
        </p:nvSpPr>
        <p:spPr>
          <a:xfrm>
            <a:off x="1800860" y="4255770"/>
            <a:ext cx="60960" cy="598805"/>
          </a:xfrm>
          <a:custGeom>
            <a:avLst/>
            <a:gdLst>
              <a:gd name="connsiteX0" fmla="*/ 12877 w 60960"/>
              <a:gd name="connsiteY0" fmla="*/ 599006 h 599006"/>
              <a:gd name="connsiteX1" fmla="*/ 0 w 60960"/>
              <a:gd name="connsiteY1" fmla="*/ 597992 h 599006"/>
              <a:gd name="connsiteX2" fmla="*/ 48146 w 60960"/>
              <a:gd name="connsiteY2" fmla="*/ 0 h 599006"/>
              <a:gd name="connsiteX3" fmla="*/ 60960 w 60960"/>
              <a:gd name="connsiteY3" fmla="*/ 1078 h 599006"/>
              <a:gd name="connsiteX4" fmla="*/ 12877 w 60960"/>
              <a:gd name="connsiteY4" fmla="*/ 599006 h 59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 h="599006">
                <a:moveTo>
                  <a:pt x="12877" y="599006"/>
                </a:moveTo>
                <a:lnTo>
                  <a:pt x="0" y="597992"/>
                </a:lnTo>
                <a:lnTo>
                  <a:pt x="48146" y="0"/>
                </a:lnTo>
                <a:lnTo>
                  <a:pt x="60960" y="1078"/>
                </a:lnTo>
                <a:lnTo>
                  <a:pt x="12877" y="599006"/>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3" name="任意多边形: 形状 10"/>
          <p:cNvSpPr/>
          <p:nvPr>
            <p:custDataLst>
              <p:tags r:id="rId66"/>
            </p:custDataLst>
          </p:nvPr>
        </p:nvSpPr>
        <p:spPr>
          <a:xfrm>
            <a:off x="1892300" y="4122420"/>
            <a:ext cx="342265" cy="1654175"/>
          </a:xfrm>
          <a:custGeom>
            <a:avLst/>
            <a:gdLst>
              <a:gd name="connsiteX0" fmla="*/ 82927 w 341962"/>
              <a:gd name="connsiteY0" fmla="*/ 1653177 h 1654158"/>
              <a:gd name="connsiteX1" fmla="*/ 51210 w 341962"/>
              <a:gd name="connsiteY1" fmla="*/ 1649181 h 1654158"/>
              <a:gd name="connsiteX2" fmla="*/ 463 w 341962"/>
              <a:gd name="connsiteY2" fmla="*/ 1583082 h 1654158"/>
              <a:gd name="connsiteX3" fmla="*/ 193049 w 341962"/>
              <a:gd name="connsiteY3" fmla="*/ 24257 h 1654158"/>
              <a:gd name="connsiteX4" fmla="*/ 341865 w 341962"/>
              <a:gd name="connsiteY4" fmla="*/ 40116 h 1654158"/>
              <a:gd name="connsiteX5" fmla="*/ 148455 w 341962"/>
              <a:gd name="connsiteY5" fmla="*/ 1601732 h 1654158"/>
              <a:gd name="connsiteX6" fmla="*/ 82927 w 341962"/>
              <a:gd name="connsiteY6" fmla="*/ 1653177 h 16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62" h="1654158">
                <a:moveTo>
                  <a:pt x="82927" y="1653177"/>
                </a:moveTo>
                <a:lnTo>
                  <a:pt x="51210" y="1649181"/>
                </a:lnTo>
                <a:cubicBezTo>
                  <a:pt x="19056" y="1644746"/>
                  <a:pt x="-3558" y="1615288"/>
                  <a:pt x="463" y="1583082"/>
                </a:cubicBezTo>
                <a:lnTo>
                  <a:pt x="193049" y="24257"/>
                </a:lnTo>
                <a:cubicBezTo>
                  <a:pt x="198758" y="-21922"/>
                  <a:pt x="346305" y="3958"/>
                  <a:pt x="341865" y="40116"/>
                </a:cubicBezTo>
                <a:lnTo>
                  <a:pt x="148455" y="1601732"/>
                </a:lnTo>
                <a:cubicBezTo>
                  <a:pt x="144522" y="1634007"/>
                  <a:pt x="115215" y="1657015"/>
                  <a:pt x="82927" y="1653177"/>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4" name="任意多边形: 形状 11"/>
          <p:cNvSpPr/>
          <p:nvPr>
            <p:custDataLst>
              <p:tags r:id="rId67"/>
            </p:custDataLst>
          </p:nvPr>
        </p:nvSpPr>
        <p:spPr>
          <a:xfrm>
            <a:off x="2084070" y="3951605"/>
            <a:ext cx="149225" cy="229235"/>
          </a:xfrm>
          <a:custGeom>
            <a:avLst/>
            <a:gdLst>
              <a:gd name="connsiteX0" fmla="*/ 112278 w 149302"/>
              <a:gd name="connsiteY0" fmla="*/ 2727 h 229530"/>
              <a:gd name="connsiteX1" fmla="*/ 86905 w 149302"/>
              <a:gd name="connsiteY1" fmla="*/ -508 h 229530"/>
              <a:gd name="connsiteX2" fmla="*/ 0 w 149302"/>
              <a:gd name="connsiteY2" fmla="*/ 200007 h 229530"/>
              <a:gd name="connsiteX3" fmla="*/ 0 w 149302"/>
              <a:gd name="connsiteY3" fmla="*/ 202417 h 229530"/>
              <a:gd name="connsiteX4" fmla="*/ 71998 w 149302"/>
              <a:gd name="connsiteY4" fmla="*/ 228806 h 229530"/>
              <a:gd name="connsiteX5" fmla="*/ 147104 w 149302"/>
              <a:gd name="connsiteY5" fmla="*/ 220686 h 229530"/>
              <a:gd name="connsiteX6" fmla="*/ 148753 w 149302"/>
              <a:gd name="connsiteY6" fmla="*/ 219989 h 229530"/>
              <a:gd name="connsiteX7" fmla="*/ 148753 w 149302"/>
              <a:gd name="connsiteY7" fmla="*/ 218720 h 229530"/>
              <a:gd name="connsiteX8" fmla="*/ 112278 w 149302"/>
              <a:gd name="connsiteY8" fmla="*/ 2727 h 22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02" h="229530">
                <a:moveTo>
                  <a:pt x="112278" y="2727"/>
                </a:moveTo>
                <a:lnTo>
                  <a:pt x="86905" y="-508"/>
                </a:lnTo>
                <a:cubicBezTo>
                  <a:pt x="58106" y="-4123"/>
                  <a:pt x="3553" y="170764"/>
                  <a:pt x="0" y="200007"/>
                </a:cubicBezTo>
                <a:lnTo>
                  <a:pt x="0" y="202417"/>
                </a:lnTo>
                <a:cubicBezTo>
                  <a:pt x="34826" y="194171"/>
                  <a:pt x="29434" y="223922"/>
                  <a:pt x="71998" y="228806"/>
                </a:cubicBezTo>
                <a:cubicBezTo>
                  <a:pt x="93439" y="231280"/>
                  <a:pt x="118432" y="204194"/>
                  <a:pt x="147104" y="220686"/>
                </a:cubicBezTo>
                <a:cubicBezTo>
                  <a:pt x="147611" y="220686"/>
                  <a:pt x="148182" y="220179"/>
                  <a:pt x="148753" y="219989"/>
                </a:cubicBezTo>
                <a:lnTo>
                  <a:pt x="148753" y="218720"/>
                </a:lnTo>
                <a:cubicBezTo>
                  <a:pt x="151988" y="189604"/>
                  <a:pt x="141077" y="6343"/>
                  <a:pt x="112278" y="2727"/>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5" name="任意多边形: 形状 12"/>
          <p:cNvSpPr/>
          <p:nvPr>
            <p:custDataLst>
              <p:tags r:id="rId68"/>
            </p:custDataLst>
          </p:nvPr>
        </p:nvSpPr>
        <p:spPr>
          <a:xfrm>
            <a:off x="2156460" y="3856355"/>
            <a:ext cx="52070" cy="120015"/>
          </a:xfrm>
          <a:custGeom>
            <a:avLst/>
            <a:gdLst>
              <a:gd name="connsiteX0" fmla="*/ 17 w 52285"/>
              <a:gd name="connsiteY0" fmla="*/ 105055 h 120301"/>
              <a:gd name="connsiteX1" fmla="*/ 39599 w 52285"/>
              <a:gd name="connsiteY1" fmla="*/ -563 h 120301"/>
              <a:gd name="connsiteX2" fmla="*/ 52286 w 52285"/>
              <a:gd name="connsiteY2" fmla="*/ 111588 h 120301"/>
              <a:gd name="connsiteX3" fmla="*/ 23170 w 52285"/>
              <a:gd name="connsiteY3" fmla="*/ 119073 h 120301"/>
              <a:gd name="connsiteX4" fmla="*/ 17 w 52285"/>
              <a:gd name="connsiteY4" fmla="*/ 105055 h 1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5" h="120301">
                <a:moveTo>
                  <a:pt x="17" y="105055"/>
                </a:moveTo>
                <a:lnTo>
                  <a:pt x="39599" y="-563"/>
                </a:lnTo>
                <a:lnTo>
                  <a:pt x="52286" y="111588"/>
                </a:lnTo>
                <a:cubicBezTo>
                  <a:pt x="52286" y="111588"/>
                  <a:pt x="50700" y="122499"/>
                  <a:pt x="23170" y="119073"/>
                </a:cubicBezTo>
                <a:cubicBezTo>
                  <a:pt x="-1442" y="115965"/>
                  <a:pt x="17" y="105055"/>
                  <a:pt x="17" y="105055"/>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6" name="任意多边形: 形状 13"/>
          <p:cNvSpPr/>
          <p:nvPr>
            <p:custDataLst>
              <p:tags r:id="rId69"/>
            </p:custDataLst>
          </p:nvPr>
        </p:nvSpPr>
        <p:spPr>
          <a:xfrm>
            <a:off x="1489075" y="3846830"/>
            <a:ext cx="167640" cy="1663065"/>
          </a:xfrm>
          <a:custGeom>
            <a:avLst/>
            <a:gdLst>
              <a:gd name="connsiteX0" fmla="*/ 90208 w 167470"/>
              <a:gd name="connsiteY0" fmla="*/ 1662205 h 1662768"/>
              <a:gd name="connsiteX1" fmla="*/ 58047 w 167470"/>
              <a:gd name="connsiteY1" fmla="*/ 1661824 h 1662768"/>
              <a:gd name="connsiteX2" fmla="*/ 5 w 167470"/>
              <a:gd name="connsiteY2" fmla="*/ 1601942 h 1662768"/>
              <a:gd name="connsiteX3" fmla="*/ 17829 w 167470"/>
              <a:gd name="connsiteY3" fmla="*/ 31192 h 1662768"/>
              <a:gd name="connsiteX4" fmla="*/ 167470 w 167470"/>
              <a:gd name="connsiteY4" fmla="*/ 30050 h 1662768"/>
              <a:gd name="connsiteX5" fmla="*/ 149582 w 167470"/>
              <a:gd name="connsiteY5" fmla="*/ 1603655 h 1662768"/>
              <a:gd name="connsiteX6" fmla="*/ 90208 w 167470"/>
              <a:gd name="connsiteY6" fmla="*/ 1662205 h 1662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470" h="1662768">
                <a:moveTo>
                  <a:pt x="90208" y="1662205"/>
                </a:moveTo>
                <a:lnTo>
                  <a:pt x="58047" y="1661824"/>
                </a:lnTo>
                <a:cubicBezTo>
                  <a:pt x="25537" y="1661196"/>
                  <a:pt x="-382" y="1634459"/>
                  <a:pt x="5" y="1601942"/>
                </a:cubicBezTo>
                <a:lnTo>
                  <a:pt x="17829" y="31192"/>
                </a:lnTo>
                <a:cubicBezTo>
                  <a:pt x="18337" y="-15369"/>
                  <a:pt x="167914" y="-6361"/>
                  <a:pt x="167470" y="30050"/>
                </a:cubicBezTo>
                <a:lnTo>
                  <a:pt x="149582" y="1603655"/>
                </a:lnTo>
                <a:cubicBezTo>
                  <a:pt x="149271" y="1636184"/>
                  <a:pt x="122737" y="1662344"/>
                  <a:pt x="90208" y="166220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7" name="任意多边形: 形状 14"/>
          <p:cNvSpPr/>
          <p:nvPr>
            <p:custDataLst>
              <p:tags r:id="rId70"/>
            </p:custDataLst>
          </p:nvPr>
        </p:nvSpPr>
        <p:spPr>
          <a:xfrm>
            <a:off x="1506855" y="3674110"/>
            <a:ext cx="149860" cy="229870"/>
          </a:xfrm>
          <a:custGeom>
            <a:avLst/>
            <a:gdLst>
              <a:gd name="connsiteX0" fmla="*/ 89823 w 149769"/>
              <a:gd name="connsiteY0" fmla="*/ -562 h 229821"/>
              <a:gd name="connsiteX1" fmla="*/ 64005 w 149769"/>
              <a:gd name="connsiteY1" fmla="*/ -562 h 229821"/>
              <a:gd name="connsiteX2" fmla="*/ 0 w 149769"/>
              <a:gd name="connsiteY2" fmla="*/ 208770 h 229821"/>
              <a:gd name="connsiteX3" fmla="*/ 0 w 149769"/>
              <a:gd name="connsiteY3" fmla="*/ 211180 h 229821"/>
              <a:gd name="connsiteX4" fmla="*/ 74472 w 149769"/>
              <a:gd name="connsiteY4" fmla="*/ 229259 h 229821"/>
              <a:gd name="connsiteX5" fmla="*/ 148182 w 149769"/>
              <a:gd name="connsiteY5" fmla="*/ 212702 h 229821"/>
              <a:gd name="connsiteX6" fmla="*/ 149768 w 149769"/>
              <a:gd name="connsiteY6" fmla="*/ 211814 h 229821"/>
              <a:gd name="connsiteX7" fmla="*/ 149768 w 149769"/>
              <a:gd name="connsiteY7" fmla="*/ 210546 h 229821"/>
              <a:gd name="connsiteX8" fmla="*/ 89823 w 149769"/>
              <a:gd name="connsiteY8" fmla="*/ -562 h 2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69" h="229821">
                <a:moveTo>
                  <a:pt x="89823" y="-562"/>
                </a:moveTo>
                <a:lnTo>
                  <a:pt x="64005" y="-562"/>
                </a:lnTo>
                <a:cubicBezTo>
                  <a:pt x="34952" y="-943"/>
                  <a:pt x="571" y="179273"/>
                  <a:pt x="0" y="208770"/>
                </a:cubicBezTo>
                <a:lnTo>
                  <a:pt x="0" y="211180"/>
                </a:lnTo>
                <a:cubicBezTo>
                  <a:pt x="33684" y="199064"/>
                  <a:pt x="31717" y="229259"/>
                  <a:pt x="74472" y="229259"/>
                </a:cubicBezTo>
                <a:cubicBezTo>
                  <a:pt x="96103" y="229259"/>
                  <a:pt x="117924" y="199572"/>
                  <a:pt x="148182" y="212702"/>
                </a:cubicBezTo>
                <a:cubicBezTo>
                  <a:pt x="148753" y="212702"/>
                  <a:pt x="149260" y="212068"/>
                  <a:pt x="149768" y="211814"/>
                </a:cubicBezTo>
                <a:lnTo>
                  <a:pt x="149768" y="210546"/>
                </a:lnTo>
                <a:cubicBezTo>
                  <a:pt x="150085" y="180985"/>
                  <a:pt x="118749" y="-182"/>
                  <a:pt x="89823" y="-562"/>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8" name="任意多边形: 形状 15"/>
          <p:cNvSpPr/>
          <p:nvPr>
            <p:custDataLst>
              <p:tags r:id="rId71"/>
            </p:custDataLst>
          </p:nvPr>
        </p:nvSpPr>
        <p:spPr>
          <a:xfrm>
            <a:off x="1557655" y="3576320"/>
            <a:ext cx="52705" cy="120650"/>
          </a:xfrm>
          <a:custGeom>
            <a:avLst/>
            <a:gdLst>
              <a:gd name="connsiteX0" fmla="*/ 0 w 52967"/>
              <a:gd name="connsiteY0" fmla="*/ 108797 h 120721"/>
              <a:gd name="connsiteX1" fmla="*/ 27594 w 52967"/>
              <a:gd name="connsiteY1" fmla="*/ -563 h 120721"/>
              <a:gd name="connsiteX2" fmla="*/ 52968 w 52967"/>
              <a:gd name="connsiteY2" fmla="*/ 109432 h 120721"/>
              <a:gd name="connsiteX3" fmla="*/ 24866 w 52967"/>
              <a:gd name="connsiteY3" fmla="*/ 120152 h 120721"/>
              <a:gd name="connsiteX4" fmla="*/ 0 w 52967"/>
              <a:gd name="connsiteY4" fmla="*/ 108797 h 120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7" h="120721">
                <a:moveTo>
                  <a:pt x="0" y="108797"/>
                </a:moveTo>
                <a:lnTo>
                  <a:pt x="27594" y="-563"/>
                </a:lnTo>
                <a:lnTo>
                  <a:pt x="52968" y="109432"/>
                </a:lnTo>
                <a:cubicBezTo>
                  <a:pt x="52968" y="109432"/>
                  <a:pt x="52587" y="120469"/>
                  <a:pt x="24866" y="120152"/>
                </a:cubicBezTo>
                <a:cubicBezTo>
                  <a:pt x="-190" y="119961"/>
                  <a:pt x="0" y="108797"/>
                  <a:pt x="0" y="108797"/>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9" name="任意多边形: 形状 16"/>
          <p:cNvSpPr/>
          <p:nvPr>
            <p:custDataLst>
              <p:tags r:id="rId72"/>
            </p:custDataLst>
          </p:nvPr>
        </p:nvSpPr>
        <p:spPr>
          <a:xfrm>
            <a:off x="885825" y="3815080"/>
            <a:ext cx="118745" cy="142240"/>
          </a:xfrm>
          <a:custGeom>
            <a:avLst/>
            <a:gdLst>
              <a:gd name="connsiteX0" fmla="*/ 118989 w 118988"/>
              <a:gd name="connsiteY0" fmla="*/ 128993 h 141925"/>
              <a:gd name="connsiteX1" fmla="*/ 108522 w 118988"/>
              <a:gd name="connsiteY1" fmla="*/ 33842 h 141925"/>
              <a:gd name="connsiteX2" fmla="*/ 66148 w 118988"/>
              <a:gd name="connsiteY2" fmla="*/ -349 h 141925"/>
              <a:gd name="connsiteX3" fmla="*/ 34114 w 118988"/>
              <a:gd name="connsiteY3" fmla="*/ 3204 h 141925"/>
              <a:gd name="connsiteX4" fmla="*/ 240 w 118988"/>
              <a:gd name="connsiteY4" fmla="*/ 45958 h 141925"/>
              <a:gd name="connsiteX5" fmla="*/ 10453 w 118988"/>
              <a:gd name="connsiteY5" fmla="*/ 141363 h 14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988" h="141925">
                <a:moveTo>
                  <a:pt x="118989" y="128993"/>
                </a:moveTo>
                <a:lnTo>
                  <a:pt x="108522" y="33842"/>
                </a:lnTo>
                <a:cubicBezTo>
                  <a:pt x="106226" y="12719"/>
                  <a:pt x="87278" y="-2569"/>
                  <a:pt x="66148" y="-349"/>
                </a:cubicBezTo>
                <a:lnTo>
                  <a:pt x="34114" y="3204"/>
                </a:lnTo>
                <a:cubicBezTo>
                  <a:pt x="13010" y="5754"/>
                  <a:pt x="-2107" y="24828"/>
                  <a:pt x="240" y="45958"/>
                </a:cubicBezTo>
                <a:lnTo>
                  <a:pt x="10453" y="141363"/>
                </a:lnTo>
                <a:close/>
              </a:path>
            </a:pathLst>
          </a:custGeom>
          <a:solidFill>
            <a:schemeClr val="accent3"/>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0" name="任意多边形: 形状 17"/>
          <p:cNvSpPr/>
          <p:nvPr>
            <p:custDataLst>
              <p:tags r:id="rId73"/>
            </p:custDataLst>
          </p:nvPr>
        </p:nvSpPr>
        <p:spPr>
          <a:xfrm>
            <a:off x="876300" y="3917315"/>
            <a:ext cx="334645" cy="1770380"/>
          </a:xfrm>
          <a:custGeom>
            <a:avLst/>
            <a:gdLst>
              <a:gd name="connsiteX0" fmla="*/ 300346 w 334459"/>
              <a:gd name="connsiteY0" fmla="*/ 1761275 h 1770108"/>
              <a:gd name="connsiteX1" fmla="*/ 227841 w 334459"/>
              <a:gd name="connsiteY1" fmla="*/ 1769331 h 1770108"/>
              <a:gd name="connsiteX2" fmla="*/ 185531 w 334459"/>
              <a:gd name="connsiteY2" fmla="*/ 1735204 h 1770108"/>
              <a:gd name="connsiteX3" fmla="*/ 240 w 334459"/>
              <a:gd name="connsiteY3" fmla="*/ 50399 h 1770108"/>
              <a:gd name="connsiteX4" fmla="*/ 34114 w 334459"/>
              <a:gd name="connsiteY4" fmla="*/ 7708 h 1770108"/>
              <a:gd name="connsiteX5" fmla="*/ 106619 w 334459"/>
              <a:gd name="connsiteY5" fmla="*/ -348 h 1770108"/>
              <a:gd name="connsiteX6" fmla="*/ 148930 w 334459"/>
              <a:gd name="connsiteY6" fmla="*/ 33779 h 1770108"/>
              <a:gd name="connsiteX7" fmla="*/ 334220 w 334459"/>
              <a:gd name="connsiteY7" fmla="*/ 1718584 h 1770108"/>
              <a:gd name="connsiteX8" fmla="*/ 300346 w 334459"/>
              <a:gd name="connsiteY8" fmla="*/ 1761275 h 177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59" h="1770108">
                <a:moveTo>
                  <a:pt x="300346" y="1761275"/>
                </a:moveTo>
                <a:lnTo>
                  <a:pt x="227841" y="1769331"/>
                </a:lnTo>
                <a:cubicBezTo>
                  <a:pt x="206743" y="1771552"/>
                  <a:pt x="187827" y="1756295"/>
                  <a:pt x="185531" y="1735204"/>
                </a:cubicBezTo>
                <a:lnTo>
                  <a:pt x="240" y="50399"/>
                </a:lnTo>
                <a:cubicBezTo>
                  <a:pt x="-2107" y="29282"/>
                  <a:pt x="13016" y="10226"/>
                  <a:pt x="34114" y="7708"/>
                </a:cubicBezTo>
                <a:lnTo>
                  <a:pt x="106619" y="-348"/>
                </a:lnTo>
                <a:cubicBezTo>
                  <a:pt x="127717" y="-2569"/>
                  <a:pt x="146633" y="12687"/>
                  <a:pt x="148930" y="33779"/>
                </a:cubicBezTo>
                <a:lnTo>
                  <a:pt x="334220" y="1718584"/>
                </a:lnTo>
                <a:cubicBezTo>
                  <a:pt x="336567" y="1739701"/>
                  <a:pt x="321444" y="1758757"/>
                  <a:pt x="300346" y="1761275"/>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1" name="任意多边形: 形状 18"/>
          <p:cNvSpPr/>
          <p:nvPr>
            <p:custDataLst>
              <p:tags r:id="rId74"/>
            </p:custDataLst>
          </p:nvPr>
        </p:nvSpPr>
        <p:spPr>
          <a:xfrm>
            <a:off x="889000" y="3905250"/>
            <a:ext cx="121920" cy="80645"/>
          </a:xfrm>
          <a:custGeom>
            <a:avLst/>
            <a:gdLst>
              <a:gd name="connsiteX0" fmla="*/ 113321 w 121849"/>
              <a:gd name="connsiteY0" fmla="*/ -140 h 80561"/>
              <a:gd name="connsiteX1" fmla="*/ 109896 w 121849"/>
              <a:gd name="connsiteY1" fmla="*/ -140 h 80561"/>
              <a:gd name="connsiteX2" fmla="*/ 4341 w 121849"/>
              <a:gd name="connsiteY2" fmla="*/ 11659 h 80561"/>
              <a:gd name="connsiteX3" fmla="*/ 1106 w 121849"/>
              <a:gd name="connsiteY3" fmla="*/ 12737 h 80561"/>
              <a:gd name="connsiteX4" fmla="*/ 28 w 121849"/>
              <a:gd name="connsiteY4" fmla="*/ 15972 h 80561"/>
              <a:gd name="connsiteX5" fmla="*/ 7069 w 121849"/>
              <a:gd name="connsiteY5" fmla="*/ 76552 h 80561"/>
              <a:gd name="connsiteX6" fmla="*/ 11319 w 121849"/>
              <a:gd name="connsiteY6" fmla="*/ 79977 h 80561"/>
              <a:gd name="connsiteX7" fmla="*/ 118396 w 121849"/>
              <a:gd name="connsiteY7" fmla="*/ 67988 h 80561"/>
              <a:gd name="connsiteX8" fmla="*/ 121827 w 121849"/>
              <a:gd name="connsiteY8" fmla="*/ 63726 h 80561"/>
              <a:gd name="connsiteX9" fmla="*/ 121821 w 121849"/>
              <a:gd name="connsiteY9" fmla="*/ 63675 h 80561"/>
              <a:gd name="connsiteX10" fmla="*/ 115478 w 121849"/>
              <a:gd name="connsiteY10" fmla="*/ 3032 h 80561"/>
              <a:gd name="connsiteX11" fmla="*/ 113321 w 121849"/>
              <a:gd name="connsiteY11" fmla="*/ -140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49" h="80561">
                <a:moveTo>
                  <a:pt x="113321" y="-140"/>
                </a:moveTo>
                <a:cubicBezTo>
                  <a:pt x="112249" y="-704"/>
                  <a:pt x="110968" y="-704"/>
                  <a:pt x="109896" y="-140"/>
                </a:cubicBezTo>
                <a:cubicBezTo>
                  <a:pt x="62510" y="18446"/>
                  <a:pt x="4912" y="11722"/>
                  <a:pt x="4341" y="11659"/>
                </a:cubicBezTo>
                <a:cubicBezTo>
                  <a:pt x="3155" y="11501"/>
                  <a:pt x="1963" y="11894"/>
                  <a:pt x="1106" y="12737"/>
                </a:cubicBezTo>
                <a:cubicBezTo>
                  <a:pt x="282" y="13600"/>
                  <a:pt x="-112" y="14786"/>
                  <a:pt x="28" y="15972"/>
                </a:cubicBezTo>
                <a:lnTo>
                  <a:pt x="7069" y="76552"/>
                </a:lnTo>
                <a:cubicBezTo>
                  <a:pt x="7304" y="78671"/>
                  <a:pt x="9200" y="80199"/>
                  <a:pt x="11319" y="79977"/>
                </a:cubicBezTo>
                <a:lnTo>
                  <a:pt x="118396" y="67988"/>
                </a:lnTo>
                <a:cubicBezTo>
                  <a:pt x="120521" y="67760"/>
                  <a:pt x="122056" y="65851"/>
                  <a:pt x="121827" y="63726"/>
                </a:cubicBezTo>
                <a:cubicBezTo>
                  <a:pt x="121827" y="63707"/>
                  <a:pt x="121821" y="63694"/>
                  <a:pt x="121821" y="63675"/>
                </a:cubicBezTo>
                <a:lnTo>
                  <a:pt x="115478" y="3032"/>
                </a:lnTo>
                <a:cubicBezTo>
                  <a:pt x="115357" y="1675"/>
                  <a:pt x="114539" y="469"/>
                  <a:pt x="113321" y="-140"/>
                </a:cubicBezTo>
                <a:close/>
              </a:path>
            </a:pathLst>
          </a:custGeom>
          <a:solidFill>
            <a:schemeClr val="accent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2" name="任意多边形: 形状 19"/>
          <p:cNvSpPr/>
          <p:nvPr>
            <p:custDataLst>
              <p:tags r:id="rId75"/>
            </p:custDataLst>
          </p:nvPr>
        </p:nvSpPr>
        <p:spPr>
          <a:xfrm>
            <a:off x="901065" y="4178300"/>
            <a:ext cx="153670" cy="60960"/>
          </a:xfrm>
          <a:custGeom>
            <a:avLst/>
            <a:gdLst>
              <a:gd name="connsiteX0" fmla="*/ 0 w 153383"/>
              <a:gd name="connsiteY0" fmla="*/ 15867 h 60765"/>
              <a:gd name="connsiteX1" fmla="*/ 0 w 153383"/>
              <a:gd name="connsiteY1" fmla="*/ 15867 h 60765"/>
              <a:gd name="connsiteX2" fmla="*/ 4694 w 153383"/>
              <a:gd name="connsiteY2" fmla="*/ 58494 h 60765"/>
              <a:gd name="connsiteX3" fmla="*/ 4694 w 153383"/>
              <a:gd name="connsiteY3" fmla="*/ 58494 h 60765"/>
              <a:gd name="connsiteX4" fmla="*/ 153383 w 153383"/>
              <a:gd name="connsiteY4" fmla="*/ 42128 h 60765"/>
              <a:gd name="connsiteX5" fmla="*/ 148689 w 153383"/>
              <a:gd name="connsiteY5" fmla="*/ -563 h 60765"/>
              <a:gd name="connsiteX6" fmla="*/ 0 w 153383"/>
              <a:gd name="connsiteY6" fmla="*/ 15867 h 6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383" h="60765">
                <a:moveTo>
                  <a:pt x="0" y="15867"/>
                </a:moveTo>
                <a:lnTo>
                  <a:pt x="0" y="15867"/>
                </a:lnTo>
                <a:lnTo>
                  <a:pt x="4694" y="58494"/>
                </a:lnTo>
                <a:lnTo>
                  <a:pt x="4694" y="58494"/>
                </a:lnTo>
                <a:cubicBezTo>
                  <a:pt x="5582" y="58494"/>
                  <a:pt x="86397" y="68009"/>
                  <a:pt x="153383" y="42128"/>
                </a:cubicBezTo>
                <a:lnTo>
                  <a:pt x="148689" y="-563"/>
                </a:lnTo>
                <a:cubicBezTo>
                  <a:pt x="81703" y="25318"/>
                  <a:pt x="888" y="15994"/>
                  <a:pt x="0" y="15867"/>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3" name="任意多边形: 形状 20"/>
          <p:cNvSpPr/>
          <p:nvPr>
            <p:custDataLst>
              <p:tags r:id="rId76"/>
            </p:custDataLst>
          </p:nvPr>
        </p:nvSpPr>
        <p:spPr>
          <a:xfrm>
            <a:off x="753745" y="4586605"/>
            <a:ext cx="878840" cy="1920240"/>
          </a:xfrm>
          <a:custGeom>
            <a:avLst/>
            <a:gdLst>
              <a:gd name="connsiteX0" fmla="*/ 0 w 878940"/>
              <a:gd name="connsiteY0" fmla="*/ 5646 h 1920081"/>
              <a:gd name="connsiteX1" fmla="*/ 225381 w 878940"/>
              <a:gd name="connsiteY1" fmla="*/ 1920081 h 1920081"/>
              <a:gd name="connsiteX2" fmla="*/ 878941 w 878940"/>
              <a:gd name="connsiteY2" fmla="*/ 1920081 h 1920081"/>
              <a:gd name="connsiteX3" fmla="*/ 878941 w 878940"/>
              <a:gd name="connsiteY3" fmla="*/ 0 h 1920081"/>
              <a:gd name="connsiteX4" fmla="*/ 0 w 878940"/>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940" h="1920081">
                <a:moveTo>
                  <a:pt x="0" y="5646"/>
                </a:moveTo>
                <a:lnTo>
                  <a:pt x="225381" y="1920081"/>
                </a:lnTo>
                <a:lnTo>
                  <a:pt x="878941" y="1920081"/>
                </a:lnTo>
                <a:lnTo>
                  <a:pt x="878941" y="0"/>
                </a:lnTo>
                <a:lnTo>
                  <a:pt x="0"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4" name="任意多边形: 形状 21"/>
          <p:cNvSpPr/>
          <p:nvPr>
            <p:custDataLst>
              <p:tags r:id="rId77"/>
            </p:custDataLst>
          </p:nvPr>
        </p:nvSpPr>
        <p:spPr>
          <a:xfrm>
            <a:off x="1435735" y="4586605"/>
            <a:ext cx="878840" cy="1920240"/>
          </a:xfrm>
          <a:custGeom>
            <a:avLst/>
            <a:gdLst>
              <a:gd name="connsiteX0" fmla="*/ 878877 w 878877"/>
              <a:gd name="connsiteY0" fmla="*/ 5646 h 1920081"/>
              <a:gd name="connsiteX1" fmla="*/ 653496 w 878877"/>
              <a:gd name="connsiteY1" fmla="*/ 1920081 h 1920081"/>
              <a:gd name="connsiteX2" fmla="*/ 0 w 878877"/>
              <a:gd name="connsiteY2" fmla="*/ 1920081 h 1920081"/>
              <a:gd name="connsiteX3" fmla="*/ 0 w 878877"/>
              <a:gd name="connsiteY3" fmla="*/ 0 h 1920081"/>
              <a:gd name="connsiteX4" fmla="*/ 878877 w 878877"/>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877" h="1920081">
                <a:moveTo>
                  <a:pt x="878877" y="5646"/>
                </a:moveTo>
                <a:lnTo>
                  <a:pt x="653496" y="1920081"/>
                </a:lnTo>
                <a:lnTo>
                  <a:pt x="0" y="1920081"/>
                </a:lnTo>
                <a:lnTo>
                  <a:pt x="0" y="0"/>
                </a:lnTo>
                <a:lnTo>
                  <a:pt x="878877"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5" name="任意多边形: 形状 22"/>
          <p:cNvSpPr/>
          <p:nvPr>
            <p:custDataLst>
              <p:tags r:id="rId78"/>
            </p:custDataLst>
          </p:nvPr>
        </p:nvSpPr>
        <p:spPr>
          <a:xfrm>
            <a:off x="672465" y="4553585"/>
            <a:ext cx="1733550" cy="73660"/>
          </a:xfrm>
          <a:custGeom>
            <a:avLst/>
            <a:gdLst>
              <a:gd name="connsiteX0" fmla="*/ 1697175 w 1733839"/>
              <a:gd name="connsiteY0" fmla="*/ 73338 h 73900"/>
              <a:gd name="connsiteX1" fmla="*/ 36665 w 1733839"/>
              <a:gd name="connsiteY1" fmla="*/ 73338 h 73900"/>
              <a:gd name="connsiteX2" fmla="*/ 0 w 1733839"/>
              <a:gd name="connsiteY2" fmla="*/ 36356 h 73900"/>
              <a:gd name="connsiteX3" fmla="*/ 0 w 1733839"/>
              <a:gd name="connsiteY3" fmla="*/ 36356 h 73900"/>
              <a:gd name="connsiteX4" fmla="*/ 36665 w 1733839"/>
              <a:gd name="connsiteY4" fmla="*/ -563 h 73900"/>
              <a:gd name="connsiteX5" fmla="*/ 1697175 w 1733839"/>
              <a:gd name="connsiteY5" fmla="*/ -563 h 73900"/>
              <a:gd name="connsiteX6" fmla="*/ 1733840 w 1733839"/>
              <a:gd name="connsiteY6" fmla="*/ 36356 h 73900"/>
              <a:gd name="connsiteX7" fmla="*/ 1733840 w 1733839"/>
              <a:gd name="connsiteY7" fmla="*/ 36356 h 73900"/>
              <a:gd name="connsiteX8" fmla="*/ 1697175 w 1733839"/>
              <a:gd name="connsiteY8" fmla="*/ 73338 h 7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839" h="73900">
                <a:moveTo>
                  <a:pt x="1697175" y="73338"/>
                </a:moveTo>
                <a:lnTo>
                  <a:pt x="36665" y="73338"/>
                </a:lnTo>
                <a:cubicBezTo>
                  <a:pt x="16347" y="73198"/>
                  <a:pt x="-38" y="56674"/>
                  <a:pt x="0" y="36356"/>
                </a:cubicBezTo>
                <a:lnTo>
                  <a:pt x="0" y="36356"/>
                </a:lnTo>
                <a:cubicBezTo>
                  <a:pt x="0" y="16063"/>
                  <a:pt x="16373" y="-423"/>
                  <a:pt x="36665" y="-563"/>
                </a:cubicBezTo>
                <a:lnTo>
                  <a:pt x="1697175" y="-563"/>
                </a:lnTo>
                <a:cubicBezTo>
                  <a:pt x="1717467" y="-423"/>
                  <a:pt x="1733840" y="16063"/>
                  <a:pt x="1733840" y="36356"/>
                </a:cubicBezTo>
                <a:lnTo>
                  <a:pt x="1733840" y="36356"/>
                </a:lnTo>
                <a:cubicBezTo>
                  <a:pt x="1733878" y="56674"/>
                  <a:pt x="1717493" y="73198"/>
                  <a:pt x="1697175" y="73338"/>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6" name="任意多边形: 形状 23"/>
          <p:cNvSpPr/>
          <p:nvPr>
            <p:custDataLst>
              <p:tags r:id="rId79"/>
            </p:custDataLst>
          </p:nvPr>
        </p:nvSpPr>
        <p:spPr>
          <a:xfrm>
            <a:off x="922655" y="6506210"/>
            <a:ext cx="1280795" cy="7366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7" name="任意多边形: 形状 24"/>
          <p:cNvSpPr/>
          <p:nvPr>
            <p:custDataLst>
              <p:tags r:id="rId80"/>
            </p:custDataLst>
          </p:nvPr>
        </p:nvSpPr>
        <p:spPr>
          <a:xfrm>
            <a:off x="758190" y="4628515"/>
            <a:ext cx="1551940" cy="1877695"/>
          </a:xfrm>
          <a:custGeom>
            <a:avLst/>
            <a:gdLst>
              <a:gd name="connsiteX0" fmla="*/ 1551721 w 1551720"/>
              <a:gd name="connsiteY0" fmla="*/ 0 h 1877770"/>
              <a:gd name="connsiteX1" fmla="*/ 0 w 1551720"/>
              <a:gd name="connsiteY1" fmla="*/ 0 h 1877770"/>
              <a:gd name="connsiteX2" fmla="*/ 7168 w 1551720"/>
              <a:gd name="connsiteY2" fmla="*/ 60579 h 1877770"/>
              <a:gd name="connsiteX3" fmla="*/ 191888 w 1551720"/>
              <a:gd name="connsiteY3" fmla="*/ 60579 h 1877770"/>
              <a:gd name="connsiteX4" fmla="*/ 347428 w 1551720"/>
              <a:gd name="connsiteY4" fmla="*/ 1877771 h 1877770"/>
              <a:gd name="connsiteX5" fmla="*/ 668594 w 1551720"/>
              <a:gd name="connsiteY5" fmla="*/ 1877771 h 1877770"/>
              <a:gd name="connsiteX6" fmla="*/ 594883 w 1551720"/>
              <a:gd name="connsiteY6" fmla="*/ 60579 h 1877770"/>
              <a:gd name="connsiteX7" fmla="*/ 715408 w 1551720"/>
              <a:gd name="connsiteY7" fmla="*/ 60579 h 1877770"/>
              <a:gd name="connsiteX8" fmla="*/ 739957 w 1551720"/>
              <a:gd name="connsiteY8" fmla="*/ 1877771 h 1877770"/>
              <a:gd name="connsiteX9" fmla="*/ 835742 w 1551720"/>
              <a:gd name="connsiteY9" fmla="*/ 1877771 h 1877770"/>
              <a:gd name="connsiteX10" fmla="*/ 805674 w 1551720"/>
              <a:gd name="connsiteY10" fmla="*/ 60579 h 1877770"/>
              <a:gd name="connsiteX11" fmla="*/ 1544870 w 1551720"/>
              <a:gd name="connsiteY11" fmla="*/ 60579 h 1877770"/>
              <a:gd name="connsiteX12" fmla="*/ 1551721 w 1551720"/>
              <a:gd name="connsiteY12" fmla="*/ 0 h 187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1720" h="1877770">
                <a:moveTo>
                  <a:pt x="1551721" y="0"/>
                </a:moveTo>
                <a:lnTo>
                  <a:pt x="0" y="0"/>
                </a:lnTo>
                <a:lnTo>
                  <a:pt x="7168" y="60579"/>
                </a:lnTo>
                <a:lnTo>
                  <a:pt x="191888" y="60579"/>
                </a:lnTo>
                <a:lnTo>
                  <a:pt x="347428" y="1877771"/>
                </a:lnTo>
                <a:lnTo>
                  <a:pt x="668594" y="1877771"/>
                </a:lnTo>
                <a:lnTo>
                  <a:pt x="594883" y="60579"/>
                </a:lnTo>
                <a:lnTo>
                  <a:pt x="715408" y="60579"/>
                </a:lnTo>
                <a:lnTo>
                  <a:pt x="739957" y="1877771"/>
                </a:lnTo>
                <a:lnTo>
                  <a:pt x="835742" y="1877771"/>
                </a:lnTo>
                <a:lnTo>
                  <a:pt x="805674" y="60579"/>
                </a:lnTo>
                <a:lnTo>
                  <a:pt x="1544870" y="60579"/>
                </a:lnTo>
                <a:lnTo>
                  <a:pt x="1551721" y="0"/>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p:custDataLst>
              <p:tags r:id="rId81"/>
            </p:custDataLst>
          </p:nvPr>
        </p:nvSpPr>
        <p:spPr>
          <a:xfrm>
            <a:off x="1905" y="4933950"/>
            <a:ext cx="4225290" cy="192595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82"/>
            </p:custDataLst>
          </p:nvPr>
        </p:nvSpPr>
        <p:spPr>
          <a:xfrm>
            <a:off x="0" y="6280785"/>
            <a:ext cx="2772410" cy="579120"/>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83"/>
            </p:custDataLst>
          </p:nvPr>
        </p:nvSpPr>
        <p:spPr>
          <a:xfrm>
            <a:off x="1270" y="4820285"/>
            <a:ext cx="944245" cy="203708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84"/>
            </p:custDataLst>
          </p:nvPr>
        </p:nvSpPr>
        <p:spPr>
          <a:xfrm>
            <a:off x="1905" y="4979670"/>
            <a:ext cx="833120" cy="188150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85"/>
            </p:custDataLst>
          </p:nvPr>
        </p:nvSpPr>
        <p:spPr>
          <a:xfrm>
            <a:off x="519430" y="5826125"/>
            <a:ext cx="966470" cy="1033780"/>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86"/>
            </p:custDataLst>
          </p:nvPr>
        </p:nvSpPr>
        <p:spPr>
          <a:xfrm>
            <a:off x="756285" y="5990590"/>
            <a:ext cx="606425" cy="865505"/>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87"/>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88"/>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89"/>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90"/>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91"/>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92"/>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93"/>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 name="副标题"/>
          <p:cNvSpPr txBox="1">
            <a:spLocks noGrp="1"/>
          </p:cNvSpPr>
          <p:nvPr>
            <p:ph type="body" idx="4" hasCustomPrompt="1"/>
            <p:custDataLst>
              <p:tags r:id="rId94"/>
            </p:custDataLst>
          </p:nvPr>
        </p:nvSpPr>
        <p:spPr>
          <a:xfrm>
            <a:off x="1788795" y="3717925"/>
            <a:ext cx="8682355" cy="629285"/>
          </a:xfrm>
          <a:prstGeom prst="rect">
            <a:avLst/>
          </a:prstGeom>
          <a:noFill/>
        </p:spPr>
        <p:txBody>
          <a:bodyPr wrap="square" lIns="0" tIns="0" rIns="0" bIns="0" rtlCol="0" anchor="t" anchorCtr="0">
            <a:normAutofit/>
          </a:bodyPr>
          <a:lstStyle>
            <a:lvl1pPr marL="0" marR="0" algn="ctr" defTabSz="914400" rtl="0" eaLnBrk="1" fontAlgn="auto" latinLnBrk="0" hangingPunct="1">
              <a:lnSpc>
                <a:spcPct val="100000"/>
              </a:lnSpc>
              <a:buClrTx/>
              <a:buSzTx/>
              <a:buFontTx/>
              <a:buNone/>
              <a:defRPr kumimoji="0" lang="zh-CN" altLang="en-US" sz="2400" b="1" i="0" u="none" strike="noStrike" kern="0" cap="none" spc="0" normalizeH="0" baseline="0" noProof="1" dirty="0">
                <a:solidFill>
                  <a:schemeClr val="accent2"/>
                </a:solidFill>
                <a:uFillTx/>
                <a:latin typeface="+mj-ea"/>
                <a:ea typeface="+mj-ea"/>
                <a:cs typeface="黑体" panose="02010609060101010101" charset="-122"/>
                <a:sym typeface="+mn-ea"/>
              </a:defRPr>
            </a:lvl1pPr>
          </a:lstStyle>
          <a:p>
            <a:pPr lvl="0" algn="ctr"/>
            <a:r>
              <a:rPr dirty="0">
                <a:sym typeface="+mn-ea"/>
              </a:rPr>
              <a:t>单击此处编辑母版副标题样式</a:t>
            </a:r>
            <a:endParaRPr dirty="0">
              <a:sym typeface="+mn-ea"/>
            </a:endParaRPr>
          </a:p>
        </p:txBody>
      </p:sp>
      <p:sp>
        <p:nvSpPr>
          <p:cNvPr id="8" name="标题"/>
          <p:cNvSpPr txBox="1">
            <a:spLocks noGrp="1"/>
          </p:cNvSpPr>
          <p:nvPr>
            <p:ph type="title" idx="3"/>
            <p:custDataLst>
              <p:tags r:id="rId95"/>
            </p:custDataLst>
          </p:nvPr>
        </p:nvSpPr>
        <p:spPr>
          <a:xfrm>
            <a:off x="1287145" y="1979295"/>
            <a:ext cx="9854565" cy="1522730"/>
          </a:xfrm>
          <a:prstGeom prst="rect">
            <a:avLst/>
          </a:prstGeom>
          <a:noFill/>
        </p:spPr>
        <p:txBody>
          <a:bodyPr wrap="square" lIns="0" tIns="0" rIns="0" bIns="0" rtlCol="0" anchor="b" anchorCtr="0">
            <a:normAutofit/>
          </a:bodyPr>
          <a:lstStyle>
            <a:lvl1pPr marL="0" marR="0" algn="ctr" defTabSz="914400" rtl="0" eaLnBrk="1" fontAlgn="auto" latinLnBrk="0" hangingPunct="1">
              <a:lnSpc>
                <a:spcPct val="100000"/>
              </a:lnSpc>
              <a:buClrTx/>
              <a:buSzTx/>
              <a:buFontTx/>
              <a:buNone/>
              <a:defRPr kumimoji="0" lang="zh-CN" altLang="en-US" sz="6000" b="1" i="0" u="none" strike="noStrike" kern="0" cap="none" spc="300" normalizeH="0" baseline="0" noProof="1" dirty="0">
                <a:solidFill>
                  <a:schemeClr val="accent1"/>
                </a:solidFill>
                <a:uFillTx/>
                <a:latin typeface="+mj-ea"/>
                <a:ea typeface="+mj-ea"/>
                <a:cs typeface="微软雅黑" panose="020B0503020204020204" charset="-122"/>
                <a:sym typeface="+mn-ea"/>
              </a:defRPr>
            </a:lvl1pPr>
          </a:lstStyle>
          <a:p>
            <a:pPr lvl="0" algn="ctr"/>
            <a:r>
              <a:rPr dirty="0">
                <a:sym typeface="+mn-ea"/>
              </a:rPr>
              <a:t>单击此处编辑母版标题样式</a:t>
            </a:r>
            <a:endParaRPr dirty="0">
              <a:sym typeface="+mn-ea"/>
            </a:endParaRPr>
          </a:p>
        </p:txBody>
      </p:sp>
      <p:sp>
        <p:nvSpPr>
          <p:cNvPr id="100" name="圆角矩形 99"/>
          <p:cNvSpPr/>
          <p:nvPr>
            <p:custDataLst>
              <p:tags r:id="rId96"/>
            </p:custDataLst>
          </p:nvPr>
        </p:nvSpPr>
        <p:spPr>
          <a:xfrm>
            <a:off x="4751070" y="4490720"/>
            <a:ext cx="2757805" cy="521970"/>
          </a:xfrm>
          <a:prstGeom prst="roundRect">
            <a:avLst>
              <a:gd name="adj" fmla="val 50000"/>
            </a:avLst>
          </a:prstGeom>
          <a:solidFill>
            <a:schemeClr val="accent3">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 name="署名"/>
          <p:cNvSpPr txBox="1">
            <a:spLocks noGrp="1"/>
          </p:cNvSpPr>
          <p:nvPr>
            <p:ph type="body" idx="1" hasCustomPrompt="1"/>
            <p:custDataLst>
              <p:tags r:id="rId97"/>
            </p:custDataLst>
          </p:nvPr>
        </p:nvSpPr>
        <p:spPr>
          <a:xfrm>
            <a:off x="5320030" y="4443095"/>
            <a:ext cx="1619885" cy="530860"/>
          </a:xfrm>
          <a:prstGeom prst="rect">
            <a:avLst/>
          </a:prstGeom>
          <a:noFill/>
        </p:spPr>
        <p:txBody>
          <a:bodyPr wrap="square" lIns="0" tIns="0" rIns="0" bIns="0" rtlCol="0" anchor="ctr" anchorCtr="0">
            <a:normAutofit/>
          </a:bodyPr>
          <a:lstStyle>
            <a:lvl1pPr marL="0" marR="0" algn="ctr" defTabSz="914400" rtl="0" eaLnBrk="1" fontAlgn="auto" latinLnBrk="0" hangingPunct="1">
              <a:lnSpc>
                <a:spcPct val="150000"/>
              </a:lnSpc>
              <a:buClrTx/>
              <a:buSzTx/>
              <a:buFontTx/>
              <a:buNone/>
              <a:defRPr kumimoji="0" lang="zh-CN" altLang="en-US" sz="2400" b="1" i="0" u="none" strike="noStrike" kern="1200" cap="none" spc="0" normalizeH="0" baseline="0" noProof="1">
                <a:solidFill>
                  <a:schemeClr val="accent3"/>
                </a:solidFill>
                <a:latin typeface="+mj-ea"/>
                <a:ea typeface="+mj-ea"/>
                <a:cs typeface="黑体" panose="02010609060101010101" charset="-122"/>
                <a:sym typeface="+mn-ea"/>
              </a:defRPr>
            </a:lvl1pPr>
          </a:lstStyle>
          <a:p>
            <a:pPr lvl="0" algn="ctr">
              <a:lnSpc>
                <a:spcPct val="150000"/>
              </a:lnSpc>
            </a:pPr>
            <a:r>
              <a:rPr>
                <a:sym typeface="+mn-ea"/>
              </a:rPr>
              <a:t>编辑文本</a:t>
            </a:r>
            <a:endParaRPr>
              <a:sym typeface="+mn-ea"/>
            </a:endParaRPr>
          </a:p>
        </p:txBody>
      </p:sp>
      <p:sp>
        <p:nvSpPr>
          <p:cNvPr id="4" name="日期占位符 3"/>
          <p:cNvSpPr>
            <a:spLocks noGrp="1"/>
          </p:cNvSpPr>
          <p:nvPr>
            <p:ph type="dt" sz="half" idx="10"/>
            <p:custDataLst>
              <p:tags r:id="rId98"/>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9"/>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100"/>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sp>
        <p:nvSpPr>
          <p:cNvPr id="7" name="任意多边形: 形状 6" descr="波浪2资源 2"/>
          <p:cNvSpPr/>
          <p:nvPr userDrawn="1">
            <p:custDataLst>
              <p:tags r:id="rId2"/>
            </p:custDataLst>
          </p:nvPr>
        </p:nvSpPr>
        <p:spPr>
          <a:xfrm>
            <a:off x="6887209" y="669925"/>
            <a:ext cx="5304791" cy="6192323"/>
          </a:xfrm>
          <a:custGeom>
            <a:avLst/>
            <a:gdLst>
              <a:gd name="connsiteX0" fmla="*/ 4946557 w 5304791"/>
              <a:gd name="connsiteY0" fmla="*/ 0 h 6192323"/>
              <a:gd name="connsiteX1" fmla="*/ 5304791 w 5304791"/>
              <a:gd name="connsiteY1" fmla="*/ 0 h 6192323"/>
              <a:gd name="connsiteX2" fmla="*/ 5304791 w 5304791"/>
              <a:gd name="connsiteY2" fmla="*/ 6192323 h 6192323"/>
              <a:gd name="connsiteX3" fmla="*/ 0 w 5304791"/>
              <a:gd name="connsiteY3" fmla="*/ 6192323 h 6192323"/>
              <a:gd name="connsiteX4" fmla="*/ 0 w 5304791"/>
              <a:gd name="connsiteY4" fmla="*/ 4946212 h 6192323"/>
              <a:gd name="connsiteX5" fmla="*/ 818112 w 5304791"/>
              <a:gd name="connsiteY5" fmla="*/ 4128101 h 6192323"/>
              <a:gd name="connsiteX6" fmla="*/ 1295478 w 5304791"/>
              <a:gd name="connsiteY6" fmla="*/ 4128101 h 6192323"/>
              <a:gd name="connsiteX7" fmla="*/ 2064682 w 5304791"/>
              <a:gd name="connsiteY7" fmla="*/ 3358897 h 6192323"/>
              <a:gd name="connsiteX8" fmla="*/ 2064682 w 5304791"/>
              <a:gd name="connsiteY8" fmla="*/ 2881645 h 6192323"/>
              <a:gd name="connsiteX9" fmla="*/ 2882794 w 5304791"/>
              <a:gd name="connsiteY9" fmla="*/ 2063648 h 6192323"/>
              <a:gd name="connsiteX10" fmla="*/ 3360159 w 5304791"/>
              <a:gd name="connsiteY10" fmla="*/ 2063648 h 6192323"/>
              <a:gd name="connsiteX11" fmla="*/ 4129363 w 5304791"/>
              <a:gd name="connsiteY11" fmla="*/ 1294444 h 6192323"/>
              <a:gd name="connsiteX12" fmla="*/ 4129363 w 5304791"/>
              <a:gd name="connsiteY12" fmla="*/ 818112 h 6192323"/>
              <a:gd name="connsiteX13" fmla="*/ 4946557 w 5304791"/>
              <a:gd name="connsiteY13" fmla="*/ 0 h 619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04791" h="6192323">
                <a:moveTo>
                  <a:pt x="4946557" y="0"/>
                </a:moveTo>
                <a:lnTo>
                  <a:pt x="5304791" y="0"/>
                </a:lnTo>
                <a:lnTo>
                  <a:pt x="5304791" y="6192323"/>
                </a:lnTo>
                <a:lnTo>
                  <a:pt x="0" y="6192323"/>
                </a:lnTo>
                <a:lnTo>
                  <a:pt x="0" y="4946212"/>
                </a:lnTo>
                <a:cubicBezTo>
                  <a:pt x="-63" y="4494356"/>
                  <a:pt x="366255" y="4128032"/>
                  <a:pt x="818112" y="4128101"/>
                </a:cubicBezTo>
                <a:lnTo>
                  <a:pt x="1295478" y="4128101"/>
                </a:lnTo>
                <a:cubicBezTo>
                  <a:pt x="1720296" y="4128101"/>
                  <a:pt x="2064682" y="3783715"/>
                  <a:pt x="2064682" y="3358897"/>
                </a:cubicBezTo>
                <a:lnTo>
                  <a:pt x="2064682" y="2881645"/>
                </a:lnTo>
                <a:cubicBezTo>
                  <a:pt x="2064682" y="2429836"/>
                  <a:pt x="2430984" y="2063580"/>
                  <a:pt x="2882794" y="2063648"/>
                </a:cubicBezTo>
                <a:lnTo>
                  <a:pt x="3360159" y="2063648"/>
                </a:lnTo>
                <a:cubicBezTo>
                  <a:pt x="3784978" y="2063648"/>
                  <a:pt x="4129363" y="1719263"/>
                  <a:pt x="4129363" y="1294444"/>
                </a:cubicBezTo>
                <a:lnTo>
                  <a:pt x="4129363" y="818112"/>
                </a:lnTo>
                <a:cubicBezTo>
                  <a:pt x="4129295" y="366613"/>
                  <a:pt x="4495057" y="444"/>
                  <a:pt x="4946557" y="0"/>
                </a:cubicBezTo>
                <a:close/>
              </a:path>
            </a:pathLst>
          </a:custGeom>
          <a:solidFill>
            <a:schemeClr val="accent1"/>
          </a:solidFill>
          <a:ln w="11469" cap="flat">
            <a:noFill/>
            <a:prstDash val="solid"/>
            <a:miter/>
          </a:ln>
        </p:spPr>
        <p:txBody>
          <a:bodyPr rtlCol="0" anchor="ctr"/>
          <a:lstStyle/>
          <a:p>
            <a:endParaRPr lang="zh-CN" altLang="en-US"/>
          </a:p>
        </p:txBody>
      </p:sp>
      <p:sp>
        <p:nvSpPr>
          <p:cNvPr id="9" name="椭圆 8"/>
          <p:cNvSpPr/>
          <p:nvPr userDrawn="1">
            <p:custDataLst>
              <p:tags r:id="rId3"/>
            </p:custDataLst>
          </p:nvPr>
        </p:nvSpPr>
        <p:spPr>
          <a:xfrm>
            <a:off x="6767195" y="4498975"/>
            <a:ext cx="1087755" cy="1087755"/>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1" name="椭圆 10"/>
          <p:cNvSpPr/>
          <p:nvPr userDrawn="1">
            <p:custDataLst>
              <p:tags r:id="rId4"/>
            </p:custDataLst>
          </p:nvPr>
        </p:nvSpPr>
        <p:spPr>
          <a:xfrm>
            <a:off x="6614795" y="4346575"/>
            <a:ext cx="1393190" cy="1393190"/>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2" name="椭圆 11"/>
          <p:cNvSpPr/>
          <p:nvPr userDrawn="1">
            <p:custDataLst>
              <p:tags r:id="rId5"/>
            </p:custDataLst>
          </p:nvPr>
        </p:nvSpPr>
        <p:spPr>
          <a:xfrm>
            <a:off x="6464300" y="4196080"/>
            <a:ext cx="1694180" cy="1694180"/>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3" name="椭圆 12"/>
          <p:cNvSpPr/>
          <p:nvPr userDrawn="1">
            <p:custDataLst>
              <p:tags r:id="rId6"/>
            </p:custDataLst>
          </p:nvPr>
        </p:nvSpPr>
        <p:spPr>
          <a:xfrm>
            <a:off x="6318250" y="4050030"/>
            <a:ext cx="1986280" cy="1986280"/>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p:nvPr userDrawn="1">
            <p:custDataLst>
              <p:tags r:id="rId7"/>
            </p:custDataLst>
          </p:nvPr>
        </p:nvSpPr>
        <p:spPr>
          <a:xfrm>
            <a:off x="6158865" y="3890645"/>
            <a:ext cx="2304415" cy="2304415"/>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nvGrpSpPr>
          <p:cNvPr id="16" name="组合 15"/>
          <p:cNvGrpSpPr/>
          <p:nvPr userDrawn="1">
            <p:custDataLst>
              <p:tags r:id="rId8"/>
            </p:custDataLst>
          </p:nvPr>
        </p:nvGrpSpPr>
        <p:grpSpPr>
          <a:xfrm rot="5400000">
            <a:off x="1183958" y="384810"/>
            <a:ext cx="328295" cy="850900"/>
            <a:chOff x="8651" y="7205"/>
            <a:chExt cx="807" cy="2089"/>
          </a:xfrm>
          <a:solidFill>
            <a:schemeClr val="accent5"/>
          </a:solidFill>
        </p:grpSpPr>
        <p:grpSp>
          <p:nvGrpSpPr>
            <p:cNvPr id="17" name="组合 16"/>
            <p:cNvGrpSpPr/>
            <p:nvPr/>
          </p:nvGrpSpPr>
          <p:grpSpPr>
            <a:xfrm>
              <a:off x="8651" y="9115"/>
              <a:ext cx="806" cy="179"/>
              <a:chOff x="8651" y="9544"/>
              <a:chExt cx="806" cy="179"/>
            </a:xfrm>
            <a:grpFill/>
          </p:grpSpPr>
          <p:sp>
            <p:nvSpPr>
              <p:cNvPr id="30" name="椭圆 29"/>
              <p:cNvSpPr>
                <a:spLocks noChangeAspect="1"/>
              </p:cNvSpPr>
              <p:nvPr>
                <p:custDataLst>
                  <p:tags r:id="rId9"/>
                </p:custDataLst>
              </p:nvPr>
            </p:nvSpPr>
            <p:spPr>
              <a:xfrm rot="5400000" flipH="1">
                <a:off x="9278"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1" name="椭圆 30"/>
              <p:cNvSpPr>
                <a:spLocks noChangeAspect="1"/>
              </p:cNvSpPr>
              <p:nvPr>
                <p:custDataLst>
                  <p:tags r:id="rId10"/>
                </p:custDataLst>
              </p:nvPr>
            </p:nvSpPr>
            <p:spPr>
              <a:xfrm rot="5400000" flipH="1">
                <a:off x="8651"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9" name="组合 18"/>
            <p:cNvGrpSpPr/>
            <p:nvPr/>
          </p:nvGrpSpPr>
          <p:grpSpPr>
            <a:xfrm>
              <a:off x="8651" y="8479"/>
              <a:ext cx="807" cy="178"/>
              <a:chOff x="8651" y="8765"/>
              <a:chExt cx="807" cy="178"/>
            </a:xfrm>
            <a:grpFill/>
          </p:grpSpPr>
          <p:sp>
            <p:nvSpPr>
              <p:cNvPr id="28" name="椭圆 27"/>
              <p:cNvSpPr>
                <a:spLocks noChangeAspect="1"/>
              </p:cNvSpPr>
              <p:nvPr>
                <p:custDataLst>
                  <p:tags r:id="rId11"/>
                </p:custDataLst>
              </p:nvPr>
            </p:nvSpPr>
            <p:spPr>
              <a:xfrm rot="5400000" flipH="1">
                <a:off x="9279"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9" name="椭圆 28"/>
              <p:cNvSpPr>
                <a:spLocks noChangeAspect="1"/>
              </p:cNvSpPr>
              <p:nvPr>
                <p:custDataLst>
                  <p:tags r:id="rId12"/>
                </p:custDataLst>
              </p:nvPr>
            </p:nvSpPr>
            <p:spPr>
              <a:xfrm rot="5400000" flipH="1">
                <a:off x="8651"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1" name="组合 20"/>
            <p:cNvGrpSpPr/>
            <p:nvPr/>
          </p:nvGrpSpPr>
          <p:grpSpPr>
            <a:xfrm>
              <a:off x="8651" y="7842"/>
              <a:ext cx="807" cy="178"/>
              <a:chOff x="8651" y="7985"/>
              <a:chExt cx="807" cy="178"/>
            </a:xfrm>
            <a:grpFill/>
          </p:grpSpPr>
          <p:sp>
            <p:nvSpPr>
              <p:cNvPr id="26" name="椭圆 25"/>
              <p:cNvSpPr>
                <a:spLocks noChangeAspect="1"/>
              </p:cNvSpPr>
              <p:nvPr>
                <p:custDataLst>
                  <p:tags r:id="rId13"/>
                </p:custDataLst>
              </p:nvPr>
            </p:nvSpPr>
            <p:spPr>
              <a:xfrm rot="5400000" flipH="1">
                <a:off x="9279"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7" name="椭圆 26"/>
              <p:cNvSpPr>
                <a:spLocks noChangeAspect="1"/>
              </p:cNvSpPr>
              <p:nvPr>
                <p:custDataLst>
                  <p:tags r:id="rId14"/>
                </p:custDataLst>
              </p:nvPr>
            </p:nvSpPr>
            <p:spPr>
              <a:xfrm rot="5400000" flipH="1">
                <a:off x="8651"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2" name="组合 21"/>
            <p:cNvGrpSpPr/>
            <p:nvPr/>
          </p:nvGrpSpPr>
          <p:grpSpPr>
            <a:xfrm>
              <a:off x="8651" y="7205"/>
              <a:ext cx="807" cy="178"/>
              <a:chOff x="8651" y="7205"/>
              <a:chExt cx="807" cy="178"/>
            </a:xfrm>
            <a:grpFill/>
          </p:grpSpPr>
          <p:sp>
            <p:nvSpPr>
              <p:cNvPr id="23" name="椭圆 22"/>
              <p:cNvSpPr>
                <a:spLocks noChangeAspect="1"/>
              </p:cNvSpPr>
              <p:nvPr>
                <p:custDataLst>
                  <p:tags r:id="rId15"/>
                </p:custDataLst>
              </p:nvPr>
            </p:nvSpPr>
            <p:spPr>
              <a:xfrm rot="5400000" flipH="1">
                <a:off x="9279"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5" name="椭圆 24"/>
              <p:cNvSpPr>
                <a:spLocks noChangeAspect="1"/>
              </p:cNvSpPr>
              <p:nvPr>
                <p:custDataLst>
                  <p:tags r:id="rId16"/>
                </p:custDataLst>
              </p:nvPr>
            </p:nvSpPr>
            <p:spPr>
              <a:xfrm rot="5400000" flipH="1">
                <a:off x="8651"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sp>
        <p:nvSpPr>
          <p:cNvPr id="32" name="任意多边形: 形状 31" descr="波浪1资源 1"/>
          <p:cNvSpPr/>
          <p:nvPr userDrawn="1">
            <p:custDataLst>
              <p:tags r:id="rId17"/>
            </p:custDataLst>
          </p:nvPr>
        </p:nvSpPr>
        <p:spPr>
          <a:xfrm>
            <a:off x="9172576" y="2862604"/>
            <a:ext cx="3019425" cy="3993396"/>
          </a:xfrm>
          <a:custGeom>
            <a:avLst/>
            <a:gdLst>
              <a:gd name="connsiteX0" fmla="*/ 3019425 w 3019425"/>
              <a:gd name="connsiteY0" fmla="*/ 0 h 3993396"/>
              <a:gd name="connsiteX1" fmla="*/ 3019425 w 3019425"/>
              <a:gd name="connsiteY1" fmla="*/ 3993396 h 3993396"/>
              <a:gd name="connsiteX2" fmla="*/ 0 w 3019425"/>
              <a:gd name="connsiteY2" fmla="*/ 3993396 h 3993396"/>
              <a:gd name="connsiteX3" fmla="*/ 0 w 3019425"/>
              <a:gd name="connsiteY3" fmla="*/ 3117146 h 3993396"/>
              <a:gd name="connsiteX4" fmla="*/ 460299 w 3019425"/>
              <a:gd name="connsiteY4" fmla="*/ 2656847 h 3993396"/>
              <a:gd name="connsiteX5" fmla="*/ 876250 w 3019425"/>
              <a:gd name="connsiteY5" fmla="*/ 2656847 h 3993396"/>
              <a:gd name="connsiteX6" fmla="*/ 1336549 w 3019425"/>
              <a:gd name="connsiteY6" fmla="*/ 2196783 h 3993396"/>
              <a:gd name="connsiteX7" fmla="*/ 1336549 w 3019425"/>
              <a:gd name="connsiteY7" fmla="*/ 2196666 h 3993396"/>
              <a:gd name="connsiteX8" fmla="*/ 1336549 w 3019425"/>
              <a:gd name="connsiteY8" fmla="*/ 1780714 h 3993396"/>
              <a:gd name="connsiteX9" fmla="*/ 1796731 w 3019425"/>
              <a:gd name="connsiteY9" fmla="*/ 1320415 h 3993396"/>
              <a:gd name="connsiteX10" fmla="*/ 2212800 w 3019425"/>
              <a:gd name="connsiteY10" fmla="*/ 1320415 h 3993396"/>
              <a:gd name="connsiteX11" fmla="*/ 2672981 w 3019425"/>
              <a:gd name="connsiteY11" fmla="*/ 860234 h 3993396"/>
              <a:gd name="connsiteX12" fmla="*/ 2672981 w 3019425"/>
              <a:gd name="connsiteY12" fmla="*/ 860116 h 3993396"/>
              <a:gd name="connsiteX13" fmla="*/ 2672981 w 3019425"/>
              <a:gd name="connsiteY13" fmla="*/ 444400 h 3993396"/>
              <a:gd name="connsiteX14" fmla="*/ 2954111 w 3019425"/>
              <a:gd name="connsiteY14" fmla="*/ 20274 h 3993396"/>
              <a:gd name="connsiteX15" fmla="*/ 3019425 w 3019425"/>
              <a:gd name="connsiteY15" fmla="*/ 0 h 3993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19425" h="3993396">
                <a:moveTo>
                  <a:pt x="3019425" y="0"/>
                </a:moveTo>
                <a:lnTo>
                  <a:pt x="3019425" y="3993396"/>
                </a:lnTo>
                <a:lnTo>
                  <a:pt x="0" y="3993396"/>
                </a:lnTo>
                <a:lnTo>
                  <a:pt x="0" y="3117146"/>
                </a:lnTo>
                <a:cubicBezTo>
                  <a:pt x="0" y="2862930"/>
                  <a:pt x="206083" y="2656847"/>
                  <a:pt x="460299" y="2656847"/>
                </a:cubicBezTo>
                <a:lnTo>
                  <a:pt x="876250" y="2656847"/>
                </a:lnTo>
                <a:cubicBezTo>
                  <a:pt x="1130402" y="2656912"/>
                  <a:pt x="1336484" y="2450934"/>
                  <a:pt x="1336549" y="2196783"/>
                </a:cubicBezTo>
                <a:cubicBezTo>
                  <a:pt x="1336549" y="2196744"/>
                  <a:pt x="1336549" y="2196705"/>
                  <a:pt x="1336549" y="2196666"/>
                </a:cubicBezTo>
                <a:lnTo>
                  <a:pt x="1336549" y="1780714"/>
                </a:lnTo>
                <a:cubicBezTo>
                  <a:pt x="1336549" y="1526544"/>
                  <a:pt x="1542561" y="1320480"/>
                  <a:pt x="1796731" y="1320415"/>
                </a:cubicBezTo>
                <a:lnTo>
                  <a:pt x="2212800" y="1320415"/>
                </a:lnTo>
                <a:cubicBezTo>
                  <a:pt x="2466951" y="1320415"/>
                  <a:pt x="2672981" y="1114385"/>
                  <a:pt x="2672981" y="860234"/>
                </a:cubicBezTo>
                <a:cubicBezTo>
                  <a:pt x="2672981" y="860195"/>
                  <a:pt x="2672981" y="860155"/>
                  <a:pt x="2672981" y="860116"/>
                </a:cubicBezTo>
                <a:lnTo>
                  <a:pt x="2672981" y="444400"/>
                </a:lnTo>
                <a:cubicBezTo>
                  <a:pt x="2672981" y="253738"/>
                  <a:pt x="2788903" y="90151"/>
                  <a:pt x="2954111" y="20274"/>
                </a:cubicBezTo>
                <a:lnTo>
                  <a:pt x="3019425" y="0"/>
                </a:lnTo>
                <a:close/>
              </a:path>
            </a:pathLst>
          </a:custGeom>
          <a:solidFill>
            <a:schemeClr val="accent4"/>
          </a:solidFill>
          <a:ln w="11760" cap="flat">
            <a:noFill/>
            <a:prstDash val="solid"/>
            <a:miter/>
          </a:ln>
        </p:spPr>
        <p:txBody>
          <a:bodyPr rtlCol="0" anchor="ctr"/>
          <a:lstStyle/>
          <a:p>
            <a:endParaRPr lang="zh-CN" altLang="en-US"/>
          </a:p>
        </p:txBody>
      </p:sp>
      <p:grpSp>
        <p:nvGrpSpPr>
          <p:cNvPr id="33" name="组合 32"/>
          <p:cNvGrpSpPr/>
          <p:nvPr userDrawn="1">
            <p:custDataLst>
              <p:tags r:id="rId18"/>
            </p:custDataLst>
          </p:nvPr>
        </p:nvGrpSpPr>
        <p:grpSpPr>
          <a:xfrm>
            <a:off x="3089660" y="0"/>
            <a:ext cx="2728840" cy="1364420"/>
            <a:chOff x="3089660" y="0"/>
            <a:chExt cx="2728840" cy="1364420"/>
          </a:xfrm>
        </p:grpSpPr>
        <p:sp>
          <p:nvSpPr>
            <p:cNvPr id="34" name="任意多边形: 形状 33"/>
            <p:cNvSpPr/>
            <p:nvPr>
              <p:custDataLst>
                <p:tags r:id="rId19"/>
              </p:custDataLst>
            </p:nvPr>
          </p:nvSpPr>
          <p:spPr>
            <a:xfrm>
              <a:off x="3825125" y="0"/>
              <a:ext cx="1257910" cy="62895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a:p>
          </p:txBody>
        </p:sp>
        <p:sp>
          <p:nvSpPr>
            <p:cNvPr id="35" name="任意多边形: 形状 34"/>
            <p:cNvSpPr/>
            <p:nvPr>
              <p:custDataLst>
                <p:tags r:id="rId20"/>
              </p:custDataLst>
            </p:nvPr>
          </p:nvSpPr>
          <p:spPr>
            <a:xfrm>
              <a:off x="3651277" y="0"/>
              <a:ext cx="1605606" cy="802804"/>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6" name="任意多边形: 形状 35"/>
            <p:cNvSpPr/>
            <p:nvPr>
              <p:custDataLst>
                <p:tags r:id="rId21"/>
              </p:custDataLst>
            </p:nvPr>
          </p:nvSpPr>
          <p:spPr>
            <a:xfrm>
              <a:off x="3483452" y="0"/>
              <a:ext cx="1941257" cy="970629"/>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7" name="任意多边形: 形状 36"/>
            <p:cNvSpPr/>
            <p:nvPr>
              <p:custDataLst>
                <p:tags r:id="rId22"/>
              </p:custDataLst>
            </p:nvPr>
          </p:nvSpPr>
          <p:spPr>
            <a:xfrm>
              <a:off x="3301845" y="0"/>
              <a:ext cx="2304471" cy="1152236"/>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8" name="任意多边形: 形状 37"/>
            <p:cNvSpPr/>
            <p:nvPr>
              <p:custDataLst>
                <p:tags r:id="rId23"/>
              </p:custDataLst>
            </p:nvPr>
          </p:nvSpPr>
          <p:spPr>
            <a:xfrm>
              <a:off x="3089660" y="0"/>
              <a:ext cx="2728840" cy="1364420"/>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grpSp>
      <p:sp>
        <p:nvSpPr>
          <p:cNvPr id="2" name="标题 1"/>
          <p:cNvSpPr>
            <a:spLocks noGrp="1"/>
          </p:cNvSpPr>
          <p:nvPr>
            <p:ph type="ctrTitle" hasCustomPrompt="1"/>
            <p:custDataLst>
              <p:tags r:id="rId24"/>
            </p:custDataLst>
          </p:nvPr>
        </p:nvSpPr>
        <p:spPr>
          <a:xfrm>
            <a:off x="838200" y="2131488"/>
            <a:ext cx="8708376" cy="1800000"/>
          </a:xfrm>
        </p:spPr>
        <p:txBody>
          <a:bodyPr anchor="t">
            <a:normAutofit/>
          </a:bodyPr>
          <a:lstStyle>
            <a:lvl1pPr algn="l">
              <a:lnSpc>
                <a:spcPct val="100000"/>
              </a:lnSpc>
              <a:defRPr sz="5400">
                <a:solidFill>
                  <a:schemeClr val="accent4"/>
                </a:solidFill>
              </a:defRPr>
            </a:lvl1pPr>
          </a:lstStyle>
          <a:p>
            <a:r>
              <a:rPr lang="zh-CN" altLang="en-US" dirty="0"/>
              <a:t>单击此处编辑母版</a:t>
            </a:r>
            <a:br>
              <a:rPr lang="en-US" altLang="zh-CN" dirty="0"/>
            </a:br>
            <a:r>
              <a:rPr lang="zh-CN" altLang="en-US" dirty="0"/>
              <a:t>标题样式</a:t>
            </a:r>
            <a:endParaRPr lang="zh-CN" altLang="en-US" dirty="0"/>
          </a:p>
        </p:txBody>
      </p:sp>
      <p:sp>
        <p:nvSpPr>
          <p:cNvPr id="4" name="日期占位符 3"/>
          <p:cNvSpPr>
            <a:spLocks noGrp="1"/>
          </p:cNvSpPr>
          <p:nvPr>
            <p:ph type="dt" sz="half" idx="10"/>
            <p:custDataLst>
              <p:tags r:id="rId25"/>
            </p:custDataLst>
          </p:nvPr>
        </p:nvSpPr>
        <p:spPr/>
        <p:txBody>
          <a:bodyPr>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6"/>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7"/>
            </p:custDataLst>
          </p:nvPr>
        </p:nvSpPr>
        <p:spPr>
          <a:xfrm>
            <a:off x="8610600" y="6356350"/>
            <a:ext cx="2743200" cy="365125"/>
          </a:xfrm>
        </p:spPr>
        <p:txBody>
          <a:bodyPr>
            <a:normAutofit/>
          </a:bodyPr>
          <a:lstStyle/>
          <a:p>
            <a:fld id="{BE5F26B5-172A-4DC2-B0B7-181CFC56B87C}" type="slidenum">
              <a:rPr lang="zh-CN" altLang="en-US" smtClean="0"/>
            </a:fld>
            <a:endParaRPr lang="zh-CN" altLang="en-US"/>
          </a:p>
        </p:txBody>
      </p:sp>
      <p:sp>
        <p:nvSpPr>
          <p:cNvPr id="10" name="文本占位符 9"/>
          <p:cNvSpPr>
            <a:spLocks noGrp="1"/>
          </p:cNvSpPr>
          <p:nvPr>
            <p:ph type="body" sz="quarter" idx="13" hasCustomPrompt="1"/>
            <p:custDataLst>
              <p:tags r:id="rId28"/>
            </p:custDataLst>
          </p:nvPr>
        </p:nvSpPr>
        <p:spPr>
          <a:xfrm>
            <a:off x="842642" y="5230368"/>
            <a:ext cx="2743199" cy="976128"/>
          </a:xfrm>
        </p:spPr>
        <p:txBody>
          <a:bodyPr anchor="b">
            <a:normAutofit/>
          </a:bodyPr>
          <a:lstStyle>
            <a:lvl1pPr marL="0" indent="0">
              <a:lnSpc>
                <a:spcPct val="100000"/>
              </a:lnSpc>
              <a:buNone/>
              <a:defRPr sz="1600" b="1">
                <a:solidFill>
                  <a:schemeClr val="accent4"/>
                </a:solidFill>
              </a:defRPr>
            </a:lvl1pPr>
          </a:lstStyle>
          <a:p>
            <a:pPr lvl="0"/>
            <a:r>
              <a:rPr lang="zh-CN" altLang="en-US" dirty="0"/>
              <a:t>公司名占位符</a:t>
            </a:r>
            <a:endParaRPr lang="zh-CN" altLang="en-US" dirty="0"/>
          </a:p>
        </p:txBody>
      </p:sp>
      <p:sp>
        <p:nvSpPr>
          <p:cNvPr id="14" name="文本占位符 13"/>
          <p:cNvSpPr>
            <a:spLocks noGrp="1"/>
          </p:cNvSpPr>
          <p:nvPr>
            <p:ph type="body" sz="quarter" idx="14" hasCustomPrompt="1"/>
            <p:custDataLst>
              <p:tags r:id="rId29"/>
            </p:custDataLst>
          </p:nvPr>
        </p:nvSpPr>
        <p:spPr>
          <a:xfrm>
            <a:off x="3360716" y="4168127"/>
            <a:ext cx="2950805" cy="976128"/>
          </a:xfrm>
        </p:spPr>
        <p:txBody>
          <a:bodyPr anchor="t">
            <a:normAutofit/>
          </a:bodyPr>
          <a:lstStyle>
            <a:lvl1pPr marL="0" indent="0" algn="l">
              <a:lnSpc>
                <a:spcPct val="100000"/>
              </a:lnSpc>
              <a:buNone/>
              <a:defRPr sz="1600">
                <a:solidFill>
                  <a:schemeClr val="accent3"/>
                </a:solidFill>
              </a:defRPr>
            </a:lvl1pPr>
          </a:lstStyle>
          <a:p>
            <a:pPr lvl="0"/>
            <a:r>
              <a:rPr lang="zh-CN" altLang="en-US" dirty="0"/>
              <a:t>日期时间占位符</a:t>
            </a:r>
            <a:endParaRPr lang="zh-CN" altLang="en-US" dirty="0"/>
          </a:p>
        </p:txBody>
      </p:sp>
      <p:sp>
        <p:nvSpPr>
          <p:cNvPr id="24" name="文本占位符 23"/>
          <p:cNvSpPr>
            <a:spLocks noGrp="1"/>
          </p:cNvSpPr>
          <p:nvPr>
            <p:ph type="body" sz="quarter" idx="17" hasCustomPrompt="1"/>
            <p:custDataLst>
              <p:tags r:id="rId30"/>
            </p:custDataLst>
          </p:nvPr>
        </p:nvSpPr>
        <p:spPr>
          <a:xfrm>
            <a:off x="838200" y="4168895"/>
            <a:ext cx="2463645" cy="976128"/>
          </a:xfrm>
        </p:spPr>
        <p:txBody>
          <a:bodyPr anchor="t">
            <a:normAutofit/>
          </a:bodyPr>
          <a:lstStyle>
            <a:lvl1pPr marL="0" indent="0" algn="l">
              <a:lnSpc>
                <a:spcPct val="100000"/>
              </a:lnSpc>
              <a:buNone/>
              <a:defRPr sz="1600">
                <a:solidFill>
                  <a:schemeClr val="accent3"/>
                </a:solidFill>
              </a:defRPr>
            </a:lvl1pPr>
          </a:lstStyle>
          <a:p>
            <a:pPr lvl="0"/>
            <a:r>
              <a:rPr lang="zh-CN" altLang="en-US" dirty="0"/>
              <a:t>署名占位符</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23" name="图片 8" descr="波浪3资源 2"/>
          <p:cNvSpPr/>
          <p:nvPr/>
        </p:nvSpPr>
        <p:spPr>
          <a:xfrm flipH="1">
            <a:off x="0" y="1166495"/>
            <a:ext cx="5688960" cy="5688960"/>
          </a:xfrm>
          <a:custGeom>
            <a:avLst/>
            <a:gdLst>
              <a:gd name="connsiteX0" fmla="*/ 5688961 w 5688960"/>
              <a:gd name="connsiteY0" fmla="*/ 0 h 5688960"/>
              <a:gd name="connsiteX1" fmla="*/ 5688961 w 5688960"/>
              <a:gd name="connsiteY1" fmla="*/ 5688961 h 5688960"/>
              <a:gd name="connsiteX2" fmla="*/ 0 w 5688960"/>
              <a:gd name="connsiteY2" fmla="*/ 5688961 h 5688960"/>
              <a:gd name="connsiteX3" fmla="*/ 1374264 w 5688960"/>
              <a:gd name="connsiteY3" fmla="*/ 5166681 h 5688960"/>
              <a:gd name="connsiteX4" fmla="*/ 1896543 w 5688960"/>
              <a:gd name="connsiteY4" fmla="*/ 3792417 h 5688960"/>
              <a:gd name="connsiteX5" fmla="*/ 3270808 w 5688960"/>
              <a:gd name="connsiteY5" fmla="*/ 3270138 h 5688960"/>
              <a:gd name="connsiteX6" fmla="*/ 3793087 w 5688960"/>
              <a:gd name="connsiteY6" fmla="*/ 1895740 h 5688960"/>
              <a:gd name="connsiteX7" fmla="*/ 5167485 w 5688960"/>
              <a:gd name="connsiteY7" fmla="*/ 1373461 h 5688960"/>
              <a:gd name="connsiteX8" fmla="*/ 5688961 w 5688960"/>
              <a:gd name="connsiteY8" fmla="*/ 0 h 5688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88960" h="5688960">
                <a:moveTo>
                  <a:pt x="5688961" y="0"/>
                </a:moveTo>
                <a:lnTo>
                  <a:pt x="5688961" y="5688961"/>
                </a:lnTo>
                <a:lnTo>
                  <a:pt x="0" y="5688961"/>
                </a:lnTo>
                <a:cubicBezTo>
                  <a:pt x="473935" y="5214758"/>
                  <a:pt x="900195" y="5641018"/>
                  <a:pt x="1374264" y="5166681"/>
                </a:cubicBezTo>
                <a:cubicBezTo>
                  <a:pt x="1848333" y="4692345"/>
                  <a:pt x="1422073" y="4266352"/>
                  <a:pt x="1896543" y="3792417"/>
                </a:cubicBezTo>
                <a:cubicBezTo>
                  <a:pt x="2371014" y="3318482"/>
                  <a:pt x="2796739" y="3744475"/>
                  <a:pt x="3270808" y="3270138"/>
                </a:cubicBezTo>
                <a:cubicBezTo>
                  <a:pt x="3744877" y="2795801"/>
                  <a:pt x="3318616" y="2369809"/>
                  <a:pt x="3793087" y="1895740"/>
                </a:cubicBezTo>
                <a:cubicBezTo>
                  <a:pt x="4267558" y="1421671"/>
                  <a:pt x="4693416" y="1847797"/>
                  <a:pt x="5167485" y="1373461"/>
                </a:cubicBezTo>
                <a:cubicBezTo>
                  <a:pt x="5641554" y="899124"/>
                  <a:pt x="5214624" y="474069"/>
                  <a:pt x="5688961" y="0"/>
                </a:cubicBezTo>
                <a:close/>
              </a:path>
            </a:pathLst>
          </a:custGeom>
          <a:solidFill>
            <a:schemeClr val="accent4"/>
          </a:solidFill>
          <a:ln w="13380" cap="flat">
            <a:noFill/>
            <a:prstDash val="solid"/>
            <a:miter/>
          </a:ln>
        </p:spPr>
        <p:txBody>
          <a:bodyPr rtlCol="0" anchor="ctr"/>
          <a:lstStyle/>
          <a:p>
            <a:endParaRPr lang="zh-CN" altLang="en-US"/>
          </a:p>
        </p:txBody>
      </p:sp>
      <p:sp>
        <p:nvSpPr>
          <p:cNvPr id="7" name="日期占位符 6"/>
          <p:cNvSpPr>
            <a:spLocks noGrp="1"/>
          </p:cNvSpPr>
          <p:nvPr>
            <p:ph type="dt" sz="half" idx="10"/>
            <p:custDataLst>
              <p:tags r:id="rId2"/>
            </p:custDataLst>
          </p:nvPr>
        </p:nvSpPr>
        <p:spPr/>
        <p:txBody>
          <a:bodyPr/>
          <a:lstStyle/>
          <a:p>
            <a:fld id="{5592522B-0F24-4480-B9DD-A9474A6880D6}" type="datetimeFigureOut">
              <a:rPr lang="zh-CN" altLang="en-US" smtClean="0"/>
            </a:fld>
            <a:endParaRPr lang="zh-CN" altLang="en-US"/>
          </a:p>
        </p:txBody>
      </p:sp>
      <p:sp>
        <p:nvSpPr>
          <p:cNvPr id="4" name="圆角矩形 9"/>
          <p:cNvSpPr/>
          <p:nvPr userDrawn="1">
            <p:custDataLst>
              <p:tags r:id="rId3"/>
            </p:custDataLst>
          </p:nvPr>
        </p:nvSpPr>
        <p:spPr>
          <a:xfrm flipH="1">
            <a:off x="2814955" y="2491740"/>
            <a:ext cx="2459990" cy="1563370"/>
          </a:xfrm>
          <a:prstGeom prst="roundRect">
            <a:avLst>
              <a:gd name="adj" fmla="val 50000"/>
            </a:avLst>
          </a:prstGeom>
          <a:solidFill>
            <a:schemeClr val="accent6">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nvGrpSpPr>
          <p:cNvPr id="6" name="组合 5"/>
          <p:cNvGrpSpPr/>
          <p:nvPr userDrawn="1">
            <p:custDataLst>
              <p:tags r:id="rId4"/>
            </p:custDataLst>
          </p:nvPr>
        </p:nvGrpSpPr>
        <p:grpSpPr>
          <a:xfrm>
            <a:off x="5137785" y="4574540"/>
            <a:ext cx="600710" cy="1326515"/>
            <a:chOff x="8651" y="7204"/>
            <a:chExt cx="946" cy="2089"/>
          </a:xfrm>
          <a:solidFill>
            <a:schemeClr val="accent5">
              <a:alpha val="50000"/>
            </a:schemeClr>
          </a:solidFill>
        </p:grpSpPr>
        <p:grpSp>
          <p:nvGrpSpPr>
            <p:cNvPr id="10" name="组合 9"/>
            <p:cNvGrpSpPr/>
            <p:nvPr/>
          </p:nvGrpSpPr>
          <p:grpSpPr>
            <a:xfrm>
              <a:off x="8651" y="9115"/>
              <a:ext cx="945" cy="178"/>
              <a:chOff x="8651" y="9544"/>
              <a:chExt cx="945" cy="178"/>
            </a:xfrm>
            <a:grpFill/>
          </p:grpSpPr>
          <p:sp>
            <p:nvSpPr>
              <p:cNvPr id="20" name="椭圆 19"/>
              <p:cNvSpPr>
                <a:spLocks noChangeAspect="1"/>
              </p:cNvSpPr>
              <p:nvPr>
                <p:custDataLst>
                  <p:tags r:id="rId5"/>
                </p:custDataLst>
              </p:nvPr>
            </p:nvSpPr>
            <p:spPr>
              <a:xfrm rot="5400000" flipH="1">
                <a:off x="9418"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1" name="椭圆 20"/>
              <p:cNvSpPr>
                <a:spLocks noChangeAspect="1"/>
              </p:cNvSpPr>
              <p:nvPr>
                <p:custDataLst>
                  <p:tags r:id="rId6"/>
                </p:custDataLst>
              </p:nvPr>
            </p:nvSpPr>
            <p:spPr>
              <a:xfrm rot="5400000" flipH="1">
                <a:off x="8651"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1" name="组合 10"/>
            <p:cNvGrpSpPr/>
            <p:nvPr/>
          </p:nvGrpSpPr>
          <p:grpSpPr>
            <a:xfrm>
              <a:off x="8651" y="8478"/>
              <a:ext cx="946" cy="178"/>
              <a:chOff x="8651" y="8764"/>
              <a:chExt cx="946" cy="178"/>
            </a:xfrm>
            <a:grpFill/>
          </p:grpSpPr>
          <p:sp>
            <p:nvSpPr>
              <p:cNvPr id="18" name="椭圆 17"/>
              <p:cNvSpPr>
                <a:spLocks noChangeAspect="1"/>
              </p:cNvSpPr>
              <p:nvPr>
                <p:custDataLst>
                  <p:tags r:id="rId7"/>
                </p:custDataLst>
              </p:nvPr>
            </p:nvSpPr>
            <p:spPr>
              <a:xfrm rot="5400000" flipH="1">
                <a:off x="9419"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9" name="椭圆 18"/>
              <p:cNvSpPr>
                <a:spLocks noChangeAspect="1"/>
              </p:cNvSpPr>
              <p:nvPr>
                <p:custDataLst>
                  <p:tags r:id="rId8"/>
                </p:custDataLst>
              </p:nvPr>
            </p:nvSpPr>
            <p:spPr>
              <a:xfrm rot="5400000" flipH="1">
                <a:off x="8651"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2" name="组合 11"/>
            <p:cNvGrpSpPr/>
            <p:nvPr/>
          </p:nvGrpSpPr>
          <p:grpSpPr>
            <a:xfrm>
              <a:off x="8651" y="7841"/>
              <a:ext cx="946" cy="178"/>
              <a:chOff x="8651" y="7984"/>
              <a:chExt cx="946" cy="178"/>
            </a:xfrm>
            <a:grpFill/>
          </p:grpSpPr>
          <p:sp>
            <p:nvSpPr>
              <p:cNvPr id="16" name="椭圆 15"/>
              <p:cNvSpPr>
                <a:spLocks noChangeAspect="1"/>
              </p:cNvSpPr>
              <p:nvPr>
                <p:custDataLst>
                  <p:tags r:id="rId9"/>
                </p:custDataLst>
              </p:nvPr>
            </p:nvSpPr>
            <p:spPr>
              <a:xfrm rot="5400000" flipH="1">
                <a:off x="9419"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椭圆 16"/>
              <p:cNvSpPr>
                <a:spLocks noChangeAspect="1"/>
              </p:cNvSpPr>
              <p:nvPr>
                <p:custDataLst>
                  <p:tags r:id="rId10"/>
                </p:custDataLst>
              </p:nvPr>
            </p:nvSpPr>
            <p:spPr>
              <a:xfrm rot="5400000" flipH="1">
                <a:off x="8651"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3" name="组合 12"/>
            <p:cNvGrpSpPr/>
            <p:nvPr/>
          </p:nvGrpSpPr>
          <p:grpSpPr>
            <a:xfrm>
              <a:off x="8651" y="7204"/>
              <a:ext cx="946" cy="178"/>
              <a:chOff x="8651" y="7204"/>
              <a:chExt cx="946" cy="178"/>
            </a:xfrm>
            <a:grpFill/>
          </p:grpSpPr>
          <p:sp>
            <p:nvSpPr>
              <p:cNvPr id="14" name="椭圆 13"/>
              <p:cNvSpPr>
                <a:spLocks noChangeAspect="1"/>
              </p:cNvSpPr>
              <p:nvPr>
                <p:custDataLst>
                  <p:tags r:id="rId11"/>
                </p:custDataLst>
              </p:nvPr>
            </p:nvSpPr>
            <p:spPr>
              <a:xfrm rot="5400000" flipH="1">
                <a:off x="9419"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a:spLocks noChangeAspect="1"/>
              </p:cNvSpPr>
              <p:nvPr>
                <p:custDataLst>
                  <p:tags r:id="rId12"/>
                </p:custDataLst>
              </p:nvPr>
            </p:nvSpPr>
            <p:spPr>
              <a:xfrm rot="5400000" flipH="1">
                <a:off x="8651"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sp>
        <p:nvSpPr>
          <p:cNvPr id="22" name="椭圆 21"/>
          <p:cNvSpPr>
            <a:spLocks noChangeAspect="1"/>
          </p:cNvSpPr>
          <p:nvPr userDrawn="1">
            <p:custDataLst>
              <p:tags r:id="rId13"/>
            </p:custDataLst>
          </p:nvPr>
        </p:nvSpPr>
        <p:spPr>
          <a:xfrm flipH="1">
            <a:off x="1148715" y="1753235"/>
            <a:ext cx="3039745" cy="3040380"/>
          </a:xfrm>
          <a:prstGeom prst="ellipse">
            <a:avLst/>
          </a:prstGeom>
          <a:solidFill>
            <a:schemeClr val="accent5"/>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nvGrpSpPr>
          <p:cNvPr id="25" name="组合 24"/>
          <p:cNvGrpSpPr/>
          <p:nvPr userDrawn="1">
            <p:custDataLst>
              <p:tags r:id="rId14"/>
            </p:custDataLst>
          </p:nvPr>
        </p:nvGrpSpPr>
        <p:grpSpPr>
          <a:xfrm rot="5400000">
            <a:off x="1190308" y="172403"/>
            <a:ext cx="467995" cy="1326515"/>
            <a:chOff x="8651" y="7205"/>
            <a:chExt cx="737" cy="2089"/>
          </a:xfrm>
          <a:solidFill>
            <a:schemeClr val="accent2"/>
          </a:solidFill>
        </p:grpSpPr>
        <p:grpSp>
          <p:nvGrpSpPr>
            <p:cNvPr id="26" name="组合 25"/>
            <p:cNvGrpSpPr/>
            <p:nvPr/>
          </p:nvGrpSpPr>
          <p:grpSpPr>
            <a:xfrm>
              <a:off x="8651" y="9115"/>
              <a:ext cx="736" cy="179"/>
              <a:chOff x="8651" y="9544"/>
              <a:chExt cx="736" cy="179"/>
            </a:xfrm>
            <a:grpFill/>
          </p:grpSpPr>
          <p:sp>
            <p:nvSpPr>
              <p:cNvPr id="36" name="椭圆 35"/>
              <p:cNvSpPr>
                <a:spLocks noChangeAspect="1"/>
              </p:cNvSpPr>
              <p:nvPr>
                <p:custDataLst>
                  <p:tags r:id="rId15"/>
                </p:custDataLst>
              </p:nvPr>
            </p:nvSpPr>
            <p:spPr>
              <a:xfrm rot="5400000" flipH="1">
                <a:off x="9208"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7" name="椭圆 36"/>
              <p:cNvSpPr>
                <a:spLocks noChangeAspect="1"/>
              </p:cNvSpPr>
              <p:nvPr>
                <p:custDataLst>
                  <p:tags r:id="rId16"/>
                </p:custDataLst>
              </p:nvPr>
            </p:nvSpPr>
            <p:spPr>
              <a:xfrm rot="5400000" flipH="1">
                <a:off x="8651"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7" name="组合 26"/>
            <p:cNvGrpSpPr/>
            <p:nvPr/>
          </p:nvGrpSpPr>
          <p:grpSpPr>
            <a:xfrm>
              <a:off x="8651" y="8479"/>
              <a:ext cx="737" cy="178"/>
              <a:chOff x="8651" y="8765"/>
              <a:chExt cx="737" cy="178"/>
            </a:xfrm>
            <a:grpFill/>
          </p:grpSpPr>
          <p:sp>
            <p:nvSpPr>
              <p:cNvPr id="34" name="椭圆 33"/>
              <p:cNvSpPr>
                <a:spLocks noChangeAspect="1"/>
              </p:cNvSpPr>
              <p:nvPr>
                <p:custDataLst>
                  <p:tags r:id="rId17"/>
                </p:custDataLst>
              </p:nvPr>
            </p:nvSpPr>
            <p:spPr>
              <a:xfrm rot="5400000" flipH="1">
                <a:off x="9209"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5" name="椭圆 34"/>
              <p:cNvSpPr>
                <a:spLocks noChangeAspect="1"/>
              </p:cNvSpPr>
              <p:nvPr>
                <p:custDataLst>
                  <p:tags r:id="rId18"/>
                </p:custDataLst>
              </p:nvPr>
            </p:nvSpPr>
            <p:spPr>
              <a:xfrm rot="5400000" flipH="1">
                <a:off x="8651"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8" name="组合 27"/>
            <p:cNvGrpSpPr/>
            <p:nvPr/>
          </p:nvGrpSpPr>
          <p:grpSpPr>
            <a:xfrm>
              <a:off x="8651" y="7842"/>
              <a:ext cx="737" cy="178"/>
              <a:chOff x="8651" y="7985"/>
              <a:chExt cx="737" cy="178"/>
            </a:xfrm>
            <a:grpFill/>
          </p:grpSpPr>
          <p:sp>
            <p:nvSpPr>
              <p:cNvPr id="32" name="椭圆 31"/>
              <p:cNvSpPr>
                <a:spLocks noChangeAspect="1"/>
              </p:cNvSpPr>
              <p:nvPr>
                <p:custDataLst>
                  <p:tags r:id="rId19"/>
                </p:custDataLst>
              </p:nvPr>
            </p:nvSpPr>
            <p:spPr>
              <a:xfrm rot="5400000" flipH="1">
                <a:off x="9209"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3" name="椭圆 32"/>
              <p:cNvSpPr>
                <a:spLocks noChangeAspect="1"/>
              </p:cNvSpPr>
              <p:nvPr>
                <p:custDataLst>
                  <p:tags r:id="rId20"/>
                </p:custDataLst>
              </p:nvPr>
            </p:nvSpPr>
            <p:spPr>
              <a:xfrm rot="5400000" flipH="1">
                <a:off x="8651"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9" name="组合 28"/>
            <p:cNvGrpSpPr/>
            <p:nvPr/>
          </p:nvGrpSpPr>
          <p:grpSpPr>
            <a:xfrm>
              <a:off x="8651" y="7205"/>
              <a:ext cx="737" cy="178"/>
              <a:chOff x="8651" y="7205"/>
              <a:chExt cx="737" cy="178"/>
            </a:xfrm>
            <a:grpFill/>
          </p:grpSpPr>
          <p:sp>
            <p:nvSpPr>
              <p:cNvPr id="30" name="椭圆 29"/>
              <p:cNvSpPr>
                <a:spLocks noChangeAspect="1"/>
              </p:cNvSpPr>
              <p:nvPr>
                <p:custDataLst>
                  <p:tags r:id="rId21"/>
                </p:custDataLst>
              </p:nvPr>
            </p:nvSpPr>
            <p:spPr>
              <a:xfrm rot="5400000" flipH="1">
                <a:off x="9209"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1" name="椭圆 30"/>
              <p:cNvSpPr>
                <a:spLocks noChangeAspect="1"/>
              </p:cNvSpPr>
              <p:nvPr>
                <p:custDataLst>
                  <p:tags r:id="rId22"/>
                </p:custDataLst>
              </p:nvPr>
            </p:nvSpPr>
            <p:spPr>
              <a:xfrm rot="5400000" flipH="1">
                <a:off x="8651"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sp>
        <p:nvSpPr>
          <p:cNvPr id="38" name="任意多边形: 形状 37"/>
          <p:cNvSpPr/>
          <p:nvPr userDrawn="1">
            <p:custDataLst>
              <p:tags r:id="rId23"/>
            </p:custDataLst>
          </p:nvPr>
        </p:nvSpPr>
        <p:spPr>
          <a:xfrm>
            <a:off x="0" y="5255895"/>
            <a:ext cx="1689100" cy="1172846"/>
          </a:xfrm>
          <a:custGeom>
            <a:avLst/>
            <a:gdLst>
              <a:gd name="connsiteX0" fmla="*/ 0 w 1689100"/>
              <a:gd name="connsiteY0" fmla="*/ 0 h 1172846"/>
              <a:gd name="connsiteX1" fmla="*/ 1102677 w 1689100"/>
              <a:gd name="connsiteY1" fmla="*/ 0 h 1172846"/>
              <a:gd name="connsiteX2" fmla="*/ 1677186 w 1689100"/>
              <a:gd name="connsiteY2" fmla="*/ 468238 h 1172846"/>
              <a:gd name="connsiteX3" fmla="*/ 1689100 w 1689100"/>
              <a:gd name="connsiteY3" fmla="*/ 586423 h 1172846"/>
              <a:gd name="connsiteX4" fmla="*/ 1677186 w 1689100"/>
              <a:gd name="connsiteY4" fmla="*/ 704607 h 1172846"/>
              <a:gd name="connsiteX5" fmla="*/ 1102677 w 1689100"/>
              <a:gd name="connsiteY5" fmla="*/ 1172845 h 1172846"/>
              <a:gd name="connsiteX6" fmla="*/ 0 w 1689100"/>
              <a:gd name="connsiteY6" fmla="*/ 1172846 h 1172846"/>
              <a:gd name="connsiteX7" fmla="*/ 0 w 1689100"/>
              <a:gd name="connsiteY7" fmla="*/ 0 h 1172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89100" h="1172846">
                <a:moveTo>
                  <a:pt x="0" y="0"/>
                </a:moveTo>
                <a:lnTo>
                  <a:pt x="1102677" y="0"/>
                </a:lnTo>
                <a:cubicBezTo>
                  <a:pt x="1386065" y="0"/>
                  <a:pt x="1622504" y="201016"/>
                  <a:pt x="1677186" y="468238"/>
                </a:cubicBezTo>
                <a:lnTo>
                  <a:pt x="1689100" y="586423"/>
                </a:lnTo>
                <a:lnTo>
                  <a:pt x="1677186" y="704607"/>
                </a:lnTo>
                <a:cubicBezTo>
                  <a:pt x="1622504" y="971830"/>
                  <a:pt x="1386065" y="1172845"/>
                  <a:pt x="1102677" y="1172845"/>
                </a:cubicBezTo>
                <a:lnTo>
                  <a:pt x="0" y="1172846"/>
                </a:lnTo>
                <a:lnTo>
                  <a:pt x="0" y="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标题 1"/>
          <p:cNvSpPr>
            <a:spLocks noGrp="1"/>
          </p:cNvSpPr>
          <p:nvPr>
            <p:ph type="title" hasCustomPrompt="1"/>
            <p:custDataLst>
              <p:tags r:id="rId24"/>
            </p:custDataLst>
          </p:nvPr>
        </p:nvSpPr>
        <p:spPr>
          <a:xfrm>
            <a:off x="1205556" y="1883753"/>
            <a:ext cx="2880000" cy="1644003"/>
          </a:xfrm>
        </p:spPr>
        <p:txBody>
          <a:bodyPr anchor="b">
            <a:normAutofit/>
          </a:bodyPr>
          <a:lstStyle>
            <a:lvl1pPr algn="ctr" rtl="0">
              <a:defRPr sz="6000">
                <a:solidFill>
                  <a:schemeClr val="bg1"/>
                </a:solidFill>
              </a:defRPr>
            </a:lvl1pPr>
          </a:lstStyle>
          <a:p>
            <a:r>
              <a:rPr lang="zh-CN" altLang="en-US" dirty="0"/>
              <a:t>标题</a:t>
            </a:r>
            <a:endParaRPr lang="zh-CN" altLang="en-US" dirty="0"/>
          </a:p>
        </p:txBody>
      </p:sp>
      <p:sp>
        <p:nvSpPr>
          <p:cNvPr id="3" name="文本占位符 2"/>
          <p:cNvSpPr>
            <a:spLocks noGrp="1"/>
          </p:cNvSpPr>
          <p:nvPr>
            <p:ph type="body" idx="1" hasCustomPrompt="1"/>
            <p:custDataLst>
              <p:tags r:id="rId25"/>
            </p:custDataLst>
          </p:nvPr>
        </p:nvSpPr>
        <p:spPr>
          <a:xfrm>
            <a:off x="1205557" y="3616668"/>
            <a:ext cx="2880000" cy="1071220"/>
          </a:xfrm>
        </p:spPr>
        <p:txBody>
          <a:bodyPr anchor="t"/>
          <a:lstStyle>
            <a:lvl1pPr marL="0" indent="0" algn="ctr">
              <a:buNone/>
              <a:defRPr sz="24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副标题</a:t>
            </a:r>
            <a:endParaRPr lang="zh-CN" altLang="en-US" dirty="0"/>
          </a:p>
        </p:txBody>
      </p:sp>
      <p:sp>
        <p:nvSpPr>
          <p:cNvPr id="8" name="页脚占位符 7"/>
          <p:cNvSpPr>
            <a:spLocks noGrp="1"/>
          </p:cNvSpPr>
          <p:nvPr>
            <p:ph type="ftr" sz="quarter" idx="11"/>
            <p:custDataLst>
              <p:tags r:id="rId26"/>
            </p:custDataLst>
          </p:nvPr>
        </p:nvSpPr>
        <p:spPr/>
        <p:txBody>
          <a:bodyPr/>
          <a:lstStyle/>
          <a:p>
            <a:endParaRPr lang="zh-CN" altLang="en-US"/>
          </a:p>
        </p:txBody>
      </p:sp>
      <p:sp>
        <p:nvSpPr>
          <p:cNvPr id="9" name="灯片编号占位符 8"/>
          <p:cNvSpPr>
            <a:spLocks noGrp="1"/>
          </p:cNvSpPr>
          <p:nvPr>
            <p:ph type="sldNum" sz="quarter" idx="12"/>
            <p:custDataLst>
              <p:tags r:id="rId27"/>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10" name="图片 4" descr="波浪3资源 2"/>
          <p:cNvSpPr/>
          <p:nvPr/>
        </p:nvSpPr>
        <p:spPr>
          <a:xfrm flipH="1">
            <a:off x="0" y="1972310"/>
            <a:ext cx="4883505" cy="4883505"/>
          </a:xfrm>
          <a:custGeom>
            <a:avLst/>
            <a:gdLst>
              <a:gd name="connsiteX0" fmla="*/ 4883506 w 4883505"/>
              <a:gd name="connsiteY0" fmla="*/ 0 h 4883505"/>
              <a:gd name="connsiteX1" fmla="*/ 4883506 w 4883505"/>
              <a:gd name="connsiteY1" fmla="*/ 4883506 h 4883505"/>
              <a:gd name="connsiteX2" fmla="*/ 0 w 4883505"/>
              <a:gd name="connsiteY2" fmla="*/ 4883506 h 4883505"/>
              <a:gd name="connsiteX3" fmla="*/ 1179693 w 4883505"/>
              <a:gd name="connsiteY3" fmla="*/ 4435172 h 4883505"/>
              <a:gd name="connsiteX4" fmla="*/ 1628027 w 4883505"/>
              <a:gd name="connsiteY4" fmla="*/ 3255479 h 4883505"/>
              <a:gd name="connsiteX5" fmla="*/ 2807720 w 4883505"/>
              <a:gd name="connsiteY5" fmla="*/ 2807145 h 4883505"/>
              <a:gd name="connsiteX6" fmla="*/ 3256054 w 4883505"/>
              <a:gd name="connsiteY6" fmla="*/ 1627337 h 4883505"/>
              <a:gd name="connsiteX7" fmla="*/ 4435862 w 4883505"/>
              <a:gd name="connsiteY7" fmla="*/ 1179003 h 4883505"/>
              <a:gd name="connsiteX8" fmla="*/ 4883506 w 4883505"/>
              <a:gd name="connsiteY8" fmla="*/ 0 h 488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83505" h="4883505">
                <a:moveTo>
                  <a:pt x="4883506" y="0"/>
                </a:moveTo>
                <a:lnTo>
                  <a:pt x="4883506" y="4883506"/>
                </a:lnTo>
                <a:lnTo>
                  <a:pt x="0" y="4883506"/>
                </a:lnTo>
                <a:cubicBezTo>
                  <a:pt x="406834" y="4476442"/>
                  <a:pt x="772744" y="4842351"/>
                  <a:pt x="1179693" y="4435172"/>
                </a:cubicBezTo>
                <a:cubicBezTo>
                  <a:pt x="1586642" y="4027993"/>
                  <a:pt x="1220733" y="3662313"/>
                  <a:pt x="1628027" y="3255479"/>
                </a:cubicBezTo>
                <a:cubicBezTo>
                  <a:pt x="2035321" y="2848645"/>
                  <a:pt x="2400771" y="3214324"/>
                  <a:pt x="2807720" y="2807145"/>
                </a:cubicBezTo>
                <a:cubicBezTo>
                  <a:pt x="3214669" y="2399966"/>
                  <a:pt x="2848760" y="2034286"/>
                  <a:pt x="3256054" y="1627337"/>
                </a:cubicBezTo>
                <a:cubicBezTo>
                  <a:pt x="3663348" y="1220388"/>
                  <a:pt x="4028913" y="1586182"/>
                  <a:pt x="4435862" y="1179003"/>
                </a:cubicBezTo>
                <a:cubicBezTo>
                  <a:pt x="4842811" y="771824"/>
                  <a:pt x="4476327" y="406949"/>
                  <a:pt x="4883506" y="0"/>
                </a:cubicBezTo>
                <a:close/>
              </a:path>
            </a:pathLst>
          </a:custGeom>
          <a:solidFill>
            <a:schemeClr val="accent1"/>
          </a:solidFill>
          <a:ln w="11475" cap="flat">
            <a:noFill/>
            <a:prstDash val="solid"/>
            <a:miter/>
          </a:ln>
        </p:spPr>
        <p:txBody>
          <a:bodyPr rtlCol="0" anchor="ctr"/>
          <a:lstStyle/>
          <a:p>
            <a:endParaRPr lang="zh-CN" altLang="en-US"/>
          </a:p>
        </p:txBody>
      </p:sp>
      <p:sp>
        <p:nvSpPr>
          <p:cNvPr id="3" name="图片 6" descr="波浪3资源 2"/>
          <p:cNvSpPr/>
          <p:nvPr/>
        </p:nvSpPr>
        <p:spPr>
          <a:xfrm flipV="1">
            <a:off x="8143875" y="0"/>
            <a:ext cx="4046315" cy="4046315"/>
          </a:xfrm>
          <a:custGeom>
            <a:avLst/>
            <a:gdLst>
              <a:gd name="connsiteX0" fmla="*/ 4046315 w 4046315"/>
              <a:gd name="connsiteY0" fmla="*/ 0 h 4046315"/>
              <a:gd name="connsiteX1" fmla="*/ 4046315 w 4046315"/>
              <a:gd name="connsiteY1" fmla="*/ 4046315 h 4046315"/>
              <a:gd name="connsiteX2" fmla="*/ 0 w 4046315"/>
              <a:gd name="connsiteY2" fmla="*/ 4046315 h 4046315"/>
              <a:gd name="connsiteX3" fmla="*/ 977456 w 4046315"/>
              <a:gd name="connsiteY3" fmla="*/ 3674840 h 4046315"/>
              <a:gd name="connsiteX4" fmla="*/ 1348931 w 4046315"/>
              <a:gd name="connsiteY4" fmla="*/ 2697385 h 4046315"/>
              <a:gd name="connsiteX5" fmla="*/ 2326386 w 4046315"/>
              <a:gd name="connsiteY5" fmla="*/ 2325910 h 4046315"/>
              <a:gd name="connsiteX6" fmla="*/ 2697861 w 4046315"/>
              <a:gd name="connsiteY6" fmla="*/ 1348359 h 4046315"/>
              <a:gd name="connsiteX7" fmla="*/ 3675412 w 4046315"/>
              <a:gd name="connsiteY7" fmla="*/ 976884 h 4046315"/>
              <a:gd name="connsiteX8" fmla="*/ 4046315 w 4046315"/>
              <a:gd name="connsiteY8" fmla="*/ 0 h 404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46315" h="4046315">
                <a:moveTo>
                  <a:pt x="4046315" y="0"/>
                </a:moveTo>
                <a:lnTo>
                  <a:pt x="4046315" y="4046315"/>
                </a:lnTo>
                <a:lnTo>
                  <a:pt x="0" y="4046315"/>
                </a:lnTo>
                <a:cubicBezTo>
                  <a:pt x="337090" y="3709035"/>
                  <a:pt x="640271" y="4012216"/>
                  <a:pt x="977456" y="3674840"/>
                </a:cubicBezTo>
                <a:cubicBezTo>
                  <a:pt x="1314641" y="3337465"/>
                  <a:pt x="1011460" y="3034474"/>
                  <a:pt x="1348931" y="2697385"/>
                </a:cubicBezTo>
                <a:cubicBezTo>
                  <a:pt x="1686401" y="2360295"/>
                  <a:pt x="1989201" y="2663285"/>
                  <a:pt x="2326386" y="2325910"/>
                </a:cubicBezTo>
                <a:cubicBezTo>
                  <a:pt x="2663571" y="1988534"/>
                  <a:pt x="2360390" y="1685544"/>
                  <a:pt x="2697861" y="1348359"/>
                </a:cubicBezTo>
                <a:cubicBezTo>
                  <a:pt x="3035332" y="1011174"/>
                  <a:pt x="3338227" y="1314260"/>
                  <a:pt x="3675412" y="976884"/>
                </a:cubicBezTo>
                <a:cubicBezTo>
                  <a:pt x="4012597" y="639509"/>
                  <a:pt x="3708940" y="337185"/>
                  <a:pt x="4046315" y="0"/>
                </a:cubicBezTo>
                <a:close/>
              </a:path>
            </a:pathLst>
          </a:custGeom>
          <a:solidFill>
            <a:schemeClr val="accent5">
              <a:lumMod val="40000"/>
              <a:lumOff val="60000"/>
            </a:schemeClr>
          </a:solidFill>
          <a:ln w="9525" cap="flat">
            <a:noFill/>
            <a:prstDash val="solid"/>
            <a:miter/>
          </a:ln>
        </p:spPr>
        <p:txBody>
          <a:bodyPr rtlCol="0" anchor="ctr"/>
          <a:lstStyle/>
          <a:p>
            <a:endParaRPr lang="zh-CN" altLang="en-US"/>
          </a:p>
        </p:txBody>
      </p:sp>
      <p:sp>
        <p:nvSpPr>
          <p:cNvPr id="11" name="椭圆 10"/>
          <p:cNvSpPr/>
          <p:nvPr userDrawn="1">
            <p:custDataLst>
              <p:tags r:id="rId2"/>
            </p:custDataLst>
          </p:nvPr>
        </p:nvSpPr>
        <p:spPr>
          <a:xfrm>
            <a:off x="1337945" y="4248785"/>
            <a:ext cx="1040130" cy="104013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2" name="椭圆 11"/>
          <p:cNvSpPr/>
          <p:nvPr userDrawn="1">
            <p:custDataLst>
              <p:tags r:id="rId3"/>
            </p:custDataLst>
          </p:nvPr>
        </p:nvSpPr>
        <p:spPr>
          <a:xfrm>
            <a:off x="1191895" y="4102735"/>
            <a:ext cx="1332230" cy="133223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3" name="椭圆 12"/>
          <p:cNvSpPr/>
          <p:nvPr userDrawn="1">
            <p:custDataLst>
              <p:tags r:id="rId4"/>
            </p:custDataLst>
          </p:nvPr>
        </p:nvSpPr>
        <p:spPr>
          <a:xfrm>
            <a:off x="1048385" y="3959225"/>
            <a:ext cx="1620520" cy="162052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4" name="椭圆 13"/>
          <p:cNvSpPr/>
          <p:nvPr userDrawn="1">
            <p:custDataLst>
              <p:tags r:id="rId5"/>
            </p:custDataLst>
          </p:nvPr>
        </p:nvSpPr>
        <p:spPr>
          <a:xfrm>
            <a:off x="908685" y="3819525"/>
            <a:ext cx="1899920" cy="189992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p:nvPr userDrawn="1">
            <p:custDataLst>
              <p:tags r:id="rId6"/>
            </p:custDataLst>
          </p:nvPr>
        </p:nvSpPr>
        <p:spPr>
          <a:xfrm>
            <a:off x="756285" y="3667125"/>
            <a:ext cx="2204085" cy="2204085"/>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椭圆 16"/>
          <p:cNvSpPr/>
          <p:nvPr userDrawn="1">
            <p:custDataLst>
              <p:tags r:id="rId7"/>
            </p:custDataLst>
          </p:nvPr>
        </p:nvSpPr>
        <p:spPr>
          <a:xfrm>
            <a:off x="9814560" y="1293495"/>
            <a:ext cx="992505" cy="992505"/>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8" name="椭圆 17"/>
          <p:cNvSpPr/>
          <p:nvPr userDrawn="1">
            <p:custDataLst>
              <p:tags r:id="rId8"/>
            </p:custDataLst>
          </p:nvPr>
        </p:nvSpPr>
        <p:spPr>
          <a:xfrm>
            <a:off x="9675495" y="1154430"/>
            <a:ext cx="1271270" cy="1271270"/>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9" name="椭圆 18"/>
          <p:cNvSpPr/>
          <p:nvPr userDrawn="1">
            <p:custDataLst>
              <p:tags r:id="rId9"/>
            </p:custDataLst>
          </p:nvPr>
        </p:nvSpPr>
        <p:spPr>
          <a:xfrm>
            <a:off x="9538335" y="1017270"/>
            <a:ext cx="1546225" cy="1546225"/>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0" name="椭圆 19"/>
          <p:cNvSpPr/>
          <p:nvPr userDrawn="1">
            <p:custDataLst>
              <p:tags r:id="rId10"/>
            </p:custDataLst>
          </p:nvPr>
        </p:nvSpPr>
        <p:spPr>
          <a:xfrm>
            <a:off x="9404985" y="883920"/>
            <a:ext cx="1812925" cy="1812925"/>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1" name="椭圆 20"/>
          <p:cNvSpPr/>
          <p:nvPr userDrawn="1">
            <p:custDataLst>
              <p:tags r:id="rId11"/>
            </p:custDataLst>
          </p:nvPr>
        </p:nvSpPr>
        <p:spPr>
          <a:xfrm>
            <a:off x="9259570" y="738505"/>
            <a:ext cx="2103120" cy="2103120"/>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12"/>
            </p:custDataLst>
          </p:nvPr>
        </p:nvSpPr>
        <p:spPr>
          <a:xfrm>
            <a:off x="1526400" y="3266144"/>
            <a:ext cx="9144000" cy="2006395"/>
          </a:xfrm>
        </p:spPr>
        <p:txBody>
          <a:bodyPr anchor="t">
            <a:normAutofit/>
          </a:bodyPr>
          <a:lstStyle>
            <a:lvl1pPr algn="ctr">
              <a:defRPr sz="4800"/>
            </a:lvl1pPr>
          </a:lstStyle>
          <a:p>
            <a:r>
              <a:rPr lang="zh-CN" altLang="en-US" dirty="0"/>
              <a:t>单击编辑母版标题样式</a:t>
            </a:r>
            <a:endParaRPr lang="zh-CN" altLang="en-US" dirty="0"/>
          </a:p>
        </p:txBody>
      </p:sp>
      <p:sp>
        <p:nvSpPr>
          <p:cNvPr id="4" name="日期占位符 3"/>
          <p:cNvSpPr>
            <a:spLocks noGrp="1"/>
          </p:cNvSpPr>
          <p:nvPr>
            <p:ph type="dt" sz="half" idx="10"/>
            <p:custDataLst>
              <p:tags r:id="rId13"/>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lstStyle/>
          <a:p>
            <a:endParaRPr lang="zh-CN" altLang="en-US"/>
          </a:p>
        </p:txBody>
      </p:sp>
      <p:sp>
        <p:nvSpPr>
          <p:cNvPr id="6" name="灯片编号占位符 5"/>
          <p:cNvSpPr>
            <a:spLocks noGrp="1"/>
          </p:cNvSpPr>
          <p:nvPr>
            <p:ph type="sldNum" sz="quarter" idx="12"/>
            <p:custDataLst>
              <p:tags r:id="rId15"/>
            </p:custDataLst>
          </p:nvPr>
        </p:nvSpPr>
        <p:spPr/>
        <p:txBody>
          <a:bodyPr/>
          <a:lstStyle/>
          <a:p>
            <a:fld id="{BE5F26B5-172A-4DC2-B0B7-181CFC56B87C}" type="slidenum">
              <a:rPr lang="zh-CN" altLang="en-US" smtClean="0"/>
            </a:fld>
            <a:endParaRPr lang="zh-CN" altLang="en-US"/>
          </a:p>
        </p:txBody>
      </p:sp>
      <p:sp>
        <p:nvSpPr>
          <p:cNvPr id="8" name="文本占位符 7"/>
          <p:cNvSpPr>
            <a:spLocks noGrp="1"/>
          </p:cNvSpPr>
          <p:nvPr>
            <p:ph type="body" sz="quarter" idx="13" hasCustomPrompt="1"/>
            <p:custDataLst>
              <p:tags r:id="rId16"/>
            </p:custDataLst>
          </p:nvPr>
        </p:nvSpPr>
        <p:spPr>
          <a:xfrm>
            <a:off x="1524000" y="856666"/>
            <a:ext cx="9144000" cy="2203901"/>
          </a:xfrm>
        </p:spPr>
        <p:txBody>
          <a:bodyPr anchor="b">
            <a:normAutofit/>
          </a:bodyPr>
          <a:lstStyle>
            <a:lvl1pPr marL="0" indent="0" algn="ctr">
              <a:buNone/>
              <a:defRPr sz="6000" b="1">
                <a:ln>
                  <a:solidFill>
                    <a:schemeClr val="accent4">
                      <a:alpha val="40000"/>
                    </a:schemeClr>
                  </a:solidFill>
                </a:ln>
                <a:noFill/>
              </a:defRPr>
            </a:lvl1pPr>
          </a:lstStyle>
          <a:p>
            <a:pPr lvl="0"/>
            <a:r>
              <a:rPr lang="zh-CN" altLang="en-US" dirty="0"/>
              <a:t>节编号</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838200" y="1364400"/>
            <a:ext cx="5181600" cy="4813200"/>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64400"/>
            <a:ext cx="5181600" cy="4813200"/>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vert="horz"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839788" y="1364400"/>
            <a:ext cx="5157787" cy="54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839788" y="2061275"/>
            <a:ext cx="5157787" cy="4128388"/>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5" name="文本占位符 4"/>
          <p:cNvSpPr>
            <a:spLocks noGrp="1"/>
          </p:cNvSpPr>
          <p:nvPr>
            <p:ph type="body" sz="quarter" idx="3"/>
            <p:custDataLst>
              <p:tags r:id="rId5"/>
            </p:custDataLst>
          </p:nvPr>
        </p:nvSpPr>
        <p:spPr>
          <a:xfrm>
            <a:off x="6172200" y="1364400"/>
            <a:ext cx="5183188" cy="54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6172200" y="2061275"/>
            <a:ext cx="5183188" cy="4128388"/>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7" name="日期占位符 6"/>
          <p:cNvSpPr>
            <a:spLocks noGrp="1"/>
          </p:cNvSpPr>
          <p:nvPr>
            <p:ph type="dt" sz="half" idx="10"/>
            <p:custDataLst>
              <p:tags r:id="rId7"/>
            </p:custDataLst>
          </p:nvPr>
        </p:nvSpPr>
        <p:spPr/>
        <p:txBody>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5592522B-0F24-4480-B9DD-A9474A6880D6}"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2"/>
          <p:cNvSpPr>
            <a:spLocks noGrp="1"/>
          </p:cNvSpPr>
          <p:nvPr>
            <p:ph idx="1"/>
            <p:custDataLst>
              <p:tags r:id="rId2"/>
            </p:custDataLst>
          </p:nvPr>
        </p:nvSpPr>
        <p:spPr>
          <a:xfrm>
            <a:off x="838200" y="360000"/>
            <a:ext cx="10515600" cy="5817600"/>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10"/>
            <p:custDataLst>
              <p:tags r:id="rId3"/>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838200" y="1296000"/>
            <a:ext cx="10514012" cy="576000"/>
          </a:xfr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单击此处编辑母版副标题样式</a:t>
            </a:r>
            <a:endParaRPr lang="zh-CN" altLang="en-US" dirty="0"/>
          </a:p>
        </p:txBody>
      </p:sp>
      <p:sp>
        <p:nvSpPr>
          <p:cNvPr id="7" name="日期占位符 6"/>
          <p:cNvSpPr>
            <a:spLocks noGrp="1"/>
          </p:cNvSpPr>
          <p:nvPr>
            <p:ph type="dt" sz="half" idx="10"/>
            <p:custDataLst>
              <p:tags r:id="rId4"/>
            </p:custDataLst>
          </p:nvPr>
        </p:nvSpPr>
        <p:spPr/>
        <p:txBody>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5"/>
            </p:custDataLst>
          </p:nvPr>
        </p:nvSpPr>
        <p:spPr/>
        <p:txBody>
          <a:bodyPr/>
          <a:lstStyle/>
          <a:p>
            <a:endParaRPr lang="zh-CN" altLang="en-US"/>
          </a:p>
        </p:txBody>
      </p:sp>
      <p:sp>
        <p:nvSpPr>
          <p:cNvPr id="9" name="灯片编号占位符 8"/>
          <p:cNvSpPr>
            <a:spLocks noGrp="1"/>
          </p:cNvSpPr>
          <p:nvPr>
            <p:ph type="sldNum" sz="quarter" idx="12"/>
            <p:custDataLst>
              <p:tags r:id="rId6"/>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3" name="图片 8" descr="波浪3资源 2"/>
          <p:cNvSpPr/>
          <p:nvPr/>
        </p:nvSpPr>
        <p:spPr>
          <a:xfrm>
            <a:off x="5334000" y="0"/>
            <a:ext cx="6854934" cy="6854934"/>
          </a:xfrm>
          <a:custGeom>
            <a:avLst/>
            <a:gdLst>
              <a:gd name="connsiteX0" fmla="*/ 6854934 w 6854934"/>
              <a:gd name="connsiteY0" fmla="*/ 0 h 6854934"/>
              <a:gd name="connsiteX1" fmla="*/ 6854934 w 6854934"/>
              <a:gd name="connsiteY1" fmla="*/ 6854934 h 6854934"/>
              <a:gd name="connsiteX2" fmla="*/ 0 w 6854934"/>
              <a:gd name="connsiteY2" fmla="*/ 6854934 h 6854934"/>
              <a:gd name="connsiteX3" fmla="*/ 1655925 w 6854934"/>
              <a:gd name="connsiteY3" fmla="*/ 6225612 h 6854934"/>
              <a:gd name="connsiteX4" fmla="*/ 2285247 w 6854934"/>
              <a:gd name="connsiteY4" fmla="*/ 4569687 h 6854934"/>
              <a:gd name="connsiteX5" fmla="*/ 3941172 w 6854934"/>
              <a:gd name="connsiteY5" fmla="*/ 3940365 h 6854934"/>
              <a:gd name="connsiteX6" fmla="*/ 4570494 w 6854934"/>
              <a:gd name="connsiteY6" fmla="*/ 2284279 h 6854934"/>
              <a:gd name="connsiteX7" fmla="*/ 6226580 w 6854934"/>
              <a:gd name="connsiteY7" fmla="*/ 1654956 h 6854934"/>
              <a:gd name="connsiteX8" fmla="*/ 6854934 w 6854934"/>
              <a:gd name="connsiteY8" fmla="*/ 0 h 6854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54934" h="6854934">
                <a:moveTo>
                  <a:pt x="6854934" y="0"/>
                </a:moveTo>
                <a:lnTo>
                  <a:pt x="6854934" y="6854934"/>
                </a:lnTo>
                <a:lnTo>
                  <a:pt x="0" y="6854934"/>
                </a:lnTo>
                <a:cubicBezTo>
                  <a:pt x="571070" y="6283542"/>
                  <a:pt x="1084694" y="6797166"/>
                  <a:pt x="1655925" y="6225612"/>
                </a:cubicBezTo>
                <a:cubicBezTo>
                  <a:pt x="2227156" y="5654058"/>
                  <a:pt x="1713532" y="5140757"/>
                  <a:pt x="2285247" y="4569687"/>
                </a:cubicBezTo>
                <a:cubicBezTo>
                  <a:pt x="2856962" y="3998618"/>
                  <a:pt x="3369941" y="4511919"/>
                  <a:pt x="3941172" y="3940365"/>
                </a:cubicBezTo>
                <a:cubicBezTo>
                  <a:pt x="4512403" y="3368811"/>
                  <a:pt x="3998779" y="2855510"/>
                  <a:pt x="4570494" y="2284279"/>
                </a:cubicBezTo>
                <a:cubicBezTo>
                  <a:pt x="5142210" y="1713048"/>
                  <a:pt x="5655349" y="2226510"/>
                  <a:pt x="6226580" y="1654956"/>
                </a:cubicBezTo>
                <a:cubicBezTo>
                  <a:pt x="6797811" y="1083403"/>
                  <a:pt x="6283381" y="571231"/>
                  <a:pt x="6854934" y="0"/>
                </a:cubicBezTo>
                <a:close/>
              </a:path>
            </a:pathLst>
          </a:custGeom>
          <a:solidFill>
            <a:schemeClr val="accent4"/>
          </a:solidFill>
          <a:ln w="16136" cap="flat">
            <a:noFill/>
            <a:prstDash val="solid"/>
            <a:miter/>
          </a:ln>
        </p:spPr>
        <p:txBody>
          <a:bodyPr rtlCol="0" anchor="ctr"/>
          <a:lstStyle/>
          <a:p>
            <a:endParaRPr lang="zh-CN" altLang="en-US">
              <a:solidFill>
                <a:schemeClr val="accent4"/>
              </a:solidFill>
            </a:endParaRPr>
          </a:p>
        </p:txBody>
      </p:sp>
      <p:sp>
        <p:nvSpPr>
          <p:cNvPr id="23" name="椭圆 22"/>
          <p:cNvSpPr>
            <a:spLocks noChangeAspect="1"/>
          </p:cNvSpPr>
          <p:nvPr userDrawn="1">
            <p:custDataLst>
              <p:tags r:id="rId2"/>
            </p:custDataLst>
          </p:nvPr>
        </p:nvSpPr>
        <p:spPr>
          <a:xfrm rot="10800000">
            <a:off x="8393430" y="658495"/>
            <a:ext cx="113665"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5" name="椭圆 24"/>
          <p:cNvSpPr>
            <a:spLocks noChangeAspect="1"/>
          </p:cNvSpPr>
          <p:nvPr userDrawn="1">
            <p:custDataLst>
              <p:tags r:id="rId3"/>
            </p:custDataLst>
          </p:nvPr>
        </p:nvSpPr>
        <p:spPr>
          <a:xfrm rot="10800000">
            <a:off x="8393430" y="1012190"/>
            <a:ext cx="113665"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1" name="椭圆 20"/>
          <p:cNvSpPr>
            <a:spLocks noChangeAspect="1"/>
          </p:cNvSpPr>
          <p:nvPr userDrawn="1">
            <p:custDataLst>
              <p:tags r:id="rId4"/>
            </p:custDataLst>
          </p:nvPr>
        </p:nvSpPr>
        <p:spPr>
          <a:xfrm rot="10800000">
            <a:off x="8797925" y="65786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2" name="椭圆 21"/>
          <p:cNvSpPr>
            <a:spLocks noChangeAspect="1"/>
          </p:cNvSpPr>
          <p:nvPr userDrawn="1">
            <p:custDataLst>
              <p:tags r:id="rId5"/>
            </p:custDataLst>
          </p:nvPr>
        </p:nvSpPr>
        <p:spPr>
          <a:xfrm rot="10800000">
            <a:off x="8797925" y="101219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椭圆 16"/>
          <p:cNvSpPr>
            <a:spLocks noChangeAspect="1"/>
          </p:cNvSpPr>
          <p:nvPr userDrawn="1">
            <p:custDataLst>
              <p:tags r:id="rId6"/>
            </p:custDataLst>
          </p:nvPr>
        </p:nvSpPr>
        <p:spPr>
          <a:xfrm rot="10800000">
            <a:off x="9202420" y="65786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9" name="椭圆 18"/>
          <p:cNvSpPr>
            <a:spLocks noChangeAspect="1"/>
          </p:cNvSpPr>
          <p:nvPr userDrawn="1">
            <p:custDataLst>
              <p:tags r:id="rId7"/>
            </p:custDataLst>
          </p:nvPr>
        </p:nvSpPr>
        <p:spPr>
          <a:xfrm rot="10800000">
            <a:off x="9202420" y="101219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a:spLocks noChangeAspect="1"/>
          </p:cNvSpPr>
          <p:nvPr userDrawn="1">
            <p:custDataLst>
              <p:tags r:id="rId8"/>
            </p:custDataLst>
          </p:nvPr>
        </p:nvSpPr>
        <p:spPr>
          <a:xfrm rot="10800000">
            <a:off x="9606915" y="65786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6" name="椭圆 15"/>
          <p:cNvSpPr>
            <a:spLocks noChangeAspect="1"/>
          </p:cNvSpPr>
          <p:nvPr userDrawn="1">
            <p:custDataLst>
              <p:tags r:id="rId9"/>
            </p:custDataLst>
          </p:nvPr>
        </p:nvSpPr>
        <p:spPr>
          <a:xfrm rot="10800000">
            <a:off x="9606915" y="101219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6" name="任意多边形: 形状 25"/>
          <p:cNvSpPr/>
          <p:nvPr userDrawn="1">
            <p:custDataLst>
              <p:tags r:id="rId10"/>
            </p:custDataLst>
          </p:nvPr>
        </p:nvSpPr>
        <p:spPr>
          <a:xfrm>
            <a:off x="9776460" y="4785995"/>
            <a:ext cx="2415540" cy="1172846"/>
          </a:xfrm>
          <a:custGeom>
            <a:avLst/>
            <a:gdLst>
              <a:gd name="connsiteX0" fmla="*/ 586423 w 2415540"/>
              <a:gd name="connsiteY0" fmla="*/ 0 h 1172846"/>
              <a:gd name="connsiteX1" fmla="*/ 2415540 w 2415540"/>
              <a:gd name="connsiteY1" fmla="*/ 0 h 1172846"/>
              <a:gd name="connsiteX2" fmla="*/ 2415540 w 2415540"/>
              <a:gd name="connsiteY2" fmla="*/ 1172846 h 1172846"/>
              <a:gd name="connsiteX3" fmla="*/ 586423 w 2415540"/>
              <a:gd name="connsiteY3" fmla="*/ 1172845 h 1172846"/>
              <a:gd name="connsiteX4" fmla="*/ 11914 w 2415540"/>
              <a:gd name="connsiteY4" fmla="*/ 704607 h 1172846"/>
              <a:gd name="connsiteX5" fmla="*/ 0 w 2415540"/>
              <a:gd name="connsiteY5" fmla="*/ 586423 h 1172846"/>
              <a:gd name="connsiteX6" fmla="*/ 11914 w 2415540"/>
              <a:gd name="connsiteY6" fmla="*/ 468238 h 1172846"/>
              <a:gd name="connsiteX7" fmla="*/ 586423 w 2415540"/>
              <a:gd name="connsiteY7" fmla="*/ 0 h 1172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15540" h="1172846">
                <a:moveTo>
                  <a:pt x="586423" y="0"/>
                </a:moveTo>
                <a:lnTo>
                  <a:pt x="2415540" y="0"/>
                </a:lnTo>
                <a:lnTo>
                  <a:pt x="2415540" y="1172846"/>
                </a:lnTo>
                <a:lnTo>
                  <a:pt x="586423" y="1172845"/>
                </a:lnTo>
                <a:cubicBezTo>
                  <a:pt x="303035" y="1172845"/>
                  <a:pt x="66596" y="971830"/>
                  <a:pt x="11914" y="704607"/>
                </a:cubicBezTo>
                <a:lnTo>
                  <a:pt x="0" y="586423"/>
                </a:lnTo>
                <a:lnTo>
                  <a:pt x="11914" y="468238"/>
                </a:lnTo>
                <a:cubicBezTo>
                  <a:pt x="66596" y="201016"/>
                  <a:pt x="303035" y="0"/>
                  <a:pt x="586423"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8" name="任意多边形: 形状 27"/>
          <p:cNvSpPr/>
          <p:nvPr userDrawn="1">
            <p:custDataLst>
              <p:tags r:id="rId11"/>
            </p:custDataLst>
          </p:nvPr>
        </p:nvSpPr>
        <p:spPr>
          <a:xfrm>
            <a:off x="1626870" y="0"/>
            <a:ext cx="1257935" cy="628650"/>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a:p>
        </p:txBody>
      </p:sp>
      <p:sp>
        <p:nvSpPr>
          <p:cNvPr id="29" name="任意多边形: 形状 28"/>
          <p:cNvSpPr/>
          <p:nvPr userDrawn="1">
            <p:custDataLst>
              <p:tags r:id="rId12"/>
            </p:custDataLst>
          </p:nvPr>
        </p:nvSpPr>
        <p:spPr>
          <a:xfrm>
            <a:off x="1452880" y="0"/>
            <a:ext cx="1605915" cy="802640"/>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0" name="任意多边形: 形状 29"/>
          <p:cNvSpPr/>
          <p:nvPr userDrawn="1">
            <p:custDataLst>
              <p:tags r:id="rId13"/>
            </p:custDataLst>
          </p:nvPr>
        </p:nvSpPr>
        <p:spPr>
          <a:xfrm>
            <a:off x="1285240" y="0"/>
            <a:ext cx="1941195" cy="97091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1" name="任意多边形: 形状 30"/>
          <p:cNvSpPr/>
          <p:nvPr userDrawn="1">
            <p:custDataLst>
              <p:tags r:id="rId14"/>
            </p:custDataLst>
          </p:nvPr>
        </p:nvSpPr>
        <p:spPr>
          <a:xfrm>
            <a:off x="1103630" y="0"/>
            <a:ext cx="2304415" cy="115252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2" name="任意多边形: 形状 31"/>
          <p:cNvSpPr/>
          <p:nvPr userDrawn="1">
            <p:custDataLst>
              <p:tags r:id="rId15"/>
            </p:custDataLst>
          </p:nvPr>
        </p:nvSpPr>
        <p:spPr>
          <a:xfrm>
            <a:off x="890905" y="0"/>
            <a:ext cx="2728595" cy="136461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2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2" name="标题 1"/>
          <p:cNvSpPr>
            <a:spLocks noGrp="1"/>
          </p:cNvSpPr>
          <p:nvPr>
            <p:ph type="ctrTitle" hasCustomPrompt="1"/>
            <p:custDataLst>
              <p:tags r:id="rId16"/>
            </p:custDataLst>
          </p:nvPr>
        </p:nvSpPr>
        <p:spPr>
          <a:xfrm>
            <a:off x="838200" y="1200313"/>
            <a:ext cx="8768398" cy="2255687"/>
          </a:xfrm>
        </p:spPr>
        <p:txBody>
          <a:bodyPr anchor="b"/>
          <a:lstStyle>
            <a:lvl1pPr algn="l">
              <a:lnSpc>
                <a:spcPct val="100000"/>
              </a:lnSpc>
              <a:defRPr sz="6000"/>
            </a:lvl1pPr>
          </a:lstStyle>
          <a:p>
            <a:r>
              <a:rPr lang="zh-CN" altLang="en-US" dirty="0"/>
              <a:t>单击编辑母版标题样式</a:t>
            </a:r>
            <a:endParaRPr lang="zh-CN" altLang="en-US" dirty="0"/>
          </a:p>
        </p:txBody>
      </p:sp>
      <p:sp>
        <p:nvSpPr>
          <p:cNvPr id="4" name="日期占位符 3"/>
          <p:cNvSpPr>
            <a:spLocks noGrp="1"/>
          </p:cNvSpPr>
          <p:nvPr>
            <p:ph type="dt" sz="half" idx="10"/>
            <p:custDataLst>
              <p:tags r:id="rId17"/>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8"/>
            </p:custDataLst>
          </p:nvPr>
        </p:nvSpPr>
        <p:spPr/>
        <p:txBody>
          <a:bodyPr/>
          <a:lstStyle/>
          <a:p>
            <a:endParaRPr lang="zh-CN" altLang="en-US"/>
          </a:p>
        </p:txBody>
      </p:sp>
      <p:sp>
        <p:nvSpPr>
          <p:cNvPr id="6" name="灯片编号占位符 5"/>
          <p:cNvSpPr>
            <a:spLocks noGrp="1"/>
          </p:cNvSpPr>
          <p:nvPr>
            <p:ph type="sldNum" sz="quarter" idx="12"/>
            <p:custDataLst>
              <p:tags r:id="rId19"/>
            </p:custDataLst>
          </p:nvPr>
        </p:nvSpPr>
        <p:spPr>
          <a:xfrm>
            <a:off x="8610600" y="6356350"/>
            <a:ext cx="2743200" cy="365125"/>
          </a:xfrm>
        </p:spPr>
        <p:txBody>
          <a:bodyPr/>
          <a:lstStyle/>
          <a:p>
            <a:fld id="{BE5F26B5-172A-4DC2-B0B7-181CFC56B87C}" type="slidenum">
              <a:rPr lang="zh-CN" altLang="en-US" smtClean="0"/>
            </a:fld>
            <a:endParaRPr lang="zh-CN" altLang="en-US"/>
          </a:p>
        </p:txBody>
      </p:sp>
      <p:sp>
        <p:nvSpPr>
          <p:cNvPr id="10" name="文本占位符 9"/>
          <p:cNvSpPr>
            <a:spLocks noGrp="1"/>
          </p:cNvSpPr>
          <p:nvPr>
            <p:ph type="body" sz="quarter" idx="13" hasCustomPrompt="1"/>
            <p:custDataLst>
              <p:tags r:id="rId20"/>
            </p:custDataLst>
          </p:nvPr>
        </p:nvSpPr>
        <p:spPr>
          <a:xfrm>
            <a:off x="886326" y="5123536"/>
            <a:ext cx="5711905" cy="834976"/>
          </a:xfrm>
        </p:spPr>
        <p:txBody>
          <a:bodyPr anchor="b">
            <a:normAutofit/>
          </a:bodyPr>
          <a:lstStyle>
            <a:lvl1pPr marL="0" indent="0">
              <a:lnSpc>
                <a:spcPct val="100000"/>
              </a:lnSpc>
              <a:buNone/>
              <a:defRPr sz="1600" b="1">
                <a:solidFill>
                  <a:schemeClr val="accent4"/>
                </a:solidFill>
              </a:defRPr>
            </a:lvl1pPr>
          </a:lstStyle>
          <a:p>
            <a:pPr lvl="0"/>
            <a:r>
              <a:rPr lang="zh-CN" altLang="en-US" dirty="0"/>
              <a:t>公司名占位符</a:t>
            </a:r>
            <a:endParaRPr lang="zh-CN" altLang="en-US" dirty="0"/>
          </a:p>
        </p:txBody>
      </p:sp>
      <p:sp>
        <p:nvSpPr>
          <p:cNvPr id="14" name="文本占位符 13"/>
          <p:cNvSpPr>
            <a:spLocks noGrp="1"/>
          </p:cNvSpPr>
          <p:nvPr>
            <p:ph type="body" sz="quarter" idx="14" hasCustomPrompt="1"/>
            <p:custDataLst>
              <p:tags r:id="rId21"/>
            </p:custDataLst>
          </p:nvPr>
        </p:nvSpPr>
        <p:spPr>
          <a:xfrm>
            <a:off x="3718231" y="3919467"/>
            <a:ext cx="2880000" cy="1025602"/>
          </a:xfrm>
        </p:spPr>
        <p:txBody>
          <a:bodyPr anchor="t">
            <a:normAutofit/>
          </a:bodyPr>
          <a:lstStyle>
            <a:lvl1pPr marL="0" indent="0" algn="l">
              <a:lnSpc>
                <a:spcPct val="100000"/>
              </a:lnSpc>
              <a:buNone/>
              <a:defRPr sz="1600">
                <a:solidFill>
                  <a:schemeClr val="accent3"/>
                </a:solidFill>
              </a:defRPr>
            </a:lvl1pPr>
          </a:lstStyle>
          <a:p>
            <a:pPr lvl="0"/>
            <a:r>
              <a:rPr lang="zh-CN" altLang="en-US" dirty="0"/>
              <a:t>日期时间占位符</a:t>
            </a:r>
            <a:endParaRPr lang="zh-CN" altLang="en-US" dirty="0"/>
          </a:p>
        </p:txBody>
      </p:sp>
      <p:sp>
        <p:nvSpPr>
          <p:cNvPr id="24" name="文本占位符 23"/>
          <p:cNvSpPr>
            <a:spLocks noGrp="1"/>
          </p:cNvSpPr>
          <p:nvPr>
            <p:ph type="body" sz="quarter" idx="17" hasCustomPrompt="1"/>
            <p:custDataLst>
              <p:tags r:id="rId22"/>
            </p:custDataLst>
          </p:nvPr>
        </p:nvSpPr>
        <p:spPr>
          <a:xfrm>
            <a:off x="886326" y="3921543"/>
            <a:ext cx="2743200" cy="1025602"/>
          </a:xfrm>
        </p:spPr>
        <p:txBody>
          <a:bodyPr anchor="t">
            <a:normAutofit/>
          </a:bodyPr>
          <a:lstStyle>
            <a:lvl1pPr marL="0" indent="0" algn="l">
              <a:lnSpc>
                <a:spcPct val="100000"/>
              </a:lnSpc>
              <a:buNone/>
              <a:defRPr sz="1600">
                <a:solidFill>
                  <a:schemeClr val="accent3"/>
                </a:solidFill>
              </a:defRPr>
            </a:lvl1pPr>
          </a:lstStyle>
          <a:p>
            <a:pPr lvl="0"/>
            <a:r>
              <a:rPr lang="zh-CN" altLang="en-US" dirty="0"/>
              <a:t>署名占位符</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tags" Target="../tags/tag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0" Type="http://schemas.openxmlformats.org/officeDocument/2006/relationships/theme" Target="../theme/theme2.xml"/><Relationship Id="rId9" Type="http://schemas.openxmlformats.org/officeDocument/2006/relationships/slideLayout" Target="../slideLayouts/slideLayout20.xml"/><Relationship Id="rId89" Type="http://schemas.openxmlformats.org/officeDocument/2006/relationships/image" Target="../media/image1.png"/><Relationship Id="rId88" Type="http://schemas.openxmlformats.org/officeDocument/2006/relationships/tags" Target="../tags/tag841.xml"/><Relationship Id="rId87" Type="http://schemas.openxmlformats.org/officeDocument/2006/relationships/tags" Target="../tags/tag840.xml"/><Relationship Id="rId86" Type="http://schemas.openxmlformats.org/officeDocument/2006/relationships/tags" Target="../tags/tag839.xml"/><Relationship Id="rId85" Type="http://schemas.openxmlformats.org/officeDocument/2006/relationships/tags" Target="../tags/tag838.xml"/><Relationship Id="rId84" Type="http://schemas.openxmlformats.org/officeDocument/2006/relationships/tags" Target="../tags/tag837.xml"/><Relationship Id="rId83" Type="http://schemas.openxmlformats.org/officeDocument/2006/relationships/tags" Target="../tags/tag836.xml"/><Relationship Id="rId82" Type="http://schemas.openxmlformats.org/officeDocument/2006/relationships/tags" Target="../tags/tag835.xml"/><Relationship Id="rId81" Type="http://schemas.openxmlformats.org/officeDocument/2006/relationships/tags" Target="../tags/tag834.xml"/><Relationship Id="rId80" Type="http://schemas.openxmlformats.org/officeDocument/2006/relationships/tags" Target="../tags/tag833.xml"/><Relationship Id="rId8" Type="http://schemas.openxmlformats.org/officeDocument/2006/relationships/slideLayout" Target="../slideLayouts/slideLayout19.xml"/><Relationship Id="rId79" Type="http://schemas.openxmlformats.org/officeDocument/2006/relationships/tags" Target="../tags/tag832.xml"/><Relationship Id="rId78" Type="http://schemas.openxmlformats.org/officeDocument/2006/relationships/tags" Target="../tags/tag831.xml"/><Relationship Id="rId77" Type="http://schemas.openxmlformats.org/officeDocument/2006/relationships/tags" Target="../tags/tag830.xml"/><Relationship Id="rId76" Type="http://schemas.openxmlformats.org/officeDocument/2006/relationships/tags" Target="../tags/tag829.xml"/><Relationship Id="rId75" Type="http://schemas.openxmlformats.org/officeDocument/2006/relationships/tags" Target="../tags/tag828.xml"/><Relationship Id="rId74" Type="http://schemas.openxmlformats.org/officeDocument/2006/relationships/tags" Target="../tags/tag827.xml"/><Relationship Id="rId73" Type="http://schemas.openxmlformats.org/officeDocument/2006/relationships/tags" Target="../tags/tag826.xml"/><Relationship Id="rId72" Type="http://schemas.openxmlformats.org/officeDocument/2006/relationships/tags" Target="../tags/tag825.xml"/><Relationship Id="rId71" Type="http://schemas.openxmlformats.org/officeDocument/2006/relationships/tags" Target="../tags/tag824.xml"/><Relationship Id="rId70" Type="http://schemas.openxmlformats.org/officeDocument/2006/relationships/tags" Target="../tags/tag823.xml"/><Relationship Id="rId7" Type="http://schemas.openxmlformats.org/officeDocument/2006/relationships/slideLayout" Target="../slideLayouts/slideLayout18.xml"/><Relationship Id="rId69" Type="http://schemas.openxmlformats.org/officeDocument/2006/relationships/tags" Target="../tags/tag822.xml"/><Relationship Id="rId68" Type="http://schemas.openxmlformats.org/officeDocument/2006/relationships/tags" Target="../tags/tag821.xml"/><Relationship Id="rId67" Type="http://schemas.openxmlformats.org/officeDocument/2006/relationships/tags" Target="../tags/tag820.xml"/><Relationship Id="rId66" Type="http://schemas.openxmlformats.org/officeDocument/2006/relationships/tags" Target="../tags/tag819.xml"/><Relationship Id="rId65" Type="http://schemas.openxmlformats.org/officeDocument/2006/relationships/tags" Target="../tags/tag818.xml"/><Relationship Id="rId64" Type="http://schemas.openxmlformats.org/officeDocument/2006/relationships/image" Target="../media/image7.png"/><Relationship Id="rId63" Type="http://schemas.openxmlformats.org/officeDocument/2006/relationships/tags" Target="../tags/tag817.xml"/><Relationship Id="rId62" Type="http://schemas.openxmlformats.org/officeDocument/2006/relationships/image" Target="../media/image6.png"/><Relationship Id="rId61" Type="http://schemas.openxmlformats.org/officeDocument/2006/relationships/tags" Target="../tags/tag816.xml"/><Relationship Id="rId60" Type="http://schemas.openxmlformats.org/officeDocument/2006/relationships/image" Target="../media/image5.png"/><Relationship Id="rId6" Type="http://schemas.openxmlformats.org/officeDocument/2006/relationships/slideLayout" Target="../slideLayouts/slideLayout17.xml"/><Relationship Id="rId59" Type="http://schemas.openxmlformats.org/officeDocument/2006/relationships/tags" Target="../tags/tag815.xml"/><Relationship Id="rId58" Type="http://schemas.openxmlformats.org/officeDocument/2006/relationships/image" Target="../media/image4.png"/><Relationship Id="rId57" Type="http://schemas.openxmlformats.org/officeDocument/2006/relationships/tags" Target="../tags/tag814.xml"/><Relationship Id="rId56" Type="http://schemas.openxmlformats.org/officeDocument/2006/relationships/image" Target="../media/image3.png"/><Relationship Id="rId55" Type="http://schemas.openxmlformats.org/officeDocument/2006/relationships/tags" Target="../tags/tag813.xml"/><Relationship Id="rId54" Type="http://schemas.openxmlformats.org/officeDocument/2006/relationships/image" Target="../media/image2.png"/><Relationship Id="rId53" Type="http://schemas.openxmlformats.org/officeDocument/2006/relationships/tags" Target="../tags/tag812.xml"/><Relationship Id="rId52" Type="http://schemas.openxmlformats.org/officeDocument/2006/relationships/tags" Target="../tags/tag811.xml"/><Relationship Id="rId51" Type="http://schemas.openxmlformats.org/officeDocument/2006/relationships/tags" Target="../tags/tag810.xml"/><Relationship Id="rId50" Type="http://schemas.openxmlformats.org/officeDocument/2006/relationships/tags" Target="../tags/tag809.xml"/><Relationship Id="rId5" Type="http://schemas.openxmlformats.org/officeDocument/2006/relationships/slideLayout" Target="../slideLayouts/slideLayout16.xml"/><Relationship Id="rId49" Type="http://schemas.openxmlformats.org/officeDocument/2006/relationships/tags" Target="../tags/tag808.xml"/><Relationship Id="rId48" Type="http://schemas.openxmlformats.org/officeDocument/2006/relationships/tags" Target="../tags/tag807.xml"/><Relationship Id="rId47" Type="http://schemas.openxmlformats.org/officeDocument/2006/relationships/tags" Target="../tags/tag806.xml"/><Relationship Id="rId46" Type="http://schemas.openxmlformats.org/officeDocument/2006/relationships/tags" Target="../tags/tag805.xml"/><Relationship Id="rId45" Type="http://schemas.openxmlformats.org/officeDocument/2006/relationships/tags" Target="../tags/tag804.xml"/><Relationship Id="rId44" Type="http://schemas.openxmlformats.org/officeDocument/2006/relationships/tags" Target="../tags/tag803.xml"/><Relationship Id="rId43" Type="http://schemas.openxmlformats.org/officeDocument/2006/relationships/tags" Target="../tags/tag802.xml"/><Relationship Id="rId42" Type="http://schemas.openxmlformats.org/officeDocument/2006/relationships/tags" Target="../tags/tag801.xml"/><Relationship Id="rId41" Type="http://schemas.openxmlformats.org/officeDocument/2006/relationships/tags" Target="../tags/tag800.xml"/><Relationship Id="rId40" Type="http://schemas.openxmlformats.org/officeDocument/2006/relationships/tags" Target="../tags/tag799.xml"/><Relationship Id="rId4" Type="http://schemas.openxmlformats.org/officeDocument/2006/relationships/slideLayout" Target="../slideLayouts/slideLayout15.xml"/><Relationship Id="rId39" Type="http://schemas.openxmlformats.org/officeDocument/2006/relationships/tags" Target="../tags/tag798.xml"/><Relationship Id="rId38" Type="http://schemas.openxmlformats.org/officeDocument/2006/relationships/tags" Target="../tags/tag797.xml"/><Relationship Id="rId37" Type="http://schemas.openxmlformats.org/officeDocument/2006/relationships/tags" Target="../tags/tag796.xml"/><Relationship Id="rId36" Type="http://schemas.openxmlformats.org/officeDocument/2006/relationships/tags" Target="../tags/tag795.xml"/><Relationship Id="rId35" Type="http://schemas.openxmlformats.org/officeDocument/2006/relationships/tags" Target="../tags/tag794.xml"/><Relationship Id="rId34" Type="http://schemas.openxmlformats.org/officeDocument/2006/relationships/tags" Target="../tags/tag793.xml"/><Relationship Id="rId33" Type="http://schemas.openxmlformats.org/officeDocument/2006/relationships/tags" Target="../tags/tag792.xml"/><Relationship Id="rId32" Type="http://schemas.openxmlformats.org/officeDocument/2006/relationships/tags" Target="../tags/tag791.xml"/><Relationship Id="rId31" Type="http://schemas.openxmlformats.org/officeDocument/2006/relationships/tags" Target="../tags/tag790.xml"/><Relationship Id="rId30" Type="http://schemas.openxmlformats.org/officeDocument/2006/relationships/tags" Target="../tags/tag789.xml"/><Relationship Id="rId3" Type="http://schemas.openxmlformats.org/officeDocument/2006/relationships/slideLayout" Target="../slideLayouts/slideLayout14.xml"/><Relationship Id="rId29" Type="http://schemas.openxmlformats.org/officeDocument/2006/relationships/tags" Target="../tags/tag788.xml"/><Relationship Id="rId28" Type="http://schemas.openxmlformats.org/officeDocument/2006/relationships/tags" Target="../tags/tag787.xml"/><Relationship Id="rId27" Type="http://schemas.openxmlformats.org/officeDocument/2006/relationships/tags" Target="../tags/tag786.xml"/><Relationship Id="rId26" Type="http://schemas.openxmlformats.org/officeDocument/2006/relationships/tags" Target="../tags/tag785.xml"/><Relationship Id="rId25" Type="http://schemas.openxmlformats.org/officeDocument/2006/relationships/tags" Target="../tags/tag784.xml"/><Relationship Id="rId24" Type="http://schemas.openxmlformats.org/officeDocument/2006/relationships/tags" Target="../tags/tag783.xml"/><Relationship Id="rId23" Type="http://schemas.openxmlformats.org/officeDocument/2006/relationships/tags" Target="../tags/tag782.xml"/><Relationship Id="rId22" Type="http://schemas.openxmlformats.org/officeDocument/2006/relationships/tags" Target="../tags/tag781.xml"/><Relationship Id="rId21" Type="http://schemas.openxmlformats.org/officeDocument/2006/relationships/tags" Target="../tags/tag780.xml"/><Relationship Id="rId20" Type="http://schemas.openxmlformats.org/officeDocument/2006/relationships/tags" Target="../tags/tag779.xml"/><Relationship Id="rId2" Type="http://schemas.openxmlformats.org/officeDocument/2006/relationships/slideLayout" Target="../slideLayouts/slideLayout13.xml"/><Relationship Id="rId19" Type="http://schemas.openxmlformats.org/officeDocument/2006/relationships/tags" Target="../tags/tag778.xml"/><Relationship Id="rId18" Type="http://schemas.openxmlformats.org/officeDocument/2006/relationships/tags" Target="../tags/tag777.xml"/><Relationship Id="rId17" Type="http://schemas.openxmlformats.org/officeDocument/2006/relationships/tags" Target="../tags/tag776.xml"/><Relationship Id="rId16" Type="http://schemas.openxmlformats.org/officeDocument/2006/relationships/tags" Target="../tags/tag775.xml"/><Relationship Id="rId15" Type="http://schemas.openxmlformats.org/officeDocument/2006/relationships/tags" Target="../tags/tag774.xml"/><Relationship Id="rId14" Type="http://schemas.openxmlformats.org/officeDocument/2006/relationships/tags" Target="../tags/tag773.xml"/><Relationship Id="rId13" Type="http://schemas.openxmlformats.org/officeDocument/2006/relationships/tags" Target="../tags/tag772.xml"/><Relationship Id="rId12" Type="http://schemas.openxmlformats.org/officeDocument/2006/relationships/tags" Target="../tags/tag771.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8" Type="http://schemas.openxmlformats.org/officeDocument/2006/relationships/theme" Target="../theme/theme3.xml"/><Relationship Id="rId17" Type="http://schemas.openxmlformats.org/officeDocument/2006/relationships/tags" Target="../tags/tag973.xml"/><Relationship Id="rId16" Type="http://schemas.openxmlformats.org/officeDocument/2006/relationships/tags" Target="../tags/tag972.xml"/><Relationship Id="rId15" Type="http://schemas.openxmlformats.org/officeDocument/2006/relationships/tags" Target="../tags/tag971.xml"/><Relationship Id="rId14" Type="http://schemas.openxmlformats.org/officeDocument/2006/relationships/tags" Target="../tags/tag970.xml"/><Relationship Id="rId13" Type="http://schemas.openxmlformats.org/officeDocument/2006/relationships/tags" Target="../tags/tag969.xml"/><Relationship Id="rId12" Type="http://schemas.openxmlformats.org/officeDocument/2006/relationships/tags" Target="../tags/tag968.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pic>
        <p:nvPicPr>
          <p:cNvPr id="7" name="图片 6"/>
          <p:cNvPicPr>
            <a:picLocks noChangeAspect="1"/>
          </p:cNvPicPr>
          <p:nvPr userDrawn="1">
            <p:custDataLst>
              <p:tags r:id="rId12"/>
            </p:custDataLst>
          </p:nvPr>
        </p:nvPicPr>
        <p:blipFill>
          <a:blip r:embed="rId13"/>
          <a:stretch>
            <a:fillRect/>
          </a:stretch>
        </p:blipFill>
        <p:spPr>
          <a:xfrm>
            <a:off x="9447530" y="0"/>
            <a:ext cx="2744470" cy="42545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9" name="矩形 38"/>
          <p:cNvSpPr/>
          <p:nvPr userDrawn="1">
            <p:custDataLst>
              <p:tags r:id="rId1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latin typeface="微软雅黑" panose="020B0503020204020204" charset="-122"/>
              <a:cs typeface="微软雅黑" panose="020B0503020204020204" charset="-122"/>
            </a:endParaRPr>
          </a:p>
        </p:txBody>
      </p:sp>
      <p:sp>
        <p:nvSpPr>
          <p:cNvPr id="55" name="任意多边形: 形状 2"/>
          <p:cNvSpPr/>
          <p:nvPr userDrawn="1">
            <p:custDataLst>
              <p:tags r:id="rId1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6" name="任意多边形: 形状 3"/>
          <p:cNvSpPr/>
          <p:nvPr userDrawn="1">
            <p:custDataLst>
              <p:tags r:id="rId1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7" name="任意多边形: 形状 4"/>
          <p:cNvSpPr/>
          <p:nvPr userDrawn="1">
            <p:custDataLst>
              <p:tags r:id="rId1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8" name="任意多边形: 形状 5"/>
          <p:cNvSpPr/>
          <p:nvPr userDrawn="1">
            <p:custDataLst>
              <p:tags r:id="rId1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9" name="任意多边形: 形状 6"/>
          <p:cNvSpPr/>
          <p:nvPr userDrawn="1">
            <p:custDataLst>
              <p:tags r:id="rId1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0" name="任意多边形: 形状 7"/>
          <p:cNvSpPr/>
          <p:nvPr userDrawn="1">
            <p:custDataLst>
              <p:tags r:id="rId1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1" name="任意多边形: 形状 8"/>
          <p:cNvSpPr/>
          <p:nvPr userDrawn="1">
            <p:custDataLst>
              <p:tags r:id="rId1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2" name="任意多边形: 形状 9"/>
          <p:cNvSpPr/>
          <p:nvPr userDrawn="1">
            <p:custDataLst>
              <p:tags r:id="rId2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3" name="任意多边形: 形状 10"/>
          <p:cNvSpPr/>
          <p:nvPr userDrawn="1">
            <p:custDataLst>
              <p:tags r:id="rId2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4" name="任意多边形: 形状 11"/>
          <p:cNvSpPr/>
          <p:nvPr userDrawn="1">
            <p:custDataLst>
              <p:tags r:id="rId2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5" name="任意多边形: 形状 12"/>
          <p:cNvSpPr/>
          <p:nvPr userDrawn="1">
            <p:custDataLst>
              <p:tags r:id="rId2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6" name="任意多边形: 形状 13"/>
          <p:cNvSpPr/>
          <p:nvPr userDrawn="1">
            <p:custDataLst>
              <p:tags r:id="rId2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7" name="任意多边形: 形状 14"/>
          <p:cNvSpPr/>
          <p:nvPr userDrawn="1">
            <p:custDataLst>
              <p:tags r:id="rId2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8" name="任意多边形: 形状 15"/>
          <p:cNvSpPr/>
          <p:nvPr userDrawn="1">
            <p:custDataLst>
              <p:tags r:id="rId2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9" name="任意多边形: 形状 16"/>
          <p:cNvSpPr/>
          <p:nvPr userDrawn="1">
            <p:custDataLst>
              <p:tags r:id="rId2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0" name="任意多边形: 形状 17"/>
          <p:cNvSpPr/>
          <p:nvPr userDrawn="1">
            <p:custDataLst>
              <p:tags r:id="rId2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1" name="任意多边形: 形状 18"/>
          <p:cNvSpPr/>
          <p:nvPr userDrawn="1">
            <p:custDataLst>
              <p:tags r:id="rId2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2" name="任意多边形: 形状 19"/>
          <p:cNvSpPr/>
          <p:nvPr userDrawn="1">
            <p:custDataLst>
              <p:tags r:id="rId3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3" name="任意多边形: 形状 20"/>
          <p:cNvSpPr/>
          <p:nvPr userDrawn="1">
            <p:custDataLst>
              <p:tags r:id="rId3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4" name="任意多边形: 形状 21"/>
          <p:cNvSpPr/>
          <p:nvPr userDrawn="1">
            <p:custDataLst>
              <p:tags r:id="rId3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5" name="任意多边形: 形状 22"/>
          <p:cNvSpPr/>
          <p:nvPr userDrawn="1">
            <p:custDataLst>
              <p:tags r:id="rId3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7" name="任意多边形: 形状 23"/>
          <p:cNvSpPr/>
          <p:nvPr userDrawn="1">
            <p:custDataLst>
              <p:tags r:id="rId3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87" name="任意多边形: 形状 24"/>
          <p:cNvSpPr/>
          <p:nvPr userDrawn="1">
            <p:custDataLst>
              <p:tags r:id="rId3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88" name="任意多边形: 形状 25"/>
          <p:cNvSpPr/>
          <p:nvPr userDrawn="1">
            <p:custDataLst>
              <p:tags r:id="rId3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0" name="任意多边形: 形状 26"/>
          <p:cNvSpPr/>
          <p:nvPr userDrawn="1">
            <p:custDataLst>
              <p:tags r:id="rId3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1" name="任意多边形: 形状 27"/>
          <p:cNvSpPr/>
          <p:nvPr userDrawn="1">
            <p:custDataLst>
              <p:tags r:id="rId3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3" name="任意多边形: 形状 28"/>
          <p:cNvSpPr/>
          <p:nvPr userDrawn="1">
            <p:custDataLst>
              <p:tags r:id="rId3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4" name="任意多边形: 形状 29"/>
          <p:cNvSpPr/>
          <p:nvPr userDrawn="1">
            <p:custDataLst>
              <p:tags r:id="rId4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5" name="任意多边形: 形状 30"/>
          <p:cNvSpPr/>
          <p:nvPr userDrawn="1">
            <p:custDataLst>
              <p:tags r:id="rId4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6" name="任意多边形: 形状 31"/>
          <p:cNvSpPr/>
          <p:nvPr userDrawn="1">
            <p:custDataLst>
              <p:tags r:id="rId4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7" name="任意多边形: 形状 32"/>
          <p:cNvSpPr/>
          <p:nvPr userDrawn="1">
            <p:custDataLst>
              <p:tags r:id="rId4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8" name="任意多边形: 形状 33"/>
          <p:cNvSpPr/>
          <p:nvPr userDrawn="1">
            <p:custDataLst>
              <p:tags r:id="rId4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9" name="任意多边形: 形状 34"/>
          <p:cNvSpPr/>
          <p:nvPr userDrawn="1">
            <p:custDataLst>
              <p:tags r:id="rId4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0" name="任意多边形: 形状 35"/>
          <p:cNvSpPr/>
          <p:nvPr userDrawn="1">
            <p:custDataLst>
              <p:tags r:id="rId4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1" name="任意多边形: 形状 36"/>
          <p:cNvSpPr/>
          <p:nvPr userDrawn="1">
            <p:custDataLst>
              <p:tags r:id="rId4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2" name="任意多边形: 形状 37"/>
          <p:cNvSpPr/>
          <p:nvPr userDrawn="1">
            <p:custDataLst>
              <p:tags r:id="rId4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3" name="任意多边形: 形状 38"/>
          <p:cNvSpPr/>
          <p:nvPr userDrawn="1">
            <p:custDataLst>
              <p:tags r:id="rId4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4" name="任意多边形: 形状 39"/>
          <p:cNvSpPr/>
          <p:nvPr userDrawn="1">
            <p:custDataLst>
              <p:tags r:id="rId5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5" name="任意多边形: 形状 40"/>
          <p:cNvSpPr/>
          <p:nvPr userDrawn="1">
            <p:custDataLst>
              <p:tags r:id="rId5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6" name="任意多边形: 形状 41"/>
          <p:cNvSpPr/>
          <p:nvPr userDrawn="1">
            <p:custDataLst>
              <p:tags r:id="rId5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pic>
        <p:nvPicPr>
          <p:cNvPr id="120" name="图片 119" descr="资源 2@4x-8"/>
          <p:cNvPicPr>
            <a:picLocks noChangeAspect="1"/>
          </p:cNvPicPr>
          <p:nvPr userDrawn="1">
            <p:custDataLst>
              <p:tags r:id="rId53"/>
            </p:custDataLst>
          </p:nvPr>
        </p:nvPicPr>
        <p:blipFill>
          <a:blip r:embed="rId54"/>
          <a:stretch>
            <a:fillRect/>
          </a:stretch>
        </p:blipFill>
        <p:spPr>
          <a:xfrm>
            <a:off x="4080510" y="0"/>
            <a:ext cx="1064260" cy="1348105"/>
          </a:xfrm>
          <a:prstGeom prst="rect">
            <a:avLst/>
          </a:prstGeom>
        </p:spPr>
      </p:pic>
      <p:pic>
        <p:nvPicPr>
          <p:cNvPr id="121" name="图片 120" descr="资源 3@4x-8"/>
          <p:cNvPicPr>
            <a:picLocks noChangeAspect="1"/>
          </p:cNvPicPr>
          <p:nvPr userDrawn="1">
            <p:custDataLst>
              <p:tags r:id="rId55"/>
            </p:custDataLst>
          </p:nvPr>
        </p:nvPicPr>
        <p:blipFill>
          <a:blip r:embed="rId56"/>
          <a:stretch>
            <a:fillRect/>
          </a:stretch>
        </p:blipFill>
        <p:spPr>
          <a:xfrm>
            <a:off x="7215505" y="0"/>
            <a:ext cx="4989830" cy="2374900"/>
          </a:xfrm>
          <a:prstGeom prst="rect">
            <a:avLst/>
          </a:prstGeom>
        </p:spPr>
      </p:pic>
      <p:pic>
        <p:nvPicPr>
          <p:cNvPr id="122" name="图片 121" descr="资源 4@4x-8"/>
          <p:cNvPicPr>
            <a:picLocks noChangeAspect="1"/>
          </p:cNvPicPr>
          <p:nvPr userDrawn="1">
            <p:custDataLst>
              <p:tags r:id="rId57"/>
            </p:custDataLst>
          </p:nvPr>
        </p:nvPicPr>
        <p:blipFill>
          <a:blip r:embed="rId58"/>
          <a:stretch>
            <a:fillRect/>
          </a:stretch>
        </p:blipFill>
        <p:spPr>
          <a:xfrm>
            <a:off x="1905" y="-9525"/>
            <a:ext cx="3096260" cy="2460625"/>
          </a:xfrm>
          <a:prstGeom prst="rect">
            <a:avLst/>
          </a:prstGeom>
        </p:spPr>
      </p:pic>
      <p:pic>
        <p:nvPicPr>
          <p:cNvPr id="123" name="图片 122" descr="资源 5@4x-8"/>
          <p:cNvPicPr>
            <a:picLocks noChangeAspect="1"/>
          </p:cNvPicPr>
          <p:nvPr userDrawn="1">
            <p:custDataLst>
              <p:tags r:id="rId59"/>
            </p:custDataLst>
          </p:nvPr>
        </p:nvPicPr>
        <p:blipFill>
          <a:blip r:embed="rId60"/>
          <a:stretch>
            <a:fillRect/>
          </a:stretch>
        </p:blipFill>
        <p:spPr>
          <a:xfrm>
            <a:off x="5688965" y="142240"/>
            <a:ext cx="1162685" cy="2600960"/>
          </a:xfrm>
          <a:prstGeom prst="rect">
            <a:avLst/>
          </a:prstGeom>
        </p:spPr>
      </p:pic>
      <p:pic>
        <p:nvPicPr>
          <p:cNvPr id="124" name="图片 123" descr="资源 6@4x-8"/>
          <p:cNvPicPr>
            <a:picLocks noChangeAspect="1"/>
          </p:cNvPicPr>
          <p:nvPr userDrawn="1">
            <p:custDataLst>
              <p:tags r:id="rId61"/>
            </p:custDataLst>
          </p:nvPr>
        </p:nvPicPr>
        <p:blipFill>
          <a:blip r:embed="rId62"/>
          <a:stretch>
            <a:fillRect/>
          </a:stretch>
        </p:blipFill>
        <p:spPr>
          <a:xfrm>
            <a:off x="7169150" y="55880"/>
            <a:ext cx="1387475" cy="2757170"/>
          </a:xfrm>
          <a:prstGeom prst="rect">
            <a:avLst/>
          </a:prstGeom>
        </p:spPr>
      </p:pic>
      <p:pic>
        <p:nvPicPr>
          <p:cNvPr id="125" name="图片 124" descr="资源 7@4x-8"/>
          <p:cNvPicPr>
            <a:picLocks noChangeAspect="1"/>
          </p:cNvPicPr>
          <p:nvPr userDrawn="1">
            <p:custDataLst>
              <p:tags r:id="rId63"/>
            </p:custDataLst>
          </p:nvPr>
        </p:nvPicPr>
        <p:blipFill>
          <a:blip r:embed="rId64"/>
          <a:srcRect l="48995" b="-6400"/>
          <a:stretch>
            <a:fillRect/>
          </a:stretch>
        </p:blipFill>
        <p:spPr>
          <a:xfrm>
            <a:off x="-5715" y="2753360"/>
            <a:ext cx="886460" cy="675640"/>
          </a:xfrm>
          <a:prstGeom prst="rect">
            <a:avLst/>
          </a:prstGeom>
        </p:spPr>
      </p:pic>
      <p:sp>
        <p:nvSpPr>
          <p:cNvPr id="126" name="圆角矩形 125"/>
          <p:cNvSpPr/>
          <p:nvPr userDrawn="1">
            <p:custDataLst>
              <p:tags r:id="rId6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latin typeface="微软雅黑" panose="020B0503020204020204" charset="-122"/>
              <a:cs typeface="微软雅黑" panose="020B0503020204020204" charset="-122"/>
            </a:endParaRPr>
          </a:p>
        </p:txBody>
      </p:sp>
      <p:sp>
        <p:nvSpPr>
          <p:cNvPr id="128" name="任意多边形: 形状 23"/>
          <p:cNvSpPr/>
          <p:nvPr userDrawn="1">
            <p:custDataLst>
              <p:tags r:id="rId6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latin typeface="微软雅黑" panose="020B0503020204020204" charset="-122"/>
              <a:cs typeface="微软雅黑" panose="020B0503020204020204" charset="-122"/>
            </a:endParaRPr>
          </a:p>
        </p:txBody>
      </p:sp>
      <p:sp>
        <p:nvSpPr>
          <p:cNvPr id="129" name="任意多边形: 形状 25"/>
          <p:cNvSpPr/>
          <p:nvPr userDrawn="1">
            <p:custDataLst>
              <p:tags r:id="rId6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1" name="任意多边形: 形状 26"/>
          <p:cNvSpPr/>
          <p:nvPr userDrawn="1">
            <p:custDataLst>
              <p:tags r:id="rId6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2" name="任意多边形: 形状 27"/>
          <p:cNvSpPr/>
          <p:nvPr userDrawn="1">
            <p:custDataLst>
              <p:tags r:id="rId6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3" name="任意多边形: 形状 28"/>
          <p:cNvSpPr/>
          <p:nvPr userDrawn="1">
            <p:custDataLst>
              <p:tags r:id="rId7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4" name="任意多边形: 形状 29"/>
          <p:cNvSpPr/>
          <p:nvPr userDrawn="1">
            <p:custDataLst>
              <p:tags r:id="rId7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5" name="任意多边形: 形状 30"/>
          <p:cNvSpPr/>
          <p:nvPr userDrawn="1">
            <p:custDataLst>
              <p:tags r:id="rId7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7" name="任意多边形: 形状 31"/>
          <p:cNvSpPr/>
          <p:nvPr userDrawn="1">
            <p:custDataLst>
              <p:tags r:id="rId7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8" name="任意多边形: 形状 32"/>
          <p:cNvSpPr/>
          <p:nvPr userDrawn="1">
            <p:custDataLst>
              <p:tags r:id="rId7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9" name="任意多边形: 形状 33"/>
          <p:cNvSpPr/>
          <p:nvPr userDrawn="1">
            <p:custDataLst>
              <p:tags r:id="rId7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0" name="任意多边形: 形状 34"/>
          <p:cNvSpPr/>
          <p:nvPr userDrawn="1">
            <p:custDataLst>
              <p:tags r:id="rId7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1" name="任意多边形: 形状 35"/>
          <p:cNvSpPr/>
          <p:nvPr userDrawn="1">
            <p:custDataLst>
              <p:tags r:id="rId7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2" name="任意多边形: 形状 36"/>
          <p:cNvSpPr/>
          <p:nvPr userDrawn="1">
            <p:custDataLst>
              <p:tags r:id="rId7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3" name="任意多边形: 形状 37"/>
          <p:cNvSpPr/>
          <p:nvPr userDrawn="1">
            <p:custDataLst>
              <p:tags r:id="rId7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8" name="同侧圆角矩形 7"/>
          <p:cNvSpPr/>
          <p:nvPr userDrawn="1">
            <p:custDataLst>
              <p:tags r:id="rId80"/>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微软雅黑" panose="020B0503020204020204" charset="-122"/>
              <a:cs typeface="微软雅黑" panose="020B0503020204020204" charset="-122"/>
              <a:sym typeface="+mn-ea"/>
            </a:endParaRPr>
          </a:p>
        </p:txBody>
      </p:sp>
      <p:sp>
        <p:nvSpPr>
          <p:cNvPr id="9" name="矩形 8"/>
          <p:cNvSpPr/>
          <p:nvPr userDrawn="1">
            <p:custDataLst>
              <p:tags r:id="rId81"/>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cs typeface="微软雅黑" panose="020B0503020204020204" charset="-122"/>
            </a:endParaRPr>
          </a:p>
        </p:txBody>
      </p:sp>
      <p:sp>
        <p:nvSpPr>
          <p:cNvPr id="11" name="日期占位符 10"/>
          <p:cNvSpPr>
            <a:spLocks noGrp="1"/>
          </p:cNvSpPr>
          <p:nvPr>
            <p:ph type="dt" sz="half" idx="10"/>
            <p:custDataLst>
              <p:tags r:id="rId82"/>
            </p:custDataLst>
          </p:nvPr>
        </p:nvSpPr>
        <p:spPr>
          <a:xfrm>
            <a:off x="612000" y="6314400"/>
            <a:ext cx="2700000" cy="316800"/>
          </a:xfrm>
        </p:spPr>
        <p:txBody>
          <a:bodyPr/>
          <a:lstStyle>
            <a:lvl1pPr>
              <a:defRPr>
                <a:latin typeface="微软雅黑" panose="020B0503020204020204" charset="-122"/>
                <a:cs typeface="微软雅黑" panose="020B0503020204020204" charset="-122"/>
              </a:defRPr>
            </a:lvl1pPr>
          </a:lstStyle>
          <a:p>
            <a:fld id="{760FBDFE-C587-4B4C-A407-44438C67B59E}" type="datetimeFigureOut">
              <a:rPr lang="zh-CN" altLang="en-US" smtClean="0"/>
            </a:fld>
            <a:endParaRPr lang="zh-CN" altLang="en-US"/>
          </a:p>
        </p:txBody>
      </p:sp>
      <p:sp>
        <p:nvSpPr>
          <p:cNvPr id="12" name="页脚占位符 11"/>
          <p:cNvSpPr>
            <a:spLocks noGrp="1"/>
          </p:cNvSpPr>
          <p:nvPr>
            <p:ph type="ftr" sz="quarter" idx="11"/>
            <p:custDataLst>
              <p:tags r:id="rId83"/>
            </p:custDataLst>
          </p:nvPr>
        </p:nvSpPr>
        <p:spPr>
          <a:xfrm>
            <a:off x="4116000" y="6314400"/>
            <a:ext cx="3960000" cy="316800"/>
          </a:xfrm>
        </p:spPr>
        <p:txBody>
          <a:bodyPr/>
          <a:lstStyle>
            <a:lvl1pPr>
              <a:defRPr>
                <a:latin typeface="微软雅黑" panose="020B0503020204020204" charset="-122"/>
                <a:cs typeface="微软雅黑" panose="020B0503020204020204" charset="-122"/>
              </a:defRPr>
            </a:lvl1pPr>
          </a:lstStyle>
          <a:p>
            <a:endParaRPr lang="zh-CN" altLang="en-US" dirty="0"/>
          </a:p>
        </p:txBody>
      </p:sp>
      <p:sp>
        <p:nvSpPr>
          <p:cNvPr id="13" name="灯片编号占位符 12"/>
          <p:cNvSpPr>
            <a:spLocks noGrp="1"/>
          </p:cNvSpPr>
          <p:nvPr>
            <p:ph type="sldNum" sz="quarter" idx="12"/>
            <p:custDataLst>
              <p:tags r:id="rId84"/>
            </p:custDataLst>
          </p:nvPr>
        </p:nvSpPr>
        <p:spPr>
          <a:xfrm>
            <a:off x="8877600" y="6314400"/>
            <a:ext cx="2700000" cy="316800"/>
          </a:xfrm>
        </p:spPr>
        <p:txBody>
          <a:bodyPr/>
          <a:lstStyle>
            <a:lvl1pPr>
              <a:defRPr>
                <a:latin typeface="微软雅黑" panose="020B0503020204020204" charset="-122"/>
                <a:cs typeface="微软雅黑" panose="020B0503020204020204" charset="-122"/>
              </a:defRPr>
            </a:lvl1pPr>
          </a:lstStyle>
          <a:p>
            <a:fld id="{49AE70B2-8BF9-45C0-BB95-33D1B9D3A854}" type="slidenum">
              <a:rPr lang="zh-CN" altLang="en-US" smtClean="0"/>
            </a:fld>
            <a:endParaRPr lang="zh-CN" altLang="en-US" dirty="0"/>
          </a:p>
        </p:txBody>
      </p:sp>
      <p:sp>
        <p:nvSpPr>
          <p:cNvPr id="2" name="标题占位符 1"/>
          <p:cNvSpPr>
            <a:spLocks noGrp="1"/>
          </p:cNvSpPr>
          <p:nvPr>
            <p:ph type="title"/>
            <p:custDataLst>
              <p:tags r:id="rId85"/>
            </p:custDataLst>
          </p:nvPr>
        </p:nvSpPr>
        <p:spPr>
          <a:xfrm>
            <a:off x="689610" y="545441"/>
            <a:ext cx="9359900" cy="966017"/>
          </a:xfrm>
          <a:prstGeom prst="rect">
            <a:avLst/>
          </a:prstGeom>
          <a:noFill/>
          <a:ln>
            <a:noFill/>
            <a:prstDash val="sysDash"/>
          </a:ln>
        </p:spPr>
        <p:txBody>
          <a:bodyPr vert="horz" wrap="square" lIns="91440" tIns="45720" rIns="91440" bIns="45720" rtlCol="0" anchor="ctr" anchorCtr="0">
            <a:normAutofit/>
          </a:bodyPr>
          <a:lstStyle/>
          <a:p>
            <a:pPr marL="0" marR="0" lvl="0">
              <a:buClrTx/>
              <a:buSzTx/>
              <a:buFontTx/>
            </a:pPr>
            <a:r>
              <a:rPr lang="zh-CN" altLang="en-US" dirty="0"/>
              <a:t>单击此处编辑母版标题样式</a:t>
            </a:r>
            <a:endParaRPr lang="zh-CN" altLang="en-US" dirty="0"/>
          </a:p>
        </p:txBody>
      </p:sp>
      <p:sp>
        <p:nvSpPr>
          <p:cNvPr id="3" name="文本占位符 2"/>
          <p:cNvSpPr>
            <a:spLocks noGrp="1"/>
          </p:cNvSpPr>
          <p:nvPr>
            <p:ph type="body" idx="1"/>
            <p:custDataLst>
              <p:tags r:id="rId86"/>
            </p:custDataLst>
          </p:nvPr>
        </p:nvSpPr>
        <p:spPr>
          <a:xfrm>
            <a:off x="697866" y="1735733"/>
            <a:ext cx="9359900" cy="4441230"/>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KSO_TEMPLATE" hidden="1"/>
          <p:cNvSpPr/>
          <p:nvPr userDrawn="1">
            <p:custDataLst>
              <p:tags r:id="rId8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5" name="图片 4"/>
          <p:cNvPicPr>
            <a:picLocks noChangeAspect="1"/>
          </p:cNvPicPr>
          <p:nvPr userDrawn="1">
            <p:custDataLst>
              <p:tags r:id="rId88"/>
            </p:custDataLst>
          </p:nvPr>
        </p:nvPicPr>
        <p:blipFill>
          <a:blip r:embed="rId89"/>
          <a:stretch>
            <a:fillRect/>
          </a:stretch>
        </p:blipFill>
        <p:spPr>
          <a:xfrm>
            <a:off x="9447530" y="0"/>
            <a:ext cx="2744470" cy="42545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fontAlgn="auto" latinLnBrk="0" hangingPunct="1">
        <a:lnSpc>
          <a:spcPct val="100000"/>
        </a:lnSpc>
        <a:spcBef>
          <a:spcPct val="0"/>
        </a:spcBef>
        <a:buNone/>
        <a:defRPr kumimoji="0" lang="zh-CN" altLang="en-US" sz="2400" b="1" i="0" u="none" strike="noStrike" kern="1200" cap="none" spc="300" normalizeH="0" baseline="0" smtClean="0">
          <a:ln>
            <a:noFill/>
            <a:prstDash val="sysDot"/>
          </a:ln>
          <a:solidFill>
            <a:schemeClr val="accent1"/>
          </a:solidFill>
          <a:uFillTx/>
          <a:latin typeface="+mj-ea"/>
          <a:ea typeface="+mj-ea"/>
          <a:cs typeface="微软雅黑" panose="020B0503020204020204" charset="-122"/>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ea"/>
          <a:ea typeface="+mn-ea"/>
          <a:cs typeface="微软雅黑" panose="020B0503020204020204" charset="-122"/>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ea"/>
          <a:ea typeface="+mn-ea"/>
          <a:cs typeface="微软雅黑" panose="020B0503020204020204" charset="-122"/>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ea"/>
          <a:ea typeface="+mn-ea"/>
          <a:cs typeface="微软雅黑" panose="020B0503020204020204" charset="-122"/>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ea"/>
          <a:ea typeface="+mn-ea"/>
          <a:cs typeface="微软雅黑" panose="020B0503020204020204" charset="-122"/>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ea"/>
          <a:ea typeface="+mn-ea"/>
          <a:cs typeface="微软雅黑" panose="020B0503020204020204"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838200" y="360000"/>
            <a:ext cx="10515600" cy="864000"/>
          </a:xfrm>
          <a:prstGeom prst="rect">
            <a:avLst/>
          </a:prstGeom>
        </p:spPr>
        <p:txBody>
          <a:bodyPr vert="horz" lIns="0" tIns="0" rIns="0" bIns="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838200" y="1364400"/>
            <a:ext cx="10515600" cy="4813200"/>
          </a:xfrm>
          <a:prstGeom prst="rect">
            <a:avLst/>
          </a:prstGeom>
        </p:spPr>
        <p:txBody>
          <a:bodyPr vert="horz" lIns="0" tIns="0" rIns="0" bIns="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2"/>
            <p:custDataLst>
              <p:tags r:id="rId14"/>
            </p:custDataLst>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custDataLst>
              <p:tags r:id="rId16"/>
            </p:custDataLst>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8" name="KSO_TEMPLATE" hidden="1"/>
          <p:cNvSpPr/>
          <p:nvPr userDrawn="1">
            <p:custDataLst>
              <p:tags r:id="rId17"/>
            </p:custDataLst>
          </p:nvPr>
        </p:nvSpPr>
        <p:spPr>
          <a:xfrm>
            <a:off x="0" y="0"/>
            <a:ext cx="0" cy="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latinLnBrk="0" hangingPunct="1">
        <a:lnSpc>
          <a:spcPct val="100000"/>
        </a:lnSpc>
        <a:spcBef>
          <a:spcPct val="0"/>
        </a:spcBef>
        <a:buNone/>
        <a:defRPr sz="3600" b="1" kern="1200">
          <a:solidFill>
            <a:schemeClr val="accent4"/>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2.xml"/><Relationship Id="rId5" Type="http://schemas.openxmlformats.org/officeDocument/2006/relationships/tags" Target="../tags/tag977.xml"/><Relationship Id="rId4" Type="http://schemas.openxmlformats.org/officeDocument/2006/relationships/image" Target="../media/image1.png"/><Relationship Id="rId3" Type="http://schemas.openxmlformats.org/officeDocument/2006/relationships/tags" Target="../tags/tag976.xml"/><Relationship Id="rId2" Type="http://schemas.openxmlformats.org/officeDocument/2006/relationships/tags" Target="../tags/tag975.xml"/><Relationship Id="rId1" Type="http://schemas.openxmlformats.org/officeDocument/2006/relationships/tags" Target="../tags/tag974.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1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1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14.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1015.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16.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17.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tags" Target="../tags/tag1019.xml"/><Relationship Id="rId2" Type="http://schemas.openxmlformats.org/officeDocument/2006/relationships/image" Target="../media/image9.png"/><Relationship Id="rId1" Type="http://schemas.openxmlformats.org/officeDocument/2006/relationships/tags" Target="../tags/tag1018.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20.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21.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22.xml"/></Relationships>
</file>

<file path=ppt/slides/_rels/slide2.xml.rels><?xml version="1.0" encoding="UTF-8" standalone="yes"?>
<Relationships xmlns="http://schemas.openxmlformats.org/package/2006/relationships"><Relationship Id="rId9" Type="http://schemas.openxmlformats.org/officeDocument/2006/relationships/tags" Target="../tags/tag986.xml"/><Relationship Id="rId8" Type="http://schemas.openxmlformats.org/officeDocument/2006/relationships/tags" Target="../tags/tag985.xml"/><Relationship Id="rId7" Type="http://schemas.openxmlformats.org/officeDocument/2006/relationships/tags" Target="../tags/tag984.xml"/><Relationship Id="rId6" Type="http://schemas.openxmlformats.org/officeDocument/2006/relationships/tags" Target="../tags/tag983.xml"/><Relationship Id="rId5" Type="http://schemas.openxmlformats.org/officeDocument/2006/relationships/tags" Target="../tags/tag982.xml"/><Relationship Id="rId4" Type="http://schemas.openxmlformats.org/officeDocument/2006/relationships/tags" Target="../tags/tag981.xml"/><Relationship Id="rId3" Type="http://schemas.openxmlformats.org/officeDocument/2006/relationships/tags" Target="../tags/tag980.xml"/><Relationship Id="rId2" Type="http://schemas.openxmlformats.org/officeDocument/2006/relationships/tags" Target="../tags/tag979.xml"/><Relationship Id="rId12" Type="http://schemas.openxmlformats.org/officeDocument/2006/relationships/notesSlide" Target="../notesSlides/notesSlide2.xml"/><Relationship Id="rId11" Type="http://schemas.openxmlformats.org/officeDocument/2006/relationships/slideLayout" Target="../slideLayouts/slideLayout18.xml"/><Relationship Id="rId10" Type="http://schemas.openxmlformats.org/officeDocument/2006/relationships/tags" Target="../tags/tag987.xml"/><Relationship Id="rId1" Type="http://schemas.openxmlformats.org/officeDocument/2006/relationships/tags" Target="../tags/tag978.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23.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24.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25.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26.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27.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28.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29.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30.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31.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32.xml"/></Relationships>
</file>

<file path=ppt/slides/_rels/slide3.xml.rels><?xml version="1.0" encoding="UTF-8" standalone="yes"?>
<Relationships xmlns="http://schemas.openxmlformats.org/package/2006/relationships"><Relationship Id="rId9" Type="http://schemas.openxmlformats.org/officeDocument/2006/relationships/tags" Target="../tags/tag996.xml"/><Relationship Id="rId8" Type="http://schemas.openxmlformats.org/officeDocument/2006/relationships/tags" Target="../tags/tag995.xml"/><Relationship Id="rId7" Type="http://schemas.openxmlformats.org/officeDocument/2006/relationships/tags" Target="../tags/tag994.xml"/><Relationship Id="rId6" Type="http://schemas.openxmlformats.org/officeDocument/2006/relationships/tags" Target="../tags/tag993.xml"/><Relationship Id="rId5" Type="http://schemas.openxmlformats.org/officeDocument/2006/relationships/tags" Target="../tags/tag992.xml"/><Relationship Id="rId4" Type="http://schemas.openxmlformats.org/officeDocument/2006/relationships/tags" Target="../tags/tag991.xml"/><Relationship Id="rId3" Type="http://schemas.openxmlformats.org/officeDocument/2006/relationships/tags" Target="../tags/tag990.xml"/><Relationship Id="rId2" Type="http://schemas.openxmlformats.org/officeDocument/2006/relationships/tags" Target="../tags/tag989.xml"/><Relationship Id="rId19" Type="http://schemas.openxmlformats.org/officeDocument/2006/relationships/notesSlide" Target="../notesSlides/notesSlide3.xml"/><Relationship Id="rId18" Type="http://schemas.openxmlformats.org/officeDocument/2006/relationships/slideLayout" Target="../slideLayouts/slideLayout18.xml"/><Relationship Id="rId17" Type="http://schemas.openxmlformats.org/officeDocument/2006/relationships/tags" Target="../tags/tag1004.xml"/><Relationship Id="rId16" Type="http://schemas.openxmlformats.org/officeDocument/2006/relationships/tags" Target="../tags/tag1003.xml"/><Relationship Id="rId15" Type="http://schemas.openxmlformats.org/officeDocument/2006/relationships/tags" Target="../tags/tag1002.xml"/><Relationship Id="rId14" Type="http://schemas.openxmlformats.org/officeDocument/2006/relationships/tags" Target="../tags/tag1001.xml"/><Relationship Id="rId13" Type="http://schemas.openxmlformats.org/officeDocument/2006/relationships/tags" Target="../tags/tag1000.xml"/><Relationship Id="rId12" Type="http://schemas.openxmlformats.org/officeDocument/2006/relationships/tags" Target="../tags/tag999.xml"/><Relationship Id="rId11" Type="http://schemas.openxmlformats.org/officeDocument/2006/relationships/tags" Target="../tags/tag998.xml"/><Relationship Id="rId10" Type="http://schemas.openxmlformats.org/officeDocument/2006/relationships/tags" Target="../tags/tag997.xml"/><Relationship Id="rId1" Type="http://schemas.openxmlformats.org/officeDocument/2006/relationships/tags" Target="../tags/tag988.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33.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34.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35.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36.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37.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38.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39.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40.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41.xml"/></Relationships>
</file>

<file path=ppt/slides/_rels/slide39.xml.rels><?xml version="1.0" encoding="UTF-8" standalone="yes"?>
<Relationships xmlns="http://schemas.openxmlformats.org/package/2006/relationships"><Relationship Id="rId9" Type="http://schemas.openxmlformats.org/officeDocument/2006/relationships/tags" Target="../tags/tag1050.xml"/><Relationship Id="rId8" Type="http://schemas.openxmlformats.org/officeDocument/2006/relationships/tags" Target="../tags/tag1049.xml"/><Relationship Id="rId7" Type="http://schemas.openxmlformats.org/officeDocument/2006/relationships/tags" Target="../tags/tag1048.xml"/><Relationship Id="rId6" Type="http://schemas.openxmlformats.org/officeDocument/2006/relationships/tags" Target="../tags/tag1047.xml"/><Relationship Id="rId5" Type="http://schemas.openxmlformats.org/officeDocument/2006/relationships/tags" Target="../tags/tag1046.xml"/><Relationship Id="rId4" Type="http://schemas.openxmlformats.org/officeDocument/2006/relationships/tags" Target="../tags/tag1045.xml"/><Relationship Id="rId30" Type="http://schemas.openxmlformats.org/officeDocument/2006/relationships/slideLayout" Target="../slideLayouts/slideLayout13.xml"/><Relationship Id="rId3" Type="http://schemas.openxmlformats.org/officeDocument/2006/relationships/tags" Target="../tags/tag1044.xml"/><Relationship Id="rId29" Type="http://schemas.openxmlformats.org/officeDocument/2006/relationships/tags" Target="../tags/tag1070.xml"/><Relationship Id="rId28" Type="http://schemas.openxmlformats.org/officeDocument/2006/relationships/tags" Target="../tags/tag1069.xml"/><Relationship Id="rId27" Type="http://schemas.openxmlformats.org/officeDocument/2006/relationships/tags" Target="../tags/tag1068.xml"/><Relationship Id="rId26" Type="http://schemas.openxmlformats.org/officeDocument/2006/relationships/tags" Target="../tags/tag1067.xml"/><Relationship Id="rId25" Type="http://schemas.openxmlformats.org/officeDocument/2006/relationships/tags" Target="../tags/tag1066.xml"/><Relationship Id="rId24" Type="http://schemas.openxmlformats.org/officeDocument/2006/relationships/tags" Target="../tags/tag1065.xml"/><Relationship Id="rId23" Type="http://schemas.openxmlformats.org/officeDocument/2006/relationships/tags" Target="../tags/tag1064.xml"/><Relationship Id="rId22" Type="http://schemas.openxmlformats.org/officeDocument/2006/relationships/tags" Target="../tags/tag1063.xml"/><Relationship Id="rId21" Type="http://schemas.openxmlformats.org/officeDocument/2006/relationships/tags" Target="../tags/tag1062.xml"/><Relationship Id="rId20" Type="http://schemas.openxmlformats.org/officeDocument/2006/relationships/tags" Target="../tags/tag1061.xml"/><Relationship Id="rId2" Type="http://schemas.openxmlformats.org/officeDocument/2006/relationships/tags" Target="../tags/tag1043.xml"/><Relationship Id="rId19" Type="http://schemas.openxmlformats.org/officeDocument/2006/relationships/tags" Target="../tags/tag1060.xml"/><Relationship Id="rId18" Type="http://schemas.openxmlformats.org/officeDocument/2006/relationships/tags" Target="../tags/tag1059.xml"/><Relationship Id="rId17" Type="http://schemas.openxmlformats.org/officeDocument/2006/relationships/tags" Target="../tags/tag1058.xml"/><Relationship Id="rId16" Type="http://schemas.openxmlformats.org/officeDocument/2006/relationships/tags" Target="../tags/tag1057.xml"/><Relationship Id="rId15" Type="http://schemas.openxmlformats.org/officeDocument/2006/relationships/tags" Target="../tags/tag1056.xml"/><Relationship Id="rId14" Type="http://schemas.openxmlformats.org/officeDocument/2006/relationships/tags" Target="../tags/tag1055.xml"/><Relationship Id="rId13" Type="http://schemas.openxmlformats.org/officeDocument/2006/relationships/tags" Target="../tags/tag1054.xml"/><Relationship Id="rId12" Type="http://schemas.openxmlformats.org/officeDocument/2006/relationships/tags" Target="../tags/tag1053.xml"/><Relationship Id="rId11" Type="http://schemas.openxmlformats.org/officeDocument/2006/relationships/tags" Target="../tags/tag1052.xml"/><Relationship Id="rId10" Type="http://schemas.openxmlformats.org/officeDocument/2006/relationships/tags" Target="../tags/tag1051.xml"/><Relationship Id="rId1" Type="http://schemas.openxmlformats.org/officeDocument/2006/relationships/tags" Target="../tags/tag104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005.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71.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72.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73.xml"/></Relationships>
</file>

<file path=ppt/slides/_rels/slide43.xml.rels><?xml version="1.0" encoding="UTF-8" standalone="yes"?>
<Relationships xmlns="http://schemas.openxmlformats.org/package/2006/relationships"><Relationship Id="rId9" Type="http://schemas.openxmlformats.org/officeDocument/2006/relationships/tags" Target="../tags/tag1082.xml"/><Relationship Id="rId8" Type="http://schemas.openxmlformats.org/officeDocument/2006/relationships/tags" Target="../tags/tag1081.xml"/><Relationship Id="rId7" Type="http://schemas.openxmlformats.org/officeDocument/2006/relationships/tags" Target="../tags/tag1080.xml"/><Relationship Id="rId6" Type="http://schemas.openxmlformats.org/officeDocument/2006/relationships/tags" Target="../tags/tag1079.xml"/><Relationship Id="rId5" Type="http://schemas.openxmlformats.org/officeDocument/2006/relationships/tags" Target="../tags/tag1078.xml"/><Relationship Id="rId4" Type="http://schemas.openxmlformats.org/officeDocument/2006/relationships/tags" Target="../tags/tag1077.xml"/><Relationship Id="rId3" Type="http://schemas.openxmlformats.org/officeDocument/2006/relationships/tags" Target="../tags/tag1076.xml"/><Relationship Id="rId23" Type="http://schemas.openxmlformats.org/officeDocument/2006/relationships/slideLayout" Target="../slideLayouts/slideLayout13.xml"/><Relationship Id="rId22" Type="http://schemas.openxmlformats.org/officeDocument/2006/relationships/tags" Target="../tags/tag1095.xml"/><Relationship Id="rId21" Type="http://schemas.openxmlformats.org/officeDocument/2006/relationships/tags" Target="../tags/tag1094.xml"/><Relationship Id="rId20" Type="http://schemas.openxmlformats.org/officeDocument/2006/relationships/tags" Target="../tags/tag1093.xml"/><Relationship Id="rId2" Type="http://schemas.openxmlformats.org/officeDocument/2006/relationships/tags" Target="../tags/tag1075.xml"/><Relationship Id="rId19" Type="http://schemas.openxmlformats.org/officeDocument/2006/relationships/tags" Target="../tags/tag1092.xml"/><Relationship Id="rId18" Type="http://schemas.openxmlformats.org/officeDocument/2006/relationships/tags" Target="../tags/tag1091.xml"/><Relationship Id="rId17" Type="http://schemas.openxmlformats.org/officeDocument/2006/relationships/tags" Target="../tags/tag1090.xml"/><Relationship Id="rId16" Type="http://schemas.openxmlformats.org/officeDocument/2006/relationships/tags" Target="../tags/tag1089.xml"/><Relationship Id="rId15" Type="http://schemas.openxmlformats.org/officeDocument/2006/relationships/tags" Target="../tags/tag1088.xml"/><Relationship Id="rId14" Type="http://schemas.openxmlformats.org/officeDocument/2006/relationships/tags" Target="../tags/tag1087.xml"/><Relationship Id="rId13" Type="http://schemas.openxmlformats.org/officeDocument/2006/relationships/tags" Target="../tags/tag1086.xml"/><Relationship Id="rId12" Type="http://schemas.openxmlformats.org/officeDocument/2006/relationships/tags" Target="../tags/tag1085.xml"/><Relationship Id="rId11" Type="http://schemas.openxmlformats.org/officeDocument/2006/relationships/tags" Target="../tags/tag1084.xml"/><Relationship Id="rId10" Type="http://schemas.openxmlformats.org/officeDocument/2006/relationships/tags" Target="../tags/tag1083.xml"/><Relationship Id="rId1" Type="http://schemas.openxmlformats.org/officeDocument/2006/relationships/tags" Target="../tags/tag1074.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96.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97.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98.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99.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00.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110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1006.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02.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04.xml"/><Relationship Id="rId1" Type="http://schemas.openxmlformats.org/officeDocument/2006/relationships/tags" Target="../tags/tag1103.xml"/></Relationships>
</file>

<file path=ppt/slides/_rels/slide52.xml.rels><?xml version="1.0" encoding="UTF-8" standalone="yes"?>
<Relationships xmlns="http://schemas.openxmlformats.org/package/2006/relationships"><Relationship Id="rId9" Type="http://schemas.openxmlformats.org/officeDocument/2006/relationships/tags" Target="../tags/tag1113.xml"/><Relationship Id="rId8" Type="http://schemas.openxmlformats.org/officeDocument/2006/relationships/tags" Target="../tags/tag1112.xml"/><Relationship Id="rId7" Type="http://schemas.openxmlformats.org/officeDocument/2006/relationships/tags" Target="../tags/tag1111.xml"/><Relationship Id="rId6" Type="http://schemas.openxmlformats.org/officeDocument/2006/relationships/tags" Target="../tags/tag1110.xml"/><Relationship Id="rId5" Type="http://schemas.openxmlformats.org/officeDocument/2006/relationships/tags" Target="../tags/tag1109.xml"/><Relationship Id="rId4" Type="http://schemas.openxmlformats.org/officeDocument/2006/relationships/tags" Target="../tags/tag1108.xml"/><Relationship Id="rId3" Type="http://schemas.openxmlformats.org/officeDocument/2006/relationships/tags" Target="../tags/tag1107.xml"/><Relationship Id="rId21" Type="http://schemas.openxmlformats.org/officeDocument/2006/relationships/slideLayout" Target="../slideLayouts/slideLayout13.xml"/><Relationship Id="rId20" Type="http://schemas.openxmlformats.org/officeDocument/2006/relationships/tags" Target="../tags/tag1124.xml"/><Relationship Id="rId2" Type="http://schemas.openxmlformats.org/officeDocument/2006/relationships/tags" Target="../tags/tag1106.xml"/><Relationship Id="rId19" Type="http://schemas.openxmlformats.org/officeDocument/2006/relationships/tags" Target="../tags/tag1123.xml"/><Relationship Id="rId18" Type="http://schemas.openxmlformats.org/officeDocument/2006/relationships/tags" Target="../tags/tag1122.xml"/><Relationship Id="rId17" Type="http://schemas.openxmlformats.org/officeDocument/2006/relationships/tags" Target="../tags/tag1121.xml"/><Relationship Id="rId16" Type="http://schemas.openxmlformats.org/officeDocument/2006/relationships/tags" Target="../tags/tag1120.xml"/><Relationship Id="rId15" Type="http://schemas.openxmlformats.org/officeDocument/2006/relationships/tags" Target="../tags/tag1119.xml"/><Relationship Id="rId14" Type="http://schemas.openxmlformats.org/officeDocument/2006/relationships/tags" Target="../tags/tag1118.xml"/><Relationship Id="rId13" Type="http://schemas.openxmlformats.org/officeDocument/2006/relationships/tags" Target="../tags/tag1117.xml"/><Relationship Id="rId12" Type="http://schemas.openxmlformats.org/officeDocument/2006/relationships/tags" Target="../tags/tag1116.xml"/><Relationship Id="rId11" Type="http://schemas.openxmlformats.org/officeDocument/2006/relationships/tags" Target="../tags/tag1115.xml"/><Relationship Id="rId10" Type="http://schemas.openxmlformats.org/officeDocument/2006/relationships/tags" Target="../tags/tag1114.xml"/><Relationship Id="rId1" Type="http://schemas.openxmlformats.org/officeDocument/2006/relationships/tags" Target="../tags/tag1105.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25.xml"/></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26.xml"/></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27.xm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28.xm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29.xml"/></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30.xml"/></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3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07.xml"/></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32.xml"/></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33.xml"/></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34.xml"/></Relationships>
</file>

<file path=ppt/slides/_rels/slide6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35.xml"/></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36.xml"/></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37.xml"/></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38.xml"/></Relationships>
</file>

<file path=ppt/slides/_rels/slide6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39.xml"/></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40.xml"/></Relationships>
</file>

<file path=ppt/slides/_rels/slide6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4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08.xml"/></Relationships>
</file>

<file path=ppt/slides/_rels/slide7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42.xml"/></Relationships>
</file>

<file path=ppt/slides/_rels/slide7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43.xml"/></Relationships>
</file>

<file path=ppt/slides/_rels/slide7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44.xml"/></Relationships>
</file>

<file path=ppt/slides/_rels/slide73.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147.xml"/><Relationship Id="rId3" Type="http://schemas.openxmlformats.org/officeDocument/2006/relationships/image" Target="../media/image10.png"/><Relationship Id="rId2" Type="http://schemas.openxmlformats.org/officeDocument/2006/relationships/tags" Target="../tags/tag1146.xml"/><Relationship Id="rId1" Type="http://schemas.openxmlformats.org/officeDocument/2006/relationships/tags" Target="../tags/tag1145.xml"/></Relationships>
</file>

<file path=ppt/slides/_rels/slide74.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150.xml"/><Relationship Id="rId3" Type="http://schemas.openxmlformats.org/officeDocument/2006/relationships/image" Target="../media/image11.png"/><Relationship Id="rId2" Type="http://schemas.openxmlformats.org/officeDocument/2006/relationships/tags" Target="../tags/tag1149.xml"/><Relationship Id="rId1" Type="http://schemas.openxmlformats.org/officeDocument/2006/relationships/tags" Target="../tags/tag1148.xml"/></Relationships>
</file>

<file path=ppt/slides/_rels/slide75.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153.xml"/><Relationship Id="rId3" Type="http://schemas.openxmlformats.org/officeDocument/2006/relationships/image" Target="../media/image12.png"/><Relationship Id="rId2" Type="http://schemas.openxmlformats.org/officeDocument/2006/relationships/tags" Target="../tags/tag1152.xml"/><Relationship Id="rId1" Type="http://schemas.openxmlformats.org/officeDocument/2006/relationships/tags" Target="../tags/tag1151.xml"/></Relationships>
</file>

<file path=ppt/slides/_rels/slide76.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156.xml"/><Relationship Id="rId3" Type="http://schemas.openxmlformats.org/officeDocument/2006/relationships/image" Target="../media/image13.png"/><Relationship Id="rId2" Type="http://schemas.openxmlformats.org/officeDocument/2006/relationships/tags" Target="../tags/tag1155.xml"/><Relationship Id="rId1" Type="http://schemas.openxmlformats.org/officeDocument/2006/relationships/tags" Target="../tags/tag1154.xml"/></Relationships>
</file>

<file path=ppt/slides/_rels/slide77.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159.xml"/><Relationship Id="rId3" Type="http://schemas.openxmlformats.org/officeDocument/2006/relationships/image" Target="../media/image14.png"/><Relationship Id="rId2" Type="http://schemas.openxmlformats.org/officeDocument/2006/relationships/tags" Target="../tags/tag1158.xml"/><Relationship Id="rId1" Type="http://schemas.openxmlformats.org/officeDocument/2006/relationships/tags" Target="../tags/tag1157.xml"/></Relationships>
</file>

<file path=ppt/slides/_rels/slide78.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18.xml"/><Relationship Id="rId3" Type="http://schemas.openxmlformats.org/officeDocument/2006/relationships/tags" Target="../tags/tag1162.xml"/><Relationship Id="rId2" Type="http://schemas.openxmlformats.org/officeDocument/2006/relationships/tags" Target="../tags/tag1161.xml"/><Relationship Id="rId1" Type="http://schemas.openxmlformats.org/officeDocument/2006/relationships/tags" Target="../tags/tag1160.xml"/></Relationships>
</file>

<file path=ppt/slides/_rels/slide79.xml.rels><?xml version="1.0" encoding="UTF-8" standalone="yes"?>
<Relationships xmlns="http://schemas.openxmlformats.org/package/2006/relationships"><Relationship Id="rId9" Type="http://schemas.openxmlformats.org/officeDocument/2006/relationships/tags" Target="../tags/tag1171.xml"/><Relationship Id="rId8" Type="http://schemas.openxmlformats.org/officeDocument/2006/relationships/tags" Target="../tags/tag1170.xml"/><Relationship Id="rId7" Type="http://schemas.openxmlformats.org/officeDocument/2006/relationships/tags" Target="../tags/tag1169.xml"/><Relationship Id="rId6" Type="http://schemas.openxmlformats.org/officeDocument/2006/relationships/tags" Target="../tags/tag1168.xml"/><Relationship Id="rId5" Type="http://schemas.openxmlformats.org/officeDocument/2006/relationships/tags" Target="../tags/tag1167.xml"/><Relationship Id="rId4" Type="http://schemas.openxmlformats.org/officeDocument/2006/relationships/tags" Target="../tags/tag1166.xml"/><Relationship Id="rId3" Type="http://schemas.openxmlformats.org/officeDocument/2006/relationships/tags" Target="../tags/tag1165.xml"/><Relationship Id="rId24" Type="http://schemas.openxmlformats.org/officeDocument/2006/relationships/notesSlide" Target="../notesSlides/notesSlide5.xml"/><Relationship Id="rId23" Type="http://schemas.openxmlformats.org/officeDocument/2006/relationships/slideLayout" Target="../slideLayouts/slideLayout18.xml"/><Relationship Id="rId22" Type="http://schemas.openxmlformats.org/officeDocument/2006/relationships/tags" Target="../tags/tag1184.xml"/><Relationship Id="rId21" Type="http://schemas.openxmlformats.org/officeDocument/2006/relationships/tags" Target="../tags/tag1183.xml"/><Relationship Id="rId20" Type="http://schemas.openxmlformats.org/officeDocument/2006/relationships/tags" Target="../tags/tag1182.xml"/><Relationship Id="rId2" Type="http://schemas.openxmlformats.org/officeDocument/2006/relationships/tags" Target="../tags/tag1164.xml"/><Relationship Id="rId19" Type="http://schemas.openxmlformats.org/officeDocument/2006/relationships/tags" Target="../tags/tag1181.xml"/><Relationship Id="rId18" Type="http://schemas.openxmlformats.org/officeDocument/2006/relationships/tags" Target="../tags/tag1180.xml"/><Relationship Id="rId17" Type="http://schemas.openxmlformats.org/officeDocument/2006/relationships/tags" Target="../tags/tag1179.xml"/><Relationship Id="rId16" Type="http://schemas.openxmlformats.org/officeDocument/2006/relationships/tags" Target="../tags/tag1178.xml"/><Relationship Id="rId15" Type="http://schemas.openxmlformats.org/officeDocument/2006/relationships/tags" Target="../tags/tag1177.xml"/><Relationship Id="rId14" Type="http://schemas.openxmlformats.org/officeDocument/2006/relationships/tags" Target="../tags/tag1176.xml"/><Relationship Id="rId13" Type="http://schemas.openxmlformats.org/officeDocument/2006/relationships/tags" Target="../tags/tag1175.xml"/><Relationship Id="rId12" Type="http://schemas.openxmlformats.org/officeDocument/2006/relationships/tags" Target="../tags/tag1174.xml"/><Relationship Id="rId11" Type="http://schemas.openxmlformats.org/officeDocument/2006/relationships/tags" Target="../tags/tag1173.xml"/><Relationship Id="rId10" Type="http://schemas.openxmlformats.org/officeDocument/2006/relationships/tags" Target="../tags/tag1172.xml"/><Relationship Id="rId1" Type="http://schemas.openxmlformats.org/officeDocument/2006/relationships/tags" Target="../tags/tag1163.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010.xml"/><Relationship Id="rId1" Type="http://schemas.openxmlformats.org/officeDocument/2006/relationships/tags" Target="../tags/tag1009.xml"/></Relationships>
</file>

<file path=ppt/slides/_rels/slide80.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1185.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idx="6"/>
            <p:custDataLst>
              <p:tags r:id="rId1"/>
            </p:custDataLst>
          </p:nvPr>
        </p:nvSpPr>
        <p:spPr/>
        <p:txBody>
          <a:bodyPr>
            <a:noAutofit/>
          </a:bodyPr>
          <a:lstStyle/>
          <a:p>
            <a:r>
              <a:rPr lang="zh-CN" altLang="en-US" sz="1800" dirty="0">
                <a:solidFill>
                  <a:schemeClr val="tx1"/>
                </a:solidFill>
              </a:rPr>
              <a:t> 庞建萍，柳倩主编.</a:t>
            </a:r>
            <a:r>
              <a:rPr lang="en-US" altLang="zh-CN" sz="1800" dirty="0">
                <a:solidFill>
                  <a:schemeClr val="tx1"/>
                </a:solidFill>
              </a:rPr>
              <a:t>—</a:t>
            </a:r>
            <a:r>
              <a:rPr lang="zh-CN" altLang="en-US" sz="1800" dirty="0">
                <a:solidFill>
                  <a:schemeClr val="tx1"/>
                </a:solidFill>
              </a:rPr>
              <a:t>上海：华东师范大学出版社，2023</a:t>
            </a:r>
            <a:endParaRPr lang="zh-CN" altLang="en-US" sz="1800" dirty="0">
              <a:solidFill>
                <a:schemeClr val="tx1"/>
              </a:solidFill>
            </a:endParaRPr>
          </a:p>
          <a:p>
            <a:r>
              <a:rPr lang="zh-CN" altLang="en-US" sz="1800" dirty="0">
                <a:solidFill>
                  <a:schemeClr val="tx1"/>
                </a:solidFill>
              </a:rPr>
              <a:t>  学前教育专业系列教材</a:t>
            </a:r>
            <a:endParaRPr lang="zh-CN" altLang="en-US" sz="1800" dirty="0">
              <a:solidFill>
                <a:schemeClr val="tx1"/>
              </a:solidFill>
            </a:endParaRPr>
          </a:p>
          <a:p>
            <a:r>
              <a:rPr lang="zh-CN" altLang="en-US" sz="1800" dirty="0">
                <a:solidFill>
                  <a:schemeClr val="tx1"/>
                </a:solidFill>
              </a:rPr>
              <a:t>  ISBN 978-7-5760-3587-2</a:t>
            </a:r>
            <a:endParaRPr lang="zh-CN" altLang="en-US" sz="1800" dirty="0">
              <a:solidFill>
                <a:schemeClr val="tx1"/>
              </a:solidFill>
            </a:endParaRPr>
          </a:p>
        </p:txBody>
      </p:sp>
      <p:sp>
        <p:nvSpPr>
          <p:cNvPr id="13" name="标题 12"/>
          <p:cNvSpPr>
            <a:spLocks noGrp="1"/>
          </p:cNvSpPr>
          <p:nvPr>
            <p:ph type="title" idx="5"/>
            <p:custDataLst>
              <p:tags r:id="rId2"/>
            </p:custDataLst>
          </p:nvPr>
        </p:nvSpPr>
        <p:spPr>
          <a:xfrm>
            <a:off x="1318260" y="2026285"/>
            <a:ext cx="9824085" cy="1522730"/>
          </a:xfrm>
        </p:spPr>
        <p:txBody>
          <a:bodyPr>
            <a:normAutofit/>
            <a:scene3d>
              <a:camera prst="orthographicFront"/>
              <a:lightRig rig="threePt" dir="t"/>
            </a:scene3d>
          </a:bodyPr>
          <a:lstStyle/>
          <a:p>
            <a:r>
              <a:rPr lang="zh-CN" altLang="en-US" dirty="0">
                <a:solidFill>
                  <a:schemeClr val="tx1"/>
                </a:solidFill>
                <a:effectLst>
                  <a:outerShdw blurRad="38100" dist="19050" dir="2700000" algn="tl" rotWithShape="0">
                    <a:schemeClr val="dk1">
                      <a:alpha val="40000"/>
                    </a:schemeClr>
                  </a:outerShdw>
                </a:effectLst>
              </a:rPr>
              <a:t>第五章 </a:t>
            </a:r>
            <a:r>
              <a:rPr lang="en-US" altLang="zh-CN" dirty="0">
                <a:solidFill>
                  <a:schemeClr val="tx1"/>
                </a:solidFill>
                <a:effectLst>
                  <a:outerShdw blurRad="38100" dist="19050" dir="2700000" algn="tl" rotWithShape="0">
                    <a:schemeClr val="dk1">
                      <a:alpha val="40000"/>
                    </a:schemeClr>
                  </a:outerShdw>
                </a:effectLst>
              </a:rPr>
              <a:t>  </a:t>
            </a:r>
            <a:r>
              <a:rPr lang="zh-CN" altLang="en-US" dirty="0">
                <a:solidFill>
                  <a:schemeClr val="tx1"/>
                </a:solidFill>
                <a:effectLst>
                  <a:outerShdw blurRad="38100" dist="19050" dir="2700000" algn="tl" rotWithShape="0">
                    <a:schemeClr val="dk1">
                      <a:alpha val="40000"/>
                    </a:schemeClr>
                  </a:outerShdw>
                </a:effectLst>
              </a:rPr>
              <a:t>学前儿童体育</a:t>
            </a:r>
            <a:r>
              <a:rPr lang="zh-CN" altLang="en-US" sz="5300" dirty="0">
                <a:solidFill>
                  <a:schemeClr val="tx1"/>
                </a:solidFill>
                <a:effectLst>
                  <a:outerShdw blurRad="38100" dist="19050" dir="2700000" algn="tl" rotWithShape="0">
                    <a:schemeClr val="dk1">
                      <a:alpha val="40000"/>
                    </a:schemeClr>
                  </a:outerShdw>
                </a:effectLst>
              </a:rPr>
              <a:t> </a:t>
            </a:r>
            <a:endParaRPr lang="zh-CN" altLang="en-US" sz="5300" dirty="0">
              <a:solidFill>
                <a:schemeClr val="tx1"/>
              </a:solidFill>
              <a:effectLst>
                <a:outerShdw blurRad="38100" dist="19050" dir="2700000" algn="tl" rotWithShape="0">
                  <a:schemeClr val="dk1">
                    <a:alpha val="40000"/>
                  </a:schemeClr>
                </a:outerShdw>
              </a:effectLst>
            </a:endParaRPr>
          </a:p>
        </p:txBody>
      </p:sp>
      <p:pic>
        <p:nvPicPr>
          <p:cNvPr id="2" name="图片 1"/>
          <p:cNvPicPr>
            <a:picLocks noChangeAspect="1"/>
          </p:cNvPicPr>
          <p:nvPr>
            <p:custDataLst>
              <p:tags r:id="rId3"/>
            </p:custDataLst>
          </p:nvPr>
        </p:nvPicPr>
        <p:blipFill>
          <a:blip r:embed="rId4"/>
          <a:stretch>
            <a:fillRect/>
          </a:stretch>
        </p:blipFill>
        <p:spPr>
          <a:xfrm>
            <a:off x="9447530" y="0"/>
            <a:ext cx="2744470" cy="425450"/>
          </a:xfrm>
          <a:prstGeom prst="rect">
            <a:avLst/>
          </a:prstGeom>
        </p:spPr>
      </p:pic>
    </p:spTree>
    <p:custDataLst>
      <p:tags r:id="rId5"/>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762760"/>
            <a:ext cx="10587990" cy="4262120"/>
          </a:xfrm>
          <a:prstGeom prst="rect">
            <a:avLst/>
          </a:prstGeom>
        </p:spPr>
        <p:txBody>
          <a:bodyPr>
            <a:noAutofit/>
          </a:bodyPr>
          <a:p>
            <a:pPr marL="0" indent="0">
              <a:buNone/>
            </a:pPr>
            <a:r>
              <a:rPr lang="zh-CN" altLang="en-US" sz="2400" b="1"/>
              <a:t>二、 学前儿童体育的价值</a:t>
            </a:r>
            <a:endParaRPr lang="zh-CN" altLang="en-US" sz="2400" b="1"/>
          </a:p>
          <a:p>
            <a:pPr marL="0" indent="0">
              <a:buNone/>
            </a:pPr>
            <a:r>
              <a:rPr lang="zh-CN" altLang="en-US" sz="2000"/>
              <a:t>   (二） 学前儿童体育能促进认知的发展</a:t>
            </a:r>
            <a:endParaRPr lang="zh-CN" altLang="en-US" sz="2000"/>
          </a:p>
          <a:p>
            <a:r>
              <a:rPr lang="zh-CN" altLang="en-US" sz="2000"/>
              <a:t>许多专家学者把身体运动、运动能力的发展与智力发展之间的关系问题作为课题进行研究。因此有很多研究证实,对于儿童来说,这两者之间的关系是比较密切的,而且年龄越小,其相关程度就越高。其原因是年龄越小的儿童,智力的发展与身体、运动的发展就越没有明显分化,其智力与其他各种机能处于一体化的状态。如在婴儿期,我们所能观察到的婴儿的主要活动就是身体的活动,感觉运动的能力反映了婴儿智力发展的水平。同时,在身体运动的过程中,还伴有大量认知活动的参与。</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学前儿童体育概述</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762760"/>
            <a:ext cx="10587990" cy="4262120"/>
          </a:xfrm>
          <a:prstGeom prst="rect">
            <a:avLst/>
          </a:prstGeom>
        </p:spPr>
        <p:txBody>
          <a:bodyPr>
            <a:noAutofit/>
          </a:bodyPr>
          <a:p>
            <a:pPr marL="0" indent="0">
              <a:buNone/>
            </a:pPr>
            <a:r>
              <a:rPr lang="zh-CN" altLang="en-US" sz="2400" b="1"/>
              <a:t>二、 学前儿童体育的价值</a:t>
            </a:r>
            <a:endParaRPr lang="zh-CN" altLang="en-US" sz="2400" b="1"/>
          </a:p>
          <a:p>
            <a:pPr marL="0" indent="0">
              <a:buNone/>
            </a:pPr>
            <a:r>
              <a:rPr lang="zh-CN" altLang="en-US" sz="2000"/>
              <a:t>   (三） 学前儿童体育能促进个性的形成</a:t>
            </a:r>
            <a:endParaRPr lang="zh-CN" altLang="en-US" sz="2000"/>
          </a:p>
          <a:p>
            <a:r>
              <a:rPr lang="zh-CN" altLang="en-US" sz="2000"/>
              <a:t>运动能使人心情开朗、精神振奋、积极活泼,尤其是幼儿期的运动经验,对一个人个性的形成具有重要影响。这一点已为许多理论和实践研究所证实。有研究表明,身体活动的能力影响幼儿自我概念的形成,幼儿能做什么、不能做什么,主要是由其身体活动的能力决定的。</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学前儿童体育概述</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762760"/>
            <a:ext cx="10411460" cy="4262120"/>
          </a:xfrm>
          <a:prstGeom prst="rect">
            <a:avLst/>
          </a:prstGeom>
        </p:spPr>
        <p:txBody>
          <a:bodyPr>
            <a:noAutofit/>
          </a:bodyPr>
          <a:p>
            <a:pPr marL="0" indent="0">
              <a:buNone/>
            </a:pPr>
            <a:r>
              <a:rPr lang="zh-CN" altLang="en-US" sz="2400" b="1"/>
              <a:t>二、 学前儿童体育的价值</a:t>
            </a:r>
            <a:endParaRPr lang="zh-CN" altLang="en-US" sz="2400" b="1"/>
          </a:p>
          <a:p>
            <a:pPr marL="0" indent="0">
              <a:buNone/>
            </a:pPr>
            <a:r>
              <a:rPr lang="zh-CN" altLang="en-US" sz="2000"/>
              <a:t>    (四） 学前儿童体育能提高社会适应的能力</a:t>
            </a:r>
            <a:endParaRPr lang="zh-CN" altLang="en-US" sz="2000"/>
          </a:p>
          <a:p>
            <a:r>
              <a:rPr lang="zh-CN" altLang="en-US" sz="2000"/>
              <a:t>身体运动的种类和项目很多,其中有一些是可以单独进行的,但绝大多数的运动需要在社会性的场合中进行。这就需要儿童学会与他人友好合作,遵守游戏规则,克服冲动,学会等待和忍耐,懂得分享,还要具有公平竞争意识、团队精神以及责任感，等等。因此,身体运动为培养学前儿童良好的社会适应能力、人际交往能力创造了有利的条件和机会。</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学前儿童体育概述</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05865" y="2739390"/>
            <a:ext cx="2879725" cy="1006475"/>
          </a:xfrm>
        </p:spPr>
        <p:txBody>
          <a:bodyPr>
            <a:scene3d>
              <a:camera prst="orthographicFront"/>
              <a:lightRig rig="threePt" dir="t"/>
            </a:scene3d>
          </a:bodyPr>
          <a:p>
            <a:r>
              <a:rPr lang="zh-CN" altLang="en-US" sz="5400">
                <a:solidFill>
                  <a:schemeClr val="tx1"/>
                </a:solidFill>
                <a:effectLst>
                  <a:outerShdw blurRad="38100" dist="19050" dir="2700000" algn="tl" rotWithShape="0">
                    <a:schemeClr val="dk1">
                      <a:alpha val="40000"/>
                    </a:schemeClr>
                  </a:outerShdw>
                </a:effectLst>
              </a:rPr>
              <a:t>第</a:t>
            </a:r>
            <a:r>
              <a:rPr lang="zh-CN" altLang="en-US" sz="5400">
                <a:solidFill>
                  <a:schemeClr val="tx1"/>
                </a:solidFill>
                <a:effectLst>
                  <a:outerShdw blurRad="38100" dist="19050" dir="2700000" algn="tl" rotWithShape="0">
                    <a:schemeClr val="dk1">
                      <a:alpha val="40000"/>
                    </a:schemeClr>
                  </a:outerShdw>
                </a:effectLst>
              </a:rPr>
              <a:t>二节</a:t>
            </a:r>
            <a:endParaRPr lang="zh-CN" altLang="en-US" sz="5400">
              <a:solidFill>
                <a:schemeClr val="tx1"/>
              </a:solidFill>
              <a:effectLst>
                <a:outerShdw blurRad="38100" dist="19050" dir="2700000" algn="tl" rotWithShape="0">
                  <a:schemeClr val="dk1">
                    <a:alpha val="40000"/>
                  </a:schemeClr>
                </a:outerShdw>
              </a:effectLst>
            </a:endParaRPr>
          </a:p>
        </p:txBody>
      </p:sp>
      <p:sp>
        <p:nvSpPr>
          <p:cNvPr id="3" name="文本占位符 2"/>
          <p:cNvSpPr>
            <a:spLocks noGrp="1"/>
          </p:cNvSpPr>
          <p:nvPr>
            <p:ph type="body" idx="1"/>
          </p:nvPr>
        </p:nvSpPr>
        <p:spPr>
          <a:xfrm>
            <a:off x="5292725" y="2585720"/>
            <a:ext cx="6899910" cy="1160145"/>
          </a:xfrm>
        </p:spPr>
        <p:txBody>
          <a:bodyPr>
            <a:noAutofit/>
            <a:scene3d>
              <a:camera prst="orthographicFront"/>
              <a:lightRig rig="threePt" dir="t"/>
            </a:scene3d>
          </a:bodyPr>
          <a:p>
            <a:pPr>
              <a:lnSpc>
                <a:spcPct val="150000"/>
              </a:lnSpc>
              <a:spcBef>
                <a:spcPct val="0"/>
              </a:spcBef>
              <a:spcAft>
                <a:spcPct val="0"/>
              </a:spcAft>
            </a:pPr>
            <a:r>
              <a:rPr lang="zh-CN" altLang="en-US" sz="4000" b="1" dirty="0">
                <a:solidFill>
                  <a:schemeClr val="tx1">
                    <a:lumMod val="85000"/>
                    <a:lumOff val="15000"/>
                  </a:schemeClr>
                </a:solidFill>
                <a:latin typeface="+mn-ea"/>
                <a:cs typeface="+mn-ea"/>
                <a:sym typeface="+mn-ea"/>
              </a:rPr>
              <a:t>学前儿童体育活动的基本内容</a:t>
            </a:r>
            <a:endParaRPr lang="zh-CN" altLang="en-US" sz="4000" b="1" dirty="0">
              <a:solidFill>
                <a:schemeClr val="tx1">
                  <a:lumMod val="85000"/>
                  <a:lumOff val="15000"/>
                </a:schemeClr>
              </a:solidFill>
              <a:effectLst>
                <a:outerShdw blurRad="38100" dist="19050" dir="2700000" algn="tl" rotWithShape="0">
                  <a:schemeClr val="dk1">
                    <a:alpha val="40000"/>
                  </a:schemeClr>
                </a:outerShdw>
              </a:effectLst>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一、 学前儿童基本动作的练习</a:t>
            </a:r>
            <a:endParaRPr lang="zh-CN" altLang="en-US" sz="2400" b="1"/>
          </a:p>
          <a:p>
            <a:pPr>
              <a:lnSpc>
                <a:spcPct val="150000"/>
              </a:lnSpc>
            </a:pPr>
            <a:r>
              <a:rPr lang="zh-CN" altLang="en-US" sz="2000" b="1"/>
              <a:t>基本动作,</a:t>
            </a:r>
            <a:r>
              <a:rPr lang="zh-CN" altLang="en-US" sz="2000"/>
              <a:t>即人体的基本活动能力,是指人们在日常生活和社会实践活动中所必需的、最基本的身体运动的技能,包括走、跑、跳、投掷、攀登、钻和爬等。</a:t>
            </a:r>
            <a:endParaRPr lang="zh-CN" altLang="en-US" sz="2000"/>
          </a:p>
          <a:p>
            <a:pPr>
              <a:lnSpc>
                <a:spcPct val="150000"/>
              </a:lnSpc>
            </a:pPr>
            <a:r>
              <a:rPr lang="zh-CN" altLang="en-US" sz="2000"/>
              <a:t>对于此类动作的练习是学前儿童体育活动的主要内容之一，学前儿童基本动作练习的任务是:促进身体生长发育;发展力量、速度、耐力、平衡、协调和灵敏等身体素质;促使幼儿不断改进走、跑、跳、投等基本动作的质量;获得有关体育的粗浅知识,提高智力水平;培养勇敢、果断、灵敏、灵活、积极向上、团结友爱等优良品质。</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一、 学前儿童基本动作的练习</a:t>
            </a:r>
            <a:endParaRPr lang="zh-CN" altLang="en-US" sz="2400" b="1"/>
          </a:p>
          <a:p>
            <a:pPr>
              <a:lnSpc>
                <a:spcPct val="150000"/>
              </a:lnSpc>
            </a:pPr>
            <a:r>
              <a:rPr lang="zh-CN" altLang="en-US" sz="2000"/>
              <a:t>基本动作分为两种类型:一种是周期型动作,另一种是非周期型动作。</a:t>
            </a:r>
            <a:endParaRPr lang="zh-CN" altLang="en-US" sz="2000"/>
          </a:p>
          <a:p>
            <a:pPr>
              <a:lnSpc>
                <a:spcPct val="150000"/>
              </a:lnSpc>
            </a:pPr>
            <a:r>
              <a:rPr lang="zh-CN" altLang="en-US" sz="2000" b="1"/>
              <a:t>周期型动作的特点是</a:t>
            </a:r>
            <a:r>
              <a:rPr lang="zh-CN" altLang="en-US" sz="2000"/>
              <a:t>:以不断循环、反复某些基本的动作技术为基础,如走步、跑步、爬行等动作。这类动作的结构较为简单,幼儿较容易学会和掌握,也比较容易形成自动化。</a:t>
            </a:r>
            <a:endParaRPr lang="zh-CN" altLang="en-US" sz="2000"/>
          </a:p>
          <a:p>
            <a:pPr>
              <a:lnSpc>
                <a:spcPct val="150000"/>
              </a:lnSpc>
            </a:pPr>
            <a:r>
              <a:rPr lang="zh-CN" altLang="en-US" sz="2000" b="1"/>
              <a:t>非周期型动作的特点是</a:t>
            </a:r>
            <a:r>
              <a:rPr lang="zh-CN" altLang="en-US" sz="2000"/>
              <a:t>:由几个相互衔接的动作环节连接,最终形成一个完整的、独立的动作。这类动作的结构较为复杂,幼儿较难掌握,如跳跃、投掷、侧面钻等动作。儿童学习和掌握这类动作需要循序渐进,要有更加集中的注意力和意志的努力。</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sym typeface="+mn-ea"/>
              </a:rPr>
              <a:t>一、 学前儿童基本动作的练习</a:t>
            </a:r>
            <a:endParaRPr lang="zh-CN" altLang="en-US" sz="2400" b="1"/>
          </a:p>
          <a:p>
            <a:pPr marL="0" indent="0">
              <a:lnSpc>
                <a:spcPct val="150000"/>
              </a:lnSpc>
              <a:buNone/>
            </a:pP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pic>
        <p:nvPicPr>
          <p:cNvPr id="4" name="图片 3"/>
          <p:cNvPicPr>
            <a:picLocks noChangeAspect="1"/>
          </p:cNvPicPr>
          <p:nvPr>
            <p:custDataLst>
              <p:tags r:id="rId1"/>
            </p:custDataLst>
          </p:nvPr>
        </p:nvPicPr>
        <p:blipFill>
          <a:blip r:embed="rId2"/>
          <a:stretch>
            <a:fillRect/>
          </a:stretch>
        </p:blipFill>
        <p:spPr>
          <a:xfrm>
            <a:off x="2288540" y="2154555"/>
            <a:ext cx="7090410" cy="4703445"/>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fontScale="90000"/>
          </a:bodyPr>
          <a:p>
            <a:pPr marL="0" indent="0">
              <a:lnSpc>
                <a:spcPct val="150000"/>
              </a:lnSpc>
              <a:buNone/>
            </a:pPr>
            <a:r>
              <a:rPr lang="zh-CN" altLang="en-US" sz="2400" b="1"/>
              <a:t>一、 学前儿童基本动作的练习</a:t>
            </a:r>
            <a:endParaRPr lang="zh-CN" altLang="en-US" sz="2400" b="1"/>
          </a:p>
          <a:p>
            <a:pPr marL="0" indent="0">
              <a:lnSpc>
                <a:spcPct val="150000"/>
              </a:lnSpc>
              <a:buNone/>
            </a:pPr>
            <a:r>
              <a:rPr lang="zh-CN" altLang="en-US" sz="2000"/>
              <a:t>   (一） 走步</a:t>
            </a:r>
            <a:endParaRPr lang="zh-CN" altLang="en-US" sz="2000"/>
          </a:p>
          <a:p>
            <a:pPr>
              <a:lnSpc>
                <a:spcPct val="150000"/>
              </a:lnSpc>
            </a:pPr>
            <a:r>
              <a:rPr lang="zh-CN" altLang="en-US" sz="2000"/>
              <a:t>走步是人体位移中最基本、最自然、最省力的一种运动方式,属于周期型动作。走步是锻炼幼儿身体的良好手段之一。</a:t>
            </a:r>
            <a:endParaRPr lang="zh-CN" altLang="en-US" sz="2000"/>
          </a:p>
          <a:p>
            <a:pPr marL="0" indent="0">
              <a:lnSpc>
                <a:spcPct val="150000"/>
              </a:lnSpc>
              <a:buNone/>
            </a:pPr>
            <a:r>
              <a:rPr lang="zh-CN" altLang="en-US" sz="2000"/>
              <a:t> 1. 走步的特点与基本要求</a:t>
            </a:r>
            <a:endParaRPr lang="zh-CN" altLang="en-US" sz="2000"/>
          </a:p>
          <a:p>
            <a:pPr marL="0" indent="0">
              <a:lnSpc>
                <a:spcPct val="150000"/>
              </a:lnSpc>
              <a:buNone/>
            </a:pPr>
            <a:r>
              <a:rPr lang="zh-CN" altLang="en-US" sz="2000"/>
              <a:t>(1)动作放松、自然,上体保持正直;(2)有合理而稳定的节奏,步幅适中,步频适度;(3)两脚落地要轻,脚尖稍向正前方,避免“内八字步”或“外八字步”;(4)两臂适度地前后自然摆动;(5)在集体走步时,学会前后保持适宜的距离。</a:t>
            </a:r>
            <a:endParaRPr lang="zh-CN" altLang="en-US" sz="2000"/>
          </a:p>
          <a:p>
            <a:pPr marL="0" indent="0">
              <a:lnSpc>
                <a:spcPct val="150000"/>
              </a:lnSpc>
              <a:buNone/>
            </a:pPr>
            <a:r>
              <a:rPr lang="zh-CN" altLang="en-US" sz="2000"/>
              <a:t> </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一、 学前儿童基本动作的练习</a:t>
            </a:r>
            <a:endParaRPr lang="zh-CN" altLang="en-US" sz="2400" b="1"/>
          </a:p>
          <a:p>
            <a:pPr marL="0" indent="0">
              <a:lnSpc>
                <a:spcPct val="150000"/>
              </a:lnSpc>
              <a:buNone/>
            </a:pPr>
            <a:r>
              <a:rPr lang="zh-CN" altLang="en-US" sz="2000"/>
              <a:t> 2. 学前儿童走步练习的指导要点</a:t>
            </a:r>
            <a:endParaRPr lang="zh-CN" altLang="en-US" sz="2000"/>
          </a:p>
          <a:p>
            <a:pPr marL="0" indent="0">
              <a:lnSpc>
                <a:spcPct val="150000"/>
              </a:lnSpc>
              <a:buNone/>
            </a:pPr>
            <a:r>
              <a:rPr lang="zh-CN" altLang="en-US" sz="2000"/>
              <a:t>(1)为幼儿提供一个安全的环境,在幼儿学习和练习走步的过程中加强安全保护;(2)鼓励幼儿大胆实践;(3)利用各种条件,帮助幼儿学会独立行走;(4)对3岁以上的幼儿,应重视培养其走步时的正确姿势。</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一、 学前儿童基本动作的练习</a:t>
            </a:r>
            <a:endParaRPr lang="zh-CN" altLang="en-US" sz="2400" b="1"/>
          </a:p>
          <a:p>
            <a:pPr marL="0" indent="0">
              <a:lnSpc>
                <a:spcPct val="150000"/>
              </a:lnSpc>
              <a:buNone/>
            </a:pPr>
            <a:r>
              <a:rPr lang="zh-CN" altLang="en-US" sz="2000"/>
              <a:t>  (二） 跑步</a:t>
            </a:r>
            <a:endParaRPr lang="zh-CN" altLang="en-US" sz="2000"/>
          </a:p>
          <a:p>
            <a:pPr>
              <a:lnSpc>
                <a:spcPct val="150000"/>
              </a:lnSpc>
            </a:pPr>
            <a:r>
              <a:rPr lang="zh-CN" altLang="en-US" sz="2000"/>
              <a:t>跑步是人体移动位置最快的一种运动方式,属于周期型动作。跑步既是幼儿日常生活中最基本的活动技能,又是锻炼幼儿身体的重要手段。跑步的方式较多,强度变化也较大。幼儿在跑步过程中,能积累有关时间和空间的经验,从而促使其时间知觉和空间知觉的发展。</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对象6"/>
          <p:cNvSpPr/>
          <p:nvPr>
            <p:custDataLst>
              <p:tags r:id="rId1"/>
            </p:custDataLst>
          </p:nvPr>
        </p:nvSpPr>
        <p:spPr>
          <a:xfrm>
            <a:off x="699969" y="1857983"/>
            <a:ext cx="4086040" cy="4048800"/>
          </a:xfrm>
          <a:custGeom>
            <a:avLst/>
            <a:gdLst/>
            <a:ahLst/>
            <a:cxnLst/>
            <a:rect l="l" t="t" r="r" b="b"/>
            <a:pathLst>
              <a:path w="4059936" h="4059936">
                <a:moveTo>
                  <a:pt x="137160" y="2359152"/>
                </a:moveTo>
                <a:cubicBezTo>
                  <a:pt x="-45720" y="2176272"/>
                  <a:pt x="-45720" y="1883664"/>
                  <a:pt x="137160" y="1700784"/>
                </a:cubicBezTo>
                <a:lnTo>
                  <a:pt x="1700784" y="137160"/>
                </a:lnTo>
                <a:cubicBezTo>
                  <a:pt x="1883664" y="-45720"/>
                  <a:pt x="2176272" y="-45720"/>
                  <a:pt x="2359152" y="137160"/>
                </a:cubicBezTo>
                <a:lnTo>
                  <a:pt x="3931920" y="1700784"/>
                </a:lnTo>
                <a:cubicBezTo>
                  <a:pt x="4105656" y="1883664"/>
                  <a:pt x="4105656" y="2176272"/>
                  <a:pt x="3931920" y="2359152"/>
                </a:cubicBezTo>
                <a:lnTo>
                  <a:pt x="2359152" y="3931920"/>
                </a:lnTo>
                <a:cubicBezTo>
                  <a:pt x="2176272" y="4105656"/>
                  <a:pt x="1883664" y="4105656"/>
                  <a:pt x="1700784" y="3931920"/>
                </a:cubicBezTo>
                <a:lnTo>
                  <a:pt x="137160" y="2359152"/>
                </a:lnTo>
              </a:path>
            </a:pathLst>
          </a:custGeom>
          <a:solidFill>
            <a:schemeClr val="accent1">
              <a:lumMod val="30000"/>
              <a:lumOff val="70000"/>
              <a:alpha val="30000"/>
            </a:schemeClr>
          </a:solidFill>
        </p:spPr>
        <p:txBody>
          <a:bodyPr lIns="0" tIns="0" rIns="0" bIns="0">
            <a:noAutofit/>
          </a:bodyPr>
          <a:lstStyle/>
          <a:p>
            <a:endParaRPr lang="zh-CN" altLang="en-US" dirty="0">
              <a:latin typeface="+mn-ea"/>
            </a:endParaRPr>
          </a:p>
        </p:txBody>
      </p:sp>
      <p:sp>
        <p:nvSpPr>
          <p:cNvPr id="14" name="对象1"/>
          <p:cNvSpPr/>
          <p:nvPr>
            <p:custDataLst>
              <p:tags r:id="rId2"/>
            </p:custDataLst>
          </p:nvPr>
        </p:nvSpPr>
        <p:spPr>
          <a:xfrm>
            <a:off x="5188762" y="3302882"/>
            <a:ext cx="6325344" cy="1143000"/>
          </a:xfrm>
          <a:custGeom>
            <a:avLst/>
            <a:gdLst/>
            <a:ahLst/>
            <a:cxnLst/>
            <a:rect l="l" t="t" r="r" b="b"/>
            <a:pathLst>
              <a:path w="6409944" h="1143000">
                <a:moveTo>
                  <a:pt x="9144" y="1143000"/>
                </a:moveTo>
                <a:lnTo>
                  <a:pt x="6391656" y="1143000"/>
                </a:lnTo>
                <a:cubicBezTo>
                  <a:pt x="6400800" y="1143000"/>
                  <a:pt x="6409944" y="1133856"/>
                  <a:pt x="6409944" y="1133856"/>
                </a:cubicBezTo>
                <a:lnTo>
                  <a:pt x="6409944" y="9144"/>
                </a:lnTo>
                <a:cubicBezTo>
                  <a:pt x="6409944" y="9144"/>
                  <a:pt x="6400800" y="0"/>
                  <a:pt x="6391656" y="0"/>
                </a:cubicBezTo>
                <a:lnTo>
                  <a:pt x="9144" y="0"/>
                </a:lnTo>
                <a:cubicBezTo>
                  <a:pt x="0" y="0"/>
                  <a:pt x="0" y="9144"/>
                  <a:pt x="0" y="18288"/>
                </a:cubicBezTo>
                <a:lnTo>
                  <a:pt x="548640" y="566928"/>
                </a:lnTo>
                <a:cubicBezTo>
                  <a:pt x="548640" y="566928"/>
                  <a:pt x="548640" y="576072"/>
                  <a:pt x="548640" y="576072"/>
                </a:cubicBezTo>
                <a:lnTo>
                  <a:pt x="0" y="1124712"/>
                </a:lnTo>
                <a:cubicBezTo>
                  <a:pt x="0" y="1133856"/>
                  <a:pt x="0" y="1143000"/>
                  <a:pt x="9144" y="1143000"/>
                </a:cubicBezTo>
              </a:path>
            </a:pathLst>
          </a:custGeom>
          <a:noFill/>
          <a:ln w="12700">
            <a:gradFill>
              <a:gsLst>
                <a:gs pos="100000">
                  <a:schemeClr val="accent2">
                    <a:lumMod val="20000"/>
                    <a:lumOff val="80000"/>
                    <a:alpha val="0"/>
                  </a:schemeClr>
                </a:gs>
                <a:gs pos="2000">
                  <a:schemeClr val="accent1"/>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936000" tIns="0" rIns="0" bIns="0" numCol="1" spcCol="0" rtlCol="0" fromWordArt="0" anchor="ctr" anchorCtr="0" forceAA="0" compatLnSpc="1">
            <a:noAutofit/>
          </a:bodyPr>
          <a:lstStyle/>
          <a:p>
            <a:pPr>
              <a:lnSpc>
                <a:spcPct val="150000"/>
              </a:lnSpc>
              <a:spcBef>
                <a:spcPct val="0"/>
              </a:spcBef>
              <a:spcAft>
                <a:spcPct val="0"/>
              </a:spcAft>
            </a:pPr>
            <a:r>
              <a:rPr lang="zh-CN" altLang="en-US" sz="2800" b="1" dirty="0">
                <a:solidFill>
                  <a:schemeClr val="tx1">
                    <a:lumMod val="85000"/>
                    <a:lumOff val="15000"/>
                  </a:schemeClr>
                </a:solidFill>
                <a:latin typeface="+mn-ea"/>
                <a:cs typeface="+mn-ea"/>
                <a:sym typeface="+mn-ea"/>
              </a:rPr>
              <a:t>学前儿童体育活动的基本内容</a:t>
            </a:r>
            <a:endParaRPr lang="zh-CN" altLang="en-US" sz="2800" b="1" dirty="0">
              <a:solidFill>
                <a:schemeClr val="tx1">
                  <a:lumMod val="85000"/>
                  <a:lumOff val="15000"/>
                </a:schemeClr>
              </a:solidFill>
              <a:latin typeface="+mn-ea"/>
              <a:cs typeface="+mn-ea"/>
              <a:sym typeface="+mn-ea"/>
            </a:endParaRPr>
          </a:p>
        </p:txBody>
      </p:sp>
      <p:sp>
        <p:nvSpPr>
          <p:cNvPr id="16" name="对象2"/>
          <p:cNvSpPr/>
          <p:nvPr>
            <p:custDataLst>
              <p:tags r:id="rId3"/>
            </p:custDataLst>
          </p:nvPr>
        </p:nvSpPr>
        <p:spPr>
          <a:xfrm>
            <a:off x="4008209" y="2020792"/>
            <a:ext cx="7487791" cy="1132205"/>
          </a:xfrm>
          <a:custGeom>
            <a:avLst/>
            <a:gdLst>
              <a:gd name="connsiteX0" fmla="*/ 1722 w 11918"/>
              <a:gd name="connsiteY0" fmla="*/ 1783 h 1783"/>
              <a:gd name="connsiteX1" fmla="*/ 1665 w 11918"/>
              <a:gd name="connsiteY1" fmla="*/ 1754 h 1783"/>
              <a:gd name="connsiteX2" fmla="*/ 1636 w 11918"/>
              <a:gd name="connsiteY2" fmla="*/ 1740 h 1783"/>
              <a:gd name="connsiteX3" fmla="*/ 9 w 11918"/>
              <a:gd name="connsiteY3" fmla="*/ 127 h 1783"/>
              <a:gd name="connsiteX4" fmla="*/ 253 w 11918"/>
              <a:gd name="connsiteY4" fmla="*/ 8 h 1783"/>
              <a:gd name="connsiteX5" fmla="*/ 11810 w 11918"/>
              <a:gd name="connsiteY5" fmla="*/ 0 h 1783"/>
              <a:gd name="connsiteX6" fmla="*/ 11918 w 11918"/>
              <a:gd name="connsiteY6" fmla="*/ 69 h 1783"/>
              <a:gd name="connsiteX7" fmla="*/ 11918 w 11918"/>
              <a:gd name="connsiteY7" fmla="*/ 1697 h 1783"/>
              <a:gd name="connsiteX8" fmla="*/ 11831 w 11918"/>
              <a:gd name="connsiteY8" fmla="*/ 1783 h 1783"/>
              <a:gd name="connsiteX9" fmla="*/ 1722 w 11918"/>
              <a:gd name="connsiteY9" fmla="*/ 1783 h 1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18" h="1783">
                <a:moveTo>
                  <a:pt x="1722" y="1783"/>
                </a:moveTo>
                <a:cubicBezTo>
                  <a:pt x="1694" y="1783"/>
                  <a:pt x="1679" y="1769"/>
                  <a:pt x="1665" y="1754"/>
                </a:cubicBezTo>
                <a:cubicBezTo>
                  <a:pt x="1650" y="1754"/>
                  <a:pt x="1650" y="1740"/>
                  <a:pt x="1636" y="1740"/>
                </a:cubicBezTo>
                <a:lnTo>
                  <a:pt x="9" y="127"/>
                </a:lnTo>
                <a:cubicBezTo>
                  <a:pt x="-49" y="69"/>
                  <a:pt x="181" y="8"/>
                  <a:pt x="253" y="8"/>
                </a:cubicBezTo>
                <a:lnTo>
                  <a:pt x="11810" y="0"/>
                </a:lnTo>
                <a:cubicBezTo>
                  <a:pt x="11897" y="28"/>
                  <a:pt x="11918" y="12"/>
                  <a:pt x="11918" y="69"/>
                </a:cubicBezTo>
                <a:lnTo>
                  <a:pt x="11918" y="1697"/>
                </a:lnTo>
                <a:cubicBezTo>
                  <a:pt x="11918" y="1754"/>
                  <a:pt x="11874" y="1783"/>
                  <a:pt x="11831" y="1783"/>
                </a:cubicBezTo>
                <a:lnTo>
                  <a:pt x="1722" y="1783"/>
                </a:lnTo>
              </a:path>
            </a:pathLst>
          </a:custGeom>
          <a:noFill/>
          <a:ln w="12700">
            <a:gradFill>
              <a:gsLst>
                <a:gs pos="100000">
                  <a:schemeClr val="accent2">
                    <a:lumMod val="20000"/>
                    <a:lumOff val="80000"/>
                    <a:alpha val="0"/>
                  </a:schemeClr>
                </a:gs>
                <a:gs pos="2000">
                  <a:schemeClr val="accent1"/>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224000" tIns="0" rIns="0" bIns="0" numCol="1" spcCol="0" rtlCol="0" fromWordArt="0" anchor="ctr" anchorCtr="0" forceAA="0" compatLnSpc="1">
            <a:noAutofit/>
          </a:bodyPr>
          <a:lstStyle/>
          <a:p>
            <a:pPr>
              <a:lnSpc>
                <a:spcPct val="150000"/>
              </a:lnSpc>
              <a:spcBef>
                <a:spcPct val="0"/>
              </a:spcBef>
              <a:spcAft>
                <a:spcPct val="0"/>
              </a:spcAft>
            </a:pPr>
            <a:r>
              <a:rPr lang="zh-CN" altLang="en-US" sz="2800" b="1" dirty="0">
                <a:solidFill>
                  <a:schemeClr val="tx1">
                    <a:lumMod val="85000"/>
                    <a:lumOff val="15000"/>
                  </a:schemeClr>
                </a:solidFill>
                <a:latin typeface="+mn-ea"/>
                <a:cs typeface="+mn-ea"/>
                <a:sym typeface="+mn-ea"/>
              </a:rPr>
              <a:t>学前儿童体育概述</a:t>
            </a:r>
            <a:endParaRPr lang="zh-CN" altLang="en-US" sz="2800" b="1" dirty="0">
              <a:solidFill>
                <a:schemeClr val="tx1">
                  <a:lumMod val="85000"/>
                  <a:lumOff val="15000"/>
                </a:schemeClr>
              </a:solidFill>
              <a:latin typeface="+mn-ea"/>
              <a:cs typeface="+mn-ea"/>
              <a:sym typeface="+mn-ea"/>
            </a:endParaRPr>
          </a:p>
        </p:txBody>
      </p:sp>
      <p:sp>
        <p:nvSpPr>
          <p:cNvPr id="18" name="对象3"/>
          <p:cNvSpPr/>
          <p:nvPr>
            <p:custDataLst>
              <p:tags r:id="rId4"/>
            </p:custDataLst>
          </p:nvPr>
        </p:nvSpPr>
        <p:spPr>
          <a:xfrm>
            <a:off x="3995293" y="4595361"/>
            <a:ext cx="7487791" cy="1143000"/>
          </a:xfrm>
          <a:custGeom>
            <a:avLst/>
            <a:gdLst/>
            <a:ahLst/>
            <a:cxnLst/>
            <a:rect l="l" t="t" r="r" b="b"/>
            <a:pathLst>
              <a:path w="7580376" h="1143000">
                <a:moveTo>
                  <a:pt x="1106424" y="0"/>
                </a:moveTo>
                <a:cubicBezTo>
                  <a:pt x="1088136" y="0"/>
                  <a:pt x="1078992" y="9144"/>
                  <a:pt x="1069848" y="18288"/>
                </a:cubicBezTo>
                <a:cubicBezTo>
                  <a:pt x="1060704" y="18288"/>
                  <a:pt x="1060704" y="27432"/>
                  <a:pt x="1051560" y="27432"/>
                </a:cubicBezTo>
                <a:lnTo>
                  <a:pt x="18288" y="1051560"/>
                </a:lnTo>
                <a:cubicBezTo>
                  <a:pt x="-18288" y="1088136"/>
                  <a:pt x="9144" y="1143000"/>
                  <a:pt x="54864" y="1143000"/>
                </a:cubicBezTo>
                <a:lnTo>
                  <a:pt x="7525512" y="1143000"/>
                </a:lnTo>
                <a:cubicBezTo>
                  <a:pt x="7552944" y="1143000"/>
                  <a:pt x="7580376" y="1124712"/>
                  <a:pt x="7580376" y="1088136"/>
                </a:cubicBezTo>
                <a:lnTo>
                  <a:pt x="7580376" y="54864"/>
                </a:lnTo>
                <a:cubicBezTo>
                  <a:pt x="7580376" y="18288"/>
                  <a:pt x="7552944" y="0"/>
                  <a:pt x="7525512" y="0"/>
                </a:cubicBezTo>
                <a:lnTo>
                  <a:pt x="1106424" y="0"/>
                </a:lnTo>
              </a:path>
            </a:pathLst>
          </a:custGeom>
          <a:noFill/>
          <a:ln w="12700">
            <a:gradFill>
              <a:gsLst>
                <a:gs pos="100000">
                  <a:schemeClr val="accent2">
                    <a:lumMod val="20000"/>
                    <a:lumOff val="80000"/>
                    <a:alpha val="0"/>
                  </a:schemeClr>
                </a:gs>
                <a:gs pos="2000">
                  <a:schemeClr val="accent1"/>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224000" tIns="0" rIns="0" bIns="0" numCol="1" spcCol="0" rtlCol="0" fromWordArt="0" anchor="ctr" anchorCtr="0" forceAA="0" compatLnSpc="1">
            <a:noAutofit/>
          </a:bodyPr>
          <a:lstStyle/>
          <a:p>
            <a:pPr>
              <a:lnSpc>
                <a:spcPct val="150000"/>
              </a:lnSpc>
              <a:spcBef>
                <a:spcPct val="0"/>
              </a:spcBef>
              <a:spcAft>
                <a:spcPct val="0"/>
              </a:spcAft>
            </a:pPr>
            <a:r>
              <a:rPr lang="zh-CN" altLang="en-US" sz="2800" b="1" dirty="0">
                <a:solidFill>
                  <a:schemeClr val="tx1">
                    <a:lumMod val="85000"/>
                    <a:lumOff val="15000"/>
                  </a:schemeClr>
                </a:solidFill>
                <a:latin typeface="+mn-ea"/>
                <a:cs typeface="+mn-ea"/>
                <a:sym typeface="+mn-ea"/>
              </a:rPr>
              <a:t> 学前儿童体育活动的实施</a:t>
            </a:r>
            <a:endParaRPr lang="zh-CN" altLang="en-US" sz="2800" b="1" dirty="0">
              <a:solidFill>
                <a:schemeClr val="tx1">
                  <a:lumMod val="85000"/>
                  <a:lumOff val="15000"/>
                </a:schemeClr>
              </a:solidFill>
              <a:latin typeface="+mn-ea"/>
              <a:cs typeface="+mn-ea"/>
              <a:sym typeface="+mn-ea"/>
            </a:endParaRPr>
          </a:p>
        </p:txBody>
      </p:sp>
      <p:sp>
        <p:nvSpPr>
          <p:cNvPr id="2" name="对象5"/>
          <p:cNvSpPr/>
          <p:nvPr>
            <p:custDataLst>
              <p:tags r:id="rId5"/>
            </p:custDataLst>
          </p:nvPr>
        </p:nvSpPr>
        <p:spPr>
          <a:xfrm>
            <a:off x="3985349" y="1680965"/>
            <a:ext cx="731520" cy="731520"/>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1"/>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anchor="ctr">
            <a:normAutofit/>
          </a:bodyPr>
          <a:lstStyle/>
          <a:p>
            <a:pPr algn="ctr">
              <a:spcBef>
                <a:spcPct val="0"/>
              </a:spcBef>
              <a:spcAft>
                <a:spcPct val="0"/>
              </a:spcAft>
            </a:pPr>
            <a:r>
              <a:rPr lang="en-US" altLang="zh-CN" sz="2400" b="1" smtClean="0">
                <a:latin typeface="+mn-ea"/>
                <a:cs typeface="+mn-ea"/>
                <a:sym typeface="+mn-ea"/>
              </a:rPr>
              <a:t>01</a:t>
            </a:r>
            <a:endParaRPr lang="en-US" altLang="zh-CN" sz="2400" b="1" dirty="0">
              <a:latin typeface="+mn-ea"/>
              <a:cs typeface="+mn-ea"/>
              <a:sym typeface="+mn-ea"/>
            </a:endParaRPr>
          </a:p>
        </p:txBody>
      </p:sp>
      <p:sp>
        <p:nvSpPr>
          <p:cNvPr id="4" name="对象6"/>
          <p:cNvSpPr/>
          <p:nvPr>
            <p:custDataLst>
              <p:tags r:id="rId6"/>
            </p:custDataLst>
          </p:nvPr>
        </p:nvSpPr>
        <p:spPr>
          <a:xfrm>
            <a:off x="5010821" y="3518909"/>
            <a:ext cx="731520" cy="731520"/>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1"/>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anchor="ctr">
            <a:normAutofit/>
          </a:bodyPr>
          <a:lstStyle/>
          <a:p>
            <a:pPr algn="ctr">
              <a:spcBef>
                <a:spcPct val="0"/>
              </a:spcBef>
              <a:spcAft>
                <a:spcPct val="0"/>
              </a:spcAft>
            </a:pPr>
            <a:r>
              <a:rPr lang="en-US" altLang="zh-CN" sz="2400" b="1" smtClean="0">
                <a:latin typeface="+mn-ea"/>
                <a:cs typeface="+mn-ea"/>
                <a:sym typeface="+mn-ea"/>
              </a:rPr>
              <a:t>02</a:t>
            </a:r>
            <a:endParaRPr lang="en-US" altLang="zh-CN" sz="2400" b="1" dirty="0">
              <a:latin typeface="+mn-ea"/>
              <a:cs typeface="+mn-ea"/>
              <a:sym typeface="+mn-ea"/>
            </a:endParaRPr>
          </a:p>
        </p:txBody>
      </p:sp>
      <p:sp>
        <p:nvSpPr>
          <p:cNvPr id="9" name="对象7"/>
          <p:cNvSpPr/>
          <p:nvPr>
            <p:custDataLst>
              <p:tags r:id="rId7"/>
            </p:custDataLst>
          </p:nvPr>
        </p:nvSpPr>
        <p:spPr>
          <a:xfrm>
            <a:off x="3985349" y="5352281"/>
            <a:ext cx="731520" cy="731520"/>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1"/>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anchor="ctr">
            <a:normAutofit/>
          </a:bodyPr>
          <a:lstStyle/>
          <a:p>
            <a:pPr algn="ctr">
              <a:spcBef>
                <a:spcPct val="0"/>
              </a:spcBef>
              <a:spcAft>
                <a:spcPct val="0"/>
              </a:spcAft>
            </a:pPr>
            <a:r>
              <a:rPr lang="en-US" altLang="zh-CN" sz="2400" b="1" smtClean="0">
                <a:latin typeface="+mn-ea"/>
                <a:cs typeface="+mn-ea"/>
                <a:sym typeface="+mn-ea"/>
              </a:rPr>
              <a:t>03</a:t>
            </a:r>
            <a:endParaRPr lang="en-US" altLang="zh-CN" sz="2400" b="1" dirty="0">
              <a:latin typeface="+mn-ea"/>
              <a:cs typeface="+mn-ea"/>
              <a:sym typeface="+mn-ea"/>
            </a:endParaRPr>
          </a:p>
        </p:txBody>
      </p:sp>
      <p:sp>
        <p:nvSpPr>
          <p:cNvPr id="17" name="对象12"/>
          <p:cNvSpPr>
            <a:spLocks noChangeAspect="1"/>
          </p:cNvSpPr>
          <p:nvPr>
            <p:custDataLst>
              <p:tags r:id="rId8"/>
            </p:custDataLst>
          </p:nvPr>
        </p:nvSpPr>
        <p:spPr>
          <a:xfrm>
            <a:off x="1148785" y="2316073"/>
            <a:ext cx="3188409" cy="3132620"/>
          </a:xfrm>
          <a:custGeom>
            <a:avLst/>
            <a:gdLst/>
            <a:ahLst/>
            <a:cxnLst/>
            <a:rect l="l" t="t" r="r" b="b"/>
            <a:pathLst>
              <a:path w="2340864" h="2340864">
                <a:moveTo>
                  <a:pt x="987552" y="73152"/>
                </a:moveTo>
                <a:lnTo>
                  <a:pt x="73152" y="987552"/>
                </a:lnTo>
                <a:cubicBezTo>
                  <a:pt x="-27432" y="1088136"/>
                  <a:pt x="-27432" y="1252728"/>
                  <a:pt x="73152" y="1353312"/>
                </a:cubicBezTo>
                <a:lnTo>
                  <a:pt x="987552" y="2267712"/>
                </a:lnTo>
                <a:cubicBezTo>
                  <a:pt x="1088136" y="2368296"/>
                  <a:pt x="1252728" y="2368296"/>
                  <a:pt x="1353312" y="2267712"/>
                </a:cubicBezTo>
                <a:lnTo>
                  <a:pt x="2267712" y="1353312"/>
                </a:lnTo>
                <a:cubicBezTo>
                  <a:pt x="2368296" y="1252728"/>
                  <a:pt x="2368296" y="1088136"/>
                  <a:pt x="2267712" y="987552"/>
                </a:cubicBezTo>
                <a:lnTo>
                  <a:pt x="1353312" y="73152"/>
                </a:lnTo>
                <a:cubicBezTo>
                  <a:pt x="1252728" y="-27432"/>
                  <a:pt x="1088136" y="-27432"/>
                  <a:pt x="987552" y="73152"/>
                </a:cubicBezTo>
              </a:path>
            </a:pathLst>
          </a:custGeom>
          <a:noFill/>
          <a:ln w="53975">
            <a:solidFill>
              <a:schemeClr val="accent1"/>
            </a:solidFill>
          </a:ln>
        </p:spPr>
        <p:txBody>
          <a:bodyPr wrap="square" lIns="360000" tIns="0" rIns="360000" bIns="0" anchor="ctr" anchorCtr="0">
            <a:noAutofit/>
          </a:bodyPr>
          <a:lstStyle/>
          <a:p>
            <a:pPr algn="ctr">
              <a:spcBef>
                <a:spcPct val="0"/>
              </a:spcBef>
              <a:spcAft>
                <a:spcPct val="0"/>
              </a:spcAft>
            </a:pPr>
            <a:r>
              <a:rPr lang="zh-CN" altLang="en-US" sz="2700" b="1" dirty="0">
                <a:solidFill>
                  <a:schemeClr val="accent1"/>
                </a:solidFill>
                <a:latin typeface="+mn-ea"/>
                <a:cs typeface="+mn-ea"/>
                <a:sym typeface="+mn-ea"/>
              </a:rPr>
              <a:t>章节目录</a:t>
            </a:r>
            <a:endParaRPr lang="zh-CN" altLang="en-US" sz="2700" b="1" dirty="0">
              <a:solidFill>
                <a:schemeClr val="accent1"/>
              </a:solidFill>
              <a:latin typeface="+mn-ea"/>
              <a:cs typeface="+mn-ea"/>
              <a:sym typeface="+mn-ea"/>
            </a:endParaRPr>
          </a:p>
        </p:txBody>
      </p:sp>
      <p:sp>
        <p:nvSpPr>
          <p:cNvPr id="5" name="标题 4"/>
          <p:cNvSpPr>
            <a:spLocks noGrp="1"/>
          </p:cNvSpPr>
          <p:nvPr>
            <p:ph type="title" idx="4294967295"/>
            <p:custDataLst>
              <p:tags r:id="rId9"/>
            </p:custDataLst>
          </p:nvPr>
        </p:nvSpPr>
        <p:spPr>
          <a:xfrm>
            <a:off x="798830" y="781685"/>
            <a:ext cx="5525770" cy="538480"/>
          </a:xfrm>
          <a:prstGeom prst="rect">
            <a:avLst/>
          </a:prstGeom>
        </p:spPr>
        <p:txBody>
          <a:bodyPr vert="horz" wrap="square" lIns="0" tIns="0" rIns="0" bIns="0" rtlCol="0" anchor="ctr" anchorCtr="0">
            <a:normAutofit/>
          </a:bodyPr>
          <a:lstStyle/>
          <a:p>
            <a:r>
              <a:rPr lang="zh-CN" altLang="en-US" dirty="0">
                <a:solidFill>
                  <a:srgbClr val="C00000"/>
                </a:solidFill>
                <a:latin typeface="+mj-ea"/>
                <a:ea typeface="+mj-ea"/>
              </a:rPr>
              <a:t>第五章 </a:t>
            </a:r>
            <a:r>
              <a:rPr lang="en-US" altLang="zh-CN" dirty="0">
                <a:solidFill>
                  <a:srgbClr val="C00000"/>
                </a:solidFill>
                <a:latin typeface="+mj-ea"/>
                <a:ea typeface="+mj-ea"/>
              </a:rPr>
              <a:t> </a:t>
            </a:r>
            <a:r>
              <a:rPr lang="zh-CN" altLang="en-US" dirty="0">
                <a:solidFill>
                  <a:srgbClr val="C00000"/>
                </a:solidFill>
                <a:latin typeface="+mj-ea"/>
                <a:ea typeface="+mj-ea"/>
              </a:rPr>
              <a:t>学前儿童体育</a:t>
            </a:r>
            <a:endParaRPr lang="zh-CN" altLang="en-US" dirty="0">
              <a:solidFill>
                <a:srgbClr val="C00000"/>
              </a:solidFill>
              <a:latin typeface="+mj-ea"/>
              <a:ea typeface="+mj-ea"/>
            </a:endParaRPr>
          </a:p>
        </p:txBody>
      </p:sp>
    </p:spTree>
    <p:custDataLst>
      <p:tags r:id="rId10"/>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一、 学前儿童基本动作的练习</a:t>
            </a:r>
            <a:endParaRPr lang="zh-CN" altLang="en-US" sz="2400" b="1"/>
          </a:p>
          <a:p>
            <a:pPr marL="0" indent="0">
              <a:lnSpc>
                <a:spcPct val="150000"/>
              </a:lnSpc>
              <a:buNone/>
            </a:pPr>
            <a:r>
              <a:rPr lang="zh-CN" altLang="en-US" sz="2000"/>
              <a:t>  (二） 跑步</a:t>
            </a:r>
            <a:endParaRPr lang="zh-CN" altLang="en-US" sz="2000"/>
          </a:p>
          <a:p>
            <a:pPr>
              <a:lnSpc>
                <a:spcPct val="150000"/>
              </a:lnSpc>
            </a:pPr>
            <a:r>
              <a:rPr lang="zh-CN" altLang="en-US" sz="2000"/>
              <a:t> 1. 跑步的特点与基本要求</a:t>
            </a:r>
            <a:endParaRPr lang="zh-CN" altLang="en-US" sz="2000"/>
          </a:p>
          <a:p>
            <a:pPr>
              <a:lnSpc>
                <a:spcPct val="150000"/>
              </a:lnSpc>
            </a:pPr>
            <a:r>
              <a:rPr lang="zh-CN" altLang="en-US" sz="2000"/>
              <a:t>(1)上体正直,稍向前倾;(2)要有蹬地和腾空的阶段,脚落地时要轻,快跑时会用力蹬地;(3)两手轻轻握拳,两臂屈肘于体侧前后自然摆动。</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一、 学前儿童基本动作的练习</a:t>
            </a:r>
            <a:endParaRPr lang="zh-CN" altLang="en-US" sz="2400" b="1"/>
          </a:p>
          <a:p>
            <a:pPr marL="0" indent="0">
              <a:lnSpc>
                <a:spcPct val="150000"/>
              </a:lnSpc>
              <a:buNone/>
            </a:pPr>
            <a:r>
              <a:rPr lang="zh-CN" altLang="en-US" sz="2000"/>
              <a:t>  (二） 跑步</a:t>
            </a:r>
            <a:endParaRPr lang="zh-CN" altLang="en-US" sz="2000"/>
          </a:p>
          <a:p>
            <a:pPr>
              <a:lnSpc>
                <a:spcPct val="150000"/>
              </a:lnSpc>
            </a:pPr>
            <a:r>
              <a:rPr lang="zh-CN" altLang="en-US" sz="2000"/>
              <a:t>2. 学前儿童跑步练习的指导要点</a:t>
            </a:r>
            <a:endParaRPr lang="zh-CN" altLang="en-US" sz="2000"/>
          </a:p>
          <a:p>
            <a:pPr>
              <a:lnSpc>
                <a:spcPct val="150000"/>
              </a:lnSpc>
            </a:pPr>
            <a:r>
              <a:rPr lang="zh-CN" altLang="en-US" sz="2000"/>
              <a:t>(1)根据幼儿的身体状况、年龄特点以及季节气候等因素,选择适宜的跑步类型,并合理安排活动量;(2)要求幼儿跑步时“步子大些,落地轻些”,以发展幼儿的跑步能力,并保护幼儿的身体健康;(3)幼儿在跑步前要做好充分的身体准备,尤其是要注意伸展下肢与脚部的肌肉、关节和韧带;(4)注意对幼儿快跑活动的时间和强度进行控制,避免过于疲劳,快跑后应安排放松、整理的动作,以利于心率的恢复和心脏的健康;(5)跑步时提醒幼儿注意安全,如及时躲闪、不相互碰撞等;(6)跑步时教会幼儿使用正确的呼吸方法,呼吸自然而有节奏,如使用鼻子呼吸或鼻子吸气、嘴巴呼气。</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一、 学前儿童基本动作的练习</a:t>
            </a:r>
            <a:endParaRPr lang="zh-CN" altLang="en-US" sz="2400" b="1"/>
          </a:p>
          <a:p>
            <a:pPr marL="0" indent="0">
              <a:lnSpc>
                <a:spcPct val="150000"/>
              </a:lnSpc>
              <a:buNone/>
            </a:pPr>
            <a:r>
              <a:rPr lang="zh-CN" altLang="en-US" sz="2000"/>
              <a:t>   (三） 跳跃</a:t>
            </a:r>
            <a:endParaRPr lang="zh-CN" altLang="en-US" sz="2000"/>
          </a:p>
          <a:p>
            <a:pPr>
              <a:lnSpc>
                <a:spcPct val="150000"/>
              </a:lnSpc>
            </a:pPr>
            <a:r>
              <a:rPr lang="zh-CN" altLang="en-US" sz="2000"/>
              <a:t>跳跃动作具有较强的实用价值,同时也是锻炼幼儿身体的有效手段,属于非周期型动作。跳跃动作的形式丰富多样,有双脚跳、单脚跳、纵跳、行进向前跳、从高处往低处跳、侧跳、立定跳远、助跑跨跳等。幼儿通过参加各种跳跃活动,可以增强腿部的肌肉力量,发展弹跳力、爆发力以及身体的灵敏性、协调性等多种身体素质。跳跃对幼儿视觉运动能力的发展也有积极的作用。</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一、 学前儿童基本动作的练习</a:t>
            </a:r>
            <a:endParaRPr lang="zh-CN" altLang="en-US" sz="2400" b="1"/>
          </a:p>
          <a:p>
            <a:pPr marL="0" indent="0">
              <a:lnSpc>
                <a:spcPct val="150000"/>
              </a:lnSpc>
              <a:buNone/>
            </a:pPr>
            <a:r>
              <a:rPr lang="zh-CN" altLang="en-US" sz="2000"/>
              <a:t>   (三） 跳跃</a:t>
            </a:r>
            <a:endParaRPr lang="zh-CN" altLang="en-US" sz="2000"/>
          </a:p>
          <a:p>
            <a:pPr>
              <a:lnSpc>
                <a:spcPct val="150000"/>
              </a:lnSpc>
            </a:pPr>
            <a:r>
              <a:rPr lang="zh-CN" altLang="en-US" sz="2000"/>
              <a:t>1. 跳跃的特点与基本要求</a:t>
            </a:r>
            <a:endParaRPr lang="zh-CN" altLang="en-US" sz="2000"/>
          </a:p>
          <a:p>
            <a:pPr>
              <a:lnSpc>
                <a:spcPct val="150000"/>
              </a:lnSpc>
            </a:pPr>
            <a:r>
              <a:rPr lang="zh-CN" altLang="en-US" sz="2000"/>
              <a:t>(1)跳跃的蹬地动作要有力、快速,落地动作要轻;(2)落地时为保持身体平衡，可以弯曲下肢关节,还可以顺势向前方跨一步或几步等。</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一、 学前儿童基本动作的练习</a:t>
            </a:r>
            <a:endParaRPr lang="zh-CN" altLang="en-US" sz="2400" b="1"/>
          </a:p>
          <a:p>
            <a:pPr marL="0" indent="0">
              <a:lnSpc>
                <a:spcPct val="150000"/>
              </a:lnSpc>
              <a:buNone/>
            </a:pPr>
            <a:r>
              <a:rPr lang="zh-CN" altLang="en-US" sz="2000"/>
              <a:t>   (三） 跳跃</a:t>
            </a:r>
            <a:endParaRPr lang="zh-CN" altLang="en-US" sz="2000"/>
          </a:p>
          <a:p>
            <a:pPr>
              <a:lnSpc>
                <a:spcPct val="150000"/>
              </a:lnSpc>
            </a:pPr>
            <a:r>
              <a:rPr lang="zh-CN" altLang="en-US" sz="2000"/>
              <a:t>2. 学前儿童跳跃练习的指导要点</a:t>
            </a:r>
            <a:endParaRPr lang="zh-CN" altLang="en-US" sz="2000"/>
          </a:p>
          <a:p>
            <a:pPr>
              <a:lnSpc>
                <a:spcPct val="150000"/>
              </a:lnSpc>
            </a:pPr>
            <a:r>
              <a:rPr lang="zh-CN" altLang="en-US" sz="2000"/>
              <a:t>(1)为幼儿提供适宜的活动场地,避免在坚硬的地面上进行跳跃动作的练习;(2)根据不同种类跳跃动作的需要,给予相应的指导。例如,在指导幼儿进行双脚连续向前跳(学小兔子跳)时,重点应放在轻轻落地的动作要求上;在指导幼儿立定跳远时,重点应强调摆臂动作协调而有力,蹬地动作快而有力;在指导幼儿进行侧跳练习时,重点是教会幼儿如何在跳跃的过程中变换身体的方向。</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一、 学前儿童基本动作的练习</a:t>
            </a:r>
            <a:endParaRPr lang="zh-CN" altLang="en-US" sz="2400" b="1"/>
          </a:p>
          <a:p>
            <a:pPr marL="0" indent="0">
              <a:lnSpc>
                <a:spcPct val="150000"/>
              </a:lnSpc>
              <a:buNone/>
            </a:pPr>
            <a:r>
              <a:rPr lang="zh-CN" altLang="en-US" sz="2000"/>
              <a:t>   (四） 投掷</a:t>
            </a:r>
            <a:endParaRPr lang="zh-CN" altLang="en-US" sz="2000"/>
          </a:p>
          <a:p>
            <a:pPr>
              <a:lnSpc>
                <a:spcPct val="150000"/>
              </a:lnSpc>
            </a:pPr>
            <a:r>
              <a:rPr lang="zh-CN" altLang="en-US" sz="2000"/>
              <a:t>投掷不仅是日常生活中很实用的动作技能,同时也具有较高的锻炼价值,属于非周期型动作。投掷动作通常可以分为两类：一类是掷远,其目的是将投掷物尽可能投得远一些;另一类是掷准,即尽可能将投掷物击中指定的目标。掷准动作相对于掷远动作更难一些。</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一、 学前儿童基本动作的练习</a:t>
            </a:r>
            <a:endParaRPr lang="zh-CN" altLang="en-US" sz="2400" b="1"/>
          </a:p>
          <a:p>
            <a:pPr marL="0" indent="0">
              <a:lnSpc>
                <a:spcPct val="150000"/>
              </a:lnSpc>
              <a:buNone/>
            </a:pPr>
            <a:r>
              <a:rPr lang="zh-CN" altLang="en-US" sz="2000"/>
              <a:t>   (四） 投掷</a:t>
            </a:r>
            <a:endParaRPr lang="zh-CN" altLang="en-US" sz="2000"/>
          </a:p>
          <a:p>
            <a:pPr>
              <a:lnSpc>
                <a:spcPct val="150000"/>
              </a:lnSpc>
            </a:pPr>
            <a:r>
              <a:rPr lang="zh-CN" altLang="en-US" sz="2000"/>
              <a:t> 1. 投掷的特点与基本要求</a:t>
            </a:r>
            <a:endParaRPr lang="zh-CN" altLang="en-US" sz="2000"/>
          </a:p>
          <a:p>
            <a:pPr>
              <a:lnSpc>
                <a:spcPct val="150000"/>
              </a:lnSpc>
            </a:pPr>
            <a:r>
              <a:rPr lang="zh-CN" altLang="en-US" sz="2000"/>
              <a:t>(1)有力地投掷,并且动作要快,以获得较大的爆发力;(2)掌握合适的出手角度和出手时机。</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一、 学前儿童基本动作的练习</a:t>
            </a:r>
            <a:endParaRPr lang="zh-CN" altLang="en-US" sz="2400" b="1"/>
          </a:p>
          <a:p>
            <a:pPr marL="0" indent="0">
              <a:lnSpc>
                <a:spcPct val="150000"/>
              </a:lnSpc>
              <a:buNone/>
            </a:pPr>
            <a:r>
              <a:rPr lang="zh-CN" altLang="en-US" sz="2000"/>
              <a:t>   (四） 投掷</a:t>
            </a:r>
            <a:endParaRPr lang="zh-CN" altLang="en-US" sz="2000"/>
          </a:p>
          <a:p>
            <a:pPr>
              <a:lnSpc>
                <a:spcPct val="150000"/>
              </a:lnSpc>
            </a:pPr>
            <a:r>
              <a:rPr lang="zh-CN" altLang="en-US" sz="2000"/>
              <a:t> 2. 学前儿童投掷练习的指导要点</a:t>
            </a:r>
            <a:endParaRPr lang="zh-CN" altLang="en-US" sz="2000"/>
          </a:p>
          <a:p>
            <a:pPr>
              <a:lnSpc>
                <a:spcPct val="150000"/>
              </a:lnSpc>
            </a:pPr>
            <a:r>
              <a:rPr lang="zh-CN" altLang="en-US" sz="2000"/>
              <a:t>(1)投掷活动中尽可能让幼儿的左手和右手都有机会参与练习,以利于幼儿身体两侧肌肉以及左、右脑的协调发展;(2)经常变换投掷物和投掷目标,以提高和保持幼儿参与投掷活动的积极性;(3)投掷物的选择要适合幼儿,注意其重量、大小以及安全性;(4)掷准练习中,幼儿掷准的距离应由近到远,掷准的目标应由大到小、由静到动,逐渐发展幼儿的掷准能力。</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一、 学前儿童基本动作的练习</a:t>
            </a:r>
            <a:endParaRPr lang="zh-CN" altLang="en-US" sz="2400" b="1"/>
          </a:p>
          <a:p>
            <a:pPr marL="0" indent="0">
              <a:lnSpc>
                <a:spcPct val="150000"/>
              </a:lnSpc>
              <a:buNone/>
            </a:pPr>
            <a:r>
              <a:rPr lang="zh-CN" altLang="en-US" sz="2000"/>
              <a:t>   (五） 攀登</a:t>
            </a:r>
            <a:endParaRPr lang="zh-CN" altLang="en-US" sz="2000"/>
          </a:p>
          <a:p>
            <a:pPr>
              <a:lnSpc>
                <a:spcPct val="150000"/>
              </a:lnSpc>
            </a:pPr>
            <a:r>
              <a:rPr lang="zh-CN" altLang="en-US" sz="2000"/>
              <a:t>攀登是锻炼幼儿身体、提高其身体素质的重要手段,一般属于周期型动作。攀登活动可以增强幼儿四肢的肌肉力量,发展平衡性、协调性、灵敏性等多种身体素质,同时还能培养幼儿沉着、勇敢、顽强、谨慎的心理品质以及自信心和独立性,提高幼儿的空间知觉能力。攀登动作一般可以分为三种形式:双手的攀登、双脚的攀登和双手双脚共用的攀登。</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一、 学前儿童基本动作的练习</a:t>
            </a:r>
            <a:endParaRPr lang="zh-CN" altLang="en-US" sz="2400" b="1"/>
          </a:p>
          <a:p>
            <a:pPr marL="0" indent="0">
              <a:lnSpc>
                <a:spcPct val="150000"/>
              </a:lnSpc>
              <a:buNone/>
            </a:pPr>
            <a:r>
              <a:rPr lang="zh-CN" altLang="en-US" sz="2000"/>
              <a:t>   (五） 攀登</a:t>
            </a:r>
            <a:endParaRPr lang="zh-CN" altLang="en-US" sz="2000"/>
          </a:p>
          <a:p>
            <a:pPr>
              <a:lnSpc>
                <a:spcPct val="150000"/>
              </a:lnSpc>
            </a:pPr>
            <a:r>
              <a:rPr lang="zh-CN" altLang="en-US" sz="2000"/>
              <a:t> 1. 攀登的特点与基本要求</a:t>
            </a:r>
            <a:endParaRPr lang="zh-CN" altLang="en-US" sz="2000"/>
          </a:p>
          <a:p>
            <a:pPr>
              <a:lnSpc>
                <a:spcPct val="150000"/>
              </a:lnSpc>
            </a:pPr>
            <a:r>
              <a:rPr lang="zh-CN" altLang="en-US" sz="2000"/>
              <a:t>(1)学前阶段一般进行双脚攀登的动作练习和双手双脚共同攀登的动作练习;(2)攀登时需正确握住横木,以保证安全,其动作要领是大拇指与其他四指分开握住横木。</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标题"/>
          <p:cNvSpPr txBox="1"/>
          <p:nvPr>
            <p:custDataLst>
              <p:tags r:id="rId1"/>
            </p:custDataLst>
          </p:nvPr>
        </p:nvSpPr>
        <p:spPr>
          <a:xfrm>
            <a:off x="596265" y="2414270"/>
            <a:ext cx="4131310" cy="691515"/>
          </a:xfrm>
          <a:prstGeom prst="rect">
            <a:avLst/>
          </a:prstGeom>
          <a:noFill/>
        </p:spPr>
        <p:txBody>
          <a:bodyPr wrap="square" lIns="0" tIns="0" rIns="0" bIns="0" rtlCol="0" anchor="b" anchorCtr="0">
            <a:noAutofit/>
          </a:bodyPr>
          <a:lstStyle/>
          <a:p>
            <a:pPr algn="r"/>
            <a:r>
              <a:rPr lang="zh-CN" altLang="en-US" sz="2400" b="1" spc="300" dirty="0">
                <a:solidFill>
                  <a:schemeClr val="accent1"/>
                </a:solidFill>
                <a:latin typeface="+mj-ea"/>
                <a:ea typeface="+mj-ea"/>
                <a:sym typeface="+mn-ea"/>
              </a:rPr>
              <a:t>学前儿童体育的内涵及价值</a:t>
            </a:r>
            <a:endParaRPr lang="zh-CN" altLang="en-US" sz="2400" b="1" spc="300" dirty="0">
              <a:solidFill>
                <a:schemeClr val="accent1"/>
              </a:solidFill>
              <a:latin typeface="+mj-ea"/>
              <a:ea typeface="+mj-ea"/>
              <a:sym typeface="+mn-ea"/>
            </a:endParaRPr>
          </a:p>
        </p:txBody>
      </p:sp>
      <p:sp>
        <p:nvSpPr>
          <p:cNvPr id="75" name="标题"/>
          <p:cNvSpPr txBox="1"/>
          <p:nvPr>
            <p:custDataLst>
              <p:tags r:id="rId2"/>
            </p:custDataLst>
          </p:nvPr>
        </p:nvSpPr>
        <p:spPr>
          <a:xfrm>
            <a:off x="7383145" y="2619375"/>
            <a:ext cx="4545330" cy="691515"/>
          </a:xfrm>
          <a:prstGeom prst="rect">
            <a:avLst/>
          </a:prstGeom>
          <a:noFill/>
        </p:spPr>
        <p:txBody>
          <a:bodyPr wrap="square" lIns="0" tIns="0" rIns="0" bIns="0" rtlCol="0" anchor="b" anchorCtr="0">
            <a:noAutofit/>
          </a:bodyPr>
          <a:lstStyle/>
          <a:p>
            <a:pPr algn="l"/>
            <a:r>
              <a:rPr lang="zh-CN" altLang="en-US" sz="2400" b="1" spc="300" dirty="0">
                <a:solidFill>
                  <a:schemeClr val="accent2"/>
                </a:solidFill>
                <a:latin typeface="+mj-ea"/>
                <a:ea typeface="+mj-ea"/>
                <a:sym typeface="+mn-ea"/>
              </a:rPr>
              <a:t>学前儿童体育活动的基本内容</a:t>
            </a:r>
            <a:endParaRPr lang="zh-CN" altLang="en-US" sz="2400" b="1" spc="300" dirty="0">
              <a:solidFill>
                <a:schemeClr val="accent2"/>
              </a:solidFill>
              <a:latin typeface="+mj-ea"/>
              <a:ea typeface="+mj-ea"/>
              <a:sym typeface="+mn-ea"/>
            </a:endParaRPr>
          </a:p>
        </p:txBody>
      </p:sp>
      <p:sp>
        <p:nvSpPr>
          <p:cNvPr id="78" name="标题"/>
          <p:cNvSpPr txBox="1"/>
          <p:nvPr>
            <p:custDataLst>
              <p:tags r:id="rId3"/>
            </p:custDataLst>
          </p:nvPr>
        </p:nvSpPr>
        <p:spPr>
          <a:xfrm>
            <a:off x="4107815" y="4783455"/>
            <a:ext cx="3825875" cy="691515"/>
          </a:xfrm>
          <a:prstGeom prst="rect">
            <a:avLst/>
          </a:prstGeom>
          <a:noFill/>
        </p:spPr>
        <p:txBody>
          <a:bodyPr wrap="square" lIns="0" tIns="0" rIns="0" bIns="0" rtlCol="0" anchor="b" anchorCtr="0">
            <a:noAutofit/>
          </a:bodyPr>
          <a:lstStyle/>
          <a:p>
            <a:pPr algn="ctr"/>
            <a:r>
              <a:rPr lang="zh-CN" altLang="en-US" sz="2400" b="1" spc="300" dirty="0">
                <a:solidFill>
                  <a:schemeClr val="accent3"/>
                </a:solidFill>
                <a:latin typeface="+mj-ea"/>
                <a:ea typeface="+mj-ea"/>
                <a:sym typeface="+mn-ea"/>
              </a:rPr>
              <a:t>学前儿童体育活动的实施</a:t>
            </a:r>
            <a:endParaRPr lang="zh-CN" altLang="en-US" sz="2400" b="1" spc="300" dirty="0">
              <a:solidFill>
                <a:schemeClr val="accent3"/>
              </a:solidFill>
              <a:latin typeface="+mj-ea"/>
              <a:ea typeface="+mj-ea"/>
              <a:sym typeface="+mn-ea"/>
            </a:endParaRPr>
          </a:p>
        </p:txBody>
      </p:sp>
      <p:sp>
        <p:nvSpPr>
          <p:cNvPr id="40" name="任意多边形 39"/>
          <p:cNvSpPr/>
          <p:nvPr>
            <p:custDataLst>
              <p:tags r:id="rId4"/>
            </p:custDataLst>
          </p:nvPr>
        </p:nvSpPr>
        <p:spPr>
          <a:xfrm rot="18420000">
            <a:off x="4463415" y="3157855"/>
            <a:ext cx="1240790" cy="583565"/>
          </a:xfrm>
          <a:custGeom>
            <a:avLst/>
            <a:gdLst>
              <a:gd name="connsiteX0" fmla="*/ 1129 w 1803"/>
              <a:gd name="connsiteY0" fmla="*/ 0 h 848"/>
              <a:gd name="connsiteX1" fmla="*/ 1803 w 1803"/>
              <a:gd name="connsiteY1" fmla="*/ 8 h 848"/>
              <a:gd name="connsiteX2" fmla="*/ 1803 w 1803"/>
              <a:gd name="connsiteY2" fmla="*/ 848 h 848"/>
              <a:gd name="connsiteX3" fmla="*/ 0 w 1803"/>
              <a:gd name="connsiteY3" fmla="*/ 845 h 848"/>
              <a:gd name="connsiteX4" fmla="*/ 1129 w 1803"/>
              <a:gd name="connsiteY4" fmla="*/ 0 h 8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3" h="848">
                <a:moveTo>
                  <a:pt x="1129" y="0"/>
                </a:moveTo>
                <a:lnTo>
                  <a:pt x="1803" y="8"/>
                </a:lnTo>
                <a:lnTo>
                  <a:pt x="1803" y="848"/>
                </a:lnTo>
                <a:lnTo>
                  <a:pt x="0" y="845"/>
                </a:lnTo>
                <a:lnTo>
                  <a:pt x="1129" y="0"/>
                </a:lnTo>
                <a:close/>
              </a:path>
            </a:pathLst>
          </a:custGeom>
          <a:gradFill>
            <a:gsLst>
              <a:gs pos="0">
                <a:schemeClr val="accent1">
                  <a:lumMod val="75000"/>
                </a:schemeClr>
              </a:gs>
              <a:gs pos="100000">
                <a:schemeClr val="accent1"/>
              </a:gs>
            </a:gsLst>
            <a:lin ang="10800000" scaled="0"/>
          </a:gradFill>
          <a:ln w="12700" cap="rnd">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04" name="任意多边形 103"/>
          <p:cNvSpPr/>
          <p:nvPr>
            <p:custDataLst>
              <p:tags r:id="rId5"/>
            </p:custDataLst>
          </p:nvPr>
        </p:nvSpPr>
        <p:spPr>
          <a:xfrm rot="180000">
            <a:off x="4943475" y="3942715"/>
            <a:ext cx="334010" cy="205740"/>
          </a:xfrm>
          <a:custGeom>
            <a:avLst/>
            <a:gdLst>
              <a:gd name="connsiteX0" fmla="*/ 0 w 526"/>
              <a:gd name="connsiteY0" fmla="*/ 286 h 324"/>
              <a:gd name="connsiteX1" fmla="*/ 202 w 526"/>
              <a:gd name="connsiteY1" fmla="*/ 0 h 324"/>
              <a:gd name="connsiteX2" fmla="*/ 526 w 526"/>
              <a:gd name="connsiteY2" fmla="*/ 324 h 324"/>
              <a:gd name="connsiteX3" fmla="*/ 0 w 526"/>
              <a:gd name="connsiteY3" fmla="*/ 286 h 324"/>
            </a:gdLst>
            <a:ahLst/>
            <a:cxnLst>
              <a:cxn ang="0">
                <a:pos x="connsiteX0" y="connsiteY0"/>
              </a:cxn>
              <a:cxn ang="0">
                <a:pos x="connsiteX1" y="connsiteY1"/>
              </a:cxn>
              <a:cxn ang="0">
                <a:pos x="connsiteX2" y="connsiteY2"/>
              </a:cxn>
              <a:cxn ang="0">
                <a:pos x="connsiteX3" y="connsiteY3"/>
              </a:cxn>
            </a:cxnLst>
            <a:rect l="l" t="t" r="r" b="b"/>
            <a:pathLst>
              <a:path w="526" h="324">
                <a:moveTo>
                  <a:pt x="0" y="286"/>
                </a:moveTo>
                <a:lnTo>
                  <a:pt x="202" y="0"/>
                </a:lnTo>
                <a:lnTo>
                  <a:pt x="526" y="324"/>
                </a:lnTo>
                <a:lnTo>
                  <a:pt x="0" y="286"/>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41" name="任意多边形 40"/>
          <p:cNvSpPr/>
          <p:nvPr>
            <p:custDataLst>
              <p:tags r:id="rId6"/>
            </p:custDataLst>
          </p:nvPr>
        </p:nvSpPr>
        <p:spPr>
          <a:xfrm rot="10320000">
            <a:off x="5038725" y="2476500"/>
            <a:ext cx="881380" cy="857885"/>
          </a:xfrm>
          <a:custGeom>
            <a:avLst/>
            <a:gdLst>
              <a:gd name="connsiteX0" fmla="*/ 0 w 1069"/>
              <a:gd name="connsiteY0" fmla="*/ 1042 h 1042"/>
              <a:gd name="connsiteX1" fmla="*/ 104 w 1069"/>
              <a:gd name="connsiteY1" fmla="*/ 0 h 1042"/>
              <a:gd name="connsiteX2" fmla="*/ 1069 w 1069"/>
              <a:gd name="connsiteY2" fmla="*/ 950 h 1042"/>
              <a:gd name="connsiteX3" fmla="*/ 0 w 1069"/>
              <a:gd name="connsiteY3" fmla="*/ 1042 h 1042"/>
            </a:gdLst>
            <a:ahLst/>
            <a:cxnLst>
              <a:cxn ang="0">
                <a:pos x="connsiteX0" y="connsiteY0"/>
              </a:cxn>
              <a:cxn ang="0">
                <a:pos x="connsiteX1" y="connsiteY1"/>
              </a:cxn>
              <a:cxn ang="0">
                <a:pos x="connsiteX2" y="connsiteY2"/>
              </a:cxn>
              <a:cxn ang="0">
                <a:pos x="connsiteX3" y="connsiteY3"/>
              </a:cxn>
            </a:cxnLst>
            <a:rect l="l" t="t" r="r" b="b"/>
            <a:pathLst>
              <a:path w="1069" h="1042">
                <a:moveTo>
                  <a:pt x="0" y="1042"/>
                </a:moveTo>
                <a:lnTo>
                  <a:pt x="104" y="0"/>
                </a:lnTo>
                <a:lnTo>
                  <a:pt x="1069" y="950"/>
                </a:lnTo>
                <a:lnTo>
                  <a:pt x="0" y="1042"/>
                </a:lnTo>
                <a:close/>
              </a:path>
            </a:pathLst>
          </a:custGeom>
          <a:gradFill>
            <a:gsLst>
              <a:gs pos="100000">
                <a:schemeClr val="accent1"/>
              </a:gs>
              <a:gs pos="49000">
                <a:schemeClr val="accent1">
                  <a:lumMod val="60000"/>
                  <a:lumOff val="40000"/>
                </a:schemeClr>
              </a:gs>
              <a:gs pos="0">
                <a:schemeClr val="accent1"/>
              </a:gs>
            </a:gsLst>
            <a:lin ang="264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98" name="序号"/>
          <p:cNvSpPr txBox="1"/>
          <p:nvPr>
            <p:custDataLst>
              <p:tags r:id="rId7"/>
            </p:custDataLst>
          </p:nvPr>
        </p:nvSpPr>
        <p:spPr>
          <a:xfrm>
            <a:off x="5028565" y="2999105"/>
            <a:ext cx="468630" cy="436880"/>
          </a:xfrm>
          <a:prstGeom prst="rect">
            <a:avLst/>
          </a:prstGeom>
          <a:noFill/>
        </p:spPr>
        <p:txBody>
          <a:bodyPr wrap="square" lIns="0" tIns="0" rIns="0" bIns="0" rtlCol="0" anchor="ctr">
            <a:normAutofit/>
          </a:bodyPr>
          <a:lstStyle/>
          <a:p>
            <a:pPr algn="ctr"/>
            <a:r>
              <a:rPr lang="en-US" sz="2400" b="1">
                <a:solidFill>
                  <a:srgbClr val="FFFFFF"/>
                </a:solidFill>
                <a:latin typeface="+mj-lt"/>
                <a:ea typeface="微软雅黑" panose="020B0503020204020204" charset="-122"/>
                <a:cs typeface="+mj-lt"/>
              </a:rPr>
              <a:t>01</a:t>
            </a:r>
            <a:endParaRPr lang="en-US" sz="2400" b="1">
              <a:solidFill>
                <a:srgbClr val="FFFFFF"/>
              </a:solidFill>
              <a:latin typeface="+mj-lt"/>
              <a:ea typeface="微软雅黑" panose="020B0503020204020204" charset="-122"/>
              <a:cs typeface="+mj-lt"/>
            </a:endParaRPr>
          </a:p>
        </p:txBody>
      </p:sp>
      <p:sp>
        <p:nvSpPr>
          <p:cNvPr id="31" name="任意多边形 30"/>
          <p:cNvSpPr/>
          <p:nvPr>
            <p:custDataLst>
              <p:tags r:id="rId8"/>
            </p:custDataLst>
          </p:nvPr>
        </p:nvSpPr>
        <p:spPr>
          <a:xfrm rot="13920000">
            <a:off x="7056755" y="3674745"/>
            <a:ext cx="334010" cy="205740"/>
          </a:xfrm>
          <a:custGeom>
            <a:avLst/>
            <a:gdLst>
              <a:gd name="connsiteX0" fmla="*/ 0 w 526"/>
              <a:gd name="connsiteY0" fmla="*/ 286 h 324"/>
              <a:gd name="connsiteX1" fmla="*/ 202 w 526"/>
              <a:gd name="connsiteY1" fmla="*/ 0 h 324"/>
              <a:gd name="connsiteX2" fmla="*/ 526 w 526"/>
              <a:gd name="connsiteY2" fmla="*/ 324 h 324"/>
              <a:gd name="connsiteX3" fmla="*/ 0 w 526"/>
              <a:gd name="connsiteY3" fmla="*/ 286 h 324"/>
            </a:gdLst>
            <a:ahLst/>
            <a:cxnLst>
              <a:cxn ang="0">
                <a:pos x="connsiteX0" y="connsiteY0"/>
              </a:cxn>
              <a:cxn ang="0">
                <a:pos x="connsiteX1" y="connsiteY1"/>
              </a:cxn>
              <a:cxn ang="0">
                <a:pos x="connsiteX2" y="connsiteY2"/>
              </a:cxn>
              <a:cxn ang="0">
                <a:pos x="connsiteX3" y="connsiteY3"/>
              </a:cxn>
            </a:cxnLst>
            <a:rect l="l" t="t" r="r" b="b"/>
            <a:pathLst>
              <a:path w="526" h="324">
                <a:moveTo>
                  <a:pt x="0" y="286"/>
                </a:moveTo>
                <a:lnTo>
                  <a:pt x="202" y="0"/>
                </a:lnTo>
                <a:lnTo>
                  <a:pt x="526" y="324"/>
                </a:lnTo>
                <a:lnTo>
                  <a:pt x="0" y="286"/>
                </a:lnTo>
                <a:close/>
              </a:path>
            </a:pathLst>
          </a:cu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32" name="任意多边形 31"/>
          <p:cNvSpPr/>
          <p:nvPr>
            <p:custDataLst>
              <p:tags r:id="rId9"/>
            </p:custDataLst>
          </p:nvPr>
        </p:nvSpPr>
        <p:spPr>
          <a:xfrm rot="10740000">
            <a:off x="6153150" y="3871595"/>
            <a:ext cx="1241425" cy="582930"/>
          </a:xfrm>
          <a:custGeom>
            <a:avLst/>
            <a:gdLst>
              <a:gd name="connsiteX0" fmla="*/ 1129 w 1803"/>
              <a:gd name="connsiteY0" fmla="*/ 0 h 848"/>
              <a:gd name="connsiteX1" fmla="*/ 1803 w 1803"/>
              <a:gd name="connsiteY1" fmla="*/ 8 h 848"/>
              <a:gd name="connsiteX2" fmla="*/ 1803 w 1803"/>
              <a:gd name="connsiteY2" fmla="*/ 848 h 848"/>
              <a:gd name="connsiteX3" fmla="*/ 0 w 1803"/>
              <a:gd name="connsiteY3" fmla="*/ 845 h 848"/>
              <a:gd name="connsiteX4" fmla="*/ 1129 w 1803"/>
              <a:gd name="connsiteY4" fmla="*/ 0 h 8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3" h="848">
                <a:moveTo>
                  <a:pt x="1129" y="0"/>
                </a:moveTo>
                <a:lnTo>
                  <a:pt x="1803" y="8"/>
                </a:lnTo>
                <a:lnTo>
                  <a:pt x="1803" y="848"/>
                </a:lnTo>
                <a:lnTo>
                  <a:pt x="0" y="845"/>
                </a:lnTo>
                <a:lnTo>
                  <a:pt x="1129" y="0"/>
                </a:lnTo>
                <a:close/>
              </a:path>
            </a:pathLst>
          </a:custGeom>
          <a:solidFill>
            <a:schemeClr val="accent3"/>
          </a:solidFill>
          <a:ln w="12700" cap="rnd">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35" name="任意多边形 34"/>
          <p:cNvSpPr/>
          <p:nvPr>
            <p:custDataLst>
              <p:tags r:id="rId10"/>
            </p:custDataLst>
          </p:nvPr>
        </p:nvSpPr>
        <p:spPr>
          <a:xfrm rot="2640000">
            <a:off x="5659120" y="3759835"/>
            <a:ext cx="879475" cy="858520"/>
          </a:xfrm>
          <a:custGeom>
            <a:avLst/>
            <a:gdLst>
              <a:gd name="connsiteX0" fmla="*/ 0 w 1069"/>
              <a:gd name="connsiteY0" fmla="*/ 1042 h 1042"/>
              <a:gd name="connsiteX1" fmla="*/ 104 w 1069"/>
              <a:gd name="connsiteY1" fmla="*/ 0 h 1042"/>
              <a:gd name="connsiteX2" fmla="*/ 1069 w 1069"/>
              <a:gd name="connsiteY2" fmla="*/ 950 h 1042"/>
              <a:gd name="connsiteX3" fmla="*/ 0 w 1069"/>
              <a:gd name="connsiteY3" fmla="*/ 1042 h 1042"/>
            </a:gdLst>
            <a:ahLst/>
            <a:cxnLst>
              <a:cxn ang="0">
                <a:pos x="connsiteX0" y="connsiteY0"/>
              </a:cxn>
              <a:cxn ang="0">
                <a:pos x="connsiteX1" y="connsiteY1"/>
              </a:cxn>
              <a:cxn ang="0">
                <a:pos x="connsiteX2" y="connsiteY2"/>
              </a:cxn>
              <a:cxn ang="0">
                <a:pos x="connsiteX3" y="connsiteY3"/>
              </a:cxn>
            </a:cxnLst>
            <a:rect l="l" t="t" r="r" b="b"/>
            <a:pathLst>
              <a:path w="1069" h="1042">
                <a:moveTo>
                  <a:pt x="0" y="1042"/>
                </a:moveTo>
                <a:lnTo>
                  <a:pt x="104" y="0"/>
                </a:lnTo>
                <a:lnTo>
                  <a:pt x="1069" y="950"/>
                </a:lnTo>
                <a:lnTo>
                  <a:pt x="0" y="1042"/>
                </a:lnTo>
                <a:close/>
              </a:path>
            </a:pathLst>
          </a:custGeom>
          <a:gradFill>
            <a:gsLst>
              <a:gs pos="100000">
                <a:schemeClr val="accent3"/>
              </a:gs>
              <a:gs pos="0">
                <a:schemeClr val="accent3"/>
              </a:gs>
              <a:gs pos="50000">
                <a:schemeClr val="accent3">
                  <a:lumMod val="60000"/>
                  <a:lumOff val="40000"/>
                </a:schemeClr>
              </a:gs>
            </a:gsLst>
            <a:lin ang="14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00" name="序号"/>
          <p:cNvSpPr txBox="1"/>
          <p:nvPr>
            <p:custDataLst>
              <p:tags r:id="rId11"/>
            </p:custDataLst>
          </p:nvPr>
        </p:nvSpPr>
        <p:spPr>
          <a:xfrm>
            <a:off x="6187440" y="3970020"/>
            <a:ext cx="468630" cy="436880"/>
          </a:xfrm>
          <a:prstGeom prst="rect">
            <a:avLst/>
          </a:prstGeom>
          <a:noFill/>
        </p:spPr>
        <p:txBody>
          <a:bodyPr wrap="square" lIns="0" tIns="0" rIns="0" bIns="0" rtlCol="0" anchor="ctr">
            <a:normAutofit/>
          </a:bodyPr>
          <a:lstStyle/>
          <a:p>
            <a:pPr algn="ctr"/>
            <a:r>
              <a:rPr lang="en-US" sz="2400" b="1">
                <a:solidFill>
                  <a:srgbClr val="FFFFFF"/>
                </a:solidFill>
                <a:latin typeface="+mj-lt"/>
                <a:ea typeface="微软雅黑" panose="020B0503020204020204" charset="-122"/>
                <a:cs typeface="+mj-lt"/>
              </a:rPr>
              <a:t>03</a:t>
            </a:r>
            <a:endParaRPr lang="en-US" sz="2400" b="1">
              <a:solidFill>
                <a:srgbClr val="FFFFFF"/>
              </a:solidFill>
              <a:latin typeface="+mj-lt"/>
              <a:ea typeface="微软雅黑" panose="020B0503020204020204" charset="-122"/>
              <a:cs typeface="+mj-lt"/>
            </a:endParaRPr>
          </a:p>
        </p:txBody>
      </p:sp>
      <p:sp>
        <p:nvSpPr>
          <p:cNvPr id="51" name="任意多边形 50"/>
          <p:cNvSpPr/>
          <p:nvPr>
            <p:custDataLst>
              <p:tags r:id="rId12"/>
            </p:custDataLst>
          </p:nvPr>
        </p:nvSpPr>
        <p:spPr>
          <a:xfrm rot="3600000">
            <a:off x="5792470" y="2131060"/>
            <a:ext cx="1240790" cy="583565"/>
          </a:xfrm>
          <a:custGeom>
            <a:avLst/>
            <a:gdLst>
              <a:gd name="connsiteX0" fmla="*/ 1129 w 1803"/>
              <a:gd name="connsiteY0" fmla="*/ 0 h 848"/>
              <a:gd name="connsiteX1" fmla="*/ 1803 w 1803"/>
              <a:gd name="connsiteY1" fmla="*/ 8 h 848"/>
              <a:gd name="connsiteX2" fmla="*/ 1803 w 1803"/>
              <a:gd name="connsiteY2" fmla="*/ 848 h 848"/>
              <a:gd name="connsiteX3" fmla="*/ 0 w 1803"/>
              <a:gd name="connsiteY3" fmla="*/ 845 h 848"/>
              <a:gd name="connsiteX4" fmla="*/ 1129 w 1803"/>
              <a:gd name="connsiteY4" fmla="*/ 0 h 8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3" h="848">
                <a:moveTo>
                  <a:pt x="1129" y="0"/>
                </a:moveTo>
                <a:lnTo>
                  <a:pt x="1803" y="8"/>
                </a:lnTo>
                <a:lnTo>
                  <a:pt x="1803" y="848"/>
                </a:lnTo>
                <a:lnTo>
                  <a:pt x="0" y="845"/>
                </a:lnTo>
                <a:lnTo>
                  <a:pt x="1129" y="0"/>
                </a:lnTo>
                <a:close/>
              </a:path>
            </a:pathLst>
          </a:custGeom>
          <a:solidFill>
            <a:schemeClr val="accent2"/>
          </a:solidFill>
          <a:ln w="12700" cap="rnd">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52" name="任意多边形 51"/>
          <p:cNvSpPr/>
          <p:nvPr>
            <p:custDataLst>
              <p:tags r:id="rId13"/>
            </p:custDataLst>
          </p:nvPr>
        </p:nvSpPr>
        <p:spPr>
          <a:xfrm rot="17100000">
            <a:off x="6318885" y="2571750"/>
            <a:ext cx="880745" cy="857885"/>
          </a:xfrm>
          <a:custGeom>
            <a:avLst/>
            <a:gdLst>
              <a:gd name="connsiteX0" fmla="*/ 0 w 1069"/>
              <a:gd name="connsiteY0" fmla="*/ 1042 h 1042"/>
              <a:gd name="connsiteX1" fmla="*/ 104 w 1069"/>
              <a:gd name="connsiteY1" fmla="*/ 0 h 1042"/>
              <a:gd name="connsiteX2" fmla="*/ 1069 w 1069"/>
              <a:gd name="connsiteY2" fmla="*/ 950 h 1042"/>
              <a:gd name="connsiteX3" fmla="*/ 0 w 1069"/>
              <a:gd name="connsiteY3" fmla="*/ 1042 h 1042"/>
            </a:gdLst>
            <a:ahLst/>
            <a:cxnLst>
              <a:cxn ang="0">
                <a:pos x="connsiteX0" y="connsiteY0"/>
              </a:cxn>
              <a:cxn ang="0">
                <a:pos x="connsiteX1" y="connsiteY1"/>
              </a:cxn>
              <a:cxn ang="0">
                <a:pos x="connsiteX2" y="connsiteY2"/>
              </a:cxn>
              <a:cxn ang="0">
                <a:pos x="connsiteX3" y="connsiteY3"/>
              </a:cxn>
            </a:cxnLst>
            <a:rect l="l" t="t" r="r" b="b"/>
            <a:pathLst>
              <a:path w="1069" h="1042">
                <a:moveTo>
                  <a:pt x="0" y="1042"/>
                </a:moveTo>
                <a:lnTo>
                  <a:pt x="104" y="0"/>
                </a:lnTo>
                <a:lnTo>
                  <a:pt x="1069" y="950"/>
                </a:lnTo>
                <a:lnTo>
                  <a:pt x="0" y="1042"/>
                </a:lnTo>
                <a:close/>
              </a:path>
            </a:pathLst>
          </a:custGeom>
          <a:gradFill>
            <a:gsLst>
              <a:gs pos="100000">
                <a:schemeClr val="accent2"/>
              </a:gs>
              <a:gs pos="0">
                <a:schemeClr val="accent2"/>
              </a:gs>
              <a:gs pos="50000">
                <a:schemeClr val="accent2">
                  <a:lumMod val="60000"/>
                  <a:lumOff val="40000"/>
                </a:schemeClr>
              </a:gs>
            </a:gsLst>
            <a:lin ang="14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99" name="序号"/>
          <p:cNvSpPr txBox="1"/>
          <p:nvPr>
            <p:custDataLst>
              <p:tags r:id="rId14"/>
            </p:custDataLst>
          </p:nvPr>
        </p:nvSpPr>
        <p:spPr>
          <a:xfrm>
            <a:off x="6322060" y="2458085"/>
            <a:ext cx="468630" cy="436880"/>
          </a:xfrm>
          <a:prstGeom prst="rect">
            <a:avLst/>
          </a:prstGeom>
          <a:noFill/>
        </p:spPr>
        <p:txBody>
          <a:bodyPr wrap="square" lIns="0" tIns="0" rIns="0" bIns="0" rtlCol="0" anchor="ctr">
            <a:normAutofit/>
          </a:bodyPr>
          <a:lstStyle/>
          <a:p>
            <a:pPr algn="ctr"/>
            <a:r>
              <a:rPr lang="en-US" sz="2400" b="1">
                <a:solidFill>
                  <a:srgbClr val="FFFFFF"/>
                </a:solidFill>
                <a:latin typeface="+mj-lt"/>
                <a:ea typeface="微软雅黑" panose="020B0503020204020204" charset="-122"/>
                <a:cs typeface="+mj-lt"/>
              </a:rPr>
              <a:t>02</a:t>
            </a:r>
            <a:endParaRPr lang="en-US" sz="2400" b="1">
              <a:solidFill>
                <a:srgbClr val="FFFFFF"/>
              </a:solidFill>
              <a:latin typeface="+mj-lt"/>
              <a:ea typeface="微软雅黑" panose="020B0503020204020204" charset="-122"/>
              <a:cs typeface="+mj-lt"/>
            </a:endParaRPr>
          </a:p>
        </p:txBody>
      </p:sp>
      <p:sp>
        <p:nvSpPr>
          <p:cNvPr id="103" name="任意多边形 102"/>
          <p:cNvSpPr/>
          <p:nvPr>
            <p:custDataLst>
              <p:tags r:id="rId15"/>
            </p:custDataLst>
          </p:nvPr>
        </p:nvSpPr>
        <p:spPr>
          <a:xfrm rot="6900000">
            <a:off x="5685790" y="2113915"/>
            <a:ext cx="334010" cy="205740"/>
          </a:xfrm>
          <a:custGeom>
            <a:avLst/>
            <a:gdLst>
              <a:gd name="connsiteX0" fmla="*/ 0 w 526"/>
              <a:gd name="connsiteY0" fmla="*/ 286 h 324"/>
              <a:gd name="connsiteX1" fmla="*/ 202 w 526"/>
              <a:gd name="connsiteY1" fmla="*/ 0 h 324"/>
              <a:gd name="connsiteX2" fmla="*/ 526 w 526"/>
              <a:gd name="connsiteY2" fmla="*/ 324 h 324"/>
              <a:gd name="connsiteX3" fmla="*/ 0 w 526"/>
              <a:gd name="connsiteY3" fmla="*/ 286 h 324"/>
            </a:gdLst>
            <a:ahLst/>
            <a:cxnLst>
              <a:cxn ang="0">
                <a:pos x="connsiteX0" y="connsiteY0"/>
              </a:cxn>
              <a:cxn ang="0">
                <a:pos x="connsiteX1" y="connsiteY1"/>
              </a:cxn>
              <a:cxn ang="0">
                <a:pos x="connsiteX2" y="connsiteY2"/>
              </a:cxn>
              <a:cxn ang="0">
                <a:pos x="connsiteX3" y="connsiteY3"/>
              </a:cxn>
            </a:cxnLst>
            <a:rect l="l" t="t" r="r" b="b"/>
            <a:pathLst>
              <a:path w="526" h="324">
                <a:moveTo>
                  <a:pt x="0" y="286"/>
                </a:moveTo>
                <a:lnTo>
                  <a:pt x="202" y="0"/>
                </a:lnTo>
                <a:lnTo>
                  <a:pt x="526" y="324"/>
                </a:lnTo>
                <a:lnTo>
                  <a:pt x="0" y="286"/>
                </a:lnTo>
                <a:close/>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5" name="标题 4"/>
          <p:cNvSpPr>
            <a:spLocks noGrp="1"/>
          </p:cNvSpPr>
          <p:nvPr>
            <p:ph type="title" idx="4294967295"/>
            <p:custDataLst>
              <p:tags r:id="rId16"/>
            </p:custDataLst>
          </p:nvPr>
        </p:nvSpPr>
        <p:spPr>
          <a:xfrm>
            <a:off x="798830" y="781685"/>
            <a:ext cx="5525770" cy="538480"/>
          </a:xfrm>
          <a:prstGeom prst="rect">
            <a:avLst/>
          </a:prstGeom>
        </p:spPr>
        <p:txBody>
          <a:bodyPr vert="horz" wrap="square" lIns="0" tIns="0" rIns="0" bIns="0" rtlCol="0" anchor="ctr" anchorCtr="0">
            <a:normAutofit/>
          </a:bodyPr>
          <a:p>
            <a:r>
              <a:rPr dirty="0">
                <a:solidFill>
                  <a:srgbClr val="C00000"/>
                </a:solidFill>
                <a:sym typeface="+mn-ea"/>
              </a:rPr>
              <a:t>第五章 </a:t>
            </a:r>
            <a:r>
              <a:rPr lang="en-US" altLang="zh-CN" dirty="0">
                <a:solidFill>
                  <a:srgbClr val="C00000"/>
                </a:solidFill>
                <a:sym typeface="+mn-ea"/>
              </a:rPr>
              <a:t> </a:t>
            </a:r>
            <a:r>
              <a:rPr dirty="0">
                <a:solidFill>
                  <a:srgbClr val="C00000"/>
                </a:solidFill>
                <a:sym typeface="+mn-ea"/>
              </a:rPr>
              <a:t>学前儿童体育</a:t>
            </a:r>
            <a:endParaRPr lang="zh-CN" altLang="en-US" dirty="0">
              <a:solidFill>
                <a:srgbClr val="C00000"/>
              </a:solidFill>
              <a:latin typeface="+mj-ea"/>
              <a:ea typeface="+mj-ea"/>
            </a:endParaRPr>
          </a:p>
        </p:txBody>
      </p:sp>
      <p:sp>
        <p:nvSpPr>
          <p:cNvPr id="3" name="文本框 2"/>
          <p:cNvSpPr txBox="1"/>
          <p:nvPr/>
        </p:nvSpPr>
        <p:spPr>
          <a:xfrm>
            <a:off x="4409440" y="3255645"/>
            <a:ext cx="3215640" cy="528320"/>
          </a:xfrm>
          <a:prstGeom prst="rect">
            <a:avLst/>
          </a:prstGeom>
          <a:noFill/>
        </p:spPr>
        <p:txBody>
          <a:bodyPr wrap="square" rtlCol="0" anchor="t">
            <a:noAutofit/>
          </a:bodyPr>
          <a:p>
            <a:pPr algn="ctr"/>
            <a:r>
              <a:rPr lang="zh-CN" altLang="en-US" sz="2400" b="1"/>
              <a:t>    知识要点</a:t>
            </a:r>
            <a:endParaRPr lang="zh-CN" altLang="en-US" sz="2400" b="1"/>
          </a:p>
        </p:txBody>
      </p:sp>
    </p:spTree>
    <p:custDataLst>
      <p:tags r:id="rId17"/>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一、 学前儿童基本动作的练习</a:t>
            </a:r>
            <a:endParaRPr lang="zh-CN" altLang="en-US" sz="2400" b="1"/>
          </a:p>
          <a:p>
            <a:pPr marL="0" indent="0">
              <a:lnSpc>
                <a:spcPct val="150000"/>
              </a:lnSpc>
              <a:buNone/>
            </a:pPr>
            <a:r>
              <a:rPr lang="zh-CN" altLang="en-US" sz="2000"/>
              <a:t>   (五） 攀登</a:t>
            </a:r>
            <a:endParaRPr lang="zh-CN" altLang="en-US" sz="2000"/>
          </a:p>
          <a:p>
            <a:pPr>
              <a:lnSpc>
                <a:spcPct val="150000"/>
              </a:lnSpc>
            </a:pPr>
            <a:r>
              <a:rPr lang="zh-CN" altLang="en-US" sz="2000"/>
              <a:t>  2. 学前儿童攀登练习的指导要点</a:t>
            </a:r>
            <a:endParaRPr lang="zh-CN" altLang="en-US" sz="2000"/>
          </a:p>
          <a:p>
            <a:pPr>
              <a:lnSpc>
                <a:spcPct val="150000"/>
              </a:lnSpc>
            </a:pPr>
            <a:r>
              <a:rPr lang="zh-CN" altLang="en-US" sz="2000"/>
              <a:t>(1)指导幼儿掌握手握横木的正确动作;(2)在幼儿攀登的过程中,成人既要注意保护幼儿,又要让幼儿懂得有秩序地攀登,并让幼儿学会躲避危险,提高幼儿自我保护的能力;(3)在进行攀登活动时,避免幼儿因求胜心切而忽视活动的安全性;(4)当幼儿登上攀登设备后,可以鼓励幼儿在保证安全的情况下,适当地观察周围以及上下的空间环境,体验攀登至较高处的乐趣,丰富幼儿的运动经验,增强幼儿的自信心。</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一、 学前儿童基本动作的练习</a:t>
            </a:r>
            <a:endParaRPr lang="zh-CN" altLang="en-US" sz="2400" b="1"/>
          </a:p>
          <a:p>
            <a:pPr marL="0" indent="0">
              <a:lnSpc>
                <a:spcPct val="150000"/>
              </a:lnSpc>
              <a:buNone/>
            </a:pPr>
            <a:r>
              <a:rPr lang="zh-CN" altLang="en-US" sz="2000"/>
              <a:t>    (六） 钻</a:t>
            </a:r>
            <a:endParaRPr lang="zh-CN" altLang="en-US" sz="2000"/>
          </a:p>
          <a:p>
            <a:pPr>
              <a:lnSpc>
                <a:spcPct val="150000"/>
              </a:lnSpc>
            </a:pPr>
            <a:r>
              <a:rPr lang="zh-CN" altLang="en-US" sz="2000"/>
              <a:t>钻是日常生活中很实用的身体活动技能,也是锻炼幼儿身体的良好手段,属于非周期型动作。钻的活动可以增强幼儿腿部和腰背部的肌肉力量,发展幼儿身体动作的灵敏性、柔韧性和平衡性。钻的方法一般有两种:正面钻和侧面钻。侧面钻的动作比较复杂,难度比正面钻大。</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一、 学前儿童基本动作的练习</a:t>
            </a:r>
            <a:endParaRPr lang="zh-CN" altLang="en-US" sz="2400" b="1"/>
          </a:p>
          <a:p>
            <a:pPr marL="0" indent="0">
              <a:lnSpc>
                <a:spcPct val="150000"/>
              </a:lnSpc>
              <a:buNone/>
            </a:pPr>
            <a:r>
              <a:rPr lang="zh-CN" altLang="en-US" sz="2000"/>
              <a:t>    (六） 钻</a:t>
            </a:r>
            <a:endParaRPr lang="zh-CN" altLang="en-US" sz="2000"/>
          </a:p>
          <a:p>
            <a:pPr>
              <a:lnSpc>
                <a:spcPct val="150000"/>
              </a:lnSpc>
            </a:pPr>
            <a:r>
              <a:rPr lang="zh-CN" altLang="en-US" sz="2000"/>
              <a:t>  1. 钻的特点与基本要求</a:t>
            </a:r>
            <a:endParaRPr lang="zh-CN" altLang="en-US" sz="2000"/>
          </a:p>
          <a:p>
            <a:pPr>
              <a:lnSpc>
                <a:spcPct val="150000"/>
              </a:lnSpc>
            </a:pPr>
            <a:r>
              <a:rPr lang="zh-CN" altLang="en-US" sz="2000"/>
              <a:t>(1)正面钻时,要求身体面向障碍物,屈膝下蹲,紧缩身体;(2)侧面钻时,动作上除了与正面钻有类似之处(低头、弯腰、紧缩身体)外,要求身体侧对障碍物,同时需要注意两腿屈与伸的交替以及身体重心的移动。</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一、 学前儿童基本动作的练习</a:t>
            </a:r>
            <a:endParaRPr lang="zh-CN" altLang="en-US" sz="2400" b="1"/>
          </a:p>
          <a:p>
            <a:pPr marL="0" indent="0">
              <a:lnSpc>
                <a:spcPct val="150000"/>
              </a:lnSpc>
              <a:buNone/>
            </a:pPr>
            <a:r>
              <a:rPr lang="zh-CN" altLang="en-US" sz="2000"/>
              <a:t>    (六） 钻</a:t>
            </a:r>
            <a:endParaRPr lang="zh-CN" altLang="en-US" sz="2000"/>
          </a:p>
          <a:p>
            <a:pPr>
              <a:lnSpc>
                <a:spcPct val="150000"/>
              </a:lnSpc>
            </a:pPr>
            <a:r>
              <a:rPr lang="zh-CN" altLang="en-US" sz="2000"/>
              <a:t> 2. 学前儿童钻的练习的指导要点</a:t>
            </a:r>
            <a:endParaRPr lang="zh-CN" altLang="en-US" sz="2000"/>
          </a:p>
          <a:p>
            <a:pPr>
              <a:lnSpc>
                <a:spcPct val="150000"/>
              </a:lnSpc>
            </a:pPr>
            <a:r>
              <a:rPr lang="zh-CN" altLang="en-US" sz="2000"/>
              <a:t>(1)在进行钻的练习时,教师所提供的辅助器械的高低要适宜,使幼儿能够运用相应的身体动作。例如,用于正面钻的器械的空隙应在幼儿的胸部以上、耳部以下,宽度要大于幼儿的体宽;而用于侧面钻的器械的空隙则应该在幼儿的胸部以下。(2)充分利用废旧材料开展钻的活动,这样既能满足幼儿活动的需要,又能激发幼儿的好奇心和探索精神,如利用包装用的硬纸盒、废旧的车轮胎等。</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一、 学前儿童基本动作的练习</a:t>
            </a:r>
            <a:endParaRPr lang="zh-CN" altLang="en-US" sz="2400" b="1"/>
          </a:p>
          <a:p>
            <a:pPr marL="0" indent="0">
              <a:lnSpc>
                <a:spcPct val="150000"/>
              </a:lnSpc>
              <a:buNone/>
            </a:pPr>
            <a:r>
              <a:rPr lang="zh-CN" altLang="en-US" sz="2000"/>
              <a:t>    (七） 爬</a:t>
            </a:r>
            <a:endParaRPr lang="zh-CN" altLang="en-US" sz="2000"/>
          </a:p>
          <a:p>
            <a:pPr>
              <a:lnSpc>
                <a:spcPct val="150000"/>
              </a:lnSpc>
            </a:pPr>
            <a:r>
              <a:rPr lang="zh-CN" altLang="en-US" sz="2000"/>
              <a:t>爬的动作也经常在日常生活中被用到,对幼儿身体锻炼能起到良好的促进作用,属于周期型动作。爬的活动可以增强幼儿四肢肌肉的力量以及背部肌肉和腹部肌肉的力量,并能提高幼儿动作的灵敏性和协调性。爬的动作种类有很多,有手膝着地爬,有手脚着地、膝盖悬空爬,有肘膝着地爬,还有匍匐爬等。</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一、 学前儿童基本动作的练习</a:t>
            </a:r>
            <a:endParaRPr lang="zh-CN" altLang="en-US" sz="2400" b="1"/>
          </a:p>
          <a:p>
            <a:pPr marL="0" indent="0">
              <a:lnSpc>
                <a:spcPct val="150000"/>
              </a:lnSpc>
              <a:buNone/>
            </a:pPr>
            <a:r>
              <a:rPr lang="zh-CN" altLang="en-US" sz="2000"/>
              <a:t>    (七） 爬</a:t>
            </a:r>
            <a:endParaRPr lang="zh-CN" altLang="en-US" sz="2000"/>
          </a:p>
          <a:p>
            <a:pPr>
              <a:lnSpc>
                <a:spcPct val="150000"/>
              </a:lnSpc>
            </a:pPr>
            <a:r>
              <a:rPr lang="zh-CN" altLang="en-US" sz="2000"/>
              <a:t>1. 爬的特点与基本要求</a:t>
            </a:r>
            <a:endParaRPr lang="zh-CN" altLang="en-US" sz="2000"/>
          </a:p>
          <a:p>
            <a:pPr>
              <a:lnSpc>
                <a:spcPct val="150000"/>
              </a:lnSpc>
            </a:pPr>
            <a:r>
              <a:rPr lang="zh-CN" altLang="en-US" sz="2000"/>
              <a:t>(1)动作要灵活、协调;(2)动作要有一定的节奏。</a:t>
            </a:r>
            <a:endParaRPr lang="zh-CN" altLang="en-US" sz="2000"/>
          </a:p>
          <a:p>
            <a:pPr>
              <a:lnSpc>
                <a:spcPct val="150000"/>
              </a:lnSpc>
            </a:pPr>
            <a:r>
              <a:rPr lang="zh-CN" altLang="en-US" sz="2000"/>
              <a:t>    2. 学前儿童爬的练习的指导要点</a:t>
            </a:r>
            <a:endParaRPr lang="zh-CN" altLang="en-US" sz="2000"/>
          </a:p>
          <a:p>
            <a:pPr>
              <a:lnSpc>
                <a:spcPct val="150000"/>
              </a:lnSpc>
            </a:pPr>
            <a:r>
              <a:rPr lang="zh-CN" altLang="en-US" sz="2000"/>
              <a:t>(1)创造条件让学前儿童多练习爬的动作;(2)让幼儿练习各种形式的爬的动作,并逐渐提出新的要求,增加动作的难度,注意发展幼儿动作的灵敏性和协调性。</a:t>
            </a:r>
            <a:endParaRPr lang="zh-CN" altLang="en-US" sz="2000"/>
          </a:p>
          <a:p>
            <a:pPr>
              <a:lnSpc>
                <a:spcPct val="150000"/>
              </a:lnSpc>
            </a:pPr>
            <a:r>
              <a:rPr lang="zh-CN" altLang="en-US" sz="2000"/>
              <a:t>对上述基本动作的练习,不仅可以发展幼儿的基本活动能力,同时也可提高和发展幼儿的身体素质,从根本上促进幼儿身体机能的协调发展,增强幼儿的体质。</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二、 学前儿童基本体操的练习</a:t>
            </a:r>
            <a:endParaRPr lang="zh-CN" altLang="en-US" sz="2400" b="1"/>
          </a:p>
          <a:p>
            <a:pPr marL="0" indent="0">
              <a:lnSpc>
                <a:spcPct val="150000"/>
              </a:lnSpc>
              <a:buNone/>
            </a:pPr>
            <a:r>
              <a:rPr lang="zh-CN" altLang="en-US" sz="2000"/>
              <a:t>   </a:t>
            </a:r>
            <a:r>
              <a:rPr lang="en-US" altLang="zh-CN" sz="2000"/>
              <a:t>   </a:t>
            </a:r>
            <a:r>
              <a:rPr lang="zh-CN" altLang="en-US" sz="2000"/>
              <a:t>学前儿童的基本体操,是锻炼幼儿身体,促进幼儿机体协调发展的一种形式简便、易于普及的动作练习。根据学前儿童的年龄特点,基本体操可以分为婴儿基本体操和幼儿基本体操,为3—6岁儿童选用的是幼儿基本体操。</a:t>
            </a:r>
            <a:endParaRPr lang="zh-CN" altLang="en-US" sz="2000"/>
          </a:p>
          <a:p>
            <a:pPr marL="0" indent="0">
              <a:lnSpc>
                <a:spcPct val="150000"/>
              </a:lnSpc>
              <a:buNone/>
            </a:pPr>
            <a:r>
              <a:rPr lang="zh-CN" altLang="en-US" sz="2000"/>
              <a:t> </a:t>
            </a:r>
            <a:endParaRPr lang="zh-CN" altLang="en-US" sz="2000"/>
          </a:p>
          <a:p>
            <a:pPr marL="0" indent="0">
              <a:lnSpc>
                <a:spcPct val="150000"/>
              </a:lnSpc>
              <a:buNone/>
            </a:pPr>
            <a:r>
              <a:rPr lang="zh-CN" altLang="en-US" sz="2000"/>
              <a:t>   (一） 幼儿基本体操的类型及其特点</a:t>
            </a:r>
            <a:endParaRPr lang="zh-CN" altLang="en-US" sz="2000"/>
          </a:p>
          <a:p>
            <a:pPr marL="0" indent="0">
              <a:lnSpc>
                <a:spcPct val="150000"/>
              </a:lnSpc>
              <a:buNone/>
            </a:pPr>
            <a:r>
              <a:rPr lang="en-US" altLang="zh-CN" sz="2000"/>
              <a:t>      </a:t>
            </a:r>
            <a:r>
              <a:rPr lang="zh-CN" altLang="en-US" sz="2000"/>
              <a:t>幼儿基本体操是由体操动作的练习以及排队和变换队形两部分组成的。</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00000"/>
              </a:lnSpc>
              <a:buNone/>
            </a:pPr>
            <a:r>
              <a:rPr lang="zh-CN" altLang="en-US" sz="2400" b="1"/>
              <a:t>二、 学前儿童基本体操的练习</a:t>
            </a:r>
            <a:r>
              <a:rPr lang="zh-CN" altLang="en-US" sz="2400"/>
              <a:t> </a:t>
            </a:r>
            <a:r>
              <a:rPr lang="zh-CN" altLang="en-US" sz="2500"/>
              <a:t> </a:t>
            </a:r>
            <a:r>
              <a:rPr lang="en-US" altLang="zh-CN" sz="2500"/>
              <a:t> </a:t>
            </a:r>
            <a:r>
              <a:rPr lang="en-US" altLang="zh-CN" sz="2000"/>
              <a:t>  </a:t>
            </a:r>
            <a:endParaRPr lang="zh-CN" altLang="en-US" sz="2000"/>
          </a:p>
          <a:p>
            <a:pPr marL="0" indent="0">
              <a:lnSpc>
                <a:spcPct val="100000"/>
              </a:lnSpc>
              <a:buNone/>
            </a:pPr>
            <a:r>
              <a:rPr lang="zh-CN" altLang="en-US" sz="2000"/>
              <a:t>    (一） 幼儿基本体操的类型及其特点</a:t>
            </a:r>
            <a:endParaRPr lang="zh-CN" altLang="en-US" sz="2000"/>
          </a:p>
          <a:p>
            <a:pPr marL="0" indent="0">
              <a:lnSpc>
                <a:spcPct val="100000"/>
              </a:lnSpc>
              <a:buNone/>
            </a:pPr>
            <a:r>
              <a:rPr lang="en-US" altLang="zh-CN" sz="2000"/>
              <a:t>     </a:t>
            </a:r>
            <a:r>
              <a:rPr sz="2000"/>
              <a:t> 1. 体操动作的练习</a:t>
            </a:r>
            <a:endParaRPr sz="2000"/>
          </a:p>
          <a:p>
            <a:pPr marL="0" indent="0">
              <a:lnSpc>
                <a:spcPct val="100000"/>
              </a:lnSpc>
              <a:buNone/>
            </a:pPr>
            <a:r>
              <a:rPr sz="2000"/>
              <a:t>幼儿通过体操动作的练习,可以活动和锻炼肌肉、关节及韧带,促进力量、柔韧、平衡、协调等多种身体素质的发展,培养正确的身体姿态和一定的节奏感,发展空间知觉和时间知觉，等等。幼儿体操动作的类型主要包括徒手体操和器械体操。</a:t>
            </a:r>
            <a:endParaRPr sz="2000"/>
          </a:p>
          <a:p>
            <a:pPr>
              <a:lnSpc>
                <a:spcPct val="100000"/>
              </a:lnSpc>
            </a:pPr>
            <a:r>
              <a:rPr sz="2000"/>
              <a:t>(1） 徒手体操。这是根据人体各部位的特点,按照一定的程序,由举、振、屈与伸、转、绕与绕环、蹲、跳跃等一系列的徒手动作所组成的动作练习。幼儿徒手体操主要包括徒手操、模仿操、拍手操、韵律操、武术操等。</a:t>
            </a:r>
            <a:endParaRPr sz="2000"/>
          </a:p>
          <a:p>
            <a:pPr>
              <a:lnSpc>
                <a:spcPct val="100000"/>
              </a:lnSpc>
            </a:pPr>
            <a:r>
              <a:rPr sz="2000"/>
              <a:t>(2） 器械体操。这是指借助一定的器械所做的体操动作。</a:t>
            </a:r>
            <a:endParaRPr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fontScale="90000"/>
          </a:bodyPr>
          <a:p>
            <a:pPr marL="0" indent="0">
              <a:lnSpc>
                <a:spcPct val="100000"/>
              </a:lnSpc>
              <a:buNone/>
            </a:pPr>
            <a:r>
              <a:rPr lang="zh-CN" altLang="en-US" sz="2665" b="1"/>
              <a:t>二、 学前儿童基本体操的练习</a:t>
            </a:r>
            <a:r>
              <a:rPr lang="zh-CN" altLang="en-US" sz="2665"/>
              <a:t>  </a:t>
            </a:r>
            <a:r>
              <a:rPr lang="en-US" altLang="zh-CN" sz="2665"/>
              <a:t> </a:t>
            </a:r>
            <a:r>
              <a:rPr lang="en-US" altLang="zh-CN" sz="2000"/>
              <a:t>  </a:t>
            </a:r>
            <a:endParaRPr lang="zh-CN" altLang="en-US" sz="2000"/>
          </a:p>
          <a:p>
            <a:pPr marL="0" indent="0">
              <a:lnSpc>
                <a:spcPct val="100000"/>
              </a:lnSpc>
              <a:buNone/>
            </a:pPr>
            <a:r>
              <a:rPr lang="zh-CN" altLang="en-US" sz="2000"/>
              <a:t>    (一） 幼儿基本体操的类型及其特点</a:t>
            </a:r>
            <a:endParaRPr lang="zh-CN" altLang="en-US" sz="2000"/>
          </a:p>
          <a:p>
            <a:pPr marL="0" indent="0">
              <a:lnSpc>
                <a:spcPct val="100000"/>
              </a:lnSpc>
              <a:buNone/>
            </a:pPr>
            <a:r>
              <a:rPr lang="en-US" altLang="zh-CN" sz="2000"/>
              <a:t>   </a:t>
            </a:r>
            <a:r>
              <a:rPr sz="2000"/>
              <a:t> 2. 排队和变换队形</a:t>
            </a:r>
            <a:endParaRPr sz="2000"/>
          </a:p>
          <a:p>
            <a:pPr marL="0" indent="0">
              <a:lnSpc>
                <a:spcPct val="100000"/>
              </a:lnSpc>
              <a:buNone/>
            </a:pPr>
            <a:r>
              <a:rPr lang="en-US" sz="2000"/>
              <a:t>     </a:t>
            </a:r>
            <a:r>
              <a:rPr sz="2000"/>
              <a:t>排队和变换队形,是指全体幼儿按照统一的口令,站成一定的队形,做相对协同一致的队列动作。进行排队和变换队形的练习,能培养幼儿的团队意识和集体观念,以及迅速、整齐、统一行事的能力,同时促进幼儿形成正确的身体姿势,发展空间知觉。</a:t>
            </a:r>
            <a:endParaRPr sz="2000"/>
          </a:p>
          <a:p>
            <a:pPr>
              <a:lnSpc>
                <a:spcPct val="100000"/>
              </a:lnSpc>
            </a:pPr>
            <a:r>
              <a:rPr sz="2000"/>
              <a:t>(1） 排队和变换队形练习中的口令,一般由预令和动令组成。例如,“向前看——齐”的口令中,“向前看”是预令,“齐”是动令,但也有口令中没有预令的,如“立正”“稍息”等。教师在喊口令时,预令要稍微拉长一些,给幼儿一定的准备时间,使幼儿明确他们将要做什么动作,而动令则要短促、果断和有力。</a:t>
            </a:r>
            <a:endParaRPr sz="2000"/>
          </a:p>
          <a:p>
            <a:pPr>
              <a:lnSpc>
                <a:spcPct val="100000"/>
              </a:lnSpc>
            </a:pPr>
            <a:r>
              <a:rPr sz="2000"/>
              <a:t>(2） 幼儿基本的排队动作主要包括:立正、稍息、向前看齐、手放下、原地踏步走、齐步走、跑步走、向左(右、后)转、立定等。幼儿基本的队形变换有:走成一路纵队、走成圆圈队形、分队走、并队走等。</a:t>
            </a:r>
            <a:endParaRPr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二、 学前儿童基本体操的练习</a:t>
            </a:r>
            <a:r>
              <a:rPr lang="zh-CN" altLang="en-US" sz="2000"/>
              <a:t>  </a:t>
            </a:r>
            <a:r>
              <a:rPr lang="en-US" altLang="zh-CN" sz="2000"/>
              <a:t>   </a:t>
            </a:r>
            <a:endParaRPr lang="zh-CN" altLang="en-US" sz="2000"/>
          </a:p>
          <a:p>
            <a:pPr marL="0" indent="0">
              <a:lnSpc>
                <a:spcPct val="150000"/>
              </a:lnSpc>
              <a:buNone/>
            </a:pPr>
            <a:r>
              <a:rPr lang="zh-CN" altLang="en-US" sz="2000"/>
              <a:t>    (二） 选择和创编幼儿体操动作的基本要求</a:t>
            </a:r>
            <a:endParaRPr lang="zh-CN" altLang="en-US" sz="2000"/>
          </a:p>
          <a:p>
            <a:pPr marL="0" indent="0">
              <a:lnSpc>
                <a:spcPct val="150000"/>
              </a:lnSpc>
              <a:buNone/>
            </a:pPr>
            <a:r>
              <a:rPr lang="en-US" altLang="zh-CN" sz="2000"/>
              <a:t>  </a:t>
            </a:r>
            <a:endParaRPr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
        <p:nvSpPr>
          <p:cNvPr id="8" name="文本框 7"/>
          <p:cNvSpPr txBox="1"/>
          <p:nvPr>
            <p:custDataLst>
              <p:tags r:id="rId1"/>
            </p:custDataLst>
          </p:nvPr>
        </p:nvSpPr>
        <p:spPr>
          <a:xfrm>
            <a:off x="6672580" y="78168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P119</a:t>
            </a:r>
            <a:endParaRPr lang="zh-CN" altLang="en-US" b="1">
              <a:solidFill>
                <a:srgbClr val="C00000"/>
              </a:solidFill>
            </a:endParaRPr>
          </a:p>
        </p:txBody>
      </p:sp>
      <p:cxnSp>
        <p:nvCxnSpPr>
          <p:cNvPr id="13" name="肘形连接符 12"/>
          <p:cNvCxnSpPr/>
          <p:nvPr>
            <p:custDataLst>
              <p:tags r:id="rId2"/>
            </p:custDataLst>
          </p:nvPr>
        </p:nvCxnSpPr>
        <p:spPr>
          <a:xfrm rot="10800000" flipV="1">
            <a:off x="5368747" y="3749834"/>
            <a:ext cx="917302" cy="679897"/>
          </a:xfrm>
          <a:prstGeom prst="bentConnector3">
            <a:avLst>
              <a:gd name="adj1" fmla="val 61592"/>
            </a:avLst>
          </a:prstGeom>
          <a:ln w="12700" cmpd="sng">
            <a:solidFill>
              <a:schemeClr val="accent1">
                <a:lumMod val="60000"/>
                <a:lumOff val="40000"/>
              </a:schemeClr>
            </a:solidFill>
            <a:prstDash val="dash"/>
            <a:headEnd type="oval" w="med" len="med"/>
          </a:ln>
        </p:spPr>
        <p:style>
          <a:lnRef idx="2">
            <a:schemeClr val="accent1"/>
          </a:lnRef>
          <a:fillRef idx="0">
            <a:srgbClr val="FFFFFF"/>
          </a:fillRef>
          <a:effectRef idx="0">
            <a:srgbClr val="FFFFFF"/>
          </a:effectRef>
          <a:fontRef idx="minor">
            <a:schemeClr val="tx1"/>
          </a:fontRef>
        </p:style>
      </p:cxnSp>
      <p:cxnSp>
        <p:nvCxnSpPr>
          <p:cNvPr id="15" name="肘形连接符 14"/>
          <p:cNvCxnSpPr/>
          <p:nvPr>
            <p:custDataLst>
              <p:tags r:id="rId3"/>
            </p:custDataLst>
          </p:nvPr>
        </p:nvCxnSpPr>
        <p:spPr>
          <a:xfrm rot="10800000" flipV="1">
            <a:off x="5368747" y="4508834"/>
            <a:ext cx="917302" cy="423047"/>
          </a:xfrm>
          <a:prstGeom prst="bentConnector3">
            <a:avLst>
              <a:gd name="adj1" fmla="val 52178"/>
            </a:avLst>
          </a:prstGeom>
          <a:ln w="12700" cmpd="sng">
            <a:solidFill>
              <a:schemeClr val="accent1">
                <a:lumMod val="60000"/>
                <a:lumOff val="40000"/>
              </a:schemeClr>
            </a:solidFill>
            <a:prstDash val="dash"/>
            <a:headEnd type="oval" w="med" len="med"/>
          </a:ln>
        </p:spPr>
        <p:style>
          <a:lnRef idx="2">
            <a:schemeClr val="accent1"/>
          </a:lnRef>
          <a:fillRef idx="0">
            <a:srgbClr val="FFFFFF"/>
          </a:fillRef>
          <a:effectRef idx="0">
            <a:srgbClr val="FFFFFF"/>
          </a:effectRef>
          <a:fontRef idx="minor">
            <a:schemeClr val="tx1"/>
          </a:fontRef>
        </p:style>
      </p:cxnSp>
      <p:cxnSp>
        <p:nvCxnSpPr>
          <p:cNvPr id="38" name="肘形连接符 37"/>
          <p:cNvCxnSpPr/>
          <p:nvPr>
            <p:custDataLst>
              <p:tags r:id="rId4"/>
            </p:custDataLst>
          </p:nvPr>
        </p:nvCxnSpPr>
        <p:spPr>
          <a:xfrm rot="10800000" flipV="1">
            <a:off x="5368747" y="5071688"/>
            <a:ext cx="917302" cy="347503"/>
          </a:xfrm>
          <a:prstGeom prst="bentConnector3">
            <a:avLst>
              <a:gd name="adj1" fmla="val 45671"/>
            </a:avLst>
          </a:prstGeom>
          <a:ln w="12700" cmpd="sng">
            <a:solidFill>
              <a:schemeClr val="accent1">
                <a:lumMod val="60000"/>
                <a:lumOff val="40000"/>
              </a:schemeClr>
            </a:solidFill>
            <a:prstDash val="dash"/>
            <a:headEnd type="oval" w="med" len="med"/>
          </a:ln>
        </p:spPr>
        <p:style>
          <a:lnRef idx="2">
            <a:schemeClr val="accent1"/>
          </a:lnRef>
          <a:fillRef idx="0">
            <a:srgbClr val="FFFFFF"/>
          </a:fillRef>
          <a:effectRef idx="0">
            <a:srgbClr val="FFFFFF"/>
          </a:effectRef>
          <a:fontRef idx="minor">
            <a:schemeClr val="tx1"/>
          </a:fontRef>
        </p:style>
      </p:cxnSp>
      <p:cxnSp>
        <p:nvCxnSpPr>
          <p:cNvPr id="43" name="肘形连接符 42"/>
          <p:cNvCxnSpPr/>
          <p:nvPr>
            <p:custDataLst>
              <p:tags r:id="rId5"/>
            </p:custDataLst>
          </p:nvPr>
        </p:nvCxnSpPr>
        <p:spPr>
          <a:xfrm rot="10800000" flipV="1">
            <a:off x="5288796" y="5744340"/>
            <a:ext cx="997182" cy="332394"/>
          </a:xfrm>
          <a:prstGeom prst="bentConnector3">
            <a:avLst>
              <a:gd name="adj1" fmla="val 33933"/>
            </a:avLst>
          </a:prstGeom>
          <a:ln w="12700" cmpd="sng">
            <a:solidFill>
              <a:schemeClr val="accent1">
                <a:lumMod val="60000"/>
                <a:lumOff val="40000"/>
              </a:schemeClr>
            </a:solidFill>
            <a:prstDash val="dash"/>
            <a:headEnd type="oval" w="med" len="med"/>
          </a:ln>
        </p:spPr>
        <p:style>
          <a:lnRef idx="2">
            <a:schemeClr val="accent1"/>
          </a:lnRef>
          <a:fillRef idx="0">
            <a:srgbClr val="FFFFFF"/>
          </a:fillRef>
          <a:effectRef idx="0">
            <a:srgbClr val="FFFFFF"/>
          </a:effectRef>
          <a:fontRef idx="minor">
            <a:schemeClr val="tx1"/>
          </a:fontRef>
        </p:style>
      </p:cxnSp>
      <p:sp>
        <p:nvSpPr>
          <p:cNvPr id="4" name="梯形 6"/>
          <p:cNvSpPr/>
          <p:nvPr>
            <p:custDataLst>
              <p:tags r:id="rId6"/>
            </p:custDataLst>
          </p:nvPr>
        </p:nvSpPr>
        <p:spPr>
          <a:xfrm rot="12600000">
            <a:off x="3393962" y="3552089"/>
            <a:ext cx="2328700" cy="473309"/>
          </a:xfrm>
          <a:custGeom>
            <a:avLst/>
            <a:gdLst>
              <a:gd name="connsiteX0" fmla="*/ 217 w 4548"/>
              <a:gd name="connsiteY0" fmla="*/ 465 h 927"/>
              <a:gd name="connsiteX1" fmla="*/ 0 w 4548"/>
              <a:gd name="connsiteY1" fmla="*/ 0 h 927"/>
              <a:gd name="connsiteX2" fmla="*/ 3724 w 4548"/>
              <a:gd name="connsiteY2" fmla="*/ 379 h 927"/>
              <a:gd name="connsiteX3" fmla="*/ 4548 w 4548"/>
              <a:gd name="connsiteY3" fmla="*/ 927 h 927"/>
              <a:gd name="connsiteX4" fmla="*/ 217 w 4548"/>
              <a:gd name="connsiteY4" fmla="*/ 465 h 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48" h="927">
                <a:moveTo>
                  <a:pt x="217" y="465"/>
                </a:moveTo>
                <a:lnTo>
                  <a:pt x="0" y="0"/>
                </a:lnTo>
                <a:lnTo>
                  <a:pt x="3724" y="379"/>
                </a:lnTo>
                <a:lnTo>
                  <a:pt x="4548" y="927"/>
                </a:lnTo>
                <a:lnTo>
                  <a:pt x="217" y="465"/>
                </a:lnTo>
                <a:close/>
              </a:path>
            </a:pathLst>
          </a:custGeom>
          <a:gradFill>
            <a:gsLst>
              <a:gs pos="25000">
                <a:schemeClr val="accent1">
                  <a:lumMod val="95000"/>
                  <a:lumOff val="5000"/>
                </a:schemeClr>
              </a:gs>
              <a:gs pos="90000">
                <a:schemeClr val="accent1">
                  <a:alpha val="100000"/>
                  <a:lumMod val="90000"/>
                  <a:lumOff val="10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b="1">
              <a:latin typeface="+mj-ea"/>
              <a:ea typeface="+mj-ea"/>
              <a:sym typeface="+mn-ea"/>
            </a:endParaRPr>
          </a:p>
        </p:txBody>
      </p:sp>
      <p:sp>
        <p:nvSpPr>
          <p:cNvPr id="6" name="等腰三角形 5"/>
          <p:cNvSpPr/>
          <p:nvPr>
            <p:custDataLst>
              <p:tags r:id="rId7"/>
            </p:custDataLst>
          </p:nvPr>
        </p:nvSpPr>
        <p:spPr>
          <a:xfrm>
            <a:off x="2285311" y="3448153"/>
            <a:ext cx="3162854" cy="1883108"/>
          </a:xfrm>
          <a:custGeom>
            <a:avLst/>
            <a:gdLst>
              <a:gd name="connsiteX0" fmla="*/ 0 w 6177"/>
              <a:gd name="connsiteY0" fmla="*/ 3686 h 3686"/>
              <a:gd name="connsiteX1" fmla="*/ 3139 w 6177"/>
              <a:gd name="connsiteY1" fmla="*/ 0 h 3686"/>
              <a:gd name="connsiteX2" fmla="*/ 6177 w 6177"/>
              <a:gd name="connsiteY2" fmla="*/ 2206 h 3686"/>
              <a:gd name="connsiteX3" fmla="*/ 0 w 6177"/>
              <a:gd name="connsiteY3" fmla="*/ 3686 h 3686"/>
            </a:gdLst>
            <a:ahLst/>
            <a:cxnLst>
              <a:cxn ang="0">
                <a:pos x="connsiteX0" y="connsiteY0"/>
              </a:cxn>
              <a:cxn ang="0">
                <a:pos x="connsiteX1" y="connsiteY1"/>
              </a:cxn>
              <a:cxn ang="0">
                <a:pos x="connsiteX2" y="connsiteY2"/>
              </a:cxn>
              <a:cxn ang="0">
                <a:pos x="connsiteX3" y="connsiteY3"/>
              </a:cxn>
            </a:cxnLst>
            <a:rect l="l" t="t" r="r" b="b"/>
            <a:pathLst>
              <a:path w="6177" h="3686">
                <a:moveTo>
                  <a:pt x="0" y="3686"/>
                </a:moveTo>
                <a:lnTo>
                  <a:pt x="3139" y="0"/>
                </a:lnTo>
                <a:lnTo>
                  <a:pt x="6177" y="2206"/>
                </a:lnTo>
                <a:lnTo>
                  <a:pt x="0" y="3686"/>
                </a:lnTo>
                <a:close/>
              </a:path>
            </a:pathLst>
          </a:custGeom>
          <a:gradFill>
            <a:gsLst>
              <a:gs pos="30000">
                <a:schemeClr val="accent1">
                  <a:lumMod val="80000"/>
                </a:schemeClr>
              </a:gs>
              <a:gs pos="100000">
                <a:schemeClr val="accent1">
                  <a:alpha val="100000"/>
                  <a:lumMod val="95000"/>
                </a:schemeClr>
              </a:gs>
            </a:gsLst>
            <a:lin ang="2700000" scaled="0"/>
          </a:gradFill>
          <a:ln>
            <a:noFill/>
          </a:ln>
          <a:effectLst>
            <a:outerShdw blurRad="76200" dist="76200" dir="8100000" algn="tr" rotWithShape="0">
              <a:schemeClr val="accent1">
                <a:lumMod val="7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b="1">
              <a:latin typeface="+mj-ea"/>
              <a:ea typeface="+mj-ea"/>
              <a:sym typeface="+mn-ea"/>
            </a:endParaRPr>
          </a:p>
        </p:txBody>
      </p:sp>
      <p:sp>
        <p:nvSpPr>
          <p:cNvPr id="39" name="任意多边形 38"/>
          <p:cNvSpPr/>
          <p:nvPr>
            <p:custDataLst>
              <p:tags r:id="rId8"/>
            </p:custDataLst>
          </p:nvPr>
        </p:nvSpPr>
        <p:spPr>
          <a:xfrm>
            <a:off x="1851978" y="3002561"/>
            <a:ext cx="2040877" cy="2328700"/>
          </a:xfrm>
          <a:custGeom>
            <a:avLst/>
            <a:gdLst/>
            <a:ahLst/>
            <a:cxnLst>
              <a:cxn ang="3">
                <a:pos x="hc" y="t"/>
              </a:cxn>
              <a:cxn ang="cd2">
                <a:pos x="l" y="vc"/>
              </a:cxn>
              <a:cxn ang="cd4">
                <a:pos x="hc" y="b"/>
              </a:cxn>
              <a:cxn ang="0">
                <a:pos x="r" y="vc"/>
              </a:cxn>
            </a:cxnLst>
            <a:rect l="l" t="t" r="r" b="b"/>
            <a:pathLst>
              <a:path w="3958" h="4528">
                <a:moveTo>
                  <a:pt x="3525" y="0"/>
                </a:moveTo>
                <a:lnTo>
                  <a:pt x="3958" y="867"/>
                </a:lnTo>
                <a:lnTo>
                  <a:pt x="841" y="4528"/>
                </a:lnTo>
                <a:lnTo>
                  <a:pt x="0" y="4224"/>
                </a:lnTo>
                <a:lnTo>
                  <a:pt x="3525" y="0"/>
                </a:lnTo>
                <a:close/>
              </a:path>
            </a:pathLst>
          </a:custGeom>
          <a:gradFill>
            <a:gsLst>
              <a:gs pos="0">
                <a:schemeClr val="accent1">
                  <a:lumMod val="50000"/>
                  <a:lumOff val="50000"/>
                </a:schemeClr>
              </a:gs>
              <a:gs pos="70000">
                <a:schemeClr val="accent1">
                  <a:alpha val="100000"/>
                  <a:lumMod val="70000"/>
                  <a:lumOff val="30000"/>
                </a:schemeClr>
              </a:gs>
            </a:gsLst>
            <a:lin ang="2700000" scaled="0"/>
          </a:gradFill>
          <a:ln>
            <a:noFill/>
          </a:ln>
          <a:effectLst>
            <a:outerShdw blurRad="76200" dist="76200" dir="8100000" algn="tr" rotWithShape="0">
              <a:schemeClr val="accent1">
                <a:lumMod val="7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215900" tIns="252095" rIns="0" bIns="21590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r>
              <a:rPr lang="en-US" altLang="zh-CN" b="1">
                <a:solidFill>
                  <a:srgbClr val="FFFFFF"/>
                </a:solidFill>
                <a:effectLst>
                  <a:outerShdw blurRad="50800" dist="38100" dir="5400000" algn="t" rotWithShape="0">
                    <a:schemeClr val="accent1">
                      <a:lumMod val="50000"/>
                      <a:alpha val="40000"/>
                    </a:schemeClr>
                  </a:outerShdw>
                </a:effectLst>
                <a:latin typeface="+mj-ea"/>
                <a:ea typeface="+mj-ea"/>
                <a:sym typeface="+mn-ea"/>
              </a:rPr>
              <a:t>01</a:t>
            </a:r>
            <a:endParaRPr lang="en-US" altLang="zh-CN" b="1">
              <a:solidFill>
                <a:srgbClr val="FFFFFF"/>
              </a:solidFill>
              <a:effectLst>
                <a:outerShdw blurRad="50800" dist="38100" dir="5400000" algn="t" rotWithShape="0">
                  <a:schemeClr val="accent1">
                    <a:lumMod val="50000"/>
                    <a:alpha val="40000"/>
                  </a:schemeClr>
                </a:outerShdw>
              </a:effectLst>
              <a:latin typeface="+mj-ea"/>
              <a:ea typeface="+mj-ea"/>
              <a:sym typeface="+mn-ea"/>
            </a:endParaRPr>
          </a:p>
        </p:txBody>
      </p:sp>
      <p:sp>
        <p:nvSpPr>
          <p:cNvPr id="12" name="等腰三角形 5"/>
          <p:cNvSpPr/>
          <p:nvPr>
            <p:custDataLst>
              <p:tags r:id="rId9"/>
            </p:custDataLst>
          </p:nvPr>
        </p:nvSpPr>
        <p:spPr>
          <a:xfrm>
            <a:off x="3039514" y="4178904"/>
            <a:ext cx="2366544" cy="1435916"/>
          </a:xfrm>
          <a:custGeom>
            <a:avLst/>
            <a:gdLst>
              <a:gd name="connsiteX0" fmla="*/ 0 w 4440"/>
              <a:gd name="connsiteY0" fmla="*/ 2694 h 2694"/>
              <a:gd name="connsiteX1" fmla="*/ 2245 w 4440"/>
              <a:gd name="connsiteY1" fmla="*/ 0 h 2694"/>
              <a:gd name="connsiteX2" fmla="*/ 4440 w 4440"/>
              <a:gd name="connsiteY2" fmla="*/ 1644 h 2694"/>
              <a:gd name="connsiteX3" fmla="*/ 0 w 4440"/>
              <a:gd name="connsiteY3" fmla="*/ 2694 h 2694"/>
            </a:gdLst>
            <a:ahLst/>
            <a:cxnLst>
              <a:cxn ang="0">
                <a:pos x="connsiteX0" y="connsiteY0"/>
              </a:cxn>
              <a:cxn ang="0">
                <a:pos x="connsiteX1" y="connsiteY1"/>
              </a:cxn>
              <a:cxn ang="0">
                <a:pos x="connsiteX2" y="connsiteY2"/>
              </a:cxn>
              <a:cxn ang="0">
                <a:pos x="connsiteX3" y="connsiteY3"/>
              </a:cxn>
            </a:cxnLst>
            <a:rect l="l" t="t" r="r" b="b"/>
            <a:pathLst>
              <a:path w="4440" h="2694">
                <a:moveTo>
                  <a:pt x="0" y="2694"/>
                </a:moveTo>
                <a:lnTo>
                  <a:pt x="2245" y="0"/>
                </a:lnTo>
                <a:lnTo>
                  <a:pt x="4440" y="1644"/>
                </a:lnTo>
                <a:lnTo>
                  <a:pt x="0" y="2694"/>
                </a:lnTo>
                <a:close/>
              </a:path>
            </a:pathLst>
          </a:custGeom>
          <a:gradFill>
            <a:gsLst>
              <a:gs pos="30000">
                <a:schemeClr val="accent1">
                  <a:lumMod val="80000"/>
                </a:schemeClr>
              </a:gs>
              <a:gs pos="100000">
                <a:schemeClr val="accent1">
                  <a:alpha val="100000"/>
                  <a:lumMod val="95000"/>
                </a:schemeClr>
              </a:gs>
            </a:gsLst>
            <a:lin ang="2700000" scaled="0"/>
          </a:gradFill>
          <a:ln>
            <a:noFill/>
          </a:ln>
          <a:effectLst>
            <a:outerShdw blurRad="76200" dist="76200" dir="8100000" algn="tr" rotWithShape="0">
              <a:schemeClr val="accent1">
                <a:lumMod val="7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b="1">
              <a:latin typeface="+mj-ea"/>
              <a:ea typeface="+mj-ea"/>
              <a:sym typeface="+mn-ea"/>
            </a:endParaRPr>
          </a:p>
        </p:txBody>
      </p:sp>
      <p:sp>
        <p:nvSpPr>
          <p:cNvPr id="14" name="梯形 6"/>
          <p:cNvSpPr/>
          <p:nvPr>
            <p:custDataLst>
              <p:tags r:id="rId10"/>
            </p:custDataLst>
          </p:nvPr>
        </p:nvSpPr>
        <p:spPr>
          <a:xfrm rot="12600000">
            <a:off x="3819301" y="4216747"/>
            <a:ext cx="1812218" cy="415211"/>
          </a:xfrm>
          <a:custGeom>
            <a:avLst/>
            <a:gdLst>
              <a:gd name="connsiteX0" fmla="*/ 188 w 3400"/>
              <a:gd name="connsiteY0" fmla="*/ 411 h 779"/>
              <a:gd name="connsiteX1" fmla="*/ 0 w 3400"/>
              <a:gd name="connsiteY1" fmla="*/ 0 h 779"/>
              <a:gd name="connsiteX2" fmla="*/ 2726 w 3400"/>
              <a:gd name="connsiteY2" fmla="*/ 316 h 779"/>
              <a:gd name="connsiteX3" fmla="*/ 3400 w 3400"/>
              <a:gd name="connsiteY3" fmla="*/ 779 h 779"/>
              <a:gd name="connsiteX4" fmla="*/ 188 w 3400"/>
              <a:gd name="connsiteY4" fmla="*/ 411 h 7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00" h="779">
                <a:moveTo>
                  <a:pt x="188" y="411"/>
                </a:moveTo>
                <a:lnTo>
                  <a:pt x="0" y="0"/>
                </a:lnTo>
                <a:lnTo>
                  <a:pt x="2726" y="316"/>
                </a:lnTo>
                <a:lnTo>
                  <a:pt x="3400" y="779"/>
                </a:lnTo>
                <a:lnTo>
                  <a:pt x="188" y="411"/>
                </a:lnTo>
                <a:close/>
              </a:path>
            </a:pathLst>
          </a:custGeom>
          <a:gradFill>
            <a:gsLst>
              <a:gs pos="25000">
                <a:schemeClr val="accent1">
                  <a:lumMod val="95000"/>
                  <a:lumOff val="5000"/>
                </a:schemeClr>
              </a:gs>
              <a:gs pos="90000">
                <a:schemeClr val="accent1">
                  <a:alpha val="100000"/>
                  <a:lumMod val="90000"/>
                  <a:lumOff val="10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b="1">
              <a:latin typeface="+mj-ea"/>
              <a:ea typeface="+mj-ea"/>
              <a:sym typeface="+mn-ea"/>
            </a:endParaRPr>
          </a:p>
        </p:txBody>
      </p:sp>
      <p:sp>
        <p:nvSpPr>
          <p:cNvPr id="18" name="等腰三角形 5"/>
          <p:cNvSpPr/>
          <p:nvPr>
            <p:custDataLst>
              <p:tags r:id="rId11"/>
            </p:custDataLst>
          </p:nvPr>
        </p:nvSpPr>
        <p:spPr>
          <a:xfrm>
            <a:off x="3825164" y="4967751"/>
            <a:ext cx="1541984" cy="927429"/>
          </a:xfrm>
          <a:custGeom>
            <a:avLst/>
            <a:gdLst>
              <a:gd name="connsiteX0" fmla="*/ 0 w 3012"/>
              <a:gd name="connsiteY0" fmla="*/ 1816 h 1816"/>
              <a:gd name="connsiteX1" fmla="*/ 1511 w 3012"/>
              <a:gd name="connsiteY1" fmla="*/ 0 h 1816"/>
              <a:gd name="connsiteX2" fmla="*/ 3012 w 3012"/>
              <a:gd name="connsiteY2" fmla="*/ 1102 h 1816"/>
              <a:gd name="connsiteX3" fmla="*/ 0 w 3012"/>
              <a:gd name="connsiteY3" fmla="*/ 1816 h 1816"/>
            </a:gdLst>
            <a:ahLst/>
            <a:cxnLst>
              <a:cxn ang="0">
                <a:pos x="connsiteX0" y="connsiteY0"/>
              </a:cxn>
              <a:cxn ang="0">
                <a:pos x="connsiteX1" y="connsiteY1"/>
              </a:cxn>
              <a:cxn ang="0">
                <a:pos x="connsiteX2" y="connsiteY2"/>
              </a:cxn>
              <a:cxn ang="0">
                <a:pos x="connsiteX3" y="connsiteY3"/>
              </a:cxn>
            </a:cxnLst>
            <a:rect l="l" t="t" r="r" b="b"/>
            <a:pathLst>
              <a:path w="3012" h="1816">
                <a:moveTo>
                  <a:pt x="0" y="1816"/>
                </a:moveTo>
                <a:lnTo>
                  <a:pt x="1511" y="0"/>
                </a:lnTo>
                <a:lnTo>
                  <a:pt x="3012" y="1102"/>
                </a:lnTo>
                <a:lnTo>
                  <a:pt x="0" y="1816"/>
                </a:lnTo>
                <a:close/>
              </a:path>
            </a:pathLst>
          </a:custGeom>
          <a:gradFill>
            <a:gsLst>
              <a:gs pos="30000">
                <a:schemeClr val="accent1">
                  <a:lumMod val="80000"/>
                </a:schemeClr>
              </a:gs>
              <a:gs pos="100000">
                <a:schemeClr val="accent1">
                  <a:alpha val="100000"/>
                  <a:lumMod val="95000"/>
                </a:schemeClr>
              </a:gs>
            </a:gsLst>
            <a:lin ang="2700000" scaled="0"/>
          </a:gradFill>
          <a:ln>
            <a:noFill/>
          </a:ln>
          <a:effectLst>
            <a:outerShdw blurRad="76200" dist="76200" dir="8100000" algn="tr" rotWithShape="0">
              <a:schemeClr val="accent1">
                <a:lumMod val="7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b="1">
              <a:latin typeface="+mj-ea"/>
              <a:ea typeface="+mj-ea"/>
              <a:sym typeface="+mn-ea"/>
            </a:endParaRPr>
          </a:p>
        </p:txBody>
      </p:sp>
      <p:sp>
        <p:nvSpPr>
          <p:cNvPr id="20" name="梯形 6"/>
          <p:cNvSpPr/>
          <p:nvPr>
            <p:custDataLst>
              <p:tags r:id="rId12"/>
            </p:custDataLst>
          </p:nvPr>
        </p:nvSpPr>
        <p:spPr>
          <a:xfrm rot="12600000">
            <a:off x="4224385" y="4863815"/>
            <a:ext cx="1322919" cy="362977"/>
          </a:xfrm>
          <a:custGeom>
            <a:avLst/>
            <a:gdLst>
              <a:gd name="connsiteX0" fmla="*/ 206 w 2584"/>
              <a:gd name="connsiteY0" fmla="*/ 443 h 711"/>
              <a:gd name="connsiteX1" fmla="*/ 0 w 2584"/>
              <a:gd name="connsiteY1" fmla="*/ 0 h 711"/>
              <a:gd name="connsiteX2" fmla="*/ 1855 w 2584"/>
              <a:gd name="connsiteY2" fmla="*/ 202 h 711"/>
              <a:gd name="connsiteX3" fmla="*/ 2584 w 2584"/>
              <a:gd name="connsiteY3" fmla="*/ 711 h 711"/>
              <a:gd name="connsiteX4" fmla="*/ 206 w 2584"/>
              <a:gd name="connsiteY4" fmla="*/ 443 h 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4" h="711">
                <a:moveTo>
                  <a:pt x="206" y="443"/>
                </a:moveTo>
                <a:lnTo>
                  <a:pt x="0" y="0"/>
                </a:lnTo>
                <a:lnTo>
                  <a:pt x="1855" y="202"/>
                </a:lnTo>
                <a:lnTo>
                  <a:pt x="2584" y="711"/>
                </a:lnTo>
                <a:lnTo>
                  <a:pt x="206" y="443"/>
                </a:lnTo>
                <a:close/>
              </a:path>
            </a:pathLst>
          </a:custGeom>
          <a:gradFill>
            <a:gsLst>
              <a:gs pos="25000">
                <a:schemeClr val="accent1">
                  <a:lumMod val="95000"/>
                  <a:lumOff val="5000"/>
                </a:schemeClr>
              </a:gs>
              <a:gs pos="90000">
                <a:schemeClr val="accent1">
                  <a:alpha val="100000"/>
                  <a:lumMod val="90000"/>
                  <a:lumOff val="10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b="1">
              <a:latin typeface="+mj-ea"/>
              <a:ea typeface="+mj-ea"/>
              <a:sym typeface="+mn-ea"/>
            </a:endParaRPr>
          </a:p>
        </p:txBody>
      </p:sp>
      <p:sp>
        <p:nvSpPr>
          <p:cNvPr id="5" name="等腰三角形 3"/>
          <p:cNvSpPr/>
          <p:nvPr>
            <p:custDataLst>
              <p:tags r:id="rId13"/>
            </p:custDataLst>
          </p:nvPr>
        </p:nvSpPr>
        <p:spPr>
          <a:xfrm rot="7800000">
            <a:off x="4769649" y="5302479"/>
            <a:ext cx="551661" cy="1103854"/>
          </a:xfrm>
          <a:custGeom>
            <a:avLst/>
            <a:gdLst>
              <a:gd name="connsiteX0" fmla="*/ 0 w 1055958"/>
              <a:gd name="connsiteY0" fmla="*/ 2628900 h 2628900"/>
              <a:gd name="connsiteX1" fmla="*/ 527979 w 1055958"/>
              <a:gd name="connsiteY1" fmla="*/ 0 h 2628900"/>
              <a:gd name="connsiteX2" fmla="*/ 1055958 w 1055958"/>
              <a:gd name="connsiteY2" fmla="*/ 2628900 h 2628900"/>
              <a:gd name="connsiteX3" fmla="*/ 0 w 1055958"/>
              <a:gd name="connsiteY3" fmla="*/ 2628900 h 2628900"/>
              <a:gd name="connsiteX0-1" fmla="*/ 0 w 1055958"/>
              <a:gd name="connsiteY0-2" fmla="*/ 1257719 h 1257719"/>
              <a:gd name="connsiteX1-3" fmla="*/ 590560 w 1055958"/>
              <a:gd name="connsiteY1-4" fmla="*/ 0 h 1257719"/>
              <a:gd name="connsiteX2-5" fmla="*/ 1055958 w 1055958"/>
              <a:gd name="connsiteY2-6" fmla="*/ 1257719 h 1257719"/>
              <a:gd name="connsiteX3-7" fmla="*/ 0 w 1055958"/>
              <a:gd name="connsiteY3-8" fmla="*/ 1257719 h 1257719"/>
              <a:gd name="connsiteX0-9" fmla="*/ 0 w 1055958"/>
              <a:gd name="connsiteY0-10" fmla="*/ 1267490 h 1267490"/>
              <a:gd name="connsiteX1-11" fmla="*/ 594795 w 1055958"/>
              <a:gd name="connsiteY1-12" fmla="*/ 0 h 1267490"/>
              <a:gd name="connsiteX2-13" fmla="*/ 1055958 w 1055958"/>
              <a:gd name="connsiteY2-14" fmla="*/ 1267490 h 1267490"/>
              <a:gd name="connsiteX3-15" fmla="*/ 0 w 1055958"/>
              <a:gd name="connsiteY3-16" fmla="*/ 1267490 h 1267490"/>
              <a:gd name="connsiteX0-17" fmla="*/ 0 w 1055958"/>
              <a:gd name="connsiteY0-18" fmla="*/ 1278435 h 1278435"/>
              <a:gd name="connsiteX1-19" fmla="*/ 585611 w 1055958"/>
              <a:gd name="connsiteY1-20" fmla="*/ 0 h 1278435"/>
              <a:gd name="connsiteX2-21" fmla="*/ 1055958 w 1055958"/>
              <a:gd name="connsiteY2-22" fmla="*/ 1278435 h 1278435"/>
              <a:gd name="connsiteX3-23" fmla="*/ 0 w 1055958"/>
              <a:gd name="connsiteY3-24" fmla="*/ 1278435 h 1278435"/>
              <a:gd name="connsiteX0-25" fmla="*/ 421317 w 470347"/>
              <a:gd name="connsiteY0-26" fmla="*/ 433522 h 1278435"/>
              <a:gd name="connsiteX1-27" fmla="*/ 0 w 470347"/>
              <a:gd name="connsiteY1-28" fmla="*/ 0 h 1278435"/>
              <a:gd name="connsiteX2-29" fmla="*/ 470347 w 470347"/>
              <a:gd name="connsiteY2-30" fmla="*/ 1278435 h 1278435"/>
              <a:gd name="connsiteX3-31" fmla="*/ 421317 w 470347"/>
              <a:gd name="connsiteY3-32" fmla="*/ 433522 h 1278435"/>
              <a:gd name="connsiteX0-33" fmla="*/ 0 w 626883"/>
              <a:gd name="connsiteY0-34" fmla="*/ 436469 h 1281382"/>
              <a:gd name="connsiteX1-35" fmla="*/ 626883 w 626883"/>
              <a:gd name="connsiteY1-36" fmla="*/ 0 h 1281382"/>
              <a:gd name="connsiteX2-37" fmla="*/ 49030 w 626883"/>
              <a:gd name="connsiteY2-38" fmla="*/ 1281382 h 1281382"/>
              <a:gd name="connsiteX3-39" fmla="*/ 0 w 626883"/>
              <a:gd name="connsiteY3-40" fmla="*/ 436469 h 1281382"/>
              <a:gd name="connsiteX0-41" fmla="*/ 0 w 635969"/>
              <a:gd name="connsiteY0-42" fmla="*/ 435673 h 1280586"/>
              <a:gd name="connsiteX1-43" fmla="*/ 635969 w 635969"/>
              <a:gd name="connsiteY1-44" fmla="*/ 0 h 1280586"/>
              <a:gd name="connsiteX2-45" fmla="*/ 49030 w 635969"/>
              <a:gd name="connsiteY2-46" fmla="*/ 1280586 h 1280586"/>
              <a:gd name="connsiteX3-47" fmla="*/ 0 w 635969"/>
              <a:gd name="connsiteY3-48" fmla="*/ 435673 h 1280586"/>
              <a:gd name="connsiteX0-49" fmla="*/ 0 w 629268"/>
              <a:gd name="connsiteY0-50" fmla="*/ 463723 h 1280586"/>
              <a:gd name="connsiteX1-51" fmla="*/ 629268 w 629268"/>
              <a:gd name="connsiteY1-52" fmla="*/ 0 h 1280586"/>
              <a:gd name="connsiteX2-53" fmla="*/ 42329 w 629268"/>
              <a:gd name="connsiteY2-54" fmla="*/ 1280586 h 1280586"/>
              <a:gd name="connsiteX3-55" fmla="*/ 0 w 629268"/>
              <a:gd name="connsiteY3-56" fmla="*/ 463723 h 1280586"/>
              <a:gd name="connsiteX0-57" fmla="*/ 0 w 619445"/>
              <a:gd name="connsiteY0-58" fmla="*/ 438644 h 1255507"/>
              <a:gd name="connsiteX1-59" fmla="*/ 619445 w 619445"/>
              <a:gd name="connsiteY1-60" fmla="*/ 0 h 1255507"/>
              <a:gd name="connsiteX2-61" fmla="*/ 42329 w 619445"/>
              <a:gd name="connsiteY2-62" fmla="*/ 1255507 h 1255507"/>
              <a:gd name="connsiteX3-63" fmla="*/ 0 w 619445"/>
              <a:gd name="connsiteY3-64" fmla="*/ 438644 h 1255507"/>
              <a:gd name="connsiteX0-65" fmla="*/ 0 w 630442"/>
              <a:gd name="connsiteY0-66" fmla="*/ 442259 h 1255507"/>
              <a:gd name="connsiteX1-67" fmla="*/ 630442 w 630442"/>
              <a:gd name="connsiteY1-68" fmla="*/ 0 h 1255507"/>
              <a:gd name="connsiteX2-69" fmla="*/ 53326 w 630442"/>
              <a:gd name="connsiteY2-70" fmla="*/ 1255507 h 1255507"/>
              <a:gd name="connsiteX3-71" fmla="*/ 0 w 630442"/>
              <a:gd name="connsiteY3-72" fmla="*/ 442259 h 1255507"/>
              <a:gd name="connsiteX0-73" fmla="*/ 0 w 632618"/>
              <a:gd name="connsiteY0-74" fmla="*/ 449697 h 1262945"/>
              <a:gd name="connsiteX1-75" fmla="*/ 632618 w 632618"/>
              <a:gd name="connsiteY1-76" fmla="*/ 0 h 1262945"/>
              <a:gd name="connsiteX2-77" fmla="*/ 53326 w 632618"/>
              <a:gd name="connsiteY2-78" fmla="*/ 1262945 h 1262945"/>
              <a:gd name="connsiteX3-79" fmla="*/ 0 w 632618"/>
              <a:gd name="connsiteY3-80" fmla="*/ 449697 h 1262945"/>
            </a:gdLst>
            <a:ahLst/>
            <a:cxnLst>
              <a:cxn ang="0">
                <a:pos x="connsiteX0-1" y="connsiteY0-2"/>
              </a:cxn>
              <a:cxn ang="0">
                <a:pos x="connsiteX1-3" y="connsiteY1-4"/>
              </a:cxn>
              <a:cxn ang="0">
                <a:pos x="connsiteX2-5" y="connsiteY2-6"/>
              </a:cxn>
              <a:cxn ang="0">
                <a:pos x="connsiteX3-7" y="connsiteY3-8"/>
              </a:cxn>
            </a:cxnLst>
            <a:rect l="l" t="t" r="r" b="b"/>
            <a:pathLst>
              <a:path w="632618" h="1262945">
                <a:moveTo>
                  <a:pt x="0" y="449697"/>
                </a:moveTo>
                <a:lnTo>
                  <a:pt x="632618" y="0"/>
                </a:lnTo>
                <a:lnTo>
                  <a:pt x="53326" y="1262945"/>
                </a:lnTo>
                <a:lnTo>
                  <a:pt x="0" y="449697"/>
                </a:lnTo>
                <a:close/>
              </a:path>
            </a:pathLst>
          </a:custGeom>
          <a:gradFill>
            <a:gsLst>
              <a:gs pos="25000">
                <a:schemeClr val="accent1">
                  <a:lumMod val="95000"/>
                  <a:lumOff val="5000"/>
                </a:schemeClr>
              </a:gs>
              <a:gs pos="90000">
                <a:schemeClr val="accent1">
                  <a:alpha val="100000"/>
                  <a:lumMod val="90000"/>
                  <a:lumOff val="10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b="1">
              <a:latin typeface="+mj-ea"/>
              <a:ea typeface="+mj-ea"/>
              <a:sym typeface="+mn-ea"/>
            </a:endParaRPr>
          </a:p>
        </p:txBody>
      </p:sp>
      <p:sp>
        <p:nvSpPr>
          <p:cNvPr id="44" name="任意多边形 43"/>
          <p:cNvSpPr/>
          <p:nvPr>
            <p:custDataLst>
              <p:tags r:id="rId14"/>
            </p:custDataLst>
          </p:nvPr>
        </p:nvSpPr>
        <p:spPr>
          <a:xfrm>
            <a:off x="2645623" y="3792475"/>
            <a:ext cx="1588356" cy="1823944"/>
          </a:xfrm>
          <a:custGeom>
            <a:avLst/>
            <a:gdLst>
              <a:gd name="connsiteX0" fmla="*/ 2627 w 2980"/>
              <a:gd name="connsiteY0" fmla="*/ 0 h 3422"/>
              <a:gd name="connsiteX1" fmla="*/ 2980 w 2980"/>
              <a:gd name="connsiteY1" fmla="*/ 740 h 3422"/>
              <a:gd name="connsiteX2" fmla="*/ 751 w 2980"/>
              <a:gd name="connsiteY2" fmla="*/ 3422 h 3422"/>
              <a:gd name="connsiteX3" fmla="*/ 0 w 2980"/>
              <a:gd name="connsiteY3" fmla="*/ 3159 h 3422"/>
              <a:gd name="connsiteX4" fmla="*/ 2627 w 2980"/>
              <a:gd name="connsiteY4" fmla="*/ 0 h 3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80" h="3422">
                <a:moveTo>
                  <a:pt x="2627" y="0"/>
                </a:moveTo>
                <a:lnTo>
                  <a:pt x="2980" y="740"/>
                </a:lnTo>
                <a:lnTo>
                  <a:pt x="751" y="3422"/>
                </a:lnTo>
                <a:lnTo>
                  <a:pt x="0" y="3159"/>
                </a:lnTo>
                <a:lnTo>
                  <a:pt x="2627" y="0"/>
                </a:lnTo>
                <a:close/>
              </a:path>
            </a:pathLst>
          </a:custGeom>
          <a:gradFill>
            <a:gsLst>
              <a:gs pos="0">
                <a:schemeClr val="accent1">
                  <a:lumMod val="50000"/>
                  <a:lumOff val="50000"/>
                </a:schemeClr>
              </a:gs>
              <a:gs pos="70000">
                <a:schemeClr val="accent1">
                  <a:alpha val="100000"/>
                  <a:lumMod val="70000"/>
                  <a:lumOff val="30000"/>
                </a:schemeClr>
              </a:gs>
            </a:gsLst>
            <a:lin ang="2700000" scaled="0"/>
          </a:gradFill>
          <a:ln>
            <a:noFill/>
          </a:ln>
          <a:effectLst>
            <a:outerShdw blurRad="76200" dist="76200" dir="8100000" algn="tr" rotWithShape="0">
              <a:schemeClr val="accent1">
                <a:lumMod val="7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215900" tIns="252095" rIns="0" bIns="21590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r>
              <a:rPr lang="en-US" altLang="zh-CN" b="1">
                <a:solidFill>
                  <a:srgbClr val="FFFFFF"/>
                </a:solidFill>
                <a:effectLst>
                  <a:outerShdw blurRad="50800" dist="38100" dir="5400000" algn="t" rotWithShape="0">
                    <a:schemeClr val="accent1">
                      <a:lumMod val="50000"/>
                      <a:alpha val="40000"/>
                    </a:schemeClr>
                  </a:outerShdw>
                </a:effectLst>
                <a:latin typeface="+mj-ea"/>
                <a:ea typeface="+mj-ea"/>
                <a:sym typeface="+mn-ea"/>
              </a:rPr>
              <a:t>02</a:t>
            </a:r>
            <a:endParaRPr lang="en-US" altLang="zh-CN" b="1">
              <a:solidFill>
                <a:srgbClr val="FFFFFF"/>
              </a:solidFill>
              <a:effectLst>
                <a:outerShdw blurRad="50800" dist="38100" dir="5400000" algn="t" rotWithShape="0">
                  <a:schemeClr val="accent1">
                    <a:lumMod val="50000"/>
                    <a:alpha val="40000"/>
                  </a:schemeClr>
                </a:outerShdw>
              </a:effectLst>
              <a:latin typeface="+mj-ea"/>
              <a:ea typeface="+mj-ea"/>
              <a:sym typeface="+mn-ea"/>
            </a:endParaRPr>
          </a:p>
        </p:txBody>
      </p:sp>
      <p:sp>
        <p:nvSpPr>
          <p:cNvPr id="45" name="任意多边形 44"/>
          <p:cNvSpPr/>
          <p:nvPr>
            <p:custDataLst>
              <p:tags r:id="rId15"/>
            </p:custDataLst>
          </p:nvPr>
        </p:nvSpPr>
        <p:spPr>
          <a:xfrm>
            <a:off x="3435537" y="4558403"/>
            <a:ext cx="1164084" cy="1335711"/>
          </a:xfrm>
          <a:custGeom>
            <a:avLst/>
            <a:gdLst/>
            <a:ahLst/>
            <a:cxnLst>
              <a:cxn ang="3">
                <a:pos x="hc" y="t"/>
              </a:cxn>
              <a:cxn ang="cd2">
                <a:pos x="l" y="vc"/>
              </a:cxn>
              <a:cxn ang="cd4">
                <a:pos x="hc" y="b"/>
              </a:cxn>
              <a:cxn ang="0">
                <a:pos x="r" y="vc"/>
              </a:cxn>
            </a:cxnLst>
            <a:rect l="l" t="t" r="r" b="b"/>
            <a:pathLst>
              <a:path w="2273" h="2615">
                <a:moveTo>
                  <a:pt x="1896" y="0"/>
                </a:moveTo>
                <a:lnTo>
                  <a:pt x="2273" y="803"/>
                </a:lnTo>
                <a:lnTo>
                  <a:pt x="762" y="2615"/>
                </a:lnTo>
                <a:lnTo>
                  <a:pt x="0" y="2338"/>
                </a:lnTo>
                <a:lnTo>
                  <a:pt x="1896" y="0"/>
                </a:lnTo>
                <a:close/>
              </a:path>
            </a:pathLst>
          </a:custGeom>
          <a:gradFill>
            <a:gsLst>
              <a:gs pos="0">
                <a:schemeClr val="accent1">
                  <a:lumMod val="50000"/>
                  <a:lumOff val="50000"/>
                </a:schemeClr>
              </a:gs>
              <a:gs pos="70000">
                <a:schemeClr val="accent1">
                  <a:alpha val="100000"/>
                  <a:lumMod val="70000"/>
                  <a:lumOff val="30000"/>
                </a:schemeClr>
              </a:gs>
            </a:gsLst>
            <a:lin ang="2700000" scaled="0"/>
          </a:gradFill>
          <a:ln>
            <a:noFill/>
          </a:ln>
          <a:effectLst>
            <a:outerShdw blurRad="76200" dist="76200" dir="8100000" algn="tr" rotWithShape="0">
              <a:schemeClr val="accent1">
                <a:lumMod val="7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215900" tIns="252095" rIns="0" bIns="21590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r>
              <a:rPr lang="en-US" altLang="zh-CN" b="1">
                <a:solidFill>
                  <a:srgbClr val="FFFFFF"/>
                </a:solidFill>
                <a:effectLst>
                  <a:outerShdw blurRad="50800" dist="38100" dir="5400000" algn="t" rotWithShape="0">
                    <a:schemeClr val="accent1">
                      <a:lumMod val="50000"/>
                      <a:alpha val="40000"/>
                    </a:schemeClr>
                  </a:outerShdw>
                </a:effectLst>
                <a:latin typeface="+mj-ea"/>
                <a:ea typeface="+mj-ea"/>
                <a:sym typeface="+mn-ea"/>
              </a:rPr>
              <a:t>03</a:t>
            </a:r>
            <a:endParaRPr lang="en-US" altLang="zh-CN" b="1">
              <a:solidFill>
                <a:srgbClr val="FFFFFF"/>
              </a:solidFill>
              <a:effectLst>
                <a:outerShdw blurRad="50800" dist="38100" dir="5400000" algn="t" rotWithShape="0">
                  <a:schemeClr val="accent1">
                    <a:lumMod val="50000"/>
                    <a:alpha val="40000"/>
                  </a:schemeClr>
                </a:outerShdw>
              </a:effectLst>
              <a:latin typeface="+mj-ea"/>
              <a:ea typeface="+mj-ea"/>
              <a:sym typeface="+mn-ea"/>
            </a:endParaRPr>
          </a:p>
        </p:txBody>
      </p:sp>
      <p:sp>
        <p:nvSpPr>
          <p:cNvPr id="46" name="任意多边形 45"/>
          <p:cNvSpPr/>
          <p:nvPr>
            <p:custDataLst>
              <p:tags r:id="rId16"/>
            </p:custDataLst>
          </p:nvPr>
        </p:nvSpPr>
        <p:spPr>
          <a:xfrm>
            <a:off x="4174815" y="5320601"/>
            <a:ext cx="1116113" cy="1096392"/>
          </a:xfrm>
          <a:custGeom>
            <a:avLst/>
            <a:gdLst/>
            <a:ahLst/>
            <a:cxnLst>
              <a:cxn ang="3">
                <a:pos x="hc" y="t"/>
              </a:cxn>
              <a:cxn ang="cd2">
                <a:pos x="l" y="vc"/>
              </a:cxn>
              <a:cxn ang="cd4">
                <a:pos x="hc" y="b"/>
              </a:cxn>
              <a:cxn ang="0">
                <a:pos x="r" y="vc"/>
              </a:cxn>
            </a:cxnLst>
            <a:rect l="l" t="t" r="r" b="b"/>
            <a:pathLst>
              <a:path w="2179" h="2147">
                <a:moveTo>
                  <a:pt x="1158" y="0"/>
                </a:moveTo>
                <a:lnTo>
                  <a:pt x="2179" y="2147"/>
                </a:lnTo>
                <a:lnTo>
                  <a:pt x="0" y="1380"/>
                </a:lnTo>
                <a:lnTo>
                  <a:pt x="1158" y="0"/>
                </a:lnTo>
                <a:close/>
              </a:path>
            </a:pathLst>
          </a:custGeom>
          <a:gradFill>
            <a:gsLst>
              <a:gs pos="0">
                <a:schemeClr val="accent1">
                  <a:lumMod val="50000"/>
                  <a:lumOff val="50000"/>
                </a:schemeClr>
              </a:gs>
              <a:gs pos="70000">
                <a:schemeClr val="accent1">
                  <a:alpha val="100000"/>
                  <a:lumMod val="70000"/>
                  <a:lumOff val="30000"/>
                </a:schemeClr>
              </a:gs>
            </a:gsLst>
            <a:lin ang="2700000" scaled="0"/>
          </a:gradFill>
          <a:ln>
            <a:noFill/>
          </a:ln>
          <a:effectLst>
            <a:outerShdw blurRad="76200" dist="76200" dir="8100000" algn="tr" rotWithShape="0">
              <a:schemeClr val="accent1">
                <a:lumMod val="7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215900" tIns="252095" rIns="215900" bIns="21590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r>
              <a:rPr lang="en-US" altLang="zh-CN" b="1">
                <a:solidFill>
                  <a:srgbClr val="FFFFFF"/>
                </a:solidFill>
                <a:effectLst>
                  <a:outerShdw blurRad="50800" dist="38100" dir="5400000" algn="t" rotWithShape="0">
                    <a:schemeClr val="accent1">
                      <a:lumMod val="50000"/>
                      <a:alpha val="40000"/>
                    </a:schemeClr>
                  </a:outerShdw>
                </a:effectLst>
                <a:latin typeface="+mj-ea"/>
                <a:ea typeface="+mj-ea"/>
                <a:sym typeface="+mn-ea"/>
              </a:rPr>
              <a:t>04</a:t>
            </a:r>
            <a:endParaRPr lang="en-US" altLang="zh-CN" b="1">
              <a:solidFill>
                <a:srgbClr val="FFFFFF"/>
              </a:solidFill>
              <a:effectLst>
                <a:outerShdw blurRad="50800" dist="38100" dir="5400000" algn="t" rotWithShape="0">
                  <a:schemeClr val="accent1">
                    <a:lumMod val="50000"/>
                    <a:alpha val="40000"/>
                  </a:schemeClr>
                </a:outerShdw>
              </a:effectLst>
              <a:latin typeface="+mj-ea"/>
              <a:ea typeface="+mj-ea"/>
              <a:sym typeface="+mn-ea"/>
            </a:endParaRPr>
          </a:p>
        </p:txBody>
      </p:sp>
      <p:sp>
        <p:nvSpPr>
          <p:cNvPr id="17" name="标题"/>
          <p:cNvSpPr txBox="1"/>
          <p:nvPr>
            <p:custDataLst>
              <p:tags r:id="rId17"/>
            </p:custDataLst>
          </p:nvPr>
        </p:nvSpPr>
        <p:spPr>
          <a:xfrm>
            <a:off x="6417702" y="3585136"/>
            <a:ext cx="3719311" cy="280894"/>
          </a:xfrm>
          <a:prstGeom prst="rect">
            <a:avLst/>
          </a:prstGeom>
          <a:noFill/>
        </p:spPr>
        <p:txBody>
          <a:bodyPr wrap="square" lIns="0" tIns="0" rIns="0" bIns="0" rtlCol="0" anchor="b" anchorCtr="0">
            <a:noAutofit/>
            <a:scene3d>
              <a:camera prst="orthographicFront"/>
              <a:lightRig rig="threePt" dir="t"/>
            </a:scene3d>
          </a:bodyPr>
          <a:lstStyle/>
          <a:p>
            <a:pPr algn="just"/>
            <a:r>
              <a:rPr lang="zh-CN" altLang="en-US" b="1" spc="300" dirty="0">
                <a:solidFill>
                  <a:schemeClr val="tx1"/>
                </a:solidFill>
                <a:effectLst>
                  <a:outerShdw blurRad="38100" dist="19050" dir="2700000" algn="tl" rotWithShape="0">
                    <a:schemeClr val="dk1">
                      <a:alpha val="40000"/>
                    </a:schemeClr>
                  </a:outerShdw>
                </a:effectLst>
                <a:latin typeface="+mj-ea"/>
                <a:ea typeface="+mj-ea"/>
                <a:cs typeface="微软雅黑" panose="020B0503020204020204" charset="-122"/>
              </a:rPr>
              <a:t>依据年龄特点</a:t>
            </a:r>
            <a:endParaRPr lang="zh-CN" altLang="en-US" b="1" spc="300" dirty="0">
              <a:solidFill>
                <a:schemeClr val="tx1"/>
              </a:solidFill>
              <a:effectLst>
                <a:outerShdw blurRad="38100" dist="19050" dir="2700000" algn="tl" rotWithShape="0">
                  <a:schemeClr val="dk1">
                    <a:alpha val="40000"/>
                  </a:schemeClr>
                </a:outerShdw>
              </a:effectLst>
              <a:latin typeface="+mj-ea"/>
              <a:ea typeface="+mj-ea"/>
              <a:cs typeface="微软雅黑" panose="020B0503020204020204" charset="-122"/>
            </a:endParaRPr>
          </a:p>
        </p:txBody>
      </p:sp>
      <p:sp>
        <p:nvSpPr>
          <p:cNvPr id="19" name="文本框 18"/>
          <p:cNvSpPr txBox="1"/>
          <p:nvPr>
            <p:custDataLst>
              <p:tags r:id="rId18"/>
            </p:custDataLst>
          </p:nvPr>
        </p:nvSpPr>
        <p:spPr>
          <a:xfrm>
            <a:off x="6417702" y="3871359"/>
            <a:ext cx="3719844" cy="381632"/>
          </a:xfrm>
          <a:prstGeom prst="rect">
            <a:avLst/>
          </a:prstGeom>
          <a:noFill/>
        </p:spPr>
        <p:txBody>
          <a:bodyPr wrap="square" lIns="0" tIns="0" rIns="0" bIns="0" rtlCol="0" anchor="t" anchorCtr="0">
            <a:normAutofit fontScale="80000"/>
          </a:bodyPr>
          <a:lstStyle/>
          <a:p>
            <a:pPr algn="just">
              <a:lnSpc>
                <a:spcPct val="130000"/>
              </a:lnSpc>
              <a:buClrTx/>
              <a:buSzTx/>
              <a:buFontTx/>
            </a:pPr>
            <a:r>
              <a:rPr lang="zh-CN" altLang="en-US" sz="1200" spc="150">
                <a:solidFill>
                  <a:schemeClr val="tx1">
                    <a:lumMod val="65000"/>
                    <a:lumOff val="35000"/>
                  </a:schemeClr>
                </a:solidFill>
                <a:latin typeface="+mn-ea"/>
                <a:cs typeface="+mn-ea"/>
                <a:sym typeface="+mn-ea"/>
              </a:rPr>
              <a:t>选择体操动作的类型、节数、拍数、活动量、节奏等时</a:t>
            </a:r>
            <a:endParaRPr lang="zh-CN" altLang="en-US" sz="1200" spc="150">
              <a:solidFill>
                <a:schemeClr val="tx1">
                  <a:lumMod val="65000"/>
                  <a:lumOff val="35000"/>
                </a:schemeClr>
              </a:solidFill>
              <a:latin typeface="+mn-ea"/>
              <a:cs typeface="+mn-ea"/>
              <a:sym typeface="+mn-ea"/>
            </a:endParaRPr>
          </a:p>
        </p:txBody>
      </p:sp>
      <p:sp>
        <p:nvSpPr>
          <p:cNvPr id="21" name="标题"/>
          <p:cNvSpPr txBox="1"/>
          <p:nvPr>
            <p:custDataLst>
              <p:tags r:id="rId19"/>
            </p:custDataLst>
          </p:nvPr>
        </p:nvSpPr>
        <p:spPr>
          <a:xfrm>
            <a:off x="6417702" y="4243397"/>
            <a:ext cx="3719311" cy="280894"/>
          </a:xfrm>
          <a:prstGeom prst="rect">
            <a:avLst/>
          </a:prstGeom>
          <a:noFill/>
        </p:spPr>
        <p:txBody>
          <a:bodyPr wrap="square" lIns="0" tIns="0" rIns="0" bIns="0" rtlCol="0" anchor="b" anchorCtr="0">
            <a:noAutofit/>
            <a:scene3d>
              <a:camera prst="orthographicFront"/>
              <a:lightRig rig="threePt" dir="t"/>
            </a:scene3d>
          </a:bodyPr>
          <a:lstStyle/>
          <a:p>
            <a:pPr algn="just">
              <a:buClrTx/>
              <a:buSzTx/>
              <a:buFontTx/>
            </a:pPr>
            <a:r>
              <a:rPr lang="zh-CN" altLang="en-US" b="1" spc="300" dirty="0">
                <a:solidFill>
                  <a:schemeClr val="tx1"/>
                </a:solidFill>
                <a:effectLst>
                  <a:outerShdw blurRad="38100" dist="19050" dir="2700000" algn="tl" rotWithShape="0">
                    <a:schemeClr val="dk1">
                      <a:alpha val="40000"/>
                    </a:schemeClr>
                  </a:outerShdw>
                </a:effectLst>
                <a:latin typeface="+mj-ea"/>
                <a:ea typeface="+mj-ea"/>
                <a:cs typeface="微软雅黑" panose="020B0503020204020204" charset="-122"/>
                <a:sym typeface="+mn-ea"/>
              </a:rPr>
              <a:t>注重全面锻炼</a:t>
            </a:r>
            <a:endParaRPr lang="zh-CN" altLang="en-US" b="1" spc="300" dirty="0">
              <a:solidFill>
                <a:schemeClr val="tx1"/>
              </a:solidFill>
              <a:effectLst>
                <a:outerShdw blurRad="38100" dist="19050" dir="2700000" algn="tl" rotWithShape="0">
                  <a:schemeClr val="dk1">
                    <a:alpha val="40000"/>
                  </a:schemeClr>
                </a:outerShdw>
              </a:effectLst>
              <a:latin typeface="+mj-ea"/>
              <a:ea typeface="+mj-ea"/>
              <a:cs typeface="微软雅黑" panose="020B0503020204020204" charset="-122"/>
              <a:sym typeface="+mn-ea"/>
            </a:endParaRPr>
          </a:p>
        </p:txBody>
      </p:sp>
      <p:sp>
        <p:nvSpPr>
          <p:cNvPr id="25" name="文本框 24"/>
          <p:cNvSpPr txBox="1"/>
          <p:nvPr>
            <p:custDataLst>
              <p:tags r:id="rId20"/>
            </p:custDataLst>
          </p:nvPr>
        </p:nvSpPr>
        <p:spPr>
          <a:xfrm>
            <a:off x="6417702" y="4529621"/>
            <a:ext cx="3719844" cy="381632"/>
          </a:xfrm>
          <a:prstGeom prst="rect">
            <a:avLst/>
          </a:prstGeom>
          <a:noFill/>
        </p:spPr>
        <p:txBody>
          <a:bodyPr wrap="square" lIns="0" tIns="0" rIns="0" bIns="0" rtlCol="0" anchor="t" anchorCtr="0">
            <a:normAutofit fontScale="70000"/>
          </a:bodyPr>
          <a:lstStyle/>
          <a:p>
            <a:pPr algn="just">
              <a:lnSpc>
                <a:spcPct val="130000"/>
              </a:lnSpc>
              <a:buClrTx/>
              <a:buSzTx/>
              <a:buFontTx/>
            </a:pPr>
            <a:r>
              <a:rPr lang="zh-CN" altLang="en-US" sz="1200" spc="150">
                <a:solidFill>
                  <a:schemeClr val="tx1">
                    <a:lumMod val="65000"/>
                    <a:lumOff val="35000"/>
                  </a:schemeClr>
                </a:solidFill>
                <a:latin typeface="+mn-ea"/>
                <a:cs typeface="+mn-ea"/>
                <a:sym typeface="+mn-ea"/>
              </a:rPr>
              <a:t>幼儿动作的灵敏性、平衡性、柔韧性和协调性得到全面发展。</a:t>
            </a:r>
            <a:endParaRPr lang="zh-CN" altLang="en-US" sz="1200" spc="150">
              <a:solidFill>
                <a:schemeClr val="tx1">
                  <a:lumMod val="65000"/>
                  <a:lumOff val="35000"/>
                </a:schemeClr>
              </a:solidFill>
              <a:latin typeface="+mn-ea"/>
              <a:cs typeface="+mn-ea"/>
              <a:sym typeface="+mn-ea"/>
            </a:endParaRPr>
          </a:p>
        </p:txBody>
      </p:sp>
      <p:sp>
        <p:nvSpPr>
          <p:cNvPr id="28" name="标题"/>
          <p:cNvSpPr txBox="1"/>
          <p:nvPr>
            <p:custDataLst>
              <p:tags r:id="rId21"/>
            </p:custDataLst>
          </p:nvPr>
        </p:nvSpPr>
        <p:spPr>
          <a:xfrm>
            <a:off x="6417702" y="4901659"/>
            <a:ext cx="3719311" cy="280894"/>
          </a:xfrm>
          <a:prstGeom prst="rect">
            <a:avLst/>
          </a:prstGeom>
          <a:noFill/>
        </p:spPr>
        <p:txBody>
          <a:bodyPr wrap="square" lIns="0" tIns="0" rIns="0" bIns="0" rtlCol="0" anchor="b" anchorCtr="0">
            <a:noAutofit/>
            <a:scene3d>
              <a:camera prst="orthographicFront"/>
              <a:lightRig rig="threePt" dir="t"/>
            </a:scene3d>
          </a:bodyPr>
          <a:lstStyle/>
          <a:p>
            <a:pPr algn="just">
              <a:buClrTx/>
              <a:buSzTx/>
              <a:buFontTx/>
            </a:pPr>
            <a:r>
              <a:rPr lang="zh-CN" altLang="en-US" b="1" spc="300" dirty="0">
                <a:solidFill>
                  <a:schemeClr val="tx1"/>
                </a:solidFill>
                <a:effectLst>
                  <a:outerShdw blurRad="38100" dist="19050" dir="2700000" algn="tl" rotWithShape="0">
                    <a:schemeClr val="dk1">
                      <a:alpha val="40000"/>
                    </a:schemeClr>
                  </a:outerShdw>
                </a:effectLst>
                <a:latin typeface="+mj-ea"/>
                <a:ea typeface="+mj-ea"/>
                <a:cs typeface="微软雅黑" panose="020B0503020204020204" charset="-122"/>
                <a:sym typeface="+mn-ea"/>
              </a:rPr>
              <a:t>遵循动作程序</a:t>
            </a:r>
            <a:endParaRPr lang="zh-CN" altLang="en-US" b="1" spc="300" dirty="0">
              <a:solidFill>
                <a:schemeClr val="tx1"/>
              </a:solidFill>
              <a:effectLst>
                <a:outerShdw blurRad="38100" dist="19050" dir="2700000" algn="tl" rotWithShape="0">
                  <a:schemeClr val="dk1">
                    <a:alpha val="40000"/>
                  </a:schemeClr>
                </a:outerShdw>
              </a:effectLst>
              <a:latin typeface="+mj-ea"/>
              <a:ea typeface="+mj-ea"/>
              <a:cs typeface="微软雅黑" panose="020B0503020204020204" charset="-122"/>
              <a:sym typeface="+mn-ea"/>
            </a:endParaRPr>
          </a:p>
        </p:txBody>
      </p:sp>
      <p:sp>
        <p:nvSpPr>
          <p:cNvPr id="31" name="文本框 30"/>
          <p:cNvSpPr txBox="1"/>
          <p:nvPr>
            <p:custDataLst>
              <p:tags r:id="rId22"/>
            </p:custDataLst>
          </p:nvPr>
        </p:nvSpPr>
        <p:spPr>
          <a:xfrm>
            <a:off x="6417702" y="5187883"/>
            <a:ext cx="3719844" cy="381632"/>
          </a:xfrm>
          <a:prstGeom prst="rect">
            <a:avLst/>
          </a:prstGeom>
          <a:noFill/>
        </p:spPr>
        <p:txBody>
          <a:bodyPr wrap="square" lIns="0" tIns="0" rIns="0" bIns="0" rtlCol="0" anchor="t" anchorCtr="0">
            <a:normAutofit fontScale="70000"/>
          </a:bodyPr>
          <a:lstStyle/>
          <a:p>
            <a:pPr algn="just">
              <a:lnSpc>
                <a:spcPct val="130000"/>
              </a:lnSpc>
              <a:buClrTx/>
              <a:buSzTx/>
              <a:buFontTx/>
            </a:pPr>
            <a:r>
              <a:rPr lang="zh-CN" altLang="en-US" sz="1200" spc="150">
                <a:solidFill>
                  <a:schemeClr val="tx1">
                    <a:lumMod val="65000"/>
                    <a:lumOff val="35000"/>
                  </a:schemeClr>
                </a:solidFill>
                <a:latin typeface="+mn-ea"/>
                <a:cs typeface="+mn-ea"/>
                <a:sym typeface="+mn-ea"/>
              </a:rPr>
              <a:t>上肢或四肢的伸展动作——扩胸、转体动作——腹背动作——下肢及全身动作——放松、整理动作。</a:t>
            </a:r>
            <a:endParaRPr lang="zh-CN" altLang="en-US" sz="1200" spc="150">
              <a:solidFill>
                <a:schemeClr val="tx1">
                  <a:lumMod val="65000"/>
                  <a:lumOff val="35000"/>
                </a:schemeClr>
              </a:solidFill>
              <a:latin typeface="+mn-ea"/>
              <a:cs typeface="+mn-ea"/>
              <a:sym typeface="+mn-ea"/>
            </a:endParaRPr>
          </a:p>
        </p:txBody>
      </p:sp>
      <p:sp>
        <p:nvSpPr>
          <p:cNvPr id="34" name="标题"/>
          <p:cNvSpPr txBox="1"/>
          <p:nvPr>
            <p:custDataLst>
              <p:tags r:id="rId23"/>
            </p:custDataLst>
          </p:nvPr>
        </p:nvSpPr>
        <p:spPr>
          <a:xfrm>
            <a:off x="6417702" y="5559920"/>
            <a:ext cx="3719311" cy="280894"/>
          </a:xfrm>
          <a:prstGeom prst="rect">
            <a:avLst/>
          </a:prstGeom>
          <a:noFill/>
        </p:spPr>
        <p:txBody>
          <a:bodyPr wrap="square" lIns="0" tIns="0" rIns="0" bIns="0" rtlCol="0" anchor="b" anchorCtr="0">
            <a:noAutofit/>
            <a:scene3d>
              <a:camera prst="orthographicFront"/>
              <a:lightRig rig="threePt" dir="t"/>
            </a:scene3d>
          </a:bodyPr>
          <a:lstStyle/>
          <a:p>
            <a:pPr algn="just">
              <a:buClrTx/>
              <a:buSzTx/>
              <a:buFontTx/>
            </a:pPr>
            <a:r>
              <a:rPr lang="zh-CN" altLang="en-US" b="1" spc="300" dirty="0">
                <a:solidFill>
                  <a:schemeClr val="tx1"/>
                </a:solidFill>
                <a:effectLst>
                  <a:outerShdw blurRad="38100" dist="19050" dir="2700000" algn="tl" rotWithShape="0">
                    <a:schemeClr val="dk1">
                      <a:alpha val="40000"/>
                    </a:schemeClr>
                  </a:outerShdw>
                </a:effectLst>
                <a:latin typeface="+mj-ea"/>
                <a:ea typeface="+mj-ea"/>
                <a:cs typeface="微软雅黑" panose="020B0503020204020204" charset="-122"/>
                <a:sym typeface="+mn-ea"/>
              </a:rPr>
              <a:t>配有伴奏乐曲</a:t>
            </a:r>
            <a:endParaRPr lang="zh-CN" altLang="en-US" b="1" spc="300" dirty="0">
              <a:solidFill>
                <a:schemeClr val="tx1"/>
              </a:solidFill>
              <a:effectLst>
                <a:outerShdw blurRad="38100" dist="19050" dir="2700000" algn="tl" rotWithShape="0">
                  <a:schemeClr val="dk1">
                    <a:alpha val="40000"/>
                  </a:schemeClr>
                </a:outerShdw>
              </a:effectLst>
              <a:latin typeface="+mj-ea"/>
              <a:ea typeface="+mj-ea"/>
              <a:cs typeface="微软雅黑" panose="020B0503020204020204" charset="-122"/>
              <a:sym typeface="+mn-ea"/>
            </a:endParaRPr>
          </a:p>
        </p:txBody>
      </p:sp>
      <p:sp>
        <p:nvSpPr>
          <p:cNvPr id="36" name="文本框 35"/>
          <p:cNvSpPr txBox="1"/>
          <p:nvPr>
            <p:custDataLst>
              <p:tags r:id="rId24"/>
            </p:custDataLst>
          </p:nvPr>
        </p:nvSpPr>
        <p:spPr>
          <a:xfrm>
            <a:off x="6417702" y="5846144"/>
            <a:ext cx="3719844" cy="381632"/>
          </a:xfrm>
          <a:prstGeom prst="rect">
            <a:avLst/>
          </a:prstGeom>
          <a:noFill/>
        </p:spPr>
        <p:txBody>
          <a:bodyPr wrap="square" lIns="0" tIns="0" rIns="0" bIns="0" rtlCol="0" anchor="t" anchorCtr="0">
            <a:normAutofit fontScale="70000"/>
          </a:bodyPr>
          <a:lstStyle/>
          <a:p>
            <a:pPr algn="just">
              <a:lnSpc>
                <a:spcPct val="130000"/>
              </a:lnSpc>
              <a:buClrTx/>
              <a:buSzTx/>
              <a:buFontTx/>
            </a:pPr>
            <a:r>
              <a:rPr lang="zh-CN" altLang="en-US" sz="1200" spc="150">
                <a:solidFill>
                  <a:schemeClr val="tx1">
                    <a:lumMod val="65000"/>
                    <a:lumOff val="35000"/>
                  </a:schemeClr>
                </a:solidFill>
                <a:latin typeface="+mn-ea"/>
                <a:cs typeface="+mn-ea"/>
                <a:sym typeface="+mn-ea"/>
              </a:rPr>
              <a:t>伴奏乐曲要与每节动作的强度、节拍特点相适应,节奏要鲜明,音乐与动作在时间上保持一致。</a:t>
            </a:r>
            <a:endParaRPr lang="zh-CN" altLang="en-US" sz="1200" spc="150">
              <a:solidFill>
                <a:schemeClr val="tx1">
                  <a:lumMod val="65000"/>
                  <a:lumOff val="35000"/>
                </a:schemeClr>
              </a:solidFill>
              <a:latin typeface="+mn-ea"/>
              <a:cs typeface="+mn-ea"/>
              <a:sym typeface="+mn-ea"/>
            </a:endParaRPr>
          </a:p>
        </p:txBody>
      </p:sp>
      <p:sp>
        <p:nvSpPr>
          <p:cNvPr id="49" name="椭圆 48"/>
          <p:cNvSpPr>
            <a:spLocks noChangeAspect="1"/>
          </p:cNvSpPr>
          <p:nvPr>
            <p:custDataLst>
              <p:tags r:id="rId25"/>
            </p:custDataLst>
          </p:nvPr>
        </p:nvSpPr>
        <p:spPr>
          <a:xfrm>
            <a:off x="6267394" y="3731712"/>
            <a:ext cx="36261" cy="36261"/>
          </a:xfrm>
          <a:prstGeom prst="ellipse">
            <a:avLst/>
          </a:prstGeom>
          <a:solidFill>
            <a:srgbClr val="FFFFFF"/>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50" name="椭圆 49"/>
          <p:cNvSpPr>
            <a:spLocks noChangeAspect="1"/>
          </p:cNvSpPr>
          <p:nvPr>
            <p:custDataLst>
              <p:tags r:id="rId26"/>
            </p:custDataLst>
          </p:nvPr>
        </p:nvSpPr>
        <p:spPr>
          <a:xfrm>
            <a:off x="6267394" y="4490712"/>
            <a:ext cx="36261" cy="36261"/>
          </a:xfrm>
          <a:prstGeom prst="ellipse">
            <a:avLst/>
          </a:prstGeom>
          <a:solidFill>
            <a:srgbClr val="FFFFFF"/>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51" name="椭圆 50"/>
          <p:cNvSpPr>
            <a:spLocks noChangeAspect="1"/>
          </p:cNvSpPr>
          <p:nvPr>
            <p:custDataLst>
              <p:tags r:id="rId27"/>
            </p:custDataLst>
          </p:nvPr>
        </p:nvSpPr>
        <p:spPr>
          <a:xfrm>
            <a:off x="6267394" y="5054098"/>
            <a:ext cx="36261" cy="36261"/>
          </a:xfrm>
          <a:prstGeom prst="ellipse">
            <a:avLst/>
          </a:prstGeom>
          <a:solidFill>
            <a:srgbClr val="FFFFFF"/>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52" name="椭圆 51"/>
          <p:cNvSpPr>
            <a:spLocks noChangeAspect="1"/>
          </p:cNvSpPr>
          <p:nvPr>
            <p:custDataLst>
              <p:tags r:id="rId28"/>
            </p:custDataLst>
          </p:nvPr>
        </p:nvSpPr>
        <p:spPr>
          <a:xfrm>
            <a:off x="6267394" y="5727284"/>
            <a:ext cx="36261" cy="36261"/>
          </a:xfrm>
          <a:prstGeom prst="ellipse">
            <a:avLst/>
          </a:prstGeom>
          <a:solidFill>
            <a:srgbClr val="FFFFFF"/>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Tree>
    <p:custDataLst>
      <p:tags r:id="rId29"/>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1"/>
          <p:cNvSpPr>
            <a:spLocks noGrp="1"/>
          </p:cNvSpPr>
          <p:nvPr>
            <p:ph type="body" idx="2"/>
          </p:nvPr>
        </p:nvSpPr>
        <p:spPr>
          <a:xfrm>
            <a:off x="575945" y="2212340"/>
            <a:ext cx="7719695" cy="3679825"/>
          </a:xfrm>
        </p:spPr>
        <p:txBody>
          <a:bodyPr>
            <a:noAutofit/>
            <a:scene3d>
              <a:camera prst="orthographicFront"/>
              <a:lightRig rig="threePt" dir="t"/>
            </a:scene3d>
          </a:bodyPr>
          <a:p>
            <a:pPr algn="l">
              <a:lnSpc>
                <a:spcPct val="150000"/>
              </a:lnSpc>
            </a:pPr>
            <a:r>
              <a:rPr lang="en-US" altLang="zh-CN" sz="2400">
                <a:solidFill>
                  <a:schemeClr val="tx1"/>
                </a:solidFill>
                <a:effectLst>
                  <a:outerShdw blurRad="38100" dist="19050" dir="2700000" algn="tl" rotWithShape="0">
                    <a:schemeClr val="dk1">
                      <a:alpha val="40000"/>
                    </a:schemeClr>
                  </a:outerShdw>
                </a:effectLst>
              </a:rPr>
              <a:t>     </a:t>
            </a:r>
            <a:r>
              <a:rPr sz="2400">
                <a:solidFill>
                  <a:schemeClr val="tx1"/>
                </a:solidFill>
                <a:effectLst>
                  <a:outerShdw blurRad="38100" dist="19050" dir="2700000" algn="tl" rotWithShape="0">
                    <a:schemeClr val="dk1">
                      <a:alpha val="40000"/>
                    </a:schemeClr>
                  </a:outerShdw>
                </a:effectLst>
              </a:rPr>
              <a:t>学前儿童体育是学前儿童全面和谐发展教育的一个有机组成部分,也是学前儿童健康教育的重要内容之一。科学的、适合学前儿童的体育活动,对于学前儿童提高身体素质、增强体质、增进健康水平、将来更好地适应社会生活等,都具有重要的促进作用和深远意义。因此,学前儿童健康教育要充分重视学前儿童体育。</a:t>
            </a:r>
            <a:endParaRPr sz="2400">
              <a:solidFill>
                <a:schemeClr val="tx1"/>
              </a:solidFill>
              <a:effectLst>
                <a:outerShdw blurRad="38100" dist="19050" dir="2700000" algn="tl" rotWithShape="0">
                  <a:schemeClr val="dk1">
                    <a:alpha val="40000"/>
                  </a:schemeClr>
                </a:outerShdw>
              </a:effectLst>
            </a:endParaRPr>
          </a:p>
        </p:txBody>
      </p:sp>
      <p:sp>
        <p:nvSpPr>
          <p:cNvPr id="3" name="标题 2"/>
          <p:cNvSpPr>
            <a:spLocks noGrp="1"/>
          </p:cNvSpPr>
          <p:nvPr>
            <p:ph type="title" idx="1"/>
          </p:nvPr>
        </p:nvSpPr>
        <p:spPr/>
        <p:txBody>
          <a:bodyPr/>
          <a:p>
            <a:r>
              <a:rPr lang="zh-CN" altLang="en-US" sz="4000"/>
              <a:t>知识要点</a:t>
            </a:r>
            <a:endParaRPr lang="zh-CN" altLang="en-US" sz="4000"/>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fontScale="90000"/>
          </a:bodyPr>
          <a:p>
            <a:pPr marL="0" indent="0">
              <a:lnSpc>
                <a:spcPct val="150000"/>
              </a:lnSpc>
              <a:buNone/>
            </a:pPr>
            <a:r>
              <a:rPr lang="zh-CN" altLang="en-US" sz="2700" b="1"/>
              <a:t> 三、 学前儿童体育游戏</a:t>
            </a:r>
            <a:r>
              <a:rPr lang="zh-CN" altLang="en-US" sz="2200"/>
              <a:t> </a:t>
            </a:r>
            <a:r>
              <a:rPr lang="zh-CN" altLang="en-US" sz="2000"/>
              <a:t> </a:t>
            </a:r>
            <a:r>
              <a:rPr lang="en-US" altLang="zh-CN" sz="2000"/>
              <a:t>   </a:t>
            </a:r>
            <a:endParaRPr lang="zh-CN" altLang="en-US" sz="2000"/>
          </a:p>
          <a:p>
            <a:pPr marL="0" indent="0">
              <a:lnSpc>
                <a:spcPct val="150000"/>
              </a:lnSpc>
              <a:buNone/>
            </a:pPr>
            <a:r>
              <a:rPr lang="zh-CN" altLang="en-US" sz="2000"/>
              <a:t>    体育游戏，也称运动性游戏或活动性游戏。体育游戏,可以使幼儿获得良好的情绪体验,锻炼幼儿的身体,培养幼儿良好的品质和社会适应能力,促进幼儿认知能力的发展</a:t>
            </a:r>
            <a:endParaRPr lang="zh-CN" altLang="en-US" sz="2000"/>
          </a:p>
          <a:p>
            <a:pPr marL="0" indent="0">
              <a:lnSpc>
                <a:spcPct val="150000"/>
              </a:lnSpc>
              <a:buNone/>
            </a:pPr>
            <a:r>
              <a:rPr lang="zh-CN" altLang="en-US" sz="2000"/>
              <a:t> </a:t>
            </a:r>
            <a:r>
              <a:rPr lang="zh-CN" altLang="en-US" sz="2000" b="1"/>
              <a:t> (一） 学前儿童各年龄阶段体育游戏的特点</a:t>
            </a:r>
            <a:endParaRPr lang="zh-CN" altLang="en-US" sz="2000"/>
          </a:p>
          <a:p>
            <a:pPr marL="0" indent="0">
              <a:lnSpc>
                <a:spcPct val="150000"/>
              </a:lnSpc>
              <a:buNone/>
            </a:pPr>
            <a:r>
              <a:rPr lang="zh-CN" altLang="en-US" sz="2000"/>
              <a:t>    1. 3—4岁幼儿体育游戏的特点</a:t>
            </a:r>
            <a:endParaRPr lang="zh-CN" altLang="en-US" sz="2000"/>
          </a:p>
          <a:p>
            <a:pPr marL="0" indent="0">
              <a:lnSpc>
                <a:spcPct val="150000"/>
              </a:lnSpc>
              <a:buNone/>
            </a:pPr>
            <a:r>
              <a:rPr lang="zh-CN" altLang="en-US" sz="2000"/>
              <a:t>3—4岁幼儿体育游戏的内容和动作均比较简单,活动量较小;多是有具体情节和角色的游戏,情节较单一,角色不多,通常是幼儿非常熟悉的角色,主要角色一般由教师来担任;常常是全体幼儿同做一种动作或完成一两项任务;游戏的规则也很简单,一般不带有限制性;幼儿对游戏的结果不太注意,没有较强的胜负意识,所以游戏通常以皆大欢喜的方式结束。。</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 三、 学前儿童体育游戏</a:t>
            </a:r>
            <a:r>
              <a:rPr lang="zh-CN" altLang="en-US" sz="2200"/>
              <a:t> </a:t>
            </a:r>
            <a:r>
              <a:rPr lang="zh-CN" altLang="en-US" sz="2000"/>
              <a:t> </a:t>
            </a:r>
            <a:r>
              <a:rPr lang="en-US" altLang="zh-CN" sz="2000"/>
              <a:t>   </a:t>
            </a:r>
            <a:endParaRPr lang="zh-CN" altLang="en-US" sz="2000"/>
          </a:p>
          <a:p>
            <a:pPr marL="0" indent="0">
              <a:lnSpc>
                <a:spcPct val="150000"/>
              </a:lnSpc>
              <a:buNone/>
            </a:pPr>
            <a:r>
              <a:rPr lang="zh-CN" altLang="en-US" sz="2000"/>
              <a:t> </a:t>
            </a:r>
            <a:r>
              <a:rPr lang="zh-CN" altLang="en-US" sz="2000" b="1"/>
              <a:t> (一） 学前儿童各年龄阶段体育游戏的特点</a:t>
            </a:r>
            <a:endParaRPr lang="zh-CN" altLang="en-US" sz="2000"/>
          </a:p>
          <a:p>
            <a:pPr marL="0" indent="0">
              <a:lnSpc>
                <a:spcPct val="150000"/>
              </a:lnSpc>
              <a:buNone/>
            </a:pPr>
            <a:r>
              <a:rPr lang="zh-CN" altLang="en-US" sz="2000"/>
              <a:t>  2. 4—5岁幼儿体育游戏的特点</a:t>
            </a:r>
            <a:endParaRPr lang="zh-CN" altLang="en-US" sz="2000"/>
          </a:p>
          <a:p>
            <a:pPr marL="0" indent="0">
              <a:lnSpc>
                <a:spcPct val="150000"/>
              </a:lnSpc>
              <a:buNone/>
            </a:pPr>
            <a:r>
              <a:rPr lang="zh-CN" altLang="en-US" sz="2000"/>
              <a:t>4—5岁幼儿体育游戏的内容和动作则有了发展,幼儿喜欢情节较复杂的游戏和活动量较大的追逐性游戏;游戏的角色也有所增多,主要角色可以由幼儿自己来担任,同时也增加了一些无情节的游戏;游戏的规则较严格,带有一定的限制性;出现了两人或小组的合作性游戏;幼儿对游戏的结果已开始注意,喜欢自己获胜。</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 三、 学前儿童体育游戏</a:t>
            </a:r>
            <a:r>
              <a:rPr lang="zh-CN" altLang="en-US" sz="2200"/>
              <a:t> </a:t>
            </a:r>
            <a:r>
              <a:rPr lang="zh-CN" altLang="en-US" sz="2000"/>
              <a:t> </a:t>
            </a:r>
            <a:r>
              <a:rPr lang="en-US" altLang="zh-CN" sz="2000"/>
              <a:t>   </a:t>
            </a:r>
            <a:endParaRPr lang="zh-CN" altLang="en-US" sz="2000"/>
          </a:p>
          <a:p>
            <a:pPr marL="0" indent="0">
              <a:lnSpc>
                <a:spcPct val="150000"/>
              </a:lnSpc>
              <a:buNone/>
            </a:pPr>
            <a:r>
              <a:rPr lang="zh-CN" altLang="en-US" sz="2000"/>
              <a:t> </a:t>
            </a:r>
            <a:r>
              <a:rPr lang="zh-CN" altLang="en-US" sz="2000" b="1"/>
              <a:t> (一） 学前儿童各年龄阶段体育游戏的特点</a:t>
            </a:r>
            <a:endParaRPr lang="zh-CN" altLang="en-US" sz="2000"/>
          </a:p>
          <a:p>
            <a:pPr marL="0" indent="0">
              <a:lnSpc>
                <a:spcPct val="150000"/>
              </a:lnSpc>
              <a:buNone/>
            </a:pPr>
            <a:r>
              <a:rPr lang="zh-CN" altLang="en-US" sz="2000"/>
              <a:t>   3. 5—6岁幼儿体育游戏的特点</a:t>
            </a:r>
            <a:endParaRPr lang="zh-CN" altLang="en-US" sz="2000"/>
          </a:p>
          <a:p>
            <a:pPr marL="0" indent="0">
              <a:lnSpc>
                <a:spcPct val="150000"/>
              </a:lnSpc>
              <a:buNone/>
            </a:pPr>
            <a:r>
              <a:rPr lang="zh-CN" altLang="en-US" sz="2000"/>
              <a:t>5—6岁幼儿体育游戏的动作增多、难度加大,游戏的活动量也增大;幼儿喜欢竞赛性的游戏以及需要体力与智力相结合的游戏;游戏的角色和情节的关系更加复杂;游戏的规则也更为复杂,限制性可以更强;合作性的游戏增多;幼儿对游戏的结果很关注,喜欢有胜负结果的体育游戏。</a:t>
            </a:r>
            <a:endParaRPr lang="zh-CN" altLang="en-US" sz="2000"/>
          </a:p>
          <a:p>
            <a:pPr marL="0" indent="0">
              <a:lnSpc>
                <a:spcPct val="150000"/>
              </a:lnSpc>
              <a:buNone/>
            </a:pPr>
            <a:r>
              <a:rPr lang="zh-CN" altLang="en-US" sz="2000"/>
              <a:t>表5-1  各年龄段体育游戏特点归纳</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 三、 学前儿童体育游戏</a:t>
            </a:r>
            <a:r>
              <a:rPr lang="zh-CN" altLang="en-US" sz="2200"/>
              <a:t> </a:t>
            </a:r>
            <a:r>
              <a:rPr lang="zh-CN" altLang="en-US" sz="2000"/>
              <a:t> </a:t>
            </a:r>
            <a:r>
              <a:rPr lang="en-US" altLang="zh-CN" sz="2000"/>
              <a:t>   </a:t>
            </a:r>
            <a:endParaRPr lang="zh-CN" altLang="en-US" sz="2000"/>
          </a:p>
          <a:p>
            <a:pPr marL="0" indent="0">
              <a:lnSpc>
                <a:spcPct val="150000"/>
              </a:lnSpc>
              <a:buNone/>
            </a:pPr>
            <a:r>
              <a:rPr lang="zh-CN" altLang="en-US" sz="2000"/>
              <a:t> </a:t>
            </a:r>
            <a:r>
              <a:rPr lang="zh-CN" altLang="en-US" sz="2000" b="1"/>
              <a:t> (二） 选择和创编体育游戏的基本要求</a:t>
            </a:r>
            <a:endParaRPr lang="zh-CN" altLang="en-US" sz="2000"/>
          </a:p>
          <a:p>
            <a:pPr marL="0" indent="0">
              <a:lnSpc>
                <a:spcPct val="150000"/>
              </a:lnSpc>
              <a:buNone/>
            </a:pPr>
            <a:r>
              <a:rPr lang="zh-CN" altLang="en-US" sz="2000"/>
              <a:t>   </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
        <p:nvSpPr>
          <p:cNvPr id="8" name="文本框 7"/>
          <p:cNvSpPr txBox="1"/>
          <p:nvPr>
            <p:custDataLst>
              <p:tags r:id="rId1"/>
            </p:custDataLst>
          </p:nvPr>
        </p:nvSpPr>
        <p:spPr>
          <a:xfrm>
            <a:off x="6672580" y="78168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P120</a:t>
            </a:r>
            <a:endParaRPr lang="zh-CN" altLang="en-US" b="1">
              <a:solidFill>
                <a:srgbClr val="C00000"/>
              </a:solidFill>
            </a:endParaRPr>
          </a:p>
        </p:txBody>
      </p:sp>
      <p:sp>
        <p:nvSpPr>
          <p:cNvPr id="15" name="圆角矩形 14"/>
          <p:cNvSpPr/>
          <p:nvPr>
            <p:custDataLst>
              <p:tags r:id="rId2"/>
            </p:custDataLst>
          </p:nvPr>
        </p:nvSpPr>
        <p:spPr>
          <a:xfrm>
            <a:off x="6165215" y="3808095"/>
            <a:ext cx="1948815" cy="2365375"/>
          </a:xfrm>
          <a:prstGeom prst="roundRect">
            <a:avLst>
              <a:gd name="adj" fmla="val 3995"/>
            </a:avLst>
          </a:prstGeom>
          <a:noFill/>
          <a:ln>
            <a:gradFill>
              <a:gsLst>
                <a:gs pos="10000">
                  <a:schemeClr val="accent3">
                    <a:lumMod val="20000"/>
                    <a:lumOff val="80000"/>
                    <a:alpha val="0"/>
                  </a:schemeClr>
                </a:gs>
                <a:gs pos="74000">
                  <a:schemeClr val="accent3">
                    <a:lumMod val="40000"/>
                    <a:lumOff val="60000"/>
                  </a:schemeClr>
                </a:gs>
              </a:gsLst>
              <a:lin ang="162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p>
        </p:txBody>
      </p:sp>
      <p:sp>
        <p:nvSpPr>
          <p:cNvPr id="16" name="圆角矩形 15"/>
          <p:cNvSpPr/>
          <p:nvPr>
            <p:custDataLst>
              <p:tags r:id="rId3"/>
            </p:custDataLst>
          </p:nvPr>
        </p:nvSpPr>
        <p:spPr>
          <a:xfrm>
            <a:off x="1354455" y="3808095"/>
            <a:ext cx="1948815" cy="2365375"/>
          </a:xfrm>
          <a:prstGeom prst="roundRect">
            <a:avLst>
              <a:gd name="adj" fmla="val 2962"/>
            </a:avLst>
          </a:prstGeom>
          <a:noFill/>
          <a:ln w="6350">
            <a:gradFill>
              <a:gsLst>
                <a:gs pos="10000">
                  <a:schemeClr val="accent1">
                    <a:lumMod val="20000"/>
                    <a:lumOff val="80000"/>
                    <a:alpha val="0"/>
                  </a:schemeClr>
                </a:gs>
                <a:gs pos="74000">
                  <a:schemeClr val="accent1">
                    <a:lumMod val="40000"/>
                    <a:lumOff val="60000"/>
                  </a:schemeClr>
                </a:gs>
              </a:gsLst>
              <a:lin ang="162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p>
        </p:txBody>
      </p:sp>
      <p:sp>
        <p:nvSpPr>
          <p:cNvPr id="17" name="圆角矩形 16"/>
          <p:cNvSpPr/>
          <p:nvPr>
            <p:custDataLst>
              <p:tags r:id="rId4"/>
            </p:custDataLst>
          </p:nvPr>
        </p:nvSpPr>
        <p:spPr>
          <a:xfrm>
            <a:off x="3759835" y="3808095"/>
            <a:ext cx="1948815" cy="2365375"/>
          </a:xfrm>
          <a:prstGeom prst="roundRect">
            <a:avLst>
              <a:gd name="adj" fmla="val 3995"/>
            </a:avLst>
          </a:prstGeom>
          <a:noFill/>
          <a:ln>
            <a:gradFill>
              <a:gsLst>
                <a:gs pos="10000">
                  <a:schemeClr val="accent2">
                    <a:lumMod val="20000"/>
                    <a:lumOff val="80000"/>
                    <a:alpha val="0"/>
                  </a:schemeClr>
                </a:gs>
                <a:gs pos="74000">
                  <a:schemeClr val="accent2">
                    <a:lumMod val="40000"/>
                    <a:lumOff val="60000"/>
                  </a:schemeClr>
                </a:gs>
              </a:gsLst>
              <a:lin ang="162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p>
        </p:txBody>
      </p:sp>
      <p:sp>
        <p:nvSpPr>
          <p:cNvPr id="21" name="圆角矩形 20"/>
          <p:cNvSpPr/>
          <p:nvPr>
            <p:custDataLst>
              <p:tags r:id="rId5"/>
            </p:custDataLst>
          </p:nvPr>
        </p:nvSpPr>
        <p:spPr>
          <a:xfrm>
            <a:off x="8570595" y="3808095"/>
            <a:ext cx="1948815" cy="2365375"/>
          </a:xfrm>
          <a:prstGeom prst="roundRect">
            <a:avLst>
              <a:gd name="adj" fmla="val 3995"/>
            </a:avLst>
          </a:prstGeom>
          <a:noFill/>
          <a:ln>
            <a:gradFill>
              <a:gsLst>
                <a:gs pos="10000">
                  <a:schemeClr val="accent4">
                    <a:lumMod val="20000"/>
                    <a:lumOff val="80000"/>
                    <a:alpha val="0"/>
                  </a:schemeClr>
                </a:gs>
                <a:gs pos="74000">
                  <a:schemeClr val="accent4">
                    <a:lumMod val="40000"/>
                    <a:lumOff val="60000"/>
                  </a:schemeClr>
                </a:gs>
              </a:gsLst>
              <a:lin ang="162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p>
        </p:txBody>
      </p:sp>
      <p:sp>
        <p:nvSpPr>
          <p:cNvPr id="4" name="圆角矩形 3"/>
          <p:cNvSpPr/>
          <p:nvPr>
            <p:custDataLst>
              <p:tags r:id="rId6"/>
            </p:custDataLst>
          </p:nvPr>
        </p:nvSpPr>
        <p:spPr>
          <a:xfrm rot="10800000">
            <a:off x="1772285" y="3419475"/>
            <a:ext cx="1113155" cy="1113155"/>
          </a:xfrm>
          <a:prstGeom prst="roundRect">
            <a:avLst>
              <a:gd name="adj" fmla="val 7602"/>
            </a:avLst>
          </a:prstGeom>
          <a:noFill/>
          <a:ln w="25400">
            <a:solidFill>
              <a:schemeClr val="accent1"/>
            </a:solidFill>
          </a:ln>
          <a:scene3d>
            <a:camera prst="isometricBottomDown"/>
            <a:lightRig rig="threePt" dir="t"/>
          </a:scene3d>
          <a:sp3d z="-19050"/>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j-ea"/>
              <a:ea typeface="+mj-ea"/>
            </a:endParaRPr>
          </a:p>
        </p:txBody>
      </p:sp>
      <p:sp>
        <p:nvSpPr>
          <p:cNvPr id="5" name="圆角矩形 4"/>
          <p:cNvSpPr/>
          <p:nvPr>
            <p:custDataLst>
              <p:tags r:id="rId7"/>
            </p:custDataLst>
          </p:nvPr>
        </p:nvSpPr>
        <p:spPr>
          <a:xfrm rot="10800000">
            <a:off x="1772285" y="3163570"/>
            <a:ext cx="1113155" cy="1113155"/>
          </a:xfrm>
          <a:prstGeom prst="roundRect">
            <a:avLst>
              <a:gd name="adj" fmla="val 7602"/>
            </a:avLst>
          </a:prstGeom>
          <a:gradFill>
            <a:gsLst>
              <a:gs pos="0">
                <a:schemeClr val="accent1">
                  <a:lumMod val="40000"/>
                  <a:lumOff val="60000"/>
                </a:schemeClr>
              </a:gs>
              <a:gs pos="70000">
                <a:schemeClr val="accent1"/>
              </a:gs>
            </a:gsLst>
            <a:lin ang="2400000" scaled="0"/>
          </a:gradFill>
          <a:ln w="25400">
            <a:solidFill>
              <a:schemeClr val="bg1"/>
            </a:solidFill>
          </a:ln>
          <a:effectLst>
            <a:outerShdw blurRad="190500" dist="203200" dir="2700000" algn="tl" rotWithShape="0">
              <a:schemeClr val="accent1">
                <a:lumMod val="60000"/>
                <a:lumOff val="40000"/>
                <a:alpha val="40000"/>
              </a:schemeClr>
            </a:outerShdw>
          </a:effectLst>
          <a:scene3d>
            <a:camera prst="isometricBottomDown"/>
            <a:lightRig rig="contrasting" dir="t">
              <a:rot lat="0" lon="0" rev="0"/>
            </a:lightRig>
          </a:scene3d>
          <a:sp3d extrusionH="127000" prstMaterial="matte">
            <a:extrusionClr>
              <a:schemeClr val="accent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j-ea"/>
              <a:ea typeface="+mj-ea"/>
            </a:endParaRPr>
          </a:p>
        </p:txBody>
      </p:sp>
      <p:sp>
        <p:nvSpPr>
          <p:cNvPr id="27" name="序号"/>
          <p:cNvSpPr txBox="1"/>
          <p:nvPr>
            <p:custDataLst>
              <p:tags r:id="rId8"/>
            </p:custDataLst>
          </p:nvPr>
        </p:nvSpPr>
        <p:spPr>
          <a:xfrm>
            <a:off x="2013585" y="3507740"/>
            <a:ext cx="630000" cy="468000"/>
          </a:xfrm>
          <a:prstGeom prst="rect">
            <a:avLst/>
          </a:prstGeom>
          <a:noFill/>
        </p:spPr>
        <p:txBody>
          <a:bodyPr wrap="square" lIns="0" tIns="0" rIns="0" bIns="0" rtlCol="0" anchor="ctr">
            <a:normAutofit/>
          </a:bodyPr>
          <a:p>
            <a:pPr algn="ctr"/>
            <a:r>
              <a:rPr lang="en-US" sz="2800" b="1">
                <a:solidFill>
                  <a:srgbClr val="FFFFFF"/>
                </a:solidFill>
                <a:latin typeface="+mj-ea"/>
                <a:ea typeface="+mj-ea"/>
              </a:rPr>
              <a:t>01</a:t>
            </a:r>
            <a:endParaRPr lang="en-US" sz="2800" b="1">
              <a:solidFill>
                <a:srgbClr val="FFFFFF"/>
              </a:solidFill>
              <a:latin typeface="+mj-ea"/>
              <a:ea typeface="+mj-ea"/>
            </a:endParaRPr>
          </a:p>
        </p:txBody>
      </p:sp>
      <p:sp>
        <p:nvSpPr>
          <p:cNvPr id="7" name="正文"/>
          <p:cNvSpPr txBox="1"/>
          <p:nvPr>
            <p:custDataLst>
              <p:tags r:id="rId9"/>
            </p:custDataLst>
          </p:nvPr>
        </p:nvSpPr>
        <p:spPr>
          <a:xfrm>
            <a:off x="1456055" y="4927600"/>
            <a:ext cx="1746250" cy="1195705"/>
          </a:xfrm>
          <a:prstGeom prst="rect">
            <a:avLst/>
          </a:prstGeom>
          <a:noFill/>
        </p:spPr>
        <p:txBody>
          <a:bodyPr wrap="square" lIns="71755" tIns="0" rIns="71755" bIns="0" rtlCol="0" anchor="t" anchorCtr="0">
            <a:normAutofit/>
          </a:bodyPr>
          <a:p>
            <a:pPr indent="0" algn="ctr" fontAlgn="auto">
              <a:lnSpc>
                <a:spcPct val="130000"/>
              </a:lnSpc>
            </a:pPr>
            <a:r>
              <a:rPr lang="zh-CN" altLang="en-US" sz="2400" b="1" spc="150" dirty="0">
                <a:solidFill>
                  <a:schemeClr val="tx1">
                    <a:lumMod val="65000"/>
                    <a:lumOff val="35000"/>
                  </a:schemeClr>
                </a:solidFill>
                <a:latin typeface="+mn-ea"/>
                <a:sym typeface="+mn-ea"/>
              </a:rPr>
              <a:t>具有明确目的</a:t>
            </a:r>
            <a:endParaRPr lang="zh-CN" altLang="en-US" sz="2400" b="1" spc="150" dirty="0">
              <a:solidFill>
                <a:schemeClr val="tx1">
                  <a:lumMod val="65000"/>
                  <a:lumOff val="35000"/>
                </a:schemeClr>
              </a:solidFill>
              <a:latin typeface="+mn-ea"/>
              <a:sym typeface="+mn-ea"/>
            </a:endParaRPr>
          </a:p>
        </p:txBody>
      </p:sp>
      <p:sp>
        <p:nvSpPr>
          <p:cNvPr id="19" name="圆角矩形 18"/>
          <p:cNvSpPr/>
          <p:nvPr>
            <p:custDataLst>
              <p:tags r:id="rId10"/>
            </p:custDataLst>
          </p:nvPr>
        </p:nvSpPr>
        <p:spPr>
          <a:xfrm rot="10800000">
            <a:off x="4177030" y="3419475"/>
            <a:ext cx="1113155" cy="1113790"/>
          </a:xfrm>
          <a:prstGeom prst="roundRect">
            <a:avLst>
              <a:gd name="adj" fmla="val 7602"/>
            </a:avLst>
          </a:prstGeom>
          <a:noFill/>
          <a:ln w="25400">
            <a:solidFill>
              <a:schemeClr val="accent2"/>
            </a:solidFill>
          </a:ln>
          <a:scene3d>
            <a:camera prst="isometricBottomDown"/>
            <a:lightRig rig="threePt" dir="t"/>
          </a:scene3d>
          <a:sp3d z="-19050"/>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j-ea"/>
              <a:ea typeface="+mj-ea"/>
            </a:endParaRPr>
          </a:p>
        </p:txBody>
      </p:sp>
      <p:sp>
        <p:nvSpPr>
          <p:cNvPr id="20" name="圆角矩形 19"/>
          <p:cNvSpPr/>
          <p:nvPr>
            <p:custDataLst>
              <p:tags r:id="rId11"/>
            </p:custDataLst>
          </p:nvPr>
        </p:nvSpPr>
        <p:spPr>
          <a:xfrm rot="10800000">
            <a:off x="4177030" y="3163570"/>
            <a:ext cx="1113155" cy="1113790"/>
          </a:xfrm>
          <a:prstGeom prst="roundRect">
            <a:avLst>
              <a:gd name="adj" fmla="val 7602"/>
            </a:avLst>
          </a:prstGeom>
          <a:gradFill>
            <a:gsLst>
              <a:gs pos="0">
                <a:schemeClr val="accent2">
                  <a:lumMod val="40000"/>
                  <a:lumOff val="60000"/>
                </a:schemeClr>
              </a:gs>
              <a:gs pos="70000">
                <a:schemeClr val="accent2"/>
              </a:gs>
            </a:gsLst>
            <a:lin ang="2400000" scaled="0"/>
          </a:gradFill>
          <a:ln w="25400">
            <a:solidFill>
              <a:schemeClr val="bg1"/>
            </a:solidFill>
          </a:ln>
          <a:effectLst>
            <a:outerShdw blurRad="342900" dist="203200" dir="2700000" algn="tl" rotWithShape="0">
              <a:schemeClr val="accent2">
                <a:lumMod val="60000"/>
                <a:lumOff val="40000"/>
                <a:alpha val="40000"/>
              </a:schemeClr>
            </a:outerShdw>
          </a:effectLst>
          <a:scene3d>
            <a:camera prst="isometricBottomDown"/>
            <a:lightRig rig="contrasting" dir="t">
              <a:rot lat="0" lon="0" rev="0"/>
            </a:lightRig>
          </a:scene3d>
          <a:sp3d extrusionH="127000" prstMaterial="matte">
            <a:extrusionClr>
              <a:schemeClr val="accent2"/>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j-ea"/>
              <a:ea typeface="+mj-ea"/>
            </a:endParaRPr>
          </a:p>
        </p:txBody>
      </p:sp>
      <p:sp>
        <p:nvSpPr>
          <p:cNvPr id="6" name="序号"/>
          <p:cNvSpPr txBox="1"/>
          <p:nvPr>
            <p:custDataLst>
              <p:tags r:id="rId12"/>
            </p:custDataLst>
          </p:nvPr>
        </p:nvSpPr>
        <p:spPr>
          <a:xfrm>
            <a:off x="4418330" y="3507740"/>
            <a:ext cx="630000" cy="468000"/>
          </a:xfrm>
          <a:prstGeom prst="rect">
            <a:avLst/>
          </a:prstGeom>
          <a:noFill/>
        </p:spPr>
        <p:txBody>
          <a:bodyPr wrap="square" lIns="0" tIns="0" rIns="0" bIns="0" rtlCol="0" anchor="ctr">
            <a:normAutofit/>
          </a:bodyPr>
          <a:p>
            <a:pPr algn="ctr"/>
            <a:r>
              <a:rPr lang="en-US" sz="2800" b="1">
                <a:solidFill>
                  <a:srgbClr val="FFFFFF"/>
                </a:solidFill>
                <a:latin typeface="+mj-ea"/>
                <a:ea typeface="+mj-ea"/>
              </a:rPr>
              <a:t>02</a:t>
            </a:r>
            <a:endParaRPr lang="en-US" sz="2800" b="1">
              <a:solidFill>
                <a:srgbClr val="FFFFFF"/>
              </a:solidFill>
              <a:latin typeface="+mj-ea"/>
              <a:ea typeface="+mj-ea"/>
            </a:endParaRPr>
          </a:p>
        </p:txBody>
      </p:sp>
      <p:sp>
        <p:nvSpPr>
          <p:cNvPr id="9" name="正文"/>
          <p:cNvSpPr txBox="1"/>
          <p:nvPr>
            <p:custDataLst>
              <p:tags r:id="rId13"/>
            </p:custDataLst>
          </p:nvPr>
        </p:nvSpPr>
        <p:spPr>
          <a:xfrm>
            <a:off x="3860800" y="4927600"/>
            <a:ext cx="1746250" cy="1195705"/>
          </a:xfrm>
          <a:prstGeom prst="rect">
            <a:avLst/>
          </a:prstGeom>
          <a:noFill/>
        </p:spPr>
        <p:txBody>
          <a:bodyPr wrap="square" lIns="71755" tIns="0" rIns="71755" bIns="0" rtlCol="0" anchor="t" anchorCtr="0">
            <a:normAutofit/>
          </a:bodyPr>
          <a:p>
            <a:pPr indent="0" algn="ctr" fontAlgn="auto">
              <a:lnSpc>
                <a:spcPct val="130000"/>
              </a:lnSpc>
            </a:pPr>
            <a:r>
              <a:rPr lang="zh-CN" altLang="en-US" sz="2400" b="1" spc="150" dirty="0">
                <a:solidFill>
                  <a:schemeClr val="tx1">
                    <a:lumMod val="65000"/>
                    <a:lumOff val="35000"/>
                  </a:schemeClr>
                </a:solidFill>
                <a:latin typeface="+mn-ea"/>
                <a:sym typeface="+mn-ea"/>
              </a:rPr>
              <a:t> 针对年龄特点</a:t>
            </a:r>
            <a:endParaRPr lang="zh-CN" altLang="en-US" sz="2400" b="1" spc="150" dirty="0">
              <a:solidFill>
                <a:schemeClr val="tx1">
                  <a:lumMod val="65000"/>
                  <a:lumOff val="35000"/>
                </a:schemeClr>
              </a:solidFill>
              <a:latin typeface="+mn-ea"/>
              <a:sym typeface="+mn-ea"/>
            </a:endParaRPr>
          </a:p>
        </p:txBody>
      </p:sp>
      <p:sp>
        <p:nvSpPr>
          <p:cNvPr id="23" name="圆角矩形 22"/>
          <p:cNvSpPr/>
          <p:nvPr>
            <p:custDataLst>
              <p:tags r:id="rId14"/>
            </p:custDataLst>
          </p:nvPr>
        </p:nvSpPr>
        <p:spPr>
          <a:xfrm rot="10800000">
            <a:off x="6581775" y="3419475"/>
            <a:ext cx="1113155" cy="1113790"/>
          </a:xfrm>
          <a:prstGeom prst="roundRect">
            <a:avLst>
              <a:gd name="adj" fmla="val 7602"/>
            </a:avLst>
          </a:prstGeom>
          <a:noFill/>
          <a:ln w="25400">
            <a:solidFill>
              <a:schemeClr val="accent3"/>
            </a:solidFill>
          </a:ln>
          <a:scene3d>
            <a:camera prst="isometricBottomDown"/>
            <a:lightRig rig="threePt" dir="t"/>
          </a:scene3d>
          <a:sp3d z="-19050"/>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j-ea"/>
              <a:ea typeface="+mj-ea"/>
            </a:endParaRPr>
          </a:p>
        </p:txBody>
      </p:sp>
      <p:sp>
        <p:nvSpPr>
          <p:cNvPr id="24" name="圆角矩形 23"/>
          <p:cNvSpPr/>
          <p:nvPr>
            <p:custDataLst>
              <p:tags r:id="rId15"/>
            </p:custDataLst>
          </p:nvPr>
        </p:nvSpPr>
        <p:spPr>
          <a:xfrm rot="10800000">
            <a:off x="6581775" y="3163570"/>
            <a:ext cx="1113155" cy="1113790"/>
          </a:xfrm>
          <a:prstGeom prst="roundRect">
            <a:avLst>
              <a:gd name="adj" fmla="val 7602"/>
            </a:avLst>
          </a:prstGeom>
          <a:gradFill>
            <a:gsLst>
              <a:gs pos="0">
                <a:schemeClr val="accent3">
                  <a:lumMod val="40000"/>
                  <a:lumOff val="60000"/>
                </a:schemeClr>
              </a:gs>
              <a:gs pos="70000">
                <a:schemeClr val="accent3"/>
              </a:gs>
            </a:gsLst>
            <a:lin ang="2400000" scaled="0"/>
          </a:gradFill>
          <a:ln w="25400">
            <a:solidFill>
              <a:schemeClr val="bg1"/>
            </a:solidFill>
          </a:ln>
          <a:effectLst>
            <a:outerShdw blurRad="190500" dist="203200" dir="2700000" algn="tl" rotWithShape="0">
              <a:schemeClr val="accent3">
                <a:lumMod val="60000"/>
                <a:lumOff val="40000"/>
                <a:alpha val="40000"/>
              </a:schemeClr>
            </a:outerShdw>
          </a:effectLst>
          <a:scene3d>
            <a:camera prst="isometricBottomDown"/>
            <a:lightRig rig="contrasting" dir="t">
              <a:rot lat="0" lon="0" rev="0"/>
            </a:lightRig>
          </a:scene3d>
          <a:sp3d extrusionH="127000" prstMaterial="matte">
            <a:extrusionClr>
              <a:schemeClr val="accent3"/>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j-ea"/>
              <a:ea typeface="+mj-ea"/>
            </a:endParaRPr>
          </a:p>
        </p:txBody>
      </p:sp>
      <p:sp>
        <p:nvSpPr>
          <p:cNvPr id="10" name="序号"/>
          <p:cNvSpPr txBox="1"/>
          <p:nvPr>
            <p:custDataLst>
              <p:tags r:id="rId16"/>
            </p:custDataLst>
          </p:nvPr>
        </p:nvSpPr>
        <p:spPr>
          <a:xfrm>
            <a:off x="6823075" y="3507740"/>
            <a:ext cx="630000" cy="468000"/>
          </a:xfrm>
          <a:prstGeom prst="rect">
            <a:avLst/>
          </a:prstGeom>
          <a:noFill/>
        </p:spPr>
        <p:txBody>
          <a:bodyPr wrap="square" lIns="0" tIns="0" rIns="0" bIns="0" rtlCol="0" anchor="ctr">
            <a:normAutofit/>
          </a:bodyPr>
          <a:p>
            <a:pPr algn="ctr"/>
            <a:r>
              <a:rPr lang="en-US" sz="2800" b="1">
                <a:solidFill>
                  <a:srgbClr val="FFFFFF"/>
                </a:solidFill>
                <a:latin typeface="+mj-ea"/>
                <a:ea typeface="+mj-ea"/>
              </a:rPr>
              <a:t>03</a:t>
            </a:r>
            <a:endParaRPr lang="en-US" sz="2800" b="1">
              <a:solidFill>
                <a:srgbClr val="FFFFFF"/>
              </a:solidFill>
              <a:latin typeface="+mj-ea"/>
              <a:ea typeface="+mj-ea"/>
            </a:endParaRPr>
          </a:p>
        </p:txBody>
      </p:sp>
      <p:sp>
        <p:nvSpPr>
          <p:cNvPr id="11" name="正文"/>
          <p:cNvSpPr txBox="1"/>
          <p:nvPr>
            <p:custDataLst>
              <p:tags r:id="rId17"/>
            </p:custDataLst>
          </p:nvPr>
        </p:nvSpPr>
        <p:spPr>
          <a:xfrm>
            <a:off x="6265545" y="4927600"/>
            <a:ext cx="1746250" cy="1195705"/>
          </a:xfrm>
          <a:prstGeom prst="rect">
            <a:avLst/>
          </a:prstGeom>
          <a:noFill/>
        </p:spPr>
        <p:txBody>
          <a:bodyPr wrap="square" lIns="71755" tIns="0" rIns="71755" bIns="0" rtlCol="0" anchor="t" anchorCtr="0">
            <a:normAutofit/>
          </a:bodyPr>
          <a:p>
            <a:pPr indent="0" algn="ctr" fontAlgn="auto">
              <a:lnSpc>
                <a:spcPct val="130000"/>
              </a:lnSpc>
            </a:pPr>
            <a:r>
              <a:rPr lang="zh-CN" altLang="en-US" sz="2400" b="1" spc="150" dirty="0">
                <a:solidFill>
                  <a:schemeClr val="tx1">
                    <a:lumMod val="65000"/>
                    <a:lumOff val="35000"/>
                  </a:schemeClr>
                </a:solidFill>
                <a:latin typeface="+mn-ea"/>
                <a:sym typeface="+mn-ea"/>
              </a:rPr>
              <a:t>选用适宜材料</a:t>
            </a:r>
            <a:endParaRPr lang="zh-CN" altLang="en-US" sz="2400" b="1" spc="150" dirty="0">
              <a:solidFill>
                <a:schemeClr val="tx1">
                  <a:lumMod val="65000"/>
                  <a:lumOff val="35000"/>
                </a:schemeClr>
              </a:solidFill>
              <a:latin typeface="+mn-ea"/>
              <a:sym typeface="+mn-ea"/>
            </a:endParaRPr>
          </a:p>
        </p:txBody>
      </p:sp>
      <p:sp>
        <p:nvSpPr>
          <p:cNvPr id="25" name="圆角矩形 24"/>
          <p:cNvSpPr/>
          <p:nvPr>
            <p:custDataLst>
              <p:tags r:id="rId18"/>
            </p:custDataLst>
          </p:nvPr>
        </p:nvSpPr>
        <p:spPr>
          <a:xfrm rot="10800000">
            <a:off x="8986520" y="3419475"/>
            <a:ext cx="1113155" cy="1113790"/>
          </a:xfrm>
          <a:prstGeom prst="roundRect">
            <a:avLst>
              <a:gd name="adj" fmla="val 7602"/>
            </a:avLst>
          </a:prstGeom>
          <a:noFill/>
          <a:ln w="25400">
            <a:solidFill>
              <a:schemeClr val="accent4"/>
            </a:solidFill>
          </a:ln>
          <a:scene3d>
            <a:camera prst="isometricBottomDown"/>
            <a:lightRig rig="threePt" dir="t"/>
          </a:scene3d>
          <a:sp3d z="-19050"/>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j-ea"/>
              <a:ea typeface="+mj-ea"/>
            </a:endParaRPr>
          </a:p>
        </p:txBody>
      </p:sp>
      <p:sp>
        <p:nvSpPr>
          <p:cNvPr id="26" name="圆角矩形 25"/>
          <p:cNvSpPr/>
          <p:nvPr>
            <p:custDataLst>
              <p:tags r:id="rId19"/>
            </p:custDataLst>
          </p:nvPr>
        </p:nvSpPr>
        <p:spPr>
          <a:xfrm rot="10800000">
            <a:off x="8986520" y="3163570"/>
            <a:ext cx="1113155" cy="1113790"/>
          </a:xfrm>
          <a:prstGeom prst="roundRect">
            <a:avLst>
              <a:gd name="adj" fmla="val 7602"/>
            </a:avLst>
          </a:prstGeom>
          <a:gradFill>
            <a:gsLst>
              <a:gs pos="0">
                <a:schemeClr val="accent4">
                  <a:lumMod val="40000"/>
                  <a:lumOff val="60000"/>
                </a:schemeClr>
              </a:gs>
              <a:gs pos="70000">
                <a:schemeClr val="accent4"/>
              </a:gs>
            </a:gsLst>
            <a:lin ang="2400000" scaled="0"/>
          </a:gradFill>
          <a:ln w="25400">
            <a:solidFill>
              <a:schemeClr val="bg1"/>
            </a:solidFill>
          </a:ln>
          <a:effectLst>
            <a:outerShdw blurRad="190500" dist="203200" dir="2700000" algn="tl" rotWithShape="0">
              <a:schemeClr val="accent4">
                <a:lumMod val="60000"/>
                <a:lumOff val="40000"/>
                <a:alpha val="40000"/>
              </a:schemeClr>
            </a:outerShdw>
          </a:effectLst>
          <a:scene3d>
            <a:camera prst="isometricBottomDown"/>
            <a:lightRig rig="contrasting" dir="t">
              <a:rot lat="0" lon="0" rev="0"/>
            </a:lightRig>
          </a:scene3d>
          <a:sp3d extrusionH="107950" prstMaterial="matte">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j-ea"/>
              <a:ea typeface="+mj-ea"/>
            </a:endParaRPr>
          </a:p>
        </p:txBody>
      </p:sp>
      <p:sp>
        <p:nvSpPr>
          <p:cNvPr id="12" name="序号"/>
          <p:cNvSpPr txBox="1"/>
          <p:nvPr>
            <p:custDataLst>
              <p:tags r:id="rId20"/>
            </p:custDataLst>
          </p:nvPr>
        </p:nvSpPr>
        <p:spPr>
          <a:xfrm>
            <a:off x="9227820" y="3507740"/>
            <a:ext cx="630000" cy="468000"/>
          </a:xfrm>
          <a:prstGeom prst="rect">
            <a:avLst/>
          </a:prstGeom>
          <a:noFill/>
        </p:spPr>
        <p:txBody>
          <a:bodyPr wrap="square" lIns="0" tIns="0" rIns="0" bIns="0" rtlCol="0" anchor="ctr">
            <a:normAutofit/>
          </a:bodyPr>
          <a:p>
            <a:pPr algn="ctr"/>
            <a:r>
              <a:rPr lang="en-US" sz="2800" b="1">
                <a:solidFill>
                  <a:srgbClr val="FFFFFF"/>
                </a:solidFill>
                <a:latin typeface="+mj-ea"/>
                <a:ea typeface="+mj-ea"/>
              </a:rPr>
              <a:t>04</a:t>
            </a:r>
            <a:endParaRPr lang="en-US" sz="2800" b="1">
              <a:solidFill>
                <a:srgbClr val="FFFFFF"/>
              </a:solidFill>
              <a:latin typeface="+mj-ea"/>
              <a:ea typeface="+mj-ea"/>
            </a:endParaRPr>
          </a:p>
        </p:txBody>
      </p:sp>
      <p:sp>
        <p:nvSpPr>
          <p:cNvPr id="13" name="正文"/>
          <p:cNvSpPr txBox="1"/>
          <p:nvPr>
            <p:custDataLst>
              <p:tags r:id="rId21"/>
            </p:custDataLst>
          </p:nvPr>
        </p:nvSpPr>
        <p:spPr>
          <a:xfrm>
            <a:off x="8670290" y="4927600"/>
            <a:ext cx="1746250" cy="1195705"/>
          </a:xfrm>
          <a:prstGeom prst="rect">
            <a:avLst/>
          </a:prstGeom>
          <a:noFill/>
        </p:spPr>
        <p:txBody>
          <a:bodyPr wrap="square" lIns="71755" tIns="0" rIns="71755" bIns="0" rtlCol="0" anchor="t" anchorCtr="0">
            <a:normAutofit/>
          </a:bodyPr>
          <a:p>
            <a:pPr indent="0" algn="ctr" fontAlgn="auto">
              <a:lnSpc>
                <a:spcPct val="130000"/>
              </a:lnSpc>
            </a:pPr>
            <a:r>
              <a:rPr lang="zh-CN" altLang="en-US" sz="2400" b="1" spc="150" dirty="0">
                <a:solidFill>
                  <a:schemeClr val="tx1">
                    <a:lumMod val="65000"/>
                    <a:lumOff val="35000"/>
                  </a:schemeClr>
                </a:solidFill>
                <a:latin typeface="+mn-ea"/>
                <a:sym typeface="+mn-ea"/>
              </a:rPr>
              <a:t>逐渐提高难度</a:t>
            </a:r>
            <a:endParaRPr lang="zh-CN" altLang="en-US" sz="2400" b="1" spc="150" dirty="0">
              <a:solidFill>
                <a:schemeClr val="tx1">
                  <a:lumMod val="65000"/>
                  <a:lumOff val="35000"/>
                </a:schemeClr>
              </a:solidFill>
              <a:latin typeface="+mn-ea"/>
              <a:sym typeface="+mn-ea"/>
            </a:endParaRPr>
          </a:p>
        </p:txBody>
      </p:sp>
    </p:spTree>
    <p:custDataLst>
      <p:tags r:id="rId2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 四、 学前儿童运动器械的练习</a:t>
            </a:r>
            <a:r>
              <a:rPr lang="zh-CN" altLang="en-US" sz="2000"/>
              <a:t>  </a:t>
            </a:r>
            <a:r>
              <a:rPr lang="en-US" altLang="zh-CN" sz="2000"/>
              <a:t>   </a:t>
            </a:r>
            <a:endParaRPr lang="en-US" altLang="zh-CN" sz="2000"/>
          </a:p>
          <a:p>
            <a:pPr marL="0" indent="0">
              <a:lnSpc>
                <a:spcPct val="150000"/>
              </a:lnSpc>
              <a:buNone/>
            </a:pPr>
            <a:r>
              <a:rPr lang="zh-CN" altLang="en-US" sz="2000"/>
              <a:t>  </a:t>
            </a:r>
            <a:r>
              <a:rPr lang="en-US" altLang="zh-CN" sz="2000"/>
              <a:t>    </a:t>
            </a:r>
            <a:endParaRPr lang="en-US" altLang="zh-CN" sz="2000"/>
          </a:p>
          <a:p>
            <a:pPr marL="0" indent="0">
              <a:lnSpc>
                <a:spcPct val="150000"/>
              </a:lnSpc>
              <a:buNone/>
            </a:pPr>
            <a:r>
              <a:rPr lang="en-US" altLang="zh-CN" sz="2000"/>
              <a:t>      </a:t>
            </a:r>
            <a:r>
              <a:rPr lang="zh-CN" altLang="en-US" sz="2000"/>
              <a:t>学前儿童运动器械的练习,专指利用运动器械进行的身体练习活动。根据运动器械的特点和锻炼的主要功能,运动器械有多种分类,如大、中、小型运动器械,滑行类、旋转类、摆动类、颠簸类、攀登类、钻爬类、弹跳类等运动器械,现代或传统运动器械，等等。运动器械的练习颇受学前儿童的喜爱,而且对于学前儿童也有很高的锻炼价值。以下将列举几类常见的运动器械。</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 四、 学前儿童运动器械的练习</a:t>
            </a:r>
            <a:r>
              <a:rPr lang="zh-CN" altLang="en-US" sz="2200"/>
              <a:t> </a:t>
            </a:r>
            <a:r>
              <a:rPr lang="zh-CN" altLang="en-US" sz="2000"/>
              <a:t> </a:t>
            </a:r>
            <a:r>
              <a:rPr lang="en-US" altLang="zh-CN" sz="2000"/>
              <a:t>   </a:t>
            </a:r>
            <a:endParaRPr lang="zh-CN" altLang="en-US" sz="2000"/>
          </a:p>
          <a:p>
            <a:pPr marL="0" indent="0">
              <a:lnSpc>
                <a:spcPct val="150000"/>
              </a:lnSpc>
              <a:buNone/>
            </a:pPr>
            <a:r>
              <a:rPr lang="zh-CN" altLang="en-US" sz="2000"/>
              <a:t> </a:t>
            </a:r>
            <a:r>
              <a:rPr lang="zh-CN" altLang="en-US" sz="2000" b="1"/>
              <a:t> (一） 摇摆、颠簸类运动器械</a:t>
            </a:r>
            <a:endParaRPr lang="zh-CN" altLang="en-US" sz="2000" b="1"/>
          </a:p>
          <a:p>
            <a:pPr marL="0" indent="0">
              <a:lnSpc>
                <a:spcPct val="150000"/>
              </a:lnSpc>
              <a:buNone/>
            </a:pPr>
            <a:r>
              <a:rPr lang="zh-CN" altLang="en-US" sz="2000"/>
              <a:t>  </a:t>
            </a:r>
            <a:r>
              <a:rPr lang="en-US" altLang="zh-CN" sz="2000"/>
              <a:t>    </a:t>
            </a:r>
            <a:r>
              <a:rPr sz="2000"/>
              <a:t>摇摆、颠簸类运动器械有秋千、摇马、浪船、跷跷板等。这类器械活动给予幼儿的锻炼价值在于:(1)活动中随着器械的摇摆,幼儿需要及时调整自己的身体位置,有助于发展幼儿整个身体的动态平衡能力;(2)活动中使幼儿获得各种生理和心理的感受,如特殊的听觉、视觉以及兴奋与刺激等,可以丰富幼儿的感知经验,增强幼儿前庭器官的机能;(3)幼儿通过依靠自己的力量让运动器械运动起来,能产生对自己能力的确信,从而建立起较强的自信心和独立感;(4)活动所带来的有关肌肉的紧张和放松的感觉,使幼儿更容易理解周围事物的变化与自己身体运动的关系;(5)活动为幼儿提供了丰富的想象空间,并由此使其产生愉悦的心情。</a:t>
            </a:r>
            <a:endParaRPr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fontScale="90000"/>
          </a:bodyPr>
          <a:p>
            <a:pPr marL="0" indent="0">
              <a:lnSpc>
                <a:spcPct val="150000"/>
              </a:lnSpc>
              <a:buNone/>
            </a:pPr>
            <a:r>
              <a:rPr lang="zh-CN" altLang="en-US" sz="2700" b="1"/>
              <a:t> 四、 学前儿童运动器械的练习</a:t>
            </a:r>
            <a:r>
              <a:rPr lang="zh-CN" altLang="en-US" sz="2200"/>
              <a:t> </a:t>
            </a:r>
            <a:r>
              <a:rPr lang="zh-CN" altLang="en-US" sz="2000"/>
              <a:t> </a:t>
            </a:r>
            <a:r>
              <a:rPr lang="en-US" altLang="zh-CN" sz="2000"/>
              <a:t>   </a:t>
            </a:r>
            <a:endParaRPr lang="zh-CN" altLang="en-US" sz="2000"/>
          </a:p>
          <a:p>
            <a:pPr marL="0" indent="0">
              <a:lnSpc>
                <a:spcPct val="150000"/>
              </a:lnSpc>
              <a:buNone/>
            </a:pPr>
            <a:r>
              <a:rPr lang="zh-CN" altLang="en-US" sz="2000"/>
              <a:t> </a:t>
            </a:r>
            <a:r>
              <a:rPr lang="zh-CN" altLang="en-US" sz="2000" b="1"/>
              <a:t> </a:t>
            </a:r>
            <a:r>
              <a:rPr sz="2000">
                <a:sym typeface="+mn-ea"/>
              </a:rPr>
              <a:t> </a:t>
            </a:r>
            <a:r>
              <a:rPr sz="2000" b="1">
                <a:sym typeface="+mn-ea"/>
              </a:rPr>
              <a:t>(二） 攀登设备</a:t>
            </a:r>
            <a:r>
              <a:rPr lang="zh-CN" altLang="en-US" sz="2000" b="1"/>
              <a:t>  </a:t>
            </a:r>
            <a:r>
              <a:rPr lang="en-US" altLang="zh-CN" sz="2000"/>
              <a:t>  </a:t>
            </a:r>
            <a:endParaRPr sz="2000"/>
          </a:p>
          <a:p>
            <a:pPr marL="0" indent="0">
              <a:lnSpc>
                <a:spcPct val="150000"/>
              </a:lnSpc>
              <a:buNone/>
            </a:pPr>
            <a:r>
              <a:rPr lang="en-US" sz="2000"/>
              <a:t>      </a:t>
            </a:r>
            <a:r>
              <a:rPr sz="2000"/>
              <a:t>婴儿一旦开始学习爬行,就喜欢上了攀爬的动作。尤其当他们能独立行走后,更是喜欢攀爬活动。这类活动给予幼儿的锻炼价值在于:(1)幼儿在攀登设备上需要双手双脚不停地用力和支撑,还需要登架不断地调整自己身体的角度和位置,有效地促进了幼儿身体机能的发展,强壮了幼儿的肌肉,提高了幼儿对身体的控制能力;(2)当幼儿攀登到设备的顶端时,视觉和听觉会有不同的体验,这为幼儿提供了难得的感知觉经验,并能有效地促进幼儿空间知觉的发展;(3)攀登活动有助于帮助幼儿克服胆怯、害怕、恐惧的心理障碍,增强幼儿的自信心和自我意识,促进幼儿心理健康发展。</a:t>
            </a:r>
            <a:endParaRPr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fontScale="90000"/>
          </a:bodyPr>
          <a:p>
            <a:pPr marL="0" indent="0">
              <a:lnSpc>
                <a:spcPct val="150000"/>
              </a:lnSpc>
              <a:buNone/>
            </a:pPr>
            <a:r>
              <a:rPr lang="zh-CN" altLang="en-US" sz="2700" b="1"/>
              <a:t> 四、 学前儿童运动器械的练习</a:t>
            </a:r>
            <a:r>
              <a:rPr lang="zh-CN" altLang="en-US" sz="2200"/>
              <a:t> </a:t>
            </a:r>
            <a:r>
              <a:rPr lang="zh-CN" altLang="en-US" sz="2000"/>
              <a:t> </a:t>
            </a:r>
            <a:r>
              <a:rPr lang="en-US" altLang="zh-CN" sz="2000"/>
              <a:t>   </a:t>
            </a:r>
            <a:endParaRPr lang="zh-CN" altLang="en-US" sz="2000"/>
          </a:p>
          <a:p>
            <a:pPr marL="0" indent="0">
              <a:lnSpc>
                <a:spcPct val="150000"/>
              </a:lnSpc>
              <a:buNone/>
            </a:pPr>
            <a:r>
              <a:rPr lang="en-US" sz="2000" b="1"/>
              <a:t>     </a:t>
            </a:r>
            <a:r>
              <a:rPr sz="2000" b="1"/>
              <a:t>(三） 各种车辆玩具</a:t>
            </a:r>
            <a:endParaRPr sz="2000" b="1"/>
          </a:p>
          <a:p>
            <a:pPr marL="0" indent="0">
              <a:lnSpc>
                <a:spcPct val="150000"/>
              </a:lnSpc>
              <a:buNone/>
            </a:pPr>
            <a:r>
              <a:rPr lang="en-US" sz="2000"/>
              <a:t>      </a:t>
            </a:r>
            <a:r>
              <a:rPr sz="2000"/>
              <a:t>幼儿车辆玩具的品种很多,如三轮脚踏车、小手推车、三轮运货车、四轮小汽车等。车辆玩具类活动给予幼儿的锻炼价值在于:(1)使幼儿身体不同部位的肌肉得到练习,促进大肌肉的发展以及身体控制能力的发展,同时使幼儿身体动作更协调、更灵敏;(2)使幼儿获得视觉运动经验,发展幼儿的空间知觉和判断能力;(3)幼儿依靠自己的努力使小车运动起来,并独立控制和掌握小车运动的快慢、方向,产生极大的独立感、满足感和自豪感;(4)幼儿在玩车辆玩具时,会非常愉快、兴奋和自在,并能获得许多角色游戏的体验,可以激发想象力;(5)在活动场地上设置相应的交通标志,使幼儿熟悉和理解各种标志的含义,引导幼儿学习和掌握最基本的交通规则。</a:t>
            </a:r>
            <a:endParaRPr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 四、 学前儿童运动器械的练习</a:t>
            </a:r>
            <a:r>
              <a:rPr lang="zh-CN" altLang="en-US" sz="2200"/>
              <a:t> </a:t>
            </a:r>
            <a:r>
              <a:rPr lang="zh-CN" altLang="en-US" sz="2000"/>
              <a:t> </a:t>
            </a:r>
            <a:r>
              <a:rPr lang="en-US" altLang="zh-CN" sz="2000"/>
              <a:t>   </a:t>
            </a:r>
            <a:endParaRPr lang="zh-CN" altLang="en-US" sz="2000"/>
          </a:p>
          <a:p>
            <a:pPr marL="0" indent="0">
              <a:lnSpc>
                <a:spcPct val="150000"/>
              </a:lnSpc>
              <a:buNone/>
            </a:pPr>
            <a:r>
              <a:rPr lang="en-US" sz="2000" b="1"/>
              <a:t>   </a:t>
            </a:r>
            <a:r>
              <a:rPr sz="2000" b="1"/>
              <a:t>  (四） 平衡板</a:t>
            </a:r>
            <a:endParaRPr sz="2000" b="1"/>
          </a:p>
          <a:p>
            <a:pPr marL="0" indent="0">
              <a:lnSpc>
                <a:spcPct val="150000"/>
              </a:lnSpc>
              <a:buNone/>
            </a:pPr>
            <a:r>
              <a:rPr lang="en-US" sz="2000" b="1"/>
              <a:t> </a:t>
            </a:r>
            <a:r>
              <a:rPr lang="en-US" sz="2000"/>
              <a:t>    </a:t>
            </a:r>
            <a:r>
              <a:rPr sz="2000"/>
              <a:t>平衡板是一种极常见的幼儿运动器械,可以是移动式的,也可以是固定式的。平衡板给予幼儿的锻炼价值在于:(1)平衡运动要求幼儿身体两侧用力均衡、相等,这促进了幼儿身体两侧肌肉力量的协调发展;(2)在平衡板上行走时,需要幼儿协调地移动和变换自己身体的重心位置,使幼儿控制身体的平衡能力得到提高,并使幼儿的空间方位知觉得到发展;(3)在平衡板上行走,需要幼儿高度地协调视觉、听觉以及触觉的刺激,这可以促进幼儿感知觉的发展。</a:t>
            </a:r>
            <a:endParaRPr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05865" y="2739390"/>
            <a:ext cx="2879725" cy="1006475"/>
          </a:xfrm>
        </p:spPr>
        <p:txBody>
          <a:bodyPr>
            <a:scene3d>
              <a:camera prst="orthographicFront"/>
              <a:lightRig rig="threePt" dir="t"/>
            </a:scene3d>
          </a:bodyPr>
          <a:p>
            <a:r>
              <a:rPr lang="zh-CN" altLang="en-US" sz="5400">
                <a:solidFill>
                  <a:schemeClr val="tx1"/>
                </a:solidFill>
                <a:effectLst>
                  <a:outerShdw blurRad="38100" dist="19050" dir="2700000" algn="tl" rotWithShape="0">
                    <a:schemeClr val="dk1">
                      <a:alpha val="40000"/>
                    </a:schemeClr>
                  </a:outerShdw>
                </a:effectLst>
              </a:rPr>
              <a:t>第</a:t>
            </a:r>
            <a:r>
              <a:rPr lang="zh-CN" altLang="en-US" sz="5400">
                <a:solidFill>
                  <a:schemeClr val="tx1"/>
                </a:solidFill>
                <a:effectLst>
                  <a:outerShdw blurRad="38100" dist="19050" dir="2700000" algn="tl" rotWithShape="0">
                    <a:schemeClr val="dk1">
                      <a:alpha val="40000"/>
                    </a:schemeClr>
                  </a:outerShdw>
                </a:effectLst>
              </a:rPr>
              <a:t>三节</a:t>
            </a:r>
            <a:endParaRPr lang="zh-CN" altLang="en-US" sz="5400">
              <a:solidFill>
                <a:schemeClr val="tx1"/>
              </a:solidFill>
              <a:effectLst>
                <a:outerShdw blurRad="38100" dist="19050" dir="2700000" algn="tl" rotWithShape="0">
                  <a:schemeClr val="dk1">
                    <a:alpha val="40000"/>
                  </a:schemeClr>
                </a:outerShdw>
              </a:effectLst>
            </a:endParaRPr>
          </a:p>
        </p:txBody>
      </p:sp>
      <p:sp>
        <p:nvSpPr>
          <p:cNvPr id="3" name="文本占位符 2"/>
          <p:cNvSpPr>
            <a:spLocks noGrp="1"/>
          </p:cNvSpPr>
          <p:nvPr>
            <p:ph type="body" idx="1"/>
          </p:nvPr>
        </p:nvSpPr>
        <p:spPr>
          <a:xfrm>
            <a:off x="5292725" y="2585720"/>
            <a:ext cx="6899910" cy="1160145"/>
          </a:xfrm>
        </p:spPr>
        <p:txBody>
          <a:bodyPr>
            <a:noAutofit/>
            <a:scene3d>
              <a:camera prst="orthographicFront"/>
              <a:lightRig rig="threePt" dir="t"/>
            </a:scene3d>
          </a:bodyPr>
          <a:p>
            <a:pPr>
              <a:lnSpc>
                <a:spcPct val="150000"/>
              </a:lnSpc>
              <a:spcBef>
                <a:spcPct val="0"/>
              </a:spcBef>
              <a:spcAft>
                <a:spcPct val="0"/>
              </a:spcAft>
            </a:pPr>
            <a:r>
              <a:rPr lang="zh-CN" altLang="en-US" sz="4000" b="1" dirty="0">
                <a:solidFill>
                  <a:schemeClr val="tx1">
                    <a:lumMod val="85000"/>
                    <a:lumOff val="15000"/>
                  </a:schemeClr>
                </a:solidFill>
                <a:latin typeface="+mn-ea"/>
                <a:cs typeface="+mn-ea"/>
                <a:sym typeface="+mn-ea"/>
              </a:rPr>
              <a:t>学前儿童体育活动的实施</a:t>
            </a:r>
            <a:endParaRPr lang="zh-CN" altLang="en-US" sz="4000" b="1" dirty="0">
              <a:solidFill>
                <a:schemeClr val="tx1">
                  <a:lumMod val="85000"/>
                  <a:lumOff val="15000"/>
                </a:schemeClr>
              </a:solidFill>
              <a:effectLst>
                <a:outerShdw blurRad="38100" dist="19050" dir="2700000" algn="tl" rotWithShape="0">
                  <a:schemeClr val="dk1">
                    <a:alpha val="40000"/>
                  </a:schemeClr>
                </a:outerShdw>
              </a:effectLst>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05865" y="2739390"/>
            <a:ext cx="2879725" cy="1006475"/>
          </a:xfrm>
        </p:spPr>
        <p:txBody>
          <a:bodyPr>
            <a:scene3d>
              <a:camera prst="orthographicFront"/>
              <a:lightRig rig="threePt" dir="t"/>
            </a:scene3d>
          </a:bodyPr>
          <a:p>
            <a:r>
              <a:rPr lang="zh-CN" altLang="en-US" sz="5400">
                <a:solidFill>
                  <a:schemeClr val="tx1"/>
                </a:solidFill>
                <a:effectLst>
                  <a:outerShdw blurRad="38100" dist="19050" dir="2700000" algn="tl" rotWithShape="0">
                    <a:schemeClr val="dk1">
                      <a:alpha val="40000"/>
                    </a:schemeClr>
                  </a:outerShdw>
                </a:effectLst>
              </a:rPr>
              <a:t>第一节</a:t>
            </a:r>
            <a:endParaRPr lang="zh-CN" altLang="en-US" sz="5400">
              <a:solidFill>
                <a:schemeClr val="tx1"/>
              </a:solidFill>
              <a:effectLst>
                <a:outerShdw blurRad="38100" dist="19050" dir="2700000" algn="tl" rotWithShape="0">
                  <a:schemeClr val="dk1">
                    <a:alpha val="40000"/>
                  </a:schemeClr>
                </a:outerShdw>
              </a:effectLst>
            </a:endParaRPr>
          </a:p>
        </p:txBody>
      </p:sp>
      <p:sp>
        <p:nvSpPr>
          <p:cNvPr id="3" name="文本占位符 2"/>
          <p:cNvSpPr>
            <a:spLocks noGrp="1"/>
          </p:cNvSpPr>
          <p:nvPr>
            <p:ph type="body" idx="1"/>
          </p:nvPr>
        </p:nvSpPr>
        <p:spPr>
          <a:xfrm>
            <a:off x="5221605" y="2738755"/>
            <a:ext cx="5835015" cy="1007110"/>
          </a:xfrm>
        </p:spPr>
        <p:txBody>
          <a:bodyPr>
            <a:noAutofit/>
            <a:scene3d>
              <a:camera prst="orthographicFront"/>
              <a:lightRig rig="threePt" dir="t"/>
            </a:scene3d>
          </a:bodyPr>
          <a:p>
            <a:r>
              <a:rPr lang="zh-CN" altLang="en-US" sz="4000" b="1" dirty="0">
                <a:solidFill>
                  <a:schemeClr val="tx1">
                    <a:lumMod val="85000"/>
                    <a:lumOff val="15000"/>
                  </a:schemeClr>
                </a:solidFill>
                <a:latin typeface="+mn-ea"/>
                <a:cs typeface="+mn-ea"/>
                <a:sym typeface="+mn-ea"/>
              </a:rPr>
              <a:t>学前儿童体育概述</a:t>
            </a:r>
            <a:endParaRPr lang="zh-CN" altLang="en-US" sz="4000" b="1" dirty="0">
              <a:solidFill>
                <a:schemeClr val="tx1">
                  <a:lumMod val="85000"/>
                  <a:lumOff val="15000"/>
                </a:schemeClr>
              </a:solidFill>
              <a:latin typeface="+mn-ea"/>
              <a:cs typeface="+mn-ea"/>
              <a:sym typeface="+mn-ea"/>
            </a:endParaRPr>
          </a:p>
          <a:p>
            <a:endParaRPr lang="zh-CN" altLang="en-US" sz="4000" b="1" dirty="0">
              <a:solidFill>
                <a:schemeClr val="tx1">
                  <a:lumMod val="85000"/>
                  <a:lumOff val="15000"/>
                </a:schemeClr>
              </a:solidFill>
              <a:latin typeface="+mn-ea"/>
              <a:cs typeface="+mn-ea"/>
              <a:sym typeface="+mn-ea"/>
            </a:endParaRPr>
          </a:p>
          <a:p>
            <a:endParaRPr lang="zh-CN" altLang="en-US" sz="4000" b="1" dirty="0">
              <a:solidFill>
                <a:schemeClr val="tx1">
                  <a:lumMod val="85000"/>
                  <a:lumOff val="15000"/>
                </a:schemeClr>
              </a:solidFill>
              <a:effectLst>
                <a:outerShdw blurRad="38100" dist="19050" dir="2700000" algn="tl" rotWithShape="0">
                  <a:schemeClr val="dk1">
                    <a:alpha val="40000"/>
                  </a:schemeClr>
                </a:outerShdw>
              </a:effectLst>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一、 学前儿童体育活动的特点和应遵循的规律</a:t>
            </a:r>
            <a:endParaRPr lang="zh-CN" altLang="en-US" sz="2400" b="1"/>
          </a:p>
          <a:p>
            <a:pPr marL="0" indent="0">
              <a:lnSpc>
                <a:spcPct val="150000"/>
              </a:lnSpc>
              <a:buNone/>
            </a:pPr>
            <a:r>
              <a:rPr lang="zh-CN" altLang="en-US" sz="2000"/>
              <a:t>  (一） 学前儿童体育活动的特点</a:t>
            </a:r>
            <a:endParaRPr lang="zh-CN" altLang="en-US" sz="2000"/>
          </a:p>
          <a:p>
            <a:pPr marL="0" indent="0">
              <a:lnSpc>
                <a:spcPct val="150000"/>
              </a:lnSpc>
              <a:buNone/>
            </a:pPr>
            <a:r>
              <a:rPr lang="zh-CN" altLang="en-US" sz="2000"/>
              <a:t>体育活动是通过身体练习来实现教育目的的,学前儿童体育活动同样需要幼儿身体的直接参与。</a:t>
            </a:r>
            <a:endParaRPr lang="zh-CN" altLang="en-US" sz="2000"/>
          </a:p>
          <a:p>
            <a:pPr marL="0" indent="0">
              <a:lnSpc>
                <a:spcPct val="150000"/>
              </a:lnSpc>
              <a:buNone/>
            </a:pPr>
            <a:r>
              <a:rPr lang="zh-CN" altLang="en-US" sz="2000"/>
              <a:t>学前儿童体育活动必须考虑幼儿的运动负荷问题,注意做到低强度、高密度,急缓结合、动静交替。同时,教师还应注意培养幼儿自主参与体育锻炼的兴趣和良好习惯,使幼儿获得基本的活动技能,促进幼儿身体均衡发展。学前儿童体育活动应以游戏为主要活动方式,不进行测试和达标活动。</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一、 学前儿童体育活动的特点和应遵循的规律</a:t>
            </a:r>
            <a:endParaRPr lang="zh-CN" altLang="en-US" sz="2400" b="1"/>
          </a:p>
          <a:p>
            <a:pPr marL="0" indent="0">
              <a:lnSpc>
                <a:spcPct val="150000"/>
              </a:lnSpc>
              <a:buNone/>
            </a:pPr>
            <a:r>
              <a:rPr lang="zh-CN" altLang="en-US" sz="2000"/>
              <a:t>   (二） 学前儿童体育活动应遵循的规律</a:t>
            </a:r>
            <a:endParaRPr lang="zh-CN" altLang="en-US" sz="2000"/>
          </a:p>
          <a:p>
            <a:pPr marL="0" indent="0">
              <a:lnSpc>
                <a:spcPct val="150000"/>
              </a:lnSpc>
              <a:buNone/>
            </a:pPr>
            <a:r>
              <a:rPr lang="zh-CN" altLang="en-US" sz="2000"/>
              <a:t>学前儿童体育活动,应充分考虑他们的身体以及动作在运动过程中变化的规律,并根据这些规律组织和开展安全的、科学的体育活动。</a:t>
            </a:r>
            <a:endParaRPr lang="zh-CN" altLang="en-US" sz="2000"/>
          </a:p>
          <a:p>
            <a:pPr marL="0" indent="0">
              <a:lnSpc>
                <a:spcPct val="150000"/>
              </a:lnSpc>
              <a:buNone/>
            </a:pPr>
            <a:r>
              <a:rPr lang="zh-CN" altLang="en-US" sz="2000" b="1"/>
              <a:t>    1. 人体生理机能适应性规律</a:t>
            </a:r>
            <a:endParaRPr lang="zh-CN" altLang="en-US" sz="2000" b="1"/>
          </a:p>
          <a:p>
            <a:pPr marL="0" indent="0">
              <a:lnSpc>
                <a:spcPct val="150000"/>
              </a:lnSpc>
              <a:buNone/>
            </a:pPr>
            <a:r>
              <a:rPr lang="en-US" altLang="zh-CN" sz="2000" b="1"/>
              <a:t>    </a:t>
            </a:r>
            <a:r>
              <a:rPr lang="zh-CN" altLang="en-US" sz="2000" b="1"/>
              <a:t>2. 人体生理机能活动变化的规律</a:t>
            </a:r>
            <a:endParaRPr lang="zh-CN" altLang="en-US" sz="2000" b="1"/>
          </a:p>
          <a:p>
            <a:pPr marL="0" indent="0">
              <a:lnSpc>
                <a:spcPct val="150000"/>
              </a:lnSpc>
              <a:buNone/>
            </a:pPr>
            <a:r>
              <a:rPr lang="zh-CN" altLang="en-US" sz="2000" b="1"/>
              <a:t> </a:t>
            </a:r>
            <a:r>
              <a:rPr lang="en-US" altLang="zh-CN" sz="2000" b="1"/>
              <a:t>   </a:t>
            </a:r>
            <a:r>
              <a:rPr lang="zh-CN" altLang="en-US" sz="2000" b="1"/>
              <a:t>3. 动作技能形成的规律</a:t>
            </a:r>
            <a:endParaRPr lang="zh-CN" altLang="en-US" sz="2000" b="1"/>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
        <p:nvSpPr>
          <p:cNvPr id="8" name="文本框 7"/>
          <p:cNvSpPr txBox="1"/>
          <p:nvPr>
            <p:custDataLst>
              <p:tags r:id="rId1"/>
            </p:custDataLst>
          </p:nvPr>
        </p:nvSpPr>
        <p:spPr>
          <a:xfrm>
            <a:off x="6672580" y="78168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P123-125</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 二、 学前儿童体育活动的组织原则</a:t>
            </a:r>
            <a:endParaRPr lang="zh-CN" altLang="en-US" sz="2400" b="1"/>
          </a:p>
          <a:p>
            <a:pPr marL="0" indent="0">
              <a:lnSpc>
                <a:spcPct val="150000"/>
              </a:lnSpc>
              <a:buNone/>
            </a:pPr>
            <a:r>
              <a:rPr lang="zh-CN" altLang="en-US" sz="2000"/>
              <a:t> </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
        <p:nvSpPr>
          <p:cNvPr id="8" name="文本框 7"/>
          <p:cNvSpPr txBox="1"/>
          <p:nvPr>
            <p:custDataLst>
              <p:tags r:id="rId1"/>
            </p:custDataLst>
          </p:nvPr>
        </p:nvSpPr>
        <p:spPr>
          <a:xfrm>
            <a:off x="6672580" y="78168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P125-127</a:t>
            </a:r>
            <a:endParaRPr lang="zh-CN" altLang="en-US" b="1">
              <a:solidFill>
                <a:srgbClr val="C00000"/>
              </a:solidFill>
            </a:endParaRPr>
          </a:p>
        </p:txBody>
      </p:sp>
      <p:sp>
        <p:nvSpPr>
          <p:cNvPr id="66" name="椭圆 65"/>
          <p:cNvSpPr/>
          <p:nvPr>
            <p:custDataLst>
              <p:tags r:id="rId2"/>
            </p:custDataLst>
          </p:nvPr>
        </p:nvSpPr>
        <p:spPr>
          <a:xfrm>
            <a:off x="4603366" y="3136843"/>
            <a:ext cx="2776976" cy="2776976"/>
          </a:xfrm>
          <a:prstGeom prst="ellipse">
            <a:avLst/>
          </a:prstGeom>
          <a:solidFill>
            <a:schemeClr val="bg1"/>
          </a:solidFill>
          <a:ln>
            <a:noFill/>
          </a:ln>
          <a:effectLst>
            <a:outerShdw blurRad="152400" sx="106000" sy="106000" algn="ctr" rotWithShape="0">
              <a:schemeClr val="tx1">
                <a:lumMod val="65000"/>
                <a:lumOff val="35000"/>
                <a:alpha val="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任意多边形: 形状 14"/>
          <p:cNvSpPr/>
          <p:nvPr>
            <p:custDataLst>
              <p:tags r:id="rId3"/>
            </p:custDataLst>
          </p:nvPr>
        </p:nvSpPr>
        <p:spPr>
          <a:xfrm>
            <a:off x="4778545" y="3798739"/>
            <a:ext cx="1386995" cy="693249"/>
          </a:xfrm>
          <a:custGeom>
            <a:avLst/>
            <a:gdLst>
              <a:gd name="connsiteX0" fmla="*/ 1019175 w 2038350"/>
              <a:gd name="connsiteY0" fmla="*/ 0 h 1019175"/>
              <a:gd name="connsiteX1" fmla="*/ 2038350 w 2038350"/>
              <a:gd name="connsiteY1" fmla="*/ 1019175 h 1019175"/>
              <a:gd name="connsiteX2" fmla="*/ 0 w 2038350"/>
              <a:gd name="connsiteY2" fmla="*/ 1019175 h 1019175"/>
              <a:gd name="connsiteX3" fmla="*/ 1019175 w 2038350"/>
              <a:gd name="connsiteY3" fmla="*/ 0 h 1019175"/>
            </a:gdLst>
            <a:ahLst/>
            <a:cxnLst>
              <a:cxn ang="0">
                <a:pos x="connsiteX0" y="connsiteY0"/>
              </a:cxn>
              <a:cxn ang="0">
                <a:pos x="connsiteX1" y="connsiteY1"/>
              </a:cxn>
              <a:cxn ang="0">
                <a:pos x="connsiteX2" y="connsiteY2"/>
              </a:cxn>
              <a:cxn ang="0">
                <a:pos x="connsiteX3" y="connsiteY3"/>
              </a:cxn>
            </a:cxnLst>
            <a:rect l="l" t="t" r="r" b="b"/>
            <a:pathLst>
              <a:path w="2038350" h="1019175">
                <a:moveTo>
                  <a:pt x="1019175" y="0"/>
                </a:moveTo>
                <a:cubicBezTo>
                  <a:pt x="1582050" y="0"/>
                  <a:pt x="2038350" y="456300"/>
                  <a:pt x="2038350" y="1019175"/>
                </a:cubicBezTo>
                <a:lnTo>
                  <a:pt x="0" y="1019175"/>
                </a:lnTo>
                <a:cubicBezTo>
                  <a:pt x="0" y="456300"/>
                  <a:pt x="456300" y="0"/>
                  <a:pt x="1019175" y="0"/>
                </a:cubicBezTo>
                <a:close/>
              </a:path>
            </a:pathLst>
          </a:custGeom>
          <a:gradFill>
            <a:gsLst>
              <a:gs pos="0">
                <a:schemeClr val="accent1">
                  <a:lumMod val="60000"/>
                  <a:lumOff val="40000"/>
                </a:schemeClr>
              </a:gs>
              <a:gs pos="100000">
                <a:schemeClr val="accent1">
                  <a:alpha val="100000"/>
                </a:schemeClr>
              </a:gs>
            </a:gsLst>
            <a:lin ang="5400000" scaled="0"/>
          </a:gradFill>
          <a:ln>
            <a:noFill/>
          </a:ln>
          <a:effectLst>
            <a:outerShdw blurRad="127000" sx="105000" sy="105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tIns="107950" rIns="323850" bIns="36195"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r>
              <a:rPr lang="en-US" altLang="zh-CN" b="1">
                <a:latin typeface="+mj-ea"/>
                <a:ea typeface="+mj-ea"/>
                <a:sym typeface="+mn-ea"/>
              </a:rPr>
              <a:t>01</a:t>
            </a:r>
            <a:endParaRPr lang="en-US" altLang="zh-CN" b="1">
              <a:latin typeface="+mj-ea"/>
              <a:ea typeface="+mj-ea"/>
              <a:sym typeface="+mn-ea"/>
            </a:endParaRPr>
          </a:p>
        </p:txBody>
      </p:sp>
      <p:sp>
        <p:nvSpPr>
          <p:cNvPr id="72" name="任意多边形 12"/>
          <p:cNvSpPr/>
          <p:nvPr>
            <p:custDataLst>
              <p:tags r:id="rId4"/>
            </p:custDataLst>
          </p:nvPr>
        </p:nvSpPr>
        <p:spPr>
          <a:xfrm rot="5400000">
            <a:off x="5018420" y="3534478"/>
            <a:ext cx="354338" cy="1557197"/>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81000">
                <a:schemeClr val="accent1">
                  <a:alpha val="0"/>
                </a:schemeClr>
              </a:gs>
              <a:gs pos="100000">
                <a:schemeClr val="accent1">
                  <a:alpha val="1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sp>
        <p:nvSpPr>
          <p:cNvPr id="74" name="任意多边形 73"/>
          <p:cNvSpPr/>
          <p:nvPr>
            <p:custDataLst>
              <p:tags r:id="rId5"/>
            </p:custDataLst>
          </p:nvPr>
        </p:nvSpPr>
        <p:spPr>
          <a:xfrm>
            <a:off x="6010766" y="3291119"/>
            <a:ext cx="693249" cy="1386995"/>
          </a:xfrm>
          <a:custGeom>
            <a:avLst/>
            <a:gdLst/>
            <a:ahLst/>
            <a:cxnLst>
              <a:cxn ang="3">
                <a:pos x="hc" y="t"/>
              </a:cxn>
              <a:cxn ang="cd2">
                <a:pos x="l" y="vc"/>
              </a:cxn>
              <a:cxn ang="cd4">
                <a:pos x="hc" y="b"/>
              </a:cxn>
              <a:cxn ang="0">
                <a:pos x="r" y="vc"/>
              </a:cxn>
            </a:cxnLst>
            <a:rect l="l" t="t" r="r" b="b"/>
            <a:pathLst>
              <a:path w="1393" h="2787">
                <a:moveTo>
                  <a:pt x="0" y="0"/>
                </a:moveTo>
                <a:cubicBezTo>
                  <a:pt x="769" y="0"/>
                  <a:pt x="1393" y="624"/>
                  <a:pt x="1393" y="1394"/>
                </a:cubicBezTo>
                <a:cubicBezTo>
                  <a:pt x="1393" y="2163"/>
                  <a:pt x="769" y="2787"/>
                  <a:pt x="0" y="2787"/>
                </a:cubicBezTo>
                <a:lnTo>
                  <a:pt x="0" y="0"/>
                </a:lnTo>
                <a:close/>
              </a:path>
            </a:pathLst>
          </a:custGeom>
          <a:gradFill>
            <a:gsLst>
              <a:gs pos="0">
                <a:schemeClr val="accent2">
                  <a:lumMod val="60000"/>
                  <a:lumOff val="40000"/>
                </a:schemeClr>
              </a:gs>
              <a:gs pos="100000">
                <a:schemeClr val="accent2"/>
              </a:gs>
            </a:gsLst>
            <a:lin ang="5400000" scaled="0"/>
          </a:gradFill>
          <a:ln>
            <a:noFill/>
          </a:ln>
          <a:effectLst>
            <a:outerShdw blurRad="127000" sx="106000" sy="1060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71755" tIns="107950" rIns="107950" bIns="360045"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r>
              <a:rPr lang="en-US" altLang="zh-CN" b="1">
                <a:latin typeface="+mj-ea"/>
                <a:ea typeface="+mj-ea"/>
                <a:sym typeface="+mn-ea"/>
              </a:rPr>
              <a:t>02</a:t>
            </a:r>
            <a:endParaRPr lang="en-US" altLang="zh-CN" b="1">
              <a:latin typeface="+mj-ea"/>
              <a:ea typeface="+mj-ea"/>
              <a:sym typeface="+mn-ea"/>
            </a:endParaRPr>
          </a:p>
        </p:txBody>
      </p:sp>
      <p:sp>
        <p:nvSpPr>
          <p:cNvPr id="76" name="任意多边形 12"/>
          <p:cNvSpPr/>
          <p:nvPr>
            <p:custDataLst>
              <p:tags r:id="rId6"/>
            </p:custDataLst>
          </p:nvPr>
        </p:nvSpPr>
        <p:spPr>
          <a:xfrm rot="10800000">
            <a:off x="6009273" y="2950716"/>
            <a:ext cx="354338" cy="1557197"/>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81000">
                <a:schemeClr val="accent2">
                  <a:alpha val="0"/>
                </a:schemeClr>
              </a:gs>
              <a:gs pos="100000">
                <a:schemeClr val="accent2">
                  <a:alpha val="1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sp>
        <p:nvSpPr>
          <p:cNvPr id="75" name="任意多边形 74"/>
          <p:cNvSpPr/>
          <p:nvPr>
            <p:custDataLst>
              <p:tags r:id="rId7"/>
            </p:custDataLst>
          </p:nvPr>
        </p:nvSpPr>
        <p:spPr>
          <a:xfrm>
            <a:off x="5850020" y="4509406"/>
            <a:ext cx="1386995" cy="693249"/>
          </a:xfrm>
          <a:custGeom>
            <a:avLst/>
            <a:gdLst/>
            <a:ahLst/>
            <a:cxnLst>
              <a:cxn ang="3">
                <a:pos x="hc" y="t"/>
              </a:cxn>
              <a:cxn ang="cd2">
                <a:pos x="l" y="vc"/>
              </a:cxn>
              <a:cxn ang="cd4">
                <a:pos x="hc" y="b"/>
              </a:cxn>
              <a:cxn ang="0">
                <a:pos x="r" y="vc"/>
              </a:cxn>
            </a:cxnLst>
            <a:rect l="l" t="t" r="r" b="b"/>
            <a:pathLst>
              <a:path w="2787" h="1393">
                <a:moveTo>
                  <a:pt x="0" y="0"/>
                </a:moveTo>
                <a:lnTo>
                  <a:pt x="2787" y="0"/>
                </a:lnTo>
                <a:cubicBezTo>
                  <a:pt x="2787" y="769"/>
                  <a:pt x="2163" y="1393"/>
                  <a:pt x="1394" y="1393"/>
                </a:cubicBezTo>
                <a:cubicBezTo>
                  <a:pt x="624" y="1393"/>
                  <a:pt x="0" y="769"/>
                  <a:pt x="0" y="0"/>
                </a:cubicBezTo>
                <a:close/>
              </a:path>
            </a:pathLst>
          </a:custGeom>
          <a:gradFill>
            <a:gsLst>
              <a:gs pos="0">
                <a:schemeClr val="accent3">
                  <a:lumMod val="60000"/>
                  <a:lumOff val="40000"/>
                </a:schemeClr>
              </a:gs>
              <a:gs pos="100000">
                <a:schemeClr val="accent3"/>
              </a:gs>
            </a:gsLst>
            <a:lin ang="5400000" scaled="0"/>
          </a:gradFill>
          <a:ln>
            <a:noFill/>
          </a:ln>
          <a:effectLst>
            <a:outerShdw blurRad="127000" sx="105000" sy="105000" algn="c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504190" tIns="107950" bIns="144145"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r>
              <a:rPr lang="en-US" altLang="zh-CN" b="1">
                <a:latin typeface="+mj-ea"/>
                <a:ea typeface="+mj-ea"/>
                <a:sym typeface="+mn-ea"/>
              </a:rPr>
              <a:t>03</a:t>
            </a:r>
            <a:endParaRPr lang="en-US" altLang="zh-CN" b="1">
              <a:latin typeface="+mj-ea"/>
              <a:ea typeface="+mj-ea"/>
              <a:sym typeface="+mn-ea"/>
            </a:endParaRPr>
          </a:p>
        </p:txBody>
      </p:sp>
      <p:sp>
        <p:nvSpPr>
          <p:cNvPr id="77" name="任意多边形 12"/>
          <p:cNvSpPr/>
          <p:nvPr>
            <p:custDataLst>
              <p:tags r:id="rId8"/>
            </p:custDataLst>
          </p:nvPr>
        </p:nvSpPr>
        <p:spPr>
          <a:xfrm rot="16200000">
            <a:off x="6573626" y="3908723"/>
            <a:ext cx="354338" cy="1557197"/>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81000">
                <a:schemeClr val="accent3">
                  <a:alpha val="0"/>
                </a:schemeClr>
              </a:gs>
              <a:gs pos="100000">
                <a:schemeClr val="accent3">
                  <a:alpha val="1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sp>
        <p:nvSpPr>
          <p:cNvPr id="73" name="任意多边形 72"/>
          <p:cNvSpPr/>
          <p:nvPr>
            <p:custDataLst>
              <p:tags r:id="rId9"/>
            </p:custDataLst>
          </p:nvPr>
        </p:nvSpPr>
        <p:spPr>
          <a:xfrm>
            <a:off x="5316024" y="4336218"/>
            <a:ext cx="693249" cy="1386995"/>
          </a:xfrm>
          <a:custGeom>
            <a:avLst/>
            <a:gdLst/>
            <a:ahLst/>
            <a:cxnLst>
              <a:cxn ang="3">
                <a:pos x="hc" y="t"/>
              </a:cxn>
              <a:cxn ang="cd2">
                <a:pos x="l" y="vc"/>
              </a:cxn>
              <a:cxn ang="cd4">
                <a:pos x="hc" y="b"/>
              </a:cxn>
              <a:cxn ang="0">
                <a:pos x="r" y="vc"/>
              </a:cxn>
            </a:cxnLst>
            <a:rect l="l" t="t" r="r" b="b"/>
            <a:pathLst>
              <a:path w="1393" h="2787">
                <a:moveTo>
                  <a:pt x="1393" y="0"/>
                </a:moveTo>
                <a:lnTo>
                  <a:pt x="1393" y="2787"/>
                </a:lnTo>
                <a:cubicBezTo>
                  <a:pt x="624" y="2787"/>
                  <a:pt x="0" y="2163"/>
                  <a:pt x="0" y="1394"/>
                </a:cubicBezTo>
                <a:cubicBezTo>
                  <a:pt x="0" y="624"/>
                  <a:pt x="624" y="0"/>
                  <a:pt x="1393" y="0"/>
                </a:cubicBezTo>
                <a:close/>
              </a:path>
            </a:pathLst>
          </a:custGeom>
          <a:gradFill>
            <a:gsLst>
              <a:gs pos="0">
                <a:schemeClr val="accent4">
                  <a:lumMod val="60000"/>
                  <a:lumOff val="40000"/>
                </a:schemeClr>
              </a:gs>
              <a:gs pos="100000">
                <a:schemeClr val="accent4"/>
              </a:gs>
            </a:gsLst>
            <a:lin ang="5400000" scaled="0"/>
          </a:gradFill>
          <a:ln>
            <a:noFill/>
          </a:ln>
          <a:effectLst>
            <a:outerShdw blurRad="127000" sx="105000" sy="105000" algn="ctr" rotWithShape="0">
              <a:schemeClr val="accent4">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79705" tIns="323850" bIns="36195"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r>
              <a:rPr lang="en-US" altLang="zh-CN" b="1">
                <a:latin typeface="+mj-ea"/>
                <a:ea typeface="+mj-ea"/>
                <a:sym typeface="+mn-ea"/>
              </a:rPr>
              <a:t>04</a:t>
            </a:r>
            <a:endParaRPr lang="en-US" altLang="zh-CN" b="1">
              <a:latin typeface="+mj-ea"/>
              <a:ea typeface="+mj-ea"/>
              <a:sym typeface="+mn-ea"/>
            </a:endParaRPr>
          </a:p>
        </p:txBody>
      </p:sp>
      <p:sp>
        <p:nvSpPr>
          <p:cNvPr id="78" name="任意多边形 12"/>
          <p:cNvSpPr/>
          <p:nvPr>
            <p:custDataLst>
              <p:tags r:id="rId10"/>
            </p:custDataLst>
          </p:nvPr>
        </p:nvSpPr>
        <p:spPr>
          <a:xfrm>
            <a:off x="5651949" y="4507913"/>
            <a:ext cx="354338" cy="1557197"/>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81000">
                <a:schemeClr val="accent4">
                  <a:alpha val="0"/>
                </a:schemeClr>
              </a:gs>
              <a:gs pos="100000">
                <a:schemeClr val="accent4">
                  <a:alpha val="1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sp>
        <p:nvSpPr>
          <p:cNvPr id="79" name="椭圆 78"/>
          <p:cNvSpPr/>
          <p:nvPr>
            <p:custDataLst>
              <p:tags r:id="rId11"/>
            </p:custDataLst>
          </p:nvPr>
        </p:nvSpPr>
        <p:spPr>
          <a:xfrm>
            <a:off x="5547439" y="4070962"/>
            <a:ext cx="910729" cy="91072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0" name="弧形 79"/>
          <p:cNvSpPr/>
          <p:nvPr>
            <p:custDataLst>
              <p:tags r:id="rId12"/>
            </p:custDataLst>
          </p:nvPr>
        </p:nvSpPr>
        <p:spPr>
          <a:xfrm rot="16200000">
            <a:off x="4463522" y="2983562"/>
            <a:ext cx="3098468" cy="3098468"/>
          </a:xfrm>
          <a:prstGeom prst="arc">
            <a:avLst>
              <a:gd name="adj1" fmla="val 16392741"/>
              <a:gd name="adj2" fmla="val 21318419"/>
            </a:avLst>
          </a:prstGeom>
          <a:ln w="6350">
            <a:gradFill>
              <a:gsLst>
                <a:gs pos="25000">
                  <a:srgbClr val="376FFF">
                    <a:alpha val="0"/>
                  </a:srgbClr>
                </a:gs>
                <a:gs pos="60000">
                  <a:schemeClr val="accent1">
                    <a:alpha val="80000"/>
                  </a:schemeClr>
                </a:gs>
              </a:gsLst>
              <a:lin ang="0" scaled="1"/>
            </a:gradFill>
            <a:prstDash val="solid"/>
            <a:tailEnd type="triangle"/>
          </a:ln>
          <a:effectLst>
            <a:outerShdw blurRad="50800" dist="38100" dir="2700000" algn="tl" rotWithShape="0">
              <a:schemeClr val="accent1">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cs typeface="微软雅黑" panose="020B0503020204020204" charset="-122"/>
            </a:endParaRPr>
          </a:p>
        </p:txBody>
      </p:sp>
      <p:sp>
        <p:nvSpPr>
          <p:cNvPr id="81" name="弧形 80"/>
          <p:cNvSpPr/>
          <p:nvPr>
            <p:custDataLst>
              <p:tags r:id="rId13"/>
            </p:custDataLst>
          </p:nvPr>
        </p:nvSpPr>
        <p:spPr>
          <a:xfrm>
            <a:off x="4445606" y="2977590"/>
            <a:ext cx="3098468" cy="3098468"/>
          </a:xfrm>
          <a:prstGeom prst="arc">
            <a:avLst>
              <a:gd name="adj1" fmla="val 16392741"/>
              <a:gd name="adj2" fmla="val 21318419"/>
            </a:avLst>
          </a:prstGeom>
          <a:ln w="6350">
            <a:gradFill>
              <a:gsLst>
                <a:gs pos="25000">
                  <a:schemeClr val="accent2">
                    <a:alpha val="0"/>
                  </a:schemeClr>
                </a:gs>
                <a:gs pos="60000">
                  <a:schemeClr val="accent2">
                    <a:alpha val="80000"/>
                  </a:schemeClr>
                </a:gs>
              </a:gsLst>
              <a:lin ang="0" scaled="1"/>
            </a:gradFill>
            <a:prstDash val="solid"/>
            <a:tailEnd type="triangle"/>
          </a:ln>
          <a:effectLst>
            <a:outerShdw blurRad="50800" dist="38100" dir="2700000" algn="tl" rotWithShape="0">
              <a:schemeClr val="accent2">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cs typeface="微软雅黑" panose="020B0503020204020204" charset="-122"/>
            </a:endParaRPr>
          </a:p>
        </p:txBody>
      </p:sp>
      <p:sp>
        <p:nvSpPr>
          <p:cNvPr id="82" name="弧形 81"/>
          <p:cNvSpPr/>
          <p:nvPr>
            <p:custDataLst>
              <p:tags r:id="rId14"/>
            </p:custDataLst>
          </p:nvPr>
        </p:nvSpPr>
        <p:spPr>
          <a:xfrm rot="10800000">
            <a:off x="4463522" y="2969129"/>
            <a:ext cx="3098468" cy="3098468"/>
          </a:xfrm>
          <a:prstGeom prst="arc">
            <a:avLst>
              <a:gd name="adj1" fmla="val 16392741"/>
              <a:gd name="adj2" fmla="val 21318419"/>
            </a:avLst>
          </a:prstGeom>
          <a:ln w="6350">
            <a:gradFill>
              <a:gsLst>
                <a:gs pos="25000">
                  <a:schemeClr val="accent4">
                    <a:alpha val="0"/>
                  </a:schemeClr>
                </a:gs>
                <a:gs pos="60000">
                  <a:schemeClr val="accent4">
                    <a:alpha val="80000"/>
                  </a:schemeClr>
                </a:gs>
              </a:gsLst>
              <a:lin ang="0" scaled="1"/>
            </a:gradFill>
            <a:prstDash val="solid"/>
            <a:tailEnd type="triangle"/>
          </a:ln>
          <a:effectLst>
            <a:outerShdw blurRad="50800" dist="38100" dir="2700000" algn="tl" rotWithShape="0">
              <a:schemeClr val="accent4">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cs typeface="微软雅黑" panose="020B0503020204020204" charset="-122"/>
            </a:endParaRPr>
          </a:p>
        </p:txBody>
      </p:sp>
      <p:sp>
        <p:nvSpPr>
          <p:cNvPr id="83" name="弧形 82"/>
          <p:cNvSpPr/>
          <p:nvPr>
            <p:custDataLst>
              <p:tags r:id="rId15"/>
            </p:custDataLst>
          </p:nvPr>
        </p:nvSpPr>
        <p:spPr>
          <a:xfrm rot="5400000">
            <a:off x="4452076" y="2953204"/>
            <a:ext cx="3098468" cy="3098468"/>
          </a:xfrm>
          <a:prstGeom prst="arc">
            <a:avLst>
              <a:gd name="adj1" fmla="val 16392741"/>
              <a:gd name="adj2" fmla="val 21318419"/>
            </a:avLst>
          </a:prstGeom>
          <a:ln w="6350">
            <a:gradFill>
              <a:gsLst>
                <a:gs pos="25000">
                  <a:schemeClr val="accent3">
                    <a:alpha val="0"/>
                  </a:schemeClr>
                </a:gs>
                <a:gs pos="60000">
                  <a:schemeClr val="accent3">
                    <a:alpha val="80000"/>
                  </a:schemeClr>
                </a:gs>
              </a:gsLst>
              <a:lin ang="0" scaled="1"/>
            </a:gradFill>
            <a:prstDash val="solid"/>
            <a:tailEnd type="triangle"/>
          </a:ln>
          <a:effectLst>
            <a:outerShdw blurRad="50800" dist="38100" dir="2700000" algn="tl" rotWithShape="0">
              <a:schemeClr val="accent3">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cs typeface="微软雅黑" panose="020B0503020204020204" charset="-122"/>
            </a:endParaRPr>
          </a:p>
        </p:txBody>
      </p:sp>
      <p:sp>
        <p:nvSpPr>
          <p:cNvPr id="85" name="标题"/>
          <p:cNvSpPr txBox="1"/>
          <p:nvPr>
            <p:custDataLst>
              <p:tags r:id="rId16"/>
            </p:custDataLst>
          </p:nvPr>
        </p:nvSpPr>
        <p:spPr>
          <a:xfrm>
            <a:off x="7843172" y="3129378"/>
            <a:ext cx="1900586" cy="405100"/>
          </a:xfrm>
          <a:prstGeom prst="rect">
            <a:avLst/>
          </a:prstGeom>
          <a:noFill/>
        </p:spPr>
        <p:txBody>
          <a:bodyPr wrap="square" lIns="0" tIns="0" rIns="0" bIns="0" rtlCol="0" anchor="b" anchorCtr="0">
            <a:normAutofit/>
          </a:bodyPr>
          <a:lstStyle/>
          <a:p>
            <a:pPr lvl="0" algn="just">
              <a:buClrTx/>
              <a:buSzTx/>
              <a:buFontTx/>
            </a:pPr>
            <a:r>
              <a:rPr lang="zh-CN" altLang="en-US" b="1" spc="300" dirty="0">
                <a:solidFill>
                  <a:schemeClr val="accent2"/>
                </a:solidFill>
                <a:latin typeface="微软雅黑" panose="020B0503020204020204" charset="-122"/>
                <a:ea typeface="微软雅黑" panose="020B0503020204020204" charset="-122"/>
                <a:cs typeface="微软雅黑" panose="020B0503020204020204" charset="-122"/>
                <a:sym typeface="微软雅黑" panose="020B0503020204020204" charset="-122"/>
              </a:rPr>
              <a:t>经常性原则</a:t>
            </a:r>
            <a:endParaRPr lang="zh-CN" altLang="en-US" b="1" spc="300" dirty="0">
              <a:solidFill>
                <a:schemeClr val="accent2"/>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87" name="标题"/>
          <p:cNvSpPr txBox="1"/>
          <p:nvPr>
            <p:custDataLst>
              <p:tags r:id="rId17"/>
            </p:custDataLst>
          </p:nvPr>
        </p:nvSpPr>
        <p:spPr>
          <a:xfrm>
            <a:off x="7818288" y="4815968"/>
            <a:ext cx="1900586" cy="405100"/>
          </a:xfrm>
          <a:prstGeom prst="rect">
            <a:avLst/>
          </a:prstGeom>
          <a:noFill/>
        </p:spPr>
        <p:txBody>
          <a:bodyPr wrap="square" lIns="0" tIns="0" rIns="0" bIns="0" rtlCol="0" anchor="b" anchorCtr="0">
            <a:normAutofit/>
          </a:bodyPr>
          <a:lstStyle/>
          <a:p>
            <a:pPr lvl="0" algn="just">
              <a:buClrTx/>
              <a:buSzTx/>
              <a:buFontTx/>
            </a:pPr>
            <a:r>
              <a:rPr lang="zh-CN" altLang="en-US" b="1" spc="300" dirty="0">
                <a:solidFill>
                  <a:schemeClr val="accent3"/>
                </a:solidFill>
                <a:latin typeface="微软雅黑" panose="020B0503020204020204" charset="-122"/>
                <a:ea typeface="微软雅黑" panose="020B0503020204020204" charset="-122"/>
                <a:cs typeface="微软雅黑" panose="020B0503020204020204" charset="-122"/>
                <a:sym typeface="微软雅黑" panose="020B0503020204020204" charset="-122"/>
              </a:rPr>
              <a:t>适量性原则</a:t>
            </a:r>
            <a:endParaRPr lang="zh-CN" altLang="en-US" b="1" spc="300" dirty="0">
              <a:solidFill>
                <a:schemeClr val="accent3"/>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89" name="标题"/>
          <p:cNvSpPr txBox="1"/>
          <p:nvPr>
            <p:custDataLst>
              <p:tags r:id="rId18"/>
            </p:custDataLst>
          </p:nvPr>
        </p:nvSpPr>
        <p:spPr>
          <a:xfrm>
            <a:off x="2331521" y="3114448"/>
            <a:ext cx="1900586" cy="405100"/>
          </a:xfrm>
          <a:prstGeom prst="rect">
            <a:avLst/>
          </a:prstGeom>
          <a:noFill/>
        </p:spPr>
        <p:txBody>
          <a:bodyPr wrap="square" lIns="0" tIns="0" rIns="0" bIns="0" rtlCol="0" anchor="b" anchorCtr="0">
            <a:normAutofit/>
          </a:bodyPr>
          <a:lstStyle/>
          <a:p>
            <a:pPr lvl="0" algn="r">
              <a:buClrTx/>
              <a:buSzTx/>
              <a:buFontTx/>
            </a:pPr>
            <a:r>
              <a:rPr lang="zh-CN" altLang="en-US" b="1" spc="300" dirty="0">
                <a:solidFill>
                  <a:schemeClr val="accent1"/>
                </a:solidFill>
                <a:latin typeface="微软雅黑" panose="020B0503020204020204" charset="-122"/>
                <a:ea typeface="微软雅黑" panose="020B0503020204020204" charset="-122"/>
                <a:cs typeface="微软雅黑" panose="020B0503020204020204" charset="-122"/>
                <a:sym typeface="微软雅黑" panose="020B0503020204020204" charset="-122"/>
              </a:rPr>
              <a:t> 全面性原则</a:t>
            </a:r>
            <a:endParaRPr lang="zh-CN" altLang="en-US" b="1" spc="300" dirty="0">
              <a:solidFill>
                <a:schemeClr val="accent1"/>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91" name="标题"/>
          <p:cNvSpPr txBox="1"/>
          <p:nvPr>
            <p:custDataLst>
              <p:tags r:id="rId19"/>
            </p:custDataLst>
          </p:nvPr>
        </p:nvSpPr>
        <p:spPr>
          <a:xfrm>
            <a:off x="2306638" y="4801038"/>
            <a:ext cx="1900586" cy="405100"/>
          </a:xfrm>
          <a:prstGeom prst="rect">
            <a:avLst/>
          </a:prstGeom>
          <a:noFill/>
        </p:spPr>
        <p:txBody>
          <a:bodyPr wrap="square" lIns="0" tIns="0" rIns="0" bIns="0" rtlCol="0" anchor="b" anchorCtr="0">
            <a:normAutofit/>
          </a:bodyPr>
          <a:lstStyle/>
          <a:p>
            <a:pPr lvl="0" algn="r">
              <a:buClrTx/>
              <a:buSzTx/>
              <a:buFontTx/>
            </a:pPr>
            <a:r>
              <a:rPr lang="zh-CN" altLang="en-US" b="1" spc="300" dirty="0">
                <a:solidFill>
                  <a:schemeClr val="accent4"/>
                </a:solidFill>
                <a:latin typeface="微软雅黑" panose="020B0503020204020204" charset="-122"/>
                <a:ea typeface="微软雅黑" panose="020B0503020204020204" charset="-122"/>
                <a:cs typeface="微软雅黑" panose="020B0503020204020204" charset="-122"/>
                <a:sym typeface="微软雅黑" panose="020B0503020204020204" charset="-122"/>
              </a:rPr>
              <a:t>多样性原则</a:t>
            </a:r>
            <a:endParaRPr lang="zh-CN" altLang="en-US" b="1" spc="300" dirty="0">
              <a:solidFill>
                <a:schemeClr val="accent4"/>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Tree>
    <p:custDataLst>
      <p:tags r:id="rId20"/>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 三、 学前儿童体育活动的组织形式</a:t>
            </a:r>
            <a:endParaRPr lang="zh-CN" altLang="en-US" sz="2400" b="1"/>
          </a:p>
          <a:p>
            <a:pPr marL="0" indent="0">
              <a:lnSpc>
                <a:spcPct val="150000"/>
              </a:lnSpc>
              <a:buNone/>
            </a:pPr>
            <a:r>
              <a:rPr lang="zh-CN" altLang="en-US" sz="2000"/>
              <a:t>   (一） 早操活动</a:t>
            </a:r>
            <a:endParaRPr lang="zh-CN" altLang="en-US" sz="2000"/>
          </a:p>
          <a:p>
            <a:pPr marL="0" indent="0">
              <a:lnSpc>
                <a:spcPct val="150000"/>
              </a:lnSpc>
              <a:buNone/>
            </a:pPr>
            <a:r>
              <a:rPr lang="en-US" altLang="zh-CN" sz="2000"/>
              <a:t>      </a:t>
            </a:r>
            <a:r>
              <a:rPr lang="zh-CN" altLang="en-US" sz="2000"/>
              <a:t>早操活动是学前儿童体育活动的一种基本的组织形式。早操活动是一日生活的开始,也是幼儿早晨入园后在教师的组织、引导下进行的专门性的身体锻炼活动。</a:t>
            </a:r>
            <a:endParaRPr lang="zh-CN" altLang="en-US" sz="2000"/>
          </a:p>
          <a:p>
            <a:pPr marL="0" indent="0">
              <a:lnSpc>
                <a:spcPct val="150000"/>
              </a:lnSpc>
              <a:buNone/>
            </a:pPr>
            <a:r>
              <a:rPr lang="zh-CN" altLang="en-US" sz="2000"/>
              <a:t>    1. 早操活动的意义</a:t>
            </a:r>
            <a:endParaRPr lang="zh-CN" altLang="en-US" sz="2000"/>
          </a:p>
          <a:p>
            <a:pPr marL="0" indent="0">
              <a:lnSpc>
                <a:spcPct val="150000"/>
              </a:lnSpc>
              <a:buNone/>
            </a:pPr>
            <a:r>
              <a:rPr lang="en-US" altLang="zh-CN" sz="2000"/>
              <a:t>    </a:t>
            </a:r>
            <a:r>
              <a:rPr lang="zh-CN" altLang="en-US" sz="2000"/>
              <a:t>(1） 增强体质。(2） 振奋精神。(3） 培养纪律。(4） 锻炼意志。</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 三、 学前儿童体育活动的组织形式</a:t>
            </a:r>
            <a:endParaRPr lang="zh-CN" altLang="en-US" sz="2400" b="1"/>
          </a:p>
          <a:p>
            <a:pPr marL="0" indent="0">
              <a:lnSpc>
                <a:spcPct val="150000"/>
              </a:lnSpc>
              <a:buNone/>
            </a:pPr>
            <a:r>
              <a:rPr lang="zh-CN" altLang="en-US" sz="2000"/>
              <a:t>   (一） 早操活动</a:t>
            </a:r>
            <a:endParaRPr lang="zh-CN" altLang="en-US" sz="2000"/>
          </a:p>
          <a:p>
            <a:pPr marL="0" indent="0">
              <a:lnSpc>
                <a:spcPct val="150000"/>
              </a:lnSpc>
              <a:buNone/>
            </a:pPr>
            <a:r>
              <a:rPr lang="en-US" altLang="zh-CN" sz="2000"/>
              <a:t>     </a:t>
            </a:r>
            <a:r>
              <a:rPr sz="2000"/>
              <a:t> 2. 早操活动的内容</a:t>
            </a:r>
            <a:endParaRPr sz="2000"/>
          </a:p>
          <a:p>
            <a:pPr marL="0" indent="0">
              <a:lnSpc>
                <a:spcPct val="150000"/>
              </a:lnSpc>
              <a:buNone/>
            </a:pPr>
            <a:r>
              <a:rPr lang="en-US" sz="2000"/>
              <a:t>    </a:t>
            </a:r>
            <a:r>
              <a:rPr sz="2000"/>
              <a:t>(1)慢跑或走跑交替的活动,尤其在冬季,常常是幼儿身体锻炼的重要组成部分;</a:t>
            </a:r>
            <a:endParaRPr sz="2000"/>
          </a:p>
          <a:p>
            <a:pPr marL="0" indent="0">
              <a:lnSpc>
                <a:spcPct val="150000"/>
              </a:lnSpc>
              <a:buNone/>
            </a:pPr>
            <a:r>
              <a:rPr lang="en-US" sz="2000"/>
              <a:t>    </a:t>
            </a:r>
            <a:r>
              <a:rPr sz="2000"/>
              <a:t>(2)一些简单的模仿动作、律动动作或愉快而简单的舞蹈;</a:t>
            </a:r>
            <a:endParaRPr sz="2000"/>
          </a:p>
          <a:p>
            <a:pPr marL="0" indent="0">
              <a:lnSpc>
                <a:spcPct val="150000"/>
              </a:lnSpc>
              <a:buNone/>
            </a:pPr>
            <a:r>
              <a:rPr lang="en-US" sz="2000"/>
              <a:t>    </a:t>
            </a:r>
            <a:r>
              <a:rPr sz="2000"/>
              <a:t>(3)幼儿基本体操的练习,这是幼儿早操活动中的主要内容,可以起到全面锻炼幼儿身体的作用。</a:t>
            </a:r>
            <a:endParaRPr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fontScale="90000" lnSpcReduction="20000"/>
          </a:bodyPr>
          <a:p>
            <a:pPr marL="0" indent="0">
              <a:lnSpc>
                <a:spcPct val="150000"/>
              </a:lnSpc>
              <a:buNone/>
            </a:pPr>
            <a:r>
              <a:rPr lang="zh-CN" altLang="en-US" sz="2400" b="1"/>
              <a:t> 三、 学前儿童体育活动的组织形式</a:t>
            </a:r>
            <a:endParaRPr lang="zh-CN" altLang="en-US" sz="2400" b="1"/>
          </a:p>
          <a:p>
            <a:pPr marL="0" indent="0">
              <a:lnSpc>
                <a:spcPct val="150000"/>
              </a:lnSpc>
              <a:buNone/>
            </a:pPr>
            <a:r>
              <a:rPr lang="zh-CN" altLang="en-US" sz="2000"/>
              <a:t>   (一） 早操活动</a:t>
            </a:r>
            <a:endParaRPr lang="zh-CN" altLang="en-US" sz="2000"/>
          </a:p>
          <a:p>
            <a:pPr marL="0" indent="0">
              <a:lnSpc>
                <a:spcPct val="150000"/>
              </a:lnSpc>
              <a:buNone/>
            </a:pPr>
            <a:r>
              <a:rPr lang="en-US" altLang="zh-CN" sz="2000"/>
              <a:t>    </a:t>
            </a:r>
            <a:r>
              <a:rPr sz="2000"/>
              <a:t> 3. 早操活动的组织及指导建议</a:t>
            </a:r>
            <a:endParaRPr sz="2000"/>
          </a:p>
          <a:p>
            <a:pPr marL="0" indent="0">
              <a:lnSpc>
                <a:spcPct val="150000"/>
              </a:lnSpc>
              <a:buNone/>
            </a:pPr>
            <a:r>
              <a:rPr sz="2000"/>
              <a:t>(1)早操活动的时间一般在15分钟左右,活动量的安排不宜过大,一般由小到中等,再由中等到小。(2)在冬季气温较低时,幼儿的早操活动可以安排在上午较安静的教育活动之后进行,将其看作“课间操活动”。(3)早操活动的队列、队形练习要简单,主要是为幼儿做体操动作服务,不要一味强调队形的变换练习。(4)一般整个早操活动都会伴随音乐,要精选符合早操活动要求的音乐,特别要注意音响的清晰度和音量的适中性。(5)基本体操除了选用现成的、由专门人员设计的以外,教师还可以自行为本园本班创编具有一定特色的基本体操,甚至可以指导和帮助中、大班幼儿自己设计简单的基本体操。(6)在幼儿进行基本体操的练习中,教师不要过分强调幼儿动作(方向、角度、位置等)的统一性。</a:t>
            </a:r>
            <a:endParaRPr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 三、 学前儿童体育活动的组织形式</a:t>
            </a:r>
            <a:endParaRPr lang="zh-CN" altLang="en-US" sz="2400" b="1"/>
          </a:p>
          <a:p>
            <a:pPr marL="0" indent="0">
              <a:lnSpc>
                <a:spcPct val="150000"/>
              </a:lnSpc>
              <a:buNone/>
            </a:pPr>
            <a:r>
              <a:rPr lang="zh-CN" altLang="en-US" sz="2000"/>
              <a:t>  (二） 户外体育活动</a:t>
            </a:r>
            <a:endParaRPr lang="zh-CN" altLang="en-US" sz="2000"/>
          </a:p>
          <a:p>
            <a:pPr marL="0" indent="0">
              <a:lnSpc>
                <a:spcPct val="150000"/>
              </a:lnSpc>
              <a:buNone/>
            </a:pPr>
            <a:r>
              <a:rPr lang="en-US" altLang="zh-CN" sz="2000"/>
              <a:t>      </a:t>
            </a:r>
            <a:r>
              <a:rPr lang="zh-CN" altLang="en-US" sz="2000"/>
              <a:t>户外体育活动不仅仅是指在“户外”进行的体育活动。首先,与户外进行的“集体体育教学活动”相比,这里所说的“户外体育活动”是指非正规的、低结构化的幼儿体育活动。</a:t>
            </a:r>
            <a:endParaRPr lang="zh-CN" altLang="en-US" sz="2000"/>
          </a:p>
          <a:p>
            <a:pPr marL="0" indent="0">
              <a:lnSpc>
                <a:spcPct val="150000"/>
              </a:lnSpc>
              <a:buNone/>
            </a:pPr>
            <a:endParaRPr lang="zh-CN" altLang="en-US" sz="2000"/>
          </a:p>
          <a:p>
            <a:pPr marL="0" indent="0">
              <a:lnSpc>
                <a:spcPct val="150000"/>
              </a:lnSpc>
              <a:buNone/>
            </a:pPr>
            <a:r>
              <a:rPr lang="en-US" altLang="zh-CN" sz="2000"/>
              <a:t>   </a:t>
            </a:r>
            <a:r>
              <a:rPr lang="zh-CN" altLang="en-US" sz="2000" b="1">
                <a:solidFill>
                  <a:srgbClr val="FF0000"/>
                </a:solidFill>
              </a:rPr>
              <a:t>与户外进行的“集体体育教学活动”相比,这里所说的“户外体育活动”是指什么？</a:t>
            </a:r>
            <a:endParaRPr lang="zh-CN" altLang="en-US" sz="2000" b="1">
              <a:solidFill>
                <a:srgbClr val="FF0000"/>
              </a:solidFill>
            </a:endParaRPr>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 三、 学前儿童体育活动的组织形式</a:t>
            </a:r>
            <a:endParaRPr lang="zh-CN" altLang="en-US" sz="2400" b="1"/>
          </a:p>
          <a:p>
            <a:pPr marL="0" indent="0">
              <a:lnSpc>
                <a:spcPct val="150000"/>
              </a:lnSpc>
              <a:buNone/>
            </a:pPr>
            <a:r>
              <a:rPr lang="zh-CN" altLang="en-US" sz="2000"/>
              <a:t>  (二） 户外体育活动</a:t>
            </a:r>
            <a:endParaRPr lang="zh-CN" altLang="en-US" sz="2000"/>
          </a:p>
          <a:p>
            <a:pPr marL="0" indent="0">
              <a:lnSpc>
                <a:spcPct val="150000"/>
              </a:lnSpc>
              <a:buNone/>
            </a:pPr>
            <a:r>
              <a:rPr lang="en-US" altLang="zh-CN" sz="2000"/>
              <a:t>    </a:t>
            </a:r>
            <a:r>
              <a:rPr sz="2000"/>
              <a:t>1. 户外体育活动的意义</a:t>
            </a:r>
            <a:endParaRPr sz="2000"/>
          </a:p>
          <a:p>
            <a:pPr marL="0" indent="0">
              <a:lnSpc>
                <a:spcPct val="150000"/>
              </a:lnSpc>
              <a:buNone/>
            </a:pPr>
            <a:r>
              <a:rPr sz="2000"/>
              <a:t>(1） 享受户外。幼儿在户外进行体育活动,不仅可以获得更自由的活动空间,享受阳光和新鲜空气,而且还可以满足自身对不同环境交替、不同活动交替、身心各部分动静交替的需要。</a:t>
            </a:r>
            <a:endParaRPr sz="2000"/>
          </a:p>
          <a:p>
            <a:pPr marL="0" indent="0">
              <a:lnSpc>
                <a:spcPct val="150000"/>
              </a:lnSpc>
              <a:buNone/>
            </a:pPr>
            <a:r>
              <a:rPr sz="2000"/>
              <a:t>(2） 享受自主。幼儿在户外进行体育活动,能够弥补早操、集体体育教学活动等限制性较强的体育活动组织方式的不足,更好地满足幼儿的不同发展需要。</a:t>
            </a:r>
            <a:endParaRPr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fontScale="90000"/>
          </a:bodyPr>
          <a:p>
            <a:pPr marL="0" indent="0">
              <a:lnSpc>
                <a:spcPct val="150000"/>
              </a:lnSpc>
              <a:buNone/>
            </a:pPr>
            <a:r>
              <a:rPr lang="zh-CN" altLang="en-US" sz="2400" b="1"/>
              <a:t> 三、 学前儿童体育活动的组织形式</a:t>
            </a:r>
            <a:endParaRPr lang="zh-CN" altLang="en-US" sz="2400" b="1"/>
          </a:p>
          <a:p>
            <a:pPr marL="0" indent="0">
              <a:lnSpc>
                <a:spcPct val="150000"/>
              </a:lnSpc>
              <a:buNone/>
            </a:pPr>
            <a:r>
              <a:rPr lang="zh-CN" altLang="en-US" sz="2000"/>
              <a:t>  (二） 户外体育活动</a:t>
            </a:r>
            <a:endParaRPr lang="zh-CN" altLang="en-US" sz="2000"/>
          </a:p>
          <a:p>
            <a:pPr marL="0" indent="0">
              <a:lnSpc>
                <a:spcPct val="150000"/>
              </a:lnSpc>
              <a:buNone/>
            </a:pPr>
            <a:r>
              <a:rPr lang="en-US" altLang="zh-CN" sz="2000"/>
              <a:t>   </a:t>
            </a:r>
            <a:r>
              <a:rPr sz="2000"/>
              <a:t> 2. 户外体育活动的内容</a:t>
            </a:r>
            <a:endParaRPr sz="2000"/>
          </a:p>
          <a:p>
            <a:pPr marL="0" indent="0">
              <a:lnSpc>
                <a:spcPct val="150000"/>
              </a:lnSpc>
              <a:buNone/>
            </a:pPr>
            <a:r>
              <a:rPr sz="2000"/>
              <a:t>(1) 利用环境和大型设施开展锻炼活动</a:t>
            </a:r>
            <a:r>
              <a:rPr lang="zh-CN" sz="2000"/>
              <a:t>。</a:t>
            </a:r>
            <a:endParaRPr lang="zh-CN" sz="2000"/>
          </a:p>
          <a:p>
            <a:pPr marL="0" indent="0">
              <a:lnSpc>
                <a:spcPct val="150000"/>
              </a:lnSpc>
              <a:buNone/>
            </a:pPr>
            <a:r>
              <a:rPr sz="2000"/>
              <a:t>(2) 利用大、中、小型专业体育器械的锻炼活动。</a:t>
            </a:r>
            <a:endParaRPr sz="2000"/>
          </a:p>
          <a:p>
            <a:pPr marL="0" indent="0">
              <a:lnSpc>
                <a:spcPct val="150000"/>
              </a:lnSpc>
              <a:buNone/>
            </a:pPr>
            <a:r>
              <a:rPr sz="2000"/>
              <a:t>(3) 利用各种替代性器械或自制器械进行锻炼活动。</a:t>
            </a:r>
            <a:endParaRPr sz="2000"/>
          </a:p>
          <a:p>
            <a:pPr marL="0" indent="0">
              <a:lnSpc>
                <a:spcPct val="150000"/>
              </a:lnSpc>
              <a:buNone/>
            </a:pPr>
            <a:r>
              <a:rPr sz="2000"/>
              <a:t>(4) 各种体育游戏,包括由教师传授的和幼儿相互之间传授的,甚至是由幼儿自己临时“发明”的游戏。</a:t>
            </a:r>
            <a:endParaRPr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 三、 学前儿童体育活动的组织形式</a:t>
            </a:r>
            <a:endParaRPr lang="zh-CN" altLang="en-US" sz="2400" b="1"/>
          </a:p>
          <a:p>
            <a:pPr marL="0" indent="0">
              <a:lnSpc>
                <a:spcPct val="150000"/>
              </a:lnSpc>
              <a:buNone/>
            </a:pPr>
            <a:r>
              <a:rPr lang="zh-CN" altLang="en-US" sz="2000"/>
              <a:t>  (二） 户外体育活动</a:t>
            </a:r>
            <a:endParaRPr lang="zh-CN" altLang="en-US" sz="2000"/>
          </a:p>
          <a:p>
            <a:pPr marL="0" indent="0">
              <a:lnSpc>
                <a:spcPct val="150000"/>
              </a:lnSpc>
              <a:buNone/>
            </a:pPr>
            <a:r>
              <a:rPr lang="en-US" altLang="zh-CN" sz="2000"/>
              <a:t>   </a:t>
            </a:r>
            <a:r>
              <a:rPr sz="2000"/>
              <a:t> 3. 户外体育活动的组织</a:t>
            </a:r>
            <a:endParaRPr sz="2000"/>
          </a:p>
          <a:p>
            <a:pPr marL="0" indent="0">
              <a:lnSpc>
                <a:spcPct val="150000"/>
              </a:lnSpc>
              <a:buNone/>
            </a:pPr>
            <a:r>
              <a:rPr sz="2000"/>
              <a:t>(1） 时间</a:t>
            </a:r>
            <a:endParaRPr sz="2000"/>
          </a:p>
          <a:p>
            <a:pPr marL="0" indent="0">
              <a:lnSpc>
                <a:spcPct val="150000"/>
              </a:lnSpc>
              <a:buNone/>
            </a:pPr>
            <a:r>
              <a:rPr sz="2000"/>
              <a:t>(2） 场地</a:t>
            </a:r>
            <a:endParaRPr sz="2000"/>
          </a:p>
          <a:p>
            <a:pPr marL="0" indent="0">
              <a:lnSpc>
                <a:spcPct val="150000"/>
              </a:lnSpc>
              <a:buNone/>
            </a:pPr>
            <a:r>
              <a:rPr sz="2000"/>
              <a:t>(3） 形式</a:t>
            </a:r>
            <a:endParaRPr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2010410"/>
            <a:ext cx="10587990" cy="4014470"/>
          </a:xfrm>
          <a:prstGeom prst="rect">
            <a:avLst/>
          </a:prstGeom>
        </p:spPr>
        <p:txBody>
          <a:bodyPr>
            <a:noAutofit/>
          </a:bodyPr>
          <a:p>
            <a:pPr marL="0" indent="0">
              <a:buNone/>
            </a:pPr>
            <a:r>
              <a:rPr lang="zh-CN" altLang="en-US" sz="2400" b="1"/>
              <a:t> 一、 学前儿童体育的内涵</a:t>
            </a:r>
            <a:endParaRPr lang="zh-CN" altLang="en-US" sz="2400" b="1"/>
          </a:p>
          <a:p>
            <a:r>
              <a:rPr lang="zh-CN" altLang="en-US" sz="2000"/>
              <a:t>“体育”一词,有着广义和狭义之分。广义的体育,指现代体育,它是社会文化的组成部分,是一种社会活动,旨在增强人的体质,提高运动技术水平,丰富社会文化生活。根据人们从事体育活动的具体目的之不同,现代体育通常包括竞技体育、大众体育以及学校体育。狭义的体育,指学校系统中的体育,它是实现人的全面发展教育的重要组成部分,即按照年轻一代生长发育的特点与基本规律,以促进其正常生长发育、增强体质、提高健康水平为目的而进行的一系列教育活动。</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学前儿童体育概述</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 三、 学前儿童体育活动的组织形式</a:t>
            </a:r>
            <a:endParaRPr lang="zh-CN" altLang="en-US" sz="2400" b="1"/>
          </a:p>
          <a:p>
            <a:pPr marL="0" indent="0">
              <a:lnSpc>
                <a:spcPct val="150000"/>
              </a:lnSpc>
              <a:buNone/>
            </a:pPr>
            <a:r>
              <a:rPr lang="zh-CN" altLang="en-US" sz="2000"/>
              <a:t>  (二） 户外体育活动</a:t>
            </a:r>
            <a:endParaRPr lang="zh-CN" altLang="en-US" sz="2000"/>
          </a:p>
          <a:p>
            <a:pPr marL="0" indent="0">
              <a:lnSpc>
                <a:spcPct val="150000"/>
              </a:lnSpc>
              <a:buNone/>
            </a:pPr>
            <a:r>
              <a:rPr lang="en-US" altLang="zh-CN" sz="2000"/>
              <a:t>   </a:t>
            </a:r>
            <a:r>
              <a:rPr sz="2000"/>
              <a:t>4. 户外体育活动的指导建议</a:t>
            </a:r>
            <a:endParaRPr sz="2000"/>
          </a:p>
          <a:p>
            <a:pPr marL="0" indent="0">
              <a:lnSpc>
                <a:spcPct val="150000"/>
              </a:lnSpc>
              <a:buNone/>
            </a:pPr>
            <a:r>
              <a:rPr sz="2000"/>
              <a:t>(1) 尊重幼儿的自我选择,引导和帮助他们在活动中学会选择和与人交往。</a:t>
            </a:r>
            <a:endParaRPr sz="2000"/>
          </a:p>
          <a:p>
            <a:pPr marL="0" indent="0">
              <a:lnSpc>
                <a:spcPct val="150000"/>
              </a:lnSpc>
              <a:buNone/>
            </a:pPr>
            <a:r>
              <a:rPr sz="2000"/>
              <a:t>(2) 关注活动时的安全,注意排除安全隐患。</a:t>
            </a:r>
            <a:endParaRPr sz="2000"/>
          </a:p>
          <a:p>
            <a:pPr marL="0" indent="0">
              <a:lnSpc>
                <a:spcPct val="150000"/>
              </a:lnSpc>
              <a:buNone/>
            </a:pPr>
            <a:r>
              <a:rPr sz="2000"/>
              <a:t>(3) 对幼儿进行必要的引导和指导,包括引导和指导幼儿采用正确的活动方法、使用器械的方法、交往的方法以及帮助幼儿学会控制和调节活动量。</a:t>
            </a:r>
            <a:endParaRPr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 三、 学前儿童体育活动的组织形式</a:t>
            </a:r>
            <a:endParaRPr lang="zh-CN" altLang="en-US" sz="2400" b="1"/>
          </a:p>
          <a:p>
            <a:pPr marL="0" indent="0">
              <a:lnSpc>
                <a:spcPct val="150000"/>
              </a:lnSpc>
              <a:buNone/>
            </a:pPr>
            <a:r>
              <a:rPr lang="zh-CN" altLang="en-US" sz="2000"/>
              <a:t>  (三） 集体体育教学活动</a:t>
            </a:r>
            <a:endParaRPr lang="zh-CN" altLang="en-US" sz="2000"/>
          </a:p>
          <a:p>
            <a:pPr marL="0" indent="0">
              <a:lnSpc>
                <a:spcPct val="150000"/>
              </a:lnSpc>
              <a:buNone/>
            </a:pPr>
            <a:r>
              <a:rPr lang="en-US" altLang="zh-CN" sz="2000"/>
              <a:t>      </a:t>
            </a:r>
            <a:r>
              <a:rPr lang="zh-CN" altLang="en-US" sz="2000"/>
              <a:t>学前儿童集体体育教学活动是指幼儿在教师有目的、有计划的指导下,发展动作、增强体质、增长知识、培养品德、发展能力和形成个性的过程。</a:t>
            </a:r>
            <a:endParaRPr lang="zh-CN" altLang="en-US" sz="2000"/>
          </a:p>
          <a:p>
            <a:pPr marL="0" indent="0">
              <a:lnSpc>
                <a:spcPct val="150000"/>
              </a:lnSpc>
              <a:buNone/>
            </a:pPr>
            <a:r>
              <a:rPr lang="zh-CN" altLang="en-US" sz="2000"/>
              <a:t>    1. 集体体育教学活动的意义</a:t>
            </a:r>
            <a:endParaRPr lang="zh-CN" altLang="en-US" sz="2000"/>
          </a:p>
          <a:p>
            <a:pPr marL="0" indent="0">
              <a:lnSpc>
                <a:spcPct val="150000"/>
              </a:lnSpc>
              <a:buNone/>
            </a:pPr>
            <a:r>
              <a:rPr lang="zh-CN" altLang="en-US" sz="2000"/>
              <a:t>幼儿园集体体育教学活动是实现体育活动总目标的一种基本组织形式。它注重幼儿身体的全面锻炼与发展,力求促进幼儿智力、良好个性和社会适应性等的发展。为此,幼儿园集体体育教学活动具有自己的独特性,是学前儿童体育的重要组成部分。任何取消集体体育教学活动或忽视集体体育教学活动的做法都是不正确的。</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 三、 学前儿童体育活动的组织形式</a:t>
            </a:r>
            <a:endParaRPr lang="zh-CN" altLang="en-US" sz="2400" b="1"/>
          </a:p>
          <a:p>
            <a:pPr marL="0" indent="0">
              <a:lnSpc>
                <a:spcPct val="150000"/>
              </a:lnSpc>
              <a:buNone/>
            </a:pPr>
            <a:r>
              <a:rPr lang="zh-CN" altLang="en-US" sz="2000"/>
              <a:t>  (三） 集体体育教学活动</a:t>
            </a:r>
            <a:endParaRPr lang="zh-CN" altLang="en-US" sz="2000"/>
          </a:p>
          <a:p>
            <a:pPr marL="0" indent="0">
              <a:lnSpc>
                <a:spcPct val="150000"/>
              </a:lnSpc>
              <a:buNone/>
            </a:pPr>
            <a:r>
              <a:rPr lang="en-US" altLang="zh-CN" sz="2000"/>
              <a:t>   </a:t>
            </a:r>
            <a:r>
              <a:rPr sz="2000"/>
              <a:t> 2. 集体体育教学活动的特点</a:t>
            </a:r>
            <a:endParaRPr sz="2000"/>
          </a:p>
          <a:p>
            <a:pPr marL="0" indent="0">
              <a:lnSpc>
                <a:spcPct val="150000"/>
              </a:lnSpc>
              <a:buNone/>
            </a:pPr>
            <a:r>
              <a:rPr sz="2000"/>
              <a:t>(1） 幼儿园集体体育教学活动与其他集体教学活动的区别。</a:t>
            </a:r>
            <a:endParaRPr sz="2000"/>
          </a:p>
          <a:p>
            <a:pPr marL="0" indent="0">
              <a:lnSpc>
                <a:spcPct val="150000"/>
              </a:lnSpc>
              <a:buNone/>
            </a:pPr>
            <a:r>
              <a:rPr sz="2000"/>
              <a:t>(2） 幼儿园集体体育教学活动与学校集体体育教学活动的区别。</a:t>
            </a:r>
            <a:endParaRPr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 三、 学前儿童体育活动的组织形式</a:t>
            </a:r>
            <a:endParaRPr lang="zh-CN" altLang="en-US" sz="2400" b="1"/>
          </a:p>
          <a:p>
            <a:pPr marL="0" indent="0">
              <a:lnSpc>
                <a:spcPct val="150000"/>
              </a:lnSpc>
              <a:buNone/>
            </a:pPr>
            <a:r>
              <a:rPr lang="zh-CN" altLang="en-US" sz="2000"/>
              <a:t>  (三） 集体体育教学活动</a:t>
            </a:r>
            <a:endParaRPr lang="zh-CN" altLang="en-US" sz="2000"/>
          </a:p>
          <a:p>
            <a:pPr marL="0" indent="0">
              <a:lnSpc>
                <a:spcPct val="150000"/>
              </a:lnSpc>
              <a:buNone/>
            </a:pPr>
            <a:r>
              <a:rPr lang="en-US" altLang="zh-CN" sz="2000"/>
              <a:t>   </a:t>
            </a:r>
            <a:r>
              <a:rPr sz="2000"/>
              <a:t> 3. 集体体育教学活动的组织</a:t>
            </a:r>
            <a:endParaRPr sz="2000"/>
          </a:p>
          <a:p>
            <a:pPr marL="0" indent="0">
              <a:lnSpc>
                <a:spcPct val="150000"/>
              </a:lnSpc>
              <a:buNone/>
            </a:pPr>
            <a:r>
              <a:rPr sz="2000"/>
              <a:t>(1） 开始部分(也称准备部分)。</a:t>
            </a:r>
            <a:endParaRPr sz="2000"/>
          </a:p>
          <a:p>
            <a:pPr marL="0" indent="0">
              <a:lnSpc>
                <a:spcPct val="150000"/>
              </a:lnSpc>
              <a:buNone/>
            </a:pPr>
            <a:r>
              <a:rPr sz="2000"/>
              <a:t>(2） 基本部分。</a:t>
            </a:r>
            <a:endParaRPr sz="2000"/>
          </a:p>
          <a:p>
            <a:pPr marL="0" indent="0">
              <a:lnSpc>
                <a:spcPct val="150000"/>
              </a:lnSpc>
              <a:buNone/>
            </a:pPr>
            <a:r>
              <a:rPr sz="2000"/>
              <a:t>(3） 结束部分。</a:t>
            </a:r>
            <a:endParaRPr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fontScale="90000" lnSpcReduction="10000"/>
          </a:bodyPr>
          <a:p>
            <a:pPr marL="0" indent="0">
              <a:lnSpc>
                <a:spcPct val="150000"/>
              </a:lnSpc>
              <a:buNone/>
            </a:pPr>
            <a:r>
              <a:rPr lang="zh-CN" altLang="en-US" sz="2700" b="1"/>
              <a:t> 三、 学前儿童体育活动的组织形式</a:t>
            </a:r>
            <a:endParaRPr lang="zh-CN" altLang="en-US" sz="2700" b="1"/>
          </a:p>
          <a:p>
            <a:pPr marL="0" indent="0">
              <a:lnSpc>
                <a:spcPct val="150000"/>
              </a:lnSpc>
              <a:buNone/>
            </a:pPr>
            <a:r>
              <a:rPr lang="zh-CN" altLang="en-US" sz="2000"/>
              <a:t>  (三） 集体体育教学活动</a:t>
            </a:r>
            <a:endParaRPr lang="zh-CN" altLang="en-US" sz="2000"/>
          </a:p>
          <a:p>
            <a:pPr marL="0" indent="0">
              <a:lnSpc>
                <a:spcPct val="150000"/>
              </a:lnSpc>
              <a:buNone/>
            </a:pPr>
            <a:r>
              <a:rPr lang="en-US" altLang="zh-CN" sz="2000"/>
              <a:t>  </a:t>
            </a:r>
            <a:r>
              <a:rPr sz="2000"/>
              <a:t>4. 集体体育教学活动的指导建议</a:t>
            </a:r>
            <a:endParaRPr sz="2000"/>
          </a:p>
          <a:p>
            <a:pPr marL="0" indent="0">
              <a:lnSpc>
                <a:spcPct val="150000"/>
              </a:lnSpc>
              <a:buNone/>
            </a:pPr>
            <a:r>
              <a:rPr sz="2000"/>
              <a:t>(1)注重对幼儿进行全面、和谐的教育,既发展幼儿的运动能力,同时又发展幼儿的智力、个性和社会适应性;</a:t>
            </a:r>
            <a:endParaRPr sz="2000"/>
          </a:p>
          <a:p>
            <a:pPr marL="0" indent="0">
              <a:lnSpc>
                <a:spcPct val="150000"/>
              </a:lnSpc>
              <a:buNone/>
            </a:pPr>
            <a:r>
              <a:rPr sz="2000"/>
              <a:t>(2)合理安排运动负荷,包括生理负荷和心理负荷;</a:t>
            </a:r>
            <a:endParaRPr sz="2000"/>
          </a:p>
          <a:p>
            <a:pPr marL="0" indent="0">
              <a:lnSpc>
                <a:spcPct val="150000"/>
              </a:lnSpc>
              <a:buNone/>
            </a:pPr>
            <a:r>
              <a:rPr sz="2000"/>
              <a:t>(3)注意活动的游戏化,使幼儿获得良好的情感体验;</a:t>
            </a:r>
            <a:endParaRPr sz="2000"/>
          </a:p>
          <a:p>
            <a:pPr marL="0" indent="0">
              <a:lnSpc>
                <a:spcPct val="150000"/>
              </a:lnSpc>
              <a:buNone/>
            </a:pPr>
            <a:r>
              <a:rPr sz="2000"/>
              <a:t>(4)面向全体,注意个别,对不同水平的幼儿可以有不同要求,让每一个幼儿都能在自己原有基础上得到发展,获得成功。</a:t>
            </a:r>
            <a:endParaRPr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 三、 学前儿童体育活动的组织形式</a:t>
            </a:r>
            <a:endParaRPr lang="zh-CN" altLang="en-US" sz="2400" b="1"/>
          </a:p>
          <a:p>
            <a:pPr marL="0" indent="0">
              <a:lnSpc>
                <a:spcPct val="150000"/>
              </a:lnSpc>
              <a:buNone/>
            </a:pPr>
            <a:r>
              <a:rPr lang="zh-CN" altLang="en-US" sz="2000"/>
              <a:t>  (四） 室内体育活动</a:t>
            </a:r>
            <a:endParaRPr lang="zh-CN" altLang="en-US" sz="2000"/>
          </a:p>
          <a:p>
            <a:pPr marL="0" indent="0">
              <a:lnSpc>
                <a:spcPct val="150000"/>
              </a:lnSpc>
              <a:buNone/>
            </a:pPr>
            <a:r>
              <a:rPr lang="en-US" altLang="zh-CN" sz="2000"/>
              <a:t>      </a:t>
            </a:r>
            <a:r>
              <a:rPr lang="zh-CN" altLang="en-US" sz="2000"/>
              <a:t>室内体育活动是指在教室或专门的体育活动室内进行的体育活动。目前一些有条件的幼儿园已经开设有专门的体育馆、室内泳池、舞蹈房或体操房、室内攀岩墙、室内海洋球池、室内旱冰场、感觉统合活动室等。</a:t>
            </a:r>
            <a:endParaRPr lang="zh-CN" altLang="en-US" sz="2000"/>
          </a:p>
          <a:p>
            <a:pPr marL="0" indent="0">
              <a:lnSpc>
                <a:spcPct val="150000"/>
              </a:lnSpc>
              <a:buNone/>
            </a:pPr>
            <a:r>
              <a:rPr lang="zh-CN" altLang="en-US" sz="2000"/>
              <a:t>    1. 室内体育活动的意义</a:t>
            </a:r>
            <a:endParaRPr lang="zh-CN" altLang="en-US" sz="2000"/>
          </a:p>
          <a:p>
            <a:pPr marL="0" indent="0">
              <a:lnSpc>
                <a:spcPct val="150000"/>
              </a:lnSpc>
              <a:buNone/>
            </a:pPr>
            <a:r>
              <a:rPr lang="en-US" altLang="zh-CN" sz="2000"/>
              <a:t>      </a:t>
            </a:r>
            <a:r>
              <a:rPr lang="zh-CN" altLang="en-US" sz="2000"/>
              <a:t>由于特殊地域的气候条件、特殊运动项目的要求或出于对特殊器械维护的考虑,有些体育活动安排在室内进行更有利。而且,室内体育活动条件保障了幼儿在阴雨、寒冷、炎热等季节继续锻炼的需求。</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fontScale="90000"/>
          </a:bodyPr>
          <a:p>
            <a:pPr marL="0" indent="0">
              <a:lnSpc>
                <a:spcPct val="150000"/>
              </a:lnSpc>
              <a:buNone/>
            </a:pPr>
            <a:r>
              <a:rPr lang="zh-CN" altLang="en-US" sz="2700" b="1"/>
              <a:t> 三、 学前儿童体育活动的组织形式</a:t>
            </a:r>
            <a:endParaRPr lang="zh-CN" altLang="en-US" sz="2700" b="1"/>
          </a:p>
          <a:p>
            <a:pPr marL="0" indent="0">
              <a:lnSpc>
                <a:spcPct val="150000"/>
              </a:lnSpc>
              <a:buNone/>
            </a:pPr>
            <a:r>
              <a:rPr lang="zh-CN" altLang="en-US" sz="2000"/>
              <a:t>  (四） 室内体育活动</a:t>
            </a:r>
            <a:endParaRPr lang="zh-CN" altLang="en-US" sz="2000"/>
          </a:p>
          <a:p>
            <a:pPr marL="0" indent="0">
              <a:lnSpc>
                <a:spcPct val="150000"/>
              </a:lnSpc>
              <a:buNone/>
            </a:pPr>
            <a:r>
              <a:rPr lang="en-US" altLang="zh-CN" sz="2000"/>
              <a:t>      </a:t>
            </a:r>
            <a:r>
              <a:rPr lang="zh-CN" altLang="en-US" sz="2000"/>
              <a:t> 2. 室内体育活动的内容</a:t>
            </a:r>
            <a:endParaRPr lang="zh-CN" altLang="en-US" sz="2000"/>
          </a:p>
          <a:p>
            <a:pPr marL="0" indent="0">
              <a:lnSpc>
                <a:spcPct val="150000"/>
              </a:lnSpc>
              <a:buNone/>
            </a:pPr>
            <a:r>
              <a:rPr lang="zh-CN" altLang="en-US" sz="2000"/>
              <a:t>(1)各种球类活动;</a:t>
            </a:r>
            <a:endParaRPr lang="zh-CN" altLang="en-US" sz="2000"/>
          </a:p>
          <a:p>
            <a:pPr marL="0" indent="0">
              <a:lnSpc>
                <a:spcPct val="150000"/>
              </a:lnSpc>
              <a:buNone/>
            </a:pPr>
            <a:r>
              <a:rPr lang="zh-CN" altLang="en-US" sz="2000"/>
              <a:t>(2)室内大型器械活动,如充气城堡、翻斗乐、蹦床、海洋球池等;</a:t>
            </a:r>
            <a:endParaRPr lang="zh-CN" altLang="en-US" sz="2000"/>
          </a:p>
          <a:p>
            <a:pPr marL="0" indent="0">
              <a:lnSpc>
                <a:spcPct val="150000"/>
              </a:lnSpc>
              <a:buNone/>
            </a:pPr>
            <a:r>
              <a:rPr lang="zh-CN" altLang="en-US" sz="2000"/>
              <a:t>(3)创造性身体表现活动,如舞蹈、体操、身体探索活动等;</a:t>
            </a:r>
            <a:endParaRPr lang="zh-CN" altLang="en-US" sz="2000"/>
          </a:p>
          <a:p>
            <a:pPr marL="0" indent="0">
              <a:lnSpc>
                <a:spcPct val="150000"/>
              </a:lnSpc>
              <a:buNone/>
            </a:pPr>
            <a:r>
              <a:rPr lang="zh-CN" altLang="en-US" sz="2000"/>
              <a:t>(4)体育游戏活动;</a:t>
            </a:r>
            <a:endParaRPr lang="zh-CN" altLang="en-US" sz="2000"/>
          </a:p>
          <a:p>
            <a:pPr marL="0" indent="0">
              <a:lnSpc>
                <a:spcPct val="150000"/>
              </a:lnSpc>
              <a:buNone/>
            </a:pPr>
            <a:r>
              <a:rPr lang="zh-CN" altLang="en-US" sz="2000"/>
              <a:t>(5)中、小型器械活动,如跳绳、平衡板、小隧道、垫上运动,以及各种感觉统合活动器材等。</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10000"/>
          </a:bodyPr>
          <a:p>
            <a:pPr marL="0" indent="0">
              <a:lnSpc>
                <a:spcPct val="150000"/>
              </a:lnSpc>
              <a:buNone/>
            </a:pPr>
            <a:r>
              <a:rPr lang="zh-CN" altLang="en-US" sz="2400" b="1"/>
              <a:t> 三、 学前儿童体育活动的组织形式</a:t>
            </a:r>
            <a:endParaRPr lang="zh-CN" altLang="en-US" sz="2400" b="1"/>
          </a:p>
          <a:p>
            <a:pPr marL="0" indent="0">
              <a:lnSpc>
                <a:spcPct val="150000"/>
              </a:lnSpc>
              <a:buNone/>
            </a:pPr>
            <a:r>
              <a:rPr lang="zh-CN" altLang="en-US" sz="2000"/>
              <a:t>  (四） 室内体育活动</a:t>
            </a:r>
            <a:endParaRPr lang="zh-CN" altLang="en-US" sz="2000"/>
          </a:p>
          <a:p>
            <a:pPr marL="0" indent="0">
              <a:lnSpc>
                <a:spcPct val="150000"/>
              </a:lnSpc>
              <a:buNone/>
            </a:pPr>
            <a:r>
              <a:rPr lang="en-US" altLang="zh-CN" sz="2000"/>
              <a:t>      </a:t>
            </a:r>
            <a:r>
              <a:rPr lang="zh-CN" altLang="en-US" sz="2000"/>
              <a:t>3. 室内体育活动的组织及指导建议</a:t>
            </a:r>
            <a:endParaRPr lang="zh-CN" altLang="en-US" sz="2000"/>
          </a:p>
          <a:p>
            <a:pPr marL="0" indent="0">
              <a:lnSpc>
                <a:spcPct val="150000"/>
              </a:lnSpc>
              <a:buNone/>
            </a:pPr>
            <a:r>
              <a:rPr lang="zh-CN" altLang="en-US" sz="2000"/>
              <a:t>(1)根据场地大小安排幼儿人数,避免过于拥挤;</a:t>
            </a:r>
            <a:endParaRPr lang="zh-CN" altLang="en-US" sz="2000"/>
          </a:p>
          <a:p>
            <a:pPr marL="0" indent="0">
              <a:lnSpc>
                <a:spcPct val="150000"/>
              </a:lnSpc>
              <a:buNone/>
            </a:pPr>
            <a:r>
              <a:rPr lang="zh-CN" altLang="en-US" sz="2000"/>
              <a:t>(2)要求幼儿注意安全,不干扰他人活动;</a:t>
            </a:r>
            <a:endParaRPr lang="zh-CN" altLang="en-US" sz="2000"/>
          </a:p>
          <a:p>
            <a:pPr marL="0" indent="0">
              <a:lnSpc>
                <a:spcPct val="150000"/>
              </a:lnSpc>
              <a:buNone/>
            </a:pPr>
            <a:r>
              <a:rPr lang="zh-CN" altLang="en-US" sz="2000"/>
              <a:t>(3)教师要提供适宜的室内活动器械,以及准备能够引发和丰富幼儿创造性活动的材料与音乐;</a:t>
            </a:r>
            <a:endParaRPr lang="zh-CN" altLang="en-US" sz="2000"/>
          </a:p>
          <a:p>
            <a:pPr marL="0" indent="0">
              <a:lnSpc>
                <a:spcPct val="150000"/>
              </a:lnSpc>
              <a:buNone/>
            </a:pPr>
            <a:r>
              <a:rPr lang="zh-CN" altLang="en-US" sz="2000"/>
              <a:t>(4)可以组织并指导幼儿自己布置和整理场地、器材。</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10000"/>
          </a:bodyPr>
          <a:p>
            <a:pPr marL="0" indent="0">
              <a:lnSpc>
                <a:spcPct val="150000"/>
              </a:lnSpc>
              <a:buNone/>
            </a:pPr>
            <a:r>
              <a:rPr lang="zh-CN" altLang="en-US" sz="2400" b="1"/>
              <a:t> 三、 学前儿童体育活动的组织形式</a:t>
            </a:r>
            <a:endParaRPr lang="zh-CN" altLang="en-US" sz="2400" b="1"/>
          </a:p>
          <a:p>
            <a:pPr marL="0" indent="0">
              <a:lnSpc>
                <a:spcPct val="150000"/>
              </a:lnSpc>
              <a:buNone/>
            </a:pPr>
            <a:r>
              <a:rPr lang="zh-CN" altLang="en-US" sz="2000"/>
              <a:t>  (五） 野趣活动</a:t>
            </a:r>
            <a:endParaRPr lang="zh-CN" altLang="en-US" sz="2000"/>
          </a:p>
          <a:p>
            <a:pPr marL="0" indent="0">
              <a:lnSpc>
                <a:spcPct val="150000"/>
              </a:lnSpc>
              <a:buNone/>
            </a:pPr>
            <a:r>
              <a:rPr lang="en-US" altLang="zh-CN" sz="2000"/>
              <a:t>     </a:t>
            </a:r>
            <a:r>
              <a:rPr lang="zh-CN" altLang="en-US" sz="2000"/>
              <a:t>幼儿园野趣活动是指利用周围自然环境中可锻炼身体的因素,进行挑战自我、回归自然的身体活动。</a:t>
            </a:r>
            <a:endParaRPr lang="zh-CN" altLang="en-US" sz="2000"/>
          </a:p>
          <a:p>
            <a:pPr marL="0" indent="0">
              <a:lnSpc>
                <a:spcPct val="150000"/>
              </a:lnSpc>
              <a:buNone/>
            </a:pPr>
            <a:r>
              <a:rPr lang="zh-CN" altLang="en-US" sz="2000"/>
              <a:t>    1. 野趣活动的内容</a:t>
            </a:r>
            <a:endParaRPr lang="zh-CN" altLang="en-US" sz="2000"/>
          </a:p>
          <a:p>
            <a:pPr marL="0" indent="0">
              <a:lnSpc>
                <a:spcPct val="150000"/>
              </a:lnSpc>
              <a:buNone/>
            </a:pPr>
            <a:r>
              <a:rPr lang="zh-CN" altLang="en-US" sz="2000"/>
              <a:t>大自然中可用于锻炼身体的自然环境和因素有很多,如宽阔的大草坪、疏密不同的树林、形状各异的小桥、高低起伏的山坡,还有沙地、海滩、泥地、乡间小道以及新鲜的空气和充足的阳光等。学前儿童在大自然的怀抱中用自己喜欢的方式尽情玩耍,既强健身体,又陶冶情操。</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10000"/>
          </a:bodyPr>
          <a:p>
            <a:pPr marL="0" indent="0">
              <a:lnSpc>
                <a:spcPct val="150000"/>
              </a:lnSpc>
              <a:buNone/>
            </a:pPr>
            <a:r>
              <a:rPr lang="zh-CN" altLang="en-US" sz="2400" b="1"/>
              <a:t> 三、 学前儿童体育活动的组织形式</a:t>
            </a:r>
            <a:endParaRPr lang="zh-CN" altLang="en-US" sz="2400" b="1"/>
          </a:p>
          <a:p>
            <a:pPr marL="0" indent="0">
              <a:lnSpc>
                <a:spcPct val="150000"/>
              </a:lnSpc>
              <a:buNone/>
            </a:pPr>
            <a:r>
              <a:rPr lang="zh-CN" altLang="en-US" sz="2000"/>
              <a:t>  (五） 野趣活动</a:t>
            </a:r>
            <a:endParaRPr lang="zh-CN" altLang="en-US" sz="2000"/>
          </a:p>
          <a:p>
            <a:pPr marL="0" indent="0">
              <a:lnSpc>
                <a:spcPct val="150000"/>
              </a:lnSpc>
              <a:buNone/>
            </a:pPr>
            <a:r>
              <a:rPr lang="en-US" altLang="zh-CN" sz="2000"/>
              <a:t>   </a:t>
            </a:r>
            <a:r>
              <a:rPr sz="2000"/>
              <a:t> 2. 野趣活动的特性</a:t>
            </a:r>
            <a:endParaRPr sz="2000"/>
          </a:p>
          <a:p>
            <a:pPr marL="0" indent="0">
              <a:lnSpc>
                <a:spcPct val="150000"/>
              </a:lnSpc>
              <a:buNone/>
            </a:pPr>
            <a:r>
              <a:rPr sz="2000"/>
              <a:t>野趣活动是在自然环境中进行的,活动材料简便丰富;活动环境多样,对幼儿具有一定的挑战性;活动方式、活动时间和空间有趣味又富有开放性,幼儿的运动欲望得到充分满足。</a:t>
            </a:r>
            <a:endParaRPr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762760"/>
            <a:ext cx="10587990" cy="4262120"/>
          </a:xfrm>
          <a:prstGeom prst="rect">
            <a:avLst/>
          </a:prstGeom>
        </p:spPr>
        <p:txBody>
          <a:bodyPr>
            <a:noAutofit/>
          </a:bodyPr>
          <a:p>
            <a:pPr marL="0" indent="0">
              <a:buNone/>
            </a:pPr>
            <a:r>
              <a:rPr lang="zh-CN" altLang="en-US" sz="2400" b="1"/>
              <a:t>一、 学前儿童体育的内涵</a:t>
            </a:r>
            <a:endParaRPr lang="zh-CN" altLang="en-US" sz="2400" b="1"/>
          </a:p>
          <a:p>
            <a:pPr marL="0" indent="0">
              <a:buNone/>
            </a:pPr>
            <a:endParaRPr lang="zh-CN" altLang="en-US" sz="2400" b="1"/>
          </a:p>
          <a:p>
            <a:r>
              <a:rPr lang="zh-CN" altLang="en-US" sz="2000"/>
              <a:t>《幼儿园工作规程》中指出,幼儿园的主要任务是：“贯彻国家的教育方针，按照保育与教育相结合的原则,遵循幼儿身心发展特点和规律，实施德、智、体、美等方面全面发展的教育,促进幼儿身心和谐发展。”</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学前儿童体育概述</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10000"/>
          </a:bodyPr>
          <a:p>
            <a:pPr marL="0" indent="0">
              <a:lnSpc>
                <a:spcPct val="150000"/>
              </a:lnSpc>
              <a:buNone/>
            </a:pPr>
            <a:r>
              <a:rPr lang="zh-CN" altLang="en-US" sz="2400" b="1"/>
              <a:t> 三、 学前儿童体育活动的组织形式</a:t>
            </a:r>
            <a:endParaRPr lang="zh-CN" altLang="en-US" sz="2400" b="1"/>
          </a:p>
          <a:p>
            <a:pPr marL="0" indent="0">
              <a:lnSpc>
                <a:spcPct val="150000"/>
              </a:lnSpc>
              <a:buNone/>
            </a:pPr>
            <a:r>
              <a:rPr lang="zh-CN" altLang="en-US" sz="2000"/>
              <a:t>  (五） 野趣活动</a:t>
            </a:r>
            <a:endParaRPr lang="zh-CN" altLang="en-US" sz="2000"/>
          </a:p>
          <a:p>
            <a:pPr marL="0" indent="0">
              <a:lnSpc>
                <a:spcPct val="150000"/>
              </a:lnSpc>
              <a:buNone/>
            </a:pPr>
            <a:r>
              <a:rPr lang="en-US" altLang="zh-CN" sz="2000"/>
              <a:t>    </a:t>
            </a:r>
            <a:r>
              <a:rPr sz="2000"/>
              <a:t>3. 野趣活动的组织与指导建议</a:t>
            </a:r>
            <a:endParaRPr sz="2000"/>
          </a:p>
          <a:p>
            <a:pPr marL="0" indent="0">
              <a:lnSpc>
                <a:spcPct val="150000"/>
              </a:lnSpc>
              <a:buNone/>
            </a:pPr>
            <a:r>
              <a:rPr sz="2000"/>
              <a:t>活动环境应体现安全性、适宜性和挑战性的特点;根据不同季节、天气状况设计野趣活动主题;携带外出必备用品,如遮阳帽、茶水、医药箱等;外出活动前需进行安全教育;外出活动的安排需及时告知家长,得到家长的支持与配合;渗透环保教育,培养幼儿良好的社会公德。</a:t>
            </a:r>
            <a:endParaRPr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fontScale="25000"/>
          </a:bodyPr>
          <a:p>
            <a:pPr marL="0" indent="0">
              <a:lnSpc>
                <a:spcPct val="100000"/>
              </a:lnSpc>
              <a:buNone/>
            </a:pPr>
            <a:r>
              <a:rPr lang="zh-CN" altLang="en-US" sz="9600" b="1"/>
              <a:t> 三、 学前儿童体育活动的组织形式</a:t>
            </a:r>
            <a:endParaRPr lang="zh-CN" altLang="en-US" sz="9600" b="1"/>
          </a:p>
          <a:p>
            <a:pPr marL="0" indent="0">
              <a:lnSpc>
                <a:spcPct val="100000"/>
              </a:lnSpc>
              <a:buNone/>
            </a:pPr>
            <a:r>
              <a:rPr lang="zh-CN" altLang="en-US" sz="8000"/>
              <a:t>   (六） 亲子运动游戏</a:t>
            </a:r>
            <a:endParaRPr lang="zh-CN" altLang="en-US" sz="8000"/>
          </a:p>
          <a:p>
            <a:pPr marL="0" indent="0">
              <a:lnSpc>
                <a:spcPct val="100000"/>
              </a:lnSpc>
              <a:buNone/>
            </a:pPr>
            <a:r>
              <a:rPr lang="en-US" altLang="zh-CN" sz="8000"/>
              <a:t>      </a:t>
            </a:r>
            <a:r>
              <a:rPr lang="zh-CN" altLang="en-US" sz="8000"/>
              <a:t>随着家庭教育的重要性越来越受到肯定和认识,家(家庭)、园(学前教育机构)合作共育的新模式日渐成熟。幼儿园必须充分挖掘和发挥家长资源,以更好地促进学前儿童全面和谐发展。亲子运动游戏就是一种典型的家园共育活动。亲子运动游戏是指孩子与家庭成员间共同开展的以生动、有趣的体育游戏为主的一项活动,它是儿童游戏的一种重要形式。在亲子运动游戏中,幼儿是活动的主体,家庭成员起指导作用。</a:t>
            </a:r>
            <a:endParaRPr lang="zh-CN" altLang="en-US" sz="8000"/>
          </a:p>
          <a:p>
            <a:pPr marL="0" indent="0">
              <a:lnSpc>
                <a:spcPct val="100000"/>
              </a:lnSpc>
              <a:buNone/>
            </a:pPr>
            <a:r>
              <a:rPr lang="zh-CN" altLang="en-US" sz="8000"/>
              <a:t>    1. 亲子运动游戏的意义</a:t>
            </a:r>
            <a:endParaRPr lang="zh-CN" altLang="en-US" sz="8000"/>
          </a:p>
          <a:p>
            <a:pPr marL="0" indent="0">
              <a:lnSpc>
                <a:spcPct val="100000"/>
              </a:lnSpc>
              <a:buNone/>
            </a:pPr>
            <a:r>
              <a:rPr lang="zh-CN" altLang="en-US" sz="8000"/>
              <a:t>    2. 亲子运动游戏的特性</a:t>
            </a:r>
            <a:endParaRPr lang="zh-CN" altLang="en-US" sz="8000"/>
          </a:p>
          <a:p>
            <a:pPr marL="0" indent="0">
              <a:lnSpc>
                <a:spcPct val="100000"/>
              </a:lnSpc>
              <a:buNone/>
            </a:pPr>
            <a:r>
              <a:rPr lang="zh-CN" altLang="en-US" sz="8000"/>
              <a:t>    3. 亲子运动游戏的内容</a:t>
            </a:r>
            <a:endParaRPr lang="zh-CN" altLang="en-US" sz="8000"/>
          </a:p>
          <a:p>
            <a:pPr marL="0" indent="0">
              <a:lnSpc>
                <a:spcPct val="100000"/>
              </a:lnSpc>
              <a:buNone/>
            </a:pPr>
            <a:r>
              <a:rPr lang="zh-CN" altLang="en-US" sz="8000"/>
              <a:t>    4. 亲子运动游戏的指导建议</a:t>
            </a:r>
            <a:endParaRPr lang="zh-CN" altLang="en-US" sz="8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 三、 学前儿童体育活动的组织形式</a:t>
            </a:r>
            <a:endParaRPr lang="zh-CN" altLang="en-US" sz="2400" b="1"/>
          </a:p>
          <a:p>
            <a:pPr marL="0" indent="0">
              <a:lnSpc>
                <a:spcPct val="150000"/>
              </a:lnSpc>
              <a:buNone/>
            </a:pPr>
            <a:r>
              <a:rPr lang="zh-CN" altLang="en-US" sz="2000"/>
              <a:t>     (七） 其他形式的体育活动</a:t>
            </a:r>
            <a:endParaRPr lang="zh-CN" altLang="en-US" sz="2000"/>
          </a:p>
          <a:p>
            <a:pPr marL="0" indent="0">
              <a:lnSpc>
                <a:spcPct val="150000"/>
              </a:lnSpc>
              <a:buNone/>
            </a:pPr>
            <a:r>
              <a:rPr lang="zh-CN" altLang="en-US" sz="2000"/>
              <a:t>其他形式的幼儿园体育活动有很多,如运动会、三浴锻炼、远足活动等。</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学前儿童体育活动的基本内容</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00000"/>
              </a:lnSpc>
              <a:buNone/>
            </a:pPr>
            <a:endParaRPr lang="zh-CN" altLang="en-US" sz="2400" b="1">
              <a:solidFill>
                <a:srgbClr val="C00000"/>
              </a:solidFill>
            </a:endParaRPr>
          </a:p>
          <a:p>
            <a:pPr marL="0" indent="0">
              <a:lnSpc>
                <a:spcPct val="100000"/>
              </a:lnSpc>
              <a:buNone/>
            </a:pPr>
            <a:r>
              <a:rPr lang="zh-CN" altLang="en-US" sz="2400" b="1">
                <a:solidFill>
                  <a:srgbClr val="C00000"/>
                </a:solidFill>
              </a:rPr>
              <a:t>《3—6岁儿童学习与发展指南》健康领域中动作发展的目标</a:t>
            </a:r>
            <a:endParaRPr lang="zh-CN" altLang="en-US" sz="2400" b="1">
              <a:solidFill>
                <a:srgbClr val="C00000"/>
              </a:solidFill>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 </a:t>
            </a:r>
            <a:endParaRPr lang="zh-CN" altLang="en-US" sz="2000" b="1">
              <a:latin typeface="华文楷体" panose="02010600040101010101" charset="-122"/>
              <a:ea typeface="华文楷体" panose="02010600040101010101" charset="-122"/>
              <a:cs typeface="华文楷体" panose="02010600040101010101" charset="-122"/>
            </a:endParaRPr>
          </a:p>
        </p:txBody>
      </p:sp>
      <p:sp>
        <p:nvSpPr>
          <p:cNvPr id="3" name="标题 2"/>
          <p:cNvSpPr>
            <a:spLocks noGrp="1"/>
          </p:cNvSpPr>
          <p:nvPr>
            <p:ph type="title" idx="1"/>
          </p:nvPr>
        </p:nvSpPr>
        <p:spPr>
          <a:xfrm>
            <a:off x="798830" y="781685"/>
            <a:ext cx="5297170" cy="538480"/>
          </a:xfrm>
          <a:ln w="6350" cap="flat" cmpd="sng" algn="ctr">
            <a:solidFill>
              <a:schemeClr val="accent1"/>
            </a:solidFill>
            <a:prstDash val="dash"/>
            <a:miter lim="800000"/>
          </a:ln>
        </p:spPr>
        <p:style>
          <a:lnRef idx="0">
            <a:schemeClr val="accent3"/>
          </a:lnRef>
          <a:fillRef idx="0">
            <a:srgbClr val="FFFFFF"/>
          </a:fillRef>
          <a:effectRef idx="0">
            <a:srgbClr val="FFFFFF"/>
          </a:effectRef>
          <a:fontRef idx="minor">
            <a:schemeClr val="tx1"/>
          </a:fontRef>
        </p:style>
        <p:txBody>
          <a:bodyPr>
            <a:noAutofit/>
          </a:bodyPr>
          <a:p>
            <a:r>
              <a:rPr>
                <a:highlight>
                  <a:srgbClr val="FFFF00"/>
                </a:highlight>
              </a:rPr>
              <a:t>拓展阅读</a:t>
            </a:r>
            <a:endParaRPr>
              <a:highlight>
                <a:srgbClr val="FFFF00"/>
              </a:highlight>
            </a:endParaRPr>
          </a:p>
        </p:txBody>
      </p:sp>
      <p:sp>
        <p:nvSpPr>
          <p:cNvPr id="8" name="文本框 7"/>
          <p:cNvSpPr txBox="1"/>
          <p:nvPr>
            <p:custDataLst>
              <p:tags r:id="rId1"/>
            </p:custDataLst>
          </p:nvPr>
        </p:nvSpPr>
        <p:spPr>
          <a:xfrm>
            <a:off x="6672580" y="78168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P135</a:t>
            </a:r>
            <a:endParaRPr lang="zh-CN" altLang="en-US" b="1">
              <a:solidFill>
                <a:srgbClr val="C00000"/>
              </a:solidFill>
            </a:endParaRPr>
          </a:p>
        </p:txBody>
      </p:sp>
      <p:pic>
        <p:nvPicPr>
          <p:cNvPr id="4" name="图片 3"/>
          <p:cNvPicPr>
            <a:picLocks noChangeAspect="1"/>
          </p:cNvPicPr>
          <p:nvPr>
            <p:custDataLst>
              <p:tags r:id="rId2"/>
            </p:custDataLst>
          </p:nvPr>
        </p:nvPicPr>
        <p:blipFill>
          <a:blip r:embed="rId3"/>
          <a:stretch>
            <a:fillRect/>
          </a:stretch>
        </p:blipFill>
        <p:spPr>
          <a:xfrm>
            <a:off x="2033905" y="2668270"/>
            <a:ext cx="8170545" cy="401193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00000"/>
              </a:lnSpc>
              <a:buNone/>
            </a:pPr>
            <a:endParaRPr lang="zh-CN" altLang="en-US" sz="2400" b="1">
              <a:solidFill>
                <a:srgbClr val="C00000"/>
              </a:solidFill>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 </a:t>
            </a:r>
            <a:endParaRPr lang="zh-CN" altLang="en-US" sz="2000" b="1">
              <a:latin typeface="华文楷体" panose="02010600040101010101" charset="-122"/>
              <a:ea typeface="华文楷体" panose="02010600040101010101" charset="-122"/>
              <a:cs typeface="华文楷体" panose="02010600040101010101" charset="-122"/>
            </a:endParaRPr>
          </a:p>
        </p:txBody>
      </p:sp>
      <p:sp>
        <p:nvSpPr>
          <p:cNvPr id="3" name="标题 2"/>
          <p:cNvSpPr>
            <a:spLocks noGrp="1"/>
          </p:cNvSpPr>
          <p:nvPr>
            <p:ph type="title" idx="1"/>
          </p:nvPr>
        </p:nvSpPr>
        <p:spPr>
          <a:xfrm>
            <a:off x="798830" y="781685"/>
            <a:ext cx="5297170" cy="538480"/>
          </a:xfrm>
          <a:ln w="6350" cap="flat" cmpd="sng" algn="ctr">
            <a:solidFill>
              <a:schemeClr val="accent1"/>
            </a:solidFill>
            <a:prstDash val="dash"/>
            <a:miter lim="800000"/>
          </a:ln>
        </p:spPr>
        <p:style>
          <a:lnRef idx="0">
            <a:schemeClr val="accent3"/>
          </a:lnRef>
          <a:fillRef idx="0">
            <a:srgbClr val="FFFFFF"/>
          </a:fillRef>
          <a:effectRef idx="0">
            <a:srgbClr val="FFFFFF"/>
          </a:effectRef>
          <a:fontRef idx="minor">
            <a:schemeClr val="tx1"/>
          </a:fontRef>
        </p:style>
        <p:txBody>
          <a:bodyPr>
            <a:noAutofit/>
          </a:bodyPr>
          <a:p>
            <a:r>
              <a:rPr>
                <a:highlight>
                  <a:srgbClr val="FFFF00"/>
                </a:highlight>
              </a:rPr>
              <a:t>拓展阅读</a:t>
            </a:r>
            <a:endParaRPr>
              <a:highlight>
                <a:srgbClr val="FFFF00"/>
              </a:highlight>
            </a:endParaRPr>
          </a:p>
        </p:txBody>
      </p:sp>
      <p:sp>
        <p:nvSpPr>
          <p:cNvPr id="8" name="文本框 7"/>
          <p:cNvSpPr txBox="1"/>
          <p:nvPr>
            <p:custDataLst>
              <p:tags r:id="rId1"/>
            </p:custDataLst>
          </p:nvPr>
        </p:nvSpPr>
        <p:spPr>
          <a:xfrm>
            <a:off x="6672580" y="78168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P136</a:t>
            </a:r>
            <a:endParaRPr lang="zh-CN" altLang="en-US" b="1">
              <a:solidFill>
                <a:srgbClr val="C00000"/>
              </a:solidFill>
            </a:endParaRPr>
          </a:p>
        </p:txBody>
      </p:sp>
      <p:pic>
        <p:nvPicPr>
          <p:cNvPr id="5" name="图片 4"/>
          <p:cNvPicPr>
            <a:picLocks noChangeAspect="1"/>
          </p:cNvPicPr>
          <p:nvPr>
            <p:custDataLst>
              <p:tags r:id="rId2"/>
            </p:custDataLst>
          </p:nvPr>
        </p:nvPicPr>
        <p:blipFill>
          <a:blip r:embed="rId3"/>
          <a:stretch>
            <a:fillRect/>
          </a:stretch>
        </p:blipFill>
        <p:spPr>
          <a:xfrm>
            <a:off x="1736090" y="1704975"/>
            <a:ext cx="7978140" cy="5130165"/>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00000"/>
              </a:lnSpc>
              <a:buNone/>
            </a:pPr>
            <a:endParaRPr lang="zh-CN" altLang="en-US" sz="2400" b="1">
              <a:solidFill>
                <a:srgbClr val="C00000"/>
              </a:solidFill>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 </a:t>
            </a:r>
            <a:endParaRPr lang="zh-CN" altLang="en-US" sz="2000" b="1">
              <a:latin typeface="华文楷体" panose="02010600040101010101" charset="-122"/>
              <a:ea typeface="华文楷体" panose="02010600040101010101" charset="-122"/>
              <a:cs typeface="华文楷体" panose="02010600040101010101" charset="-122"/>
            </a:endParaRPr>
          </a:p>
        </p:txBody>
      </p:sp>
      <p:sp>
        <p:nvSpPr>
          <p:cNvPr id="3" name="标题 2"/>
          <p:cNvSpPr>
            <a:spLocks noGrp="1"/>
          </p:cNvSpPr>
          <p:nvPr>
            <p:ph type="title" idx="1"/>
          </p:nvPr>
        </p:nvSpPr>
        <p:spPr>
          <a:xfrm>
            <a:off x="798830" y="781685"/>
            <a:ext cx="5297170" cy="538480"/>
          </a:xfrm>
          <a:ln w="6350" cap="flat" cmpd="sng" algn="ctr">
            <a:solidFill>
              <a:schemeClr val="accent1"/>
            </a:solidFill>
            <a:prstDash val="dash"/>
            <a:miter lim="800000"/>
          </a:ln>
        </p:spPr>
        <p:style>
          <a:lnRef idx="0">
            <a:schemeClr val="accent3"/>
          </a:lnRef>
          <a:fillRef idx="0">
            <a:srgbClr val="FFFFFF"/>
          </a:fillRef>
          <a:effectRef idx="0">
            <a:srgbClr val="FFFFFF"/>
          </a:effectRef>
          <a:fontRef idx="minor">
            <a:schemeClr val="tx1"/>
          </a:fontRef>
        </p:style>
        <p:txBody>
          <a:bodyPr>
            <a:noAutofit/>
          </a:bodyPr>
          <a:p>
            <a:r>
              <a:rPr>
                <a:highlight>
                  <a:srgbClr val="FFFF00"/>
                </a:highlight>
              </a:rPr>
              <a:t>拓展阅读</a:t>
            </a:r>
            <a:endParaRPr>
              <a:highlight>
                <a:srgbClr val="FFFF00"/>
              </a:highlight>
            </a:endParaRPr>
          </a:p>
        </p:txBody>
      </p:sp>
      <p:sp>
        <p:nvSpPr>
          <p:cNvPr id="8" name="文本框 7"/>
          <p:cNvSpPr txBox="1"/>
          <p:nvPr>
            <p:custDataLst>
              <p:tags r:id="rId1"/>
            </p:custDataLst>
          </p:nvPr>
        </p:nvSpPr>
        <p:spPr>
          <a:xfrm>
            <a:off x="6672580" y="78168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P136</a:t>
            </a:r>
            <a:endParaRPr lang="zh-CN" altLang="en-US" b="1">
              <a:solidFill>
                <a:srgbClr val="C00000"/>
              </a:solidFill>
            </a:endParaRPr>
          </a:p>
        </p:txBody>
      </p:sp>
      <p:pic>
        <p:nvPicPr>
          <p:cNvPr id="4" name="图片 3"/>
          <p:cNvPicPr>
            <a:picLocks noChangeAspect="1"/>
          </p:cNvPicPr>
          <p:nvPr>
            <p:custDataLst>
              <p:tags r:id="rId2"/>
            </p:custDataLst>
          </p:nvPr>
        </p:nvPicPr>
        <p:blipFill>
          <a:blip r:embed="rId3"/>
          <a:stretch>
            <a:fillRect/>
          </a:stretch>
        </p:blipFill>
        <p:spPr>
          <a:xfrm>
            <a:off x="798830" y="1880870"/>
            <a:ext cx="10518140" cy="414401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00000"/>
              </a:lnSpc>
              <a:buNone/>
            </a:pPr>
            <a:endParaRPr lang="zh-CN" altLang="en-US" sz="2400" b="1">
              <a:solidFill>
                <a:srgbClr val="C00000"/>
              </a:solidFill>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 </a:t>
            </a:r>
            <a:endParaRPr lang="zh-CN" altLang="en-US" sz="2000" b="1">
              <a:latin typeface="华文楷体" panose="02010600040101010101" charset="-122"/>
              <a:ea typeface="华文楷体" panose="02010600040101010101" charset="-122"/>
              <a:cs typeface="华文楷体" panose="02010600040101010101" charset="-122"/>
            </a:endParaRPr>
          </a:p>
        </p:txBody>
      </p:sp>
      <p:sp>
        <p:nvSpPr>
          <p:cNvPr id="3" name="标题 2"/>
          <p:cNvSpPr>
            <a:spLocks noGrp="1"/>
          </p:cNvSpPr>
          <p:nvPr>
            <p:ph type="title" idx="1"/>
          </p:nvPr>
        </p:nvSpPr>
        <p:spPr>
          <a:xfrm>
            <a:off x="798830" y="781685"/>
            <a:ext cx="5297170" cy="538480"/>
          </a:xfrm>
          <a:ln w="6350" cap="flat" cmpd="sng" algn="ctr">
            <a:solidFill>
              <a:schemeClr val="accent1"/>
            </a:solidFill>
            <a:prstDash val="dash"/>
            <a:miter lim="800000"/>
          </a:ln>
        </p:spPr>
        <p:style>
          <a:lnRef idx="0">
            <a:schemeClr val="accent3"/>
          </a:lnRef>
          <a:fillRef idx="0">
            <a:srgbClr val="FFFFFF"/>
          </a:fillRef>
          <a:effectRef idx="0">
            <a:srgbClr val="FFFFFF"/>
          </a:effectRef>
          <a:fontRef idx="minor">
            <a:schemeClr val="tx1"/>
          </a:fontRef>
        </p:style>
        <p:txBody>
          <a:bodyPr>
            <a:noAutofit/>
          </a:bodyPr>
          <a:p>
            <a:r>
              <a:rPr>
                <a:highlight>
                  <a:srgbClr val="FFFF00"/>
                </a:highlight>
              </a:rPr>
              <a:t>拓展阅读</a:t>
            </a:r>
            <a:endParaRPr>
              <a:highlight>
                <a:srgbClr val="FFFF00"/>
              </a:highlight>
            </a:endParaRPr>
          </a:p>
        </p:txBody>
      </p:sp>
      <p:sp>
        <p:nvSpPr>
          <p:cNvPr id="8" name="文本框 7"/>
          <p:cNvSpPr txBox="1"/>
          <p:nvPr>
            <p:custDataLst>
              <p:tags r:id="rId1"/>
            </p:custDataLst>
          </p:nvPr>
        </p:nvSpPr>
        <p:spPr>
          <a:xfrm>
            <a:off x="6672580" y="78168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P137</a:t>
            </a:r>
            <a:endParaRPr lang="zh-CN" altLang="en-US" b="1">
              <a:solidFill>
                <a:srgbClr val="C00000"/>
              </a:solidFill>
            </a:endParaRPr>
          </a:p>
        </p:txBody>
      </p:sp>
      <p:pic>
        <p:nvPicPr>
          <p:cNvPr id="5" name="图片 4"/>
          <p:cNvPicPr>
            <a:picLocks noChangeAspect="1"/>
          </p:cNvPicPr>
          <p:nvPr>
            <p:custDataLst>
              <p:tags r:id="rId2"/>
            </p:custDataLst>
          </p:nvPr>
        </p:nvPicPr>
        <p:blipFill>
          <a:blip r:embed="rId3"/>
          <a:stretch>
            <a:fillRect/>
          </a:stretch>
        </p:blipFill>
        <p:spPr>
          <a:xfrm>
            <a:off x="786130" y="1837055"/>
            <a:ext cx="9266555" cy="482981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00000"/>
              </a:lnSpc>
              <a:buNone/>
            </a:pPr>
            <a:endParaRPr lang="zh-CN" altLang="en-US" sz="2400" b="1">
              <a:solidFill>
                <a:srgbClr val="C00000"/>
              </a:solidFill>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 </a:t>
            </a:r>
            <a:endParaRPr lang="zh-CN" altLang="en-US" sz="2000" b="1">
              <a:latin typeface="华文楷体" panose="02010600040101010101" charset="-122"/>
              <a:ea typeface="华文楷体" panose="02010600040101010101" charset="-122"/>
              <a:cs typeface="华文楷体" panose="02010600040101010101" charset="-122"/>
            </a:endParaRPr>
          </a:p>
        </p:txBody>
      </p:sp>
      <p:sp>
        <p:nvSpPr>
          <p:cNvPr id="3" name="标题 2"/>
          <p:cNvSpPr>
            <a:spLocks noGrp="1"/>
          </p:cNvSpPr>
          <p:nvPr>
            <p:ph type="title" idx="1"/>
          </p:nvPr>
        </p:nvSpPr>
        <p:spPr>
          <a:xfrm>
            <a:off x="798830" y="781685"/>
            <a:ext cx="5297170" cy="538480"/>
          </a:xfrm>
          <a:ln w="6350" cap="flat" cmpd="sng" algn="ctr">
            <a:solidFill>
              <a:schemeClr val="accent1"/>
            </a:solidFill>
            <a:prstDash val="dash"/>
            <a:miter lim="800000"/>
          </a:ln>
        </p:spPr>
        <p:style>
          <a:lnRef idx="0">
            <a:schemeClr val="accent3"/>
          </a:lnRef>
          <a:fillRef idx="0">
            <a:srgbClr val="FFFFFF"/>
          </a:fillRef>
          <a:effectRef idx="0">
            <a:srgbClr val="FFFFFF"/>
          </a:effectRef>
          <a:fontRef idx="minor">
            <a:schemeClr val="tx1"/>
          </a:fontRef>
        </p:style>
        <p:txBody>
          <a:bodyPr>
            <a:noAutofit/>
          </a:bodyPr>
          <a:p>
            <a:r>
              <a:rPr>
                <a:highlight>
                  <a:srgbClr val="FFFF00"/>
                </a:highlight>
              </a:rPr>
              <a:t>拓展阅读</a:t>
            </a:r>
            <a:endParaRPr>
              <a:highlight>
                <a:srgbClr val="FFFF00"/>
              </a:highlight>
            </a:endParaRPr>
          </a:p>
        </p:txBody>
      </p:sp>
      <p:sp>
        <p:nvSpPr>
          <p:cNvPr id="8" name="文本框 7"/>
          <p:cNvSpPr txBox="1"/>
          <p:nvPr>
            <p:custDataLst>
              <p:tags r:id="rId1"/>
            </p:custDataLst>
          </p:nvPr>
        </p:nvSpPr>
        <p:spPr>
          <a:xfrm>
            <a:off x="6672580" y="78168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P138</a:t>
            </a:r>
            <a:endParaRPr lang="zh-CN" altLang="en-US" b="1">
              <a:solidFill>
                <a:srgbClr val="C00000"/>
              </a:solidFill>
            </a:endParaRPr>
          </a:p>
        </p:txBody>
      </p:sp>
      <p:pic>
        <p:nvPicPr>
          <p:cNvPr id="4" name="图片 3"/>
          <p:cNvPicPr>
            <a:picLocks noChangeAspect="1"/>
          </p:cNvPicPr>
          <p:nvPr>
            <p:custDataLst>
              <p:tags r:id="rId2"/>
            </p:custDataLst>
          </p:nvPr>
        </p:nvPicPr>
        <p:blipFill>
          <a:blip r:embed="rId3"/>
          <a:stretch>
            <a:fillRect/>
          </a:stretch>
        </p:blipFill>
        <p:spPr>
          <a:xfrm>
            <a:off x="1590675" y="1461770"/>
            <a:ext cx="7210425" cy="5243195"/>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idx="1"/>
            <p:custDataLst>
              <p:tags r:id="rId1"/>
            </p:custDataLst>
          </p:nvPr>
        </p:nvSpPr>
        <p:spPr/>
        <p:txBody>
          <a:bodyPr>
            <a:normAutofit/>
          </a:bodyPr>
          <a:p>
            <a:r>
              <a:rPr lang="zh-CN" altLang="en-US" sz="3100">
                <a:solidFill>
                  <a:srgbClr val="C00000"/>
                </a:solidFill>
              </a:rPr>
              <a:t>教与学的建议</a:t>
            </a:r>
            <a:r>
              <a:rPr lang="zh-CN" altLang="en-US">
                <a:solidFill>
                  <a:schemeClr val="tx1"/>
                </a:solidFill>
              </a:rPr>
              <a:t>  </a:t>
            </a:r>
            <a:endParaRPr lang="zh-CN" altLang="en-US">
              <a:solidFill>
                <a:schemeClr val="tx1"/>
              </a:solidFill>
            </a:endParaRPr>
          </a:p>
        </p:txBody>
      </p:sp>
      <p:sp>
        <p:nvSpPr>
          <p:cNvPr id="2" name="内容占位符 1"/>
          <p:cNvSpPr>
            <a:spLocks noGrp="1"/>
          </p:cNvSpPr>
          <p:nvPr>
            <p:ph idx="4294967295"/>
            <p:custDataLst>
              <p:tags r:id="rId2"/>
            </p:custDataLst>
          </p:nvPr>
        </p:nvSpPr>
        <p:spPr>
          <a:xfrm>
            <a:off x="880745" y="1721485"/>
            <a:ext cx="10340340" cy="3961765"/>
          </a:xfrm>
          <a:prstGeom prst="rect">
            <a:avLst/>
          </a:prstGeom>
        </p:spPr>
        <p:txBody>
          <a:bodyPr>
            <a:noAutofit/>
          </a:bodyPr>
          <a:p>
            <a:pPr marL="0" indent="0">
              <a:buNone/>
            </a:pPr>
            <a:r>
              <a:rPr lang="zh-CN" altLang="en-US" sz="2400"/>
              <a:t>1. 教师可带领学生参观当地一所幼儿园，指导学生观看幼儿园现场活动，如早操活动、户外体育活动、集体体育教学活动等，增加学生对学前儿童体育活动组织的感性认识。</a:t>
            </a:r>
            <a:endParaRPr lang="zh-CN" altLang="en-US" sz="2400"/>
          </a:p>
          <a:p>
            <a:pPr marL="0" indent="0">
              <a:buNone/>
            </a:pPr>
            <a:endParaRPr lang="zh-CN" altLang="en-US" sz="2400"/>
          </a:p>
          <a:p>
            <a:pPr marL="0" indent="0">
              <a:buNone/>
            </a:pPr>
            <a:r>
              <a:rPr lang="zh-CN" altLang="en-US" sz="2400"/>
              <a:t>2. 学生可以自主学习《3—6岁儿童学习与发展指南》中健康领域的内容，对学前儿童动作发展目标有所了解，并在此基础上讨论如何结合幼儿园一日生活开展适宜幼儿的运动。</a:t>
            </a:r>
            <a:endParaRPr lang="zh-CN" altLang="en-US" sz="2400"/>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idx="1"/>
            <p:custDataLst>
              <p:tags r:id="rId1"/>
            </p:custDataLst>
          </p:nvPr>
        </p:nvSpPr>
        <p:spPr/>
        <p:txBody>
          <a:bodyPr>
            <a:normAutofit/>
          </a:bodyPr>
          <a:p>
            <a:r>
              <a:rPr lang="zh-CN" altLang="en-US" sz="3100">
                <a:solidFill>
                  <a:schemeClr val="tx1"/>
                </a:solidFill>
              </a:rPr>
              <a:t>本章思考题</a:t>
            </a:r>
            <a:r>
              <a:rPr lang="zh-CN" altLang="en-US">
                <a:solidFill>
                  <a:schemeClr val="tx1"/>
                </a:solidFill>
              </a:rPr>
              <a:t>    </a:t>
            </a:r>
            <a:endParaRPr lang="zh-CN" altLang="en-US">
              <a:solidFill>
                <a:schemeClr val="tx1"/>
              </a:solidFill>
            </a:endParaRPr>
          </a:p>
        </p:txBody>
      </p:sp>
      <p:sp>
        <p:nvSpPr>
          <p:cNvPr id="3" name="Freeform 5"/>
          <p:cNvSpPr/>
          <p:nvPr>
            <p:custDataLst>
              <p:tags r:id="rId2"/>
            </p:custDataLst>
          </p:nvPr>
        </p:nvSpPr>
        <p:spPr bwMode="auto">
          <a:xfrm>
            <a:off x="971868" y="1984375"/>
            <a:ext cx="1211634" cy="777470"/>
          </a:xfrm>
          <a:custGeom>
            <a:avLst/>
            <a:gdLst>
              <a:gd name="T0" fmla="*/ 215 w 1121"/>
              <a:gd name="T1" fmla="*/ 0 h 719"/>
              <a:gd name="T2" fmla="*/ 793 w 1121"/>
              <a:gd name="T3" fmla="*/ 0 h 719"/>
              <a:gd name="T4" fmla="*/ 1121 w 1121"/>
              <a:gd name="T5" fmla="*/ 353 h 719"/>
              <a:gd name="T6" fmla="*/ 777 w 1121"/>
              <a:gd name="T7" fmla="*/ 719 h 719"/>
              <a:gd name="T8" fmla="*/ 0 w 1121"/>
              <a:gd name="T9" fmla="*/ 719 h 719"/>
              <a:gd name="T10" fmla="*/ 215 w 1121"/>
              <a:gd name="T11" fmla="*/ 0 h 719"/>
            </a:gdLst>
            <a:ahLst/>
            <a:cxnLst>
              <a:cxn ang="0">
                <a:pos x="T0" y="T1"/>
              </a:cxn>
              <a:cxn ang="0">
                <a:pos x="T2" y="T3"/>
              </a:cxn>
              <a:cxn ang="0">
                <a:pos x="T4" y="T5"/>
              </a:cxn>
              <a:cxn ang="0">
                <a:pos x="T6" y="T7"/>
              </a:cxn>
              <a:cxn ang="0">
                <a:pos x="T8" y="T9"/>
              </a:cxn>
              <a:cxn ang="0">
                <a:pos x="T10" y="T11"/>
              </a:cxn>
            </a:cxnLst>
            <a:rect l="0" t="0" r="r" b="b"/>
            <a:pathLst>
              <a:path w="1121" h="719">
                <a:moveTo>
                  <a:pt x="215" y="0"/>
                </a:moveTo>
                <a:cubicBezTo>
                  <a:pt x="793" y="0"/>
                  <a:pt x="793" y="0"/>
                  <a:pt x="793" y="0"/>
                </a:cubicBezTo>
                <a:cubicBezTo>
                  <a:pt x="793" y="0"/>
                  <a:pt x="1109" y="27"/>
                  <a:pt x="1121" y="353"/>
                </a:cubicBezTo>
                <a:cubicBezTo>
                  <a:pt x="1113" y="719"/>
                  <a:pt x="777" y="719"/>
                  <a:pt x="777" y="719"/>
                </a:cubicBezTo>
                <a:cubicBezTo>
                  <a:pt x="0" y="719"/>
                  <a:pt x="0" y="719"/>
                  <a:pt x="0" y="719"/>
                </a:cubicBezTo>
                <a:lnTo>
                  <a:pt x="215" y="0"/>
                </a:lnTo>
                <a:close/>
              </a:path>
            </a:pathLst>
          </a:custGeom>
          <a:solidFill>
            <a:schemeClr val="accent1"/>
          </a:solidFill>
          <a:ln>
            <a:noFill/>
          </a:ln>
          <a:effectLst>
            <a:outerShdw blurRad="101600" dist="101600" dir="2700000" algn="tl" rotWithShape="0">
              <a:prstClr val="black">
                <a:alpha val="15000"/>
              </a:prstClr>
            </a:outerShdw>
          </a:effectLst>
        </p:spPr>
        <p:txBody>
          <a:bodyPr vert="horz" wrap="square" lIns="91440" tIns="45720" rIns="91440" bIns="45720" numCol="1" anchor="t" anchorCtr="0" compatLnSpc="1">
            <a:normAutofit/>
          </a:bodyPr>
          <a:lstStyle/>
          <a:p>
            <a:endParaRPr lang="zh-CN" altLang="en-US">
              <a:solidFill>
                <a:schemeClr val="dk1"/>
              </a:solidFill>
              <a:latin typeface="+mn-ea"/>
            </a:endParaRPr>
          </a:p>
        </p:txBody>
      </p:sp>
      <p:sp>
        <p:nvSpPr>
          <p:cNvPr id="4" name="Freeform 6"/>
          <p:cNvSpPr/>
          <p:nvPr>
            <p:custDataLst>
              <p:tags r:id="rId3"/>
            </p:custDataLst>
          </p:nvPr>
        </p:nvSpPr>
        <p:spPr bwMode="auto">
          <a:xfrm>
            <a:off x="971868" y="2762250"/>
            <a:ext cx="321242" cy="268026"/>
          </a:xfrm>
          <a:custGeom>
            <a:avLst/>
            <a:gdLst>
              <a:gd name="T0" fmla="*/ 0 w 706"/>
              <a:gd name="T1" fmla="*/ 0 h 589"/>
              <a:gd name="T2" fmla="*/ 511 w 706"/>
              <a:gd name="T3" fmla="*/ 589 h 589"/>
              <a:gd name="T4" fmla="*/ 706 w 706"/>
              <a:gd name="T5" fmla="*/ 0 h 589"/>
              <a:gd name="T6" fmla="*/ 0 w 706"/>
              <a:gd name="T7" fmla="*/ 0 h 589"/>
            </a:gdLst>
            <a:ahLst/>
            <a:cxnLst>
              <a:cxn ang="0">
                <a:pos x="T0" y="T1"/>
              </a:cxn>
              <a:cxn ang="0">
                <a:pos x="T2" y="T3"/>
              </a:cxn>
              <a:cxn ang="0">
                <a:pos x="T4" y="T5"/>
              </a:cxn>
              <a:cxn ang="0">
                <a:pos x="T6" y="T7"/>
              </a:cxn>
            </a:cxnLst>
            <a:rect l="0" t="0" r="r" b="b"/>
            <a:pathLst>
              <a:path w="706" h="589">
                <a:moveTo>
                  <a:pt x="0" y="0"/>
                </a:moveTo>
                <a:lnTo>
                  <a:pt x="511" y="589"/>
                </a:lnTo>
                <a:lnTo>
                  <a:pt x="706" y="0"/>
                </a:lnTo>
                <a:lnTo>
                  <a:pt x="0" y="0"/>
                </a:lnTo>
                <a:close/>
              </a:path>
            </a:pathLst>
          </a:custGeom>
          <a:solidFill>
            <a:schemeClr val="accent1">
              <a:alpha val="80000"/>
            </a:schemeClr>
          </a:solidFill>
          <a:ln>
            <a:noFill/>
          </a:ln>
        </p:spPr>
        <p:txBody>
          <a:bodyPr vert="horz" wrap="square" lIns="91440" tIns="45720" rIns="91440" bIns="45720" numCol="1" anchor="t" anchorCtr="0" compatLnSpc="1">
            <a:normAutofit fontScale="60000" lnSpcReduction="20000"/>
          </a:bodyPr>
          <a:lstStyle/>
          <a:p>
            <a:endParaRPr lang="zh-CN" altLang="en-US" dirty="0">
              <a:solidFill>
                <a:schemeClr val="dk1"/>
              </a:solidFill>
              <a:latin typeface="+mn-ea"/>
            </a:endParaRPr>
          </a:p>
        </p:txBody>
      </p:sp>
      <p:sp>
        <p:nvSpPr>
          <p:cNvPr id="7" name="文本框 58"/>
          <p:cNvSpPr txBox="1"/>
          <p:nvPr>
            <p:custDataLst>
              <p:tags r:id="rId4"/>
            </p:custDataLst>
          </p:nvPr>
        </p:nvSpPr>
        <p:spPr>
          <a:xfrm>
            <a:off x="1227138" y="2084705"/>
            <a:ext cx="701541" cy="562011"/>
          </a:xfrm>
          <a:prstGeom prst="rect">
            <a:avLst/>
          </a:prstGeom>
          <a:noFill/>
        </p:spPr>
        <p:txBody>
          <a:bodyPr wrap="square" lIns="0" tIns="0" rIns="0" bIns="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200" spc="300" dirty="0">
                <a:solidFill>
                  <a:schemeClr val="lt1">
                    <a:lumMod val="100000"/>
                  </a:schemeClr>
                </a:solidFill>
                <a:latin typeface="+mn-ea"/>
                <a:cs typeface="+mn-lt"/>
              </a:rPr>
              <a:t>01</a:t>
            </a:r>
            <a:endParaRPr lang="en-US" altLang="zh-CN" sz="3200" spc="300" dirty="0">
              <a:solidFill>
                <a:schemeClr val="lt1">
                  <a:lumMod val="100000"/>
                </a:schemeClr>
              </a:solidFill>
              <a:latin typeface="+mn-ea"/>
              <a:cs typeface="+mn-lt"/>
            </a:endParaRPr>
          </a:p>
        </p:txBody>
      </p:sp>
      <p:sp>
        <p:nvSpPr>
          <p:cNvPr id="14" name="文本框 60"/>
          <p:cNvSpPr txBox="1"/>
          <p:nvPr>
            <p:custDataLst>
              <p:tags r:id="rId5"/>
            </p:custDataLst>
          </p:nvPr>
        </p:nvSpPr>
        <p:spPr>
          <a:xfrm>
            <a:off x="642938" y="3383915"/>
            <a:ext cx="1869693" cy="2445982"/>
          </a:xfrm>
          <a:prstGeom prst="rect">
            <a:avLst/>
          </a:prstGeom>
          <a:noFill/>
        </p:spPr>
        <p:txBody>
          <a:bodyPr wrap="square" rIns="0" rtlCol="0">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30000"/>
              </a:lnSpc>
            </a:pPr>
            <a:r>
              <a:rPr lang="zh-CN" altLang="en-US" sz="2000" spc="150" dirty="0">
                <a:latin typeface="+mn-ea"/>
                <a:sym typeface="+mn-ea"/>
              </a:rPr>
              <a:t>简述学前儿童体育的内涵。</a:t>
            </a:r>
            <a:endParaRPr lang="zh-CN" altLang="en-US" sz="2000" spc="150" dirty="0">
              <a:latin typeface="+mn-ea"/>
              <a:sym typeface="+mn-ea"/>
            </a:endParaRPr>
          </a:p>
        </p:txBody>
      </p:sp>
      <p:sp>
        <p:nvSpPr>
          <p:cNvPr id="15" name="Freeform 5"/>
          <p:cNvSpPr/>
          <p:nvPr>
            <p:custDataLst>
              <p:tags r:id="rId6"/>
            </p:custDataLst>
          </p:nvPr>
        </p:nvSpPr>
        <p:spPr bwMode="auto">
          <a:xfrm>
            <a:off x="3222308" y="1984375"/>
            <a:ext cx="1211634" cy="777470"/>
          </a:xfrm>
          <a:custGeom>
            <a:avLst/>
            <a:gdLst>
              <a:gd name="T0" fmla="*/ 215 w 1121"/>
              <a:gd name="T1" fmla="*/ 0 h 719"/>
              <a:gd name="T2" fmla="*/ 793 w 1121"/>
              <a:gd name="T3" fmla="*/ 0 h 719"/>
              <a:gd name="T4" fmla="*/ 1121 w 1121"/>
              <a:gd name="T5" fmla="*/ 353 h 719"/>
              <a:gd name="T6" fmla="*/ 777 w 1121"/>
              <a:gd name="T7" fmla="*/ 719 h 719"/>
              <a:gd name="T8" fmla="*/ 0 w 1121"/>
              <a:gd name="T9" fmla="*/ 719 h 719"/>
              <a:gd name="T10" fmla="*/ 215 w 1121"/>
              <a:gd name="T11" fmla="*/ 0 h 719"/>
            </a:gdLst>
            <a:ahLst/>
            <a:cxnLst>
              <a:cxn ang="0">
                <a:pos x="T0" y="T1"/>
              </a:cxn>
              <a:cxn ang="0">
                <a:pos x="T2" y="T3"/>
              </a:cxn>
              <a:cxn ang="0">
                <a:pos x="T4" y="T5"/>
              </a:cxn>
              <a:cxn ang="0">
                <a:pos x="T6" y="T7"/>
              </a:cxn>
              <a:cxn ang="0">
                <a:pos x="T8" y="T9"/>
              </a:cxn>
              <a:cxn ang="0">
                <a:pos x="T10" y="T11"/>
              </a:cxn>
            </a:cxnLst>
            <a:rect l="0" t="0" r="r" b="b"/>
            <a:pathLst>
              <a:path w="1121" h="719">
                <a:moveTo>
                  <a:pt x="215" y="0"/>
                </a:moveTo>
                <a:cubicBezTo>
                  <a:pt x="793" y="0"/>
                  <a:pt x="793" y="0"/>
                  <a:pt x="793" y="0"/>
                </a:cubicBezTo>
                <a:cubicBezTo>
                  <a:pt x="793" y="0"/>
                  <a:pt x="1109" y="27"/>
                  <a:pt x="1121" y="353"/>
                </a:cubicBezTo>
                <a:cubicBezTo>
                  <a:pt x="1113" y="719"/>
                  <a:pt x="777" y="719"/>
                  <a:pt x="777" y="719"/>
                </a:cubicBezTo>
                <a:cubicBezTo>
                  <a:pt x="0" y="719"/>
                  <a:pt x="0" y="719"/>
                  <a:pt x="0" y="719"/>
                </a:cubicBezTo>
                <a:lnTo>
                  <a:pt x="215" y="0"/>
                </a:lnTo>
                <a:close/>
              </a:path>
            </a:pathLst>
          </a:custGeom>
          <a:solidFill>
            <a:schemeClr val="accent2"/>
          </a:solidFill>
          <a:ln>
            <a:noFill/>
          </a:ln>
          <a:effectLst>
            <a:outerShdw blurRad="101600" dist="101600" dir="2700000" algn="tl" rotWithShape="0">
              <a:prstClr val="black">
                <a:alpha val="15000"/>
              </a:prstClr>
            </a:outerShdw>
          </a:effectLst>
        </p:spPr>
        <p:txBody>
          <a:bodyPr vert="horz" wrap="square" lIns="91440" tIns="45720" rIns="91440" bIns="45720" numCol="1" anchor="t" anchorCtr="0" compatLnSpc="1">
            <a:normAutofit/>
          </a:bodyPr>
          <a:lstStyle/>
          <a:p>
            <a:endParaRPr lang="zh-CN" altLang="en-US">
              <a:solidFill>
                <a:schemeClr val="dk1"/>
              </a:solidFill>
              <a:latin typeface="+mn-ea"/>
            </a:endParaRPr>
          </a:p>
        </p:txBody>
      </p:sp>
      <p:sp>
        <p:nvSpPr>
          <p:cNvPr id="19" name="Freeform 6"/>
          <p:cNvSpPr/>
          <p:nvPr>
            <p:custDataLst>
              <p:tags r:id="rId7"/>
            </p:custDataLst>
          </p:nvPr>
        </p:nvSpPr>
        <p:spPr bwMode="auto">
          <a:xfrm>
            <a:off x="3222308" y="2762250"/>
            <a:ext cx="321242" cy="268026"/>
          </a:xfrm>
          <a:custGeom>
            <a:avLst/>
            <a:gdLst>
              <a:gd name="T0" fmla="*/ 0 w 706"/>
              <a:gd name="T1" fmla="*/ 0 h 589"/>
              <a:gd name="T2" fmla="*/ 511 w 706"/>
              <a:gd name="T3" fmla="*/ 589 h 589"/>
              <a:gd name="T4" fmla="*/ 706 w 706"/>
              <a:gd name="T5" fmla="*/ 0 h 589"/>
              <a:gd name="T6" fmla="*/ 0 w 706"/>
              <a:gd name="T7" fmla="*/ 0 h 589"/>
            </a:gdLst>
            <a:ahLst/>
            <a:cxnLst>
              <a:cxn ang="0">
                <a:pos x="T0" y="T1"/>
              </a:cxn>
              <a:cxn ang="0">
                <a:pos x="T2" y="T3"/>
              </a:cxn>
              <a:cxn ang="0">
                <a:pos x="T4" y="T5"/>
              </a:cxn>
              <a:cxn ang="0">
                <a:pos x="T6" y="T7"/>
              </a:cxn>
            </a:cxnLst>
            <a:rect l="0" t="0" r="r" b="b"/>
            <a:pathLst>
              <a:path w="706" h="589">
                <a:moveTo>
                  <a:pt x="0" y="0"/>
                </a:moveTo>
                <a:lnTo>
                  <a:pt x="511" y="589"/>
                </a:lnTo>
                <a:lnTo>
                  <a:pt x="706" y="0"/>
                </a:lnTo>
                <a:lnTo>
                  <a:pt x="0" y="0"/>
                </a:lnTo>
                <a:close/>
              </a:path>
            </a:pathLst>
          </a:custGeom>
          <a:solidFill>
            <a:schemeClr val="accent2">
              <a:alpha val="80000"/>
            </a:schemeClr>
          </a:solidFill>
          <a:ln>
            <a:noFill/>
          </a:ln>
        </p:spPr>
        <p:txBody>
          <a:bodyPr vert="horz" wrap="square" lIns="91440" tIns="45720" rIns="91440" bIns="45720" numCol="1" anchor="t" anchorCtr="0" compatLnSpc="1">
            <a:normAutofit fontScale="60000" lnSpcReduction="20000"/>
          </a:bodyPr>
          <a:lstStyle/>
          <a:p>
            <a:endParaRPr lang="zh-CN" altLang="en-US">
              <a:solidFill>
                <a:schemeClr val="dk1"/>
              </a:solidFill>
              <a:latin typeface="+mn-ea"/>
            </a:endParaRPr>
          </a:p>
        </p:txBody>
      </p:sp>
      <p:sp>
        <p:nvSpPr>
          <p:cNvPr id="20" name="文本框 58"/>
          <p:cNvSpPr txBox="1"/>
          <p:nvPr>
            <p:custDataLst>
              <p:tags r:id="rId8"/>
            </p:custDataLst>
          </p:nvPr>
        </p:nvSpPr>
        <p:spPr>
          <a:xfrm>
            <a:off x="3477578" y="2084705"/>
            <a:ext cx="701541" cy="562011"/>
          </a:xfrm>
          <a:prstGeom prst="rect">
            <a:avLst/>
          </a:prstGeom>
          <a:noFill/>
        </p:spPr>
        <p:txBody>
          <a:bodyPr wrap="square" lIns="0" tIns="0" rIns="0" bIns="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200" spc="300" dirty="0">
                <a:solidFill>
                  <a:schemeClr val="lt1">
                    <a:lumMod val="100000"/>
                  </a:schemeClr>
                </a:solidFill>
                <a:latin typeface="+mn-ea"/>
                <a:cs typeface="+mn-lt"/>
              </a:rPr>
              <a:t>02</a:t>
            </a:r>
            <a:endParaRPr lang="en-US" altLang="zh-CN" sz="3200" spc="300" dirty="0">
              <a:solidFill>
                <a:schemeClr val="lt1">
                  <a:lumMod val="100000"/>
                </a:schemeClr>
              </a:solidFill>
              <a:latin typeface="+mn-ea"/>
              <a:cs typeface="+mn-lt"/>
            </a:endParaRPr>
          </a:p>
        </p:txBody>
      </p:sp>
      <p:sp>
        <p:nvSpPr>
          <p:cNvPr id="21" name="文本框 60"/>
          <p:cNvSpPr txBox="1"/>
          <p:nvPr>
            <p:custDataLst>
              <p:tags r:id="rId9"/>
            </p:custDataLst>
          </p:nvPr>
        </p:nvSpPr>
        <p:spPr>
          <a:xfrm>
            <a:off x="2893378" y="3383915"/>
            <a:ext cx="1869693" cy="2445982"/>
          </a:xfrm>
          <a:prstGeom prst="rect">
            <a:avLst/>
          </a:prstGeom>
          <a:noFill/>
        </p:spPr>
        <p:txBody>
          <a:bodyPr wrap="square" rIns="0" rtlCol="0">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30000"/>
              </a:lnSpc>
            </a:pPr>
            <a:r>
              <a:rPr lang="zh-CN" altLang="en-US" sz="2000" spc="150" dirty="0">
                <a:latin typeface="+mn-ea"/>
                <a:sym typeface="+mn-ea"/>
              </a:rPr>
              <a:t>论述学前儿童体育的价值。</a:t>
            </a:r>
            <a:endParaRPr lang="zh-CN" altLang="en-US" sz="2000" spc="150" dirty="0">
              <a:latin typeface="+mn-ea"/>
              <a:sym typeface="+mn-ea"/>
            </a:endParaRPr>
          </a:p>
        </p:txBody>
      </p:sp>
      <p:sp>
        <p:nvSpPr>
          <p:cNvPr id="24" name="Freeform 5"/>
          <p:cNvSpPr/>
          <p:nvPr>
            <p:custDataLst>
              <p:tags r:id="rId10"/>
            </p:custDataLst>
          </p:nvPr>
        </p:nvSpPr>
        <p:spPr bwMode="auto">
          <a:xfrm>
            <a:off x="5473383" y="1984375"/>
            <a:ext cx="1211634" cy="777470"/>
          </a:xfrm>
          <a:custGeom>
            <a:avLst/>
            <a:gdLst>
              <a:gd name="T0" fmla="*/ 215 w 1121"/>
              <a:gd name="T1" fmla="*/ 0 h 719"/>
              <a:gd name="T2" fmla="*/ 793 w 1121"/>
              <a:gd name="T3" fmla="*/ 0 h 719"/>
              <a:gd name="T4" fmla="*/ 1121 w 1121"/>
              <a:gd name="T5" fmla="*/ 353 h 719"/>
              <a:gd name="T6" fmla="*/ 777 w 1121"/>
              <a:gd name="T7" fmla="*/ 719 h 719"/>
              <a:gd name="T8" fmla="*/ 0 w 1121"/>
              <a:gd name="T9" fmla="*/ 719 h 719"/>
              <a:gd name="T10" fmla="*/ 215 w 1121"/>
              <a:gd name="T11" fmla="*/ 0 h 719"/>
            </a:gdLst>
            <a:ahLst/>
            <a:cxnLst>
              <a:cxn ang="0">
                <a:pos x="T0" y="T1"/>
              </a:cxn>
              <a:cxn ang="0">
                <a:pos x="T2" y="T3"/>
              </a:cxn>
              <a:cxn ang="0">
                <a:pos x="T4" y="T5"/>
              </a:cxn>
              <a:cxn ang="0">
                <a:pos x="T6" y="T7"/>
              </a:cxn>
              <a:cxn ang="0">
                <a:pos x="T8" y="T9"/>
              </a:cxn>
              <a:cxn ang="0">
                <a:pos x="T10" y="T11"/>
              </a:cxn>
            </a:cxnLst>
            <a:rect l="0" t="0" r="r" b="b"/>
            <a:pathLst>
              <a:path w="1121" h="719">
                <a:moveTo>
                  <a:pt x="215" y="0"/>
                </a:moveTo>
                <a:cubicBezTo>
                  <a:pt x="793" y="0"/>
                  <a:pt x="793" y="0"/>
                  <a:pt x="793" y="0"/>
                </a:cubicBezTo>
                <a:cubicBezTo>
                  <a:pt x="793" y="0"/>
                  <a:pt x="1109" y="27"/>
                  <a:pt x="1121" y="353"/>
                </a:cubicBezTo>
                <a:cubicBezTo>
                  <a:pt x="1113" y="719"/>
                  <a:pt x="777" y="719"/>
                  <a:pt x="777" y="719"/>
                </a:cubicBezTo>
                <a:cubicBezTo>
                  <a:pt x="0" y="719"/>
                  <a:pt x="0" y="719"/>
                  <a:pt x="0" y="719"/>
                </a:cubicBezTo>
                <a:lnTo>
                  <a:pt x="215" y="0"/>
                </a:lnTo>
                <a:close/>
              </a:path>
            </a:pathLst>
          </a:custGeom>
          <a:solidFill>
            <a:schemeClr val="accent3"/>
          </a:solidFill>
          <a:ln>
            <a:noFill/>
          </a:ln>
          <a:effectLst>
            <a:outerShdw blurRad="101600" dist="101600" dir="2700000" algn="tl" rotWithShape="0">
              <a:prstClr val="black">
                <a:alpha val="15000"/>
              </a:prstClr>
            </a:outerShdw>
          </a:effectLst>
        </p:spPr>
        <p:txBody>
          <a:bodyPr vert="horz" wrap="square" lIns="91440" tIns="45720" rIns="91440" bIns="45720" numCol="1" anchor="t" anchorCtr="0" compatLnSpc="1">
            <a:normAutofit/>
          </a:bodyPr>
          <a:lstStyle/>
          <a:p>
            <a:endParaRPr lang="zh-CN" altLang="en-US">
              <a:solidFill>
                <a:schemeClr val="dk1"/>
              </a:solidFill>
              <a:latin typeface="+mn-ea"/>
            </a:endParaRPr>
          </a:p>
        </p:txBody>
      </p:sp>
      <p:sp>
        <p:nvSpPr>
          <p:cNvPr id="25" name="Freeform 6"/>
          <p:cNvSpPr/>
          <p:nvPr>
            <p:custDataLst>
              <p:tags r:id="rId11"/>
            </p:custDataLst>
          </p:nvPr>
        </p:nvSpPr>
        <p:spPr bwMode="auto">
          <a:xfrm>
            <a:off x="5473383" y="2762250"/>
            <a:ext cx="321242" cy="268026"/>
          </a:xfrm>
          <a:custGeom>
            <a:avLst/>
            <a:gdLst>
              <a:gd name="T0" fmla="*/ 0 w 706"/>
              <a:gd name="T1" fmla="*/ 0 h 589"/>
              <a:gd name="T2" fmla="*/ 511 w 706"/>
              <a:gd name="T3" fmla="*/ 589 h 589"/>
              <a:gd name="T4" fmla="*/ 706 w 706"/>
              <a:gd name="T5" fmla="*/ 0 h 589"/>
              <a:gd name="T6" fmla="*/ 0 w 706"/>
              <a:gd name="T7" fmla="*/ 0 h 589"/>
            </a:gdLst>
            <a:ahLst/>
            <a:cxnLst>
              <a:cxn ang="0">
                <a:pos x="T0" y="T1"/>
              </a:cxn>
              <a:cxn ang="0">
                <a:pos x="T2" y="T3"/>
              </a:cxn>
              <a:cxn ang="0">
                <a:pos x="T4" y="T5"/>
              </a:cxn>
              <a:cxn ang="0">
                <a:pos x="T6" y="T7"/>
              </a:cxn>
            </a:cxnLst>
            <a:rect l="0" t="0" r="r" b="b"/>
            <a:pathLst>
              <a:path w="706" h="589">
                <a:moveTo>
                  <a:pt x="0" y="0"/>
                </a:moveTo>
                <a:lnTo>
                  <a:pt x="511" y="589"/>
                </a:lnTo>
                <a:lnTo>
                  <a:pt x="706" y="0"/>
                </a:lnTo>
                <a:lnTo>
                  <a:pt x="0" y="0"/>
                </a:lnTo>
                <a:close/>
              </a:path>
            </a:pathLst>
          </a:custGeom>
          <a:solidFill>
            <a:schemeClr val="accent3">
              <a:alpha val="80000"/>
            </a:schemeClr>
          </a:solidFill>
          <a:ln>
            <a:noFill/>
          </a:ln>
        </p:spPr>
        <p:txBody>
          <a:bodyPr vert="horz" wrap="square" lIns="91440" tIns="45720" rIns="91440" bIns="45720" numCol="1" anchor="t" anchorCtr="0" compatLnSpc="1">
            <a:normAutofit fontScale="60000" lnSpcReduction="20000"/>
          </a:bodyPr>
          <a:lstStyle/>
          <a:p>
            <a:endParaRPr lang="zh-CN" altLang="en-US">
              <a:solidFill>
                <a:schemeClr val="dk1"/>
              </a:solidFill>
              <a:latin typeface="+mn-ea"/>
            </a:endParaRPr>
          </a:p>
        </p:txBody>
      </p:sp>
      <p:sp>
        <p:nvSpPr>
          <p:cNvPr id="22" name="文本框 58"/>
          <p:cNvSpPr txBox="1"/>
          <p:nvPr>
            <p:custDataLst>
              <p:tags r:id="rId12"/>
            </p:custDataLst>
          </p:nvPr>
        </p:nvSpPr>
        <p:spPr>
          <a:xfrm>
            <a:off x="5728018" y="2084705"/>
            <a:ext cx="701541" cy="562011"/>
          </a:xfrm>
          <a:prstGeom prst="rect">
            <a:avLst/>
          </a:prstGeom>
          <a:noFill/>
        </p:spPr>
        <p:txBody>
          <a:bodyPr wrap="square" lIns="0" tIns="0" rIns="0" bIns="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200" spc="300" dirty="0">
                <a:solidFill>
                  <a:schemeClr val="lt1">
                    <a:lumMod val="100000"/>
                  </a:schemeClr>
                </a:solidFill>
                <a:latin typeface="+mn-ea"/>
                <a:cs typeface="+mn-lt"/>
              </a:rPr>
              <a:t>03</a:t>
            </a:r>
            <a:endParaRPr lang="en-US" altLang="zh-CN" sz="3200" spc="300" dirty="0">
              <a:solidFill>
                <a:schemeClr val="lt1">
                  <a:lumMod val="100000"/>
                </a:schemeClr>
              </a:solidFill>
              <a:latin typeface="+mn-ea"/>
              <a:cs typeface="+mn-lt"/>
            </a:endParaRPr>
          </a:p>
        </p:txBody>
      </p:sp>
      <p:sp>
        <p:nvSpPr>
          <p:cNvPr id="23" name="文本框 60"/>
          <p:cNvSpPr txBox="1"/>
          <p:nvPr>
            <p:custDataLst>
              <p:tags r:id="rId13"/>
            </p:custDataLst>
          </p:nvPr>
        </p:nvSpPr>
        <p:spPr>
          <a:xfrm>
            <a:off x="5143818" y="3383915"/>
            <a:ext cx="1869693" cy="2445982"/>
          </a:xfrm>
          <a:prstGeom prst="rect">
            <a:avLst/>
          </a:prstGeom>
          <a:noFill/>
        </p:spPr>
        <p:txBody>
          <a:bodyPr wrap="square" rIns="0" rtlCol="0">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30000"/>
              </a:lnSpc>
            </a:pPr>
            <a:r>
              <a:rPr lang="zh-CN" altLang="en-US" sz="2000" spc="150" dirty="0">
                <a:latin typeface="+mn-ea"/>
                <a:sym typeface="+mn-ea"/>
              </a:rPr>
              <a:t> 简述学前儿童体育的特点。</a:t>
            </a:r>
            <a:endParaRPr lang="zh-CN" altLang="en-US" sz="2000" spc="150" dirty="0">
              <a:latin typeface="+mn-ea"/>
              <a:sym typeface="+mn-ea"/>
            </a:endParaRPr>
          </a:p>
        </p:txBody>
      </p:sp>
      <p:sp>
        <p:nvSpPr>
          <p:cNvPr id="31" name="Freeform 5"/>
          <p:cNvSpPr/>
          <p:nvPr>
            <p:custDataLst>
              <p:tags r:id="rId14"/>
            </p:custDataLst>
          </p:nvPr>
        </p:nvSpPr>
        <p:spPr bwMode="auto">
          <a:xfrm>
            <a:off x="7723823" y="1984375"/>
            <a:ext cx="1211634" cy="777470"/>
          </a:xfrm>
          <a:custGeom>
            <a:avLst/>
            <a:gdLst>
              <a:gd name="T0" fmla="*/ 215 w 1121"/>
              <a:gd name="T1" fmla="*/ 0 h 719"/>
              <a:gd name="T2" fmla="*/ 793 w 1121"/>
              <a:gd name="T3" fmla="*/ 0 h 719"/>
              <a:gd name="T4" fmla="*/ 1121 w 1121"/>
              <a:gd name="T5" fmla="*/ 353 h 719"/>
              <a:gd name="T6" fmla="*/ 777 w 1121"/>
              <a:gd name="T7" fmla="*/ 719 h 719"/>
              <a:gd name="T8" fmla="*/ 0 w 1121"/>
              <a:gd name="T9" fmla="*/ 719 h 719"/>
              <a:gd name="T10" fmla="*/ 215 w 1121"/>
              <a:gd name="T11" fmla="*/ 0 h 719"/>
            </a:gdLst>
            <a:ahLst/>
            <a:cxnLst>
              <a:cxn ang="0">
                <a:pos x="T0" y="T1"/>
              </a:cxn>
              <a:cxn ang="0">
                <a:pos x="T2" y="T3"/>
              </a:cxn>
              <a:cxn ang="0">
                <a:pos x="T4" y="T5"/>
              </a:cxn>
              <a:cxn ang="0">
                <a:pos x="T6" y="T7"/>
              </a:cxn>
              <a:cxn ang="0">
                <a:pos x="T8" y="T9"/>
              </a:cxn>
              <a:cxn ang="0">
                <a:pos x="T10" y="T11"/>
              </a:cxn>
            </a:cxnLst>
            <a:rect l="0" t="0" r="r" b="b"/>
            <a:pathLst>
              <a:path w="1121" h="719">
                <a:moveTo>
                  <a:pt x="215" y="0"/>
                </a:moveTo>
                <a:cubicBezTo>
                  <a:pt x="793" y="0"/>
                  <a:pt x="793" y="0"/>
                  <a:pt x="793" y="0"/>
                </a:cubicBezTo>
                <a:cubicBezTo>
                  <a:pt x="793" y="0"/>
                  <a:pt x="1109" y="27"/>
                  <a:pt x="1121" y="353"/>
                </a:cubicBezTo>
                <a:cubicBezTo>
                  <a:pt x="1113" y="719"/>
                  <a:pt x="777" y="719"/>
                  <a:pt x="777" y="719"/>
                </a:cubicBezTo>
                <a:cubicBezTo>
                  <a:pt x="0" y="719"/>
                  <a:pt x="0" y="719"/>
                  <a:pt x="0" y="719"/>
                </a:cubicBezTo>
                <a:lnTo>
                  <a:pt x="215" y="0"/>
                </a:lnTo>
                <a:close/>
              </a:path>
            </a:pathLst>
          </a:custGeom>
          <a:solidFill>
            <a:schemeClr val="accent4"/>
          </a:solidFill>
          <a:ln>
            <a:noFill/>
          </a:ln>
          <a:effectLst>
            <a:outerShdw blurRad="101600" dist="101600" dir="2700000" algn="tl" rotWithShape="0">
              <a:prstClr val="black">
                <a:alpha val="15000"/>
              </a:prstClr>
            </a:outerShdw>
          </a:effectLst>
        </p:spPr>
        <p:txBody>
          <a:bodyPr vert="horz" wrap="square" lIns="91440" tIns="45720" rIns="91440" bIns="45720" numCol="1" anchor="t" anchorCtr="0" compatLnSpc="1">
            <a:normAutofit/>
          </a:bodyPr>
          <a:lstStyle/>
          <a:p>
            <a:endParaRPr lang="zh-CN" altLang="en-US">
              <a:solidFill>
                <a:schemeClr val="dk1"/>
              </a:solidFill>
              <a:latin typeface="+mn-ea"/>
            </a:endParaRPr>
          </a:p>
        </p:txBody>
      </p:sp>
      <p:sp>
        <p:nvSpPr>
          <p:cNvPr id="32" name="Freeform 6"/>
          <p:cNvSpPr/>
          <p:nvPr>
            <p:custDataLst>
              <p:tags r:id="rId15"/>
            </p:custDataLst>
          </p:nvPr>
        </p:nvSpPr>
        <p:spPr bwMode="auto">
          <a:xfrm>
            <a:off x="7723823" y="2762250"/>
            <a:ext cx="321242" cy="268026"/>
          </a:xfrm>
          <a:custGeom>
            <a:avLst/>
            <a:gdLst>
              <a:gd name="T0" fmla="*/ 0 w 706"/>
              <a:gd name="T1" fmla="*/ 0 h 589"/>
              <a:gd name="T2" fmla="*/ 511 w 706"/>
              <a:gd name="T3" fmla="*/ 589 h 589"/>
              <a:gd name="T4" fmla="*/ 706 w 706"/>
              <a:gd name="T5" fmla="*/ 0 h 589"/>
              <a:gd name="T6" fmla="*/ 0 w 706"/>
              <a:gd name="T7" fmla="*/ 0 h 589"/>
            </a:gdLst>
            <a:ahLst/>
            <a:cxnLst>
              <a:cxn ang="0">
                <a:pos x="T0" y="T1"/>
              </a:cxn>
              <a:cxn ang="0">
                <a:pos x="T2" y="T3"/>
              </a:cxn>
              <a:cxn ang="0">
                <a:pos x="T4" y="T5"/>
              </a:cxn>
              <a:cxn ang="0">
                <a:pos x="T6" y="T7"/>
              </a:cxn>
            </a:cxnLst>
            <a:rect l="0" t="0" r="r" b="b"/>
            <a:pathLst>
              <a:path w="706" h="589">
                <a:moveTo>
                  <a:pt x="0" y="0"/>
                </a:moveTo>
                <a:lnTo>
                  <a:pt x="511" y="589"/>
                </a:lnTo>
                <a:lnTo>
                  <a:pt x="706" y="0"/>
                </a:lnTo>
                <a:lnTo>
                  <a:pt x="0" y="0"/>
                </a:lnTo>
                <a:close/>
              </a:path>
            </a:pathLst>
          </a:custGeom>
          <a:solidFill>
            <a:schemeClr val="accent4">
              <a:alpha val="80000"/>
            </a:schemeClr>
          </a:solidFill>
          <a:ln>
            <a:noFill/>
          </a:ln>
        </p:spPr>
        <p:txBody>
          <a:bodyPr vert="horz" wrap="square" lIns="91440" tIns="45720" rIns="91440" bIns="45720" numCol="1" anchor="t" anchorCtr="0" compatLnSpc="1">
            <a:normAutofit fontScale="60000" lnSpcReduction="20000"/>
          </a:bodyPr>
          <a:lstStyle/>
          <a:p>
            <a:endParaRPr lang="zh-CN" altLang="en-US">
              <a:solidFill>
                <a:schemeClr val="dk1"/>
              </a:solidFill>
              <a:latin typeface="+mn-ea"/>
            </a:endParaRPr>
          </a:p>
        </p:txBody>
      </p:sp>
      <p:sp>
        <p:nvSpPr>
          <p:cNvPr id="26" name="文本框 58"/>
          <p:cNvSpPr txBox="1"/>
          <p:nvPr>
            <p:custDataLst>
              <p:tags r:id="rId16"/>
            </p:custDataLst>
          </p:nvPr>
        </p:nvSpPr>
        <p:spPr>
          <a:xfrm>
            <a:off x="7979093" y="2084705"/>
            <a:ext cx="701541" cy="562011"/>
          </a:xfrm>
          <a:prstGeom prst="rect">
            <a:avLst/>
          </a:prstGeom>
          <a:noFill/>
        </p:spPr>
        <p:txBody>
          <a:bodyPr wrap="square" lIns="0" tIns="0" rIns="0" bIns="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200" spc="300" dirty="0">
                <a:solidFill>
                  <a:schemeClr val="lt1">
                    <a:lumMod val="100000"/>
                  </a:schemeClr>
                </a:solidFill>
                <a:latin typeface="+mn-ea"/>
                <a:cs typeface="+mn-lt"/>
              </a:rPr>
              <a:t>04</a:t>
            </a:r>
            <a:endParaRPr lang="en-US" altLang="zh-CN" sz="3200" spc="300" dirty="0">
              <a:solidFill>
                <a:schemeClr val="lt1">
                  <a:lumMod val="100000"/>
                </a:schemeClr>
              </a:solidFill>
              <a:latin typeface="+mn-ea"/>
              <a:cs typeface="+mn-lt"/>
            </a:endParaRPr>
          </a:p>
        </p:txBody>
      </p:sp>
      <p:sp>
        <p:nvSpPr>
          <p:cNvPr id="29" name="文本框 60"/>
          <p:cNvSpPr txBox="1"/>
          <p:nvPr>
            <p:custDataLst>
              <p:tags r:id="rId17"/>
            </p:custDataLst>
          </p:nvPr>
        </p:nvSpPr>
        <p:spPr>
          <a:xfrm>
            <a:off x="7394893" y="3383915"/>
            <a:ext cx="1869693" cy="2445982"/>
          </a:xfrm>
          <a:prstGeom prst="rect">
            <a:avLst/>
          </a:prstGeom>
          <a:noFill/>
        </p:spPr>
        <p:txBody>
          <a:bodyPr wrap="square" rIns="0" rtlCol="0">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30000"/>
              </a:lnSpc>
            </a:pPr>
            <a:r>
              <a:rPr lang="zh-CN" altLang="en-US" sz="2000" spc="150" dirty="0">
                <a:latin typeface="+mn-ea"/>
                <a:sym typeface="+mn-ea"/>
              </a:rPr>
              <a:t>学前儿童体育在实施中需遵循哪些规律?</a:t>
            </a:r>
            <a:endParaRPr lang="zh-CN" altLang="en-US" sz="2000" spc="150" dirty="0">
              <a:latin typeface="+mn-ea"/>
              <a:sym typeface="+mn-ea"/>
            </a:endParaRPr>
          </a:p>
        </p:txBody>
      </p:sp>
      <p:sp>
        <p:nvSpPr>
          <p:cNvPr id="38" name="Freeform 5"/>
          <p:cNvSpPr/>
          <p:nvPr>
            <p:custDataLst>
              <p:tags r:id="rId18"/>
            </p:custDataLst>
          </p:nvPr>
        </p:nvSpPr>
        <p:spPr bwMode="auto">
          <a:xfrm>
            <a:off x="9974263" y="1984375"/>
            <a:ext cx="1211634" cy="777470"/>
          </a:xfrm>
          <a:custGeom>
            <a:avLst/>
            <a:gdLst>
              <a:gd name="T0" fmla="*/ 215 w 1121"/>
              <a:gd name="T1" fmla="*/ 0 h 719"/>
              <a:gd name="T2" fmla="*/ 793 w 1121"/>
              <a:gd name="T3" fmla="*/ 0 h 719"/>
              <a:gd name="T4" fmla="*/ 1121 w 1121"/>
              <a:gd name="T5" fmla="*/ 353 h 719"/>
              <a:gd name="T6" fmla="*/ 777 w 1121"/>
              <a:gd name="T7" fmla="*/ 719 h 719"/>
              <a:gd name="T8" fmla="*/ 0 w 1121"/>
              <a:gd name="T9" fmla="*/ 719 h 719"/>
              <a:gd name="T10" fmla="*/ 215 w 1121"/>
              <a:gd name="T11" fmla="*/ 0 h 719"/>
            </a:gdLst>
            <a:ahLst/>
            <a:cxnLst>
              <a:cxn ang="0">
                <a:pos x="T0" y="T1"/>
              </a:cxn>
              <a:cxn ang="0">
                <a:pos x="T2" y="T3"/>
              </a:cxn>
              <a:cxn ang="0">
                <a:pos x="T4" y="T5"/>
              </a:cxn>
              <a:cxn ang="0">
                <a:pos x="T6" y="T7"/>
              </a:cxn>
              <a:cxn ang="0">
                <a:pos x="T8" y="T9"/>
              </a:cxn>
              <a:cxn ang="0">
                <a:pos x="T10" y="T11"/>
              </a:cxn>
            </a:cxnLst>
            <a:rect l="0" t="0" r="r" b="b"/>
            <a:pathLst>
              <a:path w="1121" h="719">
                <a:moveTo>
                  <a:pt x="215" y="0"/>
                </a:moveTo>
                <a:cubicBezTo>
                  <a:pt x="793" y="0"/>
                  <a:pt x="793" y="0"/>
                  <a:pt x="793" y="0"/>
                </a:cubicBezTo>
                <a:cubicBezTo>
                  <a:pt x="793" y="0"/>
                  <a:pt x="1109" y="27"/>
                  <a:pt x="1121" y="353"/>
                </a:cubicBezTo>
                <a:cubicBezTo>
                  <a:pt x="1113" y="719"/>
                  <a:pt x="777" y="719"/>
                  <a:pt x="777" y="719"/>
                </a:cubicBezTo>
                <a:cubicBezTo>
                  <a:pt x="0" y="719"/>
                  <a:pt x="0" y="719"/>
                  <a:pt x="0" y="719"/>
                </a:cubicBezTo>
                <a:lnTo>
                  <a:pt x="215" y="0"/>
                </a:lnTo>
                <a:close/>
              </a:path>
            </a:pathLst>
          </a:custGeom>
          <a:solidFill>
            <a:schemeClr val="accent5"/>
          </a:solidFill>
          <a:ln>
            <a:noFill/>
          </a:ln>
          <a:effectLst>
            <a:outerShdw blurRad="101600" dist="101600" dir="2700000" algn="tl" rotWithShape="0">
              <a:prstClr val="black">
                <a:alpha val="15000"/>
              </a:prstClr>
            </a:outerShdw>
          </a:effectLst>
        </p:spPr>
        <p:txBody>
          <a:bodyPr vert="horz" wrap="square" lIns="91440" tIns="45720" rIns="91440" bIns="45720" numCol="1" anchor="t" anchorCtr="0" compatLnSpc="1">
            <a:normAutofit/>
          </a:bodyPr>
          <a:lstStyle/>
          <a:p>
            <a:endParaRPr lang="zh-CN" altLang="en-US">
              <a:solidFill>
                <a:schemeClr val="dk1"/>
              </a:solidFill>
              <a:latin typeface="+mn-ea"/>
            </a:endParaRPr>
          </a:p>
        </p:txBody>
      </p:sp>
      <p:sp>
        <p:nvSpPr>
          <p:cNvPr id="39" name="Freeform 6"/>
          <p:cNvSpPr/>
          <p:nvPr>
            <p:custDataLst>
              <p:tags r:id="rId19"/>
            </p:custDataLst>
          </p:nvPr>
        </p:nvSpPr>
        <p:spPr bwMode="auto">
          <a:xfrm>
            <a:off x="9974263" y="2762250"/>
            <a:ext cx="321242" cy="268026"/>
          </a:xfrm>
          <a:custGeom>
            <a:avLst/>
            <a:gdLst>
              <a:gd name="T0" fmla="*/ 0 w 706"/>
              <a:gd name="T1" fmla="*/ 0 h 589"/>
              <a:gd name="T2" fmla="*/ 511 w 706"/>
              <a:gd name="T3" fmla="*/ 589 h 589"/>
              <a:gd name="T4" fmla="*/ 706 w 706"/>
              <a:gd name="T5" fmla="*/ 0 h 589"/>
              <a:gd name="T6" fmla="*/ 0 w 706"/>
              <a:gd name="T7" fmla="*/ 0 h 589"/>
            </a:gdLst>
            <a:ahLst/>
            <a:cxnLst>
              <a:cxn ang="0">
                <a:pos x="T0" y="T1"/>
              </a:cxn>
              <a:cxn ang="0">
                <a:pos x="T2" y="T3"/>
              </a:cxn>
              <a:cxn ang="0">
                <a:pos x="T4" y="T5"/>
              </a:cxn>
              <a:cxn ang="0">
                <a:pos x="T6" y="T7"/>
              </a:cxn>
            </a:cxnLst>
            <a:rect l="0" t="0" r="r" b="b"/>
            <a:pathLst>
              <a:path w="706" h="589">
                <a:moveTo>
                  <a:pt x="0" y="0"/>
                </a:moveTo>
                <a:lnTo>
                  <a:pt x="511" y="589"/>
                </a:lnTo>
                <a:lnTo>
                  <a:pt x="706" y="0"/>
                </a:lnTo>
                <a:lnTo>
                  <a:pt x="0" y="0"/>
                </a:lnTo>
                <a:close/>
              </a:path>
            </a:pathLst>
          </a:custGeom>
          <a:solidFill>
            <a:schemeClr val="accent5">
              <a:alpha val="80000"/>
            </a:schemeClr>
          </a:solidFill>
          <a:ln>
            <a:noFill/>
          </a:ln>
        </p:spPr>
        <p:txBody>
          <a:bodyPr vert="horz" wrap="square" lIns="91440" tIns="45720" rIns="91440" bIns="45720" numCol="1" anchor="t" anchorCtr="0" compatLnSpc="1">
            <a:normAutofit fontScale="60000" lnSpcReduction="20000"/>
          </a:bodyPr>
          <a:lstStyle/>
          <a:p>
            <a:endParaRPr lang="zh-CN" altLang="en-US" dirty="0">
              <a:solidFill>
                <a:schemeClr val="dk1"/>
              </a:solidFill>
              <a:latin typeface="+mn-ea"/>
            </a:endParaRPr>
          </a:p>
        </p:txBody>
      </p:sp>
      <p:sp>
        <p:nvSpPr>
          <p:cNvPr id="35" name="文本框 58"/>
          <p:cNvSpPr txBox="1"/>
          <p:nvPr>
            <p:custDataLst>
              <p:tags r:id="rId20"/>
            </p:custDataLst>
          </p:nvPr>
        </p:nvSpPr>
        <p:spPr>
          <a:xfrm>
            <a:off x="10229533" y="2084705"/>
            <a:ext cx="701541" cy="562011"/>
          </a:xfrm>
          <a:prstGeom prst="rect">
            <a:avLst/>
          </a:prstGeom>
          <a:noFill/>
        </p:spPr>
        <p:txBody>
          <a:bodyPr wrap="square" lIns="0" tIns="0" rIns="0" bIns="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200" spc="300" dirty="0">
                <a:solidFill>
                  <a:schemeClr val="lt1">
                    <a:lumMod val="100000"/>
                  </a:schemeClr>
                </a:solidFill>
                <a:latin typeface="+mn-ea"/>
                <a:cs typeface="+mn-lt"/>
              </a:rPr>
              <a:t>05</a:t>
            </a:r>
            <a:endParaRPr lang="en-US" altLang="zh-CN" sz="3200" spc="300" dirty="0">
              <a:solidFill>
                <a:schemeClr val="lt1">
                  <a:lumMod val="100000"/>
                </a:schemeClr>
              </a:solidFill>
              <a:latin typeface="+mn-ea"/>
              <a:cs typeface="+mn-lt"/>
            </a:endParaRPr>
          </a:p>
        </p:txBody>
      </p:sp>
      <p:sp>
        <p:nvSpPr>
          <p:cNvPr id="36" name="文本框 60"/>
          <p:cNvSpPr txBox="1"/>
          <p:nvPr>
            <p:custDataLst>
              <p:tags r:id="rId21"/>
            </p:custDataLst>
          </p:nvPr>
        </p:nvSpPr>
        <p:spPr>
          <a:xfrm>
            <a:off x="9645333" y="3383915"/>
            <a:ext cx="1869693" cy="2445982"/>
          </a:xfrm>
          <a:prstGeom prst="rect">
            <a:avLst/>
          </a:prstGeom>
          <a:noFill/>
        </p:spPr>
        <p:txBody>
          <a:bodyPr wrap="square" rIns="0" rtlCol="0">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30000"/>
              </a:lnSpc>
            </a:pPr>
            <a:r>
              <a:rPr lang="zh-CN" altLang="en-US" sz="2000" spc="150" dirty="0">
                <a:latin typeface="+mn-ea"/>
                <a:sym typeface="+mn-ea"/>
              </a:rPr>
              <a:t>学前儿童体育活动各组织形式有哪些指导要点?</a:t>
            </a:r>
            <a:endParaRPr lang="zh-CN" altLang="en-US" sz="2000" spc="150" dirty="0">
              <a:latin typeface="+mn-ea"/>
              <a:sym typeface="+mn-ea"/>
            </a:endParaRPr>
          </a:p>
        </p:txBody>
      </p:sp>
    </p:spTree>
    <p:custDataLst>
      <p:tags r:id="rId2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00000"/>
              </a:lnSpc>
              <a:buNone/>
            </a:pPr>
            <a:r>
              <a:rPr lang="zh-CN" altLang="en-US" sz="2400" b="1">
                <a:solidFill>
                  <a:srgbClr val="C00000"/>
                </a:solidFill>
              </a:rPr>
              <a:t>《幼儿园教育指导纲要（试行）》健康领域的教育内容与要求</a:t>
            </a:r>
            <a:endParaRPr lang="zh-CN" altLang="en-US" sz="2400" b="1">
              <a:solidFill>
                <a:srgbClr val="C00000"/>
              </a:solidFill>
            </a:endParaRPr>
          </a:p>
          <a:p>
            <a:pPr marL="0" indent="0">
              <a:lnSpc>
                <a:spcPct val="100000"/>
              </a:lnSpc>
              <a:buNone/>
            </a:pP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（一） 目标</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（1） 身体健康，在集体中情绪安定、愉快。</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（2） 生活、卫生习惯良好，有基本的生活自理能力。</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（3） 知道必要的安全保健常识，学习保护自己。</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（4） 喜欢参加体育活动，动作协调、灵活。</a:t>
            </a:r>
            <a:endParaRPr lang="zh-CN" altLang="en-US" sz="2000" b="1">
              <a:latin typeface="华文楷体" panose="02010600040101010101" charset="-122"/>
              <a:ea typeface="华文楷体" panose="02010600040101010101" charset="-122"/>
              <a:cs typeface="华文楷体" panose="02010600040101010101" charset="-122"/>
            </a:endParaRPr>
          </a:p>
        </p:txBody>
      </p:sp>
      <p:sp>
        <p:nvSpPr>
          <p:cNvPr id="3" name="标题 2"/>
          <p:cNvSpPr>
            <a:spLocks noGrp="1"/>
          </p:cNvSpPr>
          <p:nvPr>
            <p:ph type="title" idx="1"/>
          </p:nvPr>
        </p:nvSpPr>
        <p:spPr>
          <a:xfrm>
            <a:off x="798830" y="781685"/>
            <a:ext cx="5297170" cy="538480"/>
          </a:xfrm>
          <a:ln w="6350" cap="flat" cmpd="sng" algn="ctr">
            <a:solidFill>
              <a:schemeClr val="accent1"/>
            </a:solidFill>
            <a:prstDash val="dash"/>
            <a:miter lim="800000"/>
          </a:ln>
        </p:spPr>
        <p:style>
          <a:lnRef idx="0">
            <a:schemeClr val="accent3"/>
          </a:lnRef>
          <a:fillRef idx="0">
            <a:srgbClr val="FFFFFF"/>
          </a:fillRef>
          <a:effectRef idx="0">
            <a:srgbClr val="FFFFFF"/>
          </a:effectRef>
          <a:fontRef idx="minor">
            <a:schemeClr val="tx1"/>
          </a:fontRef>
        </p:style>
        <p:txBody>
          <a:bodyPr>
            <a:noAutofit/>
          </a:bodyPr>
          <a:p>
            <a:r>
              <a:rPr>
                <a:highlight>
                  <a:srgbClr val="FFFF00"/>
                </a:highlight>
              </a:rPr>
              <a:t>拓展阅读</a:t>
            </a:r>
            <a:endParaRPr>
              <a:highlight>
                <a:srgbClr val="FFFF00"/>
              </a:highlight>
            </a:endParaRPr>
          </a:p>
        </p:txBody>
      </p:sp>
      <p:sp>
        <p:nvSpPr>
          <p:cNvPr id="8" name="文本框 7"/>
          <p:cNvSpPr txBox="1"/>
          <p:nvPr>
            <p:custDataLst>
              <p:tags r:id="rId1"/>
            </p:custDataLst>
          </p:nvPr>
        </p:nvSpPr>
        <p:spPr>
          <a:xfrm>
            <a:off x="6672580" y="78168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P110</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1"/>
          <p:cNvSpPr>
            <a:spLocks noGrp="1"/>
          </p:cNvSpPr>
          <p:nvPr>
            <p:ph type="body" idx="2"/>
          </p:nvPr>
        </p:nvSpPr>
        <p:spPr>
          <a:xfrm>
            <a:off x="3165158" y="1667510"/>
            <a:ext cx="5869305" cy="1472565"/>
          </a:xfrm>
        </p:spPr>
        <p:txBody>
          <a:bodyPr/>
          <a:p>
            <a:r>
              <a:rPr lang="zh-CN" altLang="en-US"/>
              <a:t>谢</a:t>
            </a:r>
            <a:r>
              <a:t> </a:t>
            </a:r>
            <a:r>
              <a:rPr lang="zh-CN" altLang="en-US"/>
              <a:t>谢</a:t>
            </a:r>
            <a:endParaRPr lang="zh-CN" altLang="en-US"/>
          </a:p>
        </p:txBody>
      </p:sp>
      <p:sp>
        <p:nvSpPr>
          <p:cNvPr id="3" name="标题 2"/>
          <p:cNvSpPr>
            <a:spLocks noGrp="1"/>
          </p:cNvSpPr>
          <p:nvPr>
            <p:ph type="title" idx="1"/>
          </p:nvPr>
        </p:nvSpPr>
        <p:spPr>
          <a:xfrm>
            <a:off x="1986915" y="3451860"/>
            <a:ext cx="7498080" cy="1621155"/>
          </a:xfrm>
        </p:spPr>
        <p:txBody>
          <a:bodyPr>
            <a:noAutofit/>
          </a:bodyPr>
          <a:p>
            <a:r>
              <a:rPr lang="zh-CN" altLang="en-US" sz="2000">
                <a:solidFill>
                  <a:schemeClr val="tx1"/>
                </a:solidFill>
              </a:rPr>
              <a:t> 学前儿童健康教育与活动指导/庞建萍，柳倩主编.—3版.—上海：华东师范大学出版社，2023</a:t>
            </a:r>
            <a:br>
              <a:rPr lang="zh-CN" altLang="en-US" sz="2000">
                <a:solidFill>
                  <a:schemeClr val="tx1"/>
                </a:solidFill>
              </a:rPr>
            </a:br>
            <a:r>
              <a:rPr lang="zh-CN" altLang="en-US" sz="2000">
                <a:solidFill>
                  <a:schemeClr val="tx1"/>
                </a:solidFill>
              </a:rPr>
              <a:t>  学前教育专业系列教材</a:t>
            </a:r>
            <a:br>
              <a:rPr lang="zh-CN" altLang="en-US" sz="2000">
                <a:solidFill>
                  <a:schemeClr val="tx1"/>
                </a:solidFill>
              </a:rPr>
            </a:br>
            <a:r>
              <a:rPr lang="zh-CN" altLang="en-US" sz="2000">
                <a:solidFill>
                  <a:schemeClr val="tx1"/>
                </a:solidFill>
              </a:rPr>
              <a:t>  ISBN 978-7-5760-3587-2</a:t>
            </a:r>
            <a:endParaRPr lang="zh-CN" altLang="en-US" sz="2000">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762760"/>
            <a:ext cx="10587990" cy="4262120"/>
          </a:xfrm>
          <a:prstGeom prst="rect">
            <a:avLst/>
          </a:prstGeom>
        </p:spPr>
        <p:txBody>
          <a:bodyPr>
            <a:noAutofit/>
          </a:bodyPr>
          <a:p>
            <a:pPr marL="0" indent="0">
              <a:buNone/>
            </a:pPr>
            <a:r>
              <a:rPr lang="zh-CN" altLang="en-US" sz="2400" b="1"/>
              <a:t>二、 学前儿童体育的价值</a:t>
            </a:r>
            <a:endParaRPr lang="zh-CN" altLang="en-US" sz="2400" b="1"/>
          </a:p>
          <a:p>
            <a:pPr marL="0" indent="0">
              <a:buNone/>
            </a:pPr>
            <a:r>
              <a:rPr lang="zh-CN" altLang="en-US" sz="2000"/>
              <a:t>  (一） 学前儿童体育能促进身体的发展</a:t>
            </a:r>
            <a:endParaRPr lang="zh-CN" altLang="en-US" sz="2000"/>
          </a:p>
          <a:p>
            <a:r>
              <a:rPr lang="zh-CN" altLang="en-US" sz="2000"/>
              <a:t>在一个人发展的过程中,生命的健康存在是保证发展的物质基础。人的认知、情感、行为等方面的发展,都需要建立在基本的身体健康之上。健全的大脑是心理发展的重要保证,身是心的物质基础。人要在社会中求得生存并得到发展,首先必须有健康的身体。</a:t>
            </a:r>
            <a:endParaRPr lang="zh-CN" altLang="en-US" sz="2000"/>
          </a:p>
          <a:p>
            <a:r>
              <a:rPr lang="zh-CN" altLang="en-US" sz="2000"/>
              <a:t>从儿童身体发展的特点上来看,幼儿期正是一个人生命起步、开始发展的阶段。学前儿童身体各器官、系统的机能尚未发育成熟,组织比较柔嫩,其物质基础还相当薄弱。同时,幼儿期又是生长发育十分迅速和旺盛的时期,此时正是建立物质基础的关键期和有效期。</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学前儿童体育概述</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9"/>
  <p:tag name="KSO_WM_UNIT_ID" val="_1*i*9"/>
  <p:tag name="KSO_WM_UNIT_LAYERLEVEL" val="1"/>
  <p:tag name="KSO_WM_TAG_VERSION" val="1.0"/>
</p:tagLst>
</file>

<file path=ppt/tags/tag10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3"/>
  <p:tag name="KSO_WM_UNIT_LAYERLEVEL" val="1"/>
  <p:tag name="KSO_WM_TAG_VERSION" val="1.0"/>
  <p:tag name="KSO_WM_UNIT_TYPE" val="i"/>
  <p:tag name="KSO_WM_UNIT_INDEX" val="53"/>
</p:tagLst>
</file>

<file path=ppt/tags/tag1000.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2_4"/>
  <p:tag name="KSO_WM_UNIT_ID" val="diagram20230958_1*q_h_i*1_2_4"/>
  <p:tag name="KSO_WM_TEMPLATE_CATEGORY" val="diagram"/>
  <p:tag name="KSO_WM_TEMPLATE_INDEX" val="20230958"/>
  <p:tag name="KSO_WM_UNIT_LAYERLEVEL" val="1_1_1"/>
  <p:tag name="KSO_WM_TAG_VERSION" val="3.0"/>
  <p:tag name="KSO_WM_UNIT_FILL_FORE_SCHEMECOLOR_INDEX" val="6"/>
  <p:tag name="KSO_WM_DIAGRAM_MAX_ITEMCNT" val="6"/>
  <p:tag name="KSO_WM_DIAGRAM_MIN_ITEMCNT" val="3"/>
  <p:tag name="KSO_WM_DIAGRAM_VIRTUALLY_FRAME" val="{&quot;height&quot;:349.5678405761719,&quot;width&quot;:678.75}"/>
  <p:tag name="KSO_WM_DIAGRAM_COLOR_MATCH_VALUE" val="{&quot;shape&quot;:{&quot;fill&quot;:{&quot;gradient&quot;:[{&quot;brightness&quot;:0,&quot;colorType&quot;:1,&quot;foreColorIndex&quot;:6,&quot;pos&quot;:1,&quot;transparency&quot;:0},{&quot;brightness&quot;:0,&quot;colorType&quot;:1,&quot;foreColorIndex&quot;:6,&quot;pos&quot;:0,&quot;transparency&quot;:0},{&quot;brightness&quot;:0.4000000059604645,&quot;colorType&quot;:1,&quot;foreColorIndex&quot;:6,&quot;pos&quot;:0.5,&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q_h_i"/>
  <p:tag name="KSO_WM_UNIT_INDEX" val="1_2_2"/>
  <p:tag name="KSO_WM_UNIT_ID" val="diagram20230958_1*q_h_i*1_2_2"/>
  <p:tag name="KSO_WM_TEMPLATE_CATEGORY" val="diagram"/>
  <p:tag name="KSO_WM_TEMPLATE_INDEX" val="20230958"/>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02"/>
  <p:tag name="KSO_WM_DIAGRAM_MAX_ITEMCNT" val="6"/>
  <p:tag name="KSO_WM_DIAGRAM_MIN_ITEMCNT" val="3"/>
  <p:tag name="KSO_WM_DIAGRAM_VIRTUALLY_FRAME" val="{&quot;height&quot;:349.5678405761719,&quot;width&quot;:67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02.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2_5"/>
  <p:tag name="KSO_WM_UNIT_ID" val="diagram20230958_1*q_h_i*1_2_5"/>
  <p:tag name="KSO_WM_TEMPLATE_CATEGORY" val="diagram"/>
  <p:tag name="KSO_WM_TEMPLATE_INDEX" val="20230958"/>
  <p:tag name="KSO_WM_UNIT_LAYERLEVEL" val="1_1_1"/>
  <p:tag name="KSO_WM_TAG_VERSION" val="3.0"/>
  <p:tag name="KSO_WM_UNIT_FILL_FORE_SCHEMECOLOR_INDEX" val="6"/>
  <p:tag name="KSO_WM_DIAGRAM_MAX_ITEMCNT" val="6"/>
  <p:tag name="KSO_WM_DIAGRAM_MIN_ITEMCNT" val="3"/>
  <p:tag name="KSO_WM_DIAGRAM_VIRTUALLY_FRAME" val="{&quot;height&quot;:349.5678405761719,&quot;width&quot;:678.75}"/>
  <p:tag name="KSO_WM_DIAGRAM_COLOR_MATCH_VALUE" val="{&quot;shape&quot;:{&quot;fill&quot;:{&quot;solid&quot;:{&quot;brightness&quot;:0.6000000238418579,&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03.xml><?xml version="1.0" encoding="utf-8"?>
<p:tagLst xmlns:p="http://schemas.openxmlformats.org/presentationml/2006/main">
  <p:tag name="KSO_WM_UNIT_ISCONTENTSTITLE" val="0"/>
  <p:tag name="KSO_WM_UNIT_ISNUMDGMTITLE" val="0"/>
  <p:tag name="KSO_WM_UNIT_NOCLEAR" val="0"/>
  <p:tag name="KSO_WM_UNIT_VALUE" val="29"/>
  <p:tag name="KSO_WM_UNIT_HIGHLIGHT" val="0"/>
  <p:tag name="KSO_WM_UNIT_COMPATIBLE" val="0"/>
  <p:tag name="KSO_WM_UNIT_DIAGRAM_ISNUMVISUAL" val="0"/>
  <p:tag name="KSO_WM_UNIT_DIAGRAM_ISREFERUNIT" val="0"/>
  <p:tag name="KSO_WM_DIAGRAM_GROUP_CODE" val="n1-1"/>
  <p:tag name="KSO_WM_UNIT_TYPE" val="a"/>
  <p:tag name="KSO_WM_UNIT_INDEX" val="1"/>
  <p:tag name="KSO_WM_UNIT_ID" val="diagram20231636_2*a*1"/>
  <p:tag name="KSO_WM_TEMPLATE_CATEGORY" val="diagram"/>
  <p:tag name="KSO_WM_TEMPLATE_INDEX" val="20231636"/>
  <p:tag name="KSO_WM_UNIT_LAYERLEVEL" val="1"/>
  <p:tag name="KSO_WM_TAG_VERSION" val="3.0"/>
  <p:tag name="KSO_WM_BEAUTIFY_FLAG" val=""/>
  <p:tag name="KSO_WM_UNIT_PRESET_TEXT" val="单击此处添加标题"/>
</p:tagLst>
</file>

<file path=ppt/tags/tag1004.xml><?xml version="1.0" encoding="utf-8"?>
<p:tagLst xmlns:p="http://schemas.openxmlformats.org/presentationml/2006/main">
  <p:tag name="KSO_WM_BEAUTIFY_FLAG" val="#wm#"/>
  <p:tag name="KSO_WM_TEMPLATE_CATEGORY" val="diagram"/>
  <p:tag name="KSO_WM_TEMPLATE_INDEX" val="20230958"/>
  <p:tag name="KSO_WM_SPECIAL_SOURCE" val="bdnull"/>
  <p:tag name="KSO_WM_SLIDE_ID" val="diagram20230958_1"/>
  <p:tag name="KSO_WM_TEMPLATE_SUBCATEGORY" val="0"/>
  <p:tag name="KSO_WM_TEMPLATE_MASTER_TYPE" val="0"/>
  <p:tag name="KSO_WM_TEMPLATE_COLOR_TYPE" val="0"/>
  <p:tag name="KSO_WM_SLIDE_ITEM_CNT" val="3"/>
  <p:tag name="KSO_WM_SLIDE_INDEX" val="1"/>
  <p:tag name="KSO_WM_DIAGRAM_GROUP_CODE" val="q1-1"/>
  <p:tag name="KSO_WM_SLIDE_DIAGTYPE" val="q"/>
  <p:tag name="KSO_WM_TAG_VERSION" val="3.0"/>
  <p:tag name="KSO_WM_SLIDE_LAYOUT" val="a_q"/>
  <p:tag name="KSO_WM_SLIDE_LAYOUT_CNT" val="1_1"/>
  <p:tag name="KSO_WM_SLIDE_TYPE" val="text"/>
  <p:tag name="KSO_WM_SLIDE_SUBTYPE" val="diag"/>
  <p:tag name="KSO_WM_SLIDE_SIZE" val="640.8*320.1"/>
  <p:tag name="KSO_WM_SLIDE_POSITION" val="165.55*166.45"/>
</p:tagLst>
</file>

<file path=ppt/tags/tag1005.xml><?xml version="1.0" encoding="utf-8"?>
<p:tagLst xmlns:p="http://schemas.openxmlformats.org/presentationml/2006/main">
  <p:tag name="KSO_WM_BEAUTIFY_FLAG" val="#wm#"/>
  <p:tag name="KSO_WM_TEMPLATE_CATEGORY" val="diagram"/>
  <p:tag name="KSO_WM_TEMPLATE_INDEX" val="20230321"/>
</p:tagLst>
</file>

<file path=ppt/tags/tag1006.xml><?xml version="1.0" encoding="utf-8"?>
<p:tagLst xmlns:p="http://schemas.openxmlformats.org/presentationml/2006/main">
  <p:tag name="KSO_WM_BEAUTIFY_FLAG" val="#wm#"/>
  <p:tag name="KSO_WM_TEMPLATE_CATEGORY" val="custom"/>
  <p:tag name="KSO_WM_TEMPLATE_INDEX" val="20230979"/>
</p:tagLst>
</file>

<file path=ppt/tags/tag1007.xml><?xml version="1.0" encoding="utf-8"?>
<p:tagLst xmlns:p="http://schemas.openxmlformats.org/presentationml/2006/main">
  <p:tag name="KSO_WM_BEAUTIFY_FLAG" val="#wm#"/>
  <p:tag name="KSO_WM_TEMPLATE_CATEGORY" val="diagram"/>
  <p:tag name="KSO_WM_TEMPLATE_INDEX" val="20231636"/>
</p:tagLst>
</file>

<file path=ppt/tags/tag1008.xml><?xml version="1.0" encoding="utf-8"?>
<p:tagLst xmlns:p="http://schemas.openxmlformats.org/presentationml/2006/main">
  <p:tag name="KSO_WM_BEAUTIFY_FLAG" val="#wm#"/>
  <p:tag name="KSO_WM_TEMPLATE_CATEGORY" val="diagram"/>
  <p:tag name="KSO_WM_TEMPLATE_INDEX" val="20231636"/>
</p:tagLst>
</file>

<file path=ppt/tags/tag1009.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4"/>
  <p:tag name="KSO_WM_UNIT_LAYERLEVEL" val="1"/>
  <p:tag name="KSO_WM_TAG_VERSION" val="1.0"/>
  <p:tag name="KSO_WM_UNIT_TYPE" val="i"/>
  <p:tag name="KSO_WM_UNIT_INDEX" val="54"/>
</p:tagLst>
</file>

<file path=ppt/tags/tag1010.xml><?xml version="1.0" encoding="utf-8"?>
<p:tagLst xmlns:p="http://schemas.openxmlformats.org/presentationml/2006/main">
  <p:tag name="KSO_WM_BEAUTIFY_FLAG" val="#wm#"/>
  <p:tag name="KSO_WM_TEMPLATE_CATEGORY" val="diagram"/>
  <p:tag name="KSO_WM_TEMPLATE_INDEX" val="20231636"/>
</p:tagLst>
</file>

<file path=ppt/tags/tag1011.xml><?xml version="1.0" encoding="utf-8"?>
<p:tagLst xmlns:p="http://schemas.openxmlformats.org/presentationml/2006/main">
  <p:tag name="KSO_WM_BEAUTIFY_FLAG" val="#wm#"/>
  <p:tag name="KSO_WM_TEMPLATE_CATEGORY" val="diagram"/>
  <p:tag name="KSO_WM_TEMPLATE_INDEX" val="20231636"/>
</p:tagLst>
</file>

<file path=ppt/tags/tag1012.xml><?xml version="1.0" encoding="utf-8"?>
<p:tagLst xmlns:p="http://schemas.openxmlformats.org/presentationml/2006/main">
  <p:tag name="KSO_WM_BEAUTIFY_FLAG" val="#wm#"/>
  <p:tag name="KSO_WM_TEMPLATE_CATEGORY" val="diagram"/>
  <p:tag name="KSO_WM_TEMPLATE_INDEX" val="20231636"/>
</p:tagLst>
</file>

<file path=ppt/tags/tag1013.xml><?xml version="1.0" encoding="utf-8"?>
<p:tagLst xmlns:p="http://schemas.openxmlformats.org/presentationml/2006/main">
  <p:tag name="KSO_WM_BEAUTIFY_FLAG" val="#wm#"/>
  <p:tag name="KSO_WM_TEMPLATE_CATEGORY" val="diagram"/>
  <p:tag name="KSO_WM_TEMPLATE_INDEX" val="20231636"/>
</p:tagLst>
</file>

<file path=ppt/tags/tag1014.xml><?xml version="1.0" encoding="utf-8"?>
<p:tagLst xmlns:p="http://schemas.openxmlformats.org/presentationml/2006/main">
  <p:tag name="KSO_WM_BEAUTIFY_FLAG" val="#wm#"/>
  <p:tag name="KSO_WM_TEMPLATE_CATEGORY" val="diagram"/>
  <p:tag name="KSO_WM_TEMPLATE_INDEX" val="20231636"/>
</p:tagLst>
</file>

<file path=ppt/tags/tag1015.xml><?xml version="1.0" encoding="utf-8"?>
<p:tagLst xmlns:p="http://schemas.openxmlformats.org/presentationml/2006/main">
  <p:tag name="KSO_WM_BEAUTIFY_FLAG" val="#wm#"/>
  <p:tag name="KSO_WM_TEMPLATE_CATEGORY" val="custom"/>
  <p:tag name="KSO_WM_TEMPLATE_INDEX" val="20230979"/>
</p:tagLst>
</file>

<file path=ppt/tags/tag1016.xml><?xml version="1.0" encoding="utf-8"?>
<p:tagLst xmlns:p="http://schemas.openxmlformats.org/presentationml/2006/main">
  <p:tag name="KSO_WM_BEAUTIFY_FLAG" val="#wm#"/>
  <p:tag name="KSO_WM_TEMPLATE_CATEGORY" val="diagram"/>
  <p:tag name="KSO_WM_TEMPLATE_INDEX" val="20231636"/>
</p:tagLst>
</file>

<file path=ppt/tags/tag1017.xml><?xml version="1.0" encoding="utf-8"?>
<p:tagLst xmlns:p="http://schemas.openxmlformats.org/presentationml/2006/main">
  <p:tag name="KSO_WM_BEAUTIFY_FLAG" val="#wm#"/>
  <p:tag name="KSO_WM_TEMPLATE_CATEGORY" val="diagram"/>
  <p:tag name="KSO_WM_TEMPLATE_INDEX" val="20231636"/>
</p:tagLst>
</file>

<file path=ppt/tags/tag1018.xml><?xml version="1.0" encoding="utf-8"?>
<p:tagLst xmlns:p="http://schemas.openxmlformats.org/presentationml/2006/main">
  <p:tag name="KSO_WM_BEAUTIFY_FLAG" val=""/>
</p:tagLst>
</file>

<file path=ppt/tags/tag1019.xml><?xml version="1.0" encoding="utf-8"?>
<p:tagLst xmlns:p="http://schemas.openxmlformats.org/presentationml/2006/main">
  <p:tag name="KSO_WM_BEAUTIFY_FLAG" val="#wm#"/>
  <p:tag name="KSO_WM_TEMPLATE_CATEGORY" val="diagram"/>
  <p:tag name="KSO_WM_TEMPLATE_INDEX" val="20231636"/>
</p:tagLst>
</file>

<file path=ppt/tags/tag1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5"/>
  <p:tag name="KSO_WM_UNIT_LAYERLEVEL" val="1"/>
  <p:tag name="KSO_WM_TAG_VERSION" val="1.0"/>
  <p:tag name="KSO_WM_UNIT_TYPE" val="i"/>
  <p:tag name="KSO_WM_UNIT_INDEX" val="55"/>
</p:tagLst>
</file>

<file path=ppt/tags/tag1020.xml><?xml version="1.0" encoding="utf-8"?>
<p:tagLst xmlns:p="http://schemas.openxmlformats.org/presentationml/2006/main">
  <p:tag name="KSO_WM_BEAUTIFY_FLAG" val="#wm#"/>
  <p:tag name="KSO_WM_TEMPLATE_CATEGORY" val="diagram"/>
  <p:tag name="KSO_WM_TEMPLATE_INDEX" val="20231636"/>
</p:tagLst>
</file>

<file path=ppt/tags/tag1021.xml><?xml version="1.0" encoding="utf-8"?>
<p:tagLst xmlns:p="http://schemas.openxmlformats.org/presentationml/2006/main">
  <p:tag name="KSO_WM_BEAUTIFY_FLAG" val="#wm#"/>
  <p:tag name="KSO_WM_TEMPLATE_CATEGORY" val="diagram"/>
  <p:tag name="KSO_WM_TEMPLATE_INDEX" val="20231636"/>
</p:tagLst>
</file>

<file path=ppt/tags/tag1022.xml><?xml version="1.0" encoding="utf-8"?>
<p:tagLst xmlns:p="http://schemas.openxmlformats.org/presentationml/2006/main">
  <p:tag name="KSO_WM_BEAUTIFY_FLAG" val="#wm#"/>
  <p:tag name="KSO_WM_TEMPLATE_CATEGORY" val="diagram"/>
  <p:tag name="KSO_WM_TEMPLATE_INDEX" val="20231636"/>
</p:tagLst>
</file>

<file path=ppt/tags/tag1023.xml><?xml version="1.0" encoding="utf-8"?>
<p:tagLst xmlns:p="http://schemas.openxmlformats.org/presentationml/2006/main">
  <p:tag name="KSO_WM_BEAUTIFY_FLAG" val="#wm#"/>
  <p:tag name="KSO_WM_TEMPLATE_CATEGORY" val="diagram"/>
  <p:tag name="KSO_WM_TEMPLATE_INDEX" val="20231636"/>
</p:tagLst>
</file>

<file path=ppt/tags/tag1024.xml><?xml version="1.0" encoding="utf-8"?>
<p:tagLst xmlns:p="http://schemas.openxmlformats.org/presentationml/2006/main">
  <p:tag name="KSO_WM_BEAUTIFY_FLAG" val="#wm#"/>
  <p:tag name="KSO_WM_TEMPLATE_CATEGORY" val="diagram"/>
  <p:tag name="KSO_WM_TEMPLATE_INDEX" val="20231636"/>
</p:tagLst>
</file>

<file path=ppt/tags/tag1025.xml><?xml version="1.0" encoding="utf-8"?>
<p:tagLst xmlns:p="http://schemas.openxmlformats.org/presentationml/2006/main">
  <p:tag name="KSO_WM_BEAUTIFY_FLAG" val="#wm#"/>
  <p:tag name="KSO_WM_TEMPLATE_CATEGORY" val="diagram"/>
  <p:tag name="KSO_WM_TEMPLATE_INDEX" val="20231636"/>
</p:tagLst>
</file>

<file path=ppt/tags/tag1026.xml><?xml version="1.0" encoding="utf-8"?>
<p:tagLst xmlns:p="http://schemas.openxmlformats.org/presentationml/2006/main">
  <p:tag name="KSO_WM_BEAUTIFY_FLAG" val="#wm#"/>
  <p:tag name="KSO_WM_TEMPLATE_CATEGORY" val="diagram"/>
  <p:tag name="KSO_WM_TEMPLATE_INDEX" val="20231636"/>
</p:tagLst>
</file>

<file path=ppt/tags/tag1027.xml><?xml version="1.0" encoding="utf-8"?>
<p:tagLst xmlns:p="http://schemas.openxmlformats.org/presentationml/2006/main">
  <p:tag name="KSO_WM_BEAUTIFY_FLAG" val="#wm#"/>
  <p:tag name="KSO_WM_TEMPLATE_CATEGORY" val="diagram"/>
  <p:tag name="KSO_WM_TEMPLATE_INDEX" val="20231636"/>
</p:tagLst>
</file>

<file path=ppt/tags/tag1028.xml><?xml version="1.0" encoding="utf-8"?>
<p:tagLst xmlns:p="http://schemas.openxmlformats.org/presentationml/2006/main">
  <p:tag name="KSO_WM_BEAUTIFY_FLAG" val="#wm#"/>
  <p:tag name="KSO_WM_TEMPLATE_CATEGORY" val="diagram"/>
  <p:tag name="KSO_WM_TEMPLATE_INDEX" val="20231636"/>
</p:tagLst>
</file>

<file path=ppt/tags/tag1029.xml><?xml version="1.0" encoding="utf-8"?>
<p:tagLst xmlns:p="http://schemas.openxmlformats.org/presentationml/2006/main">
  <p:tag name="KSO_WM_BEAUTIFY_FLAG" val="#wm#"/>
  <p:tag name="KSO_WM_TEMPLATE_CATEGORY" val="diagram"/>
  <p:tag name="KSO_WM_TEMPLATE_INDEX" val="20231636"/>
</p:tagLst>
</file>

<file path=ppt/tags/tag1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6"/>
  <p:tag name="KSO_WM_UNIT_LAYERLEVEL" val="1"/>
  <p:tag name="KSO_WM_TAG_VERSION" val="1.0"/>
  <p:tag name="KSO_WM_UNIT_TYPE" val="i"/>
  <p:tag name="KSO_WM_UNIT_INDEX" val="56"/>
</p:tagLst>
</file>

<file path=ppt/tags/tag1030.xml><?xml version="1.0" encoding="utf-8"?>
<p:tagLst xmlns:p="http://schemas.openxmlformats.org/presentationml/2006/main">
  <p:tag name="KSO_WM_BEAUTIFY_FLAG" val="#wm#"/>
  <p:tag name="KSO_WM_TEMPLATE_CATEGORY" val="diagram"/>
  <p:tag name="KSO_WM_TEMPLATE_INDEX" val="20231636"/>
</p:tagLst>
</file>

<file path=ppt/tags/tag1031.xml><?xml version="1.0" encoding="utf-8"?>
<p:tagLst xmlns:p="http://schemas.openxmlformats.org/presentationml/2006/main">
  <p:tag name="KSO_WM_BEAUTIFY_FLAG" val="#wm#"/>
  <p:tag name="KSO_WM_TEMPLATE_CATEGORY" val="diagram"/>
  <p:tag name="KSO_WM_TEMPLATE_INDEX" val="20231636"/>
</p:tagLst>
</file>

<file path=ppt/tags/tag1032.xml><?xml version="1.0" encoding="utf-8"?>
<p:tagLst xmlns:p="http://schemas.openxmlformats.org/presentationml/2006/main">
  <p:tag name="KSO_WM_BEAUTIFY_FLAG" val="#wm#"/>
  <p:tag name="KSO_WM_TEMPLATE_CATEGORY" val="diagram"/>
  <p:tag name="KSO_WM_TEMPLATE_INDEX" val="20231636"/>
</p:tagLst>
</file>

<file path=ppt/tags/tag1033.xml><?xml version="1.0" encoding="utf-8"?>
<p:tagLst xmlns:p="http://schemas.openxmlformats.org/presentationml/2006/main">
  <p:tag name="KSO_WM_BEAUTIFY_FLAG" val="#wm#"/>
  <p:tag name="KSO_WM_TEMPLATE_CATEGORY" val="diagram"/>
  <p:tag name="KSO_WM_TEMPLATE_INDEX" val="20231636"/>
</p:tagLst>
</file>

<file path=ppt/tags/tag1034.xml><?xml version="1.0" encoding="utf-8"?>
<p:tagLst xmlns:p="http://schemas.openxmlformats.org/presentationml/2006/main">
  <p:tag name="KSO_WM_BEAUTIFY_FLAG" val="#wm#"/>
  <p:tag name="KSO_WM_TEMPLATE_CATEGORY" val="diagram"/>
  <p:tag name="KSO_WM_TEMPLATE_INDEX" val="20231636"/>
</p:tagLst>
</file>

<file path=ppt/tags/tag1035.xml><?xml version="1.0" encoding="utf-8"?>
<p:tagLst xmlns:p="http://schemas.openxmlformats.org/presentationml/2006/main">
  <p:tag name="KSO_WM_BEAUTIFY_FLAG" val="#wm#"/>
  <p:tag name="KSO_WM_TEMPLATE_CATEGORY" val="diagram"/>
  <p:tag name="KSO_WM_TEMPLATE_INDEX" val="20231636"/>
</p:tagLst>
</file>

<file path=ppt/tags/tag1036.xml><?xml version="1.0" encoding="utf-8"?>
<p:tagLst xmlns:p="http://schemas.openxmlformats.org/presentationml/2006/main">
  <p:tag name="KSO_WM_BEAUTIFY_FLAG" val="#wm#"/>
  <p:tag name="KSO_WM_TEMPLATE_CATEGORY" val="diagram"/>
  <p:tag name="KSO_WM_TEMPLATE_INDEX" val="20231636"/>
</p:tagLst>
</file>

<file path=ppt/tags/tag1037.xml><?xml version="1.0" encoding="utf-8"?>
<p:tagLst xmlns:p="http://schemas.openxmlformats.org/presentationml/2006/main">
  <p:tag name="KSO_WM_BEAUTIFY_FLAG" val="#wm#"/>
  <p:tag name="KSO_WM_TEMPLATE_CATEGORY" val="diagram"/>
  <p:tag name="KSO_WM_TEMPLATE_INDEX" val="20231636"/>
</p:tagLst>
</file>

<file path=ppt/tags/tag1038.xml><?xml version="1.0" encoding="utf-8"?>
<p:tagLst xmlns:p="http://schemas.openxmlformats.org/presentationml/2006/main">
  <p:tag name="KSO_WM_BEAUTIFY_FLAG" val="#wm#"/>
  <p:tag name="KSO_WM_TEMPLATE_CATEGORY" val="diagram"/>
  <p:tag name="KSO_WM_TEMPLATE_INDEX" val="20231636"/>
</p:tagLst>
</file>

<file path=ppt/tags/tag1039.xml><?xml version="1.0" encoding="utf-8"?>
<p:tagLst xmlns:p="http://schemas.openxmlformats.org/presentationml/2006/main">
  <p:tag name="KSO_WM_BEAUTIFY_FLAG" val="#wm#"/>
  <p:tag name="KSO_WM_TEMPLATE_CATEGORY" val="diagram"/>
  <p:tag name="KSO_WM_TEMPLATE_INDEX" val="20231636"/>
</p:tagLst>
</file>

<file path=ppt/tags/tag1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7"/>
  <p:tag name="KSO_WM_UNIT_LAYERLEVEL" val="1"/>
  <p:tag name="KSO_WM_TAG_VERSION" val="1.0"/>
  <p:tag name="KSO_WM_UNIT_TYPE" val="i"/>
  <p:tag name="KSO_WM_UNIT_INDEX" val="57"/>
</p:tagLst>
</file>

<file path=ppt/tags/tag1040.xml><?xml version="1.0" encoding="utf-8"?>
<p:tagLst xmlns:p="http://schemas.openxmlformats.org/presentationml/2006/main">
  <p:tag name="KSO_WM_BEAUTIFY_FLAG" val="#wm#"/>
  <p:tag name="KSO_WM_TEMPLATE_CATEGORY" val="diagram"/>
  <p:tag name="KSO_WM_TEMPLATE_INDEX" val="20231636"/>
</p:tagLst>
</file>

<file path=ppt/tags/tag1041.xml><?xml version="1.0" encoding="utf-8"?>
<p:tagLst xmlns:p="http://schemas.openxmlformats.org/presentationml/2006/main">
  <p:tag name="KSO_WM_BEAUTIFY_FLAG" val="#wm#"/>
  <p:tag name="KSO_WM_TEMPLATE_CATEGORY" val="diagram"/>
  <p:tag name="KSO_WM_TEMPLATE_INDEX" val="20231636"/>
</p:tagLst>
</file>

<file path=ppt/tags/tag1042.xml><?xml version="1.0" encoding="utf-8"?>
<p:tagLst xmlns:p="http://schemas.openxmlformats.org/presentationml/2006/main">
  <p:tag name="KSO_WM_BEAUTIFY_FLAG" val=""/>
</p:tagLst>
</file>

<file path=ppt/tags/tag10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o1-1"/>
  <p:tag name="KSO_WM_UNIT_ID" val="diagram20231107_3*o_h_i*1_1_1"/>
  <p:tag name="KSO_WM_TEMPLATE_CATEGORY" val="diagram"/>
  <p:tag name="KSO_WM_TEMPLATE_INDEX" val="20231107"/>
  <p:tag name="KSO_WM_UNIT_LAYERLEVEL" val="1_1_1"/>
  <p:tag name="KSO_WM_TAG_VERSION" val="3.0"/>
  <p:tag name="KSO_WM_UNIT_TYPE" val="o_h_i"/>
  <p:tag name="KSO_WM_UNIT_INDEX" val="1_1_1"/>
  <p:tag name="KSO_WM_DIAGRAM_VERSION" val="3"/>
  <p:tag name="KSO_WM_DIAGRAM_COLOR_TRICK" val="1"/>
  <p:tag name="KSO_WM_DIAGRAM_COLOR_TEXT_CAN_REMOVE" val="n"/>
  <p:tag name="KSO_WM_UNIT_LINE_FORE_SCHEMECOLOR_INDEX" val="5"/>
  <p:tag name="KSO_WM_DIAGRAM_MAX_ITEMCNT" val="6"/>
  <p:tag name="KSO_WM_DIAGRAM_MIN_ITEMCNT" val="2"/>
  <p:tag name="KSO_WM_DIAGRAM_VIRTUALLY_FRAME" val="{&quot;height&quot;:382.07940673828125,&quot;width&quot;:805.9500122070312}"/>
  <p:tag name="KSO_WM_DIAGRAM_COLOR_MATCH_VALUE" val="{&quot;shape&quot;:{&quot;fill&quot;:{&quot;type&quot;:0},&quot;glow&quot;:{&quot;colorType&quot;:0},&quot;line&quot;:{&quot;solidLine&quot;:{&quot;brightness&quot;:0.4000000059604645,&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o1-1"/>
  <p:tag name="KSO_WM_UNIT_ID" val="diagram20231107_3*o_h_i*1_2_4"/>
  <p:tag name="KSO_WM_TEMPLATE_CATEGORY" val="diagram"/>
  <p:tag name="KSO_WM_TEMPLATE_INDEX" val="20231107"/>
  <p:tag name="KSO_WM_UNIT_LAYERLEVEL" val="1_1_1"/>
  <p:tag name="KSO_WM_TAG_VERSION" val="3.0"/>
  <p:tag name="KSO_WM_UNIT_TYPE" val="o_h_i"/>
  <p:tag name="KSO_WM_UNIT_INDEX" val="1_2_4"/>
  <p:tag name="KSO_WM_DIAGRAM_VERSION" val="3"/>
  <p:tag name="KSO_WM_DIAGRAM_COLOR_TRICK" val="1"/>
  <p:tag name="KSO_WM_DIAGRAM_COLOR_TEXT_CAN_REMOVE" val="n"/>
  <p:tag name="KSO_WM_UNIT_LINE_FORE_SCHEMECOLOR_INDEX" val="5"/>
  <p:tag name="KSO_WM_DIAGRAM_MAX_ITEMCNT" val="6"/>
  <p:tag name="KSO_WM_DIAGRAM_MIN_ITEMCNT" val="2"/>
  <p:tag name="KSO_WM_DIAGRAM_VIRTUALLY_FRAME" val="{&quot;height&quot;:382.07940673828125,&quot;width&quot;:805.9500122070312}"/>
  <p:tag name="KSO_WM_DIAGRAM_COLOR_MATCH_VALUE" val="{&quot;shape&quot;:{&quot;fill&quot;:{&quot;type&quot;:0},&quot;glow&quot;:{&quot;colorType&quot;:0},&quot;line&quot;:{&quot;solidLine&quot;:{&quot;brightness&quot;:0.4000000059604645,&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o1-1"/>
  <p:tag name="KSO_WM_UNIT_ID" val="diagram20231107_3*o_h_i*1_3_1"/>
  <p:tag name="KSO_WM_TEMPLATE_CATEGORY" val="diagram"/>
  <p:tag name="KSO_WM_TEMPLATE_INDEX" val="20231107"/>
  <p:tag name="KSO_WM_UNIT_LAYERLEVEL" val="1_1_1"/>
  <p:tag name="KSO_WM_TAG_VERSION" val="3.0"/>
  <p:tag name="KSO_WM_UNIT_TYPE" val="o_h_i"/>
  <p:tag name="KSO_WM_UNIT_INDEX" val="1_3_1"/>
  <p:tag name="KSO_WM_DIAGRAM_VERSION" val="3"/>
  <p:tag name="KSO_WM_DIAGRAM_COLOR_TRICK" val="1"/>
  <p:tag name="KSO_WM_DIAGRAM_COLOR_TEXT_CAN_REMOVE" val="n"/>
  <p:tag name="KSO_WM_UNIT_LINE_FORE_SCHEMECOLOR_INDEX" val="5"/>
  <p:tag name="KSO_WM_DIAGRAM_MAX_ITEMCNT" val="6"/>
  <p:tag name="KSO_WM_DIAGRAM_MIN_ITEMCNT" val="2"/>
  <p:tag name="KSO_WM_DIAGRAM_VIRTUALLY_FRAME" val="{&quot;height&quot;:382.07940673828125,&quot;width&quot;:805.9500122070312}"/>
  <p:tag name="KSO_WM_DIAGRAM_COLOR_MATCH_VALUE" val="{&quot;shape&quot;:{&quot;fill&quot;:{&quot;type&quot;:0},&quot;glow&quot;:{&quot;colorType&quot;:0},&quot;line&quot;:{&quot;solidLine&quot;:{&quot;brightness&quot;:0.4000000059604645,&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o1-1"/>
  <p:tag name="KSO_WM_UNIT_ID" val="diagram20231107_3*o_h_i*1_4_1"/>
  <p:tag name="KSO_WM_TEMPLATE_CATEGORY" val="diagram"/>
  <p:tag name="KSO_WM_TEMPLATE_INDEX" val="20231107"/>
  <p:tag name="KSO_WM_UNIT_LAYERLEVEL" val="1_1_1"/>
  <p:tag name="KSO_WM_TAG_VERSION" val="3.0"/>
  <p:tag name="KSO_WM_UNIT_TYPE" val="o_h_i"/>
  <p:tag name="KSO_WM_UNIT_INDEX" val="1_4_1"/>
  <p:tag name="KSO_WM_DIAGRAM_VERSION" val="3"/>
  <p:tag name="KSO_WM_DIAGRAM_COLOR_TRICK" val="1"/>
  <p:tag name="KSO_WM_DIAGRAM_COLOR_TEXT_CAN_REMOVE" val="n"/>
  <p:tag name="KSO_WM_UNIT_LINE_FORE_SCHEMECOLOR_INDEX" val="5"/>
  <p:tag name="KSO_WM_DIAGRAM_MAX_ITEMCNT" val="6"/>
  <p:tag name="KSO_WM_DIAGRAM_MIN_ITEMCNT" val="2"/>
  <p:tag name="KSO_WM_DIAGRAM_VIRTUALLY_FRAME" val="{&quot;height&quot;:382.07940673828125,&quot;width&quot;:805.9500122070312}"/>
  <p:tag name="KSO_WM_DIAGRAM_COLOR_MATCH_VALUE" val="{&quot;shape&quot;:{&quot;fill&quot;:{&quot;type&quot;:0},&quot;glow&quot;:{&quot;colorType&quot;:0},&quot;line&quot;:{&quot;solidLine&quot;:{&quot;brightness&quot;:0.4000000059604645,&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o1-1"/>
  <p:tag name="KSO_WM_UNIT_ID" val="diagram20231107_3*o_h_i*1_1_3"/>
  <p:tag name="KSO_WM_TEMPLATE_CATEGORY" val="diagram"/>
  <p:tag name="KSO_WM_TEMPLATE_INDEX" val="20231107"/>
  <p:tag name="KSO_WM_UNIT_LAYERLEVEL" val="1_1_1"/>
  <p:tag name="KSO_WM_TAG_VERSION" val="3.0"/>
  <p:tag name="KSO_WM_UNIT_TYPE" val="o_h_i"/>
  <p:tag name="KSO_WM_UNIT_INDEX" val="1_1_3"/>
  <p:tag name="KSO_WM_DIAGRAM_VERSION" val="3"/>
  <p:tag name="KSO_WM_DIAGRAM_COLOR_TRICK" val="1"/>
  <p:tag name="KSO_WM_DIAGRAM_COLOR_TEXT_CAN_REMOVE" val="n"/>
  <p:tag name="KSO_WM_UNIT_FILL_FORE_SCHEMECOLOR_INDEX" val="5"/>
  <p:tag name="KSO_WM_DIAGRAM_MAX_ITEMCNT" val="6"/>
  <p:tag name="KSO_WM_DIAGRAM_MIN_ITEMCNT" val="2"/>
  <p:tag name="KSO_WM_DIAGRAM_VIRTUALLY_FRAME" val="{&quot;height&quot;:382.07940673828125,&quot;width&quot;:805.9500122070312}"/>
  <p:tag name="KSO_WM_DIAGRAM_COLOR_MATCH_VALUE" val="{&quot;shape&quot;:{&quot;fill&quot;:{&quot;gradient&quot;:[{&quot;brightness&quot;:0.05000000074505806,&quot;colorType&quot;:1,&quot;foreColorIndex&quot;:5,&quot;pos&quot;:0.25,&quot;transparency&quot;:0},{&quot;brightness&quot;:0.10000000149011612,&quot;colorType&quot;:1,&quot;foreColorIndex&quot;:5,&quot;pos&quot;:0.899999976158142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o1-1"/>
  <p:tag name="KSO_WM_UNIT_ID" val="diagram20231107_3*o_h_i*1_1_4"/>
  <p:tag name="KSO_WM_TEMPLATE_CATEGORY" val="diagram"/>
  <p:tag name="KSO_WM_TEMPLATE_INDEX" val="20231107"/>
  <p:tag name="KSO_WM_UNIT_LAYERLEVEL" val="1_1_1"/>
  <p:tag name="KSO_WM_TAG_VERSION" val="3.0"/>
  <p:tag name="KSO_WM_UNIT_TYPE" val="o_h_i"/>
  <p:tag name="KSO_WM_UNIT_INDEX" val="1_1_4"/>
  <p:tag name="KSO_WM_DIAGRAM_VERSION" val="3"/>
  <p:tag name="KSO_WM_DIAGRAM_COLOR_TRICK" val="1"/>
  <p:tag name="KSO_WM_DIAGRAM_COLOR_TEXT_CAN_REMOVE" val="n"/>
  <p:tag name="KSO_WM_UNIT_FILL_FORE_SCHEMECOLOR_INDEX" val="5"/>
  <p:tag name="KSO_WM_DIAGRAM_MAX_ITEMCNT" val="6"/>
  <p:tag name="KSO_WM_DIAGRAM_MIN_ITEMCNT" val="2"/>
  <p:tag name="KSO_WM_DIAGRAM_VIRTUALLY_FRAME" val="{&quot;height&quot;:382.07940673828125,&quot;width&quot;:805.9500122070312}"/>
  <p:tag name="KSO_WM_DIAGRAM_COLOR_MATCH_VALUE" val="{&quot;shape&quot;:{&quot;fill&quot;:{&quot;gradient&quot;:[{&quot;brightness&quot;:-0.20000000298023224,&quot;colorType&quot;:1,&quot;foreColorIndex&quot;:5,&quot;pos&quot;:0.30000001192092896,&quot;transparency&quot;:0},{&quot;brightness&quot;:-0.05000000074505806,&quot;colorType&quot;:1,&quot;foreColorIndex&quot;:5,&quot;pos&quot;:1,&quot;transparency&quot;:0}],&quot;type&quot;:3},&quot;glow&quot;:{&quot;colorType&quot;:0},&quot;line&quot;:{&quot;type&quot;:0},&quot;shadow&quot;:{&quot;brightness&quot;:-0.25,&quot;colorType&quot;:1,&quot;foreColorIndex&quot;:5,&quot;transparency&quot;:0.85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o1-1"/>
  <p:tag name="KSO_WM_UNIT_ID" val="diagram20231107_3*o_h_i*1_1_2"/>
  <p:tag name="KSO_WM_TEMPLATE_CATEGORY" val="diagram"/>
  <p:tag name="KSO_WM_TEMPLATE_INDEX" val="20231107"/>
  <p:tag name="KSO_WM_UNIT_LAYERLEVEL" val="1_1_1"/>
  <p:tag name="KSO_WM_TAG_VERSION" val="3.0"/>
  <p:tag name="KSO_WM_BEAUTIFY_FLAG" val="#wm#"/>
  <p:tag name="KSO_WM_UNIT_SUBTYPE" val="d"/>
  <p:tag name="KSO_WM_UNIT_TYPE" val="o_h_i"/>
  <p:tag name="KSO_WM_UNIT_INDEX" val="1_1_2"/>
  <p:tag name="KSO_WM_DIAGRAM_VERSION" val="3"/>
  <p:tag name="KSO_WM_DIAGRAM_COLOR_TRICK" val="1"/>
  <p:tag name="KSO_WM_DIAGRAM_COLOR_TEXT_CAN_REMOVE" val="n"/>
  <p:tag name="KSO_WM_UNIT_FILL_FORE_SCHEMECOLOR_INDEX" val="5"/>
  <p:tag name="KSO_WM_DIAGRAM_MAX_ITEMCNT" val="6"/>
  <p:tag name="KSO_WM_DIAGRAM_MIN_ITEMCNT" val="2"/>
  <p:tag name="KSO_WM_DIAGRAM_VIRTUALLY_FRAME" val="{&quot;height&quot;:382.07940673828125,&quot;width&quot;:805.9500122070312}"/>
  <p:tag name="KSO_WM_DIAGRAM_COLOR_MATCH_VALUE" val="{&quot;shape&quot;:{&quot;fill&quot;:{&quot;gradient&quot;:[{&quot;brightness&quot;:0.5,&quot;colorType&quot;:1,&quot;foreColorIndex&quot;:5,&quot;pos&quot;:0,&quot;transparency&quot;:0},{&quot;brightness&quot;:0.30000001192092896,&quot;colorType&quot;:1,&quot;foreColorIndex&quot;:5,&quot;pos&quot;:0.699999988079071,&quot;transparency&quot;:0}],&quot;type&quot;:3},&quot;glow&quot;:{&quot;colorType&quot;:0},&quot;line&quot;:{&quot;type&quot;:0},&quot;shadow&quot;:{&quot;brightness&quot;:-0.25,&quot;colorType&quot;:1,&quot;foreColorIndex&quot;:5,&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brightness&quot;:-0.5,&quot;colorType&quot;:1,&quot;foreColorIndex&quot;:5,&quot;transparency&quot;:0.6000000238418579},&quot;threeD&quot;:{&quot;curvedSurface&quot;:{&quot;brightness&quot;:0,&quot;colorType&quot;:2,&quot;rgb&quot;:&quot;#000000&quot;},&quot;depth&quot;:{&quot;colorType&quot;:0}}}}"/>
  <p:tag name="KSO_WM_DIAGRAM_USE_COLOR_VALUE" val="{&quot;color_scheme&quot;:1,&quot;color_type&quot;:1,&quot;theme_color_indexes&quot;:[]}"/>
</p:tagLst>
</file>

<file path=ppt/tags/tag10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8"/>
  <p:tag name="KSO_WM_UNIT_LAYERLEVEL" val="1"/>
  <p:tag name="KSO_WM_TAG_VERSION" val="1.0"/>
  <p:tag name="KSO_WM_UNIT_TYPE" val="i"/>
  <p:tag name="KSO_WM_UNIT_INDEX" val="58"/>
</p:tagLst>
</file>

<file path=ppt/tags/tag10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o1-1"/>
  <p:tag name="KSO_WM_UNIT_ID" val="diagram20231107_3*o_h_i*1_2_2"/>
  <p:tag name="KSO_WM_TEMPLATE_CATEGORY" val="diagram"/>
  <p:tag name="KSO_WM_TEMPLATE_INDEX" val="20231107"/>
  <p:tag name="KSO_WM_UNIT_LAYERLEVEL" val="1_1_1"/>
  <p:tag name="KSO_WM_TAG_VERSION" val="3.0"/>
  <p:tag name="KSO_WM_UNIT_TYPE" val="o_h_i"/>
  <p:tag name="KSO_WM_UNIT_INDEX" val="1_2_2"/>
  <p:tag name="KSO_WM_DIAGRAM_VERSION" val="3"/>
  <p:tag name="KSO_WM_DIAGRAM_COLOR_TRICK" val="1"/>
  <p:tag name="KSO_WM_DIAGRAM_COLOR_TEXT_CAN_REMOVE" val="n"/>
  <p:tag name="KSO_WM_UNIT_FILL_FORE_SCHEMECOLOR_INDEX" val="5"/>
  <p:tag name="KSO_WM_DIAGRAM_MAX_ITEMCNT" val="6"/>
  <p:tag name="KSO_WM_DIAGRAM_MIN_ITEMCNT" val="2"/>
  <p:tag name="KSO_WM_DIAGRAM_VIRTUALLY_FRAME" val="{&quot;height&quot;:382.07940673828125,&quot;width&quot;:805.9500122070312}"/>
  <p:tag name="KSO_WM_DIAGRAM_COLOR_MATCH_VALUE" val="{&quot;shape&quot;:{&quot;fill&quot;:{&quot;gradient&quot;:[{&quot;brightness&quot;:-0.20000000298023224,&quot;colorType&quot;:1,&quot;foreColorIndex&quot;:5,&quot;pos&quot;:0.30000001192092896,&quot;transparency&quot;:0},{&quot;brightness&quot;:-0.05000000074505806,&quot;colorType&quot;:1,&quot;foreColorIndex&quot;:5,&quot;pos&quot;:1,&quot;transparency&quot;:0}],&quot;type&quot;:3},&quot;glow&quot;:{&quot;colorType&quot;:0},&quot;line&quot;:{&quot;type&quot;:0},&quot;shadow&quot;:{&quot;brightness&quot;:-0.25,&quot;colorType&quot;:1,&quot;foreColorIndex&quot;:5,&quot;transparency&quot;:0.85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o1-1"/>
  <p:tag name="KSO_WM_UNIT_ID" val="diagram20231107_3*o_h_i*1_2_3"/>
  <p:tag name="KSO_WM_TEMPLATE_CATEGORY" val="diagram"/>
  <p:tag name="KSO_WM_TEMPLATE_INDEX" val="20231107"/>
  <p:tag name="KSO_WM_UNIT_LAYERLEVEL" val="1_1_1"/>
  <p:tag name="KSO_WM_TAG_VERSION" val="3.0"/>
  <p:tag name="KSO_WM_UNIT_TYPE" val="o_h_i"/>
  <p:tag name="KSO_WM_UNIT_INDEX" val="1_2_3"/>
  <p:tag name="KSO_WM_DIAGRAM_VERSION" val="3"/>
  <p:tag name="KSO_WM_DIAGRAM_COLOR_TRICK" val="1"/>
  <p:tag name="KSO_WM_DIAGRAM_COLOR_TEXT_CAN_REMOVE" val="n"/>
  <p:tag name="KSO_WM_UNIT_FILL_FORE_SCHEMECOLOR_INDEX" val="5"/>
  <p:tag name="KSO_WM_DIAGRAM_MAX_ITEMCNT" val="6"/>
  <p:tag name="KSO_WM_DIAGRAM_MIN_ITEMCNT" val="2"/>
  <p:tag name="KSO_WM_DIAGRAM_VIRTUALLY_FRAME" val="{&quot;height&quot;:382.07940673828125,&quot;width&quot;:805.9500122070312}"/>
  <p:tag name="KSO_WM_DIAGRAM_COLOR_MATCH_VALUE" val="{&quot;shape&quot;:{&quot;fill&quot;:{&quot;gradient&quot;:[{&quot;brightness&quot;:0.05000000074505806,&quot;colorType&quot;:1,&quot;foreColorIndex&quot;:5,&quot;pos&quot;:0.25,&quot;transparency&quot;:0},{&quot;brightness&quot;:0.10000000149011612,&quot;colorType&quot;:1,&quot;foreColorIndex&quot;:5,&quot;pos&quot;:0.899999976158142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o1-1"/>
  <p:tag name="KSO_WM_UNIT_ID" val="diagram20231107_3*o_h_i*1_3_3"/>
  <p:tag name="KSO_WM_TEMPLATE_CATEGORY" val="diagram"/>
  <p:tag name="KSO_WM_TEMPLATE_INDEX" val="20231107"/>
  <p:tag name="KSO_WM_UNIT_LAYERLEVEL" val="1_1_1"/>
  <p:tag name="KSO_WM_TAG_VERSION" val="3.0"/>
  <p:tag name="KSO_WM_UNIT_TYPE" val="o_h_i"/>
  <p:tag name="KSO_WM_UNIT_INDEX" val="1_3_3"/>
  <p:tag name="KSO_WM_DIAGRAM_VERSION" val="3"/>
  <p:tag name="KSO_WM_DIAGRAM_COLOR_TRICK" val="1"/>
  <p:tag name="KSO_WM_DIAGRAM_COLOR_TEXT_CAN_REMOVE" val="n"/>
  <p:tag name="KSO_WM_UNIT_FILL_FORE_SCHEMECOLOR_INDEX" val="5"/>
  <p:tag name="KSO_WM_DIAGRAM_MAX_ITEMCNT" val="6"/>
  <p:tag name="KSO_WM_DIAGRAM_MIN_ITEMCNT" val="2"/>
  <p:tag name="KSO_WM_DIAGRAM_VIRTUALLY_FRAME" val="{&quot;height&quot;:382.07940673828125,&quot;width&quot;:805.9500122070312}"/>
  <p:tag name="KSO_WM_DIAGRAM_COLOR_MATCH_VALUE" val="{&quot;shape&quot;:{&quot;fill&quot;:{&quot;gradient&quot;:[{&quot;brightness&quot;:-0.20000000298023224,&quot;colorType&quot;:1,&quot;foreColorIndex&quot;:5,&quot;pos&quot;:0.30000001192092896,&quot;transparency&quot;:0},{&quot;brightness&quot;:-0.05000000074505806,&quot;colorType&quot;:1,&quot;foreColorIndex&quot;:5,&quot;pos&quot;:1,&quot;transparency&quot;:0}],&quot;type&quot;:3},&quot;glow&quot;:{&quot;colorType&quot;:0},&quot;line&quot;:{&quot;type&quot;:0},&quot;shadow&quot;:{&quot;brightness&quot;:-0.25,&quot;colorType&quot;:1,&quot;foreColorIndex&quot;:5,&quot;transparency&quot;:0.85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o1-1"/>
  <p:tag name="KSO_WM_UNIT_ID" val="diagram20231107_3*o_h_i*1_3_4"/>
  <p:tag name="KSO_WM_TEMPLATE_CATEGORY" val="diagram"/>
  <p:tag name="KSO_WM_TEMPLATE_INDEX" val="20231107"/>
  <p:tag name="KSO_WM_UNIT_LAYERLEVEL" val="1_1_1"/>
  <p:tag name="KSO_WM_TAG_VERSION" val="3.0"/>
  <p:tag name="KSO_WM_UNIT_TYPE" val="o_h_i"/>
  <p:tag name="KSO_WM_UNIT_INDEX" val="1_3_4"/>
  <p:tag name="KSO_WM_DIAGRAM_VERSION" val="3"/>
  <p:tag name="KSO_WM_DIAGRAM_COLOR_TRICK" val="1"/>
  <p:tag name="KSO_WM_DIAGRAM_COLOR_TEXT_CAN_REMOVE" val="n"/>
  <p:tag name="KSO_WM_UNIT_FILL_FORE_SCHEMECOLOR_INDEX" val="5"/>
  <p:tag name="KSO_WM_DIAGRAM_MAX_ITEMCNT" val="6"/>
  <p:tag name="KSO_WM_DIAGRAM_MIN_ITEMCNT" val="2"/>
  <p:tag name="KSO_WM_DIAGRAM_VIRTUALLY_FRAME" val="{&quot;height&quot;:382.07940673828125,&quot;width&quot;:805.9500122070312}"/>
  <p:tag name="KSO_WM_DIAGRAM_COLOR_MATCH_VALUE" val="{&quot;shape&quot;:{&quot;fill&quot;:{&quot;gradient&quot;:[{&quot;brightness&quot;:0.05000000074505806,&quot;colorType&quot;:1,&quot;foreColorIndex&quot;:5,&quot;pos&quot;:0.25,&quot;transparency&quot;:0},{&quot;brightness&quot;:0.10000000149011612,&quot;colorType&quot;:1,&quot;foreColorIndex&quot;:5,&quot;pos&quot;:0.899999976158142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o1-1"/>
  <p:tag name="KSO_WM_UNIT_ID" val="diagram20231107_3*o_h_i*1_4_3"/>
  <p:tag name="KSO_WM_TEMPLATE_CATEGORY" val="diagram"/>
  <p:tag name="KSO_WM_TEMPLATE_INDEX" val="20231107"/>
  <p:tag name="KSO_WM_UNIT_LAYERLEVEL" val="1_1_1"/>
  <p:tag name="KSO_WM_TAG_VERSION" val="3.0"/>
  <p:tag name="KSO_WM_UNIT_TYPE" val="o_h_i"/>
  <p:tag name="KSO_WM_UNIT_INDEX" val="1_4_3"/>
  <p:tag name="KSO_WM_DIAGRAM_VERSION" val="3"/>
  <p:tag name="KSO_WM_DIAGRAM_COLOR_TRICK" val="1"/>
  <p:tag name="KSO_WM_DIAGRAM_COLOR_TEXT_CAN_REMOVE" val="n"/>
  <p:tag name="KSO_WM_UNIT_FILL_FORE_SCHEMECOLOR_INDEX" val="5"/>
  <p:tag name="KSO_WM_DIAGRAM_MAX_ITEMCNT" val="6"/>
  <p:tag name="KSO_WM_DIAGRAM_MIN_ITEMCNT" val="2"/>
  <p:tag name="KSO_WM_DIAGRAM_VIRTUALLY_FRAME" val="{&quot;height&quot;:382.07940673828125,&quot;width&quot;:805.9500122070312}"/>
  <p:tag name="KSO_WM_DIAGRAM_COLOR_MATCH_VALUE" val="{&quot;shape&quot;:{&quot;fill&quot;:{&quot;gradient&quot;:[{&quot;brightness&quot;:0.05000000074505806,&quot;colorType&quot;:1,&quot;foreColorIndex&quot;:5,&quot;pos&quot;:0.25,&quot;transparency&quot;:0},{&quot;brightness&quot;:0.10000000149011612,&quot;colorType&quot;:1,&quot;foreColorIndex&quot;:5,&quot;pos&quot;:0.899999976158142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o1-1"/>
  <p:tag name="KSO_WM_UNIT_ID" val="diagram20231107_3*o_h_i*1_2_1"/>
  <p:tag name="KSO_WM_TEMPLATE_CATEGORY" val="diagram"/>
  <p:tag name="KSO_WM_TEMPLATE_INDEX" val="20231107"/>
  <p:tag name="KSO_WM_UNIT_LAYERLEVEL" val="1_1_1"/>
  <p:tag name="KSO_WM_TAG_VERSION" val="3.0"/>
  <p:tag name="KSO_WM_BEAUTIFY_FLAG" val="#wm#"/>
  <p:tag name="KSO_WM_UNIT_SUBTYPE" val="d"/>
  <p:tag name="KSO_WM_UNIT_TYPE" val="o_h_i"/>
  <p:tag name="KSO_WM_UNIT_INDEX" val="1_2_1"/>
  <p:tag name="KSO_WM_DIAGRAM_VERSION" val="3"/>
  <p:tag name="KSO_WM_DIAGRAM_COLOR_TRICK" val="1"/>
  <p:tag name="KSO_WM_DIAGRAM_COLOR_TEXT_CAN_REMOVE" val="n"/>
  <p:tag name="KSO_WM_UNIT_FILL_FORE_SCHEMECOLOR_INDEX" val="5"/>
  <p:tag name="KSO_WM_DIAGRAM_MAX_ITEMCNT" val="6"/>
  <p:tag name="KSO_WM_DIAGRAM_MIN_ITEMCNT" val="2"/>
  <p:tag name="KSO_WM_DIAGRAM_VIRTUALLY_FRAME" val="{&quot;height&quot;:382.07940673828125,&quot;width&quot;:805.9500122070312}"/>
  <p:tag name="KSO_WM_DIAGRAM_COLOR_MATCH_VALUE" val="{&quot;shape&quot;:{&quot;fill&quot;:{&quot;gradient&quot;:[{&quot;brightness&quot;:0.5,&quot;colorType&quot;:1,&quot;foreColorIndex&quot;:5,&quot;pos&quot;:0,&quot;transparency&quot;:0},{&quot;brightness&quot;:0.30000001192092896,&quot;colorType&quot;:1,&quot;foreColorIndex&quot;:5,&quot;pos&quot;:0.699999988079071,&quot;transparency&quot;:0}],&quot;type&quot;:3},&quot;glow&quot;:{&quot;colorType&quot;:0},&quot;line&quot;:{&quot;type&quot;:0},&quot;shadow&quot;:{&quot;brightness&quot;:-0.25,&quot;colorType&quot;:1,&quot;foreColorIndex&quot;:5,&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brightness&quot;:-0.5,&quot;colorType&quot;:1,&quot;foreColorIndex&quot;:5,&quot;transparency&quot;:0.6000000238418579},&quot;threeD&quot;:{&quot;curvedSurface&quot;:{&quot;brightness&quot;:0,&quot;colorType&quot;:2,&quot;rgb&quot;:&quot;#000000&quot;},&quot;depth&quot;:{&quot;colorType&quot;:0}}}}"/>
  <p:tag name="KSO_WM_DIAGRAM_USE_COLOR_VALUE" val="{&quot;color_scheme&quot;:1,&quot;color_type&quot;:1,&quot;theme_color_indexes&quot;:[]}"/>
</p:tagLst>
</file>

<file path=ppt/tags/tag10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o1-1"/>
  <p:tag name="KSO_WM_UNIT_ID" val="diagram20231107_3*o_h_i*1_3_2"/>
  <p:tag name="KSO_WM_TEMPLATE_CATEGORY" val="diagram"/>
  <p:tag name="KSO_WM_TEMPLATE_INDEX" val="20231107"/>
  <p:tag name="KSO_WM_UNIT_LAYERLEVEL" val="1_1_1"/>
  <p:tag name="KSO_WM_TAG_VERSION" val="3.0"/>
  <p:tag name="KSO_WM_BEAUTIFY_FLAG" val="#wm#"/>
  <p:tag name="KSO_WM_UNIT_SUBTYPE" val="d"/>
  <p:tag name="KSO_WM_UNIT_TYPE" val="o_h_i"/>
  <p:tag name="KSO_WM_UNIT_INDEX" val="1_3_2"/>
  <p:tag name="KSO_WM_DIAGRAM_VERSION" val="3"/>
  <p:tag name="KSO_WM_DIAGRAM_COLOR_TRICK" val="1"/>
  <p:tag name="KSO_WM_DIAGRAM_COLOR_TEXT_CAN_REMOVE" val="n"/>
  <p:tag name="KSO_WM_UNIT_FILL_FORE_SCHEMECOLOR_INDEX" val="5"/>
  <p:tag name="KSO_WM_DIAGRAM_MAX_ITEMCNT" val="6"/>
  <p:tag name="KSO_WM_DIAGRAM_MIN_ITEMCNT" val="2"/>
  <p:tag name="KSO_WM_DIAGRAM_VIRTUALLY_FRAME" val="{&quot;height&quot;:382.07940673828125,&quot;width&quot;:805.9500122070312}"/>
  <p:tag name="KSO_WM_DIAGRAM_COLOR_MATCH_VALUE" val="{&quot;shape&quot;:{&quot;fill&quot;:{&quot;gradient&quot;:[{&quot;brightness&quot;:0.5,&quot;colorType&quot;:1,&quot;foreColorIndex&quot;:5,&quot;pos&quot;:0,&quot;transparency&quot;:0},{&quot;brightness&quot;:0.30000001192092896,&quot;colorType&quot;:1,&quot;foreColorIndex&quot;:5,&quot;pos&quot;:0.699999988079071,&quot;transparency&quot;:0}],&quot;type&quot;:3},&quot;glow&quot;:{&quot;colorType&quot;:0},&quot;line&quot;:{&quot;type&quot;:0},&quot;shadow&quot;:{&quot;brightness&quot;:-0.25,&quot;colorType&quot;:1,&quot;foreColorIndex&quot;:5,&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brightness&quot;:-0.5,&quot;colorType&quot;:1,&quot;foreColorIndex&quot;:5,&quot;transparency&quot;:0.6000000238418579},&quot;threeD&quot;:{&quot;curvedSurface&quot;:{&quot;brightness&quot;:0,&quot;colorType&quot;:2,&quot;rgb&quot;:&quot;#000000&quot;},&quot;depth&quot;:{&quot;colorType&quot;:0}}}}"/>
  <p:tag name="KSO_WM_DIAGRAM_USE_COLOR_VALUE" val="{&quot;color_scheme&quot;:1,&quot;color_type&quot;:1,&quot;theme_color_indexes&quot;:[]}"/>
</p:tagLst>
</file>

<file path=ppt/tags/tag10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o1-1"/>
  <p:tag name="KSO_WM_UNIT_ID" val="diagram20231107_3*o_h_i*1_4_2"/>
  <p:tag name="KSO_WM_TEMPLATE_CATEGORY" val="diagram"/>
  <p:tag name="KSO_WM_TEMPLATE_INDEX" val="20231107"/>
  <p:tag name="KSO_WM_UNIT_LAYERLEVEL" val="1_1_1"/>
  <p:tag name="KSO_WM_TAG_VERSION" val="3.0"/>
  <p:tag name="KSO_WM_BEAUTIFY_FLAG" val="#wm#"/>
  <p:tag name="KSO_WM_UNIT_SUBTYPE" val="d"/>
  <p:tag name="KSO_WM_UNIT_TYPE" val="o_h_i"/>
  <p:tag name="KSO_WM_UNIT_INDEX" val="1_4_2"/>
  <p:tag name="KSO_WM_DIAGRAM_VERSION" val="3"/>
  <p:tag name="KSO_WM_DIAGRAM_COLOR_TRICK" val="1"/>
  <p:tag name="KSO_WM_DIAGRAM_COLOR_TEXT_CAN_REMOVE" val="n"/>
  <p:tag name="KSO_WM_UNIT_FILL_FORE_SCHEMECOLOR_INDEX" val="5"/>
  <p:tag name="KSO_WM_DIAGRAM_MAX_ITEMCNT" val="6"/>
  <p:tag name="KSO_WM_DIAGRAM_MIN_ITEMCNT" val="2"/>
  <p:tag name="KSO_WM_DIAGRAM_VIRTUALLY_FRAME" val="{&quot;height&quot;:382.07940673828125,&quot;width&quot;:805.9500122070312}"/>
  <p:tag name="KSO_WM_DIAGRAM_COLOR_MATCH_VALUE" val="{&quot;shape&quot;:{&quot;fill&quot;:{&quot;gradient&quot;:[{&quot;brightness&quot;:0.5,&quot;colorType&quot;:1,&quot;foreColorIndex&quot;:5,&quot;pos&quot;:0,&quot;transparency&quot;:0},{&quot;brightness&quot;:0.30000001192092896,&quot;colorType&quot;:1,&quot;foreColorIndex&quot;:5,&quot;pos&quot;:0.699999988079071,&quot;transparency&quot;:0}],&quot;type&quot;:3},&quot;glow&quot;:{&quot;colorType&quot;:0},&quot;line&quot;:{&quot;type&quot;:0},&quot;shadow&quot;:{&quot;brightness&quot;:-0.25,&quot;colorType&quot;:1,&quot;foreColorIndex&quot;:5,&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brightness&quot;:-0.5,&quot;colorType&quot;:1,&quot;foreColorIndex&quot;:5,&quot;transparency&quot;:0.6000000238418579},&quot;threeD&quot;:{&quot;curvedSurface&quot;:{&quot;brightness&quot;:0,&quot;colorType&quot;:2,&quot;rgb&quot;:&quot;#000000&quot;},&quot;depth&quot;:{&quot;colorType&quot;:0}}}}"/>
  <p:tag name="KSO_WM_DIAGRAM_USE_COLOR_VALUE" val="{&quot;color_scheme&quot;:1,&quot;color_type&quot;:1,&quot;theme_color_indexes&quot;:[]}"/>
</p:tagLst>
</file>

<file path=ppt/tags/tag105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o_h_a"/>
  <p:tag name="KSO_WM_UNIT_INDEX" val="1_1_1"/>
  <p:tag name="KSO_WM_UNIT_ID" val="diagram20231107_3*o_h_a*1_1_1"/>
  <p:tag name="KSO_WM_TEMPLATE_CATEGORY" val="diagram"/>
  <p:tag name="KSO_WM_TEMPLATE_INDEX" val="20231107"/>
  <p:tag name="KSO_WM_UNIT_LAYERLEVEL" val="1_1_1"/>
  <p:tag name="KSO_WM_TAG_VERSION" val="3.0"/>
  <p:tag name="KSO_WM_BEAUTIFY_FLAG" val="#wm#"/>
  <p:tag name="KSO_WM_DIAGRAM_GROUP_CODE" val="o1-1"/>
  <p:tag name="KSO_WM_DIAGRAM_VERSION" val="3"/>
  <p:tag name="KSO_WM_DIAGRAM_COLOR_TRICK" val="1"/>
  <p:tag name="KSO_WM_DIAGRAM_COLOR_TEXT_CAN_REMOVE" val="n"/>
  <p:tag name="KSO_WM_UNIT_PRESET_TEXT" val="添加标题"/>
  <p:tag name="KSO_WM_UNIT_TEXT_FILL_FORE_SCHEMECOLOR_INDEX" val="5"/>
  <p:tag name="KSO_WM_DIAGRAM_MAX_ITEMCNT" val="6"/>
  <p:tag name="KSO_WM_DIAGRAM_MIN_ITEMCNT" val="2"/>
  <p:tag name="KSO_WM_DIAGRAM_VIRTUALLY_FRAME" val="{&quot;height&quot;:382.07940673828125,&quot;width&quot;:805.95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9.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o1-1"/>
  <p:tag name="KSO_WM_UNIT_TYPE" val="o_h_f"/>
  <p:tag name="KSO_WM_UNIT_INDEX" val="1_1_1"/>
  <p:tag name="KSO_WM_UNIT_ID" val="diagram20231107_3*o_h_f*1_1_1"/>
  <p:tag name="KSO_WM_TEMPLATE_CATEGORY" val="diagram"/>
  <p:tag name="KSO_WM_TEMPLATE_INDEX" val="20231107"/>
  <p:tag name="KSO_WM_UNIT_LAYERLEVEL" val="1_1_1"/>
  <p:tag name="KSO_WM_TAG_VERSION" val="3.0"/>
  <p:tag name="KSO_WM_BEAUTIFY_FLAG" val="#wm#"/>
  <p:tag name="KSO_WM_DIAGRAM_VERSION" val="3"/>
  <p:tag name="KSO_WM_DIAGRAM_COLOR_TRICK" val="1"/>
  <p:tag name="KSO_WM_DIAGRAM_COLOR_TEXT_CAN_REMOVE" val="n"/>
  <p:tag name="KSO_WM_UNIT_PRESET_TEXT" val="此处输入你的智能图形项正文，文字是您思想的提炼"/>
  <p:tag name="KSO_WM_DIAGRAM_MAX_ITEMCNT" val="6"/>
  <p:tag name="KSO_WM_DIAGRAM_MIN_ITEMCNT" val="2"/>
  <p:tag name="KSO_WM_DIAGRAM_VIRTUALLY_FRAME" val="{&quot;height&quot;:382.07940673828125,&quot;width&quot;:805.95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9"/>
  <p:tag name="KSO_WM_UNIT_LAYERLEVEL" val="1"/>
  <p:tag name="KSO_WM_TAG_VERSION" val="1.0"/>
  <p:tag name="KSO_WM_UNIT_TYPE" val="i"/>
  <p:tag name="KSO_WM_UNIT_INDEX" val="59"/>
</p:tagLst>
</file>

<file path=ppt/tags/tag106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o_h_a"/>
  <p:tag name="KSO_WM_UNIT_INDEX" val="1_2_1"/>
  <p:tag name="KSO_WM_UNIT_ID" val="diagram20231107_3*o_h_a*1_2_1"/>
  <p:tag name="KSO_WM_TEMPLATE_CATEGORY" val="diagram"/>
  <p:tag name="KSO_WM_TEMPLATE_INDEX" val="20231107"/>
  <p:tag name="KSO_WM_UNIT_LAYERLEVEL" val="1_1_1"/>
  <p:tag name="KSO_WM_TAG_VERSION" val="3.0"/>
  <p:tag name="KSO_WM_BEAUTIFY_FLAG" val="#wm#"/>
  <p:tag name="KSO_WM_DIAGRAM_GROUP_CODE" val="o1-1"/>
  <p:tag name="KSO_WM_DIAGRAM_VERSION" val="3"/>
  <p:tag name="KSO_WM_DIAGRAM_COLOR_TRICK" val="1"/>
  <p:tag name="KSO_WM_DIAGRAM_COLOR_TEXT_CAN_REMOVE" val="n"/>
  <p:tag name="KSO_WM_UNIT_PRESET_TEXT" val="添加标题"/>
  <p:tag name="KSO_WM_UNIT_TEXT_FILL_FORE_SCHEMECOLOR_INDEX" val="5"/>
  <p:tag name="KSO_WM_DIAGRAM_MAX_ITEMCNT" val="6"/>
  <p:tag name="KSO_WM_DIAGRAM_MIN_ITEMCNT" val="2"/>
  <p:tag name="KSO_WM_DIAGRAM_VIRTUALLY_FRAME" val="{&quot;height&quot;:382.07940673828125,&quot;width&quot;:805.95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o1-1"/>
  <p:tag name="KSO_WM_UNIT_TYPE" val="o_h_f"/>
  <p:tag name="KSO_WM_UNIT_INDEX" val="1_2_1"/>
  <p:tag name="KSO_WM_UNIT_ID" val="diagram20231107_3*o_h_f*1_2_1"/>
  <p:tag name="KSO_WM_TEMPLATE_CATEGORY" val="diagram"/>
  <p:tag name="KSO_WM_TEMPLATE_INDEX" val="20231107"/>
  <p:tag name="KSO_WM_UNIT_LAYERLEVEL" val="1_1_1"/>
  <p:tag name="KSO_WM_TAG_VERSION" val="3.0"/>
  <p:tag name="KSO_WM_BEAUTIFY_FLAG" val="#wm#"/>
  <p:tag name="KSO_WM_DIAGRAM_VERSION" val="3"/>
  <p:tag name="KSO_WM_DIAGRAM_COLOR_TRICK" val="1"/>
  <p:tag name="KSO_WM_DIAGRAM_COLOR_TEXT_CAN_REMOVE" val="n"/>
  <p:tag name="KSO_WM_UNIT_PRESET_TEXT" val="此处输入你的智能图形项正文，文字是您思想的提炼"/>
  <p:tag name="KSO_WM_DIAGRAM_MAX_ITEMCNT" val="6"/>
  <p:tag name="KSO_WM_DIAGRAM_MIN_ITEMCNT" val="2"/>
  <p:tag name="KSO_WM_DIAGRAM_VIRTUALLY_FRAME" val="{&quot;height&quot;:382.07940673828125,&quot;width&quot;:805.95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o_h_a"/>
  <p:tag name="KSO_WM_UNIT_INDEX" val="1_3_1"/>
  <p:tag name="KSO_WM_UNIT_ID" val="diagram20231107_3*o_h_a*1_3_1"/>
  <p:tag name="KSO_WM_TEMPLATE_CATEGORY" val="diagram"/>
  <p:tag name="KSO_WM_TEMPLATE_INDEX" val="20231107"/>
  <p:tag name="KSO_WM_UNIT_LAYERLEVEL" val="1_1_1"/>
  <p:tag name="KSO_WM_TAG_VERSION" val="3.0"/>
  <p:tag name="KSO_WM_BEAUTIFY_FLAG" val="#wm#"/>
  <p:tag name="KSO_WM_DIAGRAM_GROUP_CODE" val="o1-1"/>
  <p:tag name="KSO_WM_DIAGRAM_VERSION" val="3"/>
  <p:tag name="KSO_WM_DIAGRAM_COLOR_TRICK" val="1"/>
  <p:tag name="KSO_WM_DIAGRAM_COLOR_TEXT_CAN_REMOVE" val="n"/>
  <p:tag name="KSO_WM_UNIT_PRESET_TEXT" val="添加标题"/>
  <p:tag name="KSO_WM_UNIT_TEXT_FILL_FORE_SCHEMECOLOR_INDEX" val="5"/>
  <p:tag name="KSO_WM_DIAGRAM_MAX_ITEMCNT" val="6"/>
  <p:tag name="KSO_WM_DIAGRAM_MIN_ITEMCNT" val="2"/>
  <p:tag name="KSO_WM_DIAGRAM_VIRTUALLY_FRAME" val="{&quot;height&quot;:382.07940673828125,&quot;width&quot;:805.95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o1-1"/>
  <p:tag name="KSO_WM_UNIT_TYPE" val="o_h_f"/>
  <p:tag name="KSO_WM_UNIT_INDEX" val="1_3_1"/>
  <p:tag name="KSO_WM_UNIT_ID" val="diagram20231107_3*o_h_f*1_3_1"/>
  <p:tag name="KSO_WM_TEMPLATE_CATEGORY" val="diagram"/>
  <p:tag name="KSO_WM_TEMPLATE_INDEX" val="20231107"/>
  <p:tag name="KSO_WM_UNIT_LAYERLEVEL" val="1_1_1"/>
  <p:tag name="KSO_WM_TAG_VERSION" val="3.0"/>
  <p:tag name="KSO_WM_BEAUTIFY_FLAG" val="#wm#"/>
  <p:tag name="KSO_WM_DIAGRAM_VERSION" val="3"/>
  <p:tag name="KSO_WM_DIAGRAM_COLOR_TRICK" val="1"/>
  <p:tag name="KSO_WM_DIAGRAM_COLOR_TEXT_CAN_REMOVE" val="n"/>
  <p:tag name="KSO_WM_UNIT_PRESET_TEXT" val="此处输入你的智能图形项正文，文字是您思想的提炼"/>
  <p:tag name="KSO_WM_DIAGRAM_MAX_ITEMCNT" val="6"/>
  <p:tag name="KSO_WM_DIAGRAM_MIN_ITEMCNT" val="2"/>
  <p:tag name="KSO_WM_DIAGRAM_VIRTUALLY_FRAME" val="{&quot;height&quot;:382.07940673828125,&quot;width&quot;:805.95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o_h_a"/>
  <p:tag name="KSO_WM_UNIT_INDEX" val="1_4_1"/>
  <p:tag name="KSO_WM_UNIT_ID" val="diagram20231107_3*o_h_a*1_4_1"/>
  <p:tag name="KSO_WM_TEMPLATE_CATEGORY" val="diagram"/>
  <p:tag name="KSO_WM_TEMPLATE_INDEX" val="20231107"/>
  <p:tag name="KSO_WM_UNIT_LAYERLEVEL" val="1_1_1"/>
  <p:tag name="KSO_WM_TAG_VERSION" val="3.0"/>
  <p:tag name="KSO_WM_BEAUTIFY_FLAG" val="#wm#"/>
  <p:tag name="KSO_WM_DIAGRAM_GROUP_CODE" val="o1-1"/>
  <p:tag name="KSO_WM_DIAGRAM_VERSION" val="3"/>
  <p:tag name="KSO_WM_DIAGRAM_COLOR_TRICK" val="1"/>
  <p:tag name="KSO_WM_DIAGRAM_COLOR_TEXT_CAN_REMOVE" val="n"/>
  <p:tag name="KSO_WM_UNIT_PRESET_TEXT" val="添加标题"/>
  <p:tag name="KSO_WM_UNIT_TEXT_FILL_FORE_SCHEMECOLOR_INDEX" val="5"/>
  <p:tag name="KSO_WM_DIAGRAM_MAX_ITEMCNT" val="6"/>
  <p:tag name="KSO_WM_DIAGRAM_MIN_ITEMCNT" val="2"/>
  <p:tag name="KSO_WM_DIAGRAM_VIRTUALLY_FRAME" val="{&quot;height&quot;:382.07940673828125,&quot;width&quot;:805.95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5.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o1-1"/>
  <p:tag name="KSO_WM_UNIT_TYPE" val="o_h_f"/>
  <p:tag name="KSO_WM_UNIT_INDEX" val="1_4_1"/>
  <p:tag name="KSO_WM_UNIT_ID" val="diagram20231107_3*o_h_f*1_4_1"/>
  <p:tag name="KSO_WM_TEMPLATE_CATEGORY" val="diagram"/>
  <p:tag name="KSO_WM_TEMPLATE_INDEX" val="20231107"/>
  <p:tag name="KSO_WM_UNIT_LAYERLEVEL" val="1_1_1"/>
  <p:tag name="KSO_WM_TAG_VERSION" val="3.0"/>
  <p:tag name="KSO_WM_BEAUTIFY_FLAG" val="#wm#"/>
  <p:tag name="KSO_WM_DIAGRAM_VERSION" val="3"/>
  <p:tag name="KSO_WM_DIAGRAM_COLOR_TRICK" val="1"/>
  <p:tag name="KSO_WM_DIAGRAM_COLOR_TEXT_CAN_REMOVE" val="n"/>
  <p:tag name="KSO_WM_UNIT_PRESET_TEXT" val="此处输入你的智能图形项正文，文字是您思想的提炼"/>
  <p:tag name="KSO_WM_DIAGRAM_MAX_ITEMCNT" val="6"/>
  <p:tag name="KSO_WM_DIAGRAM_MIN_ITEMCNT" val="2"/>
  <p:tag name="KSO_WM_DIAGRAM_VIRTUALLY_FRAME" val="{&quot;height&quot;:382.07940673828125,&quot;width&quot;:805.95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o1-1"/>
  <p:tag name="KSO_WM_UNIT_ID" val="diagram20231107_3*o_h_i*1_1_5"/>
  <p:tag name="KSO_WM_TEMPLATE_CATEGORY" val="diagram"/>
  <p:tag name="KSO_WM_TEMPLATE_INDEX" val="20231107"/>
  <p:tag name="KSO_WM_UNIT_LAYERLEVEL" val="1_1_1"/>
  <p:tag name="KSO_WM_TAG_VERSION" val="3.0"/>
  <p:tag name="KSO_WM_UNIT_TYPE" val="o_h_i"/>
  <p:tag name="KSO_WM_UNIT_INDEX" val="1_1_5"/>
  <p:tag name="KSO_WM_DIAGRAM_VERSION" val="3"/>
  <p:tag name="KSO_WM_DIAGRAM_COLOR_TRICK" val="1"/>
  <p:tag name="KSO_WM_DIAGRAM_COLOR_TEXT_CAN_REMOVE" val="n"/>
  <p:tag name="KSO_WM_DIAGRAM_MAX_ITEMCNT" val="6"/>
  <p:tag name="KSO_WM_DIAGRAM_MIN_ITEMCNT" val="2"/>
  <p:tag name="KSO_WM_DIAGRAM_VIRTUALLY_FRAME" val="{&quot;height&quot;:382.07940673828125,&quot;width&quot;:805.9500122070312}"/>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o1-1"/>
  <p:tag name="KSO_WM_UNIT_ID" val="diagram20231107_3*o_h_i*1_2_5"/>
  <p:tag name="KSO_WM_TEMPLATE_CATEGORY" val="diagram"/>
  <p:tag name="KSO_WM_TEMPLATE_INDEX" val="20231107"/>
  <p:tag name="KSO_WM_UNIT_LAYERLEVEL" val="1_1_1"/>
  <p:tag name="KSO_WM_TAG_VERSION" val="3.0"/>
  <p:tag name="KSO_WM_UNIT_TYPE" val="o_h_i"/>
  <p:tag name="KSO_WM_UNIT_INDEX" val="1_2_5"/>
  <p:tag name="KSO_WM_DIAGRAM_VERSION" val="3"/>
  <p:tag name="KSO_WM_DIAGRAM_COLOR_TRICK" val="1"/>
  <p:tag name="KSO_WM_DIAGRAM_COLOR_TEXT_CAN_REMOVE" val="n"/>
  <p:tag name="KSO_WM_DIAGRAM_MAX_ITEMCNT" val="6"/>
  <p:tag name="KSO_WM_DIAGRAM_MIN_ITEMCNT" val="2"/>
  <p:tag name="KSO_WM_DIAGRAM_VIRTUALLY_FRAME" val="{&quot;height&quot;:382.07940673828125,&quot;width&quot;:805.9500122070312}"/>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o1-1"/>
  <p:tag name="KSO_WM_UNIT_ID" val="diagram20231107_3*o_h_i*1_3_5"/>
  <p:tag name="KSO_WM_TEMPLATE_CATEGORY" val="diagram"/>
  <p:tag name="KSO_WM_TEMPLATE_INDEX" val="20231107"/>
  <p:tag name="KSO_WM_UNIT_LAYERLEVEL" val="1_1_1"/>
  <p:tag name="KSO_WM_TAG_VERSION" val="3.0"/>
  <p:tag name="KSO_WM_UNIT_TYPE" val="o_h_i"/>
  <p:tag name="KSO_WM_UNIT_INDEX" val="1_3_5"/>
  <p:tag name="KSO_WM_DIAGRAM_VERSION" val="3"/>
  <p:tag name="KSO_WM_DIAGRAM_COLOR_TRICK" val="1"/>
  <p:tag name="KSO_WM_DIAGRAM_COLOR_TEXT_CAN_REMOVE" val="n"/>
  <p:tag name="KSO_WM_DIAGRAM_MAX_ITEMCNT" val="6"/>
  <p:tag name="KSO_WM_DIAGRAM_MIN_ITEMCNT" val="2"/>
  <p:tag name="KSO_WM_DIAGRAM_VIRTUALLY_FRAME" val="{&quot;height&quot;:382.07940673828125,&quot;width&quot;:805.9500122070312}"/>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o1-1"/>
  <p:tag name="KSO_WM_UNIT_ID" val="diagram20231107_3*o_h_i*1_4_4"/>
  <p:tag name="KSO_WM_TEMPLATE_CATEGORY" val="diagram"/>
  <p:tag name="KSO_WM_TEMPLATE_INDEX" val="20231107"/>
  <p:tag name="KSO_WM_UNIT_LAYERLEVEL" val="1_1_1"/>
  <p:tag name="KSO_WM_TAG_VERSION" val="3.0"/>
  <p:tag name="KSO_WM_UNIT_TYPE" val="o_h_i"/>
  <p:tag name="KSO_WM_UNIT_INDEX" val="1_4_4"/>
  <p:tag name="KSO_WM_DIAGRAM_VERSION" val="3"/>
  <p:tag name="KSO_WM_DIAGRAM_COLOR_TRICK" val="1"/>
  <p:tag name="KSO_WM_DIAGRAM_COLOR_TEXT_CAN_REMOVE" val="n"/>
  <p:tag name="KSO_WM_DIAGRAM_MAX_ITEMCNT" val="6"/>
  <p:tag name="KSO_WM_DIAGRAM_MIN_ITEMCNT" val="2"/>
  <p:tag name="KSO_WM_DIAGRAM_VIRTUALLY_FRAME" val="{&quot;height&quot;:382.07940673828125,&quot;width&quot;:805.9500122070312}"/>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0"/>
  <p:tag name="KSO_WM_UNIT_LAYERLEVEL" val="1"/>
  <p:tag name="KSO_WM_TAG_VERSION" val="1.0"/>
  <p:tag name="KSO_WM_UNIT_TYPE" val="i"/>
  <p:tag name="KSO_WM_UNIT_INDEX" val="60"/>
</p:tagLst>
</file>

<file path=ppt/tags/tag1070.xml><?xml version="1.0" encoding="utf-8"?>
<p:tagLst xmlns:p="http://schemas.openxmlformats.org/presentationml/2006/main">
  <p:tag name="KSO_WM_BEAUTIFY_FLAG" val="#wm#"/>
  <p:tag name="KSO_WM_TEMPLATE_CATEGORY" val="diagram"/>
  <p:tag name="KSO_WM_TEMPLATE_INDEX" val="20231636"/>
</p:tagLst>
</file>

<file path=ppt/tags/tag1071.xml><?xml version="1.0" encoding="utf-8"?>
<p:tagLst xmlns:p="http://schemas.openxmlformats.org/presentationml/2006/main">
  <p:tag name="KSO_WM_BEAUTIFY_FLAG" val="#wm#"/>
  <p:tag name="KSO_WM_TEMPLATE_CATEGORY" val="diagram"/>
  <p:tag name="KSO_WM_TEMPLATE_INDEX" val="20231636"/>
</p:tagLst>
</file>

<file path=ppt/tags/tag1072.xml><?xml version="1.0" encoding="utf-8"?>
<p:tagLst xmlns:p="http://schemas.openxmlformats.org/presentationml/2006/main">
  <p:tag name="KSO_WM_BEAUTIFY_FLAG" val="#wm#"/>
  <p:tag name="KSO_WM_TEMPLATE_CATEGORY" val="diagram"/>
  <p:tag name="KSO_WM_TEMPLATE_INDEX" val="20231636"/>
</p:tagLst>
</file>

<file path=ppt/tags/tag1073.xml><?xml version="1.0" encoding="utf-8"?>
<p:tagLst xmlns:p="http://schemas.openxmlformats.org/presentationml/2006/main">
  <p:tag name="KSO_WM_BEAUTIFY_FLAG" val="#wm#"/>
  <p:tag name="KSO_WM_TEMPLATE_CATEGORY" val="diagram"/>
  <p:tag name="KSO_WM_TEMPLATE_INDEX" val="20231636"/>
</p:tagLst>
</file>

<file path=ppt/tags/tag1074.xml><?xml version="1.0" encoding="utf-8"?>
<p:tagLst xmlns:p="http://schemas.openxmlformats.org/presentationml/2006/main">
  <p:tag name="KSO_WM_BEAUTIFY_FLAG" val=""/>
</p:tagLst>
</file>

<file path=ppt/tags/tag1075.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30926_3*l_h_i*1_3_1"/>
  <p:tag name="KSO_WM_TEMPLATE_CATEGORY" val="diagram"/>
  <p:tag name="KSO_WM_TEMPLATE_INDEX" val="20230926"/>
  <p:tag name="KSO_WM_UNIT_LAYERLEVEL" val="1_1_1"/>
  <p:tag name="KSO_WM_TAG_VERSION" val="3.0"/>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gradient&quot;:[{&quot;brightness&quot;:0.800000011920929,&quot;colorType&quot;:1,&quot;foreColorIndex&quot;:7,&quot;pos&quot;:0.10000000149011612,&quot;transparency&quot;:1},{&quot;brightness&quot;:0.6000000238418579,&quot;colorType&quot;:1,&quot;foreColorIndex&quot;:7,&quot;pos&quot;:0.7400000095367432,&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6.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0926_3*l_h_i*1_1_1"/>
  <p:tag name="KSO_WM_TEMPLATE_CATEGORY" val="diagram"/>
  <p:tag name="KSO_WM_TEMPLATE_INDEX" val="20230926"/>
  <p:tag name="KSO_WM_UNIT_LAYERLEVEL" val="1_1_1"/>
  <p:tag name="KSO_WM_TAG_VERSION" val="3.0"/>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gradient&quot;:[{&quot;brightness&quot;:0.800000011920929,&quot;colorType&quot;:1,&quot;foreColorIndex&quot;:5,&quot;pos&quot;:0.10000000149011612,&quot;transparency&quot;:1},{&quot;brightness&quot;:0.6000000238418579,&quot;colorType&quot;:1,&quot;foreColorIndex&quot;:5,&quot;pos&quot;:0.7400000095367432,&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7.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0926_3*l_h_i*1_2_1"/>
  <p:tag name="KSO_WM_TEMPLATE_CATEGORY" val="diagram"/>
  <p:tag name="KSO_WM_TEMPLATE_INDEX" val="20230926"/>
  <p:tag name="KSO_WM_UNIT_LAYERLEVEL" val="1_1_1"/>
  <p:tag name="KSO_WM_TAG_VERSION" val="3.0"/>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gradient&quot;:[{&quot;brightness&quot;:0.800000011920929,&quot;colorType&quot;:1,&quot;foreColorIndex&quot;:6,&quot;pos&quot;:0.10000000149011612,&quot;transparency&quot;:1},{&quot;brightness&quot;:0.6000000238418579,&quot;colorType&quot;:1,&quot;foreColorIndex&quot;:6,&quot;pos&quot;:0.7400000095367432,&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8.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30926_3*l_h_i*1_4_4"/>
  <p:tag name="KSO_WM_TEMPLATE_CATEGORY" val="diagram"/>
  <p:tag name="KSO_WM_TEMPLATE_INDEX" val="20230926"/>
  <p:tag name="KSO_WM_UNIT_LAYERLEVEL" val="1_1_1"/>
  <p:tag name="KSO_WM_TAG_VERSION" val="3.0"/>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gradient&quot;:[{&quot;brightness&quot;:0.800000011920929,&quot;colorType&quot;:1,&quot;foreColorIndex&quot;:8,&quot;pos&quot;:0.10000000149011612,&quot;transparency&quot;:1},{&quot;brightness&quot;:0.6000000238418579,&quot;colorType&quot;:1,&quot;foreColorIndex&quot;:8,&quot;pos&quot;:0.7400000095367432,&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6_3*l_h_i*1_1_3"/>
  <p:tag name="KSO_WM_TEMPLATE_CATEGORY" val="diagram"/>
  <p:tag name="KSO_WM_TEMPLATE_INDEX" val="20230926"/>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1_3"/>
  <p:tag name="KSO_WM_UNIT_LINE_FORE_SCHEMECOLOR_INDEX" val="5"/>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1"/>
  <p:tag name="KSO_WM_UNIT_LAYERLEVEL" val="1"/>
  <p:tag name="KSO_WM_TAG_VERSION" val="1.0"/>
  <p:tag name="KSO_WM_UNIT_TYPE" val="i"/>
  <p:tag name="KSO_WM_UNIT_INDEX" val="61"/>
</p:tagLst>
</file>

<file path=ppt/tags/tag10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6_3*l_h_i*1_1_4"/>
  <p:tag name="KSO_WM_TEMPLATE_CATEGORY" val="diagram"/>
  <p:tag name="KSO_WM_TEMPLATE_INDEX" val="20230926"/>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1_4"/>
  <p:tag name="KSO_WM_UNIT_FILL_FORE_SCHEMECOLOR_INDEX" val="5"/>
  <p:tag name="KSO_WM_DIAGRAM_MAX_ITEMCNT" val="6"/>
  <p:tag name="KSO_WM_DIAGRAM_MIN_ITEMCNT" val="2"/>
  <p:tag name="KSO_WM_DIAGRAM_VIRTUALLY_FRAME" val="{&quot;height&quot;:237,&quot;width&quot;:859.4000244140625}"/>
  <p:tag name="KSO_WM_DIAGRAM_COLOR_MATCH_VALUE" val="{&quot;shape&quot;:{&quot;fill&quot;:{&quot;gradient&quot;:[{&quot;brightness&quot;:0.6000000238418579,&quot;colorType&quot;:1,&quot;foreColorIndex&quot;:5,&quot;pos&quot;:0,&quot;transparency&quot;:0},{&quot;brightness&quot;:0,&quot;colorType&quot;:1,&quot;foreColorIndex&quot;:5,&quot;pos&quot;:0.699999988079071,&quot;transparency&quot;:0}],&quot;type&quot;:3},&quot;glow&quot;:{&quot;colorType&quot;:0},&quot;line&quot;:{&quot;solidLine&quot;:{&quot;brightness&quot;:0,&quot;colorType&quot;:1,&quot;foreColorIndex&quot;:14,&quot;transparency&quot;:0},&quot;type&quot;:1},&quot;shadow&quot;:{&quot;brightness&quot;:0.4000000059604645,&quot;colorType&quot;:1,&quot;foreColorIndex&quot;:5,&quot;transparency&quot;:0.6000000238418579},&quot;threeD&quot;:{&quot;curvedSurface&quot;:{&quot;brightness&quot;:0,&quot;colorType&quot;:2,&quot;rgb&quot;:&quot;#000000&quot;},&quot;depth&quot;:{&quot;brightness&quot;:0,&quot;colorType&quot;:1,&quot;foreColorIndex&quot;:5}}},&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1_2"/>
  <p:tag name="KSO_WM_UNIT_ID" val="diagram20230926_3*l_h_i*1_1_2"/>
  <p:tag name="KSO_WM_TEMPLATE_CATEGORY" val="diagram"/>
  <p:tag name="KSO_WM_TEMPLATE_INDEX" val="20230926"/>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PRESET_TEXT" val="01"/>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0926_3*l_h_f*1_1_1"/>
  <p:tag name="KSO_WM_TEMPLATE_CATEGORY" val="diagram"/>
  <p:tag name="KSO_WM_TEMPLATE_INDEX" val="20230926"/>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PRESET_TEXT" val="单击此处输入你的项正文"/>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6_3*l_h_i*1_2_3"/>
  <p:tag name="KSO_WM_TEMPLATE_CATEGORY" val="diagram"/>
  <p:tag name="KSO_WM_TEMPLATE_INDEX" val="20230926"/>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2_3"/>
  <p:tag name="KSO_WM_UNIT_LINE_FORE_SCHEMECOLOR_INDEX" val="6"/>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solidLine&quot;:{&quot;brightness&quot;:0,&quot;colorType&quot;:1,&quot;foreColorIndex&quot;:6,&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6_3*l_h_i*1_2_4"/>
  <p:tag name="KSO_WM_TEMPLATE_CATEGORY" val="diagram"/>
  <p:tag name="KSO_WM_TEMPLATE_INDEX" val="20230926"/>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2_4"/>
  <p:tag name="KSO_WM_UNIT_FILL_FORE_SCHEMECOLOR_INDEX" val="6"/>
  <p:tag name="KSO_WM_DIAGRAM_MAX_ITEMCNT" val="6"/>
  <p:tag name="KSO_WM_DIAGRAM_MIN_ITEMCNT" val="2"/>
  <p:tag name="KSO_WM_DIAGRAM_VIRTUALLY_FRAME" val="{&quot;height&quot;:237,&quot;width&quot;:859.4000244140625}"/>
  <p:tag name="KSO_WM_DIAGRAM_COLOR_MATCH_VALUE" val="{&quot;shape&quot;:{&quot;fill&quot;:{&quot;gradient&quot;:[{&quot;brightness&quot;:0.6000000238418579,&quot;colorType&quot;:1,&quot;foreColorIndex&quot;:6,&quot;pos&quot;:0,&quot;transparency&quot;:0},{&quot;brightness&quot;:0,&quot;colorType&quot;:1,&quot;foreColorIndex&quot;:6,&quot;pos&quot;:0.699999988079071,&quot;transparency&quot;:0}],&quot;type&quot;:3},&quot;glow&quot;:{&quot;colorType&quot;:0},&quot;line&quot;:{&quot;solidLine&quot;:{&quot;brightness&quot;:0,&quot;colorType&quot;:1,&quot;foreColorIndex&quot;:14,&quot;transparency&quot;:0},&quot;type&quot;:1},&quot;shadow&quot;:{&quot;brightness&quot;:0.4000000059604645,&quot;colorType&quot;:1,&quot;foreColorIndex&quot;:6,&quot;transparency&quot;:0.6000000238418579},&quot;threeD&quot;:{&quot;curvedSurface&quot;:{&quot;brightness&quot;:0,&quot;colorType&quot;:2,&quot;rgb&quot;:&quot;#000000&quot;},&quot;depth&quot;:{&quot;brightness&quot;:0,&quot;colorType&quot;:1,&quot;foreColorIndex&quot;:6}}},&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2_2"/>
  <p:tag name="KSO_WM_UNIT_ID" val="diagram20230926_3*l_h_i*1_2_2"/>
  <p:tag name="KSO_WM_TEMPLATE_CATEGORY" val="diagram"/>
  <p:tag name="KSO_WM_TEMPLATE_INDEX" val="20230926"/>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PRESET_TEXT" val="02"/>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0926_3*l_h_f*1_2_1"/>
  <p:tag name="KSO_WM_TEMPLATE_CATEGORY" val="diagram"/>
  <p:tag name="KSO_WM_TEMPLATE_INDEX" val="20230926"/>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PRESET_TEXT" val="单击此处输入你的项正文"/>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6_3*l_h_i*1_3_3"/>
  <p:tag name="KSO_WM_TEMPLATE_CATEGORY" val="diagram"/>
  <p:tag name="KSO_WM_TEMPLATE_INDEX" val="20230926"/>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3_3"/>
  <p:tag name="KSO_WM_UNIT_LINE_FORE_SCHEMECOLOR_INDEX" val="7"/>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solidLine&quot;:{&quot;brightness&quot;:0,&quot;colorType&quot;:1,&quot;foreColorIndex&quot;:7,&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6_3*l_h_i*1_3_4"/>
  <p:tag name="KSO_WM_TEMPLATE_CATEGORY" val="diagram"/>
  <p:tag name="KSO_WM_TEMPLATE_INDEX" val="20230926"/>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3_4"/>
  <p:tag name="KSO_WM_UNIT_FILL_FORE_SCHEMECOLOR_INDEX" val="7"/>
  <p:tag name="KSO_WM_DIAGRAM_MAX_ITEMCNT" val="6"/>
  <p:tag name="KSO_WM_DIAGRAM_MIN_ITEMCNT" val="2"/>
  <p:tag name="KSO_WM_DIAGRAM_VIRTUALLY_FRAME" val="{&quot;height&quot;:237,&quot;width&quot;:859.4000244140625}"/>
  <p:tag name="KSO_WM_DIAGRAM_COLOR_MATCH_VALUE" val="{&quot;shape&quot;:{&quot;fill&quot;:{&quot;gradient&quot;:[{&quot;brightness&quot;:0.6000000238418579,&quot;colorType&quot;:1,&quot;foreColorIndex&quot;:7,&quot;pos&quot;:0,&quot;transparency&quot;:0},{&quot;brightness&quot;:0,&quot;colorType&quot;:1,&quot;foreColorIndex&quot;:7,&quot;pos&quot;:0.699999988079071,&quot;transparency&quot;:0}],&quot;type&quot;:3},&quot;glow&quot;:{&quot;colorType&quot;:0},&quot;line&quot;:{&quot;solidLine&quot;:{&quot;brightness&quot;:0,&quot;colorType&quot;:1,&quot;foreColorIndex&quot;:14,&quot;transparency&quot;:0},&quot;type&quot;:1},&quot;shadow&quot;:{&quot;brightness&quot;:0.4000000059604645,&quot;colorType&quot;:1,&quot;foreColorIndex&quot;:7,&quot;transparency&quot;:0.6000000238418579},&quot;threeD&quot;:{&quot;curvedSurface&quot;:{&quot;brightness&quot;:0,&quot;colorType&quot;:2,&quot;rgb&quot;:&quot;#000000&quot;},&quot;depth&quot;:{&quot;brightness&quot;:0,&quot;colorType&quot;:1,&quot;foreColorIndex&quot;:7}}},&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3_2"/>
  <p:tag name="KSO_WM_UNIT_ID" val="diagram20230926_3*l_h_i*1_3_2"/>
  <p:tag name="KSO_WM_TEMPLATE_CATEGORY" val="diagram"/>
  <p:tag name="KSO_WM_TEMPLATE_INDEX" val="20230926"/>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PRESET_TEXT" val="03"/>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2"/>
  <p:tag name="KSO_WM_UNIT_LAYERLEVEL" val="1"/>
  <p:tag name="KSO_WM_TAG_VERSION" val="1.0"/>
  <p:tag name="KSO_WM_UNIT_TYPE" val="i"/>
  <p:tag name="KSO_WM_UNIT_INDEX" val="62"/>
</p:tagLst>
</file>

<file path=ppt/tags/tag109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0926_3*l_h_f*1_3_1"/>
  <p:tag name="KSO_WM_TEMPLATE_CATEGORY" val="diagram"/>
  <p:tag name="KSO_WM_TEMPLATE_INDEX" val="20230926"/>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PRESET_TEXT" val="单击此处输入你的项正文"/>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6_3*l_h_i*1_4_2"/>
  <p:tag name="KSO_WM_TEMPLATE_CATEGORY" val="diagram"/>
  <p:tag name="KSO_WM_TEMPLATE_INDEX" val="20230926"/>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4_2"/>
  <p:tag name="KSO_WM_UNIT_LINE_FORE_SCHEMECOLOR_INDEX" val="8"/>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6_3*l_h_i*1_4_3"/>
  <p:tag name="KSO_WM_TEMPLATE_CATEGORY" val="diagram"/>
  <p:tag name="KSO_WM_TEMPLATE_INDEX" val="20230926"/>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4_3"/>
  <p:tag name="KSO_WM_UNIT_FILL_FORE_SCHEMECOLOR_INDEX" val="8"/>
  <p:tag name="KSO_WM_DIAGRAM_MAX_ITEMCNT" val="6"/>
  <p:tag name="KSO_WM_DIAGRAM_MIN_ITEMCNT" val="2"/>
  <p:tag name="KSO_WM_DIAGRAM_VIRTUALLY_FRAME" val="{&quot;height&quot;:237,&quot;width&quot;:859.4000244140625}"/>
  <p:tag name="KSO_WM_DIAGRAM_COLOR_MATCH_VALUE" val="{&quot;shape&quot;:{&quot;fill&quot;:{&quot;gradient&quot;:[{&quot;brightness&quot;:0.6000000238418579,&quot;colorType&quot;:1,&quot;foreColorIndex&quot;:8,&quot;pos&quot;:0,&quot;transparency&quot;:0},{&quot;brightness&quot;:0,&quot;colorType&quot;:1,&quot;foreColorIndex&quot;:8,&quot;pos&quot;:0.699999988079071,&quot;transparency&quot;:0}],&quot;type&quot;:3},&quot;glow&quot;:{&quot;colorType&quot;:0},&quot;line&quot;:{&quot;solidLine&quot;:{&quot;brightness&quot;:0,&quot;colorType&quot;:1,&quot;foreColorIndex&quot;:14,&quot;transparency&quot;:0},&quot;type&quot;:1},&quot;shadow&quot;:{&quot;brightness&quot;:0.4000000059604645,&quot;colorType&quot;:1,&quot;foreColorIndex&quot;:8,&quot;transparency&quot;:0.6000000238418579},&quot;threeD&quot;:{&quot;curvedSurface&quot;:{&quot;brightness&quot;:0,&quot;colorType&quot;:2,&quot;rgb&quot;:&quot;#000000&quot;},&quot;depth&quot;:{&quot;brightness&quot;:0,&quot;colorType&quot;:1,&quot;foreColorIndex&quot;:8}}},&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4_1"/>
  <p:tag name="KSO_WM_UNIT_ID" val="diagram20230926_3*l_h_i*1_4_1"/>
  <p:tag name="KSO_WM_TEMPLATE_CATEGORY" val="diagram"/>
  <p:tag name="KSO_WM_TEMPLATE_INDEX" val="20230926"/>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PRESET_TEXT" val="04"/>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9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4_1"/>
  <p:tag name="KSO_WM_UNIT_ID" val="diagram20230926_3*l_h_f*1_4_1"/>
  <p:tag name="KSO_WM_TEMPLATE_CATEGORY" val="diagram"/>
  <p:tag name="KSO_WM_TEMPLATE_INDEX" val="20230926"/>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PRESET_TEXT" val="单击此处输入你的项正文"/>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95.xml><?xml version="1.0" encoding="utf-8"?>
<p:tagLst xmlns:p="http://schemas.openxmlformats.org/presentationml/2006/main">
  <p:tag name="KSO_WM_BEAUTIFY_FLAG" val="#wm#"/>
  <p:tag name="KSO_WM_TEMPLATE_CATEGORY" val="diagram"/>
  <p:tag name="KSO_WM_TEMPLATE_INDEX" val="20231636"/>
</p:tagLst>
</file>

<file path=ppt/tags/tag1096.xml><?xml version="1.0" encoding="utf-8"?>
<p:tagLst xmlns:p="http://schemas.openxmlformats.org/presentationml/2006/main">
  <p:tag name="KSO_WM_BEAUTIFY_FLAG" val="#wm#"/>
  <p:tag name="KSO_WM_TEMPLATE_CATEGORY" val="diagram"/>
  <p:tag name="KSO_WM_TEMPLATE_INDEX" val="20231636"/>
</p:tagLst>
</file>

<file path=ppt/tags/tag1097.xml><?xml version="1.0" encoding="utf-8"?>
<p:tagLst xmlns:p="http://schemas.openxmlformats.org/presentationml/2006/main">
  <p:tag name="KSO_WM_BEAUTIFY_FLAG" val="#wm#"/>
  <p:tag name="KSO_WM_TEMPLATE_CATEGORY" val="diagram"/>
  <p:tag name="KSO_WM_TEMPLATE_INDEX" val="20231636"/>
</p:tagLst>
</file>

<file path=ppt/tags/tag1098.xml><?xml version="1.0" encoding="utf-8"?>
<p:tagLst xmlns:p="http://schemas.openxmlformats.org/presentationml/2006/main">
  <p:tag name="KSO_WM_BEAUTIFY_FLAG" val="#wm#"/>
  <p:tag name="KSO_WM_TEMPLATE_CATEGORY" val="diagram"/>
  <p:tag name="KSO_WM_TEMPLATE_INDEX" val="20231636"/>
</p:tagLst>
</file>

<file path=ppt/tags/tag1099.xml><?xml version="1.0" encoding="utf-8"?>
<p:tagLst xmlns:p="http://schemas.openxmlformats.org/presentationml/2006/main">
  <p:tag name="KSO_WM_BEAUTIFY_FLAG" val="#wm#"/>
  <p:tag name="KSO_WM_TEMPLATE_CATEGORY" val="diagram"/>
  <p:tag name="KSO_WM_TEMPLATE_INDEX" val="20231636"/>
</p:tagLst>
</file>

<file path=ppt/tags/tag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0"/>
  <p:tag name="KSO_WM_UNIT_ID" val="_1*i*10"/>
  <p:tag name="KSO_WM_UNIT_LAYERLEVEL" val="1"/>
  <p:tag name="KSO_WM_TAG_VERSION" val="1.0"/>
</p:tagLst>
</file>

<file path=ppt/tags/tag1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3"/>
  <p:tag name="KSO_WM_UNIT_LAYERLEVEL" val="1"/>
  <p:tag name="KSO_WM_TAG_VERSION" val="1.0"/>
  <p:tag name="KSO_WM_UNIT_CONTENT_GROUP_TYPE" val="titlestyle"/>
  <p:tag name="KSO_WM_UNIT_TYPE" val="i"/>
  <p:tag name="KSO_WM_UNIT_INDEX" val="63"/>
</p:tagLst>
</file>

<file path=ppt/tags/tag1100.xml><?xml version="1.0" encoding="utf-8"?>
<p:tagLst xmlns:p="http://schemas.openxmlformats.org/presentationml/2006/main">
  <p:tag name="KSO_WM_BEAUTIFY_FLAG" val="#wm#"/>
  <p:tag name="KSO_WM_TEMPLATE_CATEGORY" val="diagram"/>
  <p:tag name="KSO_WM_TEMPLATE_INDEX" val="20231636"/>
</p:tagLst>
</file>

<file path=ppt/tags/tag1101.xml><?xml version="1.0" encoding="utf-8"?>
<p:tagLst xmlns:p="http://schemas.openxmlformats.org/presentationml/2006/main">
  <p:tag name="KSO_WM_BEAUTIFY_FLAG" val="#wm#"/>
  <p:tag name="KSO_WM_TEMPLATE_CATEGORY" val="custom"/>
  <p:tag name="KSO_WM_TEMPLATE_INDEX" val="20230979"/>
</p:tagLst>
</file>

<file path=ppt/tags/tag1102.xml><?xml version="1.0" encoding="utf-8"?>
<p:tagLst xmlns:p="http://schemas.openxmlformats.org/presentationml/2006/main">
  <p:tag name="KSO_WM_BEAUTIFY_FLAG" val="#wm#"/>
  <p:tag name="KSO_WM_TEMPLATE_CATEGORY" val="diagram"/>
  <p:tag name="KSO_WM_TEMPLATE_INDEX" val="20231636"/>
</p:tagLst>
</file>

<file path=ppt/tags/tag1103.xml><?xml version="1.0" encoding="utf-8"?>
<p:tagLst xmlns:p="http://schemas.openxmlformats.org/presentationml/2006/main">
  <p:tag name="KSO_WM_BEAUTIFY_FLAG" val=""/>
</p:tagLst>
</file>

<file path=ppt/tags/tag1104.xml><?xml version="1.0" encoding="utf-8"?>
<p:tagLst xmlns:p="http://schemas.openxmlformats.org/presentationml/2006/main">
  <p:tag name="KSO_WM_BEAUTIFY_FLAG" val="#wm#"/>
  <p:tag name="KSO_WM_TEMPLATE_CATEGORY" val="diagram"/>
  <p:tag name="KSO_WM_TEMPLATE_INDEX" val="20231636"/>
</p:tagLst>
</file>

<file path=ppt/tags/tag1105.xml><?xml version="1.0" encoding="utf-8"?>
<p:tagLst xmlns:p="http://schemas.openxmlformats.org/presentationml/2006/main">
  <p:tag name="KSO_WM_BEAUTIFY_FLAG" val=""/>
</p:tagLst>
</file>

<file path=ppt/tags/tag11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i*1_1"/>
  <p:tag name="KSO_WM_TEMPLATE_CATEGORY" val="diagram"/>
  <p:tag name="KSO_WM_TEMPLATE_INDEX" val="20231071"/>
  <p:tag name="KSO_WM_UNIT_LAYERLEVEL" val="1_1"/>
  <p:tag name="KSO_WM_TAG_VERSION" val="3.0"/>
  <p:tag name="KSO_WM_DIAGRAM_VERSION" val="3"/>
  <p:tag name="KSO_WM_DIAGRAM_COLOR_TRICK" val="4"/>
  <p:tag name="KSO_WM_DIAGRAM_COLOR_TEXT_CAN_REMOVE" val="n"/>
  <p:tag name="KSO_WM_DIAGRAM_GROUP_CODE" val="q1-1"/>
  <p:tag name="KSO_WM_UNIT_TYPE" val="q_i"/>
  <p:tag name="KSO_WM_UNIT_INDEX" val="1_1"/>
  <p:tag name="KSO_WM_DIAGRAM_MAX_ITEMCNT" val="6"/>
  <p:tag name="KSO_WM_DIAGRAM_MIN_ITEMCNT" val="3"/>
  <p:tag name="KSO_WM_DIAGRAM_VIRTUALLY_FRAME" val="{&quot;height&quot;:435.4245300292969,&quot;width&quot;:786.5499877929688}"/>
  <p:tag name="KSO_WM_DIAGRAM_COLOR_MATCH_VALUE" val="{&quot;shape&quot;:{&quot;fill&quot;:{&quot;solid&quot;:{&quot;brightness&quot;:0,&quot;colorType&quot;:1,&quot;foreColorIndex&quot;:14,&quot;transparency&quot;:0},&quot;type&quot;:1},&quot;glow&quot;:{&quot;colorType&quot;:0},&quot;line&quot;:{&quot;type&quot;:0},&quot;shadow&quot;:{&quot;brightness&quot;:0.3499999940395355,&quot;colorType&quot;:1,&quot;foreColorIndex&quot;:13,&quot;transparency&quot;:0.94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1_1_1"/>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SUBTYPE" val="d"/>
  <p:tag name="KSO_WM_UNIT_TYPE" val="q_h_i"/>
  <p:tag name="KSO_WM_UNIT_INDEX" val="1_1_1"/>
  <p:tag name="KSO_WM_UNIT_FILL_FORE_SCHEMECOLOR_INDEX" val="5"/>
  <p:tag name="KSO_WM_DIAGRAM_MAX_ITEMCNT" val="6"/>
  <p:tag name="KSO_WM_DIAGRAM_MIN_ITEMCNT" val="3"/>
  <p:tag name="KSO_WM_DIAGRAM_VIRTUALLY_FRAME" val="{&quot;height&quot;:435.4245300292969,&quot;width&quot;:786.5499877929688}"/>
  <p:tag name="KSO_WM_DIAGRAM_COLOR_MATCH_VALUE" val="{&quot;shape&quot;:{&quot;fill&quot;:{&quot;gradient&quot;:[{&quot;brightness&quot;:0.4000000059604645,&quot;colorType&quot;:1,&quot;foreColorIndex&quot;:5,&quot;pos&quot;:0,&quot;transparency&quot;:0},{&quot;brightness&quot;:0,&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1_1_3"/>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1_3"/>
  <p:tag name="KSO_WM_UNIT_FILL_FORE_SCHEMECOLOR_INDEX" val="5"/>
  <p:tag name="KSO_WM_DIAGRAM_MAX_ITEMCNT" val="6"/>
  <p:tag name="KSO_WM_DIAGRAM_MIN_ITEMCNT" val="3"/>
  <p:tag name="KSO_WM_DIAGRAM_VIRTUALLY_FRAME" val="{&quot;height&quot;:435.4245300292969,&quot;width&quot;:786.5499877929688}"/>
  <p:tag name="KSO_WM_DIAGRAM_COLOR_MATCH_VALUE" val="{&quot;shape&quot;:{&quot;fill&quot;:{&quot;gradient&quot;:[{&quot;brightness&quot;:0,&quot;colorType&quot;:1,&quot;foreColorIndex&quot;:5,&quot;pos&quot;:0.8100000023841858,&quot;transparency&quot;:1},{&quot;brightness&quot;:0,&quot;colorType&quot;:1,&quot;foreColorIndex&quot;:5,&quot;pos&quot;:1,&quot;transparency&quot;:0.899999976158142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1_2_1"/>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SUBTYPE" val="d"/>
  <p:tag name="KSO_WM_UNIT_TYPE" val="q_h_i"/>
  <p:tag name="KSO_WM_UNIT_INDEX" val="1_2_1"/>
  <p:tag name="KSO_WM_UNIT_FILL_FORE_SCHEMECOLOR_INDEX" val="6"/>
  <p:tag name="KSO_WM_DIAGRAM_MAX_ITEMCNT" val="6"/>
  <p:tag name="KSO_WM_DIAGRAM_MIN_ITEMCNT" val="3"/>
  <p:tag name="KSO_WM_DIAGRAM_VIRTUALLY_FRAME" val="{&quot;height&quot;:435.4245300292969,&quot;width&quot;:786.5499877929688}"/>
  <p:tag name="KSO_WM_DIAGRAM_COLOR_MATCH_VALUE" val="{&quot;shape&quot;:{&quot;fill&quot;:{&quot;gradient&quot;:[{&quot;brightness&quot;:0.4000000059604645,&quot;colorType&quot;:1,&quot;foreColorIndex&quot;:6,&quot;pos&quot;:0,&quot;transparency&quot;:0},{&quot;brightness&quot;:0,&quot;colorType&quot;:1,&quot;foreColorIndex&quot;:6,&quot;pos&quot;:1,&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4"/>
  <p:tag name="KSO_WM_UNIT_LAYERLEVEL" val="1"/>
  <p:tag name="KSO_WM_TAG_VERSION" val="1.0"/>
  <p:tag name="KSO_WM_UNIT_CONTENT_GROUP_TYPE" val="titlestyle"/>
  <p:tag name="KSO_WM_UNIT_TYPE" val="i"/>
  <p:tag name="KSO_WM_UNIT_INDEX" val="64"/>
</p:tagLst>
</file>

<file path=ppt/tags/tag11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1_2_2"/>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2_2"/>
  <p:tag name="KSO_WM_UNIT_FILL_FORE_SCHEMECOLOR_INDEX" val="6"/>
  <p:tag name="KSO_WM_DIAGRAM_MAX_ITEMCNT" val="6"/>
  <p:tag name="KSO_WM_DIAGRAM_MIN_ITEMCNT" val="3"/>
  <p:tag name="KSO_WM_DIAGRAM_VIRTUALLY_FRAME" val="{&quot;height&quot;:435.4245300292969,&quot;width&quot;:786.5499877929688}"/>
  <p:tag name="KSO_WM_DIAGRAM_COLOR_MATCH_VALUE" val="{&quot;shape&quot;:{&quot;fill&quot;:{&quot;gradient&quot;:[{&quot;brightness&quot;:0,&quot;colorType&quot;:1,&quot;foreColorIndex&quot;:6,&quot;pos&quot;:0.8100000023841858,&quot;transparency&quot;:1},{&quot;brightness&quot;:0,&quot;colorType&quot;:1,&quot;foreColorIndex&quot;:6,&quot;pos&quot;:1,&quot;transparency&quot;:0.899999976158142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1_3_1"/>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SUBTYPE" val="d"/>
  <p:tag name="KSO_WM_UNIT_TYPE" val="q_h_i"/>
  <p:tag name="KSO_WM_UNIT_INDEX" val="1_3_1"/>
  <p:tag name="KSO_WM_UNIT_FILL_FORE_SCHEMECOLOR_INDEX" val="7"/>
  <p:tag name="KSO_WM_DIAGRAM_MAX_ITEMCNT" val="6"/>
  <p:tag name="KSO_WM_DIAGRAM_MIN_ITEMCNT" val="3"/>
  <p:tag name="KSO_WM_DIAGRAM_VIRTUALLY_FRAME" val="{&quot;height&quot;:435.4245300292969,&quot;width&quot;:786.5499877929688}"/>
  <p:tag name="KSO_WM_DIAGRAM_COLOR_MATCH_VALUE" val="{&quot;shape&quot;:{&quot;fill&quot;:{&quot;gradient&quot;:[{&quot;brightness&quot;:0.4000000059604645,&quot;colorType&quot;:1,&quot;foreColorIndex&quot;:7,&quot;pos&quot;:0,&quot;transparency&quot;:0},{&quot;brightness&quot;:0,&quot;colorType&quot;:1,&quot;foreColorIndex&quot;:7,&quot;pos&quot;:1,&quot;transparency&quot;:0}],&quot;type&quot;:3},&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1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1_3_3"/>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3_3"/>
  <p:tag name="KSO_WM_UNIT_FILL_FORE_SCHEMECOLOR_INDEX" val="7"/>
  <p:tag name="KSO_WM_DIAGRAM_MAX_ITEMCNT" val="6"/>
  <p:tag name="KSO_WM_DIAGRAM_MIN_ITEMCNT" val="3"/>
  <p:tag name="KSO_WM_DIAGRAM_VIRTUALLY_FRAME" val="{&quot;height&quot;:435.4245300292969,&quot;width&quot;:786.5499877929688}"/>
  <p:tag name="KSO_WM_DIAGRAM_COLOR_MATCH_VALUE" val="{&quot;shape&quot;:{&quot;fill&quot;:{&quot;gradient&quot;:[{&quot;brightness&quot;:0,&quot;colorType&quot;:1,&quot;foreColorIndex&quot;:7,&quot;pos&quot;:0.8100000023841858,&quot;transparency&quot;:1},{&quot;brightness&quot;:0,&quot;colorType&quot;:1,&quot;foreColorIndex&quot;:7,&quot;pos&quot;:1,&quot;transparency&quot;:0.899999976158142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1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1_4_2"/>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SUBTYPE" val="d"/>
  <p:tag name="KSO_WM_UNIT_TYPE" val="q_h_i"/>
  <p:tag name="KSO_WM_UNIT_INDEX" val="1_4_2"/>
  <p:tag name="KSO_WM_UNIT_FILL_FORE_SCHEMECOLOR_INDEX" val="8"/>
  <p:tag name="KSO_WM_DIAGRAM_MAX_ITEMCNT" val="6"/>
  <p:tag name="KSO_WM_DIAGRAM_MIN_ITEMCNT" val="3"/>
  <p:tag name="KSO_WM_DIAGRAM_VIRTUALLY_FRAME" val="{&quot;height&quot;:435.4245300292969,&quot;width&quot;:786.5499877929688}"/>
  <p:tag name="KSO_WM_DIAGRAM_COLOR_MATCH_VALUE" val="{&quot;shape&quot;:{&quot;fill&quot;:{&quot;gradient&quot;:[{&quot;brightness&quot;:0.4000000059604645,&quot;colorType&quot;:1,&quot;foreColorIndex&quot;:8,&quot;pos&quot;:0,&quot;transparency&quot;:0},{&quot;brightness&quot;:0,&quot;colorType&quot;:1,&quot;foreColorIndex&quot;:8,&quot;pos&quot;:1,&quot;transparency&quot;:0}],&quot;type&quot;:3},&quot;glow&quot;:{&quot;colorType&quot;:0},&quot;line&quot;:{&quot;type&quot;:0},&quot;shadow&quot;:{&quot;brightness&quot;:0,&quot;colorType&quot;:1,&quot;foreColorIndex&quot;:8,&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1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1_4_3"/>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4_3"/>
  <p:tag name="KSO_WM_UNIT_FILL_FORE_SCHEMECOLOR_INDEX" val="8"/>
  <p:tag name="KSO_WM_DIAGRAM_MAX_ITEMCNT" val="6"/>
  <p:tag name="KSO_WM_DIAGRAM_MIN_ITEMCNT" val="3"/>
  <p:tag name="KSO_WM_DIAGRAM_VIRTUALLY_FRAME" val="{&quot;height&quot;:435.4245300292969,&quot;width&quot;:786.5499877929688}"/>
  <p:tag name="KSO_WM_DIAGRAM_COLOR_MATCH_VALUE" val="{&quot;shape&quot;:{&quot;fill&quot;:{&quot;gradient&quot;:[{&quot;brightness&quot;:0,&quot;colorType&quot;:1,&quot;foreColorIndex&quot;:8,&quot;pos&quot;:0.8100000023841858,&quot;transparency&quot;:1},{&quot;brightness&quot;:0,&quot;colorType&quot;:1,&quot;foreColorIndex&quot;:8,&quot;pos&quot;:1,&quot;transparency&quot;:0.899999976158142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i*1_2"/>
  <p:tag name="KSO_WM_TEMPLATE_CATEGORY" val="diagram"/>
  <p:tag name="KSO_WM_TEMPLATE_INDEX" val="20231071"/>
  <p:tag name="KSO_WM_UNIT_LAYERLEVEL" val="1_1"/>
  <p:tag name="KSO_WM_TAG_VERSION" val="3.0"/>
  <p:tag name="KSO_WM_DIAGRAM_VERSION" val="3"/>
  <p:tag name="KSO_WM_DIAGRAM_COLOR_TRICK" val="4"/>
  <p:tag name="KSO_WM_DIAGRAM_COLOR_TEXT_CAN_REMOVE" val="n"/>
  <p:tag name="KSO_WM_DIAGRAM_GROUP_CODE" val="q1-1"/>
  <p:tag name="KSO_WM_UNIT_TYPE" val="q_i"/>
  <p:tag name="KSO_WM_UNIT_INDEX" val="1_2"/>
  <p:tag name="KSO_WM_DIAGRAM_MAX_ITEMCNT" val="6"/>
  <p:tag name="KSO_WM_DIAGRAM_MIN_ITEMCNT" val="3"/>
  <p:tag name="KSO_WM_DIAGRAM_VIRTUALLY_FRAME" val="{&quot;height&quot;:435.4245300292969,&quot;width&quot;:786.5499877929688}"/>
  <p:tag name="KSO_WM_DIAGRAM_COLOR_MATCH_VALUE" val="{&quot;shape&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1_1_2"/>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1_2"/>
  <p:tag name="KSO_WM_DIAGRAM_MAX_ITEMCNT" val="6"/>
  <p:tag name="KSO_WM_DIAGRAM_MIN_ITEMCNT" val="3"/>
  <p:tag name="KSO_WM_DIAGRAM_VIRTUALLY_FRAME" val="{&quot;height&quot;:435.4245300292969,&quot;width&quot;:786.5499877929688}"/>
  <p:tag name="KSO_WM_DIAGRAM_COLOR_MATCH_VALUE" val="{&quot;shape&quot;:{&quot;fill&quot;:{&quot;type&quot;:0},&quot;glow&quot;:{&quot;colorType&quot;:0},&quot;line&quot;:{&quot;gradient&quot;:[{&quot;brightness&quot;:0,&quot;colorType&quot;:2,&quot;pos&quot;:0.25,&quot;rgb&quot;:&quot;#376fff&quot;,&quot;transparency&quot;:1},{&quot;brightness&quot;:0,&quot;colorType&quot;:1,&quot;foreColorIndex&quot;:5,&quot;pos&quot;:0.6000000238418579,&quot;transparency&quot;:0.20000000298023224}],&quot;type&quot;:2},&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1_2_3"/>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2_3"/>
  <p:tag name="KSO_WM_DIAGRAM_MAX_ITEMCNT" val="6"/>
  <p:tag name="KSO_WM_DIAGRAM_MIN_ITEMCNT" val="3"/>
  <p:tag name="KSO_WM_DIAGRAM_VIRTUALLY_FRAME" val="{&quot;height&quot;:435.4245300292969,&quot;width&quot;:786.5499877929688}"/>
  <p:tag name="KSO_WM_DIAGRAM_COLOR_MATCH_VALUE" val="{&quot;shape&quot;:{&quot;fill&quot;:{&quot;type&quot;:0},&quot;glow&quot;:{&quot;colorType&quot;:0},&quot;line&quot;:{&quot;gradient&quot;:[{&quot;brightness&quot;:0,&quot;colorType&quot;:1,&quot;foreColorIndex&quot;:6,&quot;pos&quot;:0.25,&quot;transparency&quot;:1},{&quot;brightness&quot;:0,&quot;colorType&quot;:1,&quot;foreColorIndex&quot;:6,&quot;pos&quot;:0.6000000238418579,&quot;transparency&quot;:0.20000000298023224}],&quot;type&quot;:2},&quot;shadow&quot;:{&quot;brightness&quot;:-0.25,&quot;colorType&quot;:1,&quot;foreColorIndex&quot;:6,&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1_4_1"/>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4_1"/>
  <p:tag name="KSO_WM_DIAGRAM_MAX_ITEMCNT" val="6"/>
  <p:tag name="KSO_WM_DIAGRAM_MIN_ITEMCNT" val="3"/>
  <p:tag name="KSO_WM_DIAGRAM_VIRTUALLY_FRAME" val="{&quot;height&quot;:435.4245300292969,&quot;width&quot;:786.5499877929688}"/>
  <p:tag name="KSO_WM_DIAGRAM_COLOR_MATCH_VALUE" val="{&quot;shape&quot;:{&quot;fill&quot;:{&quot;type&quot;:0},&quot;glow&quot;:{&quot;colorType&quot;:0},&quot;line&quot;:{&quot;gradient&quot;:[{&quot;brightness&quot;:0,&quot;colorType&quot;:1,&quot;foreColorIndex&quot;:8,&quot;pos&quot;:0.25,&quot;transparency&quot;:1},{&quot;brightness&quot;:0,&quot;colorType&quot;:1,&quot;foreColorIndex&quot;:8,&quot;pos&quot;:0.6000000238418579,&quot;transparency&quot;:0.20000000298023224}],&quot;type&quot;:2},&quot;shadow&quot;:{&quot;brightness&quot;:-0.25,&quot;colorType&quot;:1,&quot;foreColorIndex&quot;:8,&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1_3_2"/>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3_2"/>
  <p:tag name="KSO_WM_DIAGRAM_MAX_ITEMCNT" val="6"/>
  <p:tag name="KSO_WM_DIAGRAM_MIN_ITEMCNT" val="3"/>
  <p:tag name="KSO_WM_DIAGRAM_VIRTUALLY_FRAME" val="{&quot;height&quot;:435.4245300292969,&quot;width&quot;:786.5499877929688}"/>
  <p:tag name="KSO_WM_DIAGRAM_COLOR_MATCH_VALUE" val="{&quot;shape&quot;:{&quot;fill&quot;:{&quot;type&quot;:0},&quot;glow&quot;:{&quot;colorType&quot;:0},&quot;line&quot;:{&quot;gradient&quot;:[{&quot;brightness&quot;:0,&quot;colorType&quot;:1,&quot;foreColorIndex&quot;:7,&quot;pos&quot;:0.25,&quot;transparency&quot;:1},{&quot;brightness&quot;:0,&quot;colorType&quot;:1,&quot;foreColorIndex&quot;:7,&quot;pos&quot;:0.6000000238418579,&quot;transparency&quot;:0.20000000298023224}],&quot;type&quot;:2},&quot;shadow&quot;:{&quot;brightness&quot;:-0.25,&quot;colorType&quot;:1,&quot;foreColorIndex&quot;:7,&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2*a*1"/>
  <p:tag name="KSO_WM_UNIT_LAYERLEVEL" val="1"/>
  <p:tag name="KSO_WM_TAG_VERSION" val="1.0"/>
  <p:tag name="KSO_WM_BEAUTIFY_FLAG" val="#wm#"/>
  <p:tag name="KSO_WM_UNIT_CONTENT_GROUP_TYPE" val="titlestyle"/>
  <p:tag name="KSO_WM_UNIT_PRESET_TEXT" val="单击此处添加标题"/>
</p:tagLst>
</file>

<file path=ppt/tags/tag112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2_1"/>
  <p:tag name="KSO_WM_UNIT_ID" val="diagram20231071_2*q_h_a*1_2_1"/>
  <p:tag name="KSO_WM_TEMPLATE_CATEGORY" val="diagram"/>
  <p:tag name="KSO_WM_TEMPLATE_INDEX" val="20231071"/>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添加标题"/>
  <p:tag name="KSO_WM_UNIT_TEXT_FILL_FORE_SCHEMECOLOR_INDEX" val="6"/>
  <p:tag name="KSO_WM_DIAGRAM_MAX_ITEMCNT" val="6"/>
  <p:tag name="KSO_WM_DIAGRAM_MIN_ITEMCNT" val="3"/>
  <p:tag name="KSO_WM_DIAGRAM_VIRTUALLY_FRAME" val="{&quot;height&quot;:435.4245300292969,&quot;width&quot;:78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2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3_1"/>
  <p:tag name="KSO_WM_UNIT_ID" val="diagram20231071_2*q_h_a*1_3_1"/>
  <p:tag name="KSO_WM_TEMPLATE_CATEGORY" val="diagram"/>
  <p:tag name="KSO_WM_TEMPLATE_INDEX" val="20231071"/>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添加标题"/>
  <p:tag name="KSO_WM_UNIT_TEXT_FILL_FORE_SCHEMECOLOR_INDEX" val="7"/>
  <p:tag name="KSO_WM_DIAGRAM_MAX_ITEMCNT" val="6"/>
  <p:tag name="KSO_WM_DIAGRAM_MIN_ITEMCNT" val="3"/>
  <p:tag name="KSO_WM_DIAGRAM_VIRTUALLY_FRAME" val="{&quot;height&quot;:435.4245300292969,&quot;width&quot;:78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2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1_1"/>
  <p:tag name="KSO_WM_UNIT_ID" val="diagram20231071_2*q_h_a*1_1_1"/>
  <p:tag name="KSO_WM_TEMPLATE_CATEGORY" val="diagram"/>
  <p:tag name="KSO_WM_TEMPLATE_INDEX" val="20231071"/>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添加标题"/>
  <p:tag name="KSO_WM_UNIT_TEXT_FILL_FORE_SCHEMECOLOR_INDEX" val="5"/>
  <p:tag name="KSO_WM_DIAGRAM_MAX_ITEMCNT" val="6"/>
  <p:tag name="KSO_WM_DIAGRAM_MIN_ITEMCNT" val="3"/>
  <p:tag name="KSO_WM_DIAGRAM_VIRTUALLY_FRAME" val="{&quot;height&quot;:435.4245300292969,&quot;width&quot;:78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2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4_1"/>
  <p:tag name="KSO_WM_UNIT_ID" val="diagram20231071_2*q_h_a*1_4_1"/>
  <p:tag name="KSO_WM_TEMPLATE_CATEGORY" val="diagram"/>
  <p:tag name="KSO_WM_TEMPLATE_INDEX" val="20231071"/>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添加标题"/>
  <p:tag name="KSO_WM_UNIT_TEXT_FILL_FORE_SCHEMECOLOR_INDEX" val="8"/>
  <p:tag name="KSO_WM_DIAGRAM_MAX_ITEMCNT" val="6"/>
  <p:tag name="KSO_WM_DIAGRAM_MIN_ITEMCNT" val="3"/>
  <p:tag name="KSO_WM_DIAGRAM_VIRTUALLY_FRAME" val="{&quot;height&quot;:435.4245300292969,&quot;width&quot;:78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24.xml><?xml version="1.0" encoding="utf-8"?>
<p:tagLst xmlns:p="http://schemas.openxmlformats.org/presentationml/2006/main">
  <p:tag name="KSO_WM_BEAUTIFY_FLAG" val="#wm#"/>
  <p:tag name="KSO_WM_TEMPLATE_CATEGORY" val="diagram"/>
  <p:tag name="KSO_WM_TEMPLATE_INDEX" val="20231636"/>
</p:tagLst>
</file>

<file path=ppt/tags/tag1125.xml><?xml version="1.0" encoding="utf-8"?>
<p:tagLst xmlns:p="http://schemas.openxmlformats.org/presentationml/2006/main">
  <p:tag name="KSO_WM_BEAUTIFY_FLAG" val="#wm#"/>
  <p:tag name="KSO_WM_TEMPLATE_CATEGORY" val="diagram"/>
  <p:tag name="KSO_WM_TEMPLATE_INDEX" val="20231636"/>
</p:tagLst>
</file>

<file path=ppt/tags/tag1126.xml><?xml version="1.0" encoding="utf-8"?>
<p:tagLst xmlns:p="http://schemas.openxmlformats.org/presentationml/2006/main">
  <p:tag name="KSO_WM_BEAUTIFY_FLAG" val="#wm#"/>
  <p:tag name="KSO_WM_TEMPLATE_CATEGORY" val="diagram"/>
  <p:tag name="KSO_WM_TEMPLATE_INDEX" val="20231636"/>
</p:tagLst>
</file>

<file path=ppt/tags/tag1127.xml><?xml version="1.0" encoding="utf-8"?>
<p:tagLst xmlns:p="http://schemas.openxmlformats.org/presentationml/2006/main">
  <p:tag name="KSO_WM_BEAUTIFY_FLAG" val="#wm#"/>
  <p:tag name="KSO_WM_TEMPLATE_CATEGORY" val="diagram"/>
  <p:tag name="KSO_WM_TEMPLATE_INDEX" val="20231636"/>
</p:tagLst>
</file>

<file path=ppt/tags/tag1128.xml><?xml version="1.0" encoding="utf-8"?>
<p:tagLst xmlns:p="http://schemas.openxmlformats.org/presentationml/2006/main">
  <p:tag name="KSO_WM_BEAUTIFY_FLAG" val="#wm#"/>
  <p:tag name="KSO_WM_TEMPLATE_CATEGORY" val="diagram"/>
  <p:tag name="KSO_WM_TEMPLATE_INDEX" val="20231636"/>
</p:tagLst>
</file>

<file path=ppt/tags/tag1129.xml><?xml version="1.0" encoding="utf-8"?>
<p:tagLst xmlns:p="http://schemas.openxmlformats.org/presentationml/2006/main">
  <p:tag name="KSO_WM_BEAUTIFY_FLAG" val="#wm#"/>
  <p:tag name="KSO_WM_TEMPLATE_CATEGORY" val="diagram"/>
  <p:tag name="KSO_WM_TEMPLATE_INDEX" val="20231636"/>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30.xml><?xml version="1.0" encoding="utf-8"?>
<p:tagLst xmlns:p="http://schemas.openxmlformats.org/presentationml/2006/main">
  <p:tag name="KSO_WM_BEAUTIFY_FLAG" val="#wm#"/>
  <p:tag name="KSO_WM_TEMPLATE_CATEGORY" val="diagram"/>
  <p:tag name="KSO_WM_TEMPLATE_INDEX" val="20231636"/>
</p:tagLst>
</file>

<file path=ppt/tags/tag1131.xml><?xml version="1.0" encoding="utf-8"?>
<p:tagLst xmlns:p="http://schemas.openxmlformats.org/presentationml/2006/main">
  <p:tag name="KSO_WM_BEAUTIFY_FLAG" val="#wm#"/>
  <p:tag name="KSO_WM_TEMPLATE_CATEGORY" val="diagram"/>
  <p:tag name="KSO_WM_TEMPLATE_INDEX" val="20231636"/>
</p:tagLst>
</file>

<file path=ppt/tags/tag1132.xml><?xml version="1.0" encoding="utf-8"?>
<p:tagLst xmlns:p="http://schemas.openxmlformats.org/presentationml/2006/main">
  <p:tag name="KSO_WM_BEAUTIFY_FLAG" val="#wm#"/>
  <p:tag name="KSO_WM_TEMPLATE_CATEGORY" val="diagram"/>
  <p:tag name="KSO_WM_TEMPLATE_INDEX" val="20231636"/>
</p:tagLst>
</file>

<file path=ppt/tags/tag1133.xml><?xml version="1.0" encoding="utf-8"?>
<p:tagLst xmlns:p="http://schemas.openxmlformats.org/presentationml/2006/main">
  <p:tag name="KSO_WM_BEAUTIFY_FLAG" val="#wm#"/>
  <p:tag name="KSO_WM_TEMPLATE_CATEGORY" val="diagram"/>
  <p:tag name="KSO_WM_TEMPLATE_INDEX" val="20231636"/>
</p:tagLst>
</file>

<file path=ppt/tags/tag1134.xml><?xml version="1.0" encoding="utf-8"?>
<p:tagLst xmlns:p="http://schemas.openxmlformats.org/presentationml/2006/main">
  <p:tag name="KSO_WM_BEAUTIFY_FLAG" val="#wm#"/>
  <p:tag name="KSO_WM_TEMPLATE_CATEGORY" val="diagram"/>
  <p:tag name="KSO_WM_TEMPLATE_INDEX" val="20231636"/>
</p:tagLst>
</file>

<file path=ppt/tags/tag1135.xml><?xml version="1.0" encoding="utf-8"?>
<p:tagLst xmlns:p="http://schemas.openxmlformats.org/presentationml/2006/main">
  <p:tag name="KSO_WM_BEAUTIFY_FLAG" val="#wm#"/>
  <p:tag name="KSO_WM_TEMPLATE_CATEGORY" val="diagram"/>
  <p:tag name="KSO_WM_TEMPLATE_INDEX" val="20231636"/>
</p:tagLst>
</file>

<file path=ppt/tags/tag1136.xml><?xml version="1.0" encoding="utf-8"?>
<p:tagLst xmlns:p="http://schemas.openxmlformats.org/presentationml/2006/main">
  <p:tag name="KSO_WM_BEAUTIFY_FLAG" val="#wm#"/>
  <p:tag name="KSO_WM_TEMPLATE_CATEGORY" val="diagram"/>
  <p:tag name="KSO_WM_TEMPLATE_INDEX" val="20231636"/>
</p:tagLst>
</file>

<file path=ppt/tags/tag1137.xml><?xml version="1.0" encoding="utf-8"?>
<p:tagLst xmlns:p="http://schemas.openxmlformats.org/presentationml/2006/main">
  <p:tag name="KSO_WM_BEAUTIFY_FLAG" val="#wm#"/>
  <p:tag name="KSO_WM_TEMPLATE_CATEGORY" val="diagram"/>
  <p:tag name="KSO_WM_TEMPLATE_INDEX" val="20231636"/>
</p:tagLst>
</file>

<file path=ppt/tags/tag1138.xml><?xml version="1.0" encoding="utf-8"?>
<p:tagLst xmlns:p="http://schemas.openxmlformats.org/presentationml/2006/main">
  <p:tag name="KSO_WM_BEAUTIFY_FLAG" val="#wm#"/>
  <p:tag name="KSO_WM_TEMPLATE_CATEGORY" val="diagram"/>
  <p:tag name="KSO_WM_TEMPLATE_INDEX" val="20231636"/>
</p:tagLst>
</file>

<file path=ppt/tags/tag1139.xml><?xml version="1.0" encoding="utf-8"?>
<p:tagLst xmlns:p="http://schemas.openxmlformats.org/presentationml/2006/main">
  <p:tag name="KSO_WM_BEAUTIFY_FLAG" val="#wm#"/>
  <p:tag name="KSO_WM_TEMPLATE_CATEGORY" val="diagram"/>
  <p:tag name="KSO_WM_TEMPLATE_INDEX" val="20231636"/>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40.xml><?xml version="1.0" encoding="utf-8"?>
<p:tagLst xmlns:p="http://schemas.openxmlformats.org/presentationml/2006/main">
  <p:tag name="KSO_WM_BEAUTIFY_FLAG" val="#wm#"/>
  <p:tag name="KSO_WM_TEMPLATE_CATEGORY" val="diagram"/>
  <p:tag name="KSO_WM_TEMPLATE_INDEX" val="20231636"/>
</p:tagLst>
</file>

<file path=ppt/tags/tag1141.xml><?xml version="1.0" encoding="utf-8"?>
<p:tagLst xmlns:p="http://schemas.openxmlformats.org/presentationml/2006/main">
  <p:tag name="KSO_WM_BEAUTIFY_FLAG" val="#wm#"/>
  <p:tag name="KSO_WM_TEMPLATE_CATEGORY" val="diagram"/>
  <p:tag name="KSO_WM_TEMPLATE_INDEX" val="20231636"/>
</p:tagLst>
</file>

<file path=ppt/tags/tag1142.xml><?xml version="1.0" encoding="utf-8"?>
<p:tagLst xmlns:p="http://schemas.openxmlformats.org/presentationml/2006/main">
  <p:tag name="KSO_WM_BEAUTIFY_FLAG" val="#wm#"/>
  <p:tag name="KSO_WM_TEMPLATE_CATEGORY" val="diagram"/>
  <p:tag name="KSO_WM_TEMPLATE_INDEX" val="20231636"/>
</p:tagLst>
</file>

<file path=ppt/tags/tag1143.xml><?xml version="1.0" encoding="utf-8"?>
<p:tagLst xmlns:p="http://schemas.openxmlformats.org/presentationml/2006/main">
  <p:tag name="KSO_WM_BEAUTIFY_FLAG" val="#wm#"/>
  <p:tag name="KSO_WM_TEMPLATE_CATEGORY" val="diagram"/>
  <p:tag name="KSO_WM_TEMPLATE_INDEX" val="20231636"/>
</p:tagLst>
</file>

<file path=ppt/tags/tag1144.xml><?xml version="1.0" encoding="utf-8"?>
<p:tagLst xmlns:p="http://schemas.openxmlformats.org/presentationml/2006/main">
  <p:tag name="KSO_WM_BEAUTIFY_FLAG" val="#wm#"/>
  <p:tag name="KSO_WM_TEMPLATE_CATEGORY" val="diagram"/>
  <p:tag name="KSO_WM_TEMPLATE_INDEX" val="20231636"/>
</p:tagLst>
</file>

<file path=ppt/tags/tag1145.xml><?xml version="1.0" encoding="utf-8"?>
<p:tagLst xmlns:p="http://schemas.openxmlformats.org/presentationml/2006/main">
  <p:tag name="KSO_WM_BEAUTIFY_FLAG" val=""/>
</p:tagLst>
</file>

<file path=ppt/tags/tag1146.xml><?xml version="1.0" encoding="utf-8"?>
<p:tagLst xmlns:p="http://schemas.openxmlformats.org/presentationml/2006/main">
  <p:tag name="KSO_WM_BEAUTIFY_FLAG" val=""/>
</p:tagLst>
</file>

<file path=ppt/tags/tag1147.xml><?xml version="1.0" encoding="utf-8"?>
<p:tagLst xmlns:p="http://schemas.openxmlformats.org/presentationml/2006/main">
  <p:tag name="KSO_WM_BEAUTIFY_FLAG" val="#wm#"/>
  <p:tag name="KSO_WM_TEMPLATE_CATEGORY" val="diagram"/>
  <p:tag name="KSO_WM_TEMPLATE_INDEX" val="20231636"/>
</p:tagLst>
</file>

<file path=ppt/tags/tag1148.xml><?xml version="1.0" encoding="utf-8"?>
<p:tagLst xmlns:p="http://schemas.openxmlformats.org/presentationml/2006/main">
  <p:tag name="KSO_WM_BEAUTIFY_FLAG" val=""/>
</p:tagLst>
</file>

<file path=ppt/tags/tag1149.xml><?xml version="1.0" encoding="utf-8"?>
<p:tagLst xmlns:p="http://schemas.openxmlformats.org/presentationml/2006/main">
  <p:tag name="KSO_WM_BEAUTIFY_FLAG" val=""/>
</p:tagLst>
</file>

<file path=ppt/tags/tag115.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3*i*1"/>
  <p:tag name="KSO_WM_UNIT_LAYERLEVEL" val="1"/>
  <p:tag name="KSO_WM_TAG_VERSION" val="1.0"/>
  <p:tag name="KSO_WM_UNIT_TYPE" val="i"/>
  <p:tag name="KSO_WM_UNIT_INDEX" val="1"/>
</p:tagLst>
</file>

<file path=ppt/tags/tag1150.xml><?xml version="1.0" encoding="utf-8"?>
<p:tagLst xmlns:p="http://schemas.openxmlformats.org/presentationml/2006/main">
  <p:tag name="KSO_WM_BEAUTIFY_FLAG" val="#wm#"/>
  <p:tag name="KSO_WM_TEMPLATE_CATEGORY" val="diagram"/>
  <p:tag name="KSO_WM_TEMPLATE_INDEX" val="20231636"/>
</p:tagLst>
</file>

<file path=ppt/tags/tag1151.xml><?xml version="1.0" encoding="utf-8"?>
<p:tagLst xmlns:p="http://schemas.openxmlformats.org/presentationml/2006/main">
  <p:tag name="KSO_WM_BEAUTIFY_FLAG" val=""/>
</p:tagLst>
</file>

<file path=ppt/tags/tag1152.xml><?xml version="1.0" encoding="utf-8"?>
<p:tagLst xmlns:p="http://schemas.openxmlformats.org/presentationml/2006/main">
  <p:tag name="KSO_WM_BEAUTIFY_FLAG" val=""/>
</p:tagLst>
</file>

<file path=ppt/tags/tag1153.xml><?xml version="1.0" encoding="utf-8"?>
<p:tagLst xmlns:p="http://schemas.openxmlformats.org/presentationml/2006/main">
  <p:tag name="KSO_WM_BEAUTIFY_FLAG" val="#wm#"/>
  <p:tag name="KSO_WM_TEMPLATE_CATEGORY" val="diagram"/>
  <p:tag name="KSO_WM_TEMPLATE_INDEX" val="20231636"/>
</p:tagLst>
</file>

<file path=ppt/tags/tag1154.xml><?xml version="1.0" encoding="utf-8"?>
<p:tagLst xmlns:p="http://schemas.openxmlformats.org/presentationml/2006/main">
  <p:tag name="KSO_WM_BEAUTIFY_FLAG" val=""/>
</p:tagLst>
</file>

<file path=ppt/tags/tag1155.xml><?xml version="1.0" encoding="utf-8"?>
<p:tagLst xmlns:p="http://schemas.openxmlformats.org/presentationml/2006/main">
  <p:tag name="KSO_WM_BEAUTIFY_FLAG" val=""/>
</p:tagLst>
</file>

<file path=ppt/tags/tag1156.xml><?xml version="1.0" encoding="utf-8"?>
<p:tagLst xmlns:p="http://schemas.openxmlformats.org/presentationml/2006/main">
  <p:tag name="KSO_WM_BEAUTIFY_FLAG" val="#wm#"/>
  <p:tag name="KSO_WM_TEMPLATE_CATEGORY" val="diagram"/>
  <p:tag name="KSO_WM_TEMPLATE_INDEX" val="20231636"/>
</p:tagLst>
</file>

<file path=ppt/tags/tag1157.xml><?xml version="1.0" encoding="utf-8"?>
<p:tagLst xmlns:p="http://schemas.openxmlformats.org/presentationml/2006/main">
  <p:tag name="KSO_WM_BEAUTIFY_FLAG" val=""/>
</p:tagLst>
</file>

<file path=ppt/tags/tag1158.xml><?xml version="1.0" encoding="utf-8"?>
<p:tagLst xmlns:p="http://schemas.openxmlformats.org/presentationml/2006/main">
  <p:tag name="KSO_WM_BEAUTIFY_FLAG" val=""/>
</p:tagLst>
</file>

<file path=ppt/tags/tag1159.xml><?xml version="1.0" encoding="utf-8"?>
<p:tagLst xmlns:p="http://schemas.openxmlformats.org/presentationml/2006/main">
  <p:tag name="KSO_WM_BEAUTIFY_FLAG" val="#wm#"/>
  <p:tag name="KSO_WM_TEMPLATE_CATEGORY" val="diagram"/>
  <p:tag name="KSO_WM_TEMPLATE_INDEX" val="20231636"/>
</p:tagLst>
</file>

<file path=ppt/tags/tag1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1"/>
  <p:tag name="KSO_WM_UNIT_LAYERLEVEL" val="1"/>
  <p:tag name="KSO_WM_TAG_VERSION" val="1.0"/>
  <p:tag name="KSO_WM_UNIT_TYPE" val="i"/>
  <p:tag name="KSO_WM_UNIT_INDEX" val="31"/>
</p:tagLst>
</file>

<file path=ppt/tags/tag1160.xml><?xml version="1.0" encoding="utf-8"?>
<p:tagLst xmlns:p="http://schemas.openxmlformats.org/presentationml/2006/main">
  <p:tag name="KSO_WM_BEAUTIFY_FLAG" val=""/>
</p:tagLst>
</file>

<file path=ppt/tags/tag1161.xml><?xml version="1.0" encoding="utf-8"?>
<p:tagLst xmlns:p="http://schemas.openxmlformats.org/presentationml/2006/main">
  <p:tag name="KSO_WM_BEAUTIFY_FLAG" val=""/>
</p:tagLst>
</file>

<file path=ppt/tags/tag1162.xml><?xml version="1.0" encoding="utf-8"?>
<p:tagLst xmlns:p="http://schemas.openxmlformats.org/presentationml/2006/main">
  <p:tag name="KSO_WM_SLIDE_ID" val="diagram20231636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1636"/>
  <p:tag name="KSO_WM_SLIDE_TYPE" val="text"/>
  <p:tag name="KSO_WM_SLIDE_SUBTYPE" val="diag"/>
  <p:tag name="KSO_WM_SLIDE_SIZE" val="851.507*346.68"/>
  <p:tag name="KSO_WM_SLIDE_POSITION" val="55.1157*132.359"/>
  <p:tag name="KSO_WM_SLIDE_LAYOUT" val="a_n"/>
  <p:tag name="KSO_WM_SLIDE_LAYOUT_CNT" val="1_1"/>
  <p:tag name="KSO_WM_SPECIAL_SOURCE" val="bdnull"/>
  <p:tag name="KSO_WM_DIAGRAM_GROUP_CODE" val="n1-1"/>
  <p:tag name="KSO_WM_SLIDE_DIAGTYPE" val="n"/>
</p:tagLst>
</file>

<file path=ppt/tags/tag1163.xml><?xml version="1.0" encoding="utf-8"?>
<p:tagLst xmlns:p="http://schemas.openxmlformats.org/presentationml/2006/main">
  <p:tag name="KSO_WM_BEAUTIFY_FLAG" val=""/>
</p:tagLst>
</file>

<file path=ppt/tags/tag1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295_4*l_h_i*1_1_2"/>
  <p:tag name="KSO_WM_TEMPLATE_CATEGORY" val="diagram"/>
  <p:tag name="KSO_WM_TEMPLATE_INDEX" val="20231295"/>
  <p:tag name="KSO_WM_UNIT_LAYERLEVEL" val="1_1_1"/>
  <p:tag name="KSO_WM_TAG_VERSION" val="3.0"/>
  <p:tag name="KSO_WM_BEAUTIFY_FLAG" val="#wm#"/>
  <p:tag name="KSO_WM_DIAGRAM_VERSION" val="3"/>
  <p:tag name="KSO_WM_DIAGRAM_COLOR_TEXT_CAN_REMOVE" val="n"/>
  <p:tag name="KSO_WM_DIAGRAM_GROUP_CODE" val="l1-1"/>
  <p:tag name="KSO_WM_UNIT_TYPE" val="l_h_i"/>
  <p:tag name="KSO_WM_UNIT_INDEX" val="1_1_2"/>
  <p:tag name="KSO_WM_UNIT_FILL_FORE_SCHEMECOLOR_INDEX" val="5"/>
  <p:tag name="KSO_WM_DIAGRAM_MAX_ITEMCNT" val="6"/>
  <p:tag name="KSO_WM_DIAGRAM_MIN_ITEMCNT" val="2"/>
  <p:tag name="KSO_WM_DIAGRAM_VIRTUALLY_FRAME" val="{&quot;height&quot;:369.0373229980469,&quot;width&quot;:860.0906982421875}"/>
  <p:tag name="KSO_WM_DIAGRAM_COLOR_MATCH_VALUE" val="{&quot;shape&quot;:{&quot;fill&quot;:{&quot;solid&quot;:{&quot;brightness&quot;:0,&quot;colorType&quot;:1,&quot;foreColorIndex&quot;:5,&quot;transparency&quot;:0},&quot;type&quot;:1},&quot;glow&quot;:{&quot;colorType&quot;:0},&quot;line&quot;:{&quot;type&quot;:0},&quot;shadow&quot;:{&quot;brightness&quot;:0,&quot;colorType&quot;:2,&quot;rgb&quot;:&quot;#000000&quot;,&quot;transparency&quot;:0.8500000238418579},&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295_4*l_h_i*1_1_3"/>
  <p:tag name="KSO_WM_TEMPLATE_CATEGORY" val="diagram"/>
  <p:tag name="KSO_WM_TEMPLATE_INDEX" val="20231295"/>
  <p:tag name="KSO_WM_UNIT_LAYERLEVEL" val="1_1_1"/>
  <p:tag name="KSO_WM_TAG_VERSION" val="3.0"/>
  <p:tag name="KSO_WM_BEAUTIFY_FLAG" val="#wm#"/>
  <p:tag name="KSO_WM_DIAGRAM_VERSION" val="3"/>
  <p:tag name="KSO_WM_DIAGRAM_COLOR_TEXT_CAN_REMOVE" val="n"/>
  <p:tag name="KSO_WM_DIAGRAM_GROUP_CODE" val="l1-1"/>
  <p:tag name="KSO_WM_UNIT_TYPE" val="l_h_i"/>
  <p:tag name="KSO_WM_UNIT_INDEX" val="1_1_3"/>
  <p:tag name="KSO_WM_UNIT_FILL_FORE_SCHEMECOLOR_INDEX" val="5"/>
  <p:tag name="KSO_WM_DIAGRAM_MAX_ITEMCNT" val="6"/>
  <p:tag name="KSO_WM_DIAGRAM_MIN_ITEMCNT" val="2"/>
  <p:tag name="KSO_WM_DIAGRAM_VIRTUALLY_FRAME" val="{&quot;height&quot;:369.0373229980469,&quot;width&quot;:860.0906982421875}"/>
  <p:tag name="KSO_WM_DIAGRAM_COLOR_MATCH_VALUE" val="{&quot;shape&quot;:{&quot;fill&quot;:{&quot;solid&quot;:{&quot;brightness&quot;:0,&quot;colorType&quot;:1,&quot;foreColorIndex&quot;:5,&quot;transparency&quot;:0.20000000298023224},&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295_4*l_h_i*1_1_1"/>
  <p:tag name="KSO_WM_TEMPLATE_CATEGORY" val="diagram"/>
  <p:tag name="KSO_WM_TEMPLATE_INDEX" val="20231295"/>
  <p:tag name="KSO_WM_UNIT_LAYERLEVEL" val="1_1_1"/>
  <p:tag name="KSO_WM_TAG_VERSION" val="3.0"/>
  <p:tag name="KSO_WM_BEAUTIFY_FLAG" val="#wm#"/>
  <p:tag name="KSO_WM_DIAGRAM_VERSION" val="3"/>
  <p:tag name="KSO_WM_DIAGRAM_COLOR_TEXT_CAN_REMOVE" val="n"/>
  <p:tag name="KSO_WM_DIAGRAM_GROUP_CODE" val="l1-1"/>
  <p:tag name="KSO_WM_UNIT_SUBTYPE" val="d"/>
  <p:tag name="KSO_WM_UNIT_TYPE" val="l_h_i"/>
  <p:tag name="KSO_WM_UNIT_INDEX" val="1_1_1"/>
  <p:tag name="KSO_WM_DIAGRAM_MAX_ITEMCNT" val="6"/>
  <p:tag name="KSO_WM_DIAGRAM_MIN_ITEMCNT" val="2"/>
  <p:tag name="KSO_WM_DIAGRAM_VIRTUALLY_FRAME" val="{&quot;height&quot;:369.0373229980469,&quot;width&quot;:860.0906982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295_4*l_h_f*1_1_1"/>
  <p:tag name="KSO_WM_TEMPLATE_CATEGORY" val="diagram"/>
  <p:tag name="KSO_WM_TEMPLATE_INDEX" val="20231295"/>
  <p:tag name="KSO_WM_UNIT_LAYERLEVEL" val="1_1_1"/>
  <p:tag name="KSO_WM_TAG_VERSION" val="3.0"/>
  <p:tag name="KSO_WM_BEAUTIFY_FLAG" val="#wm#"/>
  <p:tag name="KSO_WM_DIAGRAM_VERSION" val="3"/>
  <p:tag name="KSO_WM_DIAGRAM_COLOR_TEXT_CAN_REMOVE" val="n"/>
  <p:tag name="KSO_WM_UNIT_SUBTYPE" val="a"/>
  <p:tag name="KSO_WM_UNIT_NOCLEAR" val="0"/>
  <p:tag name="KSO_WM_DIAGRAM_GROUP_CODE" val="l1-1"/>
  <p:tag name="KSO_WM_UNIT_TYPE" val="l_h_f"/>
  <p:tag name="KSO_WM_UNIT_INDEX" val="1_1_1"/>
  <p:tag name="KSO_WM_UNIT_PRESET_TEXT" val="单击此处输入你的正文文字是您思想的提炼为了最终演示发布的良好效果"/>
  <p:tag name="KSO_WM_DIAGRAM_MAX_ITEMCNT" val="6"/>
  <p:tag name="KSO_WM_DIAGRAM_MIN_ITEMCNT" val="2"/>
  <p:tag name="KSO_WM_DIAGRAM_VIRTUALLY_FRAME" val="{&quot;height&quot;:369.0373229980469,&quot;width&quot;:860.0906982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295_4*l_h_i*1_2_2"/>
  <p:tag name="KSO_WM_TEMPLATE_CATEGORY" val="diagram"/>
  <p:tag name="KSO_WM_TEMPLATE_INDEX" val="20231295"/>
  <p:tag name="KSO_WM_UNIT_LAYERLEVEL" val="1_1_1"/>
  <p:tag name="KSO_WM_TAG_VERSION" val="3.0"/>
  <p:tag name="KSO_WM_BEAUTIFY_FLAG" val="#wm#"/>
  <p:tag name="KSO_WM_DIAGRAM_VERSION" val="3"/>
  <p:tag name="KSO_WM_DIAGRAM_COLOR_TEXT_CAN_REMOVE" val="n"/>
  <p:tag name="KSO_WM_DIAGRAM_GROUP_CODE" val="l1-1"/>
  <p:tag name="KSO_WM_UNIT_TYPE" val="l_h_i"/>
  <p:tag name="KSO_WM_UNIT_INDEX" val="1_2_2"/>
  <p:tag name="KSO_WM_UNIT_FILL_FORE_SCHEMECOLOR_INDEX" val="6"/>
  <p:tag name="KSO_WM_DIAGRAM_MAX_ITEMCNT" val="6"/>
  <p:tag name="KSO_WM_DIAGRAM_MIN_ITEMCNT" val="2"/>
  <p:tag name="KSO_WM_DIAGRAM_VIRTUALLY_FRAME" val="{&quot;height&quot;:369.0373229980469,&quot;width&quot;:860.0906982421875}"/>
  <p:tag name="KSO_WM_DIAGRAM_COLOR_MATCH_VALUE" val="{&quot;shape&quot;:{&quot;fill&quot;:{&quot;solid&quot;:{&quot;brightness&quot;:0,&quot;colorType&quot;:1,&quot;foreColorIndex&quot;:6,&quot;transparency&quot;:0},&quot;type&quot;:1},&quot;glow&quot;:{&quot;colorType&quot;:0},&quot;line&quot;:{&quot;type&quot;:0},&quot;shadow&quot;:{&quot;brightness&quot;:0,&quot;colorType&quot;:2,&quot;rgb&quot;:&quot;#000000&quot;,&quot;transparency&quot;:0.8500000238418579},&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295_4*l_h_i*1_2_3"/>
  <p:tag name="KSO_WM_TEMPLATE_CATEGORY" val="diagram"/>
  <p:tag name="KSO_WM_TEMPLATE_INDEX" val="20231295"/>
  <p:tag name="KSO_WM_UNIT_LAYERLEVEL" val="1_1_1"/>
  <p:tag name="KSO_WM_TAG_VERSION" val="3.0"/>
  <p:tag name="KSO_WM_BEAUTIFY_FLAG" val="#wm#"/>
  <p:tag name="KSO_WM_DIAGRAM_VERSION" val="3"/>
  <p:tag name="KSO_WM_DIAGRAM_COLOR_TEXT_CAN_REMOVE" val="n"/>
  <p:tag name="KSO_WM_DIAGRAM_GROUP_CODE" val="l1-1"/>
  <p:tag name="KSO_WM_UNIT_TYPE" val="l_h_i"/>
  <p:tag name="KSO_WM_UNIT_INDEX" val="1_2_3"/>
  <p:tag name="KSO_WM_UNIT_FILL_FORE_SCHEMECOLOR_INDEX" val="6"/>
  <p:tag name="KSO_WM_DIAGRAM_MAX_ITEMCNT" val="6"/>
  <p:tag name="KSO_WM_DIAGRAM_MIN_ITEMCNT" val="2"/>
  <p:tag name="KSO_WM_DIAGRAM_VIRTUALLY_FRAME" val="{&quot;height&quot;:369.0373229980469,&quot;width&quot;:860.0906982421875}"/>
  <p:tag name="KSO_WM_DIAGRAM_COLOR_MATCH_VALUE" val="{&quot;shape&quot;:{&quot;fill&quot;:{&quot;solid&quot;:{&quot;brightness&quot;:0,&quot;colorType&quot;:1,&quot;foreColorIndex&quot;:6,&quot;transparency&quot;:0.20000000298023224},&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
  <p:tag name="KSO_WM_UNIT_LAYERLEVEL" val="1"/>
  <p:tag name="KSO_WM_TAG_VERSION" val="1.0"/>
  <p:tag name="KSO_WM_UNIT_TYPE" val="i"/>
  <p:tag name="KSO_WM_UNIT_INDEX" val="5"/>
</p:tagLst>
</file>

<file path=ppt/tags/tag1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295_4*l_h_i*1_2_1"/>
  <p:tag name="KSO_WM_TEMPLATE_CATEGORY" val="diagram"/>
  <p:tag name="KSO_WM_TEMPLATE_INDEX" val="20231295"/>
  <p:tag name="KSO_WM_UNIT_LAYERLEVEL" val="1_1_1"/>
  <p:tag name="KSO_WM_TAG_VERSION" val="3.0"/>
  <p:tag name="KSO_WM_BEAUTIFY_FLAG" val="#wm#"/>
  <p:tag name="KSO_WM_DIAGRAM_VERSION" val="3"/>
  <p:tag name="KSO_WM_DIAGRAM_COLOR_TEXT_CAN_REMOVE" val="n"/>
  <p:tag name="KSO_WM_DIAGRAM_GROUP_CODE" val="l1-1"/>
  <p:tag name="KSO_WM_UNIT_SUBTYPE" val="d"/>
  <p:tag name="KSO_WM_UNIT_TYPE" val="l_h_i"/>
  <p:tag name="KSO_WM_UNIT_INDEX" val="1_2_1"/>
  <p:tag name="KSO_WM_DIAGRAM_MAX_ITEMCNT" val="6"/>
  <p:tag name="KSO_WM_DIAGRAM_MIN_ITEMCNT" val="2"/>
  <p:tag name="KSO_WM_DIAGRAM_VIRTUALLY_FRAME" val="{&quot;height&quot;:369.0373229980469,&quot;width&quot;:860.0906982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295_4*l_h_f*1_2_1"/>
  <p:tag name="KSO_WM_TEMPLATE_CATEGORY" val="diagram"/>
  <p:tag name="KSO_WM_TEMPLATE_INDEX" val="20231295"/>
  <p:tag name="KSO_WM_UNIT_LAYERLEVEL" val="1_1_1"/>
  <p:tag name="KSO_WM_TAG_VERSION" val="3.0"/>
  <p:tag name="KSO_WM_BEAUTIFY_FLAG" val="#wm#"/>
  <p:tag name="KSO_WM_DIAGRAM_VERSION" val="3"/>
  <p:tag name="KSO_WM_DIAGRAM_COLOR_TEXT_CAN_REMOVE" val="n"/>
  <p:tag name="KSO_WM_UNIT_SUBTYPE" val="a"/>
  <p:tag name="KSO_WM_UNIT_NOCLEAR" val="0"/>
  <p:tag name="KSO_WM_DIAGRAM_GROUP_CODE" val="l1-1"/>
  <p:tag name="KSO_WM_UNIT_TYPE" val="l_h_f"/>
  <p:tag name="KSO_WM_UNIT_INDEX" val="1_2_1"/>
  <p:tag name="KSO_WM_UNIT_PRESET_TEXT" val="单击此处输入你的正文文字是您思想的提炼为了最终演示发布的良好效果"/>
  <p:tag name="KSO_WM_DIAGRAM_MAX_ITEMCNT" val="6"/>
  <p:tag name="KSO_WM_DIAGRAM_MIN_ITEMCNT" val="2"/>
  <p:tag name="KSO_WM_DIAGRAM_VIRTUALLY_FRAME" val="{&quot;height&quot;:369.0373229980469,&quot;width&quot;:860.0906982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295_4*l_h_i*1_3_2"/>
  <p:tag name="KSO_WM_TEMPLATE_CATEGORY" val="diagram"/>
  <p:tag name="KSO_WM_TEMPLATE_INDEX" val="20231295"/>
  <p:tag name="KSO_WM_UNIT_LAYERLEVEL" val="1_1_1"/>
  <p:tag name="KSO_WM_TAG_VERSION" val="3.0"/>
  <p:tag name="KSO_WM_BEAUTIFY_FLAG" val="#wm#"/>
  <p:tag name="KSO_WM_DIAGRAM_VERSION" val="3"/>
  <p:tag name="KSO_WM_DIAGRAM_COLOR_TEXT_CAN_REMOVE" val="n"/>
  <p:tag name="KSO_WM_DIAGRAM_GROUP_CODE" val="l1-1"/>
  <p:tag name="KSO_WM_UNIT_TYPE" val="l_h_i"/>
  <p:tag name="KSO_WM_UNIT_INDEX" val="1_3_2"/>
  <p:tag name="KSO_WM_UNIT_FILL_FORE_SCHEMECOLOR_INDEX" val="7"/>
  <p:tag name="KSO_WM_DIAGRAM_MAX_ITEMCNT" val="6"/>
  <p:tag name="KSO_WM_DIAGRAM_MIN_ITEMCNT" val="2"/>
  <p:tag name="KSO_WM_DIAGRAM_VIRTUALLY_FRAME" val="{&quot;height&quot;:369.0373229980469,&quot;width&quot;:860.0906982421875}"/>
  <p:tag name="KSO_WM_DIAGRAM_COLOR_MATCH_VALUE" val="{&quot;shape&quot;:{&quot;fill&quot;:{&quot;solid&quot;:{&quot;brightness&quot;:0,&quot;colorType&quot;:1,&quot;foreColorIndex&quot;:7,&quot;transparency&quot;:0},&quot;type&quot;:1},&quot;glow&quot;:{&quot;colorType&quot;:0},&quot;line&quot;:{&quot;type&quot;:0},&quot;shadow&quot;:{&quot;brightness&quot;:0,&quot;colorType&quot;:2,&quot;rgb&quot;:&quot;#000000&quot;,&quot;transparency&quot;:0.8500000238418579},&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295_4*l_h_i*1_3_3"/>
  <p:tag name="KSO_WM_TEMPLATE_CATEGORY" val="diagram"/>
  <p:tag name="KSO_WM_TEMPLATE_INDEX" val="20231295"/>
  <p:tag name="KSO_WM_UNIT_LAYERLEVEL" val="1_1_1"/>
  <p:tag name="KSO_WM_TAG_VERSION" val="3.0"/>
  <p:tag name="KSO_WM_BEAUTIFY_FLAG" val="#wm#"/>
  <p:tag name="KSO_WM_DIAGRAM_VERSION" val="3"/>
  <p:tag name="KSO_WM_DIAGRAM_COLOR_TEXT_CAN_REMOVE" val="n"/>
  <p:tag name="KSO_WM_DIAGRAM_GROUP_CODE" val="l1-1"/>
  <p:tag name="KSO_WM_UNIT_TYPE" val="l_h_i"/>
  <p:tag name="KSO_WM_UNIT_INDEX" val="1_3_3"/>
  <p:tag name="KSO_WM_UNIT_FILL_FORE_SCHEMECOLOR_INDEX" val="7"/>
  <p:tag name="KSO_WM_DIAGRAM_MAX_ITEMCNT" val="6"/>
  <p:tag name="KSO_WM_DIAGRAM_MIN_ITEMCNT" val="2"/>
  <p:tag name="KSO_WM_DIAGRAM_VIRTUALLY_FRAME" val="{&quot;height&quot;:369.0373229980469,&quot;width&quot;:860.0906982421875}"/>
  <p:tag name="KSO_WM_DIAGRAM_COLOR_MATCH_VALUE" val="{&quot;shape&quot;:{&quot;fill&quot;:{&quot;solid&quot;:{&quot;brightness&quot;:0,&quot;colorType&quot;:1,&quot;foreColorIndex&quot;:7,&quot;transparency&quot;:0.20000000298023224},&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295_4*l_h_i*1_3_1"/>
  <p:tag name="KSO_WM_TEMPLATE_CATEGORY" val="diagram"/>
  <p:tag name="KSO_WM_TEMPLATE_INDEX" val="20231295"/>
  <p:tag name="KSO_WM_UNIT_LAYERLEVEL" val="1_1_1"/>
  <p:tag name="KSO_WM_TAG_VERSION" val="3.0"/>
  <p:tag name="KSO_WM_BEAUTIFY_FLAG" val="#wm#"/>
  <p:tag name="KSO_WM_DIAGRAM_VERSION" val="3"/>
  <p:tag name="KSO_WM_DIAGRAM_COLOR_TEXT_CAN_REMOVE" val="n"/>
  <p:tag name="KSO_WM_DIAGRAM_GROUP_CODE" val="l1-1"/>
  <p:tag name="KSO_WM_UNIT_SUBTYPE" val="d"/>
  <p:tag name="KSO_WM_UNIT_TYPE" val="l_h_i"/>
  <p:tag name="KSO_WM_UNIT_INDEX" val="1_3_1"/>
  <p:tag name="KSO_WM_DIAGRAM_MAX_ITEMCNT" val="6"/>
  <p:tag name="KSO_WM_DIAGRAM_MIN_ITEMCNT" val="2"/>
  <p:tag name="KSO_WM_DIAGRAM_VIRTUALLY_FRAME" val="{&quot;height&quot;:369.0373229980469,&quot;width&quot;:860.0906982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295_4*l_h_f*1_3_1"/>
  <p:tag name="KSO_WM_TEMPLATE_CATEGORY" val="diagram"/>
  <p:tag name="KSO_WM_TEMPLATE_INDEX" val="20231295"/>
  <p:tag name="KSO_WM_UNIT_LAYERLEVEL" val="1_1_1"/>
  <p:tag name="KSO_WM_TAG_VERSION" val="3.0"/>
  <p:tag name="KSO_WM_BEAUTIFY_FLAG" val="#wm#"/>
  <p:tag name="KSO_WM_DIAGRAM_VERSION" val="3"/>
  <p:tag name="KSO_WM_DIAGRAM_COLOR_TEXT_CAN_REMOVE" val="n"/>
  <p:tag name="KSO_WM_UNIT_SUBTYPE" val="a"/>
  <p:tag name="KSO_WM_UNIT_NOCLEAR" val="0"/>
  <p:tag name="KSO_WM_DIAGRAM_GROUP_CODE" val="l1-1"/>
  <p:tag name="KSO_WM_UNIT_TYPE" val="l_h_f"/>
  <p:tag name="KSO_WM_UNIT_INDEX" val="1_3_1"/>
  <p:tag name="KSO_WM_UNIT_PRESET_TEXT" val="单击此处输入你的正文文字是您思想的提炼为了最终演示发布的良好效果"/>
  <p:tag name="KSO_WM_DIAGRAM_MAX_ITEMCNT" val="6"/>
  <p:tag name="KSO_WM_DIAGRAM_MIN_ITEMCNT" val="2"/>
  <p:tag name="KSO_WM_DIAGRAM_VIRTUALLY_FRAME" val="{&quot;height&quot;:369.0373229980469,&quot;width&quot;:860.0906982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295_4*l_h_i*1_4_2"/>
  <p:tag name="KSO_WM_TEMPLATE_CATEGORY" val="diagram"/>
  <p:tag name="KSO_WM_TEMPLATE_INDEX" val="20231295"/>
  <p:tag name="KSO_WM_UNIT_LAYERLEVEL" val="1_1_1"/>
  <p:tag name="KSO_WM_TAG_VERSION" val="3.0"/>
  <p:tag name="KSO_WM_BEAUTIFY_FLAG" val="#wm#"/>
  <p:tag name="KSO_WM_DIAGRAM_VERSION" val="3"/>
  <p:tag name="KSO_WM_DIAGRAM_COLOR_TEXT_CAN_REMOVE" val="n"/>
  <p:tag name="KSO_WM_DIAGRAM_GROUP_CODE" val="l1-1"/>
  <p:tag name="KSO_WM_UNIT_TYPE" val="l_h_i"/>
  <p:tag name="KSO_WM_UNIT_INDEX" val="1_4_2"/>
  <p:tag name="KSO_WM_UNIT_FILL_FORE_SCHEMECOLOR_INDEX" val="8"/>
  <p:tag name="KSO_WM_DIAGRAM_MAX_ITEMCNT" val="6"/>
  <p:tag name="KSO_WM_DIAGRAM_MIN_ITEMCNT" val="2"/>
  <p:tag name="KSO_WM_DIAGRAM_VIRTUALLY_FRAME" val="{&quot;height&quot;:369.0373229980469,&quot;width&quot;:860.0906982421875}"/>
  <p:tag name="KSO_WM_DIAGRAM_COLOR_MATCH_VALUE" val="{&quot;shape&quot;:{&quot;fill&quot;:{&quot;solid&quot;:{&quot;brightness&quot;:0,&quot;colorType&quot;:1,&quot;foreColorIndex&quot;:8,&quot;transparency&quot;:0},&quot;type&quot;:1},&quot;glow&quot;:{&quot;colorType&quot;:0},&quot;line&quot;:{&quot;type&quot;:0},&quot;shadow&quot;:{&quot;brightness&quot;:0,&quot;colorType&quot;:2,&quot;rgb&quot;:&quot;#000000&quot;,&quot;transparency&quot;:0.8500000238418579},&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295_4*l_h_i*1_4_3"/>
  <p:tag name="KSO_WM_TEMPLATE_CATEGORY" val="diagram"/>
  <p:tag name="KSO_WM_TEMPLATE_INDEX" val="20231295"/>
  <p:tag name="KSO_WM_UNIT_LAYERLEVEL" val="1_1_1"/>
  <p:tag name="KSO_WM_TAG_VERSION" val="3.0"/>
  <p:tag name="KSO_WM_BEAUTIFY_FLAG" val="#wm#"/>
  <p:tag name="KSO_WM_DIAGRAM_VERSION" val="3"/>
  <p:tag name="KSO_WM_DIAGRAM_COLOR_TEXT_CAN_REMOVE" val="n"/>
  <p:tag name="KSO_WM_DIAGRAM_GROUP_CODE" val="l1-1"/>
  <p:tag name="KSO_WM_UNIT_TYPE" val="l_h_i"/>
  <p:tag name="KSO_WM_UNIT_INDEX" val="1_4_3"/>
  <p:tag name="KSO_WM_UNIT_FILL_FORE_SCHEMECOLOR_INDEX" val="8"/>
  <p:tag name="KSO_WM_DIAGRAM_MAX_ITEMCNT" val="6"/>
  <p:tag name="KSO_WM_DIAGRAM_MIN_ITEMCNT" val="2"/>
  <p:tag name="KSO_WM_DIAGRAM_VIRTUALLY_FRAME" val="{&quot;height&quot;:369.0373229980469,&quot;width&quot;:860.0906982421875}"/>
  <p:tag name="KSO_WM_DIAGRAM_COLOR_MATCH_VALUE" val="{&quot;shape&quot;:{&quot;fill&quot;:{&quot;solid&quot;:{&quot;brightness&quot;:0,&quot;colorType&quot;:1,&quot;foreColorIndex&quot;:8,&quot;transparency&quot;:0.20000000298023224},&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295_4*l_h_i*1_4_1"/>
  <p:tag name="KSO_WM_TEMPLATE_CATEGORY" val="diagram"/>
  <p:tag name="KSO_WM_TEMPLATE_INDEX" val="20231295"/>
  <p:tag name="KSO_WM_UNIT_LAYERLEVEL" val="1_1_1"/>
  <p:tag name="KSO_WM_TAG_VERSION" val="3.0"/>
  <p:tag name="KSO_WM_BEAUTIFY_FLAG" val="#wm#"/>
  <p:tag name="KSO_WM_DIAGRAM_VERSION" val="3"/>
  <p:tag name="KSO_WM_DIAGRAM_COLOR_TEXT_CAN_REMOVE" val="n"/>
  <p:tag name="KSO_WM_DIAGRAM_GROUP_CODE" val="l1-1"/>
  <p:tag name="KSO_WM_UNIT_SUBTYPE" val="d"/>
  <p:tag name="KSO_WM_UNIT_TYPE" val="l_h_i"/>
  <p:tag name="KSO_WM_UNIT_INDEX" val="1_4_1"/>
  <p:tag name="KSO_WM_DIAGRAM_MAX_ITEMCNT" val="6"/>
  <p:tag name="KSO_WM_DIAGRAM_MIN_ITEMCNT" val="2"/>
  <p:tag name="KSO_WM_DIAGRAM_VIRTUALLY_FRAME" val="{&quot;height&quot;:369.0373229980469,&quot;width&quot;:860.0906982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295_4*l_h_f*1_4_1"/>
  <p:tag name="KSO_WM_TEMPLATE_CATEGORY" val="diagram"/>
  <p:tag name="KSO_WM_TEMPLATE_INDEX" val="20231295"/>
  <p:tag name="KSO_WM_UNIT_LAYERLEVEL" val="1_1_1"/>
  <p:tag name="KSO_WM_TAG_VERSION" val="3.0"/>
  <p:tag name="KSO_WM_BEAUTIFY_FLAG" val="#wm#"/>
  <p:tag name="KSO_WM_DIAGRAM_VERSION" val="3"/>
  <p:tag name="KSO_WM_DIAGRAM_COLOR_TEXT_CAN_REMOVE" val="n"/>
  <p:tag name="KSO_WM_UNIT_SUBTYPE" val="a"/>
  <p:tag name="KSO_WM_UNIT_NOCLEAR" val="0"/>
  <p:tag name="KSO_WM_DIAGRAM_GROUP_CODE" val="l1-1"/>
  <p:tag name="KSO_WM_UNIT_TYPE" val="l_h_f"/>
  <p:tag name="KSO_WM_UNIT_INDEX" val="1_4_1"/>
  <p:tag name="KSO_WM_UNIT_PRESET_TEXT" val="单击此处输入你的正文文字是您思想的提炼为了最终演示发布的良好效果"/>
  <p:tag name="KSO_WM_DIAGRAM_MAX_ITEMCNT" val="6"/>
  <p:tag name="KSO_WM_DIAGRAM_MIN_ITEMCNT" val="2"/>
  <p:tag name="KSO_WM_DIAGRAM_VIRTUALLY_FRAME" val="{&quot;height&quot;:369.0373229980469,&quot;width&quot;:860.0906982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8"/>
  <p:tag name="KSO_WM_UNIT_LAYERLEVEL" val="1"/>
  <p:tag name="KSO_WM_TAG_VERSION" val="1.0"/>
  <p:tag name="KSO_WM_UNIT_TYPE" val="i"/>
  <p:tag name="KSO_WM_UNIT_INDEX" val="18"/>
</p:tagLst>
</file>

<file path=ppt/tags/tag1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295_4*l_h_i*1_5_2"/>
  <p:tag name="KSO_WM_TEMPLATE_CATEGORY" val="diagram"/>
  <p:tag name="KSO_WM_TEMPLATE_INDEX" val="20231295"/>
  <p:tag name="KSO_WM_UNIT_LAYERLEVEL" val="1_1_1"/>
  <p:tag name="KSO_WM_TAG_VERSION" val="3.0"/>
  <p:tag name="KSO_WM_BEAUTIFY_FLAG" val="#wm#"/>
  <p:tag name="KSO_WM_DIAGRAM_VERSION" val="3"/>
  <p:tag name="KSO_WM_DIAGRAM_COLOR_TEXT_CAN_REMOVE" val="n"/>
  <p:tag name="KSO_WM_DIAGRAM_GROUP_CODE" val="l1-1"/>
  <p:tag name="KSO_WM_UNIT_TYPE" val="l_h_i"/>
  <p:tag name="KSO_WM_UNIT_INDEX" val="1_5_2"/>
  <p:tag name="KSO_WM_UNIT_FILL_FORE_SCHEMECOLOR_INDEX" val="9"/>
  <p:tag name="KSO_WM_DIAGRAM_MAX_ITEMCNT" val="6"/>
  <p:tag name="KSO_WM_DIAGRAM_MIN_ITEMCNT" val="2"/>
  <p:tag name="KSO_WM_DIAGRAM_VIRTUALLY_FRAME" val="{&quot;height&quot;:369.0373229980469,&quot;width&quot;:860.0906982421875}"/>
  <p:tag name="KSO_WM_DIAGRAM_COLOR_MATCH_VALUE" val="{&quot;shape&quot;:{&quot;fill&quot;:{&quot;solid&quot;:{&quot;brightness&quot;:0,&quot;colorType&quot;:1,&quot;foreColorIndex&quot;:9,&quot;transparency&quot;:0},&quot;type&quot;:1},&quot;glow&quot;:{&quot;colorType&quot;:0},&quot;line&quot;:{&quot;type&quot;:0},&quot;shadow&quot;:{&quot;brightness&quot;:0,&quot;colorType&quot;:2,&quot;rgb&quot;:&quot;#000000&quot;,&quot;transparency&quot;:0.8500000238418579},&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295_4*l_h_i*1_5_3"/>
  <p:tag name="KSO_WM_TEMPLATE_CATEGORY" val="diagram"/>
  <p:tag name="KSO_WM_TEMPLATE_INDEX" val="20231295"/>
  <p:tag name="KSO_WM_UNIT_LAYERLEVEL" val="1_1_1"/>
  <p:tag name="KSO_WM_TAG_VERSION" val="3.0"/>
  <p:tag name="KSO_WM_BEAUTIFY_FLAG" val="#wm#"/>
  <p:tag name="KSO_WM_DIAGRAM_VERSION" val="3"/>
  <p:tag name="KSO_WM_DIAGRAM_COLOR_TEXT_CAN_REMOVE" val="n"/>
  <p:tag name="KSO_WM_DIAGRAM_GROUP_CODE" val="l1-1"/>
  <p:tag name="KSO_WM_UNIT_TYPE" val="l_h_i"/>
  <p:tag name="KSO_WM_UNIT_INDEX" val="1_5_3"/>
  <p:tag name="KSO_WM_UNIT_FILL_FORE_SCHEMECOLOR_INDEX" val="9"/>
  <p:tag name="KSO_WM_DIAGRAM_MAX_ITEMCNT" val="6"/>
  <p:tag name="KSO_WM_DIAGRAM_MIN_ITEMCNT" val="2"/>
  <p:tag name="KSO_WM_DIAGRAM_VIRTUALLY_FRAME" val="{&quot;height&quot;:369.0373229980469,&quot;width&quot;:860.0906982421875}"/>
  <p:tag name="KSO_WM_DIAGRAM_COLOR_MATCH_VALUE" val="{&quot;shape&quot;:{&quot;fill&quot;:{&quot;solid&quot;:{&quot;brightness&quot;:0,&quot;colorType&quot;:1,&quot;foreColorIndex&quot;:9,&quot;transparency&quot;:0.20000000298023224},&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295_4*l_h_i*1_5_1"/>
  <p:tag name="KSO_WM_TEMPLATE_CATEGORY" val="diagram"/>
  <p:tag name="KSO_WM_TEMPLATE_INDEX" val="20231295"/>
  <p:tag name="KSO_WM_UNIT_LAYERLEVEL" val="1_1_1"/>
  <p:tag name="KSO_WM_TAG_VERSION" val="3.0"/>
  <p:tag name="KSO_WM_BEAUTIFY_FLAG" val="#wm#"/>
  <p:tag name="KSO_WM_DIAGRAM_VERSION" val="3"/>
  <p:tag name="KSO_WM_DIAGRAM_COLOR_TEXT_CAN_REMOVE" val="n"/>
  <p:tag name="KSO_WM_DIAGRAM_GROUP_CODE" val="l1-1"/>
  <p:tag name="KSO_WM_UNIT_SUBTYPE" val="d"/>
  <p:tag name="KSO_WM_UNIT_TYPE" val="l_h_i"/>
  <p:tag name="KSO_WM_UNIT_INDEX" val="1_5_1"/>
  <p:tag name="KSO_WM_DIAGRAM_MAX_ITEMCNT" val="6"/>
  <p:tag name="KSO_WM_DIAGRAM_MIN_ITEMCNT" val="2"/>
  <p:tag name="KSO_WM_DIAGRAM_VIRTUALLY_FRAME" val="{&quot;height&quot;:369.0373229980469,&quot;width&quot;:860.0906982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295_4*l_h_f*1_5_1"/>
  <p:tag name="KSO_WM_TEMPLATE_CATEGORY" val="diagram"/>
  <p:tag name="KSO_WM_TEMPLATE_INDEX" val="20231295"/>
  <p:tag name="KSO_WM_UNIT_LAYERLEVEL" val="1_1_1"/>
  <p:tag name="KSO_WM_TAG_VERSION" val="3.0"/>
  <p:tag name="KSO_WM_BEAUTIFY_FLAG" val="#wm#"/>
  <p:tag name="KSO_WM_DIAGRAM_VERSION" val="3"/>
  <p:tag name="KSO_WM_DIAGRAM_COLOR_TEXT_CAN_REMOVE" val="n"/>
  <p:tag name="KSO_WM_UNIT_SUBTYPE" val="a"/>
  <p:tag name="KSO_WM_UNIT_NOCLEAR" val="0"/>
  <p:tag name="KSO_WM_DIAGRAM_GROUP_CODE" val="l1-1"/>
  <p:tag name="KSO_WM_UNIT_TYPE" val="l_h_f"/>
  <p:tag name="KSO_WM_UNIT_INDEX" val="1_5_1"/>
  <p:tag name="KSO_WM_UNIT_PRESET_TEXT" val="单击此处输入你的正文文字是您思想的提炼为了最终演示发布的良好效果"/>
  <p:tag name="KSO_WM_DIAGRAM_MAX_ITEMCNT" val="6"/>
  <p:tag name="KSO_WM_DIAGRAM_MIN_ITEMCNT" val="2"/>
  <p:tag name="KSO_WM_DIAGRAM_VIRTUALLY_FRAME" val="{&quot;height&quot;:369.0373229980469,&quot;width&quot;:860.0906982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84.xml><?xml version="1.0" encoding="utf-8"?>
<p:tagLst xmlns:p="http://schemas.openxmlformats.org/presentationml/2006/main">
  <p:tag name="KSO_WM_SLIDE_ID" val="diagram20231636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1636"/>
  <p:tag name="KSO_WM_SLIDE_TYPE" val="text"/>
  <p:tag name="KSO_WM_SLIDE_SUBTYPE" val="diag"/>
  <p:tag name="KSO_WM_SLIDE_SIZE" val="851.507*346.68"/>
  <p:tag name="KSO_WM_SLIDE_POSITION" val="55.1157*132.359"/>
  <p:tag name="KSO_WM_SLIDE_LAYOUT" val="a_n"/>
  <p:tag name="KSO_WM_SLIDE_LAYOUT_CNT" val="1_1"/>
  <p:tag name="KSO_WM_SPECIAL_SOURCE" val="bdnull"/>
  <p:tag name="KSO_WM_DIAGRAM_GROUP_CODE" val="n1-1"/>
  <p:tag name="KSO_WM_SLIDE_DIAGTYPE" val="n"/>
</p:tagLst>
</file>

<file path=ppt/tags/tag1185.xml><?xml version="1.0" encoding="utf-8"?>
<p:tagLst xmlns:p="http://schemas.openxmlformats.org/presentationml/2006/main">
  <p:tag name="KSO_WM_BEAUTIFY_FLAG" val="#wm#"/>
  <p:tag name="KSO_WM_TEMPLATE_CATEGORY" val="diagram"/>
  <p:tag name="KSO_WM_TEMPLATE_INDEX" val="20231636"/>
</p:tagLst>
</file>

<file path=ppt/tags/tag1186.xml><?xml version="1.0" encoding="utf-8"?>
<p:tagLst xmlns:p="http://schemas.openxmlformats.org/presentationml/2006/main">
  <p:tag name="resource_record_key" val="{&quot;65&quot;:[20230979],&quot;70&quot;:[3314314,3314673,3314304,3314370,3313614,3315984,3312235,3314199,3315741]}"/>
  <p:tag name="commondata" val="eyJoZGlkIjoiNzMxNWMyYTBlZDNlNjQ1ZjhhMDIwOGVlMTg1Yzc5MjYifQ=="/>
</p:tagLst>
</file>

<file path=ppt/tags/tag1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2"/>
  <p:tag name="KSO_WM_UNIT_LAYERLEVEL" val="1"/>
  <p:tag name="KSO_WM_TAG_VERSION" val="1.0"/>
  <p:tag name="KSO_WM_UNIT_TYPE" val="i"/>
  <p:tag name="KSO_WM_UNIT_INDEX" val="32"/>
</p:tagLst>
</file>

<file path=ppt/tags/tag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1"/>
  <p:tag name="KSO_WM_UNIT_ID" val="_1*i*11"/>
  <p:tag name="KSO_WM_UNIT_LAYERLEVEL" val="1"/>
  <p:tag name="KSO_WM_TAG_VERSION" val="1.0"/>
</p:tagLst>
</file>

<file path=ppt/tags/tag1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4"/>
  <p:tag name="KSO_WM_UNIT_LAYERLEVEL" val="1"/>
  <p:tag name="KSO_WM_TAG_VERSION" val="1.0"/>
  <p:tag name="KSO_WM_UNIT_TYPE" val="i"/>
  <p:tag name="KSO_WM_UNIT_INDEX" val="34"/>
</p:tagLst>
</file>

<file path=ppt/tags/tag1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8"/>
  <p:tag name="KSO_WM_UNIT_LAYERLEVEL" val="1"/>
  <p:tag name="KSO_WM_TAG_VERSION" val="1.0"/>
  <p:tag name="KSO_WM_UNIT_TYPE" val="i"/>
  <p:tag name="KSO_WM_UNIT_INDEX" val="8"/>
</p:tagLst>
</file>

<file path=ppt/tags/tag1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5"/>
  <p:tag name="KSO_WM_UNIT_LAYERLEVEL" val="1"/>
  <p:tag name="KSO_WM_TAG_VERSION" val="1.0"/>
  <p:tag name="KSO_WM_UNIT_TYPE" val="i"/>
  <p:tag name="KSO_WM_UNIT_INDEX" val="35"/>
</p:tagLst>
</file>

<file path=ppt/tags/tag1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6"/>
  <p:tag name="KSO_WM_UNIT_LAYERLEVEL" val="1"/>
  <p:tag name="KSO_WM_TAG_VERSION" val="1.0"/>
  <p:tag name="KSO_WM_UNIT_TYPE" val="i"/>
  <p:tag name="KSO_WM_UNIT_INDEX" val="46"/>
</p:tagLst>
</file>

<file path=ppt/tags/tag1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7"/>
  <p:tag name="KSO_WM_UNIT_LAYERLEVEL" val="1"/>
  <p:tag name="KSO_WM_TAG_VERSION" val="1.0"/>
  <p:tag name="KSO_WM_UNIT_TYPE" val="i"/>
  <p:tag name="KSO_WM_UNIT_INDEX" val="37"/>
</p:tagLst>
</file>

<file path=ppt/tags/tag1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3"/>
  <p:tag name="KSO_WM_UNIT_LAYERLEVEL" val="1"/>
  <p:tag name="KSO_WM_TAG_VERSION" val="1.0"/>
  <p:tag name="KSO_WM_UNIT_TYPE" val="i"/>
  <p:tag name="KSO_WM_UNIT_INDEX" val="13"/>
</p:tagLst>
</file>

<file path=ppt/tags/tag1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5"/>
  <p:tag name="KSO_WM_UNIT_LAYERLEVEL" val="1"/>
  <p:tag name="KSO_WM_TAG_VERSION" val="1.0"/>
  <p:tag name="KSO_WM_UNIT_TYPE" val="i"/>
  <p:tag name="KSO_WM_UNIT_INDEX" val="25"/>
</p:tagLst>
</file>

<file path=ppt/tags/tag1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8"/>
  <p:tag name="KSO_WM_UNIT_LAYERLEVEL" val="1"/>
  <p:tag name="KSO_WM_TAG_VERSION" val="1.0"/>
  <p:tag name="KSO_WM_UNIT_TYPE" val="i"/>
  <p:tag name="KSO_WM_UNIT_INDEX" val="38"/>
</p:tagLst>
</file>

<file path=ppt/tags/tag1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
  <p:tag name="KSO_WM_UNIT_LAYERLEVEL" val="1"/>
  <p:tag name="KSO_WM_TAG_VERSION" val="1.0"/>
  <p:tag name="KSO_WM_UNIT_TYPE" val="i"/>
  <p:tag name="KSO_WM_UNIT_INDEX" val="4"/>
</p:tagLst>
</file>

<file path=ppt/tags/tag1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6"/>
  <p:tag name="KSO_WM_UNIT_LAYERLEVEL" val="1"/>
  <p:tag name="KSO_WM_TAG_VERSION" val="1.0"/>
  <p:tag name="KSO_WM_UNIT_TYPE" val="i"/>
  <p:tag name="KSO_WM_UNIT_INDEX" val="16"/>
</p:tagLst>
</file>

<file path=ppt/tags/tag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2"/>
  <p:tag name="KSO_WM_UNIT_ID" val="_1*i*12"/>
  <p:tag name="KSO_WM_UNIT_LAYERLEVEL" val="1"/>
  <p:tag name="KSO_WM_TAG_VERSION" val="1.0"/>
</p:tagLst>
</file>

<file path=ppt/tags/tag1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0"/>
  <p:tag name="KSO_WM_UNIT_LAYERLEVEL" val="1"/>
  <p:tag name="KSO_WM_TAG_VERSION" val="1.0"/>
  <p:tag name="KSO_WM_UNIT_TYPE" val="i"/>
  <p:tag name="KSO_WM_UNIT_INDEX" val="40"/>
</p:tagLst>
</file>

<file path=ppt/tags/tag1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0"/>
  <p:tag name="KSO_WM_UNIT_LAYERLEVEL" val="1"/>
  <p:tag name="KSO_WM_TAG_VERSION" val="1.0"/>
  <p:tag name="KSO_WM_UNIT_TYPE" val="i"/>
  <p:tag name="KSO_WM_UNIT_INDEX" val="50"/>
</p:tagLst>
</file>

<file path=ppt/tags/tag1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2"/>
  <p:tag name="KSO_WM_UNIT_LAYERLEVEL" val="1"/>
  <p:tag name="KSO_WM_TAG_VERSION" val="1.0"/>
  <p:tag name="KSO_WM_UNIT_TYPE" val="i"/>
  <p:tag name="KSO_WM_UNIT_INDEX" val="42"/>
</p:tagLst>
</file>

<file path=ppt/tags/tag1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0"/>
  <p:tag name="KSO_WM_UNIT_LAYERLEVEL" val="1"/>
  <p:tag name="KSO_WM_TAG_VERSION" val="1.0"/>
  <p:tag name="KSO_WM_UNIT_TYPE" val="i"/>
  <p:tag name="KSO_WM_UNIT_INDEX" val="20"/>
</p:tagLst>
</file>

<file path=ppt/tags/tag1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3"/>
  <p:tag name="KSO_WM_UNIT_LAYERLEVEL" val="1"/>
  <p:tag name="KSO_WM_TAG_VERSION" val="1.0"/>
  <p:tag name="KSO_WM_UNIT_TYPE" val="i"/>
  <p:tag name="KSO_WM_UNIT_INDEX" val="43"/>
</p:tagLst>
</file>

<file path=ppt/tags/tag1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2"/>
  <p:tag name="KSO_WM_UNIT_LAYERLEVEL" val="1"/>
  <p:tag name="KSO_WM_TAG_VERSION" val="1.0"/>
  <p:tag name="KSO_WM_UNIT_TYPE" val="i"/>
  <p:tag name="KSO_WM_UNIT_INDEX" val="12"/>
</p:tagLst>
</file>

<file path=ppt/tags/tag1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3"/>
  <p:tag name="KSO_WM_UNIT_LAYERLEVEL" val="1"/>
  <p:tag name="KSO_WM_TAG_VERSION" val="1.0"/>
  <p:tag name="KSO_WM_UNIT_TYPE" val="i"/>
  <p:tag name="KSO_WM_UNIT_INDEX" val="23"/>
</p:tagLst>
</file>

<file path=ppt/tags/tag1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5"/>
  <p:tag name="KSO_WM_UNIT_LAYERLEVEL" val="1"/>
  <p:tag name="KSO_WM_TAG_VERSION" val="1.0"/>
  <p:tag name="KSO_WM_UNIT_TYPE" val="i"/>
  <p:tag name="KSO_WM_UNIT_INDEX" val="45"/>
</p:tagLst>
</file>

<file path=ppt/tags/tag1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4"/>
  <p:tag name="KSO_WM_UNIT_LAYERLEVEL" val="1"/>
  <p:tag name="KSO_WM_TAG_VERSION" val="1.0"/>
  <p:tag name="KSO_WM_UNIT_TYPE" val="i"/>
  <p:tag name="KSO_WM_UNIT_INDEX" val="54"/>
</p:tagLst>
</file>

<file path=ppt/tags/tag1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7"/>
  <p:tag name="KSO_WM_UNIT_LAYERLEVEL" val="1"/>
  <p:tag name="KSO_WM_TAG_VERSION" val="1.0"/>
  <p:tag name="KSO_WM_UNIT_TYPE" val="i"/>
  <p:tag name="KSO_WM_UNIT_INDEX" val="47"/>
</p:tagLst>
</file>

<file path=ppt/tags/tag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3"/>
  <p:tag name="KSO_WM_UNIT_ID" val="_1*i*13"/>
  <p:tag name="KSO_WM_UNIT_LAYERLEVEL" val="1"/>
  <p:tag name="KSO_WM_TAG_VERSION" val="1.0"/>
</p:tagLst>
</file>

<file path=ppt/tags/tag1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7"/>
  <p:tag name="KSO_WM_UNIT_LAYERLEVEL" val="1"/>
  <p:tag name="KSO_WM_TAG_VERSION" val="1.0"/>
  <p:tag name="KSO_WM_UNIT_TYPE" val="i"/>
  <p:tag name="KSO_WM_UNIT_INDEX" val="27"/>
</p:tagLst>
</file>

<file path=ppt/tags/tag1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8"/>
  <p:tag name="KSO_WM_UNIT_LAYERLEVEL" val="1"/>
  <p:tag name="KSO_WM_TAG_VERSION" val="1.0"/>
  <p:tag name="KSO_WM_UNIT_TYPE" val="i"/>
  <p:tag name="KSO_WM_UNIT_INDEX" val="48"/>
</p:tagLst>
</file>

<file path=ppt/tags/tag1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
  <p:tag name="KSO_WM_UNIT_LAYERLEVEL" val="1"/>
  <p:tag name="KSO_WM_TAG_VERSION" val="1.0"/>
  <p:tag name="KSO_WM_UNIT_TYPE" val="i"/>
  <p:tag name="KSO_WM_UNIT_INDEX" val="2"/>
</p:tagLst>
</file>

<file path=ppt/tags/tag1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
  <p:tag name="KSO_WM_UNIT_LAYERLEVEL" val="1"/>
  <p:tag name="KSO_WM_TAG_VERSION" val="1.0"/>
  <p:tag name="KSO_WM_UNIT_TYPE" val="i"/>
  <p:tag name="KSO_WM_UNIT_INDEX" val="3"/>
</p:tagLst>
</file>

<file path=ppt/tags/tag1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9"/>
  <p:tag name="KSO_WM_UNIT_LAYERLEVEL" val="1"/>
  <p:tag name="KSO_WM_TAG_VERSION" val="1.0"/>
  <p:tag name="KSO_WM_UNIT_TYPE" val="i"/>
  <p:tag name="KSO_WM_UNIT_INDEX" val="9"/>
</p:tagLst>
</file>

<file path=ppt/tags/tag1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1"/>
  <p:tag name="KSO_WM_UNIT_LAYERLEVEL" val="1"/>
  <p:tag name="KSO_WM_TAG_VERSION" val="1.0"/>
  <p:tag name="KSO_WM_UNIT_TYPE" val="i"/>
  <p:tag name="KSO_WM_UNIT_INDEX" val="51"/>
</p:tagLst>
</file>

<file path=ppt/tags/tag1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3"/>
  <p:tag name="KSO_WM_UNIT_LAYERLEVEL" val="1"/>
  <p:tag name="KSO_WM_TAG_VERSION" val="1.0"/>
  <p:tag name="KSO_WM_UNIT_TYPE" val="i"/>
  <p:tag name="KSO_WM_UNIT_INDEX" val="33"/>
</p:tagLst>
</file>

<file path=ppt/tags/tag1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2"/>
  <p:tag name="KSO_WM_UNIT_LAYERLEVEL" val="1"/>
  <p:tag name="KSO_WM_TAG_VERSION" val="1.0"/>
  <p:tag name="KSO_WM_UNIT_TYPE" val="i"/>
  <p:tag name="KSO_WM_UNIT_INDEX" val="52"/>
</p:tagLst>
</file>

<file path=ppt/tags/tag1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0"/>
  <p:tag name="KSO_WM_UNIT_LAYERLEVEL" val="1"/>
  <p:tag name="KSO_WM_TAG_VERSION" val="1.0"/>
  <p:tag name="KSO_WM_UNIT_TYPE" val="i"/>
  <p:tag name="KSO_WM_UNIT_INDEX" val="10"/>
</p:tagLst>
</file>

<file path=ppt/tags/tag1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1"/>
  <p:tag name="KSO_WM_UNIT_LAYERLEVEL" val="1"/>
  <p:tag name="KSO_WM_TAG_VERSION" val="1.0"/>
  <p:tag name="KSO_WM_UNIT_TYPE" val="i"/>
  <p:tag name="KSO_WM_UNIT_INDEX" val="11"/>
</p:tagLst>
</file>

<file path=ppt/tags/tag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4"/>
  <p:tag name="KSO_WM_UNIT_ID" val="_1*i*14"/>
  <p:tag name="KSO_WM_UNIT_LAYERLEVEL" val="1"/>
  <p:tag name="KSO_WM_TAG_VERSION" val="1.0"/>
</p:tagLst>
</file>

<file path=ppt/tags/tag1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7"/>
  <p:tag name="KSO_WM_UNIT_LAYERLEVEL" val="1"/>
  <p:tag name="KSO_WM_TAG_VERSION" val="1.0"/>
  <p:tag name="KSO_WM_UNIT_TYPE" val="i"/>
  <p:tag name="KSO_WM_UNIT_INDEX" val="17"/>
</p:tagLst>
</file>

<file path=ppt/tags/tag15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6"/>
  <p:tag name="KSO_WM_UNIT_LAYERLEVEL" val="1"/>
  <p:tag name="KSO_WM_TAG_VERSION" val="1.0"/>
  <p:tag name="KSO_WM_UNIT_TYPE" val="i"/>
  <p:tag name="KSO_WM_UNIT_INDEX" val="6"/>
</p:tagLst>
</file>

<file path=ppt/tags/tag15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9"/>
  <p:tag name="KSO_WM_UNIT_LAYERLEVEL" val="1"/>
  <p:tag name="KSO_WM_TAG_VERSION" val="1.0"/>
  <p:tag name="KSO_WM_UNIT_TYPE" val="i"/>
  <p:tag name="KSO_WM_UNIT_INDEX" val="39"/>
</p:tagLst>
</file>

<file path=ppt/tags/tag15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7"/>
  <p:tag name="KSO_WM_UNIT_LAYERLEVEL" val="1"/>
  <p:tag name="KSO_WM_TAG_VERSION" val="1.0"/>
  <p:tag name="KSO_WM_UNIT_TYPE" val="i"/>
  <p:tag name="KSO_WM_UNIT_INDEX" val="7"/>
</p:tagLst>
</file>

<file path=ppt/tags/tag15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9"/>
  <p:tag name="KSO_WM_UNIT_LAYERLEVEL" val="1"/>
  <p:tag name="KSO_WM_TAG_VERSION" val="1.0"/>
  <p:tag name="KSO_WM_UNIT_TYPE" val="i"/>
  <p:tag name="KSO_WM_UNIT_INDEX" val="19"/>
</p:tagLst>
</file>

<file path=ppt/tags/tag15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4"/>
  <p:tag name="KSO_WM_UNIT_LAYERLEVEL" val="1"/>
  <p:tag name="KSO_WM_TAG_VERSION" val="1.0"/>
  <p:tag name="KSO_WM_UNIT_TYPE" val="i"/>
  <p:tag name="KSO_WM_UNIT_INDEX" val="24"/>
</p:tagLst>
</file>

<file path=ppt/tags/tag1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4"/>
  <p:tag name="KSO_WM_UNIT_LAYERLEVEL" val="1"/>
  <p:tag name="KSO_WM_TAG_VERSION" val="1.0"/>
  <p:tag name="KSO_WM_UNIT_TYPE" val="i"/>
  <p:tag name="KSO_WM_UNIT_INDEX" val="14"/>
</p:tagLst>
</file>

<file path=ppt/tags/tag1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4"/>
  <p:tag name="KSO_WM_UNIT_LAYERLEVEL" val="1"/>
  <p:tag name="KSO_WM_TAG_VERSION" val="1.0"/>
  <p:tag name="KSO_WM_UNIT_TYPE" val="i"/>
  <p:tag name="KSO_WM_UNIT_INDEX" val="44"/>
</p:tagLst>
</file>

<file path=ppt/tags/tag1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5"/>
  <p:tag name="KSO_WM_UNIT_LAYERLEVEL" val="1"/>
  <p:tag name="KSO_WM_TAG_VERSION" val="1.0"/>
  <p:tag name="KSO_WM_UNIT_TYPE" val="i"/>
  <p:tag name="KSO_WM_UNIT_INDEX" val="15"/>
</p:tagLst>
</file>

<file path=ppt/tags/tag1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6"/>
  <p:tag name="KSO_WM_UNIT_LAYERLEVEL" val="1"/>
  <p:tag name="KSO_WM_TAG_VERSION" val="1.0"/>
  <p:tag name="KSO_WM_UNIT_TYPE" val="i"/>
  <p:tag name="KSO_WM_UNIT_INDEX" val="26"/>
</p:tagLst>
</file>

<file path=ppt/tags/tag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5"/>
  <p:tag name="KSO_WM_UNIT_ID" val="_1*i*15"/>
  <p:tag name="KSO_WM_UNIT_LAYERLEVEL" val="1"/>
  <p:tag name="KSO_WM_TAG_VERSION" val="1.0"/>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30"/>
  <p:tag name="KSO_WM_UNIT_LAYERLEVEL" val="1"/>
  <p:tag name="KSO_WM_TAG_VERSION" val="1.0"/>
  <p:tag name="KSO_WM_BEAUTIFY_FLAG" val="#wm#"/>
  <p:tag name="KSO_WM_UNIT_TYPE" val="i"/>
  <p:tag name="KSO_WM_UNIT_INDEX" val="30"/>
</p:tagLst>
</file>

<file path=ppt/tags/tag1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1"/>
  <p:tag name="KSO_WM_UNIT_LAYERLEVEL" val="1"/>
  <p:tag name="KSO_WM_TAG_VERSION" val="1.0"/>
  <p:tag name="KSO_WM_UNIT_TYPE" val="i"/>
  <p:tag name="KSO_WM_UNIT_INDEX" val="21"/>
</p:tagLst>
</file>

<file path=ppt/tags/tag1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9"/>
  <p:tag name="KSO_WM_UNIT_LAYERLEVEL" val="1"/>
  <p:tag name="KSO_WM_TAG_VERSION" val="1.0"/>
  <p:tag name="KSO_WM_UNIT_TYPE" val="i"/>
  <p:tag name="KSO_WM_UNIT_INDEX" val="49"/>
</p:tagLst>
</file>

<file path=ppt/tags/tag1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2"/>
  <p:tag name="KSO_WM_UNIT_LAYERLEVEL" val="1"/>
  <p:tag name="KSO_WM_TAG_VERSION" val="1.0"/>
  <p:tag name="KSO_WM_UNIT_TYPE" val="i"/>
  <p:tag name="KSO_WM_UNIT_INDEX" val="22"/>
</p:tagLst>
</file>

<file path=ppt/tags/tag1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36"/>
  <p:tag name="KSO_WM_UNIT_LAYERLEVEL" val="1"/>
  <p:tag name="KSO_WM_TAG_VERSION" val="1.0"/>
  <p:tag name="KSO_WM_UNIT_TYPE" val="i"/>
  <p:tag name="KSO_WM_UNIT_INDEX" val="36"/>
</p:tagLst>
</file>

<file path=ppt/tags/tag1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8"/>
  <p:tag name="KSO_WM_UNIT_LAYERLEVEL" val="1"/>
  <p:tag name="KSO_WM_TAG_VERSION" val="1.0"/>
  <p:tag name="KSO_WM_UNIT_TYPE" val="i"/>
  <p:tag name="KSO_WM_UNIT_INDEX" val="28"/>
</p:tagLst>
</file>

<file path=ppt/tags/tag1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53"/>
  <p:tag name="KSO_WM_UNIT_LAYERLEVEL" val="1"/>
  <p:tag name="KSO_WM_TAG_VERSION" val="1.0"/>
  <p:tag name="KSO_WM_UNIT_TYPE" val="i"/>
  <p:tag name="KSO_WM_UNIT_INDEX" val="53"/>
</p:tagLst>
</file>

<file path=ppt/tags/tag1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9"/>
  <p:tag name="KSO_WM_UNIT_LAYERLEVEL" val="1"/>
  <p:tag name="KSO_WM_TAG_VERSION" val="1.0"/>
  <p:tag name="KSO_WM_UNIT_TYPE" val="i"/>
  <p:tag name="KSO_WM_UNIT_INDEX" val="29"/>
</p:tagLst>
</file>

<file path=ppt/tags/tag1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1"/>
  <p:tag name="KSO_WM_UNIT_LAYERLEVEL" val="1"/>
  <p:tag name="KSO_WM_TAG_VERSION" val="1.0"/>
  <p:tag name="KSO_WM_UNIT_TYPE" val="i"/>
  <p:tag name="KSO_WM_UNIT_INDEX" val="41"/>
</p:tagLst>
</file>

<file path=ppt/tags/tag169.xml><?xml version="1.0" encoding="utf-8"?>
<p:tagLst xmlns:p="http://schemas.openxmlformats.org/presentationml/2006/main">
  <p:tag name="KSO_WM_UNIT_ISCONTENTSTITLE" val="0"/>
  <p:tag name="KSO_WM_UNIT_ISNUMDGMTITLE" val="0"/>
  <p:tag name="KSO_WM_UNIT_PRESET_TEXT" val="CONTENTS"/>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3*b*1"/>
  <p:tag name="KSO_WM_UNIT_LAYERLEVEL" val="1"/>
  <p:tag name="KSO_WM_TAG_VERSION" val="1.0"/>
  <p:tag name="KSO_WM_BEAUTIFY_FLAG" val="#wm#"/>
</p:tagLst>
</file>

<file path=ppt/tags/tag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6"/>
  <p:tag name="KSO_WM_UNIT_ID" val="_1*i*16"/>
  <p:tag name="KSO_WM_UNIT_LAYERLEVEL" val="1"/>
  <p:tag name="KSO_WM_TAG_VERSION" val="1.0"/>
</p:tagLst>
</file>

<file path=ppt/tags/tag170.xml><?xml version="1.0" encoding="utf-8"?>
<p:tagLst xmlns:p="http://schemas.openxmlformats.org/presentationml/2006/main">
  <p:tag name="KSO_WM_UNIT_ISCONTENTSTITLE" val="1"/>
  <p:tag name="KSO_WM_UNIT_ISNUMDGMTITLE" val="0"/>
  <p:tag name="KSO_WM_UNIT_PRESET_TEXT" val="目录"/>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3*a*1"/>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4.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4*i*1"/>
  <p:tag name="KSO_WM_UNIT_LAYERLEVEL" val="1"/>
  <p:tag name="KSO_WM_TAG_VERSION" val="1.0"/>
  <p:tag name="KSO_WM_UNIT_TYPE" val="i"/>
  <p:tag name="KSO_WM_UNIT_INDEX" val="1"/>
</p:tagLst>
</file>

<file path=ppt/tags/tag1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
  <p:tag name="KSO_WM_UNIT_LAYERLEVEL" val="1"/>
  <p:tag name="KSO_WM_TAG_VERSION" val="1.0"/>
  <p:tag name="KSO_WM_UNIT_TYPE" val="i"/>
  <p:tag name="KSO_WM_UNIT_INDEX" val="2"/>
</p:tagLst>
</file>

<file path=ppt/tags/tag1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
  <p:tag name="KSO_WM_UNIT_LAYERLEVEL" val="1"/>
  <p:tag name="KSO_WM_TAG_VERSION" val="1.0"/>
  <p:tag name="KSO_WM_UNIT_TYPE" val="i"/>
  <p:tag name="KSO_WM_UNIT_INDEX" val="3"/>
</p:tagLst>
</file>

<file path=ppt/tags/tag1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4"/>
  <p:tag name="KSO_WM_UNIT_LAYERLEVEL" val="1"/>
  <p:tag name="KSO_WM_TAG_VERSION" val="1.0"/>
  <p:tag name="KSO_WM_UNIT_TYPE" val="i"/>
  <p:tag name="KSO_WM_UNIT_INDEX" val="4"/>
</p:tagLst>
</file>

<file path=ppt/tags/tag1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5"/>
  <p:tag name="KSO_WM_UNIT_LAYERLEVEL" val="1"/>
  <p:tag name="KSO_WM_TAG_VERSION" val="1.0"/>
  <p:tag name="KSO_WM_UNIT_TYPE" val="i"/>
  <p:tag name="KSO_WM_UNIT_INDEX" val="5"/>
</p:tagLst>
</file>

<file path=ppt/tags/tag1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6"/>
  <p:tag name="KSO_WM_UNIT_LAYERLEVEL" val="1"/>
  <p:tag name="KSO_WM_TAG_VERSION" val="1.0"/>
  <p:tag name="KSO_WM_UNIT_TYPE" val="i"/>
  <p:tag name="KSO_WM_UNIT_INDEX" val="6"/>
</p:tagLst>
</file>

<file path=ppt/tags/tag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7"/>
  <p:tag name="KSO_WM_UNIT_ID" val="_1*i*17"/>
  <p:tag name="KSO_WM_UNIT_LAYERLEVEL" val="1"/>
  <p:tag name="KSO_WM_TAG_VERSION" val="1.0"/>
</p:tagLst>
</file>

<file path=ppt/tags/tag1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7"/>
  <p:tag name="KSO_WM_UNIT_LAYERLEVEL" val="1"/>
  <p:tag name="KSO_WM_TAG_VERSION" val="1.0"/>
  <p:tag name="KSO_WM_UNIT_TYPE" val="i"/>
  <p:tag name="KSO_WM_UNIT_INDEX" val="7"/>
</p:tagLst>
</file>

<file path=ppt/tags/tag1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8"/>
  <p:tag name="KSO_WM_UNIT_LAYERLEVEL" val="1"/>
  <p:tag name="KSO_WM_TAG_VERSION" val="1.0"/>
  <p:tag name="KSO_WM_UNIT_TYPE" val="i"/>
  <p:tag name="KSO_WM_UNIT_INDEX" val="8"/>
</p:tagLst>
</file>

<file path=ppt/tags/tag1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9"/>
  <p:tag name="KSO_WM_UNIT_LAYERLEVEL" val="1"/>
  <p:tag name="KSO_WM_TAG_VERSION" val="1.0"/>
  <p:tag name="KSO_WM_UNIT_TYPE" val="i"/>
  <p:tag name="KSO_WM_UNIT_INDEX" val="9"/>
</p:tagLst>
</file>

<file path=ppt/tags/tag1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0"/>
  <p:tag name="KSO_WM_UNIT_LAYERLEVEL" val="1"/>
  <p:tag name="KSO_WM_TAG_VERSION" val="1.0"/>
  <p:tag name="KSO_WM_UNIT_TYPE" val="i"/>
  <p:tag name="KSO_WM_UNIT_INDEX" val="10"/>
</p:tagLst>
</file>

<file path=ppt/tags/tag1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1"/>
  <p:tag name="KSO_WM_UNIT_LAYERLEVEL" val="1"/>
  <p:tag name="KSO_WM_TAG_VERSION" val="1.0"/>
  <p:tag name="KSO_WM_UNIT_TYPE" val="i"/>
  <p:tag name="KSO_WM_UNIT_INDEX" val="11"/>
</p:tagLst>
</file>

<file path=ppt/tags/tag1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2"/>
  <p:tag name="KSO_WM_UNIT_LAYERLEVEL" val="1"/>
  <p:tag name="KSO_WM_TAG_VERSION" val="1.0"/>
  <p:tag name="KSO_WM_UNIT_TYPE" val="i"/>
  <p:tag name="KSO_WM_UNIT_INDEX" val="12"/>
</p:tagLst>
</file>

<file path=ppt/tags/tag1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3"/>
  <p:tag name="KSO_WM_UNIT_LAYERLEVEL" val="1"/>
  <p:tag name="KSO_WM_TAG_VERSION" val="1.0"/>
  <p:tag name="KSO_WM_UNIT_TYPE" val="i"/>
  <p:tag name="KSO_WM_UNIT_INDEX" val="13"/>
</p:tagLst>
</file>

<file path=ppt/tags/tag1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4"/>
  <p:tag name="KSO_WM_UNIT_LAYERLEVEL" val="1"/>
  <p:tag name="KSO_WM_TAG_VERSION" val="1.0"/>
  <p:tag name="KSO_WM_UNIT_TYPE" val="i"/>
  <p:tag name="KSO_WM_UNIT_INDEX" val="14"/>
</p:tagLst>
</file>

<file path=ppt/tags/tag1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5"/>
  <p:tag name="KSO_WM_UNIT_LAYERLEVEL" val="1"/>
  <p:tag name="KSO_WM_TAG_VERSION" val="1.0"/>
  <p:tag name="KSO_WM_UNIT_TYPE" val="i"/>
  <p:tag name="KSO_WM_UNIT_INDEX" val="15"/>
</p:tagLst>
</file>

<file path=ppt/tags/tag1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6"/>
  <p:tag name="KSO_WM_UNIT_LAYERLEVEL" val="1"/>
  <p:tag name="KSO_WM_TAG_VERSION" val="1.0"/>
  <p:tag name="KSO_WM_UNIT_TYPE" val="i"/>
  <p:tag name="KSO_WM_UNIT_INDEX" val="16"/>
</p:tagLst>
</file>

<file path=ppt/tags/tag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8"/>
  <p:tag name="KSO_WM_UNIT_ID" val="_1*i*18"/>
  <p:tag name="KSO_WM_UNIT_LAYERLEVEL" val="1"/>
  <p:tag name="KSO_WM_TAG_VERSION" val="1.0"/>
</p:tagLst>
</file>

<file path=ppt/tags/tag1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7"/>
  <p:tag name="KSO_WM_UNIT_LAYERLEVEL" val="1"/>
  <p:tag name="KSO_WM_TAG_VERSION" val="1.0"/>
  <p:tag name="KSO_WM_UNIT_TYPE" val="i"/>
  <p:tag name="KSO_WM_UNIT_INDEX" val="17"/>
</p:tagLst>
</file>

<file path=ppt/tags/tag1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8"/>
  <p:tag name="KSO_WM_UNIT_LAYERLEVEL" val="1"/>
  <p:tag name="KSO_WM_TAG_VERSION" val="1.0"/>
  <p:tag name="KSO_WM_UNIT_TYPE" val="i"/>
  <p:tag name="KSO_WM_UNIT_INDEX" val="18"/>
</p:tagLst>
</file>

<file path=ppt/tags/tag1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9"/>
  <p:tag name="KSO_WM_UNIT_LAYERLEVEL" val="1"/>
  <p:tag name="KSO_WM_TAG_VERSION" val="1.0"/>
  <p:tag name="KSO_WM_UNIT_TYPE" val="i"/>
  <p:tag name="KSO_WM_UNIT_INDEX" val="19"/>
</p:tagLst>
</file>

<file path=ppt/tags/tag1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0"/>
  <p:tag name="KSO_WM_UNIT_LAYERLEVEL" val="1"/>
  <p:tag name="KSO_WM_TAG_VERSION" val="1.0"/>
  <p:tag name="KSO_WM_UNIT_TYPE" val="i"/>
  <p:tag name="KSO_WM_UNIT_INDEX" val="20"/>
</p:tagLst>
</file>

<file path=ppt/tags/tag1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1"/>
  <p:tag name="KSO_WM_UNIT_LAYERLEVEL" val="1"/>
  <p:tag name="KSO_WM_TAG_VERSION" val="1.0"/>
  <p:tag name="KSO_WM_UNIT_TYPE" val="i"/>
  <p:tag name="KSO_WM_UNIT_INDEX" val="21"/>
</p:tagLst>
</file>

<file path=ppt/tags/tag1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2"/>
  <p:tag name="KSO_WM_UNIT_LAYERLEVEL" val="1"/>
  <p:tag name="KSO_WM_TAG_VERSION" val="1.0"/>
  <p:tag name="KSO_WM_UNIT_TYPE" val="i"/>
  <p:tag name="KSO_WM_UNIT_INDEX" val="22"/>
</p:tagLst>
</file>

<file path=ppt/tags/tag1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3"/>
  <p:tag name="KSO_WM_UNIT_LAYERLEVEL" val="1"/>
  <p:tag name="KSO_WM_TAG_VERSION" val="1.0"/>
  <p:tag name="KSO_WM_UNIT_TYPE" val="i"/>
  <p:tag name="KSO_WM_UNIT_INDEX" val="23"/>
</p:tagLst>
</file>

<file path=ppt/tags/tag1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4"/>
  <p:tag name="KSO_WM_UNIT_LAYERLEVEL" val="1"/>
  <p:tag name="KSO_WM_TAG_VERSION" val="1.0"/>
  <p:tag name="KSO_WM_UNIT_TYPE" val="i"/>
  <p:tag name="KSO_WM_UNIT_INDEX" val="24"/>
</p:tagLst>
</file>

<file path=ppt/tags/tag1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5"/>
  <p:tag name="KSO_WM_UNIT_LAYERLEVEL" val="1"/>
  <p:tag name="KSO_WM_TAG_VERSION" val="1.0"/>
  <p:tag name="KSO_WM_UNIT_TYPE" val="i"/>
  <p:tag name="KSO_WM_UNIT_INDEX" val="25"/>
</p:tagLst>
</file>

<file path=ppt/tags/tag1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6"/>
  <p:tag name="KSO_WM_UNIT_LAYERLEVEL" val="1"/>
  <p:tag name="KSO_WM_TAG_VERSION" val="1.0"/>
  <p:tag name="KSO_WM_UNIT_TYPE" val="i"/>
  <p:tag name="KSO_WM_UNIT_INDEX" val="26"/>
</p:tagLst>
</file>

<file path=ppt/tags/tag2.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
  <p:tag name="KSO_WM_UNIT_ID" val="_1*i*1"/>
  <p:tag name="KSO_WM_UNIT_LAYERLEVEL" val="1"/>
  <p:tag name="KSO_WM_TAG_VERSION" val="1.0"/>
</p:tagLst>
</file>

<file path=ppt/tags/tag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9"/>
  <p:tag name="KSO_WM_UNIT_ID" val="_1*i*19"/>
  <p:tag name="KSO_WM_UNIT_LAYERLEVEL" val="1"/>
  <p:tag name="KSO_WM_TAG_VERSION" val="1.0"/>
</p:tagLst>
</file>

<file path=ppt/tags/tag2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7"/>
  <p:tag name="KSO_WM_UNIT_LAYERLEVEL" val="1"/>
  <p:tag name="KSO_WM_TAG_VERSION" val="1.0"/>
  <p:tag name="KSO_WM_UNIT_TYPE" val="i"/>
  <p:tag name="KSO_WM_UNIT_INDEX" val="27"/>
</p:tagLst>
</file>

<file path=ppt/tags/tag2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8"/>
  <p:tag name="KSO_WM_UNIT_LAYERLEVEL" val="1"/>
  <p:tag name="KSO_WM_TAG_VERSION" val="1.0"/>
  <p:tag name="KSO_WM_UNIT_TYPE" val="i"/>
  <p:tag name="KSO_WM_UNIT_INDEX" val="28"/>
</p:tagLst>
</file>

<file path=ppt/tags/tag2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9"/>
  <p:tag name="KSO_WM_UNIT_LAYERLEVEL" val="1"/>
  <p:tag name="KSO_WM_TAG_VERSION" val="1.0"/>
  <p:tag name="KSO_WM_UNIT_TYPE" val="i"/>
  <p:tag name="KSO_WM_UNIT_INDEX" val="29"/>
</p:tagLst>
</file>

<file path=ppt/tags/tag2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0"/>
  <p:tag name="KSO_WM_UNIT_LAYERLEVEL" val="1"/>
  <p:tag name="KSO_WM_TAG_VERSION" val="1.0"/>
  <p:tag name="KSO_WM_UNIT_TYPE" val="i"/>
  <p:tag name="KSO_WM_UNIT_INDEX" val="30"/>
</p:tagLst>
</file>

<file path=ppt/tags/tag2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1"/>
  <p:tag name="KSO_WM_UNIT_LAYERLEVEL" val="1"/>
  <p:tag name="KSO_WM_TAG_VERSION" val="1.0"/>
  <p:tag name="KSO_WM_UNIT_TYPE" val="i"/>
  <p:tag name="KSO_WM_UNIT_INDEX" val="31"/>
</p:tagLst>
</file>

<file path=ppt/tags/tag2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2"/>
  <p:tag name="KSO_WM_UNIT_LAYERLEVEL" val="1"/>
  <p:tag name="KSO_WM_TAG_VERSION" val="1.0"/>
  <p:tag name="KSO_WM_UNIT_TYPE" val="i"/>
  <p:tag name="KSO_WM_UNIT_INDEX" val="32"/>
</p:tagLst>
</file>

<file path=ppt/tags/tag2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3"/>
  <p:tag name="KSO_WM_UNIT_LAYERLEVEL" val="1"/>
  <p:tag name="KSO_WM_TAG_VERSION" val="1.0"/>
  <p:tag name="KSO_WM_UNIT_TYPE" val="i"/>
  <p:tag name="KSO_WM_UNIT_INDEX" val="33"/>
</p:tagLst>
</file>

<file path=ppt/tags/tag2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4"/>
  <p:tag name="KSO_WM_UNIT_LAYERLEVEL" val="1"/>
  <p:tag name="KSO_WM_TAG_VERSION" val="1.0"/>
  <p:tag name="KSO_WM_UNIT_TYPE" val="i"/>
  <p:tag name="KSO_WM_UNIT_INDEX" val="34"/>
</p:tagLst>
</file>

<file path=ppt/tags/tag2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5"/>
  <p:tag name="KSO_WM_UNIT_LAYERLEVEL" val="1"/>
  <p:tag name="KSO_WM_TAG_VERSION" val="1.0"/>
  <p:tag name="KSO_WM_UNIT_TYPE" val="i"/>
  <p:tag name="KSO_WM_UNIT_INDEX" val="35"/>
</p:tagLst>
</file>

<file path=ppt/tags/tag2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6"/>
  <p:tag name="KSO_WM_UNIT_LAYERLEVEL" val="1"/>
  <p:tag name="KSO_WM_TAG_VERSION" val="1.0"/>
  <p:tag name="KSO_WM_UNIT_TYPE" val="i"/>
  <p:tag name="KSO_WM_UNIT_INDEX" val="36"/>
</p:tagLst>
</file>

<file path=ppt/tags/tag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0"/>
  <p:tag name="KSO_WM_UNIT_ID" val="_1*i*20"/>
  <p:tag name="KSO_WM_UNIT_LAYERLEVEL" val="1"/>
  <p:tag name="KSO_WM_TAG_VERSION" val="1.0"/>
</p:tagLst>
</file>

<file path=ppt/tags/tag2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7"/>
  <p:tag name="KSO_WM_UNIT_LAYERLEVEL" val="1"/>
  <p:tag name="KSO_WM_TAG_VERSION" val="1.0"/>
  <p:tag name="KSO_WM_UNIT_TYPE" val="i"/>
  <p:tag name="KSO_WM_UNIT_INDEX" val="37"/>
</p:tagLst>
</file>

<file path=ppt/tags/tag2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8"/>
  <p:tag name="KSO_WM_UNIT_LAYERLEVEL" val="1"/>
  <p:tag name="KSO_WM_TAG_VERSION" val="1.0"/>
  <p:tag name="KSO_WM_UNIT_TYPE" val="i"/>
  <p:tag name="KSO_WM_UNIT_INDEX" val="38"/>
</p:tagLst>
</file>

<file path=ppt/tags/tag2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9"/>
  <p:tag name="KSO_WM_UNIT_LAYERLEVEL" val="1"/>
  <p:tag name="KSO_WM_TAG_VERSION" val="1.0"/>
  <p:tag name="KSO_WM_UNIT_TYPE" val="i"/>
  <p:tag name="KSO_WM_UNIT_INDEX" val="39"/>
</p:tagLst>
</file>

<file path=ppt/tags/tag2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40"/>
  <p:tag name="KSO_WM_UNIT_LAYERLEVEL" val="1"/>
  <p:tag name="KSO_WM_TAG_VERSION" val="1.0"/>
  <p:tag name="KSO_WM_UNIT_TYPE" val="i"/>
  <p:tag name="KSO_WM_UNIT_INDEX" val="40"/>
</p:tagLst>
</file>

<file path=ppt/tags/tag2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41"/>
  <p:tag name="KSO_WM_UNIT_LAYERLEVEL" val="1"/>
  <p:tag name="KSO_WM_TAG_VERSION" val="1.0"/>
  <p:tag name="KSO_WM_UNIT_TYPE" val="i"/>
  <p:tag name="KSO_WM_UNIT_INDEX" val="41"/>
</p:tagLst>
</file>

<file path=ppt/tags/tag2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2"/>
  <p:tag name="KSO_WM_UNIT_LAYERLEVEL" val="1"/>
  <p:tag name="KSO_WM_TAG_VERSION" val="1.0"/>
  <p:tag name="KSO_WM_UNIT_TYPE" val="i"/>
  <p:tag name="KSO_WM_UNIT_INDEX" val="42"/>
</p:tagLst>
</file>

<file path=ppt/tags/tag2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3"/>
  <p:tag name="KSO_WM_UNIT_LAYERLEVEL" val="1"/>
  <p:tag name="KSO_WM_TAG_VERSION" val="1.0"/>
  <p:tag name="KSO_WM_UNIT_TYPE" val="i"/>
  <p:tag name="KSO_WM_UNIT_INDEX" val="43"/>
</p:tagLst>
</file>

<file path=ppt/tags/tag2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4"/>
  <p:tag name="KSO_WM_UNIT_LAYERLEVEL" val="1"/>
  <p:tag name="KSO_WM_TAG_VERSION" val="1.0"/>
  <p:tag name="KSO_WM_UNIT_TYPE" val="i"/>
  <p:tag name="KSO_WM_UNIT_INDEX" val="44"/>
</p:tagLst>
</file>

<file path=ppt/tags/tag2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5"/>
  <p:tag name="KSO_WM_UNIT_LAYERLEVEL" val="1"/>
  <p:tag name="KSO_WM_TAG_VERSION" val="1.0"/>
  <p:tag name="KSO_WM_UNIT_TYPE" val="i"/>
  <p:tag name="KSO_WM_UNIT_INDEX" val="45"/>
</p:tagLst>
</file>

<file path=ppt/tags/tag2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6"/>
  <p:tag name="KSO_WM_UNIT_LAYERLEVEL" val="1"/>
  <p:tag name="KSO_WM_TAG_VERSION" val="1.0"/>
  <p:tag name="KSO_WM_UNIT_TYPE" val="i"/>
  <p:tag name="KSO_WM_UNIT_INDEX" val="46"/>
</p:tagLst>
</file>

<file path=ppt/tags/tag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1"/>
  <p:tag name="KSO_WM_UNIT_ID" val="_1*i*21"/>
  <p:tag name="KSO_WM_UNIT_LAYERLEVEL" val="1"/>
  <p:tag name="KSO_WM_TAG_VERSION" val="1.0"/>
</p:tagLst>
</file>

<file path=ppt/tags/tag2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7"/>
  <p:tag name="KSO_WM_UNIT_LAYERLEVEL" val="1"/>
  <p:tag name="KSO_WM_TAG_VERSION" val="1.0"/>
  <p:tag name="KSO_WM_UNIT_TYPE" val="i"/>
  <p:tag name="KSO_WM_UNIT_INDEX" val="47"/>
</p:tagLst>
</file>

<file path=ppt/tags/tag2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8"/>
  <p:tag name="KSO_WM_UNIT_LAYERLEVEL" val="1"/>
  <p:tag name="KSO_WM_TAG_VERSION" val="1.0"/>
  <p:tag name="KSO_WM_UNIT_TYPE" val="i"/>
  <p:tag name="KSO_WM_UNIT_INDEX" val="48"/>
</p:tagLst>
</file>

<file path=ppt/tags/tag2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9"/>
  <p:tag name="KSO_WM_UNIT_LAYERLEVEL" val="1"/>
  <p:tag name="KSO_WM_TAG_VERSION" val="1.0"/>
  <p:tag name="KSO_WM_UNIT_TYPE" val="i"/>
  <p:tag name="KSO_WM_UNIT_INDEX" val="49"/>
</p:tagLst>
</file>

<file path=ppt/tags/tag2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0"/>
  <p:tag name="KSO_WM_UNIT_LAYERLEVEL" val="1"/>
  <p:tag name="KSO_WM_TAG_VERSION" val="1.0"/>
  <p:tag name="KSO_WM_UNIT_TYPE" val="i"/>
  <p:tag name="KSO_WM_UNIT_INDEX" val="50"/>
</p:tagLst>
</file>

<file path=ppt/tags/tag2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1"/>
  <p:tag name="KSO_WM_UNIT_LAYERLEVEL" val="1"/>
  <p:tag name="KSO_WM_TAG_VERSION" val="1.0"/>
  <p:tag name="KSO_WM_UNIT_TYPE" val="i"/>
  <p:tag name="KSO_WM_UNIT_INDEX" val="51"/>
</p:tagLst>
</file>

<file path=ppt/tags/tag2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2"/>
  <p:tag name="KSO_WM_UNIT_LAYERLEVEL" val="1"/>
  <p:tag name="KSO_WM_TAG_VERSION" val="1.0"/>
  <p:tag name="KSO_WM_UNIT_TYPE" val="i"/>
  <p:tag name="KSO_WM_UNIT_INDEX" val="52"/>
</p:tagLst>
</file>

<file path=ppt/tags/tag2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3"/>
  <p:tag name="KSO_WM_UNIT_LAYERLEVEL" val="1"/>
  <p:tag name="KSO_WM_TAG_VERSION" val="1.0"/>
  <p:tag name="KSO_WM_UNIT_TYPE" val="i"/>
  <p:tag name="KSO_WM_UNIT_INDEX" val="53"/>
</p:tagLst>
</file>

<file path=ppt/tags/tag2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4"/>
  <p:tag name="KSO_WM_UNIT_LAYERLEVEL" val="1"/>
  <p:tag name="KSO_WM_TAG_VERSION" val="1.0"/>
  <p:tag name="KSO_WM_UNIT_TYPE" val="i"/>
  <p:tag name="KSO_WM_UNIT_INDEX" val="54"/>
</p:tagLst>
</file>

<file path=ppt/tags/tag2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5"/>
  <p:tag name="KSO_WM_UNIT_LAYERLEVEL" val="1"/>
  <p:tag name="KSO_WM_TAG_VERSION" val="1.0"/>
  <p:tag name="KSO_WM_UNIT_TYPE" val="i"/>
  <p:tag name="KSO_WM_UNIT_INDEX" val="55"/>
</p:tagLst>
</file>

<file path=ppt/tags/tag2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6"/>
  <p:tag name="KSO_WM_UNIT_LAYERLEVEL" val="1"/>
  <p:tag name="KSO_WM_TAG_VERSION" val="1.0"/>
  <p:tag name="KSO_WM_UNIT_TYPE" val="i"/>
  <p:tag name="KSO_WM_UNIT_INDEX" val="56"/>
</p:tagLst>
</file>

<file path=ppt/tags/tag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2"/>
  <p:tag name="KSO_WM_UNIT_ID" val="_1*i*22"/>
  <p:tag name="KSO_WM_UNIT_LAYERLEVEL" val="1"/>
  <p:tag name="KSO_WM_TAG_VERSION" val="1.0"/>
</p:tagLst>
</file>

<file path=ppt/tags/tag2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7"/>
  <p:tag name="KSO_WM_UNIT_LAYERLEVEL" val="1"/>
  <p:tag name="KSO_WM_TAG_VERSION" val="1.0"/>
  <p:tag name="KSO_WM_UNIT_TYPE" val="i"/>
  <p:tag name="KSO_WM_UNIT_INDEX" val="57"/>
</p:tagLst>
</file>

<file path=ppt/tags/tag2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8"/>
  <p:tag name="KSO_WM_UNIT_LAYERLEVEL" val="1"/>
  <p:tag name="KSO_WM_TAG_VERSION" val="1.0"/>
  <p:tag name="KSO_WM_UNIT_TYPE" val="i"/>
  <p:tag name="KSO_WM_UNIT_INDEX" val="58"/>
</p:tagLst>
</file>

<file path=ppt/tags/tag2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9"/>
  <p:tag name="KSO_WM_UNIT_LAYERLEVEL" val="1"/>
  <p:tag name="KSO_WM_TAG_VERSION" val="1.0"/>
  <p:tag name="KSO_WM_UNIT_TYPE" val="i"/>
  <p:tag name="KSO_WM_UNIT_INDEX" val="59"/>
</p:tagLst>
</file>

<file path=ppt/tags/tag2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0"/>
  <p:tag name="KSO_WM_UNIT_LAYERLEVEL" val="1"/>
  <p:tag name="KSO_WM_TAG_VERSION" val="1.0"/>
  <p:tag name="KSO_WM_UNIT_TYPE" val="i"/>
  <p:tag name="KSO_WM_UNIT_INDEX" val="60"/>
</p:tagLst>
</file>

<file path=ppt/tags/tag2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1"/>
  <p:tag name="KSO_WM_UNIT_LAYERLEVEL" val="1"/>
  <p:tag name="KSO_WM_TAG_VERSION" val="1.0"/>
  <p:tag name="KSO_WM_UNIT_TYPE" val="i"/>
  <p:tag name="KSO_WM_UNIT_INDEX" val="61"/>
</p:tagLst>
</file>

<file path=ppt/tags/tag23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2"/>
  <p:tag name="KSO_WM_UNIT_LAYERLEVEL" val="1"/>
  <p:tag name="KSO_WM_TAG_VERSION" val="1.0"/>
  <p:tag name="KSO_WM_UNIT_TYPE" val="i"/>
  <p:tag name="KSO_WM_UNIT_INDEX" val="62"/>
</p:tagLst>
</file>

<file path=ppt/tags/tag23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3"/>
  <p:tag name="KSO_WM_UNIT_LAYERLEVEL" val="1"/>
  <p:tag name="KSO_WM_TAG_VERSION" val="1.0"/>
  <p:tag name="KSO_WM_UNIT_TYPE" val="i"/>
  <p:tag name="KSO_WM_UNIT_INDEX" val="63"/>
</p:tagLst>
</file>

<file path=ppt/tags/tag23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4"/>
  <p:tag name="KSO_WM_UNIT_LAYERLEVEL" val="1"/>
  <p:tag name="KSO_WM_TAG_VERSION" val="1.0"/>
  <p:tag name="KSO_WM_UNIT_TYPE" val="i"/>
  <p:tag name="KSO_WM_UNIT_INDEX" val="64"/>
</p:tagLst>
</file>

<file path=ppt/tags/tag23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5"/>
  <p:tag name="KSO_WM_UNIT_LAYERLEVEL" val="1"/>
  <p:tag name="KSO_WM_TAG_VERSION" val="1.0"/>
  <p:tag name="KSO_WM_UNIT_TYPE" val="i"/>
  <p:tag name="KSO_WM_UNIT_INDEX" val="65"/>
</p:tagLst>
</file>

<file path=ppt/tags/tag23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6"/>
  <p:tag name="KSO_WM_UNIT_LAYERLEVEL" val="1"/>
  <p:tag name="KSO_WM_TAG_VERSION" val="1.0"/>
  <p:tag name="KSO_WM_UNIT_TYPE" val="i"/>
  <p:tag name="KSO_WM_UNIT_INDEX" val="66"/>
</p:tagLst>
</file>

<file path=ppt/tags/tag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3"/>
  <p:tag name="KSO_WM_UNIT_ID" val="_1*i*23"/>
  <p:tag name="KSO_WM_UNIT_LAYERLEVEL" val="1"/>
  <p:tag name="KSO_WM_TAG_VERSION" val="1.0"/>
</p:tagLst>
</file>

<file path=ppt/tags/tag24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7"/>
  <p:tag name="KSO_WM_UNIT_LAYERLEVEL" val="1"/>
  <p:tag name="KSO_WM_TAG_VERSION" val="1.0"/>
  <p:tag name="KSO_WM_UNIT_TYPE" val="i"/>
  <p:tag name="KSO_WM_UNIT_INDEX" val="67"/>
</p:tagLst>
</file>

<file path=ppt/tags/tag24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8"/>
  <p:tag name="KSO_WM_UNIT_LAYERLEVEL" val="1"/>
  <p:tag name="KSO_WM_TAG_VERSION" val="1.0"/>
  <p:tag name="KSO_WM_UNIT_TYPE" val="i"/>
  <p:tag name="KSO_WM_UNIT_INDEX" val="68"/>
</p:tagLst>
</file>

<file path=ppt/tags/tag24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9"/>
  <p:tag name="KSO_WM_UNIT_LAYERLEVEL" val="1"/>
  <p:tag name="KSO_WM_TAG_VERSION" val="1.0"/>
  <p:tag name="KSO_WM_UNIT_TYPE" val="i"/>
  <p:tag name="KSO_WM_UNIT_INDEX" val="69"/>
</p:tagLst>
</file>

<file path=ppt/tags/tag2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0"/>
  <p:tag name="KSO_WM_UNIT_LAYERLEVEL" val="1"/>
  <p:tag name="KSO_WM_TAG_VERSION" val="1.0"/>
  <p:tag name="KSO_WM_UNIT_TYPE" val="i"/>
  <p:tag name="KSO_WM_UNIT_INDEX" val="70"/>
</p:tagLst>
</file>

<file path=ppt/tags/tag2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1"/>
  <p:tag name="KSO_WM_UNIT_LAYERLEVEL" val="1"/>
  <p:tag name="KSO_WM_TAG_VERSION" val="1.0"/>
  <p:tag name="KSO_WM_UNIT_TYPE" val="i"/>
  <p:tag name="KSO_WM_UNIT_INDEX" val="71"/>
</p:tagLst>
</file>

<file path=ppt/tags/tag2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2"/>
  <p:tag name="KSO_WM_UNIT_LAYERLEVEL" val="1"/>
  <p:tag name="KSO_WM_TAG_VERSION" val="1.0"/>
  <p:tag name="KSO_WM_UNIT_TYPE" val="i"/>
  <p:tag name="KSO_WM_UNIT_INDEX" val="72"/>
</p:tagLst>
</file>

<file path=ppt/tags/tag2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3"/>
  <p:tag name="KSO_WM_UNIT_LAYERLEVEL" val="1"/>
  <p:tag name="KSO_WM_TAG_VERSION" val="1.0"/>
  <p:tag name="KSO_WM_UNIT_TYPE" val="i"/>
  <p:tag name="KSO_WM_UNIT_INDEX" val="73"/>
</p:tagLst>
</file>

<file path=ppt/tags/tag2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4"/>
  <p:tag name="KSO_WM_UNIT_LAYERLEVEL" val="1"/>
  <p:tag name="KSO_WM_TAG_VERSION" val="1.0"/>
  <p:tag name="KSO_WM_UNIT_TYPE" val="i"/>
  <p:tag name="KSO_WM_UNIT_INDEX" val="74"/>
</p:tagLst>
</file>

<file path=ppt/tags/tag2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5"/>
  <p:tag name="KSO_WM_UNIT_LAYERLEVEL" val="1"/>
  <p:tag name="KSO_WM_TAG_VERSION" val="1.0"/>
  <p:tag name="KSO_WM_UNIT_TYPE" val="i"/>
  <p:tag name="KSO_WM_UNIT_INDEX" val="75"/>
</p:tagLst>
</file>

<file path=ppt/tags/tag2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6"/>
  <p:tag name="KSO_WM_UNIT_LAYERLEVEL" val="1"/>
  <p:tag name="KSO_WM_TAG_VERSION" val="1.0"/>
  <p:tag name="KSO_WM_UNIT_TYPE" val="i"/>
  <p:tag name="KSO_WM_UNIT_INDEX" val="76"/>
</p:tagLst>
</file>

<file path=ppt/tags/tag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4"/>
  <p:tag name="KSO_WM_UNIT_ID" val="_1*i*24"/>
  <p:tag name="KSO_WM_UNIT_LAYERLEVEL" val="1"/>
  <p:tag name="KSO_WM_TAG_VERSION" val="1.0"/>
</p:tagLst>
</file>

<file path=ppt/tags/tag2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7"/>
  <p:tag name="KSO_WM_UNIT_LAYERLEVEL" val="1"/>
  <p:tag name="KSO_WM_TAG_VERSION" val="1.0"/>
  <p:tag name="KSO_WM_UNIT_TYPE" val="i"/>
  <p:tag name="KSO_WM_UNIT_INDEX" val="77"/>
</p:tagLst>
</file>

<file path=ppt/tags/tag2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8"/>
  <p:tag name="KSO_WM_UNIT_LAYERLEVEL" val="1"/>
  <p:tag name="KSO_WM_TAG_VERSION" val="1.0"/>
  <p:tag name="KSO_WM_UNIT_TYPE" val="i"/>
  <p:tag name="KSO_WM_UNIT_INDEX" val="78"/>
</p:tagLst>
</file>

<file path=ppt/tags/tag2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9"/>
  <p:tag name="KSO_WM_UNIT_LAYERLEVEL" val="1"/>
  <p:tag name="KSO_WM_TAG_VERSION" val="1.0"/>
  <p:tag name="KSO_WM_UNIT_TYPE" val="i"/>
  <p:tag name="KSO_WM_UNIT_INDEX" val="79"/>
</p:tagLst>
</file>

<file path=ppt/tags/tag2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0"/>
  <p:tag name="KSO_WM_UNIT_LAYERLEVEL" val="1"/>
  <p:tag name="KSO_WM_TAG_VERSION" val="1.0"/>
  <p:tag name="KSO_WM_UNIT_TYPE" val="i"/>
  <p:tag name="KSO_WM_UNIT_INDEX" val="80"/>
</p:tagLst>
</file>

<file path=ppt/tags/tag2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1"/>
  <p:tag name="KSO_WM_UNIT_LAYERLEVEL" val="1"/>
  <p:tag name="KSO_WM_TAG_VERSION" val="1.0"/>
  <p:tag name="KSO_WM_UNIT_TYPE" val="i"/>
  <p:tag name="KSO_WM_UNIT_INDEX" val="81"/>
</p:tagLst>
</file>

<file path=ppt/tags/tag2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2"/>
  <p:tag name="KSO_WM_UNIT_LAYERLEVEL" val="1"/>
  <p:tag name="KSO_WM_TAG_VERSION" val="1.0"/>
  <p:tag name="KSO_WM_UNIT_TYPE" val="i"/>
  <p:tag name="KSO_WM_UNIT_INDEX" val="82"/>
</p:tagLst>
</file>

<file path=ppt/tags/tag2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3"/>
  <p:tag name="KSO_WM_UNIT_LAYERLEVEL" val="1"/>
  <p:tag name="KSO_WM_TAG_VERSION" val="1.0"/>
  <p:tag name="KSO_WM_UNIT_TYPE" val="i"/>
  <p:tag name="KSO_WM_UNIT_INDEX" val="83"/>
</p:tagLst>
</file>

<file path=ppt/tags/tag2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4"/>
  <p:tag name="KSO_WM_UNIT_LAYERLEVEL" val="1"/>
  <p:tag name="KSO_WM_TAG_VERSION" val="1.0"/>
  <p:tag name="KSO_WM_UNIT_TYPE" val="i"/>
  <p:tag name="KSO_WM_UNIT_INDEX" val="84"/>
</p:tagLst>
</file>

<file path=ppt/tags/tag2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5"/>
  <p:tag name="KSO_WM_UNIT_LAYERLEVEL" val="1"/>
  <p:tag name="KSO_WM_TAG_VERSION" val="1.0"/>
  <p:tag name="KSO_WM_UNIT_TYPE" val="i"/>
  <p:tag name="KSO_WM_UNIT_INDEX" val="85"/>
</p:tagLst>
</file>

<file path=ppt/tags/tag259.xml><?xml version="1.0" encoding="utf-8"?>
<p:tagLst xmlns:p="http://schemas.openxmlformats.org/presentationml/2006/main">
  <p:tag name="KSO_WM_UNIT_PRESET_TEXT" val="01"/>
  <p:tag name="KSO_WM_UNIT_NOCLEAR" val="0"/>
  <p:tag name="KSO_WM_UNIT_VALUE" val="6"/>
  <p:tag name="KSO_WM_UNIT_HIGHLIGHT" val="0"/>
  <p:tag name="KSO_WM_UNIT_COMPATIBLE" val="1"/>
  <p:tag name="KSO_WM_UNIT_DIAGRAM_ISNUMVISUAL" val="0"/>
  <p:tag name="KSO_WM_UNIT_DIAGRAM_ISREFERUNIT" val="0"/>
  <p:tag name="KSO_WM_UNIT_TYPE" val="e"/>
  <p:tag name="KSO_WM_UNIT_INDEX" val="1"/>
  <p:tag name="KSO_WM_UNIT_ID" val="_4*e*1"/>
  <p:tag name="KSO_WM_UNIT_LAYERLEVEL" val="1"/>
  <p:tag name="KSO_WM_TAG_VERSION" val="1.0"/>
  <p:tag name="KSO_WM_BEAUTIFY_FLAG" val="#wm#"/>
  <p:tag name="KSO_WM_UNIT_CONTENT_GROUP_TYPE" val="contentchip"/>
</p:tagLst>
</file>

<file path=ppt/tags/tag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5"/>
  <p:tag name="KSO_WM_UNIT_ID" val="_1*i*25"/>
  <p:tag name="KSO_WM_UNIT_LAYERLEVEL" val="1"/>
  <p:tag name="KSO_WM_TAG_VERSION" val="1.0"/>
</p:tagLst>
</file>

<file path=ppt/tags/tag260.xml><?xml version="1.0" encoding="utf-8"?>
<p:tagLst xmlns:p="http://schemas.openxmlformats.org/presentationml/2006/main">
  <p:tag name="KSO_WM_UNIT_ISCONTENTSTITLE" val="0"/>
  <p:tag name="KSO_WM_UNIT_ISNUMDGMTITLE" val="0"/>
  <p:tag name="KSO_WM_UNIT_PRESET_TEXT" val="添加章节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4*a*1"/>
  <p:tag name="KSO_WM_UNIT_LAYERLEVEL" val="1"/>
  <p:tag name="KSO_WM_TAG_VERSION" val="1.0"/>
  <p:tag name="KSO_WM_BEAUTIFY_FLAG" val="#wm#"/>
  <p:tag name="KSO_WM_UNIT_CONTENT_GROUP_TYPE" val="contentchip"/>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4.xml><?xml version="1.0" encoding="utf-8"?>
<p:tagLst xmlns:p="http://schemas.openxmlformats.org/presentationml/2006/main">
  <p:tag name="KSO_WM_BEAUTIFY_FLAG" val=""/>
</p:tagLst>
</file>

<file path=ppt/tags/tag265.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UNIT_TYPE" val="i"/>
  <p:tag name="KSO_WM_UNIT_INDEX" val="1"/>
</p:tagLst>
</file>

<file path=ppt/tags/tag26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UNIT_TYPE" val="i"/>
  <p:tag name="KSO_WM_UNIT_INDEX" val="2"/>
</p:tagLst>
</file>

<file path=ppt/tags/tag26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UNIT_TYPE" val="i"/>
  <p:tag name="KSO_WM_UNIT_INDEX" val="3"/>
</p:tagLst>
</file>

<file path=ppt/tags/tag26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UNIT_TYPE" val="i"/>
  <p:tag name="KSO_WM_UNIT_INDEX" val="4"/>
</p:tagLst>
</file>

<file path=ppt/tags/tag26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UNIT_TYPE" val="i"/>
  <p:tag name="KSO_WM_UNIT_INDEX" val="5"/>
</p:tagLst>
</file>

<file path=ppt/tags/tag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6"/>
  <p:tag name="KSO_WM_UNIT_ID" val="_1*i*26"/>
  <p:tag name="KSO_WM_UNIT_LAYERLEVEL" val="1"/>
  <p:tag name="KSO_WM_TAG_VERSION" val="1.0"/>
</p:tagLst>
</file>

<file path=ppt/tags/tag27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6"/>
  <p:tag name="KSO_WM_UNIT_LAYERLEVEL" val="1"/>
  <p:tag name="KSO_WM_TAG_VERSION" val="1.0"/>
  <p:tag name="KSO_WM_UNIT_TYPE" val="i"/>
  <p:tag name="KSO_WM_UNIT_INDEX" val="6"/>
</p:tagLst>
</file>

<file path=ppt/tags/tag27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7"/>
  <p:tag name="KSO_WM_UNIT_LAYERLEVEL" val="1"/>
  <p:tag name="KSO_WM_TAG_VERSION" val="1.0"/>
  <p:tag name="KSO_WM_UNIT_TYPE" val="i"/>
  <p:tag name="KSO_WM_UNIT_INDEX" val="7"/>
</p:tagLst>
</file>

<file path=ppt/tags/tag2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8"/>
  <p:tag name="KSO_WM_UNIT_LAYERLEVEL" val="1"/>
  <p:tag name="KSO_WM_TAG_VERSION" val="1.0"/>
  <p:tag name="KSO_WM_UNIT_TYPE" val="i"/>
  <p:tag name="KSO_WM_UNIT_INDEX" val="8"/>
</p:tagLst>
</file>

<file path=ppt/tags/tag2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9"/>
  <p:tag name="KSO_WM_UNIT_LAYERLEVEL" val="1"/>
  <p:tag name="KSO_WM_TAG_VERSION" val="1.0"/>
  <p:tag name="KSO_WM_UNIT_TYPE" val="i"/>
  <p:tag name="KSO_WM_UNIT_INDEX" val="9"/>
</p:tagLst>
</file>

<file path=ppt/tags/tag2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0"/>
  <p:tag name="KSO_WM_UNIT_LAYERLEVEL" val="1"/>
  <p:tag name="KSO_WM_TAG_VERSION" val="1.0"/>
  <p:tag name="KSO_WM_UNIT_TYPE" val="i"/>
  <p:tag name="KSO_WM_UNIT_INDEX" val="10"/>
</p:tagLst>
</file>

<file path=ppt/tags/tag2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1"/>
  <p:tag name="KSO_WM_UNIT_LAYERLEVEL" val="1"/>
  <p:tag name="KSO_WM_TAG_VERSION" val="1.0"/>
  <p:tag name="KSO_WM_UNIT_TYPE" val="i"/>
  <p:tag name="KSO_WM_UNIT_INDEX" val="11"/>
</p:tagLst>
</file>

<file path=ppt/tags/tag2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2"/>
  <p:tag name="KSO_WM_UNIT_LAYERLEVEL" val="1"/>
  <p:tag name="KSO_WM_TAG_VERSION" val="1.0"/>
  <p:tag name="KSO_WM_UNIT_TYPE" val="i"/>
  <p:tag name="KSO_WM_UNIT_INDEX" val="12"/>
</p:tagLst>
</file>

<file path=ppt/tags/tag2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3"/>
  <p:tag name="KSO_WM_UNIT_LAYERLEVEL" val="1"/>
  <p:tag name="KSO_WM_TAG_VERSION" val="1.0"/>
  <p:tag name="KSO_WM_UNIT_TYPE" val="i"/>
  <p:tag name="KSO_WM_UNIT_INDEX" val="13"/>
</p:tagLst>
</file>

<file path=ppt/tags/tag2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4"/>
  <p:tag name="KSO_WM_UNIT_LAYERLEVEL" val="1"/>
  <p:tag name="KSO_WM_TAG_VERSION" val="1.0"/>
  <p:tag name="KSO_WM_UNIT_TYPE" val="i"/>
  <p:tag name="KSO_WM_UNIT_INDEX" val="14"/>
</p:tagLst>
</file>

<file path=ppt/tags/tag2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5"/>
  <p:tag name="KSO_WM_UNIT_LAYERLEVEL" val="1"/>
  <p:tag name="KSO_WM_TAG_VERSION" val="1.0"/>
  <p:tag name="KSO_WM_UNIT_TYPE" val="i"/>
  <p:tag name="KSO_WM_UNIT_INDEX" val="15"/>
</p:tagLst>
</file>

<file path=ppt/tags/tag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7"/>
  <p:tag name="KSO_WM_UNIT_ID" val="_1*i*27"/>
  <p:tag name="KSO_WM_UNIT_LAYERLEVEL" val="1"/>
  <p:tag name="KSO_WM_TAG_VERSION" val="1.0"/>
</p:tagLst>
</file>

<file path=ppt/tags/tag2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6"/>
  <p:tag name="KSO_WM_UNIT_LAYERLEVEL" val="1"/>
  <p:tag name="KSO_WM_TAG_VERSION" val="1.0"/>
  <p:tag name="KSO_WM_UNIT_TYPE" val="i"/>
  <p:tag name="KSO_WM_UNIT_INDEX" val="16"/>
</p:tagLst>
</file>

<file path=ppt/tags/tag2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7"/>
  <p:tag name="KSO_WM_UNIT_LAYERLEVEL" val="1"/>
  <p:tag name="KSO_WM_TAG_VERSION" val="1.0"/>
  <p:tag name="KSO_WM_UNIT_TYPE" val="i"/>
  <p:tag name="KSO_WM_UNIT_INDEX" val="17"/>
</p:tagLst>
</file>

<file path=ppt/tags/tag2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8"/>
  <p:tag name="KSO_WM_UNIT_LAYERLEVEL" val="1"/>
  <p:tag name="KSO_WM_TAG_VERSION" val="1.0"/>
  <p:tag name="KSO_WM_UNIT_TYPE" val="i"/>
  <p:tag name="KSO_WM_UNIT_INDEX" val="18"/>
</p:tagLst>
</file>

<file path=ppt/tags/tag2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9"/>
  <p:tag name="KSO_WM_UNIT_LAYERLEVEL" val="1"/>
  <p:tag name="KSO_WM_TAG_VERSION" val="1.0"/>
  <p:tag name="KSO_WM_UNIT_TYPE" val="i"/>
  <p:tag name="KSO_WM_UNIT_INDEX" val="19"/>
</p:tagLst>
</file>

<file path=ppt/tags/tag2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0"/>
  <p:tag name="KSO_WM_UNIT_LAYERLEVEL" val="1"/>
  <p:tag name="KSO_WM_TAG_VERSION" val="1.0"/>
  <p:tag name="KSO_WM_UNIT_TYPE" val="i"/>
  <p:tag name="KSO_WM_UNIT_INDEX" val="20"/>
</p:tagLst>
</file>

<file path=ppt/tags/tag2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1"/>
  <p:tag name="KSO_WM_UNIT_LAYERLEVEL" val="1"/>
  <p:tag name="KSO_WM_TAG_VERSION" val="1.0"/>
  <p:tag name="KSO_WM_UNIT_TYPE" val="i"/>
  <p:tag name="KSO_WM_UNIT_INDEX" val="21"/>
</p:tagLst>
</file>

<file path=ppt/tags/tag2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2"/>
  <p:tag name="KSO_WM_UNIT_LAYERLEVEL" val="1"/>
  <p:tag name="KSO_WM_TAG_VERSION" val="1.0"/>
  <p:tag name="KSO_WM_UNIT_TYPE" val="i"/>
  <p:tag name="KSO_WM_UNIT_INDEX" val="22"/>
</p:tagLst>
</file>

<file path=ppt/tags/tag2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3"/>
  <p:tag name="KSO_WM_UNIT_LAYERLEVEL" val="1"/>
  <p:tag name="KSO_WM_TAG_VERSION" val="1.0"/>
  <p:tag name="KSO_WM_UNIT_TYPE" val="i"/>
  <p:tag name="KSO_WM_UNIT_INDEX" val="23"/>
</p:tagLst>
</file>

<file path=ppt/tags/tag2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4"/>
  <p:tag name="KSO_WM_UNIT_LAYERLEVEL" val="1"/>
  <p:tag name="KSO_WM_TAG_VERSION" val="1.0"/>
  <p:tag name="KSO_WM_UNIT_TYPE" val="i"/>
  <p:tag name="KSO_WM_UNIT_INDEX" val="24"/>
</p:tagLst>
</file>

<file path=ppt/tags/tag2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5"/>
  <p:tag name="KSO_WM_UNIT_LAYERLEVEL" val="1"/>
  <p:tag name="KSO_WM_TAG_VERSION" val="1.0"/>
  <p:tag name="KSO_WM_UNIT_TYPE" val="i"/>
  <p:tag name="KSO_WM_UNIT_INDEX" val="25"/>
</p:tagLst>
</file>

<file path=ppt/tags/tag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8"/>
  <p:tag name="KSO_WM_UNIT_ID" val="_1*i*28"/>
  <p:tag name="KSO_WM_UNIT_LAYERLEVEL" val="1"/>
  <p:tag name="KSO_WM_TAG_VERSION" val="1.0"/>
</p:tagLst>
</file>

<file path=ppt/tags/tag2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6"/>
  <p:tag name="KSO_WM_UNIT_LAYERLEVEL" val="1"/>
  <p:tag name="KSO_WM_TAG_VERSION" val="1.0"/>
  <p:tag name="KSO_WM_UNIT_TYPE" val="i"/>
  <p:tag name="KSO_WM_UNIT_INDEX" val="26"/>
</p:tagLst>
</file>

<file path=ppt/tags/tag2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7"/>
  <p:tag name="KSO_WM_UNIT_LAYERLEVEL" val="1"/>
  <p:tag name="KSO_WM_TAG_VERSION" val="1.0"/>
  <p:tag name="KSO_WM_UNIT_TYPE" val="i"/>
  <p:tag name="KSO_WM_UNIT_INDEX" val="27"/>
</p:tagLst>
</file>

<file path=ppt/tags/tag2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8"/>
  <p:tag name="KSO_WM_UNIT_LAYERLEVEL" val="1"/>
  <p:tag name="KSO_WM_TAG_VERSION" val="1.0"/>
  <p:tag name="KSO_WM_UNIT_TYPE" val="i"/>
  <p:tag name="KSO_WM_UNIT_INDEX" val="28"/>
</p:tagLst>
</file>

<file path=ppt/tags/tag2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9"/>
  <p:tag name="KSO_WM_UNIT_LAYERLEVEL" val="1"/>
  <p:tag name="KSO_WM_TAG_VERSION" val="1.0"/>
  <p:tag name="KSO_WM_UNIT_TYPE" val="i"/>
  <p:tag name="KSO_WM_UNIT_INDEX" val="29"/>
</p:tagLst>
</file>

<file path=ppt/tags/tag2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0"/>
  <p:tag name="KSO_WM_UNIT_LAYERLEVEL" val="1"/>
  <p:tag name="KSO_WM_TAG_VERSION" val="1.0"/>
  <p:tag name="KSO_WM_UNIT_TYPE" val="i"/>
  <p:tag name="KSO_WM_UNIT_INDEX" val="30"/>
</p:tagLst>
</file>

<file path=ppt/tags/tag2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1"/>
  <p:tag name="KSO_WM_UNIT_LAYERLEVEL" val="1"/>
  <p:tag name="KSO_WM_TAG_VERSION" val="1.0"/>
  <p:tag name="KSO_WM_UNIT_TYPE" val="i"/>
  <p:tag name="KSO_WM_UNIT_INDEX" val="31"/>
</p:tagLst>
</file>

<file path=ppt/tags/tag2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2"/>
  <p:tag name="KSO_WM_UNIT_LAYERLEVEL" val="1"/>
  <p:tag name="KSO_WM_TAG_VERSION" val="1.0"/>
  <p:tag name="KSO_WM_UNIT_TYPE" val="i"/>
  <p:tag name="KSO_WM_UNIT_INDEX" val="32"/>
</p:tagLst>
</file>

<file path=ppt/tags/tag2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3"/>
  <p:tag name="KSO_WM_UNIT_LAYERLEVEL" val="1"/>
  <p:tag name="KSO_WM_TAG_VERSION" val="1.0"/>
  <p:tag name="KSO_WM_UNIT_TYPE" val="i"/>
  <p:tag name="KSO_WM_UNIT_INDEX" val="33"/>
</p:tagLst>
</file>

<file path=ppt/tags/tag2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4"/>
  <p:tag name="KSO_WM_UNIT_LAYERLEVEL" val="1"/>
  <p:tag name="KSO_WM_TAG_VERSION" val="1.0"/>
  <p:tag name="KSO_WM_UNIT_TYPE" val="i"/>
  <p:tag name="KSO_WM_UNIT_INDEX" val="34"/>
</p:tagLst>
</file>

<file path=ppt/tags/tag2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5"/>
  <p:tag name="KSO_WM_UNIT_LAYERLEVEL" val="1"/>
  <p:tag name="KSO_WM_TAG_VERSION" val="1.0"/>
  <p:tag name="KSO_WM_UNIT_TYPE" val="i"/>
  <p:tag name="KSO_WM_UNIT_INDEX" val="35"/>
</p:tagLst>
</file>

<file path=ppt/tags/tag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
  <p:tag name="KSO_WM_UNIT_ID" val="_1*i*2"/>
  <p:tag name="KSO_WM_UNIT_LAYERLEVEL" val="1"/>
  <p:tag name="KSO_WM_TAG_VERSION" val="1.0"/>
</p:tagLst>
</file>

<file path=ppt/tags/tag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9"/>
  <p:tag name="KSO_WM_UNIT_ID" val="_1*i*29"/>
  <p:tag name="KSO_WM_UNIT_LAYERLEVEL" val="1"/>
  <p:tag name="KSO_WM_TAG_VERSION" val="1.0"/>
</p:tagLst>
</file>

<file path=ppt/tags/tag3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6"/>
  <p:tag name="KSO_WM_UNIT_LAYERLEVEL" val="1"/>
  <p:tag name="KSO_WM_TAG_VERSION" val="1.0"/>
  <p:tag name="KSO_WM_UNIT_TYPE" val="i"/>
  <p:tag name="KSO_WM_UNIT_INDEX" val="36"/>
</p:tagLst>
</file>

<file path=ppt/tags/tag3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7"/>
  <p:tag name="KSO_WM_UNIT_LAYERLEVEL" val="1"/>
  <p:tag name="KSO_WM_TAG_VERSION" val="1.0"/>
  <p:tag name="KSO_WM_UNIT_TYPE" val="i"/>
  <p:tag name="KSO_WM_UNIT_INDEX" val="37"/>
</p:tagLst>
</file>

<file path=ppt/tags/tag3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8"/>
  <p:tag name="KSO_WM_UNIT_LAYERLEVEL" val="1"/>
  <p:tag name="KSO_WM_TAG_VERSION" val="1.0"/>
  <p:tag name="KSO_WM_UNIT_TYPE" val="i"/>
  <p:tag name="KSO_WM_UNIT_INDEX" val="38"/>
</p:tagLst>
</file>

<file path=ppt/tags/tag3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9"/>
  <p:tag name="KSO_WM_UNIT_LAYERLEVEL" val="1"/>
  <p:tag name="KSO_WM_TAG_VERSION" val="1.0"/>
  <p:tag name="KSO_WM_UNIT_TYPE" val="i"/>
  <p:tag name="KSO_WM_UNIT_INDEX" val="39"/>
</p:tagLst>
</file>

<file path=ppt/tags/tag3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40"/>
  <p:tag name="KSO_WM_UNIT_LAYERLEVEL" val="1"/>
  <p:tag name="KSO_WM_TAG_VERSION" val="1.0"/>
  <p:tag name="KSO_WM_UNIT_TYPE" val="i"/>
  <p:tag name="KSO_WM_UNIT_INDEX" val="40"/>
</p:tagLst>
</file>

<file path=ppt/tags/tag3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41"/>
  <p:tag name="KSO_WM_UNIT_LAYERLEVEL" val="1"/>
  <p:tag name="KSO_WM_TAG_VERSION" val="1.0"/>
  <p:tag name="KSO_WM_UNIT_TYPE" val="i"/>
  <p:tag name="KSO_WM_UNIT_INDEX" val="41"/>
</p:tagLst>
</file>

<file path=ppt/tags/tag3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2"/>
  <p:tag name="KSO_WM_UNIT_LAYERLEVEL" val="1"/>
  <p:tag name="KSO_WM_TAG_VERSION" val="1.0"/>
  <p:tag name="KSO_WM_UNIT_TYPE" val="i"/>
  <p:tag name="KSO_WM_UNIT_INDEX" val="42"/>
</p:tagLst>
</file>

<file path=ppt/tags/tag3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3"/>
  <p:tag name="KSO_WM_UNIT_LAYERLEVEL" val="1"/>
  <p:tag name="KSO_WM_TAG_VERSION" val="1.0"/>
  <p:tag name="KSO_WM_UNIT_TYPE" val="i"/>
  <p:tag name="KSO_WM_UNIT_INDEX" val="43"/>
</p:tagLst>
</file>

<file path=ppt/tags/tag3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4"/>
  <p:tag name="KSO_WM_UNIT_LAYERLEVEL" val="1"/>
  <p:tag name="KSO_WM_TAG_VERSION" val="1.0"/>
  <p:tag name="KSO_WM_UNIT_TYPE" val="i"/>
  <p:tag name="KSO_WM_UNIT_INDEX" val="44"/>
</p:tagLst>
</file>

<file path=ppt/tags/tag3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5"/>
  <p:tag name="KSO_WM_UNIT_LAYERLEVEL" val="1"/>
  <p:tag name="KSO_WM_TAG_VERSION" val="1.0"/>
  <p:tag name="KSO_WM_UNIT_TYPE" val="i"/>
  <p:tag name="KSO_WM_UNIT_INDEX" val="45"/>
</p:tagLst>
</file>

<file path=ppt/tags/tag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0"/>
  <p:tag name="KSO_WM_UNIT_ID" val="_1*i*30"/>
  <p:tag name="KSO_WM_UNIT_LAYERLEVEL" val="1"/>
  <p:tag name="KSO_WM_TAG_VERSION" val="1.0"/>
</p:tagLst>
</file>

<file path=ppt/tags/tag3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6"/>
  <p:tag name="KSO_WM_UNIT_LAYERLEVEL" val="1"/>
  <p:tag name="KSO_WM_TAG_VERSION" val="1.0"/>
  <p:tag name="KSO_WM_UNIT_TYPE" val="i"/>
  <p:tag name="KSO_WM_UNIT_INDEX" val="46"/>
</p:tagLst>
</file>

<file path=ppt/tags/tag3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7"/>
  <p:tag name="KSO_WM_UNIT_LAYERLEVEL" val="1"/>
  <p:tag name="KSO_WM_TAG_VERSION" val="1.0"/>
  <p:tag name="KSO_WM_UNIT_TYPE" val="i"/>
  <p:tag name="KSO_WM_UNIT_INDEX" val="47"/>
</p:tagLst>
</file>

<file path=ppt/tags/tag31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8"/>
  <p:tag name="KSO_WM_UNIT_LAYERLEVEL" val="1"/>
  <p:tag name="KSO_WM_TAG_VERSION" val="1.0"/>
  <p:tag name="KSO_WM_UNIT_TYPE" val="i"/>
  <p:tag name="KSO_WM_UNIT_INDEX" val="48"/>
</p:tagLst>
</file>

<file path=ppt/tags/tag31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9"/>
  <p:tag name="KSO_WM_UNIT_LAYERLEVEL" val="1"/>
  <p:tag name="KSO_WM_TAG_VERSION" val="1.0"/>
  <p:tag name="KSO_WM_UNIT_TYPE" val="i"/>
  <p:tag name="KSO_WM_UNIT_INDEX" val="49"/>
</p:tagLst>
</file>

<file path=ppt/tags/tag31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0"/>
  <p:tag name="KSO_WM_UNIT_LAYERLEVEL" val="1"/>
  <p:tag name="KSO_WM_TAG_VERSION" val="1.0"/>
  <p:tag name="KSO_WM_UNIT_TYPE" val="i"/>
  <p:tag name="KSO_WM_UNIT_INDEX" val="50"/>
</p:tagLst>
</file>

<file path=ppt/tags/tag3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1"/>
  <p:tag name="KSO_WM_UNIT_LAYERLEVEL" val="1"/>
  <p:tag name="KSO_WM_TAG_VERSION" val="1.0"/>
  <p:tag name="KSO_WM_UNIT_TYPE" val="i"/>
  <p:tag name="KSO_WM_UNIT_INDEX" val="51"/>
</p:tagLst>
</file>

<file path=ppt/tags/tag3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2"/>
  <p:tag name="KSO_WM_UNIT_LAYERLEVEL" val="1"/>
  <p:tag name="KSO_WM_TAG_VERSION" val="1.0"/>
  <p:tag name="KSO_WM_UNIT_TYPE" val="i"/>
  <p:tag name="KSO_WM_UNIT_INDEX" val="52"/>
</p:tagLst>
</file>

<file path=ppt/tags/tag3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3"/>
  <p:tag name="KSO_WM_UNIT_LAYERLEVEL" val="1"/>
  <p:tag name="KSO_WM_TAG_VERSION" val="1.0"/>
  <p:tag name="KSO_WM_UNIT_TYPE" val="i"/>
  <p:tag name="KSO_WM_UNIT_INDEX" val="53"/>
</p:tagLst>
</file>

<file path=ppt/tags/tag3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4"/>
  <p:tag name="KSO_WM_UNIT_LAYERLEVEL" val="1"/>
  <p:tag name="KSO_WM_TAG_VERSION" val="1.0"/>
  <p:tag name="KSO_WM_UNIT_TYPE" val="i"/>
  <p:tag name="KSO_WM_UNIT_INDEX" val="54"/>
</p:tagLst>
</file>

<file path=ppt/tags/tag3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5"/>
  <p:tag name="KSO_WM_UNIT_LAYERLEVEL" val="1"/>
  <p:tag name="KSO_WM_TAG_VERSION" val="1.0"/>
  <p:tag name="KSO_WM_UNIT_TYPE" val="i"/>
  <p:tag name="KSO_WM_UNIT_INDEX" val="55"/>
</p:tagLst>
</file>

<file path=ppt/tags/tag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1"/>
  <p:tag name="KSO_WM_UNIT_ID" val="_1*i*31"/>
  <p:tag name="KSO_WM_UNIT_LAYERLEVEL" val="1"/>
  <p:tag name="KSO_WM_TAG_VERSION" val="1.0"/>
</p:tagLst>
</file>

<file path=ppt/tags/tag3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6"/>
  <p:tag name="KSO_WM_UNIT_LAYERLEVEL" val="1"/>
  <p:tag name="KSO_WM_TAG_VERSION" val="1.0"/>
  <p:tag name="KSO_WM_UNIT_TYPE" val="i"/>
  <p:tag name="KSO_WM_UNIT_INDEX" val="56"/>
</p:tagLst>
</file>

<file path=ppt/tags/tag3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7"/>
  <p:tag name="KSO_WM_UNIT_LAYERLEVEL" val="1"/>
  <p:tag name="KSO_WM_TAG_VERSION" val="1.0"/>
  <p:tag name="KSO_WM_UNIT_TYPE" val="i"/>
  <p:tag name="KSO_WM_UNIT_INDEX" val="57"/>
</p:tagLst>
</file>

<file path=ppt/tags/tag3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8"/>
  <p:tag name="KSO_WM_UNIT_LAYERLEVEL" val="1"/>
  <p:tag name="KSO_WM_TAG_VERSION" val="1.0"/>
  <p:tag name="KSO_WM_UNIT_TYPE" val="i"/>
  <p:tag name="KSO_WM_UNIT_INDEX" val="58"/>
</p:tagLst>
</file>

<file path=ppt/tags/tag3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9"/>
  <p:tag name="KSO_WM_UNIT_LAYERLEVEL" val="1"/>
  <p:tag name="KSO_WM_TAG_VERSION" val="1.0"/>
  <p:tag name="KSO_WM_UNIT_TYPE" val="i"/>
  <p:tag name="KSO_WM_UNIT_INDEX" val="59"/>
</p:tagLst>
</file>

<file path=ppt/tags/tag3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0"/>
  <p:tag name="KSO_WM_UNIT_LAYERLEVEL" val="1"/>
  <p:tag name="KSO_WM_TAG_VERSION" val="1.0"/>
  <p:tag name="KSO_WM_UNIT_TYPE" val="i"/>
  <p:tag name="KSO_WM_UNIT_INDEX" val="60"/>
</p:tagLst>
</file>

<file path=ppt/tags/tag3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1"/>
  <p:tag name="KSO_WM_UNIT_LAYERLEVEL" val="1"/>
  <p:tag name="KSO_WM_TAG_VERSION" val="1.0"/>
  <p:tag name="KSO_WM_UNIT_TYPE" val="i"/>
  <p:tag name="KSO_WM_UNIT_INDEX" val="61"/>
</p:tagLst>
</file>

<file path=ppt/tags/tag3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2"/>
  <p:tag name="KSO_WM_UNIT_LAYERLEVEL" val="1"/>
  <p:tag name="KSO_WM_TAG_VERSION" val="1.0"/>
  <p:tag name="KSO_WM_UNIT_TYPE" val="i"/>
  <p:tag name="KSO_WM_UNIT_INDEX" val="62"/>
</p:tagLst>
</file>

<file path=ppt/tags/tag32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5*f*1"/>
  <p:tag name="KSO_WM_UNIT_LAYERLEVEL" val="1"/>
  <p:tag name="KSO_WM_TAG_VERSION" val="1.0"/>
  <p:tag name="KSO_WM_BEAUTIFY_FLAG" val="#wm#"/>
  <p:tag name="KSO_WM_UNIT_PRESET_TEXT" val="单击此处编辑母版文本样式&#10;第二级&#10;第三级&#10;第四级&#10;第五级"/>
</p:tagLst>
</file>

<file path=ppt/tags/tag32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2"/>
  <p:tag name="KSO_WM_UNIT_ID" val="_5*f*2"/>
  <p:tag name="KSO_WM_UNIT_LAYERLEVEL" val="1"/>
  <p:tag name="KSO_WM_TAG_VERSION" val="1.0"/>
  <p:tag name="KSO_WM_BEAUTIFY_FLAG" val="#wm#"/>
  <p:tag name="KSO_WM_UNIT_PRESET_TEXT" val="单击此处编辑母版文本样式&#10;第二级&#10;第三级&#10;第四级&#10;第五级"/>
</p:tagLst>
</file>

<file path=ppt/tags/tag3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3"/>
  <p:tag name="KSO_WM_UNIT_LAYERLEVEL" val="1"/>
  <p:tag name="KSO_WM_TAG_VERSION" val="1.0"/>
  <p:tag name="KSO_WM_UNIT_CONTENT_GROUP_TYPE" val="titlestyle"/>
  <p:tag name="KSO_WM_UNIT_TYPE" val="i"/>
  <p:tag name="KSO_WM_UNIT_INDEX" val="63"/>
</p:tagLst>
</file>

<file path=ppt/tags/tag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2"/>
  <p:tag name="KSO_WM_UNIT_ID" val="_1*i*32"/>
  <p:tag name="KSO_WM_UNIT_LAYERLEVEL" val="1"/>
  <p:tag name="KSO_WM_TAG_VERSION" val="1.0"/>
</p:tagLst>
</file>

<file path=ppt/tags/tag3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4"/>
  <p:tag name="KSO_WM_UNIT_LAYERLEVEL" val="1"/>
  <p:tag name="KSO_WM_TAG_VERSION" val="1.0"/>
  <p:tag name="KSO_WM_UNIT_CONTENT_GROUP_TYPE" val="titlestyle"/>
  <p:tag name="KSO_WM_UNIT_TYPE" val="i"/>
  <p:tag name="KSO_WM_UNIT_INDEX" val="64"/>
</p:tagLst>
</file>

<file path=ppt/tags/tag33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5*a*1"/>
  <p:tag name="KSO_WM_UNIT_LAYERLEVEL" val="1"/>
  <p:tag name="KSO_WM_TAG_VERSION" val="1.0"/>
  <p:tag name="KSO_WM_BEAUTIFY_FLAG" val="#wm#"/>
  <p:tag name="KSO_WM_UNIT_CONTENT_GROUP_TYPE" val="titlestyle"/>
  <p:tag name="KSO_WM_UNIT_PRESET_TEXT" val="单击此处添加标题"/>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5.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UNIT_TYPE" val="i"/>
  <p:tag name="KSO_WM_UNIT_INDEX" val="1"/>
</p:tagLst>
</file>

<file path=ppt/tags/tag3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
  <p:tag name="KSO_WM_UNIT_LAYERLEVEL" val="1"/>
  <p:tag name="KSO_WM_TAG_VERSION" val="1.0"/>
  <p:tag name="KSO_WM_UNIT_TYPE" val="i"/>
  <p:tag name="KSO_WM_UNIT_INDEX" val="2"/>
</p:tagLst>
</file>

<file path=ppt/tags/tag3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
  <p:tag name="KSO_WM_UNIT_LAYERLEVEL" val="1"/>
  <p:tag name="KSO_WM_TAG_VERSION" val="1.0"/>
  <p:tag name="KSO_WM_UNIT_TYPE" val="i"/>
  <p:tag name="KSO_WM_UNIT_INDEX" val="3"/>
</p:tagLst>
</file>

<file path=ppt/tags/tag3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UNIT_TYPE" val="i"/>
  <p:tag name="KSO_WM_UNIT_INDEX" val="4"/>
</p:tagLst>
</file>

<file path=ppt/tags/tag3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UNIT_TYPE" val="i"/>
  <p:tag name="KSO_WM_UNIT_INDEX" val="5"/>
</p:tagLst>
</file>

<file path=ppt/tags/tag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3"/>
  <p:tag name="KSO_WM_UNIT_ID" val="_1*i*33"/>
  <p:tag name="KSO_WM_UNIT_LAYERLEVEL" val="1"/>
  <p:tag name="KSO_WM_TAG_VERSION" val="1.0"/>
</p:tagLst>
</file>

<file path=ppt/tags/tag3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6"/>
  <p:tag name="KSO_WM_UNIT_LAYERLEVEL" val="1"/>
  <p:tag name="KSO_WM_TAG_VERSION" val="1.0"/>
  <p:tag name="KSO_WM_UNIT_TYPE" val="i"/>
  <p:tag name="KSO_WM_UNIT_INDEX" val="6"/>
</p:tagLst>
</file>

<file path=ppt/tags/tag3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7"/>
  <p:tag name="KSO_WM_UNIT_LAYERLEVEL" val="1"/>
  <p:tag name="KSO_WM_TAG_VERSION" val="1.0"/>
  <p:tag name="KSO_WM_UNIT_TYPE" val="i"/>
  <p:tag name="KSO_WM_UNIT_INDEX" val="7"/>
</p:tagLst>
</file>

<file path=ppt/tags/tag3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8"/>
  <p:tag name="KSO_WM_UNIT_LAYERLEVEL" val="1"/>
  <p:tag name="KSO_WM_TAG_VERSION" val="1.0"/>
  <p:tag name="KSO_WM_UNIT_TYPE" val="i"/>
  <p:tag name="KSO_WM_UNIT_INDEX" val="8"/>
</p:tagLst>
</file>

<file path=ppt/tags/tag3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9"/>
  <p:tag name="KSO_WM_UNIT_LAYERLEVEL" val="1"/>
  <p:tag name="KSO_WM_TAG_VERSION" val="1.0"/>
  <p:tag name="KSO_WM_UNIT_TYPE" val="i"/>
  <p:tag name="KSO_WM_UNIT_INDEX" val="9"/>
</p:tagLst>
</file>

<file path=ppt/tags/tag3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0"/>
  <p:tag name="KSO_WM_UNIT_LAYERLEVEL" val="1"/>
  <p:tag name="KSO_WM_TAG_VERSION" val="1.0"/>
  <p:tag name="KSO_WM_UNIT_TYPE" val="i"/>
  <p:tag name="KSO_WM_UNIT_INDEX" val="10"/>
</p:tagLst>
</file>

<file path=ppt/tags/tag3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1"/>
  <p:tag name="KSO_WM_UNIT_LAYERLEVEL" val="1"/>
  <p:tag name="KSO_WM_TAG_VERSION" val="1.0"/>
  <p:tag name="KSO_WM_UNIT_TYPE" val="i"/>
  <p:tag name="KSO_WM_UNIT_INDEX" val="11"/>
</p:tagLst>
</file>

<file path=ppt/tags/tag3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2"/>
  <p:tag name="KSO_WM_UNIT_LAYERLEVEL" val="1"/>
  <p:tag name="KSO_WM_TAG_VERSION" val="1.0"/>
  <p:tag name="KSO_WM_UNIT_TYPE" val="i"/>
  <p:tag name="KSO_WM_UNIT_INDEX" val="12"/>
</p:tagLst>
</file>

<file path=ppt/tags/tag3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3"/>
  <p:tag name="KSO_WM_UNIT_LAYERLEVEL" val="1"/>
  <p:tag name="KSO_WM_TAG_VERSION" val="1.0"/>
  <p:tag name="KSO_WM_UNIT_TYPE" val="i"/>
  <p:tag name="KSO_WM_UNIT_INDEX" val="13"/>
</p:tagLst>
</file>

<file path=ppt/tags/tag3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4"/>
  <p:tag name="KSO_WM_UNIT_LAYERLEVEL" val="1"/>
  <p:tag name="KSO_WM_TAG_VERSION" val="1.0"/>
  <p:tag name="KSO_WM_UNIT_TYPE" val="i"/>
  <p:tag name="KSO_WM_UNIT_INDEX" val="14"/>
</p:tagLst>
</file>

<file path=ppt/tags/tag3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5"/>
  <p:tag name="KSO_WM_UNIT_LAYERLEVEL" val="1"/>
  <p:tag name="KSO_WM_TAG_VERSION" val="1.0"/>
  <p:tag name="KSO_WM_UNIT_TYPE" val="i"/>
  <p:tag name="KSO_WM_UNIT_INDEX" val="15"/>
</p:tagLst>
</file>

<file path=ppt/tags/tag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4"/>
  <p:tag name="KSO_WM_UNIT_ID" val="_1*i*34"/>
  <p:tag name="KSO_WM_UNIT_LAYERLEVEL" val="1"/>
  <p:tag name="KSO_WM_TAG_VERSION" val="1.0"/>
</p:tagLst>
</file>

<file path=ppt/tags/tag3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6"/>
  <p:tag name="KSO_WM_UNIT_LAYERLEVEL" val="1"/>
  <p:tag name="KSO_WM_TAG_VERSION" val="1.0"/>
  <p:tag name="KSO_WM_UNIT_TYPE" val="i"/>
  <p:tag name="KSO_WM_UNIT_INDEX" val="16"/>
</p:tagLst>
</file>

<file path=ppt/tags/tag35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7"/>
  <p:tag name="KSO_WM_UNIT_LAYERLEVEL" val="1"/>
  <p:tag name="KSO_WM_TAG_VERSION" val="1.0"/>
  <p:tag name="KSO_WM_UNIT_TYPE" val="i"/>
  <p:tag name="KSO_WM_UNIT_INDEX" val="17"/>
</p:tagLst>
</file>

<file path=ppt/tags/tag35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8"/>
  <p:tag name="KSO_WM_UNIT_LAYERLEVEL" val="1"/>
  <p:tag name="KSO_WM_TAG_VERSION" val="1.0"/>
  <p:tag name="KSO_WM_UNIT_TYPE" val="i"/>
  <p:tag name="KSO_WM_UNIT_INDEX" val="18"/>
</p:tagLst>
</file>

<file path=ppt/tags/tag35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9"/>
  <p:tag name="KSO_WM_UNIT_LAYERLEVEL" val="1"/>
  <p:tag name="KSO_WM_TAG_VERSION" val="1.0"/>
  <p:tag name="KSO_WM_UNIT_TYPE" val="i"/>
  <p:tag name="KSO_WM_UNIT_INDEX" val="19"/>
</p:tagLst>
</file>

<file path=ppt/tags/tag35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0"/>
  <p:tag name="KSO_WM_UNIT_LAYERLEVEL" val="1"/>
  <p:tag name="KSO_WM_TAG_VERSION" val="1.0"/>
  <p:tag name="KSO_WM_UNIT_TYPE" val="i"/>
  <p:tag name="KSO_WM_UNIT_INDEX" val="20"/>
</p:tagLst>
</file>

<file path=ppt/tags/tag35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1"/>
  <p:tag name="KSO_WM_UNIT_LAYERLEVEL" val="1"/>
  <p:tag name="KSO_WM_TAG_VERSION" val="1.0"/>
  <p:tag name="KSO_WM_UNIT_TYPE" val="i"/>
  <p:tag name="KSO_WM_UNIT_INDEX" val="21"/>
</p:tagLst>
</file>

<file path=ppt/tags/tag35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2"/>
  <p:tag name="KSO_WM_UNIT_LAYERLEVEL" val="1"/>
  <p:tag name="KSO_WM_TAG_VERSION" val="1.0"/>
  <p:tag name="KSO_WM_UNIT_TYPE" val="i"/>
  <p:tag name="KSO_WM_UNIT_INDEX" val="22"/>
</p:tagLst>
</file>

<file path=ppt/tags/tag35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3"/>
  <p:tag name="KSO_WM_UNIT_LAYERLEVEL" val="1"/>
  <p:tag name="KSO_WM_TAG_VERSION" val="1.0"/>
  <p:tag name="KSO_WM_UNIT_TYPE" val="i"/>
  <p:tag name="KSO_WM_UNIT_INDEX" val="23"/>
</p:tagLst>
</file>

<file path=ppt/tags/tag35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4"/>
  <p:tag name="KSO_WM_UNIT_LAYERLEVEL" val="1"/>
  <p:tag name="KSO_WM_TAG_VERSION" val="1.0"/>
  <p:tag name="KSO_WM_UNIT_TYPE" val="i"/>
  <p:tag name="KSO_WM_UNIT_INDEX" val="24"/>
</p:tagLst>
</file>

<file path=ppt/tags/tag35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5"/>
  <p:tag name="KSO_WM_UNIT_LAYERLEVEL" val="1"/>
  <p:tag name="KSO_WM_TAG_VERSION" val="1.0"/>
  <p:tag name="KSO_WM_UNIT_TYPE" val="i"/>
  <p:tag name="KSO_WM_UNIT_INDEX" val="25"/>
</p:tagLst>
</file>

<file path=ppt/tags/tag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5"/>
  <p:tag name="KSO_WM_UNIT_ID" val="_1*i*35"/>
  <p:tag name="KSO_WM_UNIT_LAYERLEVEL" val="1"/>
  <p:tag name="KSO_WM_TAG_VERSION" val="1.0"/>
</p:tagLst>
</file>

<file path=ppt/tags/tag36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6"/>
  <p:tag name="KSO_WM_UNIT_LAYERLEVEL" val="1"/>
  <p:tag name="KSO_WM_TAG_VERSION" val="1.0"/>
  <p:tag name="KSO_WM_UNIT_TYPE" val="i"/>
  <p:tag name="KSO_WM_UNIT_INDEX" val="26"/>
</p:tagLst>
</file>

<file path=ppt/tags/tag36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7"/>
  <p:tag name="KSO_WM_UNIT_LAYERLEVEL" val="1"/>
  <p:tag name="KSO_WM_TAG_VERSION" val="1.0"/>
  <p:tag name="KSO_WM_UNIT_TYPE" val="i"/>
  <p:tag name="KSO_WM_UNIT_INDEX" val="27"/>
</p:tagLst>
</file>

<file path=ppt/tags/tag36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8"/>
  <p:tag name="KSO_WM_UNIT_LAYERLEVEL" val="1"/>
  <p:tag name="KSO_WM_TAG_VERSION" val="1.0"/>
  <p:tag name="KSO_WM_UNIT_TYPE" val="i"/>
  <p:tag name="KSO_WM_UNIT_INDEX" val="28"/>
</p:tagLst>
</file>

<file path=ppt/tags/tag36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9"/>
  <p:tag name="KSO_WM_UNIT_LAYERLEVEL" val="1"/>
  <p:tag name="KSO_WM_TAG_VERSION" val="1.0"/>
  <p:tag name="KSO_WM_UNIT_TYPE" val="i"/>
  <p:tag name="KSO_WM_UNIT_INDEX" val="29"/>
</p:tagLst>
</file>

<file path=ppt/tags/tag36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0"/>
  <p:tag name="KSO_WM_UNIT_LAYERLEVEL" val="1"/>
  <p:tag name="KSO_WM_TAG_VERSION" val="1.0"/>
  <p:tag name="KSO_WM_UNIT_TYPE" val="i"/>
  <p:tag name="KSO_WM_UNIT_INDEX" val="30"/>
</p:tagLst>
</file>

<file path=ppt/tags/tag36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1"/>
  <p:tag name="KSO_WM_UNIT_LAYERLEVEL" val="1"/>
  <p:tag name="KSO_WM_TAG_VERSION" val="1.0"/>
  <p:tag name="KSO_WM_UNIT_TYPE" val="i"/>
  <p:tag name="KSO_WM_UNIT_INDEX" val="31"/>
</p:tagLst>
</file>

<file path=ppt/tags/tag36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2"/>
  <p:tag name="KSO_WM_UNIT_LAYERLEVEL" val="1"/>
  <p:tag name="KSO_WM_TAG_VERSION" val="1.0"/>
  <p:tag name="KSO_WM_UNIT_TYPE" val="i"/>
  <p:tag name="KSO_WM_UNIT_INDEX" val="32"/>
</p:tagLst>
</file>

<file path=ppt/tags/tag36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3"/>
  <p:tag name="KSO_WM_UNIT_LAYERLEVEL" val="1"/>
  <p:tag name="KSO_WM_TAG_VERSION" val="1.0"/>
  <p:tag name="KSO_WM_UNIT_TYPE" val="i"/>
  <p:tag name="KSO_WM_UNIT_INDEX" val="33"/>
</p:tagLst>
</file>

<file path=ppt/tags/tag36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4"/>
  <p:tag name="KSO_WM_UNIT_LAYERLEVEL" val="1"/>
  <p:tag name="KSO_WM_TAG_VERSION" val="1.0"/>
  <p:tag name="KSO_WM_UNIT_TYPE" val="i"/>
  <p:tag name="KSO_WM_UNIT_INDEX" val="34"/>
</p:tagLst>
</file>

<file path=ppt/tags/tag36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5"/>
  <p:tag name="KSO_WM_UNIT_LAYERLEVEL" val="1"/>
  <p:tag name="KSO_WM_TAG_VERSION" val="1.0"/>
  <p:tag name="KSO_WM_UNIT_TYPE" val="i"/>
  <p:tag name="KSO_WM_UNIT_INDEX" val="35"/>
</p:tagLst>
</file>

<file path=ppt/tags/tag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6"/>
  <p:tag name="KSO_WM_UNIT_ID" val="_1*i*36"/>
  <p:tag name="KSO_WM_UNIT_LAYERLEVEL" val="1"/>
  <p:tag name="KSO_WM_TAG_VERSION" val="1.0"/>
</p:tagLst>
</file>

<file path=ppt/tags/tag37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6"/>
  <p:tag name="KSO_WM_UNIT_LAYERLEVEL" val="1"/>
  <p:tag name="KSO_WM_TAG_VERSION" val="1.0"/>
  <p:tag name="KSO_WM_UNIT_TYPE" val="i"/>
  <p:tag name="KSO_WM_UNIT_INDEX" val="36"/>
</p:tagLst>
</file>

<file path=ppt/tags/tag37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7"/>
  <p:tag name="KSO_WM_UNIT_LAYERLEVEL" val="1"/>
  <p:tag name="KSO_WM_TAG_VERSION" val="1.0"/>
  <p:tag name="KSO_WM_UNIT_TYPE" val="i"/>
  <p:tag name="KSO_WM_UNIT_INDEX" val="37"/>
</p:tagLst>
</file>

<file path=ppt/tags/tag3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8"/>
  <p:tag name="KSO_WM_UNIT_LAYERLEVEL" val="1"/>
  <p:tag name="KSO_WM_TAG_VERSION" val="1.0"/>
  <p:tag name="KSO_WM_UNIT_TYPE" val="i"/>
  <p:tag name="KSO_WM_UNIT_INDEX" val="38"/>
</p:tagLst>
</file>

<file path=ppt/tags/tag3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9"/>
  <p:tag name="KSO_WM_UNIT_LAYERLEVEL" val="1"/>
  <p:tag name="KSO_WM_TAG_VERSION" val="1.0"/>
  <p:tag name="KSO_WM_UNIT_TYPE" val="i"/>
  <p:tag name="KSO_WM_UNIT_INDEX" val="39"/>
</p:tagLst>
</file>

<file path=ppt/tags/tag3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40"/>
  <p:tag name="KSO_WM_UNIT_LAYERLEVEL" val="1"/>
  <p:tag name="KSO_WM_TAG_VERSION" val="1.0"/>
  <p:tag name="KSO_WM_UNIT_TYPE" val="i"/>
  <p:tag name="KSO_WM_UNIT_INDEX" val="40"/>
</p:tagLst>
</file>

<file path=ppt/tags/tag3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41"/>
  <p:tag name="KSO_WM_UNIT_LAYERLEVEL" val="1"/>
  <p:tag name="KSO_WM_TAG_VERSION" val="1.0"/>
  <p:tag name="KSO_WM_UNIT_TYPE" val="i"/>
  <p:tag name="KSO_WM_UNIT_INDEX" val="41"/>
</p:tagLst>
</file>

<file path=ppt/tags/tag3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2"/>
  <p:tag name="KSO_WM_UNIT_LAYERLEVEL" val="1"/>
  <p:tag name="KSO_WM_TAG_VERSION" val="1.0"/>
  <p:tag name="KSO_WM_UNIT_TYPE" val="i"/>
  <p:tag name="KSO_WM_UNIT_INDEX" val="42"/>
</p:tagLst>
</file>

<file path=ppt/tags/tag3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3"/>
  <p:tag name="KSO_WM_UNIT_LAYERLEVEL" val="1"/>
  <p:tag name="KSO_WM_TAG_VERSION" val="1.0"/>
  <p:tag name="KSO_WM_UNIT_TYPE" val="i"/>
  <p:tag name="KSO_WM_UNIT_INDEX" val="43"/>
</p:tagLst>
</file>

<file path=ppt/tags/tag3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4"/>
  <p:tag name="KSO_WM_UNIT_LAYERLEVEL" val="1"/>
  <p:tag name="KSO_WM_TAG_VERSION" val="1.0"/>
  <p:tag name="KSO_WM_UNIT_TYPE" val="i"/>
  <p:tag name="KSO_WM_UNIT_INDEX" val="44"/>
</p:tagLst>
</file>

<file path=ppt/tags/tag3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5"/>
  <p:tag name="KSO_WM_UNIT_LAYERLEVEL" val="1"/>
  <p:tag name="KSO_WM_TAG_VERSION" val="1.0"/>
  <p:tag name="KSO_WM_UNIT_TYPE" val="i"/>
  <p:tag name="KSO_WM_UNIT_INDEX" val="45"/>
</p:tagLst>
</file>

<file path=ppt/tags/tag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7"/>
  <p:tag name="KSO_WM_UNIT_ID" val="_1*i*37"/>
  <p:tag name="KSO_WM_UNIT_LAYERLEVEL" val="1"/>
  <p:tag name="KSO_WM_TAG_VERSION" val="1.0"/>
</p:tagLst>
</file>

<file path=ppt/tags/tag3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6"/>
  <p:tag name="KSO_WM_UNIT_LAYERLEVEL" val="1"/>
  <p:tag name="KSO_WM_TAG_VERSION" val="1.0"/>
  <p:tag name="KSO_WM_UNIT_TYPE" val="i"/>
  <p:tag name="KSO_WM_UNIT_INDEX" val="46"/>
</p:tagLst>
</file>

<file path=ppt/tags/tag3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7"/>
  <p:tag name="KSO_WM_UNIT_LAYERLEVEL" val="1"/>
  <p:tag name="KSO_WM_TAG_VERSION" val="1.0"/>
  <p:tag name="KSO_WM_UNIT_TYPE" val="i"/>
  <p:tag name="KSO_WM_UNIT_INDEX" val="47"/>
</p:tagLst>
</file>

<file path=ppt/tags/tag3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8"/>
  <p:tag name="KSO_WM_UNIT_LAYERLEVEL" val="1"/>
  <p:tag name="KSO_WM_TAG_VERSION" val="1.0"/>
  <p:tag name="KSO_WM_UNIT_TYPE" val="i"/>
  <p:tag name="KSO_WM_UNIT_INDEX" val="48"/>
</p:tagLst>
</file>

<file path=ppt/tags/tag3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9"/>
  <p:tag name="KSO_WM_UNIT_LAYERLEVEL" val="1"/>
  <p:tag name="KSO_WM_TAG_VERSION" val="1.0"/>
  <p:tag name="KSO_WM_UNIT_TYPE" val="i"/>
  <p:tag name="KSO_WM_UNIT_INDEX" val="49"/>
</p:tagLst>
</file>

<file path=ppt/tags/tag3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0"/>
  <p:tag name="KSO_WM_UNIT_LAYERLEVEL" val="1"/>
  <p:tag name="KSO_WM_TAG_VERSION" val="1.0"/>
  <p:tag name="KSO_WM_UNIT_TYPE" val="i"/>
  <p:tag name="KSO_WM_UNIT_INDEX" val="50"/>
</p:tagLst>
</file>

<file path=ppt/tags/tag3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1"/>
  <p:tag name="KSO_WM_UNIT_LAYERLEVEL" val="1"/>
  <p:tag name="KSO_WM_TAG_VERSION" val="1.0"/>
  <p:tag name="KSO_WM_UNIT_TYPE" val="i"/>
  <p:tag name="KSO_WM_UNIT_INDEX" val="51"/>
</p:tagLst>
</file>

<file path=ppt/tags/tag3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2"/>
  <p:tag name="KSO_WM_UNIT_LAYERLEVEL" val="1"/>
  <p:tag name="KSO_WM_TAG_VERSION" val="1.0"/>
  <p:tag name="KSO_WM_UNIT_TYPE" val="i"/>
  <p:tag name="KSO_WM_UNIT_INDEX" val="52"/>
</p:tagLst>
</file>

<file path=ppt/tags/tag3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3"/>
  <p:tag name="KSO_WM_UNIT_LAYERLEVEL" val="1"/>
  <p:tag name="KSO_WM_TAG_VERSION" val="1.0"/>
  <p:tag name="KSO_WM_UNIT_TYPE" val="i"/>
  <p:tag name="KSO_WM_UNIT_INDEX" val="53"/>
</p:tagLst>
</file>

<file path=ppt/tags/tag3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4"/>
  <p:tag name="KSO_WM_UNIT_LAYERLEVEL" val="1"/>
  <p:tag name="KSO_WM_TAG_VERSION" val="1.0"/>
  <p:tag name="KSO_WM_UNIT_TYPE" val="i"/>
  <p:tag name="KSO_WM_UNIT_INDEX" val="54"/>
</p:tagLst>
</file>

<file path=ppt/tags/tag3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5"/>
  <p:tag name="KSO_WM_UNIT_LAYERLEVEL" val="1"/>
  <p:tag name="KSO_WM_TAG_VERSION" val="1.0"/>
  <p:tag name="KSO_WM_UNIT_TYPE" val="i"/>
  <p:tag name="KSO_WM_UNIT_INDEX" val="55"/>
</p:tagLst>
</file>

<file path=ppt/tags/tag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8"/>
  <p:tag name="KSO_WM_UNIT_ID" val="_1*i*38"/>
  <p:tag name="KSO_WM_UNIT_LAYERLEVEL" val="1"/>
  <p:tag name="KSO_WM_TAG_VERSION" val="1.0"/>
</p:tagLst>
</file>

<file path=ppt/tags/tag3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6"/>
  <p:tag name="KSO_WM_UNIT_LAYERLEVEL" val="1"/>
  <p:tag name="KSO_WM_TAG_VERSION" val="1.0"/>
  <p:tag name="KSO_WM_UNIT_TYPE" val="i"/>
  <p:tag name="KSO_WM_UNIT_INDEX" val="56"/>
</p:tagLst>
</file>

<file path=ppt/tags/tag3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7"/>
  <p:tag name="KSO_WM_UNIT_LAYERLEVEL" val="1"/>
  <p:tag name="KSO_WM_TAG_VERSION" val="1.0"/>
  <p:tag name="KSO_WM_UNIT_TYPE" val="i"/>
  <p:tag name="KSO_WM_UNIT_INDEX" val="57"/>
</p:tagLst>
</file>

<file path=ppt/tags/tag3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8"/>
  <p:tag name="KSO_WM_UNIT_LAYERLEVEL" val="1"/>
  <p:tag name="KSO_WM_TAG_VERSION" val="1.0"/>
  <p:tag name="KSO_WM_UNIT_TYPE" val="i"/>
  <p:tag name="KSO_WM_UNIT_INDEX" val="58"/>
</p:tagLst>
</file>

<file path=ppt/tags/tag3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9"/>
  <p:tag name="KSO_WM_UNIT_LAYERLEVEL" val="1"/>
  <p:tag name="KSO_WM_TAG_VERSION" val="1.0"/>
  <p:tag name="KSO_WM_UNIT_TYPE" val="i"/>
  <p:tag name="KSO_WM_UNIT_INDEX" val="59"/>
</p:tagLst>
</file>

<file path=ppt/tags/tag3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0"/>
  <p:tag name="KSO_WM_UNIT_LAYERLEVEL" val="1"/>
  <p:tag name="KSO_WM_TAG_VERSION" val="1.0"/>
  <p:tag name="KSO_WM_UNIT_TYPE" val="i"/>
  <p:tag name="KSO_WM_UNIT_INDEX" val="60"/>
</p:tagLst>
</file>

<file path=ppt/tags/tag3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1"/>
  <p:tag name="KSO_WM_UNIT_LAYERLEVEL" val="1"/>
  <p:tag name="KSO_WM_TAG_VERSION" val="1.0"/>
  <p:tag name="KSO_WM_UNIT_TYPE" val="i"/>
  <p:tag name="KSO_WM_UNIT_INDEX" val="61"/>
</p:tagLst>
</file>

<file path=ppt/tags/tag3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2"/>
  <p:tag name="KSO_WM_UNIT_LAYERLEVEL" val="1"/>
  <p:tag name="KSO_WM_TAG_VERSION" val="1.0"/>
  <p:tag name="KSO_WM_UNIT_TYPE" val="i"/>
  <p:tag name="KSO_WM_UNIT_INDEX" val="62"/>
</p:tagLst>
</file>

<file path=ppt/tags/tag39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2_1"/>
  <p:tag name="KSO_WM_UNIT_ID" val="_6*h_f*2_1"/>
  <p:tag name="KSO_WM_UNIT_LAYERLEVEL" val="1_1"/>
  <p:tag name="KSO_WM_TAG_VERSION" val="1.0"/>
  <p:tag name="KSO_WM_BEAUTIFY_FLAG" val="#wm#"/>
  <p:tag name="KSO_WM_UNIT_PRESET_TEXT" val="单击此处编辑母版文本样式&#10;第二级&#10;第三级&#10;第四级&#10;第五级"/>
</p:tagLst>
</file>

<file path=ppt/tags/tag39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2_1"/>
  <p:tag name="KSO_WM_UNIT_ID" val="_6*h_a*2_1"/>
  <p:tag name="KSO_WM_UNIT_LAYERLEVEL" val="1_1"/>
  <p:tag name="KSO_WM_TAG_VERSION" val="1.0"/>
  <p:tag name="KSO_WM_BEAUTIFY_FLAG" val="#wm#"/>
</p:tagLst>
</file>

<file path=ppt/tags/tag39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1_1"/>
  <p:tag name="KSO_WM_UNIT_ID" val="_6*h_f*1_1"/>
  <p:tag name="KSO_WM_UNIT_LAYERLEVEL" val="1_1"/>
  <p:tag name="KSO_WM_TAG_VERSION" val="1.0"/>
  <p:tag name="KSO_WM_BEAUTIFY_FLAG" val="#wm#"/>
  <p:tag name="KSO_WM_UNIT_PRESET_TEXT" val="单击此处编辑母版文本样式&#10;第二级&#10;第三级&#10;第四级&#10;第五级"/>
</p:tagLst>
</file>

<file path=ppt/tags/tag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
  <p:tag name="KSO_WM_UNIT_ID" val="_1*i*3"/>
  <p:tag name="KSO_WM_UNIT_LAYERLEVEL" val="1"/>
  <p:tag name="KSO_WM_TAG_VERSION" val="1.0"/>
</p:tagLst>
</file>

<file path=ppt/tags/tag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9"/>
  <p:tag name="KSO_WM_UNIT_ID" val="_1*i*39"/>
  <p:tag name="KSO_WM_UNIT_LAYERLEVEL" val="1"/>
  <p:tag name="KSO_WM_TAG_VERSION" val="1.0"/>
</p:tagLst>
</file>

<file path=ppt/tags/tag40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1_1"/>
  <p:tag name="KSO_WM_UNIT_ID" val="_6*h_a*1_1"/>
  <p:tag name="KSO_WM_UNIT_LAYERLEVEL" val="1_1"/>
  <p:tag name="KSO_WM_TAG_VERSION" val="1.0"/>
  <p:tag name="KSO_WM_BEAUTIFY_FLAG" val="#wm#"/>
</p:tagLst>
</file>

<file path=ppt/tags/tag4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3"/>
  <p:tag name="KSO_WM_UNIT_LAYERLEVEL" val="1"/>
  <p:tag name="KSO_WM_TAG_VERSION" val="1.0"/>
  <p:tag name="KSO_WM_UNIT_CONTENT_GROUP_TYPE" val="titlestyle"/>
  <p:tag name="KSO_WM_UNIT_TYPE" val="i"/>
  <p:tag name="KSO_WM_UNIT_INDEX" val="63"/>
</p:tagLst>
</file>

<file path=ppt/tags/tag4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4"/>
  <p:tag name="KSO_WM_UNIT_LAYERLEVEL" val="1"/>
  <p:tag name="KSO_WM_TAG_VERSION" val="1.0"/>
  <p:tag name="KSO_WM_UNIT_CONTENT_GROUP_TYPE" val="titlestyle"/>
  <p:tag name="KSO_WM_UNIT_TYPE" val="i"/>
  <p:tag name="KSO_WM_UNIT_INDEX" val="64"/>
</p:tagLst>
</file>

<file path=ppt/tags/tag40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6*a*1"/>
  <p:tag name="KSO_WM_UNIT_LAYERLEVEL" val="1"/>
  <p:tag name="KSO_WM_TAG_VERSION" val="1.0"/>
  <p:tag name="KSO_WM_BEAUTIFY_FLAG" val="#wm#"/>
  <p:tag name="KSO_WM_UNIT_CONTENT_GROUP_TYPE" val="titlestyle"/>
  <p:tag name="KSO_WM_UNIT_PRESET_TEXT" val="单击此处添加标题"/>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7.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7*i*1"/>
  <p:tag name="KSO_WM_UNIT_LAYERLEVEL" val="1"/>
  <p:tag name="KSO_WM_TAG_VERSION" val="1.0"/>
  <p:tag name="KSO_WM_UNIT_TYPE" val="i"/>
  <p:tag name="KSO_WM_UNIT_INDEX" val="1"/>
</p:tagLst>
</file>

<file path=ppt/tags/tag4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
  <p:tag name="KSO_WM_UNIT_LAYERLEVEL" val="1"/>
  <p:tag name="KSO_WM_TAG_VERSION" val="1.0"/>
  <p:tag name="KSO_WM_UNIT_TYPE" val="i"/>
  <p:tag name="KSO_WM_UNIT_INDEX" val="2"/>
</p:tagLst>
</file>

<file path=ppt/tags/tag4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
  <p:tag name="KSO_WM_UNIT_LAYERLEVEL" val="1"/>
  <p:tag name="KSO_WM_TAG_VERSION" val="1.0"/>
  <p:tag name="KSO_WM_UNIT_TYPE" val="i"/>
  <p:tag name="KSO_WM_UNIT_INDEX" val="3"/>
</p:tagLst>
</file>

<file path=ppt/tags/tag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40"/>
  <p:tag name="KSO_WM_UNIT_ID" val="_1*i*40"/>
  <p:tag name="KSO_WM_UNIT_LAYERLEVEL" val="1"/>
  <p:tag name="KSO_WM_TAG_VERSION" val="1.0"/>
</p:tagLst>
</file>

<file path=ppt/tags/tag4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4"/>
  <p:tag name="KSO_WM_UNIT_LAYERLEVEL" val="1"/>
  <p:tag name="KSO_WM_TAG_VERSION" val="1.0"/>
  <p:tag name="KSO_WM_UNIT_TYPE" val="i"/>
  <p:tag name="KSO_WM_UNIT_INDEX" val="4"/>
</p:tagLst>
</file>

<file path=ppt/tags/tag4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5"/>
  <p:tag name="KSO_WM_UNIT_LAYERLEVEL" val="1"/>
  <p:tag name="KSO_WM_TAG_VERSION" val="1.0"/>
  <p:tag name="KSO_WM_UNIT_TYPE" val="i"/>
  <p:tag name="KSO_WM_UNIT_INDEX" val="5"/>
</p:tagLst>
</file>

<file path=ppt/tags/tag4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6"/>
  <p:tag name="KSO_WM_UNIT_LAYERLEVEL" val="1"/>
  <p:tag name="KSO_WM_TAG_VERSION" val="1.0"/>
  <p:tag name="KSO_WM_UNIT_TYPE" val="i"/>
  <p:tag name="KSO_WM_UNIT_INDEX" val="6"/>
</p:tagLst>
</file>

<file path=ppt/tags/tag4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7"/>
  <p:tag name="KSO_WM_UNIT_LAYERLEVEL" val="1"/>
  <p:tag name="KSO_WM_TAG_VERSION" val="1.0"/>
  <p:tag name="KSO_WM_UNIT_TYPE" val="i"/>
  <p:tag name="KSO_WM_UNIT_INDEX" val="7"/>
</p:tagLst>
</file>

<file path=ppt/tags/tag4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8"/>
  <p:tag name="KSO_WM_UNIT_LAYERLEVEL" val="1"/>
  <p:tag name="KSO_WM_TAG_VERSION" val="1.0"/>
  <p:tag name="KSO_WM_UNIT_TYPE" val="i"/>
  <p:tag name="KSO_WM_UNIT_INDEX" val="8"/>
</p:tagLst>
</file>

<file path=ppt/tags/tag4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9"/>
  <p:tag name="KSO_WM_UNIT_LAYERLEVEL" val="1"/>
  <p:tag name="KSO_WM_TAG_VERSION" val="1.0"/>
  <p:tag name="KSO_WM_UNIT_TYPE" val="i"/>
  <p:tag name="KSO_WM_UNIT_INDEX" val="9"/>
</p:tagLst>
</file>

<file path=ppt/tags/tag4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0"/>
  <p:tag name="KSO_WM_UNIT_LAYERLEVEL" val="1"/>
  <p:tag name="KSO_WM_TAG_VERSION" val="1.0"/>
  <p:tag name="KSO_WM_UNIT_TYPE" val="i"/>
  <p:tag name="KSO_WM_UNIT_INDEX" val="10"/>
</p:tagLst>
</file>

<file path=ppt/tags/tag4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1"/>
  <p:tag name="KSO_WM_UNIT_LAYERLEVEL" val="1"/>
  <p:tag name="KSO_WM_TAG_VERSION" val="1.0"/>
  <p:tag name="KSO_WM_UNIT_TYPE" val="i"/>
  <p:tag name="KSO_WM_UNIT_INDEX" val="11"/>
</p:tagLst>
</file>

<file path=ppt/tags/tag4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2"/>
  <p:tag name="KSO_WM_UNIT_LAYERLEVEL" val="1"/>
  <p:tag name="KSO_WM_TAG_VERSION" val="1.0"/>
  <p:tag name="KSO_WM_UNIT_TYPE" val="i"/>
  <p:tag name="KSO_WM_UNIT_INDEX" val="12"/>
</p:tagLst>
</file>

<file path=ppt/tags/tag4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3"/>
  <p:tag name="KSO_WM_UNIT_LAYERLEVEL" val="1"/>
  <p:tag name="KSO_WM_TAG_VERSION" val="1.0"/>
  <p:tag name="KSO_WM_UNIT_TYPE" val="i"/>
  <p:tag name="KSO_WM_UNIT_INDEX" val="13"/>
</p:tagLst>
</file>

<file path=ppt/tags/tag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41"/>
  <p:tag name="KSO_WM_UNIT_ID" val="_1*i*41"/>
  <p:tag name="KSO_WM_UNIT_LAYERLEVEL" val="1"/>
  <p:tag name="KSO_WM_TAG_VERSION" val="1.0"/>
</p:tagLst>
</file>

<file path=ppt/tags/tag4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4"/>
  <p:tag name="KSO_WM_UNIT_LAYERLEVEL" val="1"/>
  <p:tag name="KSO_WM_TAG_VERSION" val="1.0"/>
  <p:tag name="KSO_WM_UNIT_TYPE" val="i"/>
  <p:tag name="KSO_WM_UNIT_INDEX" val="14"/>
</p:tagLst>
</file>

<file path=ppt/tags/tag4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5"/>
  <p:tag name="KSO_WM_UNIT_LAYERLEVEL" val="1"/>
  <p:tag name="KSO_WM_TAG_VERSION" val="1.0"/>
  <p:tag name="KSO_WM_UNIT_TYPE" val="i"/>
  <p:tag name="KSO_WM_UNIT_INDEX" val="15"/>
</p:tagLst>
</file>

<file path=ppt/tags/tag4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6"/>
  <p:tag name="KSO_WM_UNIT_LAYERLEVEL" val="1"/>
  <p:tag name="KSO_WM_TAG_VERSION" val="1.0"/>
  <p:tag name="KSO_WM_UNIT_TYPE" val="i"/>
  <p:tag name="KSO_WM_UNIT_INDEX" val="16"/>
</p:tagLst>
</file>

<file path=ppt/tags/tag4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7"/>
  <p:tag name="KSO_WM_UNIT_LAYERLEVEL" val="1"/>
  <p:tag name="KSO_WM_TAG_VERSION" val="1.0"/>
  <p:tag name="KSO_WM_UNIT_TYPE" val="i"/>
  <p:tag name="KSO_WM_UNIT_INDEX" val="17"/>
</p:tagLst>
</file>

<file path=ppt/tags/tag4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8"/>
  <p:tag name="KSO_WM_UNIT_LAYERLEVEL" val="1"/>
  <p:tag name="KSO_WM_TAG_VERSION" val="1.0"/>
  <p:tag name="KSO_WM_UNIT_TYPE" val="i"/>
  <p:tag name="KSO_WM_UNIT_INDEX" val="18"/>
</p:tagLst>
</file>

<file path=ppt/tags/tag4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9"/>
  <p:tag name="KSO_WM_UNIT_LAYERLEVEL" val="1"/>
  <p:tag name="KSO_WM_TAG_VERSION" val="1.0"/>
  <p:tag name="KSO_WM_UNIT_TYPE" val="i"/>
  <p:tag name="KSO_WM_UNIT_INDEX" val="19"/>
</p:tagLst>
</file>

<file path=ppt/tags/tag4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0"/>
  <p:tag name="KSO_WM_UNIT_LAYERLEVEL" val="1"/>
  <p:tag name="KSO_WM_TAG_VERSION" val="1.0"/>
  <p:tag name="KSO_WM_UNIT_TYPE" val="i"/>
  <p:tag name="KSO_WM_UNIT_INDEX" val="20"/>
</p:tagLst>
</file>

<file path=ppt/tags/tag4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1"/>
  <p:tag name="KSO_WM_UNIT_LAYERLEVEL" val="1"/>
  <p:tag name="KSO_WM_TAG_VERSION" val="1.0"/>
  <p:tag name="KSO_WM_UNIT_TYPE" val="i"/>
  <p:tag name="KSO_WM_UNIT_INDEX" val="21"/>
</p:tagLst>
</file>

<file path=ppt/tags/tag4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2"/>
  <p:tag name="KSO_WM_UNIT_LAYERLEVEL" val="1"/>
  <p:tag name="KSO_WM_TAG_VERSION" val="1.0"/>
  <p:tag name="KSO_WM_UNIT_TYPE" val="i"/>
  <p:tag name="KSO_WM_UNIT_INDEX" val="22"/>
</p:tagLst>
</file>

<file path=ppt/tags/tag4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3"/>
  <p:tag name="KSO_WM_UNIT_LAYERLEVEL" val="1"/>
  <p:tag name="KSO_WM_TAG_VERSION" val="1.0"/>
  <p:tag name="KSO_WM_UNIT_TYPE" val="i"/>
  <p:tag name="KSO_WM_UNIT_INDEX" val="23"/>
</p:tagLst>
</file>

<file path=ppt/tags/tag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2"/>
  <p:tag name="KSO_WM_UNIT_ID" val="_1*i*42"/>
  <p:tag name="KSO_WM_UNIT_LAYERLEVEL" val="1"/>
  <p:tag name="KSO_WM_TAG_VERSION" val="1.0"/>
</p:tagLst>
</file>

<file path=ppt/tags/tag4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4"/>
  <p:tag name="KSO_WM_UNIT_LAYERLEVEL" val="1"/>
  <p:tag name="KSO_WM_TAG_VERSION" val="1.0"/>
  <p:tag name="KSO_WM_UNIT_TYPE" val="i"/>
  <p:tag name="KSO_WM_UNIT_INDEX" val="24"/>
</p:tagLst>
</file>

<file path=ppt/tags/tag4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5"/>
  <p:tag name="KSO_WM_UNIT_LAYERLEVEL" val="1"/>
  <p:tag name="KSO_WM_TAG_VERSION" val="1.0"/>
  <p:tag name="KSO_WM_UNIT_TYPE" val="i"/>
  <p:tag name="KSO_WM_UNIT_INDEX" val="25"/>
</p:tagLst>
</file>

<file path=ppt/tags/tag4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6"/>
  <p:tag name="KSO_WM_UNIT_LAYERLEVEL" val="1"/>
  <p:tag name="KSO_WM_TAG_VERSION" val="1.0"/>
  <p:tag name="KSO_WM_UNIT_TYPE" val="i"/>
  <p:tag name="KSO_WM_UNIT_INDEX" val="26"/>
</p:tagLst>
</file>

<file path=ppt/tags/tag4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7"/>
  <p:tag name="KSO_WM_UNIT_LAYERLEVEL" val="1"/>
  <p:tag name="KSO_WM_TAG_VERSION" val="1.0"/>
  <p:tag name="KSO_WM_UNIT_TYPE" val="i"/>
  <p:tag name="KSO_WM_UNIT_INDEX" val="27"/>
</p:tagLst>
</file>

<file path=ppt/tags/tag4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8"/>
  <p:tag name="KSO_WM_UNIT_LAYERLEVEL" val="1"/>
  <p:tag name="KSO_WM_TAG_VERSION" val="1.0"/>
  <p:tag name="KSO_WM_UNIT_TYPE" val="i"/>
  <p:tag name="KSO_WM_UNIT_INDEX" val="28"/>
</p:tagLst>
</file>

<file path=ppt/tags/tag4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9"/>
  <p:tag name="KSO_WM_UNIT_LAYERLEVEL" val="1"/>
  <p:tag name="KSO_WM_TAG_VERSION" val="1.0"/>
  <p:tag name="KSO_WM_UNIT_TYPE" val="i"/>
  <p:tag name="KSO_WM_UNIT_INDEX" val="29"/>
</p:tagLst>
</file>

<file path=ppt/tags/tag4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0"/>
  <p:tag name="KSO_WM_UNIT_LAYERLEVEL" val="1"/>
  <p:tag name="KSO_WM_TAG_VERSION" val="1.0"/>
  <p:tag name="KSO_WM_UNIT_TYPE" val="i"/>
  <p:tag name="KSO_WM_UNIT_INDEX" val="30"/>
</p:tagLst>
</file>

<file path=ppt/tags/tag4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1"/>
  <p:tag name="KSO_WM_UNIT_LAYERLEVEL" val="1"/>
  <p:tag name="KSO_WM_TAG_VERSION" val="1.0"/>
  <p:tag name="KSO_WM_UNIT_TYPE" val="i"/>
  <p:tag name="KSO_WM_UNIT_INDEX" val="31"/>
</p:tagLst>
</file>

<file path=ppt/tags/tag4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2"/>
  <p:tag name="KSO_WM_UNIT_LAYERLEVEL" val="1"/>
  <p:tag name="KSO_WM_TAG_VERSION" val="1.0"/>
  <p:tag name="KSO_WM_UNIT_TYPE" val="i"/>
  <p:tag name="KSO_WM_UNIT_INDEX" val="32"/>
</p:tagLst>
</file>

<file path=ppt/tags/tag4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3"/>
  <p:tag name="KSO_WM_UNIT_LAYERLEVEL" val="1"/>
  <p:tag name="KSO_WM_TAG_VERSION" val="1.0"/>
  <p:tag name="KSO_WM_UNIT_TYPE" val="i"/>
  <p:tag name="KSO_WM_UNIT_INDEX" val="33"/>
</p:tagLst>
</file>

<file path=ppt/tags/tag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3"/>
  <p:tag name="KSO_WM_UNIT_ID" val="_1*i*43"/>
  <p:tag name="KSO_WM_UNIT_LAYERLEVEL" val="1"/>
  <p:tag name="KSO_WM_TAG_VERSION" val="1.0"/>
</p:tagLst>
</file>

<file path=ppt/tags/tag4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4"/>
  <p:tag name="KSO_WM_UNIT_LAYERLEVEL" val="1"/>
  <p:tag name="KSO_WM_TAG_VERSION" val="1.0"/>
  <p:tag name="KSO_WM_UNIT_TYPE" val="i"/>
  <p:tag name="KSO_WM_UNIT_INDEX" val="34"/>
</p:tagLst>
</file>

<file path=ppt/tags/tag4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5"/>
  <p:tag name="KSO_WM_UNIT_LAYERLEVEL" val="1"/>
  <p:tag name="KSO_WM_TAG_VERSION" val="1.0"/>
  <p:tag name="KSO_WM_UNIT_TYPE" val="i"/>
  <p:tag name="KSO_WM_UNIT_INDEX" val="35"/>
</p:tagLst>
</file>

<file path=ppt/tags/tag4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6"/>
  <p:tag name="KSO_WM_UNIT_LAYERLEVEL" val="1"/>
  <p:tag name="KSO_WM_TAG_VERSION" val="1.0"/>
  <p:tag name="KSO_WM_UNIT_TYPE" val="i"/>
  <p:tag name="KSO_WM_UNIT_INDEX" val="36"/>
</p:tagLst>
</file>

<file path=ppt/tags/tag4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7"/>
  <p:tag name="KSO_WM_UNIT_LAYERLEVEL" val="1"/>
  <p:tag name="KSO_WM_TAG_VERSION" val="1.0"/>
  <p:tag name="KSO_WM_UNIT_TYPE" val="i"/>
  <p:tag name="KSO_WM_UNIT_INDEX" val="37"/>
</p:tagLst>
</file>

<file path=ppt/tags/tag4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8"/>
  <p:tag name="KSO_WM_UNIT_LAYERLEVEL" val="1"/>
  <p:tag name="KSO_WM_TAG_VERSION" val="1.0"/>
  <p:tag name="KSO_WM_UNIT_TYPE" val="i"/>
  <p:tag name="KSO_WM_UNIT_INDEX" val="38"/>
</p:tagLst>
</file>

<file path=ppt/tags/tag4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9"/>
  <p:tag name="KSO_WM_UNIT_LAYERLEVEL" val="1"/>
  <p:tag name="KSO_WM_TAG_VERSION" val="1.0"/>
  <p:tag name="KSO_WM_UNIT_TYPE" val="i"/>
  <p:tag name="KSO_WM_UNIT_INDEX" val="39"/>
</p:tagLst>
</file>

<file path=ppt/tags/tag4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40"/>
  <p:tag name="KSO_WM_UNIT_LAYERLEVEL" val="1"/>
  <p:tag name="KSO_WM_TAG_VERSION" val="1.0"/>
  <p:tag name="KSO_WM_UNIT_TYPE" val="i"/>
  <p:tag name="KSO_WM_UNIT_INDEX" val="40"/>
</p:tagLst>
</file>

<file path=ppt/tags/tag4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41"/>
  <p:tag name="KSO_WM_UNIT_LAYERLEVEL" val="1"/>
  <p:tag name="KSO_WM_TAG_VERSION" val="1.0"/>
  <p:tag name="KSO_WM_UNIT_TYPE" val="i"/>
  <p:tag name="KSO_WM_UNIT_INDEX" val="41"/>
</p:tagLst>
</file>

<file path=ppt/tags/tag4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2"/>
  <p:tag name="KSO_WM_UNIT_LAYERLEVEL" val="1"/>
  <p:tag name="KSO_WM_TAG_VERSION" val="1.0"/>
  <p:tag name="KSO_WM_UNIT_TYPE" val="i"/>
  <p:tag name="KSO_WM_UNIT_INDEX" val="42"/>
</p:tagLst>
</file>

<file path=ppt/tags/tag4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3"/>
  <p:tag name="KSO_WM_UNIT_LAYERLEVEL" val="1"/>
  <p:tag name="KSO_WM_TAG_VERSION" val="1.0"/>
  <p:tag name="KSO_WM_UNIT_TYPE" val="i"/>
  <p:tag name="KSO_WM_UNIT_INDEX" val="43"/>
</p:tagLst>
</file>

<file path=ppt/tags/tag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4"/>
  <p:tag name="KSO_WM_UNIT_ID" val="_1*i*44"/>
  <p:tag name="KSO_WM_UNIT_LAYERLEVEL" val="1"/>
  <p:tag name="KSO_WM_TAG_VERSION" val="1.0"/>
</p:tagLst>
</file>

<file path=ppt/tags/tag4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4"/>
  <p:tag name="KSO_WM_UNIT_LAYERLEVEL" val="1"/>
  <p:tag name="KSO_WM_TAG_VERSION" val="1.0"/>
  <p:tag name="KSO_WM_UNIT_TYPE" val="i"/>
  <p:tag name="KSO_WM_UNIT_INDEX" val="44"/>
</p:tagLst>
</file>

<file path=ppt/tags/tag4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5"/>
  <p:tag name="KSO_WM_UNIT_LAYERLEVEL" val="1"/>
  <p:tag name="KSO_WM_TAG_VERSION" val="1.0"/>
  <p:tag name="KSO_WM_UNIT_TYPE" val="i"/>
  <p:tag name="KSO_WM_UNIT_INDEX" val="45"/>
</p:tagLst>
</file>

<file path=ppt/tags/tag4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6"/>
  <p:tag name="KSO_WM_UNIT_LAYERLEVEL" val="1"/>
  <p:tag name="KSO_WM_TAG_VERSION" val="1.0"/>
  <p:tag name="KSO_WM_UNIT_TYPE" val="i"/>
  <p:tag name="KSO_WM_UNIT_INDEX" val="46"/>
</p:tagLst>
</file>

<file path=ppt/tags/tag4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7"/>
  <p:tag name="KSO_WM_UNIT_LAYERLEVEL" val="1"/>
  <p:tag name="KSO_WM_TAG_VERSION" val="1.0"/>
  <p:tag name="KSO_WM_UNIT_TYPE" val="i"/>
  <p:tag name="KSO_WM_UNIT_INDEX" val="47"/>
</p:tagLst>
</file>

<file path=ppt/tags/tag4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8"/>
  <p:tag name="KSO_WM_UNIT_LAYERLEVEL" val="1"/>
  <p:tag name="KSO_WM_TAG_VERSION" val="1.0"/>
  <p:tag name="KSO_WM_UNIT_TYPE" val="i"/>
  <p:tag name="KSO_WM_UNIT_INDEX" val="48"/>
</p:tagLst>
</file>

<file path=ppt/tags/tag4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9"/>
  <p:tag name="KSO_WM_UNIT_LAYERLEVEL" val="1"/>
  <p:tag name="KSO_WM_TAG_VERSION" val="1.0"/>
  <p:tag name="KSO_WM_UNIT_TYPE" val="i"/>
  <p:tag name="KSO_WM_UNIT_INDEX" val="49"/>
</p:tagLst>
</file>

<file path=ppt/tags/tag4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0"/>
  <p:tag name="KSO_WM_UNIT_LAYERLEVEL" val="1"/>
  <p:tag name="KSO_WM_TAG_VERSION" val="1.0"/>
  <p:tag name="KSO_WM_UNIT_TYPE" val="i"/>
  <p:tag name="KSO_WM_UNIT_INDEX" val="50"/>
</p:tagLst>
</file>

<file path=ppt/tags/tag4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1"/>
  <p:tag name="KSO_WM_UNIT_LAYERLEVEL" val="1"/>
  <p:tag name="KSO_WM_TAG_VERSION" val="1.0"/>
  <p:tag name="KSO_WM_UNIT_TYPE" val="i"/>
  <p:tag name="KSO_WM_UNIT_INDEX" val="51"/>
</p:tagLst>
</file>

<file path=ppt/tags/tag4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2"/>
  <p:tag name="KSO_WM_UNIT_LAYERLEVEL" val="1"/>
  <p:tag name="KSO_WM_TAG_VERSION" val="1.0"/>
  <p:tag name="KSO_WM_UNIT_TYPE" val="i"/>
  <p:tag name="KSO_WM_UNIT_INDEX" val="52"/>
</p:tagLst>
</file>

<file path=ppt/tags/tag4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3"/>
  <p:tag name="KSO_WM_UNIT_LAYERLEVEL" val="1"/>
  <p:tag name="KSO_WM_TAG_VERSION" val="1.0"/>
  <p:tag name="KSO_WM_UNIT_TYPE" val="i"/>
  <p:tag name="KSO_WM_UNIT_INDEX" val="53"/>
</p:tagLst>
</file>

<file path=ppt/tags/tag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5"/>
  <p:tag name="KSO_WM_UNIT_ID" val="_1*i*45"/>
  <p:tag name="KSO_WM_UNIT_LAYERLEVEL" val="1"/>
  <p:tag name="KSO_WM_TAG_VERSION" val="1.0"/>
</p:tagLst>
</file>

<file path=ppt/tags/tag4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4"/>
  <p:tag name="KSO_WM_UNIT_LAYERLEVEL" val="1"/>
  <p:tag name="KSO_WM_TAG_VERSION" val="1.0"/>
  <p:tag name="KSO_WM_UNIT_TYPE" val="i"/>
  <p:tag name="KSO_WM_UNIT_INDEX" val="54"/>
</p:tagLst>
</file>

<file path=ppt/tags/tag4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5"/>
  <p:tag name="KSO_WM_UNIT_LAYERLEVEL" val="1"/>
  <p:tag name="KSO_WM_TAG_VERSION" val="1.0"/>
  <p:tag name="KSO_WM_UNIT_TYPE" val="i"/>
  <p:tag name="KSO_WM_UNIT_INDEX" val="55"/>
</p:tagLst>
</file>

<file path=ppt/tags/tag4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6"/>
  <p:tag name="KSO_WM_UNIT_LAYERLEVEL" val="1"/>
  <p:tag name="KSO_WM_TAG_VERSION" val="1.0"/>
  <p:tag name="KSO_WM_UNIT_TYPE" val="i"/>
  <p:tag name="KSO_WM_UNIT_INDEX" val="56"/>
</p:tagLst>
</file>

<file path=ppt/tags/tag4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7"/>
  <p:tag name="KSO_WM_UNIT_LAYERLEVEL" val="1"/>
  <p:tag name="KSO_WM_TAG_VERSION" val="1.0"/>
  <p:tag name="KSO_WM_UNIT_TYPE" val="i"/>
  <p:tag name="KSO_WM_UNIT_INDEX" val="57"/>
</p:tagLst>
</file>

<file path=ppt/tags/tag4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8"/>
  <p:tag name="KSO_WM_UNIT_LAYERLEVEL" val="1"/>
  <p:tag name="KSO_WM_TAG_VERSION" val="1.0"/>
  <p:tag name="KSO_WM_UNIT_TYPE" val="i"/>
  <p:tag name="KSO_WM_UNIT_INDEX" val="58"/>
</p:tagLst>
</file>

<file path=ppt/tags/tag4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9"/>
  <p:tag name="KSO_WM_UNIT_LAYERLEVEL" val="1"/>
  <p:tag name="KSO_WM_TAG_VERSION" val="1.0"/>
  <p:tag name="KSO_WM_UNIT_TYPE" val="i"/>
  <p:tag name="KSO_WM_UNIT_INDEX" val="59"/>
</p:tagLst>
</file>

<file path=ppt/tags/tag4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0"/>
  <p:tag name="KSO_WM_UNIT_LAYERLEVEL" val="1"/>
  <p:tag name="KSO_WM_TAG_VERSION" val="1.0"/>
  <p:tag name="KSO_WM_UNIT_TYPE" val="i"/>
  <p:tag name="KSO_WM_UNIT_INDEX" val="60"/>
</p:tagLst>
</file>

<file path=ppt/tags/tag4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1"/>
  <p:tag name="KSO_WM_UNIT_LAYERLEVEL" val="1"/>
  <p:tag name="KSO_WM_TAG_VERSION" val="1.0"/>
  <p:tag name="KSO_WM_UNIT_TYPE" val="i"/>
  <p:tag name="KSO_WM_UNIT_INDEX" val="61"/>
</p:tagLst>
</file>

<file path=ppt/tags/tag4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2"/>
  <p:tag name="KSO_WM_UNIT_LAYERLEVEL" val="1"/>
  <p:tag name="KSO_WM_TAG_VERSION" val="1.0"/>
  <p:tag name="KSO_WM_UNIT_TYPE" val="i"/>
  <p:tag name="KSO_WM_UNIT_INDEX" val="62"/>
</p:tagLst>
</file>

<file path=ppt/tags/tag4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3"/>
  <p:tag name="KSO_WM_UNIT_LAYERLEVEL" val="1"/>
  <p:tag name="KSO_WM_TAG_VERSION" val="1.0"/>
  <p:tag name="KSO_WM_UNIT_CONTENT_GROUP_TYPE" val="titlestyle"/>
  <p:tag name="KSO_WM_UNIT_TYPE" val="i"/>
  <p:tag name="KSO_WM_UNIT_INDEX" val="63"/>
</p:tagLst>
</file>

<file path=ppt/tags/tag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6"/>
  <p:tag name="KSO_WM_UNIT_ID" val="_1*i*46"/>
  <p:tag name="KSO_WM_UNIT_LAYERLEVEL" val="1"/>
  <p:tag name="KSO_WM_TAG_VERSION" val="1.0"/>
</p:tagLst>
</file>

<file path=ppt/tags/tag4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4"/>
  <p:tag name="KSO_WM_UNIT_LAYERLEVEL" val="1"/>
  <p:tag name="KSO_WM_TAG_VERSION" val="1.0"/>
  <p:tag name="KSO_WM_UNIT_CONTENT_GROUP_TYPE" val="titlestyle"/>
  <p:tag name="KSO_WM_UNIT_TYPE" val="i"/>
  <p:tag name="KSO_WM_UNIT_INDEX" val="64"/>
</p:tagLst>
</file>

<file path=ppt/tags/tag4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4"/>
  <p:tag name="KSO_WM_UNIT_LAYERLEVEL" val="1"/>
  <p:tag name="KSO_WM_TAG_VERSION" val="1.0"/>
  <p:tag name="KSO_WM_UNIT_CONTENT_GROUP_TYPE" val="titlestyle"/>
  <p:tag name="KSO_WM_UNIT_TYPE" val="i"/>
  <p:tag name="KSO_WM_UNIT_INDEX" val="64"/>
</p:tagLst>
</file>

<file path=ppt/tags/tag47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3"/>
  <p:tag name="KSO_WM_UNIT_LAYERLEVEL" val="1"/>
  <p:tag name="KSO_WM_TAG_VERSION" val="1.0"/>
  <p:tag name="KSO_WM_UNIT_CONTENT_GROUP_TYPE" val="titlestyle"/>
  <p:tag name="KSO_WM_UNIT_TYPE" val="i"/>
  <p:tag name="KSO_WM_UNIT_INDEX" val="63"/>
</p:tagLst>
</file>

<file path=ppt/tags/tag4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2"/>
  <p:tag name="KSO_WM_UNIT_LAYERLEVEL" val="1"/>
  <p:tag name="KSO_WM_TAG_VERSION" val="1.0"/>
  <p:tag name="KSO_WM_UNIT_TYPE" val="i"/>
  <p:tag name="KSO_WM_UNIT_INDEX" val="62"/>
</p:tagLst>
</file>

<file path=ppt/tags/tag4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1"/>
  <p:tag name="KSO_WM_UNIT_LAYERLEVEL" val="1"/>
  <p:tag name="KSO_WM_TAG_VERSION" val="1.0"/>
  <p:tag name="KSO_WM_UNIT_TYPE" val="i"/>
  <p:tag name="KSO_WM_UNIT_INDEX" val="61"/>
</p:tagLst>
</file>

<file path=ppt/tags/tag4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0"/>
  <p:tag name="KSO_WM_UNIT_LAYERLEVEL" val="1"/>
  <p:tag name="KSO_WM_TAG_VERSION" val="1.0"/>
  <p:tag name="KSO_WM_UNIT_TYPE" val="i"/>
  <p:tag name="KSO_WM_UNIT_INDEX" val="60"/>
</p:tagLst>
</file>

<file path=ppt/tags/tag4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9"/>
  <p:tag name="KSO_WM_UNIT_LAYERLEVEL" val="1"/>
  <p:tag name="KSO_WM_TAG_VERSION" val="1.0"/>
  <p:tag name="KSO_WM_UNIT_TYPE" val="i"/>
  <p:tag name="KSO_WM_UNIT_INDEX" val="59"/>
</p:tagLst>
</file>

<file path=ppt/tags/tag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7"/>
  <p:tag name="KSO_WM_UNIT_ID" val="_1*i*47"/>
  <p:tag name="KSO_WM_UNIT_LAYERLEVEL" val="1"/>
  <p:tag name="KSO_WM_TAG_VERSION" val="1.0"/>
</p:tagLst>
</file>

<file path=ppt/tags/tag4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8"/>
  <p:tag name="KSO_WM_UNIT_LAYERLEVEL" val="1"/>
  <p:tag name="KSO_WM_TAG_VERSION" val="1.0"/>
  <p:tag name="KSO_WM_UNIT_TYPE" val="i"/>
  <p:tag name="KSO_WM_UNIT_INDEX" val="58"/>
</p:tagLst>
</file>

<file path=ppt/tags/tag4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7"/>
  <p:tag name="KSO_WM_UNIT_LAYERLEVEL" val="1"/>
  <p:tag name="KSO_WM_TAG_VERSION" val="1.0"/>
  <p:tag name="KSO_WM_UNIT_TYPE" val="i"/>
  <p:tag name="KSO_WM_UNIT_INDEX" val="57"/>
</p:tagLst>
</file>

<file path=ppt/tags/tag4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6"/>
  <p:tag name="KSO_WM_UNIT_LAYERLEVEL" val="1"/>
  <p:tag name="KSO_WM_TAG_VERSION" val="1.0"/>
  <p:tag name="KSO_WM_UNIT_TYPE" val="i"/>
  <p:tag name="KSO_WM_UNIT_INDEX" val="56"/>
</p:tagLst>
</file>

<file path=ppt/tags/tag4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5"/>
  <p:tag name="KSO_WM_UNIT_LAYERLEVEL" val="1"/>
  <p:tag name="KSO_WM_TAG_VERSION" val="1.0"/>
  <p:tag name="KSO_WM_UNIT_TYPE" val="i"/>
  <p:tag name="KSO_WM_UNIT_INDEX" val="55"/>
</p:tagLst>
</file>

<file path=ppt/tags/tag4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4"/>
  <p:tag name="KSO_WM_UNIT_LAYERLEVEL" val="1"/>
  <p:tag name="KSO_WM_TAG_VERSION" val="1.0"/>
  <p:tag name="KSO_WM_UNIT_TYPE" val="i"/>
  <p:tag name="KSO_WM_UNIT_INDEX" val="54"/>
</p:tagLst>
</file>

<file path=ppt/tags/tag4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3"/>
  <p:tag name="KSO_WM_UNIT_LAYERLEVEL" val="1"/>
  <p:tag name="KSO_WM_TAG_VERSION" val="1.0"/>
  <p:tag name="KSO_WM_UNIT_TYPE" val="i"/>
  <p:tag name="KSO_WM_UNIT_INDEX" val="53"/>
</p:tagLst>
</file>

<file path=ppt/tags/tag4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2"/>
  <p:tag name="KSO_WM_UNIT_LAYERLEVEL" val="1"/>
  <p:tag name="KSO_WM_TAG_VERSION" val="1.0"/>
  <p:tag name="KSO_WM_UNIT_TYPE" val="i"/>
  <p:tag name="KSO_WM_UNIT_INDEX" val="52"/>
</p:tagLst>
</file>

<file path=ppt/tags/tag4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1"/>
  <p:tag name="KSO_WM_UNIT_LAYERLEVEL" val="1"/>
  <p:tag name="KSO_WM_TAG_VERSION" val="1.0"/>
  <p:tag name="KSO_WM_UNIT_TYPE" val="i"/>
  <p:tag name="KSO_WM_UNIT_INDEX" val="51"/>
</p:tagLst>
</file>

<file path=ppt/tags/tag4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0"/>
  <p:tag name="KSO_WM_UNIT_LAYERLEVEL" val="1"/>
  <p:tag name="KSO_WM_TAG_VERSION" val="1.0"/>
  <p:tag name="KSO_WM_UNIT_TYPE" val="i"/>
  <p:tag name="KSO_WM_UNIT_INDEX" val="50"/>
</p:tagLst>
</file>

<file path=ppt/tags/tag4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9"/>
  <p:tag name="KSO_WM_UNIT_LAYERLEVEL" val="1"/>
  <p:tag name="KSO_WM_TAG_VERSION" val="1.0"/>
  <p:tag name="KSO_WM_UNIT_TYPE" val="i"/>
  <p:tag name="KSO_WM_UNIT_INDEX" val="49"/>
</p:tagLst>
</file>

<file path=ppt/tags/tag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8"/>
  <p:tag name="KSO_WM_UNIT_ID" val="_1*i*48"/>
  <p:tag name="KSO_WM_UNIT_LAYERLEVEL" val="1"/>
  <p:tag name="KSO_WM_TAG_VERSION" val="1.0"/>
</p:tagLst>
</file>

<file path=ppt/tags/tag4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8"/>
  <p:tag name="KSO_WM_UNIT_LAYERLEVEL" val="1"/>
  <p:tag name="KSO_WM_TAG_VERSION" val="1.0"/>
  <p:tag name="KSO_WM_UNIT_TYPE" val="i"/>
  <p:tag name="KSO_WM_UNIT_INDEX" val="48"/>
</p:tagLst>
</file>

<file path=ppt/tags/tag4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7"/>
  <p:tag name="KSO_WM_UNIT_LAYERLEVEL" val="1"/>
  <p:tag name="KSO_WM_TAG_VERSION" val="1.0"/>
  <p:tag name="KSO_WM_UNIT_TYPE" val="i"/>
  <p:tag name="KSO_WM_UNIT_INDEX" val="47"/>
</p:tagLst>
</file>

<file path=ppt/tags/tag4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6"/>
  <p:tag name="KSO_WM_UNIT_LAYERLEVEL" val="1"/>
  <p:tag name="KSO_WM_TAG_VERSION" val="1.0"/>
  <p:tag name="KSO_WM_UNIT_TYPE" val="i"/>
  <p:tag name="KSO_WM_UNIT_INDEX" val="46"/>
</p:tagLst>
</file>

<file path=ppt/tags/tag4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5"/>
  <p:tag name="KSO_WM_UNIT_LAYERLEVEL" val="1"/>
  <p:tag name="KSO_WM_TAG_VERSION" val="1.0"/>
  <p:tag name="KSO_WM_UNIT_TYPE" val="i"/>
  <p:tag name="KSO_WM_UNIT_INDEX" val="45"/>
</p:tagLst>
</file>

<file path=ppt/tags/tag4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4"/>
  <p:tag name="KSO_WM_UNIT_LAYERLEVEL" val="1"/>
  <p:tag name="KSO_WM_TAG_VERSION" val="1.0"/>
  <p:tag name="KSO_WM_UNIT_TYPE" val="i"/>
  <p:tag name="KSO_WM_UNIT_INDEX" val="44"/>
</p:tagLst>
</file>

<file path=ppt/tags/tag4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3"/>
  <p:tag name="KSO_WM_UNIT_LAYERLEVEL" val="1"/>
  <p:tag name="KSO_WM_TAG_VERSION" val="1.0"/>
  <p:tag name="KSO_WM_UNIT_TYPE" val="i"/>
  <p:tag name="KSO_WM_UNIT_INDEX" val="43"/>
</p:tagLst>
</file>

<file path=ppt/tags/tag4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2"/>
  <p:tag name="KSO_WM_UNIT_LAYERLEVEL" val="1"/>
  <p:tag name="KSO_WM_TAG_VERSION" val="1.0"/>
  <p:tag name="KSO_WM_UNIT_TYPE" val="i"/>
  <p:tag name="KSO_WM_UNIT_INDEX" val="42"/>
</p:tagLst>
</file>

<file path=ppt/tags/tag4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41"/>
  <p:tag name="KSO_WM_UNIT_LAYERLEVEL" val="1"/>
  <p:tag name="KSO_WM_TAG_VERSION" val="1.0"/>
  <p:tag name="KSO_WM_UNIT_TYPE" val="i"/>
  <p:tag name="KSO_WM_UNIT_INDEX" val="41"/>
</p:tagLst>
</file>

<file path=ppt/tags/tag4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40"/>
  <p:tag name="KSO_WM_UNIT_LAYERLEVEL" val="1"/>
  <p:tag name="KSO_WM_TAG_VERSION" val="1.0"/>
  <p:tag name="KSO_WM_UNIT_TYPE" val="i"/>
  <p:tag name="KSO_WM_UNIT_INDEX" val="40"/>
</p:tagLst>
</file>

<file path=ppt/tags/tag4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9"/>
  <p:tag name="KSO_WM_UNIT_LAYERLEVEL" val="1"/>
  <p:tag name="KSO_WM_TAG_VERSION" val="1.0"/>
  <p:tag name="KSO_WM_UNIT_TYPE" val="i"/>
  <p:tag name="KSO_WM_UNIT_INDEX" val="39"/>
</p:tagLst>
</file>

<file path=ppt/tags/tag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4"/>
  <p:tag name="KSO_WM_UNIT_ID" val="_1*i*4"/>
  <p:tag name="KSO_WM_UNIT_LAYERLEVEL" val="1"/>
  <p:tag name="KSO_WM_TAG_VERSION" val="1.0"/>
</p:tagLst>
</file>

<file path=ppt/tags/tag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9"/>
  <p:tag name="KSO_WM_UNIT_ID" val="_1*i*49"/>
  <p:tag name="KSO_WM_UNIT_LAYERLEVEL" val="1"/>
  <p:tag name="KSO_WM_TAG_VERSION" val="1.0"/>
</p:tagLst>
</file>

<file path=ppt/tags/tag5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8"/>
  <p:tag name="KSO_WM_UNIT_LAYERLEVEL" val="1"/>
  <p:tag name="KSO_WM_TAG_VERSION" val="1.0"/>
  <p:tag name="KSO_WM_UNIT_TYPE" val="i"/>
  <p:tag name="KSO_WM_UNIT_INDEX" val="38"/>
</p:tagLst>
</file>

<file path=ppt/tags/tag5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7"/>
  <p:tag name="KSO_WM_UNIT_LAYERLEVEL" val="1"/>
  <p:tag name="KSO_WM_TAG_VERSION" val="1.0"/>
  <p:tag name="KSO_WM_UNIT_TYPE" val="i"/>
  <p:tag name="KSO_WM_UNIT_INDEX" val="37"/>
</p:tagLst>
</file>

<file path=ppt/tags/tag5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6"/>
  <p:tag name="KSO_WM_UNIT_LAYERLEVEL" val="1"/>
  <p:tag name="KSO_WM_TAG_VERSION" val="1.0"/>
  <p:tag name="KSO_WM_UNIT_TYPE" val="i"/>
  <p:tag name="KSO_WM_UNIT_INDEX" val="36"/>
</p:tagLst>
</file>

<file path=ppt/tags/tag5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5"/>
  <p:tag name="KSO_WM_UNIT_LAYERLEVEL" val="1"/>
  <p:tag name="KSO_WM_TAG_VERSION" val="1.0"/>
  <p:tag name="KSO_WM_UNIT_TYPE" val="i"/>
  <p:tag name="KSO_WM_UNIT_INDEX" val="35"/>
</p:tagLst>
</file>

<file path=ppt/tags/tag5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4"/>
  <p:tag name="KSO_WM_UNIT_LAYERLEVEL" val="1"/>
  <p:tag name="KSO_WM_TAG_VERSION" val="1.0"/>
  <p:tag name="KSO_WM_UNIT_TYPE" val="i"/>
  <p:tag name="KSO_WM_UNIT_INDEX" val="34"/>
</p:tagLst>
</file>

<file path=ppt/tags/tag5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3"/>
  <p:tag name="KSO_WM_UNIT_LAYERLEVEL" val="1"/>
  <p:tag name="KSO_WM_TAG_VERSION" val="1.0"/>
  <p:tag name="KSO_WM_UNIT_TYPE" val="i"/>
  <p:tag name="KSO_WM_UNIT_INDEX" val="33"/>
</p:tagLst>
</file>

<file path=ppt/tags/tag5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2"/>
  <p:tag name="KSO_WM_UNIT_LAYERLEVEL" val="1"/>
  <p:tag name="KSO_WM_TAG_VERSION" val="1.0"/>
  <p:tag name="KSO_WM_UNIT_TYPE" val="i"/>
  <p:tag name="KSO_WM_UNIT_INDEX" val="32"/>
</p:tagLst>
</file>

<file path=ppt/tags/tag5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1"/>
  <p:tag name="KSO_WM_UNIT_LAYERLEVEL" val="1"/>
  <p:tag name="KSO_WM_TAG_VERSION" val="1.0"/>
  <p:tag name="KSO_WM_UNIT_TYPE" val="i"/>
  <p:tag name="KSO_WM_UNIT_INDEX" val="31"/>
</p:tagLst>
</file>

<file path=ppt/tags/tag5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0"/>
  <p:tag name="KSO_WM_UNIT_LAYERLEVEL" val="1"/>
  <p:tag name="KSO_WM_TAG_VERSION" val="1.0"/>
  <p:tag name="KSO_WM_UNIT_TYPE" val="i"/>
  <p:tag name="KSO_WM_UNIT_INDEX" val="30"/>
</p:tagLst>
</file>

<file path=ppt/tags/tag5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9"/>
  <p:tag name="KSO_WM_UNIT_LAYERLEVEL" val="1"/>
  <p:tag name="KSO_WM_TAG_VERSION" val="1.0"/>
  <p:tag name="KSO_WM_UNIT_TYPE" val="i"/>
  <p:tag name="KSO_WM_UNIT_INDEX" val="29"/>
</p:tagLst>
</file>

<file path=ppt/tags/tag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0"/>
  <p:tag name="KSO_WM_UNIT_ID" val="_1*i*50"/>
  <p:tag name="KSO_WM_UNIT_LAYERLEVEL" val="1"/>
  <p:tag name="KSO_WM_TAG_VERSION" val="1.0"/>
</p:tagLst>
</file>

<file path=ppt/tags/tag5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8"/>
  <p:tag name="KSO_WM_UNIT_LAYERLEVEL" val="1"/>
  <p:tag name="KSO_WM_TAG_VERSION" val="1.0"/>
  <p:tag name="KSO_WM_UNIT_TYPE" val="i"/>
  <p:tag name="KSO_WM_UNIT_INDEX" val="28"/>
</p:tagLst>
</file>

<file path=ppt/tags/tag5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7"/>
  <p:tag name="KSO_WM_UNIT_LAYERLEVEL" val="1"/>
  <p:tag name="KSO_WM_TAG_VERSION" val="1.0"/>
  <p:tag name="KSO_WM_UNIT_TYPE" val="i"/>
  <p:tag name="KSO_WM_UNIT_INDEX" val="27"/>
</p:tagLst>
</file>

<file path=ppt/tags/tag5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6"/>
  <p:tag name="KSO_WM_UNIT_LAYERLEVEL" val="1"/>
  <p:tag name="KSO_WM_TAG_VERSION" val="1.0"/>
  <p:tag name="KSO_WM_UNIT_TYPE" val="i"/>
  <p:tag name="KSO_WM_UNIT_INDEX" val="26"/>
</p:tagLst>
</file>

<file path=ppt/tags/tag5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5"/>
  <p:tag name="KSO_WM_UNIT_LAYERLEVEL" val="1"/>
  <p:tag name="KSO_WM_TAG_VERSION" val="1.0"/>
  <p:tag name="KSO_WM_UNIT_TYPE" val="i"/>
  <p:tag name="KSO_WM_UNIT_INDEX" val="25"/>
</p:tagLst>
</file>

<file path=ppt/tags/tag5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4"/>
  <p:tag name="KSO_WM_UNIT_LAYERLEVEL" val="1"/>
  <p:tag name="KSO_WM_TAG_VERSION" val="1.0"/>
  <p:tag name="KSO_WM_UNIT_TYPE" val="i"/>
  <p:tag name="KSO_WM_UNIT_INDEX" val="24"/>
</p:tagLst>
</file>

<file path=ppt/tags/tag5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3"/>
  <p:tag name="KSO_WM_UNIT_LAYERLEVEL" val="1"/>
  <p:tag name="KSO_WM_TAG_VERSION" val="1.0"/>
  <p:tag name="KSO_WM_UNIT_TYPE" val="i"/>
  <p:tag name="KSO_WM_UNIT_INDEX" val="23"/>
</p:tagLst>
</file>

<file path=ppt/tags/tag5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2"/>
  <p:tag name="KSO_WM_UNIT_LAYERLEVEL" val="1"/>
  <p:tag name="KSO_WM_TAG_VERSION" val="1.0"/>
  <p:tag name="KSO_WM_UNIT_TYPE" val="i"/>
  <p:tag name="KSO_WM_UNIT_INDEX" val="22"/>
</p:tagLst>
</file>

<file path=ppt/tags/tag5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1"/>
  <p:tag name="KSO_WM_UNIT_LAYERLEVEL" val="1"/>
  <p:tag name="KSO_WM_TAG_VERSION" val="1.0"/>
  <p:tag name="KSO_WM_UNIT_TYPE" val="i"/>
  <p:tag name="KSO_WM_UNIT_INDEX" val="21"/>
</p:tagLst>
</file>

<file path=ppt/tags/tag5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0"/>
  <p:tag name="KSO_WM_UNIT_LAYERLEVEL" val="1"/>
  <p:tag name="KSO_WM_TAG_VERSION" val="1.0"/>
  <p:tag name="KSO_WM_UNIT_TYPE" val="i"/>
  <p:tag name="KSO_WM_UNIT_INDEX" val="20"/>
</p:tagLst>
</file>

<file path=ppt/tags/tag5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9"/>
  <p:tag name="KSO_WM_UNIT_LAYERLEVEL" val="1"/>
  <p:tag name="KSO_WM_TAG_VERSION" val="1.0"/>
  <p:tag name="KSO_WM_UNIT_TYPE" val="i"/>
  <p:tag name="KSO_WM_UNIT_INDEX" val="19"/>
</p:tagLst>
</file>

<file path=ppt/tags/tag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1"/>
  <p:tag name="KSO_WM_UNIT_ID" val="_1*i*51"/>
  <p:tag name="KSO_WM_UNIT_LAYERLEVEL" val="1"/>
  <p:tag name="KSO_WM_TAG_VERSION" val="1.0"/>
</p:tagLst>
</file>

<file path=ppt/tags/tag5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8"/>
  <p:tag name="KSO_WM_UNIT_LAYERLEVEL" val="1"/>
  <p:tag name="KSO_WM_TAG_VERSION" val="1.0"/>
  <p:tag name="KSO_WM_UNIT_TYPE" val="i"/>
  <p:tag name="KSO_WM_UNIT_INDEX" val="18"/>
</p:tagLst>
</file>

<file path=ppt/tags/tag5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7"/>
  <p:tag name="KSO_WM_UNIT_LAYERLEVEL" val="1"/>
  <p:tag name="KSO_WM_TAG_VERSION" val="1.0"/>
  <p:tag name="KSO_WM_UNIT_TYPE" val="i"/>
  <p:tag name="KSO_WM_UNIT_INDEX" val="17"/>
</p:tagLst>
</file>

<file path=ppt/tags/tag5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6"/>
  <p:tag name="KSO_WM_UNIT_LAYERLEVEL" val="1"/>
  <p:tag name="KSO_WM_TAG_VERSION" val="1.0"/>
  <p:tag name="KSO_WM_UNIT_TYPE" val="i"/>
  <p:tag name="KSO_WM_UNIT_INDEX" val="16"/>
</p:tagLst>
</file>

<file path=ppt/tags/tag5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5"/>
  <p:tag name="KSO_WM_UNIT_LAYERLEVEL" val="1"/>
  <p:tag name="KSO_WM_TAG_VERSION" val="1.0"/>
  <p:tag name="KSO_WM_UNIT_TYPE" val="i"/>
  <p:tag name="KSO_WM_UNIT_INDEX" val="15"/>
</p:tagLst>
</file>

<file path=ppt/tags/tag5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4"/>
  <p:tag name="KSO_WM_UNIT_LAYERLEVEL" val="1"/>
  <p:tag name="KSO_WM_TAG_VERSION" val="1.0"/>
  <p:tag name="KSO_WM_UNIT_TYPE" val="i"/>
  <p:tag name="KSO_WM_UNIT_INDEX" val="14"/>
</p:tagLst>
</file>

<file path=ppt/tags/tag5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3"/>
  <p:tag name="KSO_WM_UNIT_LAYERLEVEL" val="1"/>
  <p:tag name="KSO_WM_TAG_VERSION" val="1.0"/>
  <p:tag name="KSO_WM_UNIT_TYPE" val="i"/>
  <p:tag name="KSO_WM_UNIT_INDEX" val="13"/>
</p:tagLst>
</file>

<file path=ppt/tags/tag5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2"/>
  <p:tag name="KSO_WM_UNIT_LAYERLEVEL" val="1"/>
  <p:tag name="KSO_WM_TAG_VERSION" val="1.0"/>
  <p:tag name="KSO_WM_UNIT_TYPE" val="i"/>
  <p:tag name="KSO_WM_UNIT_INDEX" val="12"/>
</p:tagLst>
</file>

<file path=ppt/tags/tag5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1"/>
  <p:tag name="KSO_WM_UNIT_LAYERLEVEL" val="1"/>
  <p:tag name="KSO_WM_TAG_VERSION" val="1.0"/>
  <p:tag name="KSO_WM_UNIT_TYPE" val="i"/>
  <p:tag name="KSO_WM_UNIT_INDEX" val="11"/>
</p:tagLst>
</file>

<file path=ppt/tags/tag5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0"/>
  <p:tag name="KSO_WM_UNIT_LAYERLEVEL" val="1"/>
  <p:tag name="KSO_WM_TAG_VERSION" val="1.0"/>
  <p:tag name="KSO_WM_UNIT_TYPE" val="i"/>
  <p:tag name="KSO_WM_UNIT_INDEX" val="10"/>
</p:tagLst>
</file>

<file path=ppt/tags/tag5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9"/>
  <p:tag name="KSO_WM_UNIT_LAYERLEVEL" val="1"/>
  <p:tag name="KSO_WM_TAG_VERSION" val="1.0"/>
  <p:tag name="KSO_WM_UNIT_TYPE" val="i"/>
  <p:tag name="KSO_WM_UNIT_INDEX" val="9"/>
</p:tagLst>
</file>

<file path=ppt/tags/tag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2"/>
  <p:tag name="KSO_WM_UNIT_ID" val="_1*i*52"/>
  <p:tag name="KSO_WM_UNIT_LAYERLEVEL" val="1"/>
  <p:tag name="KSO_WM_TAG_VERSION" val="1.0"/>
</p:tagLst>
</file>

<file path=ppt/tags/tag5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8"/>
  <p:tag name="KSO_WM_UNIT_LAYERLEVEL" val="1"/>
  <p:tag name="KSO_WM_TAG_VERSION" val="1.0"/>
  <p:tag name="KSO_WM_UNIT_TYPE" val="i"/>
  <p:tag name="KSO_WM_UNIT_INDEX" val="8"/>
</p:tagLst>
</file>

<file path=ppt/tags/tag5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7"/>
  <p:tag name="KSO_WM_UNIT_LAYERLEVEL" val="1"/>
  <p:tag name="KSO_WM_TAG_VERSION" val="1.0"/>
  <p:tag name="KSO_WM_UNIT_TYPE" val="i"/>
  <p:tag name="KSO_WM_UNIT_INDEX" val="7"/>
</p:tagLst>
</file>

<file path=ppt/tags/tag5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6"/>
  <p:tag name="KSO_WM_UNIT_LAYERLEVEL" val="1"/>
  <p:tag name="KSO_WM_TAG_VERSION" val="1.0"/>
  <p:tag name="KSO_WM_UNIT_TYPE" val="i"/>
  <p:tag name="KSO_WM_UNIT_INDEX" val="6"/>
</p:tagLst>
</file>

<file path=ppt/tags/tag5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5"/>
  <p:tag name="KSO_WM_UNIT_LAYERLEVEL" val="1"/>
  <p:tag name="KSO_WM_TAG_VERSION" val="1.0"/>
  <p:tag name="KSO_WM_UNIT_TYPE" val="i"/>
  <p:tag name="KSO_WM_UNIT_INDEX" val="5"/>
</p:tagLst>
</file>

<file path=ppt/tags/tag5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4"/>
  <p:tag name="KSO_WM_UNIT_LAYERLEVEL" val="1"/>
  <p:tag name="KSO_WM_TAG_VERSION" val="1.0"/>
  <p:tag name="KSO_WM_UNIT_TYPE" val="i"/>
  <p:tag name="KSO_WM_UNIT_INDEX" val="4"/>
</p:tagLst>
</file>

<file path=ppt/tags/tag5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
  <p:tag name="KSO_WM_UNIT_LAYERLEVEL" val="1"/>
  <p:tag name="KSO_WM_TAG_VERSION" val="1.0"/>
  <p:tag name="KSO_WM_UNIT_TYPE" val="i"/>
  <p:tag name="KSO_WM_UNIT_INDEX" val="3"/>
</p:tagLst>
</file>

<file path=ppt/tags/tag5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
  <p:tag name="KSO_WM_UNIT_LAYERLEVEL" val="1"/>
  <p:tag name="KSO_WM_TAG_VERSION" val="1.0"/>
  <p:tag name="KSO_WM_UNIT_TYPE" val="i"/>
  <p:tag name="KSO_WM_UNIT_INDEX" val="2"/>
</p:tagLst>
</file>

<file path=ppt/tags/tag537.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8*i*1"/>
  <p:tag name="KSO_WM_UNIT_LAYERLEVEL" val="1"/>
  <p:tag name="KSO_WM_TAG_VERSION" val="1.0"/>
  <p:tag name="KSO_WM_UNIT_TYPE" val="i"/>
  <p:tag name="KSO_WM_UNIT_INDEX" val="1"/>
</p:tagLst>
</file>

<file path=ppt/tags/tag5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3"/>
  <p:tag name="KSO_WM_UNIT_ID" val="_1*i*53"/>
  <p:tag name="KSO_WM_UNIT_LAYERLEVEL" val="1"/>
  <p:tag name="KSO_WM_TAG_VERSION" val="1.0"/>
</p:tagLst>
</file>

<file path=ppt/tags/tag5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1.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UNIT_TYPE" val="i"/>
  <p:tag name="KSO_WM_UNIT_INDEX" val="1"/>
</p:tagLst>
</file>

<file path=ppt/tags/tag5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UNIT_TYPE" val="i"/>
  <p:tag name="KSO_WM_UNIT_INDEX" val="2"/>
</p:tagLst>
</file>

<file path=ppt/tags/tag5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UNIT_TYPE" val="i"/>
  <p:tag name="KSO_WM_UNIT_INDEX" val="3"/>
</p:tagLst>
</file>

<file path=ppt/tags/tag5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UNIT_TYPE" val="i"/>
  <p:tag name="KSO_WM_UNIT_INDEX" val="4"/>
</p:tagLst>
</file>

<file path=ppt/tags/tag5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UNIT_TYPE" val="i"/>
  <p:tag name="KSO_WM_UNIT_INDEX" val="5"/>
</p:tagLst>
</file>

<file path=ppt/tags/tag5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6"/>
  <p:tag name="KSO_WM_UNIT_LAYERLEVEL" val="1"/>
  <p:tag name="KSO_WM_TAG_VERSION" val="1.0"/>
  <p:tag name="KSO_WM_UNIT_TYPE" val="i"/>
  <p:tag name="KSO_WM_UNIT_INDEX" val="6"/>
</p:tagLst>
</file>

<file path=ppt/tags/tag5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7"/>
  <p:tag name="KSO_WM_UNIT_LAYERLEVEL" val="1"/>
  <p:tag name="KSO_WM_TAG_VERSION" val="1.0"/>
  <p:tag name="KSO_WM_UNIT_TYPE" val="i"/>
  <p:tag name="KSO_WM_UNIT_INDEX" val="7"/>
</p:tagLst>
</file>

<file path=ppt/tags/tag5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8"/>
  <p:tag name="KSO_WM_UNIT_LAYERLEVEL" val="1"/>
  <p:tag name="KSO_WM_TAG_VERSION" val="1.0"/>
  <p:tag name="KSO_WM_UNIT_TYPE" val="i"/>
  <p:tag name="KSO_WM_UNIT_INDEX" val="8"/>
</p:tagLst>
</file>

<file path=ppt/tags/tag5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9"/>
  <p:tag name="KSO_WM_UNIT_LAYERLEVEL" val="1"/>
  <p:tag name="KSO_WM_TAG_VERSION" val="1.0"/>
  <p:tag name="KSO_WM_UNIT_TYPE" val="i"/>
  <p:tag name="KSO_WM_UNIT_INDEX" val="9"/>
</p:tagLst>
</file>

<file path=ppt/tags/tag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4"/>
  <p:tag name="KSO_WM_UNIT_ID" val="_1*i*54"/>
  <p:tag name="KSO_WM_UNIT_LAYERLEVEL" val="1"/>
  <p:tag name="KSO_WM_TAG_VERSION" val="1.0"/>
</p:tagLst>
</file>

<file path=ppt/tags/tag5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0"/>
  <p:tag name="KSO_WM_UNIT_LAYERLEVEL" val="1"/>
  <p:tag name="KSO_WM_TAG_VERSION" val="1.0"/>
  <p:tag name="KSO_WM_UNIT_TYPE" val="i"/>
  <p:tag name="KSO_WM_UNIT_INDEX" val="10"/>
</p:tagLst>
</file>

<file path=ppt/tags/tag55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1"/>
  <p:tag name="KSO_WM_UNIT_LAYERLEVEL" val="1"/>
  <p:tag name="KSO_WM_TAG_VERSION" val="1.0"/>
  <p:tag name="KSO_WM_UNIT_TYPE" val="i"/>
  <p:tag name="KSO_WM_UNIT_INDEX" val="11"/>
</p:tagLst>
</file>

<file path=ppt/tags/tag55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2"/>
  <p:tag name="KSO_WM_UNIT_LAYERLEVEL" val="1"/>
  <p:tag name="KSO_WM_TAG_VERSION" val="1.0"/>
  <p:tag name="KSO_WM_UNIT_TYPE" val="i"/>
  <p:tag name="KSO_WM_UNIT_INDEX" val="12"/>
</p:tagLst>
</file>

<file path=ppt/tags/tag55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3"/>
  <p:tag name="KSO_WM_UNIT_LAYERLEVEL" val="1"/>
  <p:tag name="KSO_WM_TAG_VERSION" val="1.0"/>
  <p:tag name="KSO_WM_UNIT_TYPE" val="i"/>
  <p:tag name="KSO_WM_UNIT_INDEX" val="13"/>
</p:tagLst>
</file>

<file path=ppt/tags/tag55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4"/>
  <p:tag name="KSO_WM_UNIT_LAYERLEVEL" val="1"/>
  <p:tag name="KSO_WM_TAG_VERSION" val="1.0"/>
  <p:tag name="KSO_WM_UNIT_TYPE" val="i"/>
  <p:tag name="KSO_WM_UNIT_INDEX" val="14"/>
</p:tagLst>
</file>

<file path=ppt/tags/tag55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5"/>
  <p:tag name="KSO_WM_UNIT_LAYERLEVEL" val="1"/>
  <p:tag name="KSO_WM_TAG_VERSION" val="1.0"/>
  <p:tag name="KSO_WM_UNIT_TYPE" val="i"/>
  <p:tag name="KSO_WM_UNIT_INDEX" val="15"/>
</p:tagLst>
</file>

<file path=ppt/tags/tag55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6"/>
  <p:tag name="KSO_WM_UNIT_LAYERLEVEL" val="1"/>
  <p:tag name="KSO_WM_TAG_VERSION" val="1.0"/>
  <p:tag name="KSO_WM_UNIT_TYPE" val="i"/>
  <p:tag name="KSO_WM_UNIT_INDEX" val="16"/>
</p:tagLst>
</file>

<file path=ppt/tags/tag55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7"/>
  <p:tag name="KSO_WM_UNIT_LAYERLEVEL" val="1"/>
  <p:tag name="KSO_WM_TAG_VERSION" val="1.0"/>
  <p:tag name="KSO_WM_UNIT_TYPE" val="i"/>
  <p:tag name="KSO_WM_UNIT_INDEX" val="17"/>
</p:tagLst>
</file>

<file path=ppt/tags/tag55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8"/>
  <p:tag name="KSO_WM_UNIT_LAYERLEVEL" val="1"/>
  <p:tag name="KSO_WM_TAG_VERSION" val="1.0"/>
  <p:tag name="KSO_WM_UNIT_TYPE" val="i"/>
  <p:tag name="KSO_WM_UNIT_INDEX" val="18"/>
</p:tagLst>
</file>

<file path=ppt/tags/tag55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9"/>
  <p:tag name="KSO_WM_UNIT_LAYERLEVEL" val="1"/>
  <p:tag name="KSO_WM_TAG_VERSION" val="1.0"/>
  <p:tag name="KSO_WM_UNIT_TYPE" val="i"/>
  <p:tag name="KSO_WM_UNIT_INDEX" val="19"/>
</p:tagLst>
</file>

<file path=ppt/tags/tag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5"/>
  <p:tag name="KSO_WM_UNIT_ID" val="_1*i*55"/>
  <p:tag name="KSO_WM_UNIT_LAYERLEVEL" val="1"/>
  <p:tag name="KSO_WM_TAG_VERSION" val="1.0"/>
</p:tagLst>
</file>

<file path=ppt/tags/tag56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0"/>
  <p:tag name="KSO_WM_UNIT_LAYERLEVEL" val="1"/>
  <p:tag name="KSO_WM_TAG_VERSION" val="1.0"/>
  <p:tag name="KSO_WM_UNIT_TYPE" val="i"/>
  <p:tag name="KSO_WM_UNIT_INDEX" val="20"/>
</p:tagLst>
</file>

<file path=ppt/tags/tag56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1"/>
  <p:tag name="KSO_WM_UNIT_LAYERLEVEL" val="1"/>
  <p:tag name="KSO_WM_TAG_VERSION" val="1.0"/>
  <p:tag name="KSO_WM_UNIT_TYPE" val="i"/>
  <p:tag name="KSO_WM_UNIT_INDEX" val="21"/>
</p:tagLst>
</file>

<file path=ppt/tags/tag56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2"/>
  <p:tag name="KSO_WM_UNIT_LAYERLEVEL" val="1"/>
  <p:tag name="KSO_WM_TAG_VERSION" val="1.0"/>
  <p:tag name="KSO_WM_UNIT_TYPE" val="i"/>
  <p:tag name="KSO_WM_UNIT_INDEX" val="22"/>
</p:tagLst>
</file>

<file path=ppt/tags/tag56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3"/>
  <p:tag name="KSO_WM_UNIT_LAYERLEVEL" val="1"/>
  <p:tag name="KSO_WM_TAG_VERSION" val="1.0"/>
  <p:tag name="KSO_WM_UNIT_TYPE" val="i"/>
  <p:tag name="KSO_WM_UNIT_INDEX" val="23"/>
</p:tagLst>
</file>

<file path=ppt/tags/tag56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4"/>
  <p:tag name="KSO_WM_UNIT_LAYERLEVEL" val="1"/>
  <p:tag name="KSO_WM_TAG_VERSION" val="1.0"/>
  <p:tag name="KSO_WM_UNIT_TYPE" val="i"/>
  <p:tag name="KSO_WM_UNIT_INDEX" val="24"/>
</p:tagLst>
</file>

<file path=ppt/tags/tag56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5"/>
  <p:tag name="KSO_WM_UNIT_LAYERLEVEL" val="1"/>
  <p:tag name="KSO_WM_TAG_VERSION" val="1.0"/>
  <p:tag name="KSO_WM_UNIT_TYPE" val="i"/>
  <p:tag name="KSO_WM_UNIT_INDEX" val="25"/>
</p:tagLst>
</file>

<file path=ppt/tags/tag56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6"/>
  <p:tag name="KSO_WM_UNIT_LAYERLEVEL" val="1"/>
  <p:tag name="KSO_WM_TAG_VERSION" val="1.0"/>
  <p:tag name="KSO_WM_UNIT_TYPE" val="i"/>
  <p:tag name="KSO_WM_UNIT_INDEX" val="26"/>
</p:tagLst>
</file>

<file path=ppt/tags/tag56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7"/>
  <p:tag name="KSO_WM_UNIT_LAYERLEVEL" val="1"/>
  <p:tag name="KSO_WM_TAG_VERSION" val="1.0"/>
  <p:tag name="KSO_WM_UNIT_TYPE" val="i"/>
  <p:tag name="KSO_WM_UNIT_INDEX" val="27"/>
</p:tagLst>
</file>

<file path=ppt/tags/tag56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8"/>
  <p:tag name="KSO_WM_UNIT_LAYERLEVEL" val="1"/>
  <p:tag name="KSO_WM_TAG_VERSION" val="1.0"/>
  <p:tag name="KSO_WM_UNIT_TYPE" val="i"/>
  <p:tag name="KSO_WM_UNIT_INDEX" val="28"/>
</p:tagLst>
</file>

<file path=ppt/tags/tag56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9"/>
  <p:tag name="KSO_WM_UNIT_LAYERLEVEL" val="1"/>
  <p:tag name="KSO_WM_TAG_VERSION" val="1.0"/>
  <p:tag name="KSO_WM_UNIT_TYPE" val="i"/>
  <p:tag name="KSO_WM_UNIT_INDEX" val="29"/>
</p:tagLst>
</file>

<file path=ppt/tags/tag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6"/>
  <p:tag name="KSO_WM_UNIT_ID" val="_1*i*56"/>
  <p:tag name="KSO_WM_UNIT_LAYERLEVEL" val="1"/>
  <p:tag name="KSO_WM_TAG_VERSION" val="1.0"/>
</p:tagLst>
</file>

<file path=ppt/tags/tag57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0"/>
  <p:tag name="KSO_WM_UNIT_LAYERLEVEL" val="1"/>
  <p:tag name="KSO_WM_TAG_VERSION" val="1.0"/>
  <p:tag name="KSO_WM_UNIT_TYPE" val="i"/>
  <p:tag name="KSO_WM_UNIT_INDEX" val="30"/>
</p:tagLst>
</file>

<file path=ppt/tags/tag57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1"/>
  <p:tag name="KSO_WM_UNIT_LAYERLEVEL" val="1"/>
  <p:tag name="KSO_WM_TAG_VERSION" val="1.0"/>
  <p:tag name="KSO_WM_UNIT_TYPE" val="i"/>
  <p:tag name="KSO_WM_UNIT_INDEX" val="31"/>
</p:tagLst>
</file>

<file path=ppt/tags/tag5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2"/>
  <p:tag name="KSO_WM_UNIT_LAYERLEVEL" val="1"/>
  <p:tag name="KSO_WM_TAG_VERSION" val="1.0"/>
  <p:tag name="KSO_WM_UNIT_TYPE" val="i"/>
  <p:tag name="KSO_WM_UNIT_INDEX" val="32"/>
</p:tagLst>
</file>

<file path=ppt/tags/tag5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3"/>
  <p:tag name="KSO_WM_UNIT_LAYERLEVEL" val="1"/>
  <p:tag name="KSO_WM_TAG_VERSION" val="1.0"/>
  <p:tag name="KSO_WM_UNIT_TYPE" val="i"/>
  <p:tag name="KSO_WM_UNIT_INDEX" val="33"/>
</p:tagLst>
</file>

<file path=ppt/tags/tag5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4"/>
  <p:tag name="KSO_WM_UNIT_LAYERLEVEL" val="1"/>
  <p:tag name="KSO_WM_TAG_VERSION" val="1.0"/>
  <p:tag name="KSO_WM_UNIT_TYPE" val="i"/>
  <p:tag name="KSO_WM_UNIT_INDEX" val="34"/>
</p:tagLst>
</file>

<file path=ppt/tags/tag5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5"/>
  <p:tag name="KSO_WM_UNIT_LAYERLEVEL" val="1"/>
  <p:tag name="KSO_WM_TAG_VERSION" val="1.0"/>
  <p:tag name="KSO_WM_UNIT_TYPE" val="i"/>
  <p:tag name="KSO_WM_UNIT_INDEX" val="35"/>
</p:tagLst>
</file>

<file path=ppt/tags/tag5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6"/>
  <p:tag name="KSO_WM_UNIT_LAYERLEVEL" val="1"/>
  <p:tag name="KSO_WM_TAG_VERSION" val="1.0"/>
  <p:tag name="KSO_WM_UNIT_TYPE" val="i"/>
  <p:tag name="KSO_WM_UNIT_INDEX" val="36"/>
</p:tagLst>
</file>

<file path=ppt/tags/tag5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7"/>
  <p:tag name="KSO_WM_UNIT_LAYERLEVEL" val="1"/>
  <p:tag name="KSO_WM_TAG_VERSION" val="1.0"/>
  <p:tag name="KSO_WM_UNIT_TYPE" val="i"/>
  <p:tag name="KSO_WM_UNIT_INDEX" val="37"/>
</p:tagLst>
</file>

<file path=ppt/tags/tag5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8"/>
  <p:tag name="KSO_WM_UNIT_LAYERLEVEL" val="1"/>
  <p:tag name="KSO_WM_TAG_VERSION" val="1.0"/>
  <p:tag name="KSO_WM_UNIT_TYPE" val="i"/>
  <p:tag name="KSO_WM_UNIT_INDEX" val="38"/>
</p:tagLst>
</file>

<file path=ppt/tags/tag5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9"/>
  <p:tag name="KSO_WM_UNIT_LAYERLEVEL" val="1"/>
  <p:tag name="KSO_WM_TAG_VERSION" val="1.0"/>
  <p:tag name="KSO_WM_UNIT_TYPE" val="i"/>
  <p:tag name="KSO_WM_UNIT_INDEX" val="39"/>
</p:tagLst>
</file>

<file path=ppt/tags/tag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7"/>
  <p:tag name="KSO_WM_UNIT_ID" val="_1*i*57"/>
  <p:tag name="KSO_WM_UNIT_LAYERLEVEL" val="1"/>
  <p:tag name="KSO_WM_TAG_VERSION" val="1.0"/>
</p:tagLst>
</file>

<file path=ppt/tags/tag5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40"/>
  <p:tag name="KSO_WM_UNIT_LAYERLEVEL" val="1"/>
  <p:tag name="KSO_WM_TAG_VERSION" val="1.0"/>
  <p:tag name="KSO_WM_UNIT_TYPE" val="i"/>
  <p:tag name="KSO_WM_UNIT_INDEX" val="40"/>
</p:tagLst>
</file>

<file path=ppt/tags/tag5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41"/>
  <p:tag name="KSO_WM_UNIT_LAYERLEVEL" val="1"/>
  <p:tag name="KSO_WM_TAG_VERSION" val="1.0"/>
  <p:tag name="KSO_WM_UNIT_TYPE" val="i"/>
  <p:tag name="KSO_WM_UNIT_INDEX" val="41"/>
</p:tagLst>
</file>

<file path=ppt/tags/tag5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2"/>
  <p:tag name="KSO_WM_UNIT_LAYERLEVEL" val="1"/>
  <p:tag name="KSO_WM_TAG_VERSION" val="1.0"/>
  <p:tag name="KSO_WM_UNIT_TYPE" val="i"/>
  <p:tag name="KSO_WM_UNIT_INDEX" val="42"/>
</p:tagLst>
</file>

<file path=ppt/tags/tag5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3"/>
  <p:tag name="KSO_WM_UNIT_LAYERLEVEL" val="1"/>
  <p:tag name="KSO_WM_TAG_VERSION" val="1.0"/>
  <p:tag name="KSO_WM_UNIT_TYPE" val="i"/>
  <p:tag name="KSO_WM_UNIT_INDEX" val="43"/>
</p:tagLst>
</file>

<file path=ppt/tags/tag5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4"/>
  <p:tag name="KSO_WM_UNIT_LAYERLEVEL" val="1"/>
  <p:tag name="KSO_WM_TAG_VERSION" val="1.0"/>
  <p:tag name="KSO_WM_UNIT_TYPE" val="i"/>
  <p:tag name="KSO_WM_UNIT_INDEX" val="44"/>
</p:tagLst>
</file>

<file path=ppt/tags/tag5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5"/>
  <p:tag name="KSO_WM_UNIT_LAYERLEVEL" val="1"/>
  <p:tag name="KSO_WM_TAG_VERSION" val="1.0"/>
  <p:tag name="KSO_WM_UNIT_TYPE" val="i"/>
  <p:tag name="KSO_WM_UNIT_INDEX" val="45"/>
</p:tagLst>
</file>

<file path=ppt/tags/tag5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6"/>
  <p:tag name="KSO_WM_UNIT_LAYERLEVEL" val="1"/>
  <p:tag name="KSO_WM_TAG_VERSION" val="1.0"/>
  <p:tag name="KSO_WM_UNIT_TYPE" val="i"/>
  <p:tag name="KSO_WM_UNIT_INDEX" val="46"/>
</p:tagLst>
</file>

<file path=ppt/tags/tag5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7"/>
  <p:tag name="KSO_WM_UNIT_LAYERLEVEL" val="1"/>
  <p:tag name="KSO_WM_TAG_VERSION" val="1.0"/>
  <p:tag name="KSO_WM_UNIT_TYPE" val="i"/>
  <p:tag name="KSO_WM_UNIT_INDEX" val="47"/>
</p:tagLst>
</file>

<file path=ppt/tags/tag5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8"/>
  <p:tag name="KSO_WM_UNIT_LAYERLEVEL" val="1"/>
  <p:tag name="KSO_WM_TAG_VERSION" val="1.0"/>
  <p:tag name="KSO_WM_UNIT_TYPE" val="i"/>
  <p:tag name="KSO_WM_UNIT_INDEX" val="48"/>
</p:tagLst>
</file>

<file path=ppt/tags/tag5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9"/>
  <p:tag name="KSO_WM_UNIT_LAYERLEVEL" val="1"/>
  <p:tag name="KSO_WM_TAG_VERSION" val="1.0"/>
  <p:tag name="KSO_WM_UNIT_TYPE" val="i"/>
  <p:tag name="KSO_WM_UNIT_INDEX" val="49"/>
</p:tagLst>
</file>

<file path=ppt/tags/tag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8"/>
  <p:tag name="KSO_WM_UNIT_ID" val="_1*i*58"/>
  <p:tag name="KSO_WM_UNIT_LAYERLEVEL" val="1"/>
  <p:tag name="KSO_WM_TAG_VERSION" val="1.0"/>
</p:tagLst>
</file>

<file path=ppt/tags/tag5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0"/>
  <p:tag name="KSO_WM_UNIT_LAYERLEVEL" val="1"/>
  <p:tag name="KSO_WM_TAG_VERSION" val="1.0"/>
  <p:tag name="KSO_WM_UNIT_TYPE" val="i"/>
  <p:tag name="KSO_WM_UNIT_INDEX" val="50"/>
</p:tagLst>
</file>

<file path=ppt/tags/tag5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1"/>
  <p:tag name="KSO_WM_UNIT_LAYERLEVEL" val="1"/>
  <p:tag name="KSO_WM_TAG_VERSION" val="1.0"/>
  <p:tag name="KSO_WM_UNIT_TYPE" val="i"/>
  <p:tag name="KSO_WM_UNIT_INDEX" val="51"/>
</p:tagLst>
</file>

<file path=ppt/tags/tag5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2"/>
  <p:tag name="KSO_WM_UNIT_LAYERLEVEL" val="1"/>
  <p:tag name="KSO_WM_TAG_VERSION" val="1.0"/>
  <p:tag name="KSO_WM_UNIT_TYPE" val="i"/>
  <p:tag name="KSO_WM_UNIT_INDEX" val="52"/>
</p:tagLst>
</file>

<file path=ppt/tags/tag5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3"/>
  <p:tag name="KSO_WM_UNIT_LAYERLEVEL" val="1"/>
  <p:tag name="KSO_WM_TAG_VERSION" val="1.0"/>
  <p:tag name="KSO_WM_UNIT_TYPE" val="i"/>
  <p:tag name="KSO_WM_UNIT_INDEX" val="53"/>
</p:tagLst>
</file>

<file path=ppt/tags/tag5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4"/>
  <p:tag name="KSO_WM_UNIT_LAYERLEVEL" val="1"/>
  <p:tag name="KSO_WM_TAG_VERSION" val="1.0"/>
  <p:tag name="KSO_WM_UNIT_TYPE" val="i"/>
  <p:tag name="KSO_WM_UNIT_INDEX" val="54"/>
</p:tagLst>
</file>

<file path=ppt/tags/tag5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5"/>
  <p:tag name="KSO_WM_UNIT_LAYERLEVEL" val="1"/>
  <p:tag name="KSO_WM_TAG_VERSION" val="1.0"/>
  <p:tag name="KSO_WM_UNIT_TYPE" val="i"/>
  <p:tag name="KSO_WM_UNIT_INDEX" val="55"/>
</p:tagLst>
</file>

<file path=ppt/tags/tag5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6"/>
  <p:tag name="KSO_WM_UNIT_LAYERLEVEL" val="1"/>
  <p:tag name="KSO_WM_TAG_VERSION" val="1.0"/>
  <p:tag name="KSO_WM_UNIT_TYPE" val="i"/>
  <p:tag name="KSO_WM_UNIT_INDEX" val="56"/>
</p:tagLst>
</file>

<file path=ppt/tags/tag59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7"/>
  <p:tag name="KSO_WM_UNIT_LAYERLEVEL" val="1"/>
  <p:tag name="KSO_WM_TAG_VERSION" val="1.0"/>
  <p:tag name="KSO_WM_UNIT_TYPE" val="i"/>
  <p:tag name="KSO_WM_UNIT_INDEX" val="57"/>
</p:tagLst>
</file>

<file path=ppt/tags/tag59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8"/>
  <p:tag name="KSO_WM_UNIT_LAYERLEVEL" val="1"/>
  <p:tag name="KSO_WM_TAG_VERSION" val="1.0"/>
  <p:tag name="KSO_WM_UNIT_TYPE" val="i"/>
  <p:tag name="KSO_WM_UNIT_INDEX" val="58"/>
</p:tagLst>
</file>

<file path=ppt/tags/tag59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9"/>
  <p:tag name="KSO_WM_UNIT_LAYERLEVEL" val="1"/>
  <p:tag name="KSO_WM_TAG_VERSION" val="1.0"/>
  <p:tag name="KSO_WM_UNIT_TYPE" val="i"/>
  <p:tag name="KSO_WM_UNIT_INDEX" val="59"/>
</p:tagLst>
</file>

<file path=ppt/tags/tag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5"/>
  <p:tag name="KSO_WM_UNIT_ID" val="_1*i*5"/>
  <p:tag name="KSO_WM_UNIT_LAYERLEVEL" val="1"/>
  <p:tag name="KSO_WM_TAG_VERSION" val="1.0"/>
</p:tagLst>
</file>

<file path=ppt/tags/tag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9"/>
  <p:tag name="KSO_WM_UNIT_ID" val="_1*i*59"/>
  <p:tag name="KSO_WM_UNIT_LAYERLEVEL" val="1"/>
  <p:tag name="KSO_WM_TAG_VERSION" val="1.0"/>
</p:tagLst>
</file>

<file path=ppt/tags/tag60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0"/>
  <p:tag name="KSO_WM_UNIT_LAYERLEVEL" val="1"/>
  <p:tag name="KSO_WM_TAG_VERSION" val="1.0"/>
  <p:tag name="KSO_WM_UNIT_TYPE" val="i"/>
  <p:tag name="KSO_WM_UNIT_INDEX" val="60"/>
</p:tagLst>
</file>

<file path=ppt/tags/tag6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1"/>
  <p:tag name="KSO_WM_UNIT_LAYERLEVEL" val="1"/>
  <p:tag name="KSO_WM_TAG_VERSION" val="1.0"/>
  <p:tag name="KSO_WM_UNIT_TYPE" val="i"/>
  <p:tag name="KSO_WM_UNIT_INDEX" val="61"/>
</p:tagLst>
</file>

<file path=ppt/tags/tag6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2"/>
  <p:tag name="KSO_WM_UNIT_LAYERLEVEL" val="1"/>
  <p:tag name="KSO_WM_TAG_VERSION" val="1.0"/>
  <p:tag name="KSO_WM_UNIT_TYPE" val="i"/>
  <p:tag name="KSO_WM_UNIT_INDEX" val="62"/>
</p:tagLst>
</file>

<file path=ppt/tags/tag6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3"/>
  <p:tag name="KSO_WM_UNIT_LAYERLEVEL" val="1"/>
  <p:tag name="KSO_WM_TAG_VERSION" val="1.0"/>
  <p:tag name="KSO_WM_UNIT_CONTENT_GROUP_TYPE" val="titlestyle"/>
  <p:tag name="KSO_WM_UNIT_TYPE" val="i"/>
  <p:tag name="KSO_WM_UNIT_INDEX" val="63"/>
</p:tagLst>
</file>

<file path=ppt/tags/tag6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4"/>
  <p:tag name="KSO_WM_UNIT_LAYERLEVEL" val="1"/>
  <p:tag name="KSO_WM_TAG_VERSION" val="1.0"/>
  <p:tag name="KSO_WM_UNIT_CONTENT_GROUP_TYPE" val="titlestyle"/>
  <p:tag name="KSO_WM_UNIT_TYPE" val="i"/>
  <p:tag name="KSO_WM_UNIT_INDEX" val="64"/>
</p:tagLst>
</file>

<file path=ppt/tags/tag60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9*a*1"/>
  <p:tag name="KSO_WM_UNIT_LAYERLEVEL" val="1"/>
  <p:tag name="KSO_WM_TAG_VERSION" val="1.0"/>
  <p:tag name="KSO_WM_BEAUTIFY_FLAG" val="#wm#"/>
  <p:tag name="KSO_WM_UNIT_CONTENT_GROUP_TYPE" val="titlestyle"/>
  <p:tag name="KSO_WM_UNIT_PRESET_TEXT" val="单击此处添加标题"/>
</p:tagLst>
</file>

<file path=ppt/tags/tag60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9*f*1"/>
  <p:tag name="KSO_WM_UNIT_LAYERLEVEL" val="1"/>
  <p:tag name="KSO_WM_TAG_VERSION" val="1.0"/>
  <p:tag name="KSO_WM_BEAUTIFY_FLAG" val="#wm#"/>
  <p:tag name="KSO_WM_UNIT_PRESET_TEXT" val="单击此处编辑母版文本样式&#10;第二级&#10;第三级&#10;第四级&#10;第五级"/>
</p:tagLst>
</file>

<file path=ppt/tags/tag6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0"/>
  <p:tag name="KSO_WM_UNIT_ID" val="_1*i*60"/>
  <p:tag name="KSO_WM_UNIT_LAYERLEVEL" val="1"/>
  <p:tag name="KSO_WM_TAG_VERSION" val="1.0"/>
</p:tagLst>
</file>

<file path=ppt/tags/tag610.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10*i*1"/>
  <p:tag name="KSO_WM_UNIT_LAYERLEVEL" val="1"/>
  <p:tag name="KSO_WM_TAG_VERSION" val="1.0"/>
  <p:tag name="KSO_WM_UNIT_TYPE" val="i"/>
  <p:tag name="KSO_WM_UNIT_INDEX" val="1"/>
</p:tagLst>
</file>

<file path=ppt/tags/tag6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
  <p:tag name="KSO_WM_UNIT_LAYERLEVEL" val="1"/>
  <p:tag name="KSO_WM_TAG_VERSION" val="1.0"/>
  <p:tag name="KSO_WM_UNIT_TYPE" val="i"/>
  <p:tag name="KSO_WM_UNIT_INDEX" val="2"/>
</p:tagLst>
</file>

<file path=ppt/tags/tag6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
  <p:tag name="KSO_WM_UNIT_LAYERLEVEL" val="1"/>
  <p:tag name="KSO_WM_TAG_VERSION" val="1.0"/>
  <p:tag name="KSO_WM_UNIT_TYPE" val="i"/>
  <p:tag name="KSO_WM_UNIT_INDEX" val="3"/>
</p:tagLst>
</file>

<file path=ppt/tags/tag6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4"/>
  <p:tag name="KSO_WM_UNIT_LAYERLEVEL" val="1"/>
  <p:tag name="KSO_WM_TAG_VERSION" val="1.0"/>
  <p:tag name="KSO_WM_UNIT_TYPE" val="i"/>
  <p:tag name="KSO_WM_UNIT_INDEX" val="4"/>
</p:tagLst>
</file>

<file path=ppt/tags/tag6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5"/>
  <p:tag name="KSO_WM_UNIT_LAYERLEVEL" val="1"/>
  <p:tag name="KSO_WM_TAG_VERSION" val="1.0"/>
  <p:tag name="KSO_WM_UNIT_TYPE" val="i"/>
  <p:tag name="KSO_WM_UNIT_INDEX" val="5"/>
</p:tagLst>
</file>

<file path=ppt/tags/tag6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6"/>
  <p:tag name="KSO_WM_UNIT_LAYERLEVEL" val="1"/>
  <p:tag name="KSO_WM_TAG_VERSION" val="1.0"/>
  <p:tag name="KSO_WM_UNIT_TYPE" val="i"/>
  <p:tag name="KSO_WM_UNIT_INDEX" val="6"/>
</p:tagLst>
</file>

<file path=ppt/tags/tag6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7"/>
  <p:tag name="KSO_WM_UNIT_LAYERLEVEL" val="1"/>
  <p:tag name="KSO_WM_TAG_VERSION" val="1.0"/>
  <p:tag name="KSO_WM_UNIT_TYPE" val="i"/>
  <p:tag name="KSO_WM_UNIT_INDEX" val="7"/>
</p:tagLst>
</file>

<file path=ppt/tags/tag6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8"/>
  <p:tag name="KSO_WM_UNIT_LAYERLEVEL" val="1"/>
  <p:tag name="KSO_WM_TAG_VERSION" val="1.0"/>
  <p:tag name="KSO_WM_UNIT_TYPE" val="i"/>
  <p:tag name="KSO_WM_UNIT_INDEX" val="8"/>
</p:tagLst>
</file>

<file path=ppt/tags/tag6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9"/>
  <p:tag name="KSO_WM_UNIT_LAYERLEVEL" val="1"/>
  <p:tag name="KSO_WM_TAG_VERSION" val="1.0"/>
  <p:tag name="KSO_WM_UNIT_TYPE" val="i"/>
  <p:tag name="KSO_WM_UNIT_INDEX" val="9"/>
</p:tagLst>
</file>

<file path=ppt/tags/tag6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0"/>
  <p:tag name="KSO_WM_UNIT_LAYERLEVEL" val="1"/>
  <p:tag name="KSO_WM_TAG_VERSION" val="1.0"/>
  <p:tag name="KSO_WM_UNIT_TYPE" val="i"/>
  <p:tag name="KSO_WM_UNIT_INDEX" val="10"/>
</p:tagLst>
</file>

<file path=ppt/tags/tag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1"/>
  <p:tag name="KSO_WM_UNIT_ID" val="_1*i*61"/>
  <p:tag name="KSO_WM_UNIT_LAYERLEVEL" val="1"/>
  <p:tag name="KSO_WM_TAG_VERSION" val="1.0"/>
</p:tagLst>
</file>

<file path=ppt/tags/tag6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1"/>
  <p:tag name="KSO_WM_UNIT_LAYERLEVEL" val="1"/>
  <p:tag name="KSO_WM_TAG_VERSION" val="1.0"/>
  <p:tag name="KSO_WM_UNIT_TYPE" val="i"/>
  <p:tag name="KSO_WM_UNIT_INDEX" val="11"/>
</p:tagLst>
</file>

<file path=ppt/tags/tag6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2"/>
  <p:tag name="KSO_WM_UNIT_LAYERLEVEL" val="1"/>
  <p:tag name="KSO_WM_TAG_VERSION" val="1.0"/>
  <p:tag name="KSO_WM_UNIT_TYPE" val="i"/>
  <p:tag name="KSO_WM_UNIT_INDEX" val="12"/>
</p:tagLst>
</file>

<file path=ppt/tags/tag6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3"/>
  <p:tag name="KSO_WM_UNIT_LAYERLEVEL" val="1"/>
  <p:tag name="KSO_WM_TAG_VERSION" val="1.0"/>
  <p:tag name="KSO_WM_UNIT_TYPE" val="i"/>
  <p:tag name="KSO_WM_UNIT_INDEX" val="13"/>
</p:tagLst>
</file>

<file path=ppt/tags/tag6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4"/>
  <p:tag name="KSO_WM_UNIT_LAYERLEVEL" val="1"/>
  <p:tag name="KSO_WM_TAG_VERSION" val="1.0"/>
  <p:tag name="KSO_WM_UNIT_TYPE" val="i"/>
  <p:tag name="KSO_WM_UNIT_INDEX" val="14"/>
</p:tagLst>
</file>

<file path=ppt/tags/tag6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5"/>
  <p:tag name="KSO_WM_UNIT_LAYERLEVEL" val="1"/>
  <p:tag name="KSO_WM_TAG_VERSION" val="1.0"/>
  <p:tag name="KSO_WM_UNIT_TYPE" val="i"/>
  <p:tag name="KSO_WM_UNIT_INDEX" val="15"/>
</p:tagLst>
</file>

<file path=ppt/tags/tag6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6"/>
  <p:tag name="KSO_WM_UNIT_LAYERLEVEL" val="1"/>
  <p:tag name="KSO_WM_TAG_VERSION" val="1.0"/>
  <p:tag name="KSO_WM_UNIT_TYPE" val="i"/>
  <p:tag name="KSO_WM_UNIT_INDEX" val="16"/>
</p:tagLst>
</file>

<file path=ppt/tags/tag6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7"/>
  <p:tag name="KSO_WM_UNIT_LAYERLEVEL" val="1"/>
  <p:tag name="KSO_WM_TAG_VERSION" val="1.0"/>
  <p:tag name="KSO_WM_UNIT_TYPE" val="i"/>
  <p:tag name="KSO_WM_UNIT_INDEX" val="17"/>
</p:tagLst>
</file>

<file path=ppt/tags/tag6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8"/>
  <p:tag name="KSO_WM_UNIT_LAYERLEVEL" val="1"/>
  <p:tag name="KSO_WM_TAG_VERSION" val="1.0"/>
  <p:tag name="KSO_WM_UNIT_TYPE" val="i"/>
  <p:tag name="KSO_WM_UNIT_INDEX" val="18"/>
</p:tagLst>
</file>

<file path=ppt/tags/tag6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9"/>
  <p:tag name="KSO_WM_UNIT_LAYERLEVEL" val="1"/>
  <p:tag name="KSO_WM_TAG_VERSION" val="1.0"/>
  <p:tag name="KSO_WM_UNIT_TYPE" val="i"/>
  <p:tag name="KSO_WM_UNIT_INDEX" val="19"/>
</p:tagLst>
</file>

<file path=ppt/tags/tag6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0"/>
  <p:tag name="KSO_WM_UNIT_LAYERLEVEL" val="1"/>
  <p:tag name="KSO_WM_TAG_VERSION" val="1.0"/>
  <p:tag name="KSO_WM_UNIT_TYPE" val="i"/>
  <p:tag name="KSO_WM_UNIT_INDEX" val="20"/>
</p:tagLst>
</file>

<file path=ppt/tags/tag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2"/>
  <p:tag name="KSO_WM_UNIT_ID" val="_1*i*62"/>
  <p:tag name="KSO_WM_UNIT_LAYERLEVEL" val="1"/>
  <p:tag name="KSO_WM_TAG_VERSION" val="1.0"/>
</p:tagLst>
</file>

<file path=ppt/tags/tag6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1"/>
  <p:tag name="KSO_WM_UNIT_LAYERLEVEL" val="1"/>
  <p:tag name="KSO_WM_TAG_VERSION" val="1.0"/>
  <p:tag name="KSO_WM_UNIT_TYPE" val="i"/>
  <p:tag name="KSO_WM_UNIT_INDEX" val="21"/>
</p:tagLst>
</file>

<file path=ppt/tags/tag6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2"/>
  <p:tag name="KSO_WM_UNIT_LAYERLEVEL" val="1"/>
  <p:tag name="KSO_WM_TAG_VERSION" val="1.0"/>
  <p:tag name="KSO_WM_UNIT_TYPE" val="i"/>
  <p:tag name="KSO_WM_UNIT_INDEX" val="22"/>
</p:tagLst>
</file>

<file path=ppt/tags/tag6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3"/>
  <p:tag name="KSO_WM_UNIT_LAYERLEVEL" val="1"/>
  <p:tag name="KSO_WM_TAG_VERSION" val="1.0"/>
  <p:tag name="KSO_WM_UNIT_TYPE" val="i"/>
  <p:tag name="KSO_WM_UNIT_INDEX" val="23"/>
</p:tagLst>
</file>

<file path=ppt/tags/tag6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4"/>
  <p:tag name="KSO_WM_UNIT_LAYERLEVEL" val="1"/>
  <p:tag name="KSO_WM_TAG_VERSION" val="1.0"/>
  <p:tag name="KSO_WM_UNIT_TYPE" val="i"/>
  <p:tag name="KSO_WM_UNIT_INDEX" val="24"/>
</p:tagLst>
</file>

<file path=ppt/tags/tag6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5"/>
  <p:tag name="KSO_WM_UNIT_LAYERLEVEL" val="1"/>
  <p:tag name="KSO_WM_TAG_VERSION" val="1.0"/>
  <p:tag name="KSO_WM_UNIT_TYPE" val="i"/>
  <p:tag name="KSO_WM_UNIT_INDEX" val="25"/>
</p:tagLst>
</file>

<file path=ppt/tags/tag6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6"/>
  <p:tag name="KSO_WM_UNIT_LAYERLEVEL" val="1"/>
  <p:tag name="KSO_WM_TAG_VERSION" val="1.0"/>
  <p:tag name="KSO_WM_UNIT_TYPE" val="i"/>
  <p:tag name="KSO_WM_UNIT_INDEX" val="26"/>
</p:tagLst>
</file>

<file path=ppt/tags/tag6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7"/>
  <p:tag name="KSO_WM_UNIT_LAYERLEVEL" val="1"/>
  <p:tag name="KSO_WM_TAG_VERSION" val="1.0"/>
  <p:tag name="KSO_WM_UNIT_TYPE" val="i"/>
  <p:tag name="KSO_WM_UNIT_INDEX" val="27"/>
</p:tagLst>
</file>

<file path=ppt/tags/tag6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8"/>
  <p:tag name="KSO_WM_UNIT_LAYERLEVEL" val="1"/>
  <p:tag name="KSO_WM_TAG_VERSION" val="1.0"/>
  <p:tag name="KSO_WM_UNIT_TYPE" val="i"/>
  <p:tag name="KSO_WM_UNIT_INDEX" val="28"/>
</p:tagLst>
</file>

<file path=ppt/tags/tag6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9"/>
  <p:tag name="KSO_WM_UNIT_LAYERLEVEL" val="1"/>
  <p:tag name="KSO_WM_TAG_VERSION" val="1.0"/>
  <p:tag name="KSO_WM_UNIT_TYPE" val="i"/>
  <p:tag name="KSO_WM_UNIT_INDEX" val="29"/>
</p:tagLst>
</file>

<file path=ppt/tags/tag6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0"/>
  <p:tag name="KSO_WM_UNIT_LAYERLEVEL" val="1"/>
  <p:tag name="KSO_WM_TAG_VERSION" val="1.0"/>
  <p:tag name="KSO_WM_UNIT_TYPE" val="i"/>
  <p:tag name="KSO_WM_UNIT_INDEX" val="30"/>
</p:tagLst>
</file>

<file path=ppt/tags/tag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3"/>
  <p:tag name="KSO_WM_UNIT_ID" val="_1*i*63"/>
  <p:tag name="KSO_WM_UNIT_LAYERLEVEL" val="1"/>
  <p:tag name="KSO_WM_TAG_VERSION" val="1.0"/>
</p:tagLst>
</file>

<file path=ppt/tags/tag6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1"/>
  <p:tag name="KSO_WM_UNIT_LAYERLEVEL" val="1"/>
  <p:tag name="KSO_WM_TAG_VERSION" val="1.0"/>
  <p:tag name="KSO_WM_UNIT_TYPE" val="i"/>
  <p:tag name="KSO_WM_UNIT_INDEX" val="31"/>
</p:tagLst>
</file>

<file path=ppt/tags/tag6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2"/>
  <p:tag name="KSO_WM_UNIT_LAYERLEVEL" val="1"/>
  <p:tag name="KSO_WM_TAG_VERSION" val="1.0"/>
  <p:tag name="KSO_WM_UNIT_TYPE" val="i"/>
  <p:tag name="KSO_WM_UNIT_INDEX" val="32"/>
</p:tagLst>
</file>

<file path=ppt/tags/tag6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3"/>
  <p:tag name="KSO_WM_UNIT_LAYERLEVEL" val="1"/>
  <p:tag name="KSO_WM_TAG_VERSION" val="1.0"/>
  <p:tag name="KSO_WM_UNIT_TYPE" val="i"/>
  <p:tag name="KSO_WM_UNIT_INDEX" val="33"/>
</p:tagLst>
</file>

<file path=ppt/tags/tag6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4"/>
  <p:tag name="KSO_WM_UNIT_LAYERLEVEL" val="1"/>
  <p:tag name="KSO_WM_TAG_VERSION" val="1.0"/>
  <p:tag name="KSO_WM_UNIT_TYPE" val="i"/>
  <p:tag name="KSO_WM_UNIT_INDEX" val="34"/>
</p:tagLst>
</file>

<file path=ppt/tags/tag6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5"/>
  <p:tag name="KSO_WM_UNIT_LAYERLEVEL" val="1"/>
  <p:tag name="KSO_WM_TAG_VERSION" val="1.0"/>
  <p:tag name="KSO_WM_UNIT_TYPE" val="i"/>
  <p:tag name="KSO_WM_UNIT_INDEX" val="35"/>
</p:tagLst>
</file>

<file path=ppt/tags/tag6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6"/>
  <p:tag name="KSO_WM_UNIT_LAYERLEVEL" val="1"/>
  <p:tag name="KSO_WM_TAG_VERSION" val="1.0"/>
  <p:tag name="KSO_WM_UNIT_TYPE" val="i"/>
  <p:tag name="KSO_WM_UNIT_INDEX" val="36"/>
</p:tagLst>
</file>

<file path=ppt/tags/tag6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7"/>
  <p:tag name="KSO_WM_UNIT_LAYERLEVEL" val="1"/>
  <p:tag name="KSO_WM_TAG_VERSION" val="1.0"/>
  <p:tag name="KSO_WM_UNIT_TYPE" val="i"/>
  <p:tag name="KSO_WM_UNIT_INDEX" val="37"/>
</p:tagLst>
</file>

<file path=ppt/tags/tag6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8"/>
  <p:tag name="KSO_WM_UNIT_LAYERLEVEL" val="1"/>
  <p:tag name="KSO_WM_TAG_VERSION" val="1.0"/>
  <p:tag name="KSO_WM_UNIT_TYPE" val="i"/>
  <p:tag name="KSO_WM_UNIT_INDEX" val="38"/>
</p:tagLst>
</file>

<file path=ppt/tags/tag6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9"/>
  <p:tag name="KSO_WM_UNIT_LAYERLEVEL" val="1"/>
  <p:tag name="KSO_WM_TAG_VERSION" val="1.0"/>
  <p:tag name="KSO_WM_UNIT_TYPE" val="i"/>
  <p:tag name="KSO_WM_UNIT_INDEX" val="39"/>
</p:tagLst>
</file>

<file path=ppt/tags/tag6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40"/>
  <p:tag name="KSO_WM_UNIT_LAYERLEVEL" val="1"/>
  <p:tag name="KSO_WM_TAG_VERSION" val="1.0"/>
  <p:tag name="KSO_WM_UNIT_TYPE" val="i"/>
  <p:tag name="KSO_WM_UNIT_INDEX" val="40"/>
</p:tagLst>
</file>

<file path=ppt/tags/tag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4"/>
  <p:tag name="KSO_WM_UNIT_ID" val="_1*i*64"/>
  <p:tag name="KSO_WM_UNIT_LAYERLEVEL" val="1"/>
  <p:tag name="KSO_WM_TAG_VERSION" val="1.0"/>
</p:tagLst>
</file>

<file path=ppt/tags/tag6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41"/>
  <p:tag name="KSO_WM_UNIT_LAYERLEVEL" val="1"/>
  <p:tag name="KSO_WM_TAG_VERSION" val="1.0"/>
  <p:tag name="KSO_WM_UNIT_TYPE" val="i"/>
  <p:tag name="KSO_WM_UNIT_INDEX" val="41"/>
</p:tagLst>
</file>

<file path=ppt/tags/tag6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2"/>
  <p:tag name="KSO_WM_UNIT_LAYERLEVEL" val="1"/>
  <p:tag name="KSO_WM_TAG_VERSION" val="1.0"/>
  <p:tag name="KSO_WM_UNIT_TYPE" val="i"/>
  <p:tag name="KSO_WM_UNIT_INDEX" val="42"/>
</p:tagLst>
</file>

<file path=ppt/tags/tag6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3"/>
  <p:tag name="KSO_WM_UNIT_LAYERLEVEL" val="1"/>
  <p:tag name="KSO_WM_TAG_VERSION" val="1.0"/>
  <p:tag name="KSO_WM_UNIT_TYPE" val="i"/>
  <p:tag name="KSO_WM_UNIT_INDEX" val="43"/>
</p:tagLst>
</file>

<file path=ppt/tags/tag6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4"/>
  <p:tag name="KSO_WM_UNIT_LAYERLEVEL" val="1"/>
  <p:tag name="KSO_WM_TAG_VERSION" val="1.0"/>
  <p:tag name="KSO_WM_UNIT_TYPE" val="i"/>
  <p:tag name="KSO_WM_UNIT_INDEX" val="44"/>
</p:tagLst>
</file>

<file path=ppt/tags/tag6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5"/>
  <p:tag name="KSO_WM_UNIT_LAYERLEVEL" val="1"/>
  <p:tag name="KSO_WM_TAG_VERSION" val="1.0"/>
  <p:tag name="KSO_WM_UNIT_TYPE" val="i"/>
  <p:tag name="KSO_WM_UNIT_INDEX" val="45"/>
</p:tagLst>
</file>

<file path=ppt/tags/tag6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6"/>
  <p:tag name="KSO_WM_UNIT_LAYERLEVEL" val="1"/>
  <p:tag name="KSO_WM_TAG_VERSION" val="1.0"/>
  <p:tag name="KSO_WM_UNIT_TYPE" val="i"/>
  <p:tag name="KSO_WM_UNIT_INDEX" val="46"/>
</p:tagLst>
</file>

<file path=ppt/tags/tag6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7"/>
  <p:tag name="KSO_WM_UNIT_LAYERLEVEL" val="1"/>
  <p:tag name="KSO_WM_TAG_VERSION" val="1.0"/>
  <p:tag name="KSO_WM_UNIT_TYPE" val="i"/>
  <p:tag name="KSO_WM_UNIT_INDEX" val="47"/>
</p:tagLst>
</file>

<file path=ppt/tags/tag6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8"/>
  <p:tag name="KSO_WM_UNIT_LAYERLEVEL" val="1"/>
  <p:tag name="KSO_WM_TAG_VERSION" val="1.0"/>
  <p:tag name="KSO_WM_UNIT_TYPE" val="i"/>
  <p:tag name="KSO_WM_UNIT_INDEX" val="48"/>
</p:tagLst>
</file>

<file path=ppt/tags/tag6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9"/>
  <p:tag name="KSO_WM_UNIT_LAYERLEVEL" val="1"/>
  <p:tag name="KSO_WM_TAG_VERSION" val="1.0"/>
  <p:tag name="KSO_WM_UNIT_TYPE" val="i"/>
  <p:tag name="KSO_WM_UNIT_INDEX" val="49"/>
</p:tagLst>
</file>

<file path=ppt/tags/tag6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0"/>
  <p:tag name="KSO_WM_UNIT_LAYERLEVEL" val="1"/>
  <p:tag name="KSO_WM_TAG_VERSION" val="1.0"/>
  <p:tag name="KSO_WM_UNIT_TYPE" val="i"/>
  <p:tag name="KSO_WM_UNIT_INDEX" val="50"/>
</p:tagLst>
</file>

<file path=ppt/tags/tag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5"/>
  <p:tag name="KSO_WM_UNIT_ID" val="_1*i*65"/>
  <p:tag name="KSO_WM_UNIT_LAYERLEVEL" val="1"/>
  <p:tag name="KSO_WM_TAG_VERSION" val="1.0"/>
</p:tagLst>
</file>

<file path=ppt/tags/tag6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1"/>
  <p:tag name="KSO_WM_UNIT_LAYERLEVEL" val="1"/>
  <p:tag name="KSO_WM_TAG_VERSION" val="1.0"/>
  <p:tag name="KSO_WM_UNIT_TYPE" val="i"/>
  <p:tag name="KSO_WM_UNIT_INDEX" val="51"/>
</p:tagLst>
</file>

<file path=ppt/tags/tag6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2"/>
  <p:tag name="KSO_WM_UNIT_LAYERLEVEL" val="1"/>
  <p:tag name="KSO_WM_TAG_VERSION" val="1.0"/>
  <p:tag name="KSO_WM_UNIT_TYPE" val="i"/>
  <p:tag name="KSO_WM_UNIT_INDEX" val="52"/>
</p:tagLst>
</file>

<file path=ppt/tags/tag6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3"/>
  <p:tag name="KSO_WM_UNIT_LAYERLEVEL" val="1"/>
  <p:tag name="KSO_WM_TAG_VERSION" val="1.0"/>
  <p:tag name="KSO_WM_UNIT_TYPE" val="i"/>
  <p:tag name="KSO_WM_UNIT_INDEX" val="53"/>
</p:tagLst>
</file>

<file path=ppt/tags/tag6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4"/>
  <p:tag name="KSO_WM_UNIT_LAYERLEVEL" val="1"/>
  <p:tag name="KSO_WM_TAG_VERSION" val="1.0"/>
  <p:tag name="KSO_WM_UNIT_TYPE" val="i"/>
  <p:tag name="KSO_WM_UNIT_INDEX" val="54"/>
</p:tagLst>
</file>

<file path=ppt/tags/tag6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5"/>
  <p:tag name="KSO_WM_UNIT_LAYERLEVEL" val="1"/>
  <p:tag name="KSO_WM_TAG_VERSION" val="1.0"/>
  <p:tag name="KSO_WM_UNIT_TYPE" val="i"/>
  <p:tag name="KSO_WM_UNIT_INDEX" val="55"/>
</p:tagLst>
</file>

<file path=ppt/tags/tag6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6"/>
  <p:tag name="KSO_WM_UNIT_LAYERLEVEL" val="1"/>
  <p:tag name="KSO_WM_TAG_VERSION" val="1.0"/>
  <p:tag name="KSO_WM_UNIT_TYPE" val="i"/>
  <p:tag name="KSO_WM_UNIT_INDEX" val="56"/>
</p:tagLst>
</file>

<file path=ppt/tags/tag6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7"/>
  <p:tag name="KSO_WM_UNIT_LAYERLEVEL" val="1"/>
  <p:tag name="KSO_WM_TAG_VERSION" val="1.0"/>
  <p:tag name="KSO_WM_UNIT_TYPE" val="i"/>
  <p:tag name="KSO_WM_UNIT_INDEX" val="57"/>
</p:tagLst>
</file>

<file path=ppt/tags/tag6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8"/>
  <p:tag name="KSO_WM_UNIT_LAYERLEVEL" val="1"/>
  <p:tag name="KSO_WM_TAG_VERSION" val="1.0"/>
  <p:tag name="KSO_WM_UNIT_TYPE" val="i"/>
  <p:tag name="KSO_WM_UNIT_INDEX" val="58"/>
</p:tagLst>
</file>

<file path=ppt/tags/tag6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9"/>
  <p:tag name="KSO_WM_UNIT_LAYERLEVEL" val="1"/>
  <p:tag name="KSO_WM_TAG_VERSION" val="1.0"/>
  <p:tag name="KSO_WM_UNIT_TYPE" val="i"/>
  <p:tag name="KSO_WM_UNIT_INDEX" val="59"/>
</p:tagLst>
</file>

<file path=ppt/tags/tag6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0"/>
  <p:tag name="KSO_WM_UNIT_LAYERLEVEL" val="1"/>
  <p:tag name="KSO_WM_TAG_VERSION" val="1.0"/>
  <p:tag name="KSO_WM_UNIT_TYPE" val="i"/>
  <p:tag name="KSO_WM_UNIT_INDEX" val="60"/>
</p:tagLst>
</file>

<file path=ppt/tags/tag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6"/>
  <p:tag name="KSO_WM_UNIT_ID" val="_1*i*66"/>
  <p:tag name="KSO_WM_UNIT_LAYERLEVEL" val="1"/>
  <p:tag name="KSO_WM_TAG_VERSION" val="1.0"/>
</p:tagLst>
</file>

<file path=ppt/tags/tag6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1"/>
  <p:tag name="KSO_WM_UNIT_LAYERLEVEL" val="1"/>
  <p:tag name="KSO_WM_TAG_VERSION" val="1.0"/>
  <p:tag name="KSO_WM_UNIT_TYPE" val="i"/>
  <p:tag name="KSO_WM_UNIT_INDEX" val="61"/>
</p:tagLst>
</file>

<file path=ppt/tags/tag67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2"/>
  <p:tag name="KSO_WM_UNIT_LAYERLEVEL" val="1"/>
  <p:tag name="KSO_WM_TAG_VERSION" val="1.0"/>
  <p:tag name="KSO_WM_UNIT_TYPE" val="i"/>
  <p:tag name="KSO_WM_UNIT_INDEX" val="62"/>
</p:tagLst>
</file>

<file path=ppt/tags/tag67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3"/>
  <p:tag name="KSO_WM_UNIT_LAYERLEVEL" val="1"/>
  <p:tag name="KSO_WM_TAG_VERSION" val="1.0"/>
  <p:tag name="KSO_WM_UNIT_CONTENT_GROUP_TYPE" val="titlestyle"/>
  <p:tag name="KSO_WM_UNIT_TYPE" val="i"/>
  <p:tag name="KSO_WM_UNIT_INDEX" val="63"/>
</p:tagLst>
</file>

<file path=ppt/tags/tag6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4"/>
  <p:tag name="KSO_WM_UNIT_LAYERLEVEL" val="1"/>
  <p:tag name="KSO_WM_TAG_VERSION" val="1.0"/>
  <p:tag name="KSO_WM_UNIT_CONTENT_GROUP_TYPE" val="titlestyle"/>
  <p:tag name="KSO_WM_UNIT_TYPE" val="i"/>
  <p:tag name="KSO_WM_UNIT_INDEX" val="64"/>
</p:tagLst>
</file>

<file path=ppt/tags/tag67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0*a*1"/>
  <p:tag name="KSO_WM_UNIT_LAYERLEVEL" val="1"/>
  <p:tag name="KSO_WM_TAG_VERSION" val="1.0"/>
  <p:tag name="KSO_WM_BEAUTIFY_FLAG" val="#wm#"/>
  <p:tag name="KSO_WM_UNIT_CONTENT_GROUP_TYPE" val="titlestyle"/>
  <p:tag name="KSO_WM_UNIT_PRESET_TEXT" val="单击此处添加标题"/>
</p:tagLst>
</file>

<file path=ppt/tags/tag675.xml><?xml version="1.0" encoding="utf-8"?>
<p:tagLst xmlns:p="http://schemas.openxmlformats.org/presentationml/2006/main">
  <p:tag name="KSO_WM_UNIT_ISCONTENTSTITLE" val="0"/>
  <p:tag name="KSO_WM_UNIT_ISNUMDGMTITLE" val="0"/>
  <p:tag name="KSO_WM_UNIT_PRESET_TEXT" val="单击选择预设副标题"/>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0*b*1"/>
  <p:tag name="KSO_WM_UNIT_LAYERLEVEL" val="1"/>
  <p:tag name="KSO_WM_TAG_VERSION" val="1.0"/>
  <p:tag name="KSO_WM_BEAUTIFY_FLAG" val="#wm#"/>
  <p:tag name="KSO_WM_UNIT_CONTENT_GROUP_TYPE" val="titlestyle"/>
</p:tagLst>
</file>

<file path=ppt/tags/tag6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9.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11*i*1"/>
  <p:tag name="KSO_WM_UNIT_LAYERLEVEL" val="1"/>
  <p:tag name="KSO_WM_TAG_VERSION" val="1.0"/>
  <p:tag name="KSO_WM_UNIT_TYPE" val="i"/>
  <p:tag name="KSO_WM_UNIT_INDEX" val="1"/>
</p:tagLst>
</file>

<file path=ppt/tags/tag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7"/>
  <p:tag name="KSO_WM_UNIT_ID" val="_1*i*67"/>
  <p:tag name="KSO_WM_UNIT_LAYERLEVEL" val="1"/>
  <p:tag name="KSO_WM_TAG_VERSION" val="1.0"/>
</p:tagLst>
</file>

<file path=ppt/tags/tag6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
  <p:tag name="KSO_WM_UNIT_LAYERLEVEL" val="1"/>
  <p:tag name="KSO_WM_TAG_VERSION" val="1.0"/>
  <p:tag name="KSO_WM_UNIT_TYPE" val="i"/>
  <p:tag name="KSO_WM_UNIT_INDEX" val="2"/>
</p:tagLst>
</file>

<file path=ppt/tags/tag6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
  <p:tag name="KSO_WM_UNIT_LAYERLEVEL" val="1"/>
  <p:tag name="KSO_WM_TAG_VERSION" val="1.0"/>
  <p:tag name="KSO_WM_UNIT_TYPE" val="i"/>
  <p:tag name="KSO_WM_UNIT_INDEX" val="3"/>
</p:tagLst>
</file>

<file path=ppt/tags/tag6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
  <p:tag name="KSO_WM_UNIT_LAYERLEVEL" val="1"/>
  <p:tag name="KSO_WM_TAG_VERSION" val="1.0"/>
  <p:tag name="KSO_WM_UNIT_TYPE" val="i"/>
  <p:tag name="KSO_WM_UNIT_INDEX" val="4"/>
</p:tagLst>
</file>

<file path=ppt/tags/tag6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5"/>
  <p:tag name="KSO_WM_UNIT_LAYERLEVEL" val="1"/>
  <p:tag name="KSO_WM_TAG_VERSION" val="1.0"/>
  <p:tag name="KSO_WM_UNIT_TYPE" val="i"/>
  <p:tag name="KSO_WM_UNIT_INDEX" val="5"/>
</p:tagLst>
</file>

<file path=ppt/tags/tag6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6"/>
  <p:tag name="KSO_WM_UNIT_LAYERLEVEL" val="1"/>
  <p:tag name="KSO_WM_TAG_VERSION" val="1.0"/>
  <p:tag name="KSO_WM_UNIT_TYPE" val="i"/>
  <p:tag name="KSO_WM_UNIT_INDEX" val="6"/>
</p:tagLst>
</file>

<file path=ppt/tags/tag6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7"/>
  <p:tag name="KSO_WM_UNIT_LAYERLEVEL" val="1"/>
  <p:tag name="KSO_WM_TAG_VERSION" val="1.0"/>
  <p:tag name="KSO_WM_UNIT_TYPE" val="i"/>
  <p:tag name="KSO_WM_UNIT_INDEX" val="7"/>
</p:tagLst>
</file>

<file path=ppt/tags/tag6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8"/>
  <p:tag name="KSO_WM_UNIT_LAYERLEVEL" val="1"/>
  <p:tag name="KSO_WM_TAG_VERSION" val="1.0"/>
  <p:tag name="KSO_WM_UNIT_TYPE" val="i"/>
  <p:tag name="KSO_WM_UNIT_INDEX" val="8"/>
</p:tagLst>
</file>

<file path=ppt/tags/tag6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9"/>
  <p:tag name="KSO_WM_UNIT_LAYERLEVEL" val="1"/>
  <p:tag name="KSO_WM_TAG_VERSION" val="1.0"/>
  <p:tag name="KSO_WM_UNIT_TYPE" val="i"/>
  <p:tag name="KSO_WM_UNIT_INDEX" val="9"/>
</p:tagLst>
</file>

<file path=ppt/tags/tag6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0"/>
  <p:tag name="KSO_WM_UNIT_LAYERLEVEL" val="1"/>
  <p:tag name="KSO_WM_TAG_VERSION" val="1.0"/>
  <p:tag name="KSO_WM_UNIT_TYPE" val="i"/>
  <p:tag name="KSO_WM_UNIT_INDEX" val="10"/>
</p:tagLst>
</file>

<file path=ppt/tags/tag6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1"/>
  <p:tag name="KSO_WM_UNIT_LAYERLEVEL" val="1"/>
  <p:tag name="KSO_WM_TAG_VERSION" val="1.0"/>
  <p:tag name="KSO_WM_UNIT_TYPE" val="i"/>
  <p:tag name="KSO_WM_UNIT_INDEX" val="11"/>
</p:tagLst>
</file>

<file path=ppt/tags/tag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8"/>
  <p:tag name="KSO_WM_UNIT_ID" val="_1*i*68"/>
  <p:tag name="KSO_WM_UNIT_LAYERLEVEL" val="1"/>
  <p:tag name="KSO_WM_TAG_VERSION" val="1.0"/>
</p:tagLst>
</file>

<file path=ppt/tags/tag6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2"/>
  <p:tag name="KSO_WM_UNIT_LAYERLEVEL" val="1"/>
  <p:tag name="KSO_WM_TAG_VERSION" val="1.0"/>
  <p:tag name="KSO_WM_UNIT_TYPE" val="i"/>
  <p:tag name="KSO_WM_UNIT_INDEX" val="12"/>
</p:tagLst>
</file>

<file path=ppt/tags/tag6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3"/>
  <p:tag name="KSO_WM_UNIT_LAYERLEVEL" val="1"/>
  <p:tag name="KSO_WM_TAG_VERSION" val="1.0"/>
  <p:tag name="KSO_WM_UNIT_TYPE" val="i"/>
  <p:tag name="KSO_WM_UNIT_INDEX" val="13"/>
</p:tagLst>
</file>

<file path=ppt/tags/tag6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4"/>
  <p:tag name="KSO_WM_UNIT_LAYERLEVEL" val="1"/>
  <p:tag name="KSO_WM_TAG_VERSION" val="1.0"/>
  <p:tag name="KSO_WM_UNIT_TYPE" val="i"/>
  <p:tag name="KSO_WM_UNIT_INDEX" val="14"/>
</p:tagLst>
</file>

<file path=ppt/tags/tag6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5"/>
  <p:tag name="KSO_WM_UNIT_LAYERLEVEL" val="1"/>
  <p:tag name="KSO_WM_TAG_VERSION" val="1.0"/>
  <p:tag name="KSO_WM_UNIT_TYPE" val="i"/>
  <p:tag name="KSO_WM_UNIT_INDEX" val="15"/>
</p:tagLst>
</file>

<file path=ppt/tags/tag6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6"/>
  <p:tag name="KSO_WM_UNIT_LAYERLEVEL" val="1"/>
  <p:tag name="KSO_WM_TAG_VERSION" val="1.0"/>
  <p:tag name="KSO_WM_UNIT_TYPE" val="i"/>
  <p:tag name="KSO_WM_UNIT_INDEX" val="16"/>
</p:tagLst>
</file>

<file path=ppt/tags/tag6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7"/>
  <p:tag name="KSO_WM_UNIT_LAYERLEVEL" val="1"/>
  <p:tag name="KSO_WM_TAG_VERSION" val="1.0"/>
  <p:tag name="KSO_WM_UNIT_TYPE" val="i"/>
  <p:tag name="KSO_WM_UNIT_INDEX" val="17"/>
</p:tagLst>
</file>

<file path=ppt/tags/tag6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8"/>
  <p:tag name="KSO_WM_UNIT_LAYERLEVEL" val="1"/>
  <p:tag name="KSO_WM_TAG_VERSION" val="1.0"/>
  <p:tag name="KSO_WM_UNIT_TYPE" val="i"/>
  <p:tag name="KSO_WM_UNIT_INDEX" val="18"/>
</p:tagLst>
</file>

<file path=ppt/tags/tag6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9"/>
  <p:tag name="KSO_WM_UNIT_LAYERLEVEL" val="1"/>
  <p:tag name="KSO_WM_TAG_VERSION" val="1.0"/>
  <p:tag name="KSO_WM_UNIT_TYPE" val="i"/>
  <p:tag name="KSO_WM_UNIT_INDEX" val="19"/>
</p:tagLst>
</file>

<file path=ppt/tags/tag6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0"/>
  <p:tag name="KSO_WM_UNIT_LAYERLEVEL" val="1"/>
  <p:tag name="KSO_WM_TAG_VERSION" val="1.0"/>
  <p:tag name="KSO_WM_UNIT_TYPE" val="i"/>
  <p:tag name="KSO_WM_UNIT_INDEX" val="20"/>
</p:tagLst>
</file>

<file path=ppt/tags/tag6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1"/>
  <p:tag name="KSO_WM_UNIT_LAYERLEVEL" val="1"/>
  <p:tag name="KSO_WM_TAG_VERSION" val="1.0"/>
  <p:tag name="KSO_WM_UNIT_TYPE" val="i"/>
  <p:tag name="KSO_WM_UNIT_INDEX" val="21"/>
</p:tagLst>
</file>

<file path=ppt/tags/tag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6"/>
  <p:tag name="KSO_WM_UNIT_ID" val="_1*i*6"/>
  <p:tag name="KSO_WM_UNIT_LAYERLEVEL" val="1"/>
  <p:tag name="KSO_WM_TAG_VERSION" val="1.0"/>
</p:tagLst>
</file>

<file path=ppt/tags/tag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9"/>
  <p:tag name="KSO_WM_UNIT_ID" val="_1*i*69"/>
  <p:tag name="KSO_WM_UNIT_LAYERLEVEL" val="1"/>
  <p:tag name="KSO_WM_TAG_VERSION" val="1.0"/>
</p:tagLst>
</file>

<file path=ppt/tags/tag7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2"/>
  <p:tag name="KSO_WM_UNIT_LAYERLEVEL" val="1"/>
  <p:tag name="KSO_WM_TAG_VERSION" val="1.0"/>
  <p:tag name="KSO_WM_UNIT_TYPE" val="i"/>
  <p:tag name="KSO_WM_UNIT_INDEX" val="22"/>
</p:tagLst>
</file>

<file path=ppt/tags/tag7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3"/>
  <p:tag name="KSO_WM_UNIT_LAYERLEVEL" val="1"/>
  <p:tag name="KSO_WM_TAG_VERSION" val="1.0"/>
  <p:tag name="KSO_WM_UNIT_TYPE" val="i"/>
  <p:tag name="KSO_WM_UNIT_INDEX" val="23"/>
</p:tagLst>
</file>

<file path=ppt/tags/tag7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4"/>
  <p:tag name="KSO_WM_UNIT_LAYERLEVEL" val="1"/>
  <p:tag name="KSO_WM_TAG_VERSION" val="1.0"/>
  <p:tag name="KSO_WM_UNIT_TYPE" val="i"/>
  <p:tag name="KSO_WM_UNIT_INDEX" val="24"/>
</p:tagLst>
</file>

<file path=ppt/tags/tag7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5"/>
  <p:tag name="KSO_WM_UNIT_LAYERLEVEL" val="1"/>
  <p:tag name="KSO_WM_TAG_VERSION" val="1.0"/>
  <p:tag name="KSO_WM_UNIT_TYPE" val="i"/>
  <p:tag name="KSO_WM_UNIT_INDEX" val="25"/>
</p:tagLst>
</file>

<file path=ppt/tags/tag7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6"/>
  <p:tag name="KSO_WM_UNIT_LAYERLEVEL" val="1"/>
  <p:tag name="KSO_WM_TAG_VERSION" val="1.0"/>
  <p:tag name="KSO_WM_UNIT_TYPE" val="i"/>
  <p:tag name="KSO_WM_UNIT_INDEX" val="26"/>
</p:tagLst>
</file>

<file path=ppt/tags/tag7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7"/>
  <p:tag name="KSO_WM_UNIT_LAYERLEVEL" val="1"/>
  <p:tag name="KSO_WM_TAG_VERSION" val="1.0"/>
  <p:tag name="KSO_WM_UNIT_TYPE" val="i"/>
  <p:tag name="KSO_WM_UNIT_INDEX" val="27"/>
</p:tagLst>
</file>

<file path=ppt/tags/tag7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8"/>
  <p:tag name="KSO_WM_UNIT_LAYERLEVEL" val="1"/>
  <p:tag name="KSO_WM_TAG_VERSION" val="1.0"/>
  <p:tag name="KSO_WM_UNIT_TYPE" val="i"/>
  <p:tag name="KSO_WM_UNIT_INDEX" val="28"/>
</p:tagLst>
</file>

<file path=ppt/tags/tag7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9"/>
  <p:tag name="KSO_WM_UNIT_LAYERLEVEL" val="1"/>
  <p:tag name="KSO_WM_TAG_VERSION" val="1.0"/>
  <p:tag name="KSO_WM_UNIT_TYPE" val="i"/>
  <p:tag name="KSO_WM_UNIT_INDEX" val="29"/>
</p:tagLst>
</file>

<file path=ppt/tags/tag7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0"/>
  <p:tag name="KSO_WM_UNIT_LAYERLEVEL" val="1"/>
  <p:tag name="KSO_WM_TAG_VERSION" val="1.0"/>
  <p:tag name="KSO_WM_UNIT_TYPE" val="i"/>
  <p:tag name="KSO_WM_UNIT_INDEX" val="30"/>
</p:tagLst>
</file>

<file path=ppt/tags/tag7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1"/>
  <p:tag name="KSO_WM_UNIT_LAYERLEVEL" val="1"/>
  <p:tag name="KSO_WM_TAG_VERSION" val="1.0"/>
  <p:tag name="KSO_WM_UNIT_TYPE" val="i"/>
  <p:tag name="KSO_WM_UNIT_INDEX" val="31"/>
</p:tagLst>
</file>

<file path=ppt/tags/tag7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0"/>
  <p:tag name="KSO_WM_UNIT_ID" val="_1*i*70"/>
  <p:tag name="KSO_WM_UNIT_LAYERLEVEL" val="1"/>
  <p:tag name="KSO_WM_TAG_VERSION" val="1.0"/>
</p:tagLst>
</file>

<file path=ppt/tags/tag7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2"/>
  <p:tag name="KSO_WM_UNIT_LAYERLEVEL" val="1"/>
  <p:tag name="KSO_WM_TAG_VERSION" val="1.0"/>
  <p:tag name="KSO_WM_UNIT_TYPE" val="i"/>
  <p:tag name="KSO_WM_UNIT_INDEX" val="32"/>
</p:tagLst>
</file>

<file path=ppt/tags/tag7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3"/>
  <p:tag name="KSO_WM_UNIT_LAYERLEVEL" val="1"/>
  <p:tag name="KSO_WM_TAG_VERSION" val="1.0"/>
  <p:tag name="KSO_WM_UNIT_TYPE" val="i"/>
  <p:tag name="KSO_WM_UNIT_INDEX" val="33"/>
</p:tagLst>
</file>

<file path=ppt/tags/tag7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4"/>
  <p:tag name="KSO_WM_UNIT_LAYERLEVEL" val="1"/>
  <p:tag name="KSO_WM_TAG_VERSION" val="1.0"/>
  <p:tag name="KSO_WM_UNIT_TYPE" val="i"/>
  <p:tag name="KSO_WM_UNIT_INDEX" val="34"/>
</p:tagLst>
</file>

<file path=ppt/tags/tag7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5"/>
  <p:tag name="KSO_WM_UNIT_LAYERLEVEL" val="1"/>
  <p:tag name="KSO_WM_TAG_VERSION" val="1.0"/>
  <p:tag name="KSO_WM_UNIT_TYPE" val="i"/>
  <p:tag name="KSO_WM_UNIT_INDEX" val="35"/>
</p:tagLst>
</file>

<file path=ppt/tags/tag7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6"/>
  <p:tag name="KSO_WM_UNIT_LAYERLEVEL" val="1"/>
  <p:tag name="KSO_WM_TAG_VERSION" val="1.0"/>
  <p:tag name="KSO_WM_UNIT_TYPE" val="i"/>
  <p:tag name="KSO_WM_UNIT_INDEX" val="36"/>
</p:tagLst>
</file>

<file path=ppt/tags/tag7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7"/>
  <p:tag name="KSO_WM_UNIT_LAYERLEVEL" val="1"/>
  <p:tag name="KSO_WM_TAG_VERSION" val="1.0"/>
  <p:tag name="KSO_WM_UNIT_TYPE" val="i"/>
  <p:tag name="KSO_WM_UNIT_INDEX" val="37"/>
</p:tagLst>
</file>

<file path=ppt/tags/tag7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8"/>
  <p:tag name="KSO_WM_UNIT_LAYERLEVEL" val="1"/>
  <p:tag name="KSO_WM_TAG_VERSION" val="1.0"/>
  <p:tag name="KSO_WM_UNIT_TYPE" val="i"/>
  <p:tag name="KSO_WM_UNIT_INDEX" val="38"/>
</p:tagLst>
</file>

<file path=ppt/tags/tag7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9"/>
  <p:tag name="KSO_WM_UNIT_LAYERLEVEL" val="1"/>
  <p:tag name="KSO_WM_TAG_VERSION" val="1.0"/>
  <p:tag name="KSO_WM_UNIT_TYPE" val="i"/>
  <p:tag name="KSO_WM_UNIT_INDEX" val="39"/>
</p:tagLst>
</file>

<file path=ppt/tags/tag7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0"/>
  <p:tag name="KSO_WM_UNIT_LAYERLEVEL" val="1"/>
  <p:tag name="KSO_WM_TAG_VERSION" val="1.0"/>
  <p:tag name="KSO_WM_UNIT_TYPE" val="i"/>
  <p:tag name="KSO_WM_UNIT_INDEX" val="40"/>
</p:tagLst>
</file>

<file path=ppt/tags/tag7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1"/>
  <p:tag name="KSO_WM_UNIT_LAYERLEVEL" val="1"/>
  <p:tag name="KSO_WM_TAG_VERSION" val="1.0"/>
  <p:tag name="KSO_WM_UNIT_TYPE" val="i"/>
  <p:tag name="KSO_WM_UNIT_INDEX" val="41"/>
</p:tagLst>
</file>

<file path=ppt/tags/tag7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1"/>
  <p:tag name="KSO_WM_UNIT_ID" val="_1*i*71"/>
  <p:tag name="KSO_WM_UNIT_LAYERLEVEL" val="1"/>
  <p:tag name="KSO_WM_TAG_VERSION" val="1.0"/>
</p:tagLst>
</file>

<file path=ppt/tags/tag7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2"/>
  <p:tag name="KSO_WM_UNIT_LAYERLEVEL" val="1"/>
  <p:tag name="KSO_WM_TAG_VERSION" val="1.0"/>
  <p:tag name="KSO_WM_UNIT_TYPE" val="i"/>
  <p:tag name="KSO_WM_UNIT_INDEX" val="42"/>
</p:tagLst>
</file>

<file path=ppt/tags/tag7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3"/>
  <p:tag name="KSO_WM_UNIT_LAYERLEVEL" val="1"/>
  <p:tag name="KSO_WM_TAG_VERSION" val="1.0"/>
  <p:tag name="KSO_WM_UNIT_TYPE" val="i"/>
  <p:tag name="KSO_WM_UNIT_INDEX" val="43"/>
</p:tagLst>
</file>

<file path=ppt/tags/tag7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4"/>
  <p:tag name="KSO_WM_UNIT_LAYERLEVEL" val="1"/>
  <p:tag name="KSO_WM_TAG_VERSION" val="1.0"/>
  <p:tag name="KSO_WM_UNIT_TYPE" val="i"/>
  <p:tag name="KSO_WM_UNIT_INDEX" val="44"/>
</p:tagLst>
</file>

<file path=ppt/tags/tag7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5"/>
  <p:tag name="KSO_WM_UNIT_LAYERLEVEL" val="1"/>
  <p:tag name="KSO_WM_TAG_VERSION" val="1.0"/>
  <p:tag name="KSO_WM_UNIT_TYPE" val="i"/>
  <p:tag name="KSO_WM_UNIT_INDEX" val="45"/>
</p:tagLst>
</file>

<file path=ppt/tags/tag7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6"/>
  <p:tag name="KSO_WM_UNIT_LAYERLEVEL" val="1"/>
  <p:tag name="KSO_WM_TAG_VERSION" val="1.0"/>
  <p:tag name="KSO_WM_UNIT_TYPE" val="i"/>
  <p:tag name="KSO_WM_UNIT_INDEX" val="46"/>
</p:tagLst>
</file>

<file path=ppt/tags/tag7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7"/>
  <p:tag name="KSO_WM_UNIT_LAYERLEVEL" val="1"/>
  <p:tag name="KSO_WM_TAG_VERSION" val="1.0"/>
  <p:tag name="KSO_WM_UNIT_TYPE" val="i"/>
  <p:tag name="KSO_WM_UNIT_INDEX" val="47"/>
</p:tagLst>
</file>

<file path=ppt/tags/tag7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8"/>
  <p:tag name="KSO_WM_UNIT_LAYERLEVEL" val="1"/>
  <p:tag name="KSO_WM_TAG_VERSION" val="1.0"/>
  <p:tag name="KSO_WM_UNIT_TYPE" val="i"/>
  <p:tag name="KSO_WM_UNIT_INDEX" val="48"/>
</p:tagLst>
</file>

<file path=ppt/tags/tag7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9"/>
  <p:tag name="KSO_WM_UNIT_LAYERLEVEL" val="1"/>
  <p:tag name="KSO_WM_TAG_VERSION" val="1.0"/>
  <p:tag name="KSO_WM_UNIT_TYPE" val="i"/>
  <p:tag name="KSO_WM_UNIT_INDEX" val="49"/>
</p:tagLst>
</file>

<file path=ppt/tags/tag7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0"/>
  <p:tag name="KSO_WM_UNIT_LAYERLEVEL" val="1"/>
  <p:tag name="KSO_WM_TAG_VERSION" val="1.0"/>
  <p:tag name="KSO_WM_UNIT_TYPE" val="i"/>
  <p:tag name="KSO_WM_UNIT_INDEX" val="50"/>
</p:tagLst>
</file>

<file path=ppt/tags/tag7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1"/>
  <p:tag name="KSO_WM_UNIT_LAYERLEVEL" val="1"/>
  <p:tag name="KSO_WM_TAG_VERSION" val="1.0"/>
  <p:tag name="KSO_WM_UNIT_TYPE" val="i"/>
  <p:tag name="KSO_WM_UNIT_INDEX" val="51"/>
</p:tagLst>
</file>

<file path=ppt/tags/tag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2"/>
  <p:tag name="KSO_WM_UNIT_ID" val="_1*i*72"/>
  <p:tag name="KSO_WM_UNIT_LAYERLEVEL" val="1"/>
  <p:tag name="KSO_WM_TAG_VERSION" val="1.0"/>
</p:tagLst>
</file>

<file path=ppt/tags/tag7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2"/>
  <p:tag name="KSO_WM_UNIT_LAYERLEVEL" val="1"/>
  <p:tag name="KSO_WM_TAG_VERSION" val="1.0"/>
  <p:tag name="KSO_WM_UNIT_TYPE" val="i"/>
  <p:tag name="KSO_WM_UNIT_INDEX" val="52"/>
</p:tagLst>
</file>

<file path=ppt/tags/tag7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3"/>
  <p:tag name="KSO_WM_UNIT_LAYERLEVEL" val="1"/>
  <p:tag name="KSO_WM_TAG_VERSION" val="1.0"/>
  <p:tag name="KSO_WM_UNIT_TYPE" val="i"/>
  <p:tag name="KSO_WM_UNIT_INDEX" val="53"/>
</p:tagLst>
</file>

<file path=ppt/tags/tag7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4"/>
  <p:tag name="KSO_WM_UNIT_LAYERLEVEL" val="1"/>
  <p:tag name="KSO_WM_TAG_VERSION" val="1.0"/>
  <p:tag name="KSO_WM_UNIT_TYPE" val="i"/>
  <p:tag name="KSO_WM_UNIT_INDEX" val="54"/>
</p:tagLst>
</file>

<file path=ppt/tags/tag7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5"/>
  <p:tag name="KSO_WM_UNIT_LAYERLEVEL" val="1"/>
  <p:tag name="KSO_WM_TAG_VERSION" val="1.0"/>
  <p:tag name="KSO_WM_UNIT_TYPE" val="i"/>
  <p:tag name="KSO_WM_UNIT_INDEX" val="55"/>
</p:tagLst>
</file>

<file path=ppt/tags/tag7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6"/>
  <p:tag name="KSO_WM_UNIT_LAYERLEVEL" val="1"/>
  <p:tag name="KSO_WM_TAG_VERSION" val="1.0"/>
  <p:tag name="KSO_WM_UNIT_TYPE" val="i"/>
  <p:tag name="KSO_WM_UNIT_INDEX" val="56"/>
</p:tagLst>
</file>

<file path=ppt/tags/tag73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7"/>
  <p:tag name="KSO_WM_UNIT_LAYERLEVEL" val="1"/>
  <p:tag name="KSO_WM_TAG_VERSION" val="1.0"/>
  <p:tag name="KSO_WM_UNIT_TYPE" val="i"/>
  <p:tag name="KSO_WM_UNIT_INDEX" val="57"/>
</p:tagLst>
</file>

<file path=ppt/tags/tag73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8"/>
  <p:tag name="KSO_WM_UNIT_LAYERLEVEL" val="1"/>
  <p:tag name="KSO_WM_TAG_VERSION" val="1.0"/>
  <p:tag name="KSO_WM_UNIT_TYPE" val="i"/>
  <p:tag name="KSO_WM_UNIT_INDEX" val="58"/>
</p:tagLst>
</file>

<file path=ppt/tags/tag73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9"/>
  <p:tag name="KSO_WM_UNIT_LAYERLEVEL" val="1"/>
  <p:tag name="KSO_WM_TAG_VERSION" val="1.0"/>
  <p:tag name="KSO_WM_UNIT_TYPE" val="i"/>
  <p:tag name="KSO_WM_UNIT_INDEX" val="59"/>
</p:tagLst>
</file>

<file path=ppt/tags/tag73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0"/>
  <p:tag name="KSO_WM_UNIT_LAYERLEVEL" val="1"/>
  <p:tag name="KSO_WM_TAG_VERSION" val="1.0"/>
  <p:tag name="KSO_WM_UNIT_TYPE" val="i"/>
  <p:tag name="KSO_WM_UNIT_INDEX" val="60"/>
</p:tagLst>
</file>

<file path=ppt/tags/tag73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1"/>
  <p:tag name="KSO_WM_UNIT_LAYERLEVEL" val="1"/>
  <p:tag name="KSO_WM_TAG_VERSION" val="1.0"/>
  <p:tag name="KSO_WM_UNIT_TYPE" val="i"/>
  <p:tag name="KSO_WM_UNIT_INDEX" val="61"/>
</p:tagLst>
</file>

<file path=ppt/tags/tag7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3"/>
  <p:tag name="KSO_WM_UNIT_ID" val="_1*i*73"/>
  <p:tag name="KSO_WM_UNIT_LAYERLEVEL" val="1"/>
  <p:tag name="KSO_WM_TAG_VERSION" val="1.0"/>
</p:tagLst>
</file>

<file path=ppt/tags/tag74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2"/>
  <p:tag name="KSO_WM_UNIT_LAYERLEVEL" val="1"/>
  <p:tag name="KSO_WM_TAG_VERSION" val="1.0"/>
  <p:tag name="KSO_WM_UNIT_TYPE" val="i"/>
  <p:tag name="KSO_WM_UNIT_INDEX" val="62"/>
</p:tagLst>
</file>

<file path=ppt/tags/tag74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3"/>
  <p:tag name="KSO_WM_UNIT_LAYERLEVEL" val="1"/>
  <p:tag name="KSO_WM_TAG_VERSION" val="1.0"/>
  <p:tag name="KSO_WM_UNIT_TYPE" val="i"/>
  <p:tag name="KSO_WM_UNIT_INDEX" val="63"/>
</p:tagLst>
</file>

<file path=ppt/tags/tag74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4"/>
  <p:tag name="KSO_WM_UNIT_LAYERLEVEL" val="1"/>
  <p:tag name="KSO_WM_TAG_VERSION" val="1.0"/>
  <p:tag name="KSO_WM_UNIT_TYPE" val="i"/>
  <p:tag name="KSO_WM_UNIT_INDEX" val="64"/>
</p:tagLst>
</file>

<file path=ppt/tags/tag7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5"/>
  <p:tag name="KSO_WM_UNIT_LAYERLEVEL" val="1"/>
  <p:tag name="KSO_WM_TAG_VERSION" val="1.0"/>
  <p:tag name="KSO_WM_UNIT_TYPE" val="i"/>
  <p:tag name="KSO_WM_UNIT_INDEX" val="65"/>
</p:tagLst>
</file>

<file path=ppt/tags/tag7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6"/>
  <p:tag name="KSO_WM_UNIT_LAYERLEVEL" val="1"/>
  <p:tag name="KSO_WM_TAG_VERSION" val="1.0"/>
  <p:tag name="KSO_WM_UNIT_TYPE" val="i"/>
  <p:tag name="KSO_WM_UNIT_INDEX" val="66"/>
</p:tagLst>
</file>

<file path=ppt/tags/tag7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7"/>
  <p:tag name="KSO_WM_UNIT_LAYERLEVEL" val="1"/>
  <p:tag name="KSO_WM_TAG_VERSION" val="1.0"/>
  <p:tag name="KSO_WM_UNIT_TYPE" val="i"/>
  <p:tag name="KSO_WM_UNIT_INDEX" val="67"/>
</p:tagLst>
</file>

<file path=ppt/tags/tag7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8"/>
  <p:tag name="KSO_WM_UNIT_LAYERLEVEL" val="1"/>
  <p:tag name="KSO_WM_TAG_VERSION" val="1.0"/>
  <p:tag name="KSO_WM_UNIT_TYPE" val="i"/>
  <p:tag name="KSO_WM_UNIT_INDEX" val="68"/>
</p:tagLst>
</file>

<file path=ppt/tags/tag7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9"/>
  <p:tag name="KSO_WM_UNIT_LAYERLEVEL" val="1"/>
  <p:tag name="KSO_WM_TAG_VERSION" val="1.0"/>
  <p:tag name="KSO_WM_UNIT_TYPE" val="i"/>
  <p:tag name="KSO_WM_UNIT_INDEX" val="69"/>
</p:tagLst>
</file>

<file path=ppt/tags/tag7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0"/>
  <p:tag name="KSO_WM_UNIT_LAYERLEVEL" val="1"/>
  <p:tag name="KSO_WM_TAG_VERSION" val="1.0"/>
  <p:tag name="KSO_WM_UNIT_TYPE" val="i"/>
  <p:tag name="KSO_WM_UNIT_INDEX" val="70"/>
</p:tagLst>
</file>

<file path=ppt/tags/tag7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1"/>
  <p:tag name="KSO_WM_UNIT_LAYERLEVEL" val="1"/>
  <p:tag name="KSO_WM_TAG_VERSION" val="1.0"/>
  <p:tag name="KSO_WM_UNIT_TYPE" val="i"/>
  <p:tag name="KSO_WM_UNIT_INDEX" val="71"/>
</p:tagLst>
</file>

<file path=ppt/tags/tag7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4"/>
  <p:tag name="KSO_WM_UNIT_ID" val="_1*i*74"/>
  <p:tag name="KSO_WM_UNIT_LAYERLEVEL" val="1"/>
  <p:tag name="KSO_WM_TAG_VERSION" val="1.0"/>
</p:tagLst>
</file>

<file path=ppt/tags/tag7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2"/>
  <p:tag name="KSO_WM_UNIT_LAYERLEVEL" val="1"/>
  <p:tag name="KSO_WM_TAG_VERSION" val="1.0"/>
  <p:tag name="KSO_WM_UNIT_TYPE" val="i"/>
  <p:tag name="KSO_WM_UNIT_INDEX" val="72"/>
</p:tagLst>
</file>

<file path=ppt/tags/tag7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3"/>
  <p:tag name="KSO_WM_UNIT_LAYERLEVEL" val="1"/>
  <p:tag name="KSO_WM_TAG_VERSION" val="1.0"/>
  <p:tag name="KSO_WM_UNIT_TYPE" val="i"/>
  <p:tag name="KSO_WM_UNIT_INDEX" val="73"/>
</p:tagLst>
</file>

<file path=ppt/tags/tag7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4"/>
  <p:tag name="KSO_WM_UNIT_LAYERLEVEL" val="1"/>
  <p:tag name="KSO_WM_TAG_VERSION" val="1.0"/>
  <p:tag name="KSO_WM_UNIT_TYPE" val="i"/>
  <p:tag name="KSO_WM_UNIT_INDEX" val="74"/>
</p:tagLst>
</file>

<file path=ppt/tags/tag7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5"/>
  <p:tag name="KSO_WM_UNIT_LAYERLEVEL" val="1"/>
  <p:tag name="KSO_WM_TAG_VERSION" val="1.0"/>
  <p:tag name="KSO_WM_UNIT_TYPE" val="i"/>
  <p:tag name="KSO_WM_UNIT_INDEX" val="75"/>
</p:tagLst>
</file>

<file path=ppt/tags/tag7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6"/>
  <p:tag name="KSO_WM_UNIT_LAYERLEVEL" val="1"/>
  <p:tag name="KSO_WM_TAG_VERSION" val="1.0"/>
  <p:tag name="KSO_WM_UNIT_TYPE" val="i"/>
  <p:tag name="KSO_WM_UNIT_INDEX" val="76"/>
</p:tagLst>
</file>

<file path=ppt/tags/tag7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7"/>
  <p:tag name="KSO_WM_UNIT_LAYERLEVEL" val="1"/>
  <p:tag name="KSO_WM_TAG_VERSION" val="1.0"/>
  <p:tag name="KSO_WM_UNIT_TYPE" val="i"/>
  <p:tag name="KSO_WM_UNIT_INDEX" val="77"/>
</p:tagLst>
</file>

<file path=ppt/tags/tag7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8"/>
  <p:tag name="KSO_WM_UNIT_LAYERLEVEL" val="1"/>
  <p:tag name="KSO_WM_TAG_VERSION" val="1.0"/>
  <p:tag name="KSO_WM_UNIT_TYPE" val="i"/>
  <p:tag name="KSO_WM_UNIT_INDEX" val="78"/>
</p:tagLst>
</file>

<file path=ppt/tags/tag7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9"/>
  <p:tag name="KSO_WM_UNIT_LAYERLEVEL" val="1"/>
  <p:tag name="KSO_WM_TAG_VERSION" val="1.0"/>
  <p:tag name="KSO_WM_UNIT_TYPE" val="i"/>
  <p:tag name="KSO_WM_UNIT_INDEX" val="79"/>
</p:tagLst>
</file>

<file path=ppt/tags/tag7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0"/>
  <p:tag name="KSO_WM_UNIT_LAYERLEVEL" val="1"/>
  <p:tag name="KSO_WM_TAG_VERSION" val="1.0"/>
  <p:tag name="KSO_WM_UNIT_TYPE" val="i"/>
  <p:tag name="KSO_WM_UNIT_INDEX" val="80"/>
</p:tagLst>
</file>

<file path=ppt/tags/tag7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1"/>
  <p:tag name="KSO_WM_UNIT_LAYERLEVEL" val="1"/>
  <p:tag name="KSO_WM_TAG_VERSION" val="1.0"/>
  <p:tag name="KSO_WM_UNIT_TYPE" val="i"/>
  <p:tag name="KSO_WM_UNIT_INDEX" val="81"/>
</p:tagLst>
</file>

<file path=ppt/tags/tag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5"/>
  <p:tag name="KSO_WM_UNIT_ID" val="_1*i*75"/>
  <p:tag name="KSO_WM_UNIT_LAYERLEVEL" val="1"/>
  <p:tag name="KSO_WM_TAG_VERSION" val="1.0"/>
</p:tagLst>
</file>

<file path=ppt/tags/tag7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2"/>
  <p:tag name="KSO_WM_UNIT_LAYERLEVEL" val="1"/>
  <p:tag name="KSO_WM_TAG_VERSION" val="1.0"/>
  <p:tag name="KSO_WM_UNIT_TYPE" val="i"/>
  <p:tag name="KSO_WM_UNIT_INDEX" val="82"/>
</p:tagLst>
</file>

<file path=ppt/tags/tag7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3"/>
  <p:tag name="KSO_WM_UNIT_LAYERLEVEL" val="1"/>
  <p:tag name="KSO_WM_TAG_VERSION" val="1.0"/>
  <p:tag name="KSO_WM_UNIT_TYPE" val="i"/>
  <p:tag name="KSO_WM_UNIT_INDEX" val="83"/>
</p:tagLst>
</file>

<file path=ppt/tags/tag7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4"/>
  <p:tag name="KSO_WM_UNIT_LAYERLEVEL" val="1"/>
  <p:tag name="KSO_WM_TAG_VERSION" val="1.0"/>
  <p:tag name="KSO_WM_UNIT_TYPE" val="i"/>
  <p:tag name="KSO_WM_UNIT_INDEX" val="84"/>
</p:tagLst>
</file>

<file path=ppt/tags/tag7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5"/>
  <p:tag name="KSO_WM_UNIT_LAYERLEVEL" val="1"/>
  <p:tag name="KSO_WM_TAG_VERSION" val="1.0"/>
  <p:tag name="KSO_WM_UNIT_TYPE" val="i"/>
  <p:tag name="KSO_WM_UNIT_INDEX" val="85"/>
</p:tagLst>
</file>

<file path=ppt/tags/tag764.xml><?xml version="1.0" encoding="utf-8"?>
<p:tagLst xmlns:p="http://schemas.openxmlformats.org/presentationml/2006/main">
  <p:tag name="KSO_WM_UNIT_ISCONTENTSTITLE" val="0"/>
  <p:tag name="KSO_WM_UNIT_ISNUMDGMTITLE" val="0"/>
  <p:tag name="KSO_WM_UNIT_PRESET_TEXT" val="WPS,a click to unlimited possibilities&#1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1*b*1"/>
  <p:tag name="KSO_WM_UNIT_LAYERLEVEL" val="1"/>
  <p:tag name="KSO_WM_TAG_VERSION" val="1.0"/>
  <p:tag name="KSO_WM_BEAUTIFY_FLAG" val="#wm#"/>
  <p:tag name="KSO_WM_UNIT_CONTENT_GROUP_TYPE" val="contentchip"/>
</p:tagLst>
</file>

<file path=ppt/tags/tag765.xml><?xml version="1.0" encoding="utf-8"?>
<p:tagLst xmlns:p="http://schemas.openxmlformats.org/presentationml/2006/main">
  <p:tag name="KSO_WM_UNIT_ISCONTENTSTITLE" val="0"/>
  <p:tag name="KSO_WM_UNIT_ISNUMDGMTITLE" val="0"/>
  <p:tag name="KSO_WM_UNIT_PRESET_TEXT" val="感谢您的观看"/>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1*a*1"/>
  <p:tag name="KSO_WM_UNIT_LAYERLEVEL" val="1"/>
  <p:tag name="KSO_WM_TAG_VERSION" val="1.0"/>
  <p:tag name="KSO_WM_BEAUTIFY_FLAG" val="#wm#"/>
  <p:tag name="KSO_WM_UNIT_CONTENT_GROUP_TYPE" val="contentchip"/>
</p:tagLst>
</file>

<file path=ppt/tags/tag7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86"/>
  <p:tag name="KSO_WM_UNIT_LAYERLEVEL" val="1"/>
  <p:tag name="KSO_WM_TAG_VERSION" val="1.0"/>
  <p:tag name="KSO_WM_BEAUTIFY_FLAG" val="#wm#"/>
  <p:tag name="KSO_WM_UNIT_CONTENT_GROUP_TYPE" val="contentchip"/>
  <p:tag name="KSO_WM_UNIT_TYPE" val="i"/>
  <p:tag name="KSO_WM_UNIT_INDEX" val="86"/>
</p:tagLst>
</file>

<file path=ppt/tags/tag767.xml><?xml version="1.0" encoding="utf-8"?>
<p:tagLst xmlns:p="http://schemas.openxmlformats.org/presentationml/2006/main">
  <p:tag name="KSO_WM_UNIT_SUBTYPE" val="b"/>
  <p:tag name="KSO_WM_UNIT_PRESET_TEXT" val="稻小壳"/>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11*f*1"/>
  <p:tag name="KSO_WM_UNIT_LAYERLEVEL" val="1"/>
  <p:tag name="KSO_WM_TAG_VERSION" val="1.0"/>
  <p:tag name="KSO_WM_BEAUTIFY_FLAG" val="#wm#"/>
  <p:tag name="KSO_WM_UNIT_CONTENT_GROUP_TYPE" val="contentchip"/>
</p:tagLst>
</file>

<file path=ppt/tags/tag7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6"/>
  <p:tag name="KSO_WM_UNIT_ID" val="_1*i*76"/>
  <p:tag name="KSO_WM_UNIT_LAYERLEVEL" val="1"/>
  <p:tag name="KSO_WM_TAG_VERSION" val="1.0"/>
</p:tagLst>
</file>

<file path=ppt/tags/tag7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1.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0*i*1"/>
  <p:tag name="KSO_WM_UNIT_LAYERLEVEL" val="1"/>
  <p:tag name="KSO_WM_TAG_VERSION" val="1.0"/>
  <p:tag name="KSO_WM_UNIT_TYPE" val="i"/>
  <p:tag name="KSO_WM_UNIT_INDEX" val="1"/>
</p:tagLst>
</file>

<file path=ppt/tags/tag7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
  <p:tag name="KSO_WM_UNIT_LAYERLEVEL" val="1"/>
  <p:tag name="KSO_WM_TAG_VERSION" val="1.0"/>
  <p:tag name="KSO_WM_UNIT_TYPE" val="i"/>
  <p:tag name="KSO_WM_UNIT_INDEX" val="2"/>
</p:tagLst>
</file>

<file path=ppt/tags/tag7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
  <p:tag name="KSO_WM_UNIT_LAYERLEVEL" val="1"/>
  <p:tag name="KSO_WM_TAG_VERSION" val="1.0"/>
  <p:tag name="KSO_WM_UNIT_TYPE" val="i"/>
  <p:tag name="KSO_WM_UNIT_INDEX" val="3"/>
</p:tagLst>
</file>

<file path=ppt/tags/tag7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4"/>
  <p:tag name="KSO_WM_UNIT_LAYERLEVEL" val="1"/>
  <p:tag name="KSO_WM_TAG_VERSION" val="1.0"/>
  <p:tag name="KSO_WM_UNIT_TYPE" val="i"/>
  <p:tag name="KSO_WM_UNIT_INDEX" val="4"/>
</p:tagLst>
</file>

<file path=ppt/tags/tag7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5"/>
  <p:tag name="KSO_WM_UNIT_LAYERLEVEL" val="1"/>
  <p:tag name="KSO_WM_TAG_VERSION" val="1.0"/>
  <p:tag name="KSO_WM_UNIT_TYPE" val="i"/>
  <p:tag name="KSO_WM_UNIT_INDEX" val="5"/>
</p:tagLst>
</file>

<file path=ppt/tags/tag7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6"/>
  <p:tag name="KSO_WM_UNIT_LAYERLEVEL" val="1"/>
  <p:tag name="KSO_WM_TAG_VERSION" val="1.0"/>
  <p:tag name="KSO_WM_UNIT_TYPE" val="i"/>
  <p:tag name="KSO_WM_UNIT_INDEX" val="6"/>
</p:tagLst>
</file>

<file path=ppt/tags/tag7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7"/>
  <p:tag name="KSO_WM_UNIT_LAYERLEVEL" val="1"/>
  <p:tag name="KSO_WM_TAG_VERSION" val="1.0"/>
  <p:tag name="KSO_WM_UNIT_TYPE" val="i"/>
  <p:tag name="KSO_WM_UNIT_INDEX" val="7"/>
</p:tagLst>
</file>

<file path=ppt/tags/tag7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8"/>
  <p:tag name="KSO_WM_UNIT_LAYERLEVEL" val="1"/>
  <p:tag name="KSO_WM_TAG_VERSION" val="1.0"/>
  <p:tag name="KSO_WM_UNIT_TYPE" val="i"/>
  <p:tag name="KSO_WM_UNIT_INDEX" val="8"/>
</p:tagLst>
</file>

<file path=ppt/tags/tag7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9"/>
  <p:tag name="KSO_WM_UNIT_LAYERLEVEL" val="1"/>
  <p:tag name="KSO_WM_TAG_VERSION" val="1.0"/>
  <p:tag name="KSO_WM_UNIT_TYPE" val="i"/>
  <p:tag name="KSO_WM_UNIT_INDEX" val="9"/>
</p:tagLst>
</file>

<file path=ppt/tags/tag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7"/>
  <p:tag name="KSO_WM_UNIT_ID" val="_1*i*77"/>
  <p:tag name="KSO_WM_UNIT_LAYERLEVEL" val="1"/>
  <p:tag name="KSO_WM_TAG_VERSION" val="1.0"/>
</p:tagLst>
</file>

<file path=ppt/tags/tag7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0"/>
  <p:tag name="KSO_WM_UNIT_LAYERLEVEL" val="1"/>
  <p:tag name="KSO_WM_TAG_VERSION" val="1.0"/>
  <p:tag name="KSO_WM_UNIT_TYPE" val="i"/>
  <p:tag name="KSO_WM_UNIT_INDEX" val="10"/>
</p:tagLst>
</file>

<file path=ppt/tags/tag7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1"/>
  <p:tag name="KSO_WM_UNIT_LAYERLEVEL" val="1"/>
  <p:tag name="KSO_WM_TAG_VERSION" val="1.0"/>
  <p:tag name="KSO_WM_UNIT_TYPE" val="i"/>
  <p:tag name="KSO_WM_UNIT_INDEX" val="11"/>
</p:tagLst>
</file>

<file path=ppt/tags/tag7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2"/>
  <p:tag name="KSO_WM_UNIT_LAYERLEVEL" val="1"/>
  <p:tag name="KSO_WM_TAG_VERSION" val="1.0"/>
  <p:tag name="KSO_WM_UNIT_TYPE" val="i"/>
  <p:tag name="KSO_WM_UNIT_INDEX" val="12"/>
</p:tagLst>
</file>

<file path=ppt/tags/tag7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3"/>
  <p:tag name="KSO_WM_UNIT_LAYERLEVEL" val="1"/>
  <p:tag name="KSO_WM_TAG_VERSION" val="1.0"/>
  <p:tag name="KSO_WM_UNIT_TYPE" val="i"/>
  <p:tag name="KSO_WM_UNIT_INDEX" val="13"/>
</p:tagLst>
</file>

<file path=ppt/tags/tag7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4"/>
  <p:tag name="KSO_WM_UNIT_LAYERLEVEL" val="1"/>
  <p:tag name="KSO_WM_TAG_VERSION" val="1.0"/>
  <p:tag name="KSO_WM_UNIT_TYPE" val="i"/>
  <p:tag name="KSO_WM_UNIT_INDEX" val="14"/>
</p:tagLst>
</file>

<file path=ppt/tags/tag7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5"/>
  <p:tag name="KSO_WM_UNIT_LAYERLEVEL" val="1"/>
  <p:tag name="KSO_WM_TAG_VERSION" val="1.0"/>
  <p:tag name="KSO_WM_UNIT_TYPE" val="i"/>
  <p:tag name="KSO_WM_UNIT_INDEX" val="15"/>
</p:tagLst>
</file>

<file path=ppt/tags/tag7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6"/>
  <p:tag name="KSO_WM_UNIT_LAYERLEVEL" val="1"/>
  <p:tag name="KSO_WM_TAG_VERSION" val="1.0"/>
  <p:tag name="KSO_WM_UNIT_TYPE" val="i"/>
  <p:tag name="KSO_WM_UNIT_INDEX" val="16"/>
</p:tagLst>
</file>

<file path=ppt/tags/tag7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7"/>
  <p:tag name="KSO_WM_UNIT_LAYERLEVEL" val="1"/>
  <p:tag name="KSO_WM_TAG_VERSION" val="1.0"/>
  <p:tag name="KSO_WM_UNIT_TYPE" val="i"/>
  <p:tag name="KSO_WM_UNIT_INDEX" val="17"/>
</p:tagLst>
</file>

<file path=ppt/tags/tag7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8"/>
  <p:tag name="KSO_WM_UNIT_LAYERLEVEL" val="1"/>
  <p:tag name="KSO_WM_TAG_VERSION" val="1.0"/>
  <p:tag name="KSO_WM_UNIT_TYPE" val="i"/>
  <p:tag name="KSO_WM_UNIT_INDEX" val="18"/>
</p:tagLst>
</file>

<file path=ppt/tags/tag7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9"/>
  <p:tag name="KSO_WM_UNIT_LAYERLEVEL" val="1"/>
  <p:tag name="KSO_WM_TAG_VERSION" val="1.0"/>
  <p:tag name="KSO_WM_UNIT_TYPE" val="i"/>
  <p:tag name="KSO_WM_UNIT_INDEX" val="19"/>
</p:tagLst>
</file>

<file path=ppt/tags/tag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8"/>
  <p:tag name="KSO_WM_UNIT_ID" val="_1*i*78"/>
  <p:tag name="KSO_WM_UNIT_LAYERLEVEL" val="1"/>
  <p:tag name="KSO_WM_TAG_VERSION" val="1.0"/>
</p:tagLst>
</file>

<file path=ppt/tags/tag7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0"/>
  <p:tag name="KSO_WM_UNIT_LAYERLEVEL" val="1"/>
  <p:tag name="KSO_WM_TAG_VERSION" val="1.0"/>
  <p:tag name="KSO_WM_UNIT_TYPE" val="i"/>
  <p:tag name="KSO_WM_UNIT_INDEX" val="20"/>
</p:tagLst>
</file>

<file path=ppt/tags/tag7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1"/>
  <p:tag name="KSO_WM_UNIT_LAYERLEVEL" val="1"/>
  <p:tag name="KSO_WM_TAG_VERSION" val="1.0"/>
  <p:tag name="KSO_WM_UNIT_TYPE" val="i"/>
  <p:tag name="KSO_WM_UNIT_INDEX" val="21"/>
</p:tagLst>
</file>

<file path=ppt/tags/tag7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2"/>
  <p:tag name="KSO_WM_UNIT_LAYERLEVEL" val="1"/>
  <p:tag name="KSO_WM_TAG_VERSION" val="1.0"/>
  <p:tag name="KSO_WM_UNIT_TYPE" val="i"/>
  <p:tag name="KSO_WM_UNIT_INDEX" val="22"/>
</p:tagLst>
</file>

<file path=ppt/tags/tag7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3"/>
  <p:tag name="KSO_WM_UNIT_LAYERLEVEL" val="1"/>
  <p:tag name="KSO_WM_TAG_VERSION" val="1.0"/>
  <p:tag name="KSO_WM_UNIT_TYPE" val="i"/>
  <p:tag name="KSO_WM_UNIT_INDEX" val="23"/>
</p:tagLst>
</file>

<file path=ppt/tags/tag7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4"/>
  <p:tag name="KSO_WM_UNIT_LAYERLEVEL" val="1"/>
  <p:tag name="KSO_WM_TAG_VERSION" val="1.0"/>
  <p:tag name="KSO_WM_UNIT_TYPE" val="i"/>
  <p:tag name="KSO_WM_UNIT_INDEX" val="24"/>
</p:tagLst>
</file>

<file path=ppt/tags/tag7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5"/>
  <p:tag name="KSO_WM_UNIT_LAYERLEVEL" val="1"/>
  <p:tag name="KSO_WM_TAG_VERSION" val="1.0"/>
  <p:tag name="KSO_WM_UNIT_TYPE" val="i"/>
  <p:tag name="KSO_WM_UNIT_INDEX" val="25"/>
</p:tagLst>
</file>

<file path=ppt/tags/tag7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6"/>
  <p:tag name="KSO_WM_UNIT_LAYERLEVEL" val="1"/>
  <p:tag name="KSO_WM_TAG_VERSION" val="1.0"/>
  <p:tag name="KSO_WM_UNIT_TYPE" val="i"/>
  <p:tag name="KSO_WM_UNIT_INDEX" val="26"/>
</p:tagLst>
</file>

<file path=ppt/tags/tag7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7"/>
  <p:tag name="KSO_WM_UNIT_LAYERLEVEL" val="1"/>
  <p:tag name="KSO_WM_TAG_VERSION" val="1.0"/>
  <p:tag name="KSO_WM_UNIT_TYPE" val="i"/>
  <p:tag name="KSO_WM_UNIT_INDEX" val="27"/>
</p:tagLst>
</file>

<file path=ppt/tags/tag7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8"/>
  <p:tag name="KSO_WM_UNIT_LAYERLEVEL" val="1"/>
  <p:tag name="KSO_WM_TAG_VERSION" val="1.0"/>
  <p:tag name="KSO_WM_UNIT_TYPE" val="i"/>
  <p:tag name="KSO_WM_UNIT_INDEX" val="28"/>
</p:tagLst>
</file>

<file path=ppt/tags/tag7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9"/>
  <p:tag name="KSO_WM_UNIT_LAYERLEVEL" val="1"/>
  <p:tag name="KSO_WM_TAG_VERSION" val="1.0"/>
  <p:tag name="KSO_WM_UNIT_TYPE" val="i"/>
  <p:tag name="KSO_WM_UNIT_INDEX" val="29"/>
</p:tagLst>
</file>

<file path=ppt/tags/tag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7"/>
  <p:tag name="KSO_WM_UNIT_ID" val="_1*i*7"/>
  <p:tag name="KSO_WM_UNIT_LAYERLEVEL" val="1"/>
  <p:tag name="KSO_WM_TAG_VERSION" val="1.0"/>
</p:tagLst>
</file>

<file path=ppt/tags/tag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9"/>
  <p:tag name="KSO_WM_UNIT_ID" val="_1*i*79"/>
  <p:tag name="KSO_WM_UNIT_LAYERLEVEL" val="1"/>
  <p:tag name="KSO_WM_TAG_VERSION" val="1.0"/>
</p:tagLst>
</file>

<file path=ppt/tags/tag8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0"/>
  <p:tag name="KSO_WM_UNIT_LAYERLEVEL" val="1"/>
  <p:tag name="KSO_WM_TAG_VERSION" val="1.0"/>
  <p:tag name="KSO_WM_UNIT_TYPE" val="i"/>
  <p:tag name="KSO_WM_UNIT_INDEX" val="30"/>
</p:tagLst>
</file>

<file path=ppt/tags/tag8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1"/>
  <p:tag name="KSO_WM_UNIT_LAYERLEVEL" val="1"/>
  <p:tag name="KSO_WM_TAG_VERSION" val="1.0"/>
  <p:tag name="KSO_WM_UNIT_TYPE" val="i"/>
  <p:tag name="KSO_WM_UNIT_INDEX" val="31"/>
</p:tagLst>
</file>

<file path=ppt/tags/tag8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2"/>
  <p:tag name="KSO_WM_UNIT_LAYERLEVEL" val="1"/>
  <p:tag name="KSO_WM_TAG_VERSION" val="1.0"/>
  <p:tag name="KSO_WM_UNIT_TYPE" val="i"/>
  <p:tag name="KSO_WM_UNIT_INDEX" val="32"/>
</p:tagLst>
</file>

<file path=ppt/tags/tag8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3"/>
  <p:tag name="KSO_WM_UNIT_LAYERLEVEL" val="1"/>
  <p:tag name="KSO_WM_TAG_VERSION" val="1.0"/>
  <p:tag name="KSO_WM_UNIT_TYPE" val="i"/>
  <p:tag name="KSO_WM_UNIT_INDEX" val="33"/>
</p:tagLst>
</file>

<file path=ppt/tags/tag8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4"/>
  <p:tag name="KSO_WM_UNIT_LAYERLEVEL" val="1"/>
  <p:tag name="KSO_WM_TAG_VERSION" val="1.0"/>
  <p:tag name="KSO_WM_UNIT_TYPE" val="i"/>
  <p:tag name="KSO_WM_UNIT_INDEX" val="34"/>
</p:tagLst>
</file>

<file path=ppt/tags/tag8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5"/>
  <p:tag name="KSO_WM_UNIT_LAYERLEVEL" val="1"/>
  <p:tag name="KSO_WM_TAG_VERSION" val="1.0"/>
  <p:tag name="KSO_WM_UNIT_TYPE" val="i"/>
  <p:tag name="KSO_WM_UNIT_INDEX" val="35"/>
</p:tagLst>
</file>

<file path=ppt/tags/tag8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6"/>
  <p:tag name="KSO_WM_UNIT_LAYERLEVEL" val="1"/>
  <p:tag name="KSO_WM_TAG_VERSION" val="1.0"/>
  <p:tag name="KSO_WM_UNIT_TYPE" val="i"/>
  <p:tag name="KSO_WM_UNIT_INDEX" val="36"/>
</p:tagLst>
</file>

<file path=ppt/tags/tag8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7"/>
  <p:tag name="KSO_WM_UNIT_LAYERLEVEL" val="1"/>
  <p:tag name="KSO_WM_TAG_VERSION" val="1.0"/>
  <p:tag name="KSO_WM_UNIT_TYPE" val="i"/>
  <p:tag name="KSO_WM_UNIT_INDEX" val="37"/>
</p:tagLst>
</file>

<file path=ppt/tags/tag8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8"/>
  <p:tag name="KSO_WM_UNIT_LAYERLEVEL" val="1"/>
  <p:tag name="KSO_WM_TAG_VERSION" val="1.0"/>
  <p:tag name="KSO_WM_UNIT_TYPE" val="i"/>
  <p:tag name="KSO_WM_UNIT_INDEX" val="38"/>
</p:tagLst>
</file>

<file path=ppt/tags/tag8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9"/>
  <p:tag name="KSO_WM_UNIT_LAYERLEVEL" val="1"/>
  <p:tag name="KSO_WM_TAG_VERSION" val="1.0"/>
  <p:tag name="KSO_WM_UNIT_TYPE" val="i"/>
  <p:tag name="KSO_WM_UNIT_INDEX" val="39"/>
</p:tagLst>
</file>

<file path=ppt/tags/tag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0"/>
  <p:tag name="KSO_WM_UNIT_ID" val="_1*i*80"/>
  <p:tag name="KSO_WM_UNIT_LAYERLEVEL" val="1"/>
  <p:tag name="KSO_WM_TAG_VERSION" val="1.0"/>
</p:tagLst>
</file>

<file path=ppt/tags/tag8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40"/>
  <p:tag name="KSO_WM_UNIT_LAYERLEVEL" val="1"/>
  <p:tag name="KSO_WM_TAG_VERSION" val="1.0"/>
  <p:tag name="KSO_WM_UNIT_TYPE" val="i"/>
  <p:tag name="KSO_WM_UNIT_INDEX" val="40"/>
</p:tagLst>
</file>

<file path=ppt/tags/tag8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41"/>
  <p:tag name="KSO_WM_UNIT_LAYERLEVEL" val="1"/>
  <p:tag name="KSO_WM_TAG_VERSION" val="1.0"/>
  <p:tag name="KSO_WM_UNIT_TYPE" val="i"/>
  <p:tag name="KSO_WM_UNIT_INDEX" val="41"/>
</p:tagLst>
</file>

<file path=ppt/tags/tag81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2"/>
  <p:tag name="KSO_WM_UNIT_LAYERLEVEL" val="1"/>
  <p:tag name="KSO_WM_TAG_VERSION" val="1.0"/>
  <p:tag name="KSO_WM_UNIT_TYPE" val="i"/>
  <p:tag name="KSO_WM_UNIT_INDEX" val="42"/>
</p:tagLst>
</file>

<file path=ppt/tags/tag81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3"/>
  <p:tag name="KSO_WM_UNIT_LAYERLEVEL" val="1"/>
  <p:tag name="KSO_WM_TAG_VERSION" val="1.0"/>
  <p:tag name="KSO_WM_UNIT_TYPE" val="i"/>
  <p:tag name="KSO_WM_UNIT_INDEX" val="43"/>
</p:tagLst>
</file>

<file path=ppt/tags/tag81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4"/>
  <p:tag name="KSO_WM_UNIT_LAYERLEVEL" val="1"/>
  <p:tag name="KSO_WM_TAG_VERSION" val="1.0"/>
  <p:tag name="KSO_WM_UNIT_TYPE" val="i"/>
  <p:tag name="KSO_WM_UNIT_INDEX" val="44"/>
</p:tagLst>
</file>

<file path=ppt/tags/tag8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5"/>
  <p:tag name="KSO_WM_UNIT_LAYERLEVEL" val="1"/>
  <p:tag name="KSO_WM_TAG_VERSION" val="1.0"/>
  <p:tag name="KSO_WM_UNIT_TYPE" val="i"/>
  <p:tag name="KSO_WM_UNIT_INDEX" val="45"/>
</p:tagLst>
</file>

<file path=ppt/tags/tag8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6"/>
  <p:tag name="KSO_WM_UNIT_LAYERLEVEL" val="1"/>
  <p:tag name="KSO_WM_TAG_VERSION" val="1.0"/>
  <p:tag name="KSO_WM_UNIT_TYPE" val="i"/>
  <p:tag name="KSO_WM_UNIT_INDEX" val="46"/>
</p:tagLst>
</file>

<file path=ppt/tags/tag8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7"/>
  <p:tag name="KSO_WM_UNIT_LAYERLEVEL" val="1"/>
  <p:tag name="KSO_WM_TAG_VERSION" val="1.0"/>
  <p:tag name="KSO_WM_UNIT_TYPE" val="i"/>
  <p:tag name="KSO_WM_UNIT_INDEX" val="47"/>
</p:tagLst>
</file>

<file path=ppt/tags/tag8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8"/>
  <p:tag name="KSO_WM_UNIT_LAYERLEVEL" val="1"/>
  <p:tag name="KSO_WM_TAG_VERSION" val="1.0"/>
  <p:tag name="KSO_WM_UNIT_TYPE" val="i"/>
  <p:tag name="KSO_WM_UNIT_INDEX" val="48"/>
</p:tagLst>
</file>

<file path=ppt/tags/tag8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9"/>
  <p:tag name="KSO_WM_UNIT_LAYERLEVEL" val="1"/>
  <p:tag name="KSO_WM_TAG_VERSION" val="1.0"/>
  <p:tag name="KSO_WM_UNIT_TYPE" val="i"/>
  <p:tag name="KSO_WM_UNIT_INDEX" val="49"/>
</p:tagLst>
</file>

<file path=ppt/tags/tag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1"/>
  <p:tag name="KSO_WM_UNIT_ID" val="_1*i*81"/>
  <p:tag name="KSO_WM_UNIT_LAYERLEVEL" val="1"/>
  <p:tag name="KSO_WM_TAG_VERSION" val="1.0"/>
</p:tagLst>
</file>

<file path=ppt/tags/tag8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0"/>
  <p:tag name="KSO_WM_UNIT_LAYERLEVEL" val="1"/>
  <p:tag name="KSO_WM_TAG_VERSION" val="1.0"/>
  <p:tag name="KSO_WM_UNIT_TYPE" val="i"/>
  <p:tag name="KSO_WM_UNIT_INDEX" val="50"/>
</p:tagLst>
</file>

<file path=ppt/tags/tag8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1"/>
  <p:tag name="KSO_WM_UNIT_LAYERLEVEL" val="1"/>
  <p:tag name="KSO_WM_TAG_VERSION" val="1.0"/>
  <p:tag name="KSO_WM_UNIT_TYPE" val="i"/>
  <p:tag name="KSO_WM_UNIT_INDEX" val="51"/>
</p:tagLst>
</file>

<file path=ppt/tags/tag8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2"/>
  <p:tag name="KSO_WM_UNIT_LAYERLEVEL" val="1"/>
  <p:tag name="KSO_WM_TAG_VERSION" val="1.0"/>
  <p:tag name="KSO_WM_UNIT_TYPE" val="i"/>
  <p:tag name="KSO_WM_UNIT_INDEX" val="52"/>
</p:tagLst>
</file>

<file path=ppt/tags/tag8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3"/>
  <p:tag name="KSO_WM_UNIT_LAYERLEVEL" val="1"/>
  <p:tag name="KSO_WM_TAG_VERSION" val="1.0"/>
  <p:tag name="KSO_WM_UNIT_TYPE" val="i"/>
  <p:tag name="KSO_WM_UNIT_INDEX" val="53"/>
</p:tagLst>
</file>

<file path=ppt/tags/tag8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4"/>
  <p:tag name="KSO_WM_UNIT_LAYERLEVEL" val="1"/>
  <p:tag name="KSO_WM_TAG_VERSION" val="1.0"/>
  <p:tag name="KSO_WM_UNIT_TYPE" val="i"/>
  <p:tag name="KSO_WM_UNIT_INDEX" val="54"/>
</p:tagLst>
</file>

<file path=ppt/tags/tag8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5"/>
  <p:tag name="KSO_WM_UNIT_LAYERLEVEL" val="1"/>
  <p:tag name="KSO_WM_TAG_VERSION" val="1.0"/>
  <p:tag name="KSO_WM_UNIT_TYPE" val="i"/>
  <p:tag name="KSO_WM_UNIT_INDEX" val="55"/>
</p:tagLst>
</file>

<file path=ppt/tags/tag8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6"/>
  <p:tag name="KSO_WM_UNIT_LAYERLEVEL" val="1"/>
  <p:tag name="KSO_WM_TAG_VERSION" val="1.0"/>
  <p:tag name="KSO_WM_UNIT_TYPE" val="i"/>
  <p:tag name="KSO_WM_UNIT_INDEX" val="56"/>
</p:tagLst>
</file>

<file path=ppt/tags/tag8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7"/>
  <p:tag name="KSO_WM_UNIT_LAYERLEVEL" val="1"/>
  <p:tag name="KSO_WM_TAG_VERSION" val="1.0"/>
  <p:tag name="KSO_WM_UNIT_TYPE" val="i"/>
  <p:tag name="KSO_WM_UNIT_INDEX" val="57"/>
</p:tagLst>
</file>

<file path=ppt/tags/tag8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8"/>
  <p:tag name="KSO_WM_UNIT_LAYERLEVEL" val="1"/>
  <p:tag name="KSO_WM_TAG_VERSION" val="1.0"/>
  <p:tag name="KSO_WM_UNIT_TYPE" val="i"/>
  <p:tag name="KSO_WM_UNIT_INDEX" val="58"/>
</p:tagLst>
</file>

<file path=ppt/tags/tag8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9"/>
  <p:tag name="KSO_WM_UNIT_LAYERLEVEL" val="1"/>
  <p:tag name="KSO_WM_TAG_VERSION" val="1.0"/>
  <p:tag name="KSO_WM_UNIT_TYPE" val="i"/>
  <p:tag name="KSO_WM_UNIT_INDEX" val="59"/>
</p:tagLst>
</file>

<file path=ppt/tags/tag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2"/>
  <p:tag name="KSO_WM_UNIT_ID" val="_1*i*82"/>
  <p:tag name="KSO_WM_UNIT_LAYERLEVEL" val="1"/>
  <p:tag name="KSO_WM_TAG_VERSION" val="1.0"/>
</p:tagLst>
</file>

<file path=ppt/tags/tag8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0"/>
  <p:tag name="KSO_WM_UNIT_LAYERLEVEL" val="1"/>
  <p:tag name="KSO_WM_TAG_VERSION" val="1.0"/>
  <p:tag name="KSO_WM_UNIT_TYPE" val="i"/>
  <p:tag name="KSO_WM_UNIT_INDEX" val="60"/>
</p:tagLst>
</file>

<file path=ppt/tags/tag8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1"/>
  <p:tag name="KSO_WM_UNIT_LAYERLEVEL" val="1"/>
  <p:tag name="KSO_WM_TAG_VERSION" val="1.0"/>
  <p:tag name="KSO_WM_UNIT_TYPE" val="i"/>
  <p:tag name="KSO_WM_UNIT_INDEX" val="61"/>
</p:tagLst>
</file>

<file path=ppt/tags/tag8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2"/>
  <p:tag name="KSO_WM_UNIT_LAYERLEVEL" val="1"/>
  <p:tag name="KSO_WM_TAG_VERSION" val="1.0"/>
  <p:tag name="KSO_WM_UNIT_TYPE" val="i"/>
  <p:tag name="KSO_WM_UNIT_INDEX" val="62"/>
</p:tagLst>
</file>

<file path=ppt/tags/tag8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3"/>
  <p:tag name="KSO_WM_UNIT_LAYERLEVEL" val="1"/>
  <p:tag name="KSO_WM_TAG_VERSION" val="1.0"/>
  <p:tag name="KSO_WM_UNIT_CONTENT_GROUP_TYPE" val="titlestyle"/>
  <p:tag name="KSO_WM_UNIT_TYPE" val="i"/>
  <p:tag name="KSO_WM_UNIT_INDEX" val="63"/>
</p:tagLst>
</file>

<file path=ppt/tags/tag8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4"/>
  <p:tag name="KSO_WM_UNIT_LAYERLEVEL" val="1"/>
  <p:tag name="KSO_WM_TAG_VERSION" val="1.0"/>
  <p:tag name="KSO_WM_UNIT_CONTENT_GROUP_TYPE" val="titlestyle"/>
  <p:tag name="KSO_WM_UNIT_TYPE" val="i"/>
  <p:tag name="KSO_WM_UNIT_INDEX" val="64"/>
</p:tagLst>
</file>

<file path=ppt/tags/tag8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38.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a*1"/>
  <p:tag name="KSO_WM_UNIT_LAYERLEVEL" val="1"/>
  <p:tag name="KSO_WM_UNIT_ISCONTENTSTITLE" val="0"/>
  <p:tag name="KSO_WM_UNIT_ISNUMDGMTITLE" val="0"/>
  <p:tag name="KSO_WM_UNIT_PRESET_TEXT" val="单击此处编辑母版标题样式"/>
  <p:tag name="KSO_WM_UNIT_NOCLEAR" val="0"/>
  <p:tag name="KSO_WM_UNIT_TYPE" val="a"/>
  <p:tag name="KSO_WM_UNIT_INDEX" val="1"/>
  <p:tag name="KSO_WM_TEMPLATE_CATEGORY" val="custom"/>
  <p:tag name="KSO_WM_TEMPLATE_INDEX" val="20230893"/>
</p:tagLst>
</file>

<file path=ppt/tags/tag8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f*1"/>
  <p:tag name="KSO_WM_UNIT_LAYERLEVEL" val="1"/>
  <p:tag name="KSO_WM_TAG_VERSION" val="1.0"/>
  <p:tag name="KSO_WM_BEAUTIFY_FLAG" val="#wm#"/>
  <p:tag name="KSO_WM_UNIT_SUBTYPE" val="a"/>
  <p:tag name="KSO_WM_UNIT_PRESET_TEXT" val="单击此处编辑母版文本样式&#13;二级&#13;三级&#13;四级&#13;五级"/>
  <p:tag name="KSO_WM_UNIT_NOCLEAR" val="0"/>
  <p:tag name="KSO_WM_UNIT_TYPE" val="f"/>
  <p:tag name="KSO_WM_UNIT_INDEX" val="1"/>
  <p:tag name="KSO_WM_TEMPLATE_CATEGORY" val="custom"/>
  <p:tag name="KSO_WM_TEMPLATE_INDEX" val="20230893"/>
</p:tagLst>
</file>

<file path=ppt/tags/tag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3"/>
  <p:tag name="KSO_WM_UNIT_ID" val="_1*i*83"/>
  <p:tag name="KSO_WM_UNIT_LAYERLEVEL" val="1"/>
  <p:tag name="KSO_WM_TAG_VERSION" val="1.0"/>
</p:tagLst>
</file>

<file path=ppt/tags/tag840.xml><?xml version="1.0" encoding="utf-8"?>
<p:tagLst xmlns:p="http://schemas.openxmlformats.org/presentationml/2006/main">
  <p:tag name="KSO_WM_TEMPLATE_SUBCATEGORY" val="29"/>
  <p:tag name="KSO_WM_TEMPLATE_MASTER_TYPE" val="0"/>
  <p:tag name="KSO_WM_TEMPLATE_COLOR_TYPE" val="0"/>
  <p:tag name="KSO_WM_TAG_VERSION" val="1.0"/>
  <p:tag name="KSO_WM_BEAUTIFY_FLAG" val="#wm#"/>
  <p:tag name="KSO_WM_TEMPLATE_CATEGORY" val="custom"/>
  <p:tag name="KSO_WM_TEMPLATE_INDEX" val="20230893"/>
  <p:tag name="KSO_WM_SPECIAL_SOURCE" val="bdnull"/>
  <p:tag name="KSO_WM_TEMPLATE_THUMBS_INDEX" val="1、9"/>
</p:tagLst>
</file>

<file path=ppt/tags/tag841.xml><?xml version="1.0" encoding="utf-8"?>
<p:tagLst xmlns:p="http://schemas.openxmlformats.org/presentationml/2006/main">
  <p:tag name="KSO_WM_BEAUTIFY_FLAG" val=""/>
</p:tagLst>
</file>

<file path=ppt/tags/tag8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TYPE" val="i"/>
  <p:tag name="KSO_WM_UNIT_INDEX" val="1"/>
</p:tagLst>
</file>

<file path=ppt/tags/tag8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2"/>
  <p:tag name="KSO_WM_UNIT_LAYERLEVEL" val="1"/>
  <p:tag name="KSO_WM_TAG_VERSION" val="1.0"/>
  <p:tag name="KSO_WM_UNIT_TYPE" val="i"/>
  <p:tag name="KSO_WM_UNIT_INDEX" val="2"/>
</p:tagLst>
</file>

<file path=ppt/tags/tag8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3"/>
  <p:tag name="KSO_WM_UNIT_LAYERLEVEL" val="1"/>
  <p:tag name="KSO_WM_TAG_VERSION" val="1.0"/>
  <p:tag name="KSO_WM_UNIT_TYPE" val="i"/>
  <p:tag name="KSO_WM_UNIT_INDEX" val="3"/>
</p:tagLst>
</file>

<file path=ppt/tags/tag8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4"/>
  <p:tag name="KSO_WM_UNIT_LAYERLEVEL" val="1"/>
  <p:tag name="KSO_WM_TAG_VERSION" val="1.0"/>
  <p:tag name="KSO_WM_UNIT_TYPE" val="i"/>
  <p:tag name="KSO_WM_UNIT_INDEX" val="4"/>
</p:tagLst>
</file>

<file path=ppt/tags/tag8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5"/>
  <p:tag name="KSO_WM_UNIT_LAYERLEVEL" val="1"/>
  <p:tag name="KSO_WM_TAG_VERSION" val="1.0"/>
  <p:tag name="KSO_WM_UNIT_TYPE" val="i"/>
  <p:tag name="KSO_WM_UNIT_INDEX" val="5"/>
</p:tagLst>
</file>

<file path=ppt/tags/tag8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6"/>
  <p:tag name="KSO_WM_UNIT_LAYERLEVEL" val="1"/>
  <p:tag name="KSO_WM_TAG_VERSION" val="1.0"/>
  <p:tag name="KSO_WM_UNIT_TYPE" val="i"/>
  <p:tag name="KSO_WM_UNIT_INDEX" val="6"/>
</p:tagLst>
</file>

<file path=ppt/tags/tag8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7"/>
  <p:tag name="KSO_WM_UNIT_LAYERLEVEL" val="1"/>
  <p:tag name="KSO_WM_TAG_VERSION" val="1.0"/>
  <p:tag name="KSO_WM_BEAUTIFY_FLAG" val="#wm#"/>
  <p:tag name="KSO_WM_UNIT_TYPE" val="i"/>
  <p:tag name="KSO_WM_UNIT_INDEX" val="7"/>
</p:tagLst>
</file>

<file path=ppt/tags/tag8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8"/>
  <p:tag name="KSO_WM_UNIT_LAYERLEVEL" val="1"/>
  <p:tag name="KSO_WM_TAG_VERSION" val="1.0"/>
  <p:tag name="KSO_WM_UNIT_TYPE" val="i"/>
  <p:tag name="KSO_WM_UNIT_INDEX" val="8"/>
</p:tagLst>
</file>

<file path=ppt/tags/tag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4"/>
  <p:tag name="KSO_WM_UNIT_ID" val="_1*i*84"/>
  <p:tag name="KSO_WM_UNIT_LAYERLEVEL" val="1"/>
  <p:tag name="KSO_WM_TAG_VERSION" val="1.0"/>
</p:tagLst>
</file>

<file path=ppt/tags/tag8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9"/>
  <p:tag name="KSO_WM_UNIT_LAYERLEVEL" val="1"/>
  <p:tag name="KSO_WM_TAG_VERSION" val="1.0"/>
  <p:tag name="KSO_WM_UNIT_TYPE" val="i"/>
  <p:tag name="KSO_WM_UNIT_INDEX" val="9"/>
</p:tagLst>
</file>

<file path=ppt/tags/tag8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0"/>
  <p:tag name="KSO_WM_UNIT_LAYERLEVEL" val="1"/>
  <p:tag name="KSO_WM_TAG_VERSION" val="1.0"/>
  <p:tag name="KSO_WM_UNIT_TYPE" val="i"/>
  <p:tag name="KSO_WM_UNIT_INDEX" val="10"/>
</p:tagLst>
</file>

<file path=ppt/tags/tag8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1"/>
  <p:tag name="KSO_WM_UNIT_LAYERLEVEL" val="1"/>
  <p:tag name="KSO_WM_TAG_VERSION" val="1.0"/>
  <p:tag name="KSO_WM_UNIT_TYPE" val="i"/>
  <p:tag name="KSO_WM_UNIT_INDEX" val="11"/>
</p:tagLst>
</file>

<file path=ppt/tags/tag8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2"/>
  <p:tag name="KSO_WM_UNIT_LAYERLEVEL" val="1"/>
  <p:tag name="KSO_WM_TAG_VERSION" val="1.0"/>
  <p:tag name="KSO_WM_UNIT_TYPE" val="i"/>
  <p:tag name="KSO_WM_UNIT_INDEX" val="12"/>
</p:tagLst>
</file>

<file path=ppt/tags/tag8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3"/>
  <p:tag name="KSO_WM_UNIT_LAYERLEVEL" val="1"/>
  <p:tag name="KSO_WM_TAG_VERSION" val="1.0"/>
  <p:tag name="KSO_WM_UNIT_TYPE" val="i"/>
  <p:tag name="KSO_WM_UNIT_INDEX" val="13"/>
</p:tagLst>
</file>

<file path=ppt/tags/tag8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4"/>
  <p:tag name="KSO_WM_UNIT_LAYERLEVEL" val="1"/>
  <p:tag name="KSO_WM_TAG_VERSION" val="1.0"/>
  <p:tag name="KSO_WM_UNIT_TYPE" val="i"/>
  <p:tag name="KSO_WM_UNIT_INDEX" val="14"/>
</p:tagLst>
</file>

<file path=ppt/tags/tag8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5"/>
  <p:tag name="KSO_WM_UNIT_LAYERLEVEL" val="1"/>
  <p:tag name="KSO_WM_TAG_VERSION" val="1.0"/>
  <p:tag name="KSO_WM_UNIT_TYPE" val="i"/>
  <p:tag name="KSO_WM_UNIT_INDEX" val="15"/>
</p:tagLst>
</file>

<file path=ppt/tags/tag8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6"/>
  <p:tag name="KSO_WM_UNIT_LAYERLEVEL" val="1"/>
  <p:tag name="KSO_WM_TAG_VERSION" val="1.0"/>
  <p:tag name="KSO_WM_BEAUTIFY_FLAG" val="#wm#"/>
  <p:tag name="KSO_WM_UNIT_TYPE" val="i"/>
  <p:tag name="KSO_WM_UNIT_INDEX" val="16"/>
</p:tagLst>
</file>

<file path=ppt/tags/tag8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7"/>
  <p:tag name="KSO_WM_UNIT_LAYERLEVEL" val="1"/>
  <p:tag name="KSO_WM_TAG_VERSION" val="1.0"/>
  <p:tag name="KSO_WM_BEAUTIFY_FLAG" val="#wm#"/>
  <p:tag name="KSO_WM_UNIT_TYPE" val="i"/>
  <p:tag name="KSO_WM_UNIT_INDEX" val="17"/>
</p:tagLst>
</file>

<file path=ppt/tags/tag8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8"/>
  <p:tag name="KSO_WM_UNIT_LAYERLEVEL" val="1"/>
  <p:tag name="KSO_WM_TAG_VERSION" val="1.0"/>
  <p:tag name="KSO_WM_BEAUTIFY_FLAG" val="#wm#"/>
  <p:tag name="KSO_WM_UNIT_TYPE" val="i"/>
  <p:tag name="KSO_WM_UNIT_INDEX" val="18"/>
</p:tagLst>
</file>

<file path=ppt/tags/tag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5"/>
  <p:tag name="KSO_WM_UNIT_ID" val="_1*i*85"/>
  <p:tag name="KSO_WM_UNIT_LAYERLEVEL" val="1"/>
  <p:tag name="KSO_WM_TAG_VERSION" val="1.0"/>
</p:tagLst>
</file>

<file path=ppt/tags/tag8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9"/>
  <p:tag name="KSO_WM_UNIT_LAYERLEVEL" val="1"/>
  <p:tag name="KSO_WM_TAG_VERSION" val="1.0"/>
  <p:tag name="KSO_WM_BEAUTIFY_FLAG" val="#wm#"/>
  <p:tag name="KSO_WM_UNIT_TYPE" val="i"/>
  <p:tag name="KSO_WM_UNIT_INDEX" val="19"/>
</p:tagLst>
</file>

<file path=ppt/tags/tag8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0"/>
  <p:tag name="KSO_WM_UNIT_LAYERLEVEL" val="1"/>
  <p:tag name="KSO_WM_TAG_VERSION" val="1.0"/>
  <p:tag name="KSO_WM_BEAUTIFY_FLAG" val="#wm#"/>
  <p:tag name="KSO_WM_UNIT_TYPE" val="i"/>
  <p:tag name="KSO_WM_UNIT_INDEX" val="20"/>
</p:tagLst>
</file>

<file path=ppt/tags/tag8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1"/>
  <p:tag name="KSO_WM_UNIT_LAYERLEVEL" val="1"/>
  <p:tag name="KSO_WM_TAG_VERSION" val="1.0"/>
  <p:tag name="KSO_WM_BEAUTIFY_FLAG" val="#wm#"/>
  <p:tag name="KSO_WM_UNIT_TYPE" val="i"/>
  <p:tag name="KSO_WM_UNIT_INDEX" val="21"/>
</p:tagLst>
</file>

<file path=ppt/tags/tag8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2"/>
  <p:tag name="KSO_WM_UNIT_LAYERLEVEL" val="1"/>
  <p:tag name="KSO_WM_TAG_VERSION" val="1.0"/>
  <p:tag name="KSO_WM_BEAUTIFY_FLAG" val="#wm#"/>
  <p:tag name="KSO_WM_UNIT_TYPE" val="i"/>
  <p:tag name="KSO_WM_UNIT_INDEX" val="22"/>
</p:tagLst>
</file>

<file path=ppt/tags/tag8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30"/>
  <p:tag name="KSO_WM_UNIT_TYPE" val="a"/>
  <p:tag name="KSO_WM_UNIT_INDEX" val="1"/>
</p:tagLst>
</file>

<file path=ppt/tags/tag8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3"/>
  <p:tag name="KSO_WM_UNIT_LAYERLEVEL" val="1"/>
  <p:tag name="KSO_WM_TAG_VERSION" val="1.0"/>
  <p:tag name="KSO_WM_BEAUTIFY_FLAG" val="#wm#"/>
  <p:tag name="KSO_WM_UNIT_PRESET_TEXT" val="公司名占位符"/>
  <p:tag name="KSO_WM_UNIT_NOCLEAR" val="0"/>
  <p:tag name="KSO_WM_UNIT_VALUE" val="36"/>
  <p:tag name="KSO_WM_UNIT_TYPE" val="f"/>
  <p:tag name="KSO_WM_UNIT_INDEX" val="3"/>
  <p:tag name="KSO_WM_UNIT_SUBTYPE" val="g"/>
</p:tagLst>
</file>

<file path=ppt/tags/tag8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1"/>
  <p:tag name="KSO_WM_UNIT_LAYERLEVEL" val="1"/>
  <p:tag name="KSO_WM_TAG_VERSION" val="1.0"/>
  <p:tag name="KSO_WM_BEAUTIFY_FLAG" val="#wm#"/>
  <p:tag name="KSO_WM_UNIT_SUBTYPE" val="c"/>
  <p:tag name="KSO_WM_UNIT_PRESET_TEXT" val="日期时间占位符"/>
  <p:tag name="KSO_WM_UNIT_NOCLEAR" val="0"/>
  <p:tag name="KSO_WM_UNIT_VALUE" val="8"/>
  <p:tag name="KSO_WM_UNIT_TYPE" val="f"/>
  <p:tag name="KSO_WM_UNIT_INDEX" val="1"/>
</p:tagLst>
</file>

<file path=ppt/tags/tag87.xml><?xml version="1.0" encoding="utf-8"?>
<p:tagLst xmlns:p="http://schemas.openxmlformats.org/presentationml/2006/main">
  <p:tag name="KSO_WM_UNIT_ISCONTENTSTITLE" val="0"/>
  <p:tag name="KSO_WM_UNIT_ISNUMDGMTITLE" val="0"/>
  <p:tag name="KSO_WM_UNIT_PRESET_TEXT" val="WPS,a click to unlimited possibilities&#1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b*1"/>
  <p:tag name="KSO_WM_UNIT_LAYERLEVEL" val="1"/>
  <p:tag name="KSO_WM_TAG_VERSION" val="1.0"/>
  <p:tag name="KSO_WM_BEAUTIFY_FLAG" val="#wm#"/>
  <p:tag name="KSO_WM_UNIT_CONTENT_GROUP_TYPE" val="contentchip"/>
</p:tagLst>
</file>

<file path=ppt/tags/tag8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4"/>
  <p:tag name="KSO_WM_UNIT_LAYERLEVEL" val="1"/>
  <p:tag name="KSO_WM_TAG_VERSION" val="1.0"/>
  <p:tag name="KSO_WM_BEAUTIFY_FLAG" val="#wm#"/>
  <p:tag name="KSO_WM_UNIT_SUBTYPE" val="b"/>
  <p:tag name="KSO_WM_UNIT_PRESET_TEXT" val="署名占位符"/>
  <p:tag name="KSO_WM_UNIT_NOCLEAR" val="0"/>
  <p:tag name="KSO_WM_UNIT_VALUE" val="8"/>
  <p:tag name="KSO_WM_UNIT_TYPE" val="f"/>
  <p:tag name="KSO_WM_UNIT_INDEX" val="4"/>
</p:tagLst>
</file>

<file path=ppt/tags/tag8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8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f*1"/>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330"/>
  <p:tag name="KSO_WM_UNIT_TYPE" val="f"/>
  <p:tag name="KSO_WM_UNIT_INDEX" val="1"/>
</p:tagLst>
</file>

<file path=ppt/tags/tag8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
  <p:tag name="KSO_WM_UNIT_LAYERLEVEL" val="1"/>
  <p:tag name="KSO_WM_TAG_VERSION" val="1.0"/>
  <p:tag name="KSO_WM_BEAUTIFY_FLAG" val="#wm#"/>
  <p:tag name="KSO_WM_UNIT_TYPE" val="i"/>
  <p:tag name="KSO_WM_UNIT_INDEX" val="1"/>
</p:tagLst>
</file>

<file path=ppt/tags/tag8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3"/>
  <p:tag name="KSO_WM_UNIT_LAYERLEVEL" val="1"/>
  <p:tag name="KSO_WM_TAG_VERSION" val="1.0"/>
  <p:tag name="KSO_WM_BEAUTIFY_FLAG" val="#wm#"/>
  <p:tag name="KSO_WM_UNIT_TYPE" val="i"/>
  <p:tag name="KSO_WM_UNIT_INDEX" val="3"/>
</p:tagLst>
</file>

<file path=ppt/tags/tag8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
  <p:tag name="KSO_WM_UNIT_LAYERLEVEL" val="1"/>
  <p:tag name="KSO_WM_TAG_VERSION" val="1.0"/>
  <p:tag name="KSO_WM_UNIT_TYPE" val="i"/>
  <p:tag name="KSO_WM_UNIT_INDEX" val="4"/>
</p:tagLst>
</file>

<file path=ppt/tags/tag88.xml><?xml version="1.0" encoding="utf-8"?>
<p:tagLst xmlns:p="http://schemas.openxmlformats.org/presentationml/2006/main">
  <p:tag name="KSO_WM_UNIT_ISCONTENTSTITLE" val="0"/>
  <p:tag name="KSO_WM_UNIT_ISNUMDGMTITLE" val="0"/>
  <p:tag name="KSO_WM_UNIT_PRESET_TEXT" val="单击此处添加文档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a*1"/>
  <p:tag name="KSO_WM_UNIT_LAYERLEVEL" val="1"/>
  <p:tag name="KSO_WM_TAG_VERSION" val="1.0"/>
  <p:tag name="KSO_WM_BEAUTIFY_FLAG" val="#wm#"/>
  <p:tag name="KSO_WM_UNIT_CONTENT_GROUP_TYPE" val="contentchip"/>
</p:tagLst>
</file>

<file path=ppt/tags/tag8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5"/>
  <p:tag name="KSO_WM_UNIT_LAYERLEVEL" val="1"/>
  <p:tag name="KSO_WM_TAG_VERSION" val="1.0"/>
  <p:tag name="KSO_WM_UNIT_TYPE" val="i"/>
  <p:tag name="KSO_WM_UNIT_INDEX" val="5"/>
</p:tagLst>
</file>

<file path=ppt/tags/tag8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6"/>
  <p:tag name="KSO_WM_UNIT_LAYERLEVEL" val="1"/>
  <p:tag name="KSO_WM_TAG_VERSION" val="1.0"/>
  <p:tag name="KSO_WM_UNIT_TYPE" val="i"/>
  <p:tag name="KSO_WM_UNIT_INDEX" val="6"/>
</p:tagLst>
</file>

<file path=ppt/tags/tag8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7"/>
  <p:tag name="KSO_WM_UNIT_LAYERLEVEL" val="1"/>
  <p:tag name="KSO_WM_TAG_VERSION" val="1.0"/>
  <p:tag name="KSO_WM_UNIT_TYPE" val="i"/>
  <p:tag name="KSO_WM_UNIT_INDEX" val="7"/>
</p:tagLst>
</file>

<file path=ppt/tags/tag8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8"/>
  <p:tag name="KSO_WM_UNIT_LAYERLEVEL" val="1"/>
  <p:tag name="KSO_WM_TAG_VERSION" val="1.0"/>
  <p:tag name="KSO_WM_UNIT_TYPE" val="i"/>
  <p:tag name="KSO_WM_UNIT_INDEX" val="8"/>
</p:tagLst>
</file>

<file path=ppt/tags/tag8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9"/>
  <p:tag name="KSO_WM_UNIT_LAYERLEVEL" val="1"/>
  <p:tag name="KSO_WM_TAG_VERSION" val="1.0"/>
  <p:tag name="KSO_WM_UNIT_TYPE" val="i"/>
  <p:tag name="KSO_WM_UNIT_INDEX" val="9"/>
</p:tagLst>
</file>

<file path=ppt/tags/tag8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0"/>
  <p:tag name="KSO_WM_UNIT_LAYERLEVEL" val="1"/>
  <p:tag name="KSO_WM_TAG_VERSION" val="1.0"/>
  <p:tag name="KSO_WM_UNIT_TYPE" val="i"/>
  <p:tag name="KSO_WM_UNIT_INDEX" val="10"/>
</p:tagLst>
</file>

<file path=ppt/tags/tag8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1"/>
  <p:tag name="KSO_WM_UNIT_LAYERLEVEL" val="1"/>
  <p:tag name="KSO_WM_TAG_VERSION" val="1.0"/>
  <p:tag name="KSO_WM_UNIT_TYPE" val="i"/>
  <p:tag name="KSO_WM_UNIT_INDEX" val="11"/>
</p:tagLst>
</file>

<file path=ppt/tags/tag8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2"/>
  <p:tag name="KSO_WM_UNIT_LAYERLEVEL" val="1"/>
  <p:tag name="KSO_WM_TAG_VERSION" val="1.0"/>
  <p:tag name="KSO_WM_BEAUTIFY_FLAG" val="#wm#"/>
  <p:tag name="KSO_WM_UNIT_TYPE" val="i"/>
  <p:tag name="KSO_WM_UNIT_INDEX" val="12"/>
</p:tagLst>
</file>

<file path=ppt/tags/tag8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3"/>
  <p:tag name="KSO_WM_UNIT_LAYERLEVEL" val="1"/>
  <p:tag name="KSO_WM_TAG_VERSION" val="1.0"/>
  <p:tag name="KSO_WM_BEAUTIFY_FLAG" val="#wm#"/>
  <p:tag name="KSO_WM_UNIT_TYPE" val="i"/>
  <p:tag name="KSO_WM_UNIT_INDEX" val="13"/>
</p:tagLst>
</file>

<file path=ppt/tags/tag8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4"/>
  <p:tag name="KSO_WM_UNIT_LAYERLEVEL" val="1"/>
  <p:tag name="KSO_WM_TAG_VERSION" val="1.0"/>
  <p:tag name="KSO_WM_UNIT_TYPE" val="i"/>
  <p:tag name="KSO_WM_UNIT_INDEX" val="14"/>
</p:tagLst>
</file>

<file path=ppt/tags/tag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7"/>
  <p:tag name="KSO_WM_UNIT_ID" val="_1*i*87"/>
  <p:tag name="KSO_WM_UNIT_LAYERLEVEL" val="1"/>
  <p:tag name="KSO_WM_TAG_VERSION" val="1.0"/>
</p:tagLst>
</file>

<file path=ppt/tags/tag8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5"/>
  <p:tag name="KSO_WM_UNIT_LAYERLEVEL" val="1"/>
  <p:tag name="KSO_WM_TAG_VERSION" val="1.0"/>
  <p:tag name="KSO_WM_UNIT_TYPE" val="i"/>
  <p:tag name="KSO_WM_UNIT_INDEX" val="15"/>
</p:tagLst>
</file>

<file path=ppt/tags/tag8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6"/>
  <p:tag name="KSO_WM_UNIT_LAYERLEVEL" val="1"/>
  <p:tag name="KSO_WM_TAG_VERSION" val="1.0"/>
  <p:tag name="KSO_WM_UNIT_TYPE" val="i"/>
  <p:tag name="KSO_WM_UNIT_INDEX" val="16"/>
</p:tagLst>
</file>

<file path=ppt/tags/tag8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7"/>
  <p:tag name="KSO_WM_UNIT_LAYERLEVEL" val="1"/>
  <p:tag name="KSO_WM_TAG_VERSION" val="1.0"/>
  <p:tag name="KSO_WM_UNIT_TYPE" val="i"/>
  <p:tag name="KSO_WM_UNIT_INDEX" val="17"/>
</p:tagLst>
</file>

<file path=ppt/tags/tag8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8"/>
  <p:tag name="KSO_WM_UNIT_LAYERLEVEL" val="1"/>
  <p:tag name="KSO_WM_TAG_VERSION" val="1.0"/>
  <p:tag name="KSO_WM_UNIT_TYPE" val="i"/>
  <p:tag name="KSO_WM_UNIT_INDEX" val="18"/>
</p:tagLst>
</file>

<file path=ppt/tags/tag8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9"/>
  <p:tag name="KSO_WM_UNIT_LAYERLEVEL" val="1"/>
  <p:tag name="KSO_WM_TAG_VERSION" val="1.0"/>
  <p:tag name="KSO_WM_UNIT_TYPE" val="i"/>
  <p:tag name="KSO_WM_UNIT_INDEX" val="19"/>
</p:tagLst>
</file>

<file path=ppt/tags/tag8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0"/>
  <p:tag name="KSO_WM_UNIT_LAYERLEVEL" val="1"/>
  <p:tag name="KSO_WM_TAG_VERSION" val="1.0"/>
  <p:tag name="KSO_WM_UNIT_TYPE" val="i"/>
  <p:tag name="KSO_WM_UNIT_INDEX" val="20"/>
</p:tagLst>
</file>

<file path=ppt/tags/tag8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1"/>
  <p:tag name="KSO_WM_UNIT_LAYERLEVEL" val="1"/>
  <p:tag name="KSO_WM_TAG_VERSION" val="1.0"/>
  <p:tag name="KSO_WM_UNIT_TYPE" val="i"/>
  <p:tag name="KSO_WM_UNIT_INDEX" val="21"/>
</p:tagLst>
</file>

<file path=ppt/tags/tag8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22"/>
  <p:tag name="KSO_WM_UNIT_LAYERLEVEL" val="1"/>
  <p:tag name="KSO_WM_TAG_VERSION" val="1.0"/>
  <p:tag name="KSO_WM_BEAUTIFY_FLAG" val="#wm#"/>
  <p:tag name="KSO_WM_UNIT_TYPE" val="i"/>
  <p:tag name="KSO_WM_UNIT_INDEX" val="22"/>
</p:tagLst>
</file>

<file path=ppt/tags/tag8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a*1"/>
  <p:tag name="KSO_WM_UNIT_LAYERLEVEL" val="1"/>
  <p:tag name="KSO_WM_TAG_VERSION" val="1.0"/>
  <p:tag name="KSO_WM_BEAUTIFY_FLAG" val="#wm#"/>
  <p:tag name="KSO_WM_UNIT_ISCONTENTSTITLE" val="1"/>
  <p:tag name="KSO_WM_UNIT_ISNUMDGMTITLE" val="0"/>
  <p:tag name="KSO_WM_UNIT_PRESET_TEXT" val="标题"/>
  <p:tag name="KSO_WM_UNIT_NOCLEAR" val="0"/>
  <p:tag name="KSO_WM_UNIT_VALUE" val="3"/>
  <p:tag name="KSO_WM_UNIT_TYPE" val="a"/>
  <p:tag name="KSO_WM_UNIT_INDEX" val="1"/>
</p:tagLst>
</file>

<file path=ppt/tags/tag8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b*1"/>
  <p:tag name="KSO_WM_UNIT_LAYERLEVEL" val="1"/>
  <p:tag name="KSO_WM_TAG_VERSION" val="1.0"/>
  <p:tag name="KSO_WM_BEAUTIFY_FLAG" val="#wm#"/>
  <p:tag name="KSO_WM_UNIT_ISCONTENTSTITLE" val="0"/>
  <p:tag name="KSO_WM_UNIT_ISNUMDGMTITLE" val="0"/>
  <p:tag name="KSO_WM_UNIT_PRESET_TEXT" val="副标题"/>
  <p:tag name="KSO_WM_UNIT_NOCLEAR" val="0"/>
  <p:tag name="KSO_WM_UNIT_VALUE" val="10"/>
  <p:tag name="KSO_WM_UNIT_TYPE" val="b"/>
  <p:tag name="KSO_WM_UNIT_INDEX" val="1"/>
</p:tagLst>
</file>

<file path=ppt/tags/tag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8"/>
  <p:tag name="KSO_WM_UNIT_ID" val="_1*i*8"/>
  <p:tag name="KSO_WM_UNIT_LAYERLEVEL" val="1"/>
  <p:tag name="KSO_WM_TAG_VERSION" val="1.0"/>
</p:tagLst>
</file>

<file path=ppt/tags/tag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8"/>
  <p:tag name="KSO_WM_UNIT_ID" val="_1*i*88"/>
  <p:tag name="KSO_WM_UNIT_LAYERLEVEL" val="1"/>
  <p:tag name="KSO_WM_TAG_VERSION" val="1.0"/>
</p:tagLst>
</file>

<file path=ppt/tags/tag9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3"/>
  <p:tag name="KSO_WM_UNIT_LAYERLEVEL" val="1"/>
  <p:tag name="KSO_WM_TAG_VERSION" val="1.0"/>
  <p:tag name="KSO_WM_BEAUTIFY_FLAG" val="#wm#"/>
  <p:tag name="KSO_WM_UNIT_TYPE" val="i"/>
  <p:tag name="KSO_WM_UNIT_INDEX" val="3"/>
</p:tagLst>
</file>

<file path=ppt/tags/tag9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
  <p:tag name="KSO_WM_UNIT_LAYERLEVEL" val="1"/>
  <p:tag name="KSO_WM_TAG_VERSION" val="1.0"/>
  <p:tag name="KSO_WM_UNIT_TYPE" val="i"/>
  <p:tag name="KSO_WM_UNIT_INDEX" val="4"/>
</p:tagLst>
</file>

<file path=ppt/tags/tag9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
  <p:tag name="KSO_WM_UNIT_LAYERLEVEL" val="1"/>
  <p:tag name="KSO_WM_TAG_VERSION" val="1.0"/>
  <p:tag name="KSO_WM_UNIT_TYPE" val="i"/>
  <p:tag name="KSO_WM_UNIT_INDEX" val="5"/>
</p:tagLst>
</file>

<file path=ppt/tags/tag90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
  <p:tag name="KSO_WM_UNIT_LAYERLEVEL" val="1"/>
  <p:tag name="KSO_WM_TAG_VERSION" val="1.0"/>
  <p:tag name="KSO_WM_UNIT_TYPE" val="i"/>
  <p:tag name="KSO_WM_UNIT_INDEX" val="6"/>
</p:tagLst>
</file>

<file path=ppt/tags/tag9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
  <p:tag name="KSO_WM_UNIT_LAYERLEVEL" val="1"/>
  <p:tag name="KSO_WM_TAG_VERSION" val="1.0"/>
  <p:tag name="KSO_WM_UNIT_TYPE" val="i"/>
  <p:tag name="KSO_WM_UNIT_INDEX" val="7"/>
</p:tagLst>
</file>

<file path=ppt/tags/tag9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
  <p:tag name="KSO_WM_UNIT_LAYERLEVEL" val="1"/>
  <p:tag name="KSO_WM_TAG_VERSION" val="1.0"/>
  <p:tag name="KSO_WM_UNIT_TYPE" val="i"/>
  <p:tag name="KSO_WM_UNIT_INDEX" val="8"/>
</p:tagLst>
</file>

<file path=ppt/tags/tag9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9"/>
  <p:tag name="KSO_WM_UNIT_LAYERLEVEL" val="1"/>
  <p:tag name="KSO_WM_TAG_VERSION" val="1.0"/>
  <p:tag name="KSO_WM_UNIT_TYPE" val="i"/>
  <p:tag name="KSO_WM_UNIT_INDEX" val="9"/>
</p:tagLst>
</file>

<file path=ppt/tags/tag9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10"/>
  <p:tag name="KSO_WM_UNIT_LAYERLEVEL" val="1"/>
  <p:tag name="KSO_WM_TAG_VERSION" val="1.0"/>
  <p:tag name="KSO_WM_UNIT_TYPE" val="i"/>
  <p:tag name="KSO_WM_UNIT_INDEX" val="10"/>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11"/>
  <p:tag name="KSO_WM_UNIT_LAYERLEVEL" val="1"/>
  <p:tag name="KSO_WM_TAG_VERSION" val="1.0"/>
  <p:tag name="KSO_WM_UNIT_TYPE" val="i"/>
  <p:tag name="KSO_WM_UNIT_INDEX" val="11"/>
</p:tagLst>
</file>

<file path=ppt/tags/tag9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12"/>
  <p:tag name="KSO_WM_UNIT_LAYERLEVEL" val="1"/>
  <p:tag name="KSO_WM_TAG_VERSION" val="1.0"/>
  <p:tag name="KSO_WM_UNIT_TYPE" val="i"/>
  <p:tag name="KSO_WM_UNIT_INDEX" val="12"/>
</p:tagLst>
</file>

<file path=ppt/tags/tag9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14"/>
  <p:tag name="KSO_WM_UNIT_TYPE" val="a"/>
  <p:tag name="KSO_WM_UNIT_INDEX" val="1"/>
</p:tagLst>
</file>

<file path=ppt/tags/tag9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16.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_4*e*1"/>
  <p:tag name="KSO_WM_UNIT_LAYERLEVEL" val="1"/>
  <p:tag name="KSO_WM_TAG_VERSION" val="1.0"/>
  <p:tag name="KSO_WM_BEAUTIFY_FLAG" val="#wm#"/>
  <p:tag name="KSO_WM_UNIT_PRESET_TEXT" val="节编号"/>
  <p:tag name="KSO_WM_UNIT_NOCLEAR" val="0"/>
  <p:tag name="KSO_WM_UNIT_VALUE" val="13"/>
  <p:tag name="KSO_WM_UNIT_TYPE" val="e"/>
  <p:tag name="KSO_WM_UNIT_INDEX" val="1"/>
</p:tagLst>
</file>

<file path=ppt/tags/tag9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f*1"/>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160"/>
  <p:tag name="KSO_WM_UNIT_TYPE" val="f"/>
  <p:tag name="KSO_WM_UNIT_INDEX" val="1"/>
</p:tagLst>
</file>

<file path=ppt/tags/tag9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f*2"/>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160"/>
  <p:tag name="KSO_WM_UNIT_TYPE" val="f"/>
  <p:tag name="KSO_WM_UNIT_INDEX"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a*1_1"/>
  <p:tag name="KSO_WM_UNIT_LAYERLEVEL" val="1_1"/>
  <p:tag name="KSO_WM_TAG_VERSION" val="1.0"/>
  <p:tag name="KSO_WM_BEAUTIFY_FLAG" val="#wm#"/>
  <p:tag name="KSO_WM_UNIT_PRESET_TEXT" val="单击此处编辑母版文本样式"/>
  <p:tag name="KSO_WM_UNIT_NOCLEAR" val="0"/>
  <p:tag name="KSO_WM_UNIT_TYPE" val="h_a"/>
  <p:tag name="KSO_WM_UNIT_INDEX" val="1_1"/>
  <p:tag name="KSO_WM_UNIT_ISCONTENTSTITLE" val="0"/>
  <p:tag name="KSO_WM_UNIT_ISNUMDGMTITLE" val="0"/>
  <p:tag name="KSO_WM_UNIT_VALUE" val="19"/>
</p:tagLst>
</file>

<file path=ppt/tags/tag9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f*1_1"/>
  <p:tag name="KSO_WM_UNIT_LAYERLEVEL" val="1_1"/>
  <p:tag name="KSO_WM_TAG_VERSION" val="1.0"/>
  <p:tag name="KSO_WM_BEAUTIFY_FLAG" val="#wm#"/>
  <p:tag name="KSO_WM_UNIT_SUBTYPE" val="a"/>
  <p:tag name="KSO_WM_UNIT_PRESET_TEXT" val="单击此处编辑母版文本样式&#10;二级&#10;三级&#10;四级&#10;五级"/>
  <p:tag name="KSO_WM_UNIT_NOCLEAR" val="0"/>
  <p:tag name="KSO_WM_UNIT_VALUE" val="128"/>
  <p:tag name="KSO_WM_UNIT_TYPE" val="h_f"/>
  <p:tag name="KSO_WM_UNIT_INDEX" val="1_1"/>
</p:tagLst>
</file>

<file path=ppt/tags/tag9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a*2_1"/>
  <p:tag name="KSO_WM_UNIT_LAYERLEVEL" val="1_1"/>
  <p:tag name="KSO_WM_TAG_VERSION" val="1.0"/>
  <p:tag name="KSO_WM_BEAUTIFY_FLAG" val="#wm#"/>
  <p:tag name="KSO_WM_UNIT_PRESET_TEXT" val="单击此处编辑母版文本样式"/>
  <p:tag name="KSO_WM_UNIT_NOCLEAR" val="0"/>
  <p:tag name="KSO_WM_UNIT_TYPE" val="h_a"/>
  <p:tag name="KSO_WM_UNIT_INDEX" val="2_1"/>
  <p:tag name="KSO_WM_UNIT_ISCONTENTSTITLE" val="0"/>
  <p:tag name="KSO_WM_UNIT_ISNUMDGMTITLE" val="0"/>
  <p:tag name="KSO_WM_UNIT_VALUE" val="19"/>
</p:tagLst>
</file>

<file path=ppt/tags/tag9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f*2_1"/>
  <p:tag name="KSO_WM_UNIT_LAYERLEVEL" val="1_1"/>
  <p:tag name="KSO_WM_TAG_VERSION" val="1.0"/>
  <p:tag name="KSO_WM_BEAUTIFY_FLAG" val="#wm#"/>
  <p:tag name="KSO_WM_UNIT_SUBTYPE" val="a"/>
  <p:tag name="KSO_WM_UNIT_PRESET_TEXT" val="单击此处编辑母版文本样式&#10;二级&#10;三级&#10;四级&#10;五级"/>
  <p:tag name="KSO_WM_UNIT_NOCLEAR" val="0"/>
  <p:tag name="KSO_WM_UNIT_VALUE" val="128"/>
  <p:tag name="KSO_WM_UNIT_TYPE" val="h_f"/>
  <p:tag name="KSO_WM_UNIT_INDEX" val="2_1"/>
</p:tagLst>
</file>

<file path=ppt/tags/tag9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f*1"/>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396"/>
  <p:tag name="KSO_WM_UNIT_TYPE" val="f"/>
  <p:tag name="KSO_WM_UNIT_INDEX" val="1"/>
</p:tagLst>
</file>

<file path=ppt/tags/tag9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xml><?xml version="1.0" encoding="utf-8"?>
<p:tagLst xmlns:p="http://schemas.openxmlformats.org/presentationml/2006/main">
  <p:tag name="KSO_WM_BEAUTIFY_FLAG" val=""/>
</p:tagLst>
</file>

<file path=ppt/tags/tag9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b*1"/>
  <p:tag name="KSO_WM_UNIT_LAYERLEVEL" val="1"/>
  <p:tag name="KSO_WM_TAG_VERSION" val="1.0"/>
  <p:tag name="KSO_WM_BEAUTIFY_FLAG" val="#wm#"/>
  <p:tag name="KSO_WM_UNIT_ISCONTENTSTITLE" val="0"/>
  <p:tag name="KSO_WM_UNIT_ISNUMDGMTITLE" val="0"/>
  <p:tag name="KSO_WM_UNIT_PRESET_TEXT" val="单击此处编辑母版副标题样式"/>
  <p:tag name="KSO_WM_UNIT_NOCLEAR" val="0"/>
  <p:tag name="KSO_WM_UNIT_VALUE" val="40"/>
  <p:tag name="KSO_WM_UNIT_TYPE" val="b"/>
  <p:tag name="KSO_WM_UNIT_INDEX" val="1"/>
</p:tagLst>
</file>

<file path=ppt/tags/tag9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2"/>
  <p:tag name="KSO_WM_UNIT_LAYERLEVEL" val="1"/>
  <p:tag name="KSO_WM_TAG_VERSION" val="1.0"/>
  <p:tag name="KSO_WM_UNIT_TYPE" val="i"/>
  <p:tag name="KSO_WM_UNIT_INDEX" val="2"/>
</p:tagLst>
</file>

<file path=ppt/tags/tag9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3"/>
  <p:tag name="KSO_WM_UNIT_LAYERLEVEL" val="1"/>
  <p:tag name="KSO_WM_TAG_VERSION" val="1.0"/>
  <p:tag name="KSO_WM_UNIT_TYPE" val="i"/>
  <p:tag name="KSO_WM_UNIT_INDEX" val="3"/>
</p:tagLst>
</file>

<file path=ppt/tags/tag9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
  <p:tag name="KSO_WM_UNIT_LAYERLEVEL" val="1"/>
  <p:tag name="KSO_WM_TAG_VERSION" val="1.0"/>
  <p:tag name="KSO_WM_UNIT_TYPE" val="i"/>
  <p:tag name="KSO_WM_UNIT_INDEX" val="4"/>
</p:tagLst>
</file>

<file path=ppt/tags/tag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47"/>
  <p:tag name="KSO_WM_UNIT_LAYERLEVEL" val="1"/>
  <p:tag name="KSO_WM_TAG_VERSION" val="1.0"/>
  <p:tag name="KSO_WM_UNIT_TYPE" val="i"/>
  <p:tag name="KSO_WM_UNIT_INDEX" val="47"/>
</p:tagLst>
</file>

<file path=ppt/tags/tag9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
  <p:tag name="KSO_WM_UNIT_LAYERLEVEL" val="1"/>
  <p:tag name="KSO_WM_TAG_VERSION" val="1.0"/>
  <p:tag name="KSO_WM_UNIT_TYPE" val="i"/>
  <p:tag name="KSO_WM_UNIT_INDEX" val="5"/>
</p:tagLst>
</file>

<file path=ppt/tags/tag9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
  <p:tag name="KSO_WM_UNIT_LAYERLEVEL" val="1"/>
  <p:tag name="KSO_WM_TAG_VERSION" val="1.0"/>
  <p:tag name="KSO_WM_UNIT_TYPE" val="i"/>
  <p:tag name="KSO_WM_UNIT_INDEX" val="6"/>
</p:tagLst>
</file>

<file path=ppt/tags/tag9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
  <p:tag name="KSO_WM_UNIT_LAYERLEVEL" val="1"/>
  <p:tag name="KSO_WM_TAG_VERSION" val="1.0"/>
  <p:tag name="KSO_WM_UNIT_TYPE" val="i"/>
  <p:tag name="KSO_WM_UNIT_INDEX" val="7"/>
</p:tagLst>
</file>

<file path=ppt/tags/tag9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
  <p:tag name="KSO_WM_UNIT_LAYERLEVEL" val="1"/>
  <p:tag name="KSO_WM_TAG_VERSION" val="1.0"/>
  <p:tag name="KSO_WM_UNIT_TYPE" val="i"/>
  <p:tag name="KSO_WM_UNIT_INDEX" val="8"/>
</p:tagLst>
</file>

<file path=ppt/tags/tag9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9"/>
  <p:tag name="KSO_WM_UNIT_LAYERLEVEL" val="1"/>
  <p:tag name="KSO_WM_TAG_VERSION" val="1.0"/>
  <p:tag name="KSO_WM_UNIT_TYPE" val="i"/>
  <p:tag name="KSO_WM_UNIT_INDEX" val="9"/>
</p:tagLst>
</file>

<file path=ppt/tags/tag9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0"/>
  <p:tag name="KSO_WM_UNIT_LAYERLEVEL" val="1"/>
  <p:tag name="KSO_WM_TAG_VERSION" val="1.0"/>
  <p:tag name="KSO_WM_BEAUTIFY_FLAG" val="#wm#"/>
  <p:tag name="KSO_WM_UNIT_TYPE" val="i"/>
  <p:tag name="KSO_WM_UNIT_INDEX" val="10"/>
</p:tagLst>
</file>

<file path=ppt/tags/tag9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1"/>
  <p:tag name="KSO_WM_UNIT_LAYERLEVEL" val="1"/>
  <p:tag name="KSO_WM_TAG_VERSION" val="1.0"/>
  <p:tag name="KSO_WM_BEAUTIFY_FLAG" val="#wm#"/>
  <p:tag name="KSO_WM_UNIT_TYPE" val="i"/>
  <p:tag name="KSO_WM_UNIT_INDEX" val="11"/>
</p:tagLst>
</file>

<file path=ppt/tags/tag9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2"/>
  <p:tag name="KSO_WM_UNIT_LAYERLEVEL" val="1"/>
  <p:tag name="KSO_WM_TAG_VERSION" val="1.0"/>
  <p:tag name="KSO_WM_BEAUTIFY_FLAG" val="#wm#"/>
  <p:tag name="KSO_WM_UNIT_TYPE" val="i"/>
  <p:tag name="KSO_WM_UNIT_INDEX" val="12"/>
</p:tagLst>
</file>

<file path=ppt/tags/tag9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3"/>
  <p:tag name="KSO_WM_UNIT_LAYERLEVEL" val="1"/>
  <p:tag name="KSO_WM_TAG_VERSION" val="1.0"/>
  <p:tag name="KSO_WM_BEAUTIFY_FLAG" val="#wm#"/>
  <p:tag name="KSO_WM_UNIT_TYPE" val="i"/>
  <p:tag name="KSO_WM_UNIT_INDEX" val="13"/>
</p:tagLst>
</file>

<file path=ppt/tags/tag9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4"/>
  <p:tag name="KSO_WM_UNIT_LAYERLEVEL" val="1"/>
  <p:tag name="KSO_WM_TAG_VERSION" val="1.0"/>
  <p:tag name="KSO_WM_BEAUTIFY_FLAG" val="#wm#"/>
  <p:tag name="KSO_WM_UNIT_TYPE" val="i"/>
  <p:tag name="KSO_WM_UNIT_INDEX" val="14"/>
</p:tagLst>
</file>

<file path=ppt/tags/tag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49"/>
  <p:tag name="KSO_WM_UNIT_LAYERLEVEL" val="1"/>
  <p:tag name="KSO_WM_TAG_VERSION" val="1.0"/>
  <p:tag name="KSO_WM_UNIT_TYPE" val="i"/>
  <p:tag name="KSO_WM_UNIT_INDEX" val="49"/>
</p:tagLst>
</file>

<file path=ppt/tags/tag9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5"/>
  <p:tag name="KSO_WM_UNIT_LAYERLEVEL" val="1"/>
  <p:tag name="KSO_WM_TAG_VERSION" val="1.0"/>
  <p:tag name="KSO_WM_BEAUTIFY_FLAG" val="#wm#"/>
  <p:tag name="KSO_WM_UNIT_TYPE" val="i"/>
  <p:tag name="KSO_WM_UNIT_INDEX" val="15"/>
</p:tagLst>
</file>

<file path=ppt/tags/tag9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30"/>
  <p:tag name="KSO_WM_UNIT_TYPE" val="a"/>
  <p:tag name="KSO_WM_UNIT_INDEX" val="1"/>
</p:tagLst>
</file>

<file path=ppt/tags/tag9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 name="KSO_WM_UNIT_NOCLEAR" val="0"/>
</p:tagLst>
</file>

<file path=ppt/tags/tag9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3"/>
  <p:tag name="KSO_WM_UNIT_LAYERLEVEL" val="1"/>
  <p:tag name="KSO_WM_TAG_VERSION" val="1.0"/>
  <p:tag name="KSO_WM_BEAUTIFY_FLAG" val="#wm#"/>
  <p:tag name="KSO_WM_UNIT_PRESET_TEXT" val="公司名占位符"/>
  <p:tag name="KSO_WM_UNIT_NOCLEAR" val="0"/>
  <p:tag name="KSO_WM_UNIT_VALUE" val="81"/>
  <p:tag name="KSO_WM_UNIT_TYPE" val="f"/>
  <p:tag name="KSO_WM_UNIT_INDEX" val="3"/>
  <p:tag name="KSO_WM_UNIT_SUBTYPE" val="g"/>
</p:tagLst>
</file>

<file path=ppt/tags/tag9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2"/>
  <p:tag name="KSO_WM_UNIT_LAYERLEVEL" val="1"/>
  <p:tag name="KSO_WM_TAG_VERSION" val="1.0"/>
  <p:tag name="KSO_WM_BEAUTIFY_FLAG" val="#wm#"/>
  <p:tag name="KSO_WM_UNIT_SUBTYPE" val="c"/>
  <p:tag name="KSO_WM_UNIT_PRESET_TEXT" val="日期时间占位符"/>
  <p:tag name="KSO_WM_UNIT_NOCLEAR" val="0"/>
  <p:tag name="KSO_WM_UNIT_VALUE" val="8"/>
  <p:tag name="KSO_WM_UNIT_TYPE" val="f"/>
  <p:tag name="KSO_WM_UNIT_INDEX" val="2"/>
</p:tagLst>
</file>

<file path=ppt/tags/tag9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5"/>
  <p:tag name="KSO_WM_UNIT_LAYERLEVEL" val="1"/>
  <p:tag name="KSO_WM_TAG_VERSION" val="1.0"/>
  <p:tag name="KSO_WM_BEAUTIFY_FLAG" val="#wm#"/>
  <p:tag name="KSO_WM_UNIT_SUBTYPE" val="b"/>
  <p:tag name="KSO_WM_UNIT_PRESET_TEXT" val="署名占位符"/>
  <p:tag name="KSO_WM_UNIT_NOCLEAR" val="0"/>
  <p:tag name="KSO_WM_UNIT_VALUE" val="8"/>
  <p:tag name="KSO_WM_UNIT_TYPE" val="f"/>
  <p:tag name="KSO_WM_UNIT_INDEX" val="5"/>
</p:tagLst>
</file>

<file path=ppt/tags/tag9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UNIT_ISCONTENTSTITLE" val="0"/>
  <p:tag name="KSO_WM_UNIT_ISNUMDGMTITLE" val="0"/>
  <p:tag name="KSO_WM_UNIT_NOCLEAR" val="0"/>
  <p:tag name="KSO_WM_TEMPLATE_CATEGORY" val="custom"/>
  <p:tag name="KSO_WM_TEMPLATE_INDEX" val="20230979"/>
</p:tagLst>
</file>

<file path=ppt/tags/tag9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UNIT_NOCLEAR" val="0"/>
  <p:tag name="KSO_WM_TEMPLATE_CATEGORY" val="custom"/>
  <p:tag name="KSO_WM_TEMPLATE_INDEX" val="20230979"/>
</p:tagLst>
</file>

<file path=ppt/tags/tag9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0"/>
  <p:tag name="KSO_WM_UNIT_LAYERLEVEL" val="1"/>
  <p:tag name="KSO_WM_TAG_VERSION" val="1.0"/>
  <p:tag name="KSO_WM_UNIT_TYPE" val="i"/>
  <p:tag name="KSO_WM_UNIT_INDEX" val="50"/>
</p:tagLst>
</file>

<file path=ppt/tags/tag9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73.xml><?xml version="1.0" encoding="utf-8"?>
<p:tagLst xmlns:p="http://schemas.openxmlformats.org/presentationml/2006/main">
  <p:tag name="KSO_WM_TEMPLATE_SUBCATEGORY" val="29"/>
  <p:tag name="KSO_WM_TEMPLATE_MASTER_TYPE" val="0"/>
  <p:tag name="KSO_WM_TEMPLATE_COLOR_TYPE" val="0"/>
  <p:tag name="KSO_WM_TAG_VERSION" val="1.0"/>
  <p:tag name="KSO_WM_BEAUTIFY_FLAG" val="#wm#"/>
  <p:tag name="KSO_WM_TEMPLATE_CATEGORY" val="custom"/>
  <p:tag name="KSO_WM_TEMPLATE_INDEX" val="20230979"/>
  <p:tag name="KSO_WM_TEMPLATE_THUMBS_INDEX" val="1、9"/>
</p:tagLst>
</file>

<file path=ppt/tags/tag974.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custom20230893_1*b*1"/>
  <p:tag name="KSO_WM_TEMPLATE_CATEGORY" val="custom"/>
  <p:tag name="KSO_WM_TEMPLATE_INDEX" val="20230893"/>
  <p:tag name="KSO_WM_UNIT_LAYERLEVEL" val="1"/>
  <p:tag name="KSO_WM_TAG_VERSION" val="1.0"/>
  <p:tag name="KSO_WM_BEAUTIFY_FLAG" val="#wm#"/>
  <p:tag name="KSO_WM_UNIT_PRESET_TEXT" val="WPS,a click to unlimited possibilities&#10;"/>
</p:tagLst>
</file>

<file path=ppt/tags/tag97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0893_1*a*1"/>
  <p:tag name="KSO_WM_TEMPLATE_CATEGORY" val="custom"/>
  <p:tag name="KSO_WM_TEMPLATE_INDEX" val="20230893"/>
  <p:tag name="KSO_WM_UNIT_LAYERLEVEL" val="1"/>
  <p:tag name="KSO_WM_TAG_VERSION" val="1.0"/>
  <p:tag name="KSO_WM_BEAUTIFY_FLAG" val="#wm#"/>
  <p:tag name="KSO_WM_UNIT_PRESET_TEXT" val="单击此处添加文档标题"/>
</p:tagLst>
</file>

<file path=ppt/tags/tag976.xml><?xml version="1.0" encoding="utf-8"?>
<p:tagLst xmlns:p="http://schemas.openxmlformats.org/presentationml/2006/main">
  <p:tag name="KSO_WM_BEAUTIFY_FLAG" val=""/>
</p:tagLst>
</file>

<file path=ppt/tags/tag977.xml><?xml version="1.0" encoding="utf-8"?>
<p:tagLst xmlns:p="http://schemas.openxmlformats.org/presentationml/2006/main">
  <p:tag name="KSO_WM_SLIDE_ID" val="custom20230893_1"/>
  <p:tag name="KSO_WM_TEMPLATE_SUBCATEGORY" val="29"/>
  <p:tag name="KSO_WM_TEMPLATE_MASTER_TYPE" val="0"/>
  <p:tag name="KSO_WM_TEMPLATE_COLOR_TYPE" val="0"/>
  <p:tag name="KSO_WM_SLIDE_ITEM_CNT" val="0"/>
  <p:tag name="KSO_WM_SLIDE_INDEX" val="1"/>
  <p:tag name="KSO_WM_TAG_VERSION" val="1.0"/>
  <p:tag name="KSO_WM_BEAUTIFY_FLAG" val="#wm#"/>
  <p:tag name="KSO_WM_TEMPLATE_CATEGORY" val="custom"/>
  <p:tag name="KSO_WM_TEMPLATE_INDEX" val="20230893"/>
  <p:tag name="KSO_WM_SLIDE_TYPE" val="title"/>
  <p:tag name="KSO_WM_SLIDE_SUBTYPE" val="pureTxt"/>
  <p:tag name="KSO_WM_SLIDE_LAYOUT" val="a_b_f"/>
  <p:tag name="KSO_WM_SLIDE_LAYOUT_CNT" val="1_1_1"/>
  <p:tag name="KSO_WM_SPECIAL_SOURCE" val="bdnull"/>
  <p:tag name="KSO_WM_TEMPLATE_THUMBS_INDEX" val="1、9"/>
  <p:tag name="KSO_WM_SLIDE_CONTENT_AREA" val="{&quot;left&quot;:&quot;101.35&quot;,&quot;top&quot;:&quot;155.85&quot;,&quot;width&quot;:&quot;775.95&quot;,&quot;height&quot;:&quot;262.15&quot;}"/>
</p:tagLst>
</file>

<file path=ppt/tags/tag978.xml><?xml version="1.0" encoding="utf-8"?>
<p:tagLst xmlns:p="http://schemas.openxmlformats.org/presentationml/2006/main">
  <p:tag name="KSO_WM_BEAUTIFY_FLAG" val="#wm#"/>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1636_2*n_h_i*1_1_3"/>
  <p:tag name="KSO_WM_TEMPLATE_CATEGORY" val="diagram"/>
  <p:tag name="KSO_WM_TEMPLATE_INDEX" val="20231636"/>
  <p:tag name="KSO_WM_UNIT_LAYERLEVEL" val="1_1_1"/>
  <p:tag name="KSO_WM_TAG_VERSION" val="3.0"/>
  <p:tag name="KSO_WM_DIAGRAM_VERSION" val="3"/>
  <p:tag name="KSO_WM_DIAGRAM_MAX_ITEMCNT" val="6"/>
  <p:tag name="KSO_WM_DIAGRAM_MIN_ITEMCNT" val="2"/>
  <p:tag name="KSO_WM_DIAGRAM_VIRTUALLY_FRAME" val="{&quot;height&quot;:351.6748962402344,&quot;width&quot;:853.7556762695312}"/>
  <p:tag name="KSO_WM_DIAGRAM_COLOR_MATCH_VALUE" val="{&quot;shape&quot;:{&quot;fill&quot;:{&quot;solid&quot;:{&quot;brightness&quot;:0.699999988079071,&quot;colorType&quot;:1,&quot;foreColorIndex&quot;:5,&quot;transparency&quot;:0.69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7"/>
</p:tagLst>
</file>

<file path=ppt/tags/tag9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6_2*n_h_h_f*1_2_2_1"/>
  <p:tag name="KSO_WM_TEMPLATE_CATEGORY" val="diagram"/>
  <p:tag name="KSO_WM_TEMPLATE_INDEX" val="20231636"/>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2_1"/>
  <p:tag name="KSO_WM_UNIT_VALUE" val="104"/>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你的项正文，文字是您思想的提炼，请尽量言简意赅的阐述观点，单击此处输入你的项正文"/>
</p:tagLst>
</file>

<file path=ppt/tags/tag9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1"/>
  <p:tag name="KSO_WM_UNIT_LAYERLEVEL" val="1"/>
  <p:tag name="KSO_WM_TAG_VERSION" val="1.0"/>
  <p:tag name="KSO_WM_UNIT_TYPE" val="i"/>
  <p:tag name="KSO_WM_UNIT_INDEX" val="51"/>
</p:tagLst>
</file>

<file path=ppt/tags/tag9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6_2*n_h_h_f*1_2_1_1"/>
  <p:tag name="KSO_WM_TEMPLATE_CATEGORY" val="diagram"/>
  <p:tag name="KSO_WM_TEMPLATE_INDEX" val="20231636"/>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1_1"/>
  <p:tag name="KSO_WM_UNIT_VALUE" val="116"/>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你的项正文，文字是您思想的提炼，请尽量言简意赅的阐述观点，单击此处输入你的项正文"/>
</p:tagLst>
</file>

<file path=ppt/tags/tag9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6_2*n_h_h_f*1_2_3_1"/>
  <p:tag name="KSO_WM_TEMPLATE_CATEGORY" val="diagram"/>
  <p:tag name="KSO_WM_TEMPLATE_INDEX" val="20231636"/>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3_1"/>
  <p:tag name="KSO_WM_UNIT_VALUE" val="116"/>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你的项正文，文字是您思想的提炼，请尽量言简意赅的阐述观点，单击此处输入你的项正文"/>
</p:tagLst>
</file>

<file path=ppt/tags/tag9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1_1"/>
  <p:tag name="KSO_WM_UNIT_ID" val="diagram20231636_2*n_h_h_i*1_2_1_1"/>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1"/>
</p:tagLst>
</file>

<file path=ppt/tags/tag9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2_1"/>
  <p:tag name="KSO_WM_UNIT_ID" val="diagram20231636_2*n_h_h_i*1_2_2_1"/>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2"/>
</p:tagLst>
</file>

<file path=ppt/tags/tag9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3_1"/>
  <p:tag name="KSO_WM_UNIT_ID" val="diagram20231636_2*n_h_h_i*1_2_3_1"/>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3"/>
</p:tagLst>
</file>

<file path=ppt/tags/tag9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36_2*n_h_a*1_1_1"/>
  <p:tag name="KSO_WM_TEMPLATE_CATEGORY" val="diagram"/>
  <p:tag name="KSO_WM_TEMPLATE_INDEX" val="20231636"/>
  <p:tag name="KSO_WM_UNIT_LAYERLEVEL" val="1_1_1"/>
  <p:tag name="KSO_WM_TAG_VERSION" val="3.0"/>
  <p:tag name="KSO_WM_DIAGRAM_GROUP_CODE" val="n1-1"/>
  <p:tag name="KSO_WM_UNIT_TYPE" val="n_h_a"/>
  <p:tag name="KSO_WM_UNIT_INDEX" val="1_1_1"/>
  <p:tag name="KSO_WM_UNIT_ISCONTENTSTITLE" val="0"/>
  <p:tag name="KSO_WM_UNIT_ISNUMDGMTITLE" val="0"/>
  <p:tag name="KSO_WM_UNIT_NOCLEAR" val="0"/>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70"/>
  <p:tag name="KSO_WM_UNIT_LINE_FORE_SCHEMECOLOR_INDEX" val="5"/>
  <p:tag name="KSO_WM_UNIT_TEXT_FILL_FORE_SCHEMECOLOR_INDEX" val="1"/>
  <p:tag name="KSO_WM_UNIT_TEXT_FILL_TYPE" val="1"/>
  <p:tag name="KSO_WM_UNIT_PRESET_TEXT" val="添加项标题"/>
</p:tagLst>
</file>

<file path=ppt/tags/tag986.xml><?xml version="1.0" encoding="utf-8"?>
<p:tagLst xmlns:p="http://schemas.openxmlformats.org/presentationml/2006/main">
  <p:tag name="KSO_WM_UNIT_ISCONTENTSTITLE" val="0"/>
  <p:tag name="KSO_WM_UNIT_ISNUMDGMTITLE" val="0"/>
  <p:tag name="KSO_WM_UNIT_NOCLEAR" val="0"/>
  <p:tag name="KSO_WM_UNIT_VALUE" val="29"/>
  <p:tag name="KSO_WM_UNIT_HIGHLIGHT" val="0"/>
  <p:tag name="KSO_WM_UNIT_COMPATIBLE" val="0"/>
  <p:tag name="KSO_WM_UNIT_DIAGRAM_ISNUMVISUAL" val="0"/>
  <p:tag name="KSO_WM_UNIT_DIAGRAM_ISREFERUNIT" val="0"/>
  <p:tag name="KSO_WM_DIAGRAM_GROUP_CODE" val="n1-1"/>
  <p:tag name="KSO_WM_UNIT_TYPE" val="a"/>
  <p:tag name="KSO_WM_UNIT_INDEX" val="1"/>
  <p:tag name="KSO_WM_UNIT_ID" val="diagram20231636_2*a*1"/>
  <p:tag name="KSO_WM_TEMPLATE_CATEGORY" val="diagram"/>
  <p:tag name="KSO_WM_TEMPLATE_INDEX" val="20231636"/>
  <p:tag name="KSO_WM_UNIT_LAYERLEVEL" val="1"/>
  <p:tag name="KSO_WM_TAG_VERSION" val="3.0"/>
  <p:tag name="KSO_WM_BEAUTIFY_FLAG" val="#wm#"/>
  <p:tag name="KSO_WM_UNIT_PRESET_TEXT" val="单击此处添加标题"/>
</p:tagLst>
</file>

<file path=ppt/tags/tag987.xml><?xml version="1.0" encoding="utf-8"?>
<p:tagLst xmlns:p="http://schemas.openxmlformats.org/presentationml/2006/main">
  <p:tag name="KSO_WM_SLIDE_ID" val="diagram20231636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1636"/>
  <p:tag name="KSO_WM_SLIDE_TYPE" val="text"/>
  <p:tag name="KSO_WM_SLIDE_SUBTYPE" val="diag"/>
  <p:tag name="KSO_WM_SLIDE_SIZE" val="851.507*346.68"/>
  <p:tag name="KSO_WM_SLIDE_POSITION" val="55.1157*132.359"/>
  <p:tag name="KSO_WM_SLIDE_LAYOUT" val="a_n"/>
  <p:tag name="KSO_WM_SLIDE_LAYOUT_CNT" val="1_1"/>
  <p:tag name="KSO_WM_SPECIAL_SOURCE" val="bdnull"/>
  <p:tag name="KSO_WM_DIAGRAM_GROUP_CODE" val="n1-1"/>
  <p:tag name="KSO_WM_SLIDE_DIAGTYPE" val="n"/>
</p:tagLst>
</file>

<file path=ppt/tags/tag98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1_1"/>
  <p:tag name="KSO_WM_UNIT_ID" val="diagram20230958_1*q_h_a*1_1_1"/>
  <p:tag name="KSO_WM_TEMPLATE_CATEGORY" val="diagram"/>
  <p:tag name="KSO_WM_TEMPLATE_INDEX" val="20230958"/>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添加标题"/>
  <p:tag name="KSO_WM_UNIT_TEXT_FILL_FORE_SCHEMECOLOR_INDEX" val="5"/>
  <p:tag name="KSO_WM_DIAGRAM_MAX_ITEMCNT" val="6"/>
  <p:tag name="KSO_WM_DIAGRAM_MIN_ITEMCNT" val="3"/>
  <p:tag name="KSO_WM_DIAGRAM_VIRTUALLY_FRAME" val="{&quot;height&quot;:349.5678405761719,&quot;width&quot;:67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8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2_1"/>
  <p:tag name="KSO_WM_UNIT_ID" val="diagram20230958_1*q_h_a*1_2_1"/>
  <p:tag name="KSO_WM_TEMPLATE_CATEGORY" val="diagram"/>
  <p:tag name="KSO_WM_TEMPLATE_INDEX" val="20230958"/>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添加标题"/>
  <p:tag name="KSO_WM_UNIT_TEXT_FILL_FORE_SCHEMECOLOR_INDEX" val="6"/>
  <p:tag name="KSO_WM_DIAGRAM_MAX_ITEMCNT" val="6"/>
  <p:tag name="KSO_WM_DIAGRAM_MIN_ITEMCNT" val="3"/>
  <p:tag name="KSO_WM_DIAGRAM_VIRTUALLY_FRAME" val="{&quot;height&quot;:349.5678405761719,&quot;width&quot;:67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2"/>
  <p:tag name="KSO_WM_UNIT_LAYERLEVEL" val="1"/>
  <p:tag name="KSO_WM_TAG_VERSION" val="1.0"/>
  <p:tag name="KSO_WM_UNIT_TYPE" val="i"/>
  <p:tag name="KSO_WM_UNIT_INDEX" val="52"/>
</p:tagLst>
</file>

<file path=ppt/tags/tag99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3_1"/>
  <p:tag name="KSO_WM_UNIT_ID" val="diagram20230958_1*q_h_a*1_3_1"/>
  <p:tag name="KSO_WM_TEMPLATE_CATEGORY" val="diagram"/>
  <p:tag name="KSO_WM_TEMPLATE_INDEX" val="20230958"/>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添加标题"/>
  <p:tag name="KSO_WM_UNIT_TEXT_FILL_FORE_SCHEMECOLOR_INDEX" val="7"/>
  <p:tag name="KSO_WM_DIAGRAM_MAX_ITEMCNT" val="6"/>
  <p:tag name="KSO_WM_DIAGRAM_MIN_ITEMCNT" val="3"/>
  <p:tag name="KSO_WM_DIAGRAM_VIRTUALLY_FRAME" val="{&quot;height&quot;:349.5678405761719,&quot;width&quot;:67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1.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1_3"/>
  <p:tag name="KSO_WM_UNIT_ID" val="diagram20230958_1*q_h_i*1_1_3"/>
  <p:tag name="KSO_WM_TEMPLATE_CATEGORY" val="diagram"/>
  <p:tag name="KSO_WM_TEMPLATE_INDEX" val="20230958"/>
  <p:tag name="KSO_WM_UNIT_LAYERLEVEL" val="1_1_1"/>
  <p:tag name="KSO_WM_TAG_VERSION" val="3.0"/>
  <p:tag name="KSO_WM_UNIT_FILL_FORE_SCHEMECOLOR_INDEX" val="5"/>
  <p:tag name="KSO_WM_DIAGRAM_MAX_ITEMCNT" val="6"/>
  <p:tag name="KSO_WM_DIAGRAM_MIN_ITEMCNT" val="3"/>
  <p:tag name="KSO_WM_DIAGRAM_VIRTUALLY_FRAME" val="{&quot;height&quot;:349.5678405761719,&quot;width&quot;:678.75}"/>
  <p:tag name="KSO_WM_DIAGRAM_COLOR_MATCH_VALUE" val="{&quot;shape&quot;:{&quot;fill&quot;:{&quot;gradient&quot;:[{&quot;brightness&quot;:-0.25,&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2.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1_4"/>
  <p:tag name="KSO_WM_UNIT_ID" val="diagram20230958_1*q_h_i*1_1_4"/>
  <p:tag name="KSO_WM_TEMPLATE_CATEGORY" val="diagram"/>
  <p:tag name="KSO_WM_TEMPLATE_INDEX" val="20230958"/>
  <p:tag name="KSO_WM_UNIT_LAYERLEVEL" val="1_1_1"/>
  <p:tag name="KSO_WM_TAG_VERSION" val="3.0"/>
  <p:tag name="KSO_WM_UNIT_FILL_FORE_SCHEMECOLOR_INDEX" val="5"/>
  <p:tag name="KSO_WM_DIAGRAM_MAX_ITEMCNT" val="6"/>
  <p:tag name="KSO_WM_DIAGRAM_MIN_ITEMCNT" val="3"/>
  <p:tag name="KSO_WM_DIAGRAM_VIRTUALLY_FRAME" val="{&quot;height&quot;:349.5678405761719,&quot;width&quot;:678.75}"/>
  <p:tag name="KSO_WM_DIAGRAM_COLOR_MATCH_VALUE" val="{&quot;shape&quot;:{&quot;fill&quot;:{&quot;solid&quot;:{&quot;brightness&quot;:0.6000000238418579,&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3.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1_5"/>
  <p:tag name="KSO_WM_UNIT_ID" val="diagram20230958_1*q_h_i*1_1_5"/>
  <p:tag name="KSO_WM_TEMPLATE_CATEGORY" val="diagram"/>
  <p:tag name="KSO_WM_TEMPLATE_INDEX" val="20230958"/>
  <p:tag name="KSO_WM_UNIT_LAYERLEVEL" val="1_1_1"/>
  <p:tag name="KSO_WM_TAG_VERSION" val="3.0"/>
  <p:tag name="KSO_WM_UNIT_FILL_FORE_SCHEMECOLOR_INDEX" val="5"/>
  <p:tag name="KSO_WM_DIAGRAM_MAX_ITEMCNT" val="6"/>
  <p:tag name="KSO_WM_DIAGRAM_MIN_ITEMCNT" val="3"/>
  <p:tag name="KSO_WM_DIAGRAM_VIRTUALLY_FRAME" val="{&quot;height&quot;:349.5678405761719,&quot;width&quot;:678.75}"/>
  <p:tag name="KSO_WM_DIAGRAM_COLOR_MATCH_VALUE" val="{&quot;shape&quot;:{&quot;fill&quot;:{&quot;gradient&quot;:[{&quot;brightness&quot;:0,&quot;colorType&quot;:1,&quot;foreColorIndex&quot;:5,&quot;pos&quot;:1,&quot;transparency&quot;:0},{&quot;brightness&quot;:0.4000000059604645,&quot;colorType&quot;:1,&quot;foreColorIndex&quot;:5,&quot;pos&quot;:0.49000000953674316,&quot;transparency&quot;:0},{&quot;brightness&quot;:0,&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q_h_i"/>
  <p:tag name="KSO_WM_UNIT_INDEX" val="1_1_2"/>
  <p:tag name="KSO_WM_UNIT_ID" val="diagram20230958_1*q_h_i*1_1_2"/>
  <p:tag name="KSO_WM_TEMPLATE_CATEGORY" val="diagram"/>
  <p:tag name="KSO_WM_TEMPLATE_INDEX" val="20230958"/>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01"/>
  <p:tag name="KSO_WM_DIAGRAM_MAX_ITEMCNT" val="6"/>
  <p:tag name="KSO_WM_DIAGRAM_MIN_ITEMCNT" val="3"/>
  <p:tag name="KSO_WM_DIAGRAM_VIRTUALLY_FRAME" val="{&quot;height&quot;:349.5678405761719,&quot;width&quot;:67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5.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3_5"/>
  <p:tag name="KSO_WM_UNIT_ID" val="diagram20230958_1*q_h_i*1_3_5"/>
  <p:tag name="KSO_WM_TEMPLATE_CATEGORY" val="diagram"/>
  <p:tag name="KSO_WM_TEMPLATE_INDEX" val="20230958"/>
  <p:tag name="KSO_WM_UNIT_LAYERLEVEL" val="1_1_1"/>
  <p:tag name="KSO_WM_TAG_VERSION" val="3.0"/>
  <p:tag name="KSO_WM_UNIT_FILL_FORE_SCHEMECOLOR_INDEX" val="7"/>
  <p:tag name="KSO_WM_DIAGRAM_MAX_ITEMCNT" val="6"/>
  <p:tag name="KSO_WM_DIAGRAM_MIN_ITEMCNT" val="3"/>
  <p:tag name="KSO_WM_DIAGRAM_VIRTUALLY_FRAME" val="{&quot;height&quot;:349.5678405761719,&quot;width&quot;:678.75}"/>
  <p:tag name="KSO_WM_DIAGRAM_COLOR_MATCH_VALUE" val="{&quot;shape&quot;:{&quot;fill&quot;:{&quot;solid&quot;:{&quot;brightness&quot;:0.6000000238418579,&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6.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3_3"/>
  <p:tag name="KSO_WM_UNIT_ID" val="diagram20230958_1*q_h_i*1_3_3"/>
  <p:tag name="KSO_WM_TEMPLATE_CATEGORY" val="diagram"/>
  <p:tag name="KSO_WM_TEMPLATE_INDEX" val="20230958"/>
  <p:tag name="KSO_WM_UNIT_LAYERLEVEL" val="1_1_1"/>
  <p:tag name="KSO_WM_TAG_VERSION" val="3.0"/>
  <p:tag name="KSO_WM_UNIT_FILL_FORE_SCHEMECOLOR_INDEX" val="7"/>
  <p:tag name="KSO_WM_DIAGRAM_MAX_ITEMCNT" val="6"/>
  <p:tag name="KSO_WM_DIAGRAM_MIN_ITEMCNT" val="3"/>
  <p:tag name="KSO_WM_DIAGRAM_VIRTUALLY_FRAME" val="{&quot;height&quot;:349.5678405761719,&quot;width&quot;:678.75}"/>
  <p:tag name="KSO_WM_DIAGRAM_COLOR_MATCH_VALUE" val="{&quot;shape&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7.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3_4"/>
  <p:tag name="KSO_WM_UNIT_ID" val="diagram20230958_1*q_h_i*1_3_4"/>
  <p:tag name="KSO_WM_TEMPLATE_CATEGORY" val="diagram"/>
  <p:tag name="KSO_WM_TEMPLATE_INDEX" val="20230958"/>
  <p:tag name="KSO_WM_UNIT_LAYERLEVEL" val="1_1_1"/>
  <p:tag name="KSO_WM_TAG_VERSION" val="3.0"/>
  <p:tag name="KSO_WM_UNIT_FILL_FORE_SCHEMECOLOR_INDEX" val="7"/>
  <p:tag name="KSO_WM_DIAGRAM_MAX_ITEMCNT" val="6"/>
  <p:tag name="KSO_WM_DIAGRAM_MIN_ITEMCNT" val="3"/>
  <p:tag name="KSO_WM_DIAGRAM_VIRTUALLY_FRAME" val="{&quot;height&quot;:349.5678405761719,&quot;width&quot;:678.75}"/>
  <p:tag name="KSO_WM_DIAGRAM_COLOR_MATCH_VALUE" val="{&quot;shape&quot;:{&quot;fill&quot;:{&quot;gradient&quot;:[{&quot;brightness&quot;:0,&quot;colorType&quot;:1,&quot;foreColorIndex&quot;:7,&quot;pos&quot;:1,&quot;transparency&quot;:0},{&quot;brightness&quot;:0,&quot;colorType&quot;:1,&quot;foreColorIndex&quot;:7,&quot;pos&quot;:0,&quot;transparency&quot;:0},{&quot;brightness&quot;:0.4000000059604645,&quot;colorType&quot;:1,&quot;foreColorIndex&quot;:7,&quot;pos&quot;:0.5,&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q_h_i"/>
  <p:tag name="KSO_WM_UNIT_INDEX" val="1_3_2"/>
  <p:tag name="KSO_WM_UNIT_ID" val="diagram20230958_1*q_h_i*1_3_2"/>
  <p:tag name="KSO_WM_TEMPLATE_CATEGORY" val="diagram"/>
  <p:tag name="KSO_WM_TEMPLATE_INDEX" val="20230958"/>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03"/>
  <p:tag name="KSO_WM_DIAGRAM_MAX_ITEMCNT" val="6"/>
  <p:tag name="KSO_WM_DIAGRAM_MIN_ITEMCNT" val="3"/>
  <p:tag name="KSO_WM_DIAGRAM_VIRTUALLY_FRAME" val="{&quot;height&quot;:349.5678405761719,&quot;width&quot;:67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9.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2_3"/>
  <p:tag name="KSO_WM_UNIT_ID" val="diagram20230958_1*q_h_i*1_2_3"/>
  <p:tag name="KSO_WM_TEMPLATE_CATEGORY" val="diagram"/>
  <p:tag name="KSO_WM_TEMPLATE_INDEX" val="20230958"/>
  <p:tag name="KSO_WM_UNIT_LAYERLEVEL" val="1_1_1"/>
  <p:tag name="KSO_WM_TAG_VERSION" val="3.0"/>
  <p:tag name="KSO_WM_UNIT_FILL_FORE_SCHEMECOLOR_INDEX" val="6"/>
  <p:tag name="KSO_WM_DIAGRAM_MAX_ITEMCNT" val="6"/>
  <p:tag name="KSO_WM_DIAGRAM_MIN_ITEMCNT" val="3"/>
  <p:tag name="KSO_WM_DIAGRAM_VIRTUALLY_FRAME" val="{&quot;height&quot;:349.5678405761719,&quot;width&quot;:678.75}"/>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97">
      <a:dk1>
        <a:srgbClr val="000000"/>
      </a:dk1>
      <a:lt1>
        <a:srgbClr val="FFFFFF"/>
      </a:lt1>
      <a:dk2>
        <a:srgbClr val="511D0B"/>
      </a:dk2>
      <a:lt2>
        <a:srgbClr val="FFF6E5"/>
      </a:lt2>
      <a:accent1>
        <a:srgbClr val="9A71FF"/>
      </a:accent1>
      <a:accent2>
        <a:srgbClr val="FF872A"/>
      </a:accent2>
      <a:accent3>
        <a:srgbClr val="FCA600"/>
      </a:accent3>
      <a:accent4>
        <a:srgbClr val="4BD1B0"/>
      </a:accent4>
      <a:accent5>
        <a:srgbClr val="A7EBDA"/>
      </a:accent5>
      <a:accent6>
        <a:srgbClr val="4F1D0C"/>
      </a:accent6>
      <a:hlink>
        <a:srgbClr val="0563C1"/>
      </a:hlink>
      <a:folHlink>
        <a:srgbClr val="954D72"/>
      </a:folHlink>
    </a:clrScheme>
    <a:fontScheme name="自定义 9">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自定义 43">
      <a:dk1>
        <a:sysClr val="windowText" lastClr="000000"/>
      </a:dk1>
      <a:lt1>
        <a:sysClr val="window" lastClr="FFFFFF"/>
      </a:lt1>
      <a:dk2>
        <a:srgbClr val="1E3643"/>
      </a:dk2>
      <a:lt2>
        <a:srgbClr val="EAFCFB"/>
      </a:lt2>
      <a:accent1>
        <a:srgbClr val="20DAD6"/>
      </a:accent1>
      <a:accent2>
        <a:srgbClr val="43AFB6"/>
      </a:accent2>
      <a:accent3>
        <a:srgbClr val="3F8297"/>
      </a:accent3>
      <a:accent4>
        <a:srgbClr val="3D6C87"/>
      </a:accent4>
      <a:accent5>
        <a:srgbClr val="FFC961"/>
      </a:accent5>
      <a:accent6>
        <a:srgbClr val="FF9845"/>
      </a:accent6>
      <a:hlink>
        <a:srgbClr val="0026E5"/>
      </a:hlink>
      <a:folHlink>
        <a:srgbClr val="7E1FAD"/>
      </a:folHlink>
    </a:clrScheme>
    <a:fontScheme name="主题字体">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4">
              <a:alpha val="50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l">
          <a:defRPr dirty="0" smtClean="0">
            <a:solidFill>
              <a:schemeClr val="accent4"/>
            </a:solidFill>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14134</Words>
  <Application>WPS 演示</Application>
  <PresentationFormat>宽屏</PresentationFormat>
  <Paragraphs>662</Paragraphs>
  <Slides>80</Slides>
  <Notes>0</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80</vt:i4>
      </vt:variant>
    </vt:vector>
  </HeadingPairs>
  <TitlesOfParts>
    <vt:vector size="93" baseType="lpstr">
      <vt:lpstr>Arial</vt:lpstr>
      <vt:lpstr>宋体</vt:lpstr>
      <vt:lpstr>Wingdings</vt:lpstr>
      <vt:lpstr>微软雅黑</vt:lpstr>
      <vt:lpstr>Wingdings</vt:lpstr>
      <vt:lpstr>黑体</vt:lpstr>
      <vt:lpstr>汉仪粗圆简</vt:lpstr>
      <vt:lpstr>华文楷体</vt:lpstr>
      <vt:lpstr>Arial Unicode MS</vt:lpstr>
      <vt:lpstr>Calibri</vt:lpstr>
      <vt:lpstr>WPS</vt:lpstr>
      <vt:lpstr>Office 主题</vt:lpstr>
      <vt:lpstr>Office 主题​​</vt:lpstr>
      <vt:lpstr>第五章   学前儿童体育 </vt:lpstr>
      <vt:lpstr>第五章  学前儿童体育</vt:lpstr>
      <vt:lpstr>第五章  学前儿童体育</vt:lpstr>
      <vt:lpstr>知识要点</vt:lpstr>
      <vt:lpstr>第一节</vt:lpstr>
      <vt:lpstr>第一节  学前儿童体育概述</vt:lpstr>
      <vt:lpstr>第一节  学前儿童体育概述</vt:lpstr>
      <vt:lpstr>拓展阅读</vt:lpstr>
      <vt:lpstr>第一节  学前儿童体育概述</vt:lpstr>
      <vt:lpstr>第一节  学前儿童体育概述</vt:lpstr>
      <vt:lpstr>第一节  学前儿童体育概述</vt:lpstr>
      <vt:lpstr>第一节  学前儿童体育概述</vt:lpstr>
      <vt:lpstr>第二节</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第三节</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第二节 学前儿童体育活动的基本内容</vt:lpstr>
      <vt:lpstr>拓展阅读</vt:lpstr>
      <vt:lpstr>拓展阅读</vt:lpstr>
      <vt:lpstr>拓展阅读</vt:lpstr>
      <vt:lpstr>拓展阅读</vt:lpstr>
      <vt:lpstr>拓展阅读</vt:lpstr>
      <vt:lpstr>教与学的建议  </vt:lpstr>
      <vt:lpstr>本章思考题    </vt:lpstr>
      <vt:lpstr> 学前儿童健康教育与活动指导/庞建萍，柳倩主编.—3版.—上海：华东师范大学出版社，2023   学前教育专业系列教材   ISBN 978-7-5760-3587-2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Administrator</dc:creator>
  <cp:lastModifiedBy>离心圆</cp:lastModifiedBy>
  <cp:revision>8</cp:revision>
  <dcterms:created xsi:type="dcterms:W3CDTF">2023-08-09T12:44:00Z</dcterms:created>
  <dcterms:modified xsi:type="dcterms:W3CDTF">2024-01-18T04:34:04Z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3B0086CAF875411CACBDA13AB9801EF4_13</vt:lpwstr>
  </property>
  <property fmtid="{D5CDD505-2E9C-101B-9397-08002B2CF9AE}" pid="3" name="KSOProductBuildVer">
    <vt:lpwstr>2052-12.1.0.16120</vt:lpwstr>
  </property>
</Properties>
</file>