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ommentAuthors.xml" ContentType="application/vnd.openxmlformats-officedocument.presentationml.commentAuthor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00.xml" ContentType="application/vnd.openxmlformats-officedocument.presentationml.tags+xml"/>
  <Override PartName="/ppt/tags/tag1000.xml" ContentType="application/vnd.openxmlformats-officedocument.presentationml.tags+xml"/>
  <Override PartName="/ppt/tags/tag1001.xml" ContentType="application/vnd.openxmlformats-officedocument.presentationml.tags+xml"/>
  <Override PartName="/ppt/tags/tag1002.xml" ContentType="application/vnd.openxmlformats-officedocument.presentationml.tags+xml"/>
  <Override PartName="/ppt/tags/tag1003.xml" ContentType="application/vnd.openxmlformats-officedocument.presentationml.tags+xml"/>
  <Override PartName="/ppt/tags/tag1004.xml" ContentType="application/vnd.openxmlformats-officedocument.presentationml.tags+xml"/>
  <Override PartName="/ppt/tags/tag1005.xml" ContentType="application/vnd.openxmlformats-officedocument.presentationml.tags+xml"/>
  <Override PartName="/ppt/tags/tag1006.xml" ContentType="application/vnd.openxmlformats-officedocument.presentationml.tags+xml"/>
  <Override PartName="/ppt/tags/tag1007.xml" ContentType="application/vnd.openxmlformats-officedocument.presentationml.tags+xml"/>
  <Override PartName="/ppt/tags/tag1008.xml" ContentType="application/vnd.openxmlformats-officedocument.presentationml.tags+xml"/>
  <Override PartName="/ppt/tags/tag1009.xml" ContentType="application/vnd.openxmlformats-officedocument.presentationml.tags+xml"/>
  <Override PartName="/ppt/tags/tag101.xml" ContentType="application/vnd.openxmlformats-officedocument.presentationml.tags+xml"/>
  <Override PartName="/ppt/tags/tag1010.xml" ContentType="application/vnd.openxmlformats-officedocument.presentationml.tags+xml"/>
  <Override PartName="/ppt/tags/tag1011.xml" ContentType="application/vnd.openxmlformats-officedocument.presentationml.tags+xml"/>
  <Override PartName="/ppt/tags/tag1012.xml" ContentType="application/vnd.openxmlformats-officedocument.presentationml.tags+xml"/>
  <Override PartName="/ppt/tags/tag1013.xml" ContentType="application/vnd.openxmlformats-officedocument.presentationml.tags+xml"/>
  <Override PartName="/ppt/tags/tag1014.xml" ContentType="application/vnd.openxmlformats-officedocument.presentationml.tags+xml"/>
  <Override PartName="/ppt/tags/tag1015.xml" ContentType="application/vnd.openxmlformats-officedocument.presentationml.tags+xml"/>
  <Override PartName="/ppt/tags/tag1016.xml" ContentType="application/vnd.openxmlformats-officedocument.presentationml.tags+xml"/>
  <Override PartName="/ppt/tags/tag1017.xml" ContentType="application/vnd.openxmlformats-officedocument.presentationml.tags+xml"/>
  <Override PartName="/ppt/tags/tag1018.xml" ContentType="application/vnd.openxmlformats-officedocument.presentationml.tags+xml"/>
  <Override PartName="/ppt/tags/tag1019.xml" ContentType="application/vnd.openxmlformats-officedocument.presentationml.tags+xml"/>
  <Override PartName="/ppt/tags/tag102.xml" ContentType="application/vnd.openxmlformats-officedocument.presentationml.tags+xml"/>
  <Override PartName="/ppt/tags/tag1020.xml" ContentType="application/vnd.openxmlformats-officedocument.presentationml.tags+xml"/>
  <Override PartName="/ppt/tags/tag1021.xml" ContentType="application/vnd.openxmlformats-officedocument.presentationml.tags+xml"/>
  <Override PartName="/ppt/tags/tag1022.xml" ContentType="application/vnd.openxmlformats-officedocument.presentationml.tags+xml"/>
  <Override PartName="/ppt/tags/tag1023.xml" ContentType="application/vnd.openxmlformats-officedocument.presentationml.tags+xml"/>
  <Override PartName="/ppt/tags/tag1024.xml" ContentType="application/vnd.openxmlformats-officedocument.presentationml.tags+xml"/>
  <Override PartName="/ppt/tags/tag1025.xml" ContentType="application/vnd.openxmlformats-officedocument.presentationml.tags+xml"/>
  <Override PartName="/ppt/tags/tag1026.xml" ContentType="application/vnd.openxmlformats-officedocument.presentationml.tags+xml"/>
  <Override PartName="/ppt/tags/tag1027.xml" ContentType="application/vnd.openxmlformats-officedocument.presentationml.tags+xml"/>
  <Override PartName="/ppt/tags/tag1028.xml" ContentType="application/vnd.openxmlformats-officedocument.presentationml.tags+xml"/>
  <Override PartName="/ppt/tags/tag1029.xml" ContentType="application/vnd.openxmlformats-officedocument.presentationml.tags+xml"/>
  <Override PartName="/ppt/tags/tag103.xml" ContentType="application/vnd.openxmlformats-officedocument.presentationml.tags+xml"/>
  <Override PartName="/ppt/tags/tag1030.xml" ContentType="application/vnd.openxmlformats-officedocument.presentationml.tags+xml"/>
  <Override PartName="/ppt/tags/tag1031.xml" ContentType="application/vnd.openxmlformats-officedocument.presentationml.tags+xml"/>
  <Override PartName="/ppt/tags/tag1032.xml" ContentType="application/vnd.openxmlformats-officedocument.presentationml.tags+xml"/>
  <Override PartName="/ppt/tags/tag1033.xml" ContentType="application/vnd.openxmlformats-officedocument.presentationml.tags+xml"/>
  <Override PartName="/ppt/tags/tag1034.xml" ContentType="application/vnd.openxmlformats-officedocument.presentationml.tags+xml"/>
  <Override PartName="/ppt/tags/tag1035.xml" ContentType="application/vnd.openxmlformats-officedocument.presentationml.tags+xml"/>
  <Override PartName="/ppt/tags/tag1036.xml" ContentType="application/vnd.openxmlformats-officedocument.presentationml.tags+xml"/>
  <Override PartName="/ppt/tags/tag1037.xml" ContentType="application/vnd.openxmlformats-officedocument.presentationml.tags+xml"/>
  <Override PartName="/ppt/tags/tag1038.xml" ContentType="application/vnd.openxmlformats-officedocument.presentationml.tags+xml"/>
  <Override PartName="/ppt/tags/tag1039.xml" ContentType="application/vnd.openxmlformats-officedocument.presentationml.tags+xml"/>
  <Override PartName="/ppt/tags/tag104.xml" ContentType="application/vnd.openxmlformats-officedocument.presentationml.tags+xml"/>
  <Override PartName="/ppt/tags/tag1040.xml" ContentType="application/vnd.openxmlformats-officedocument.presentationml.tags+xml"/>
  <Override PartName="/ppt/tags/tag1041.xml" ContentType="application/vnd.openxmlformats-officedocument.presentationml.tags+xml"/>
  <Override PartName="/ppt/tags/tag1042.xml" ContentType="application/vnd.openxmlformats-officedocument.presentationml.tags+xml"/>
  <Override PartName="/ppt/tags/tag1043.xml" ContentType="application/vnd.openxmlformats-officedocument.presentationml.tags+xml"/>
  <Override PartName="/ppt/tags/tag1044.xml" ContentType="application/vnd.openxmlformats-officedocument.presentationml.tags+xml"/>
  <Override PartName="/ppt/tags/tag1045.xml" ContentType="application/vnd.openxmlformats-officedocument.presentationml.tags+xml"/>
  <Override PartName="/ppt/tags/tag1046.xml" ContentType="application/vnd.openxmlformats-officedocument.presentationml.tags+xml"/>
  <Override PartName="/ppt/tags/tag1047.xml" ContentType="application/vnd.openxmlformats-officedocument.presentationml.tags+xml"/>
  <Override PartName="/ppt/tags/tag1048.xml" ContentType="application/vnd.openxmlformats-officedocument.presentationml.tags+xml"/>
  <Override PartName="/ppt/tags/tag1049.xml" ContentType="application/vnd.openxmlformats-officedocument.presentationml.tags+xml"/>
  <Override PartName="/ppt/tags/tag105.xml" ContentType="application/vnd.openxmlformats-officedocument.presentationml.tags+xml"/>
  <Override PartName="/ppt/tags/tag1050.xml" ContentType="application/vnd.openxmlformats-officedocument.presentationml.tags+xml"/>
  <Override PartName="/ppt/tags/tag1051.xml" ContentType="application/vnd.openxmlformats-officedocument.presentationml.tags+xml"/>
  <Override PartName="/ppt/tags/tag1052.xml" ContentType="application/vnd.openxmlformats-officedocument.presentationml.tags+xml"/>
  <Override PartName="/ppt/tags/tag1053.xml" ContentType="application/vnd.openxmlformats-officedocument.presentationml.tags+xml"/>
  <Override PartName="/ppt/tags/tag1054.xml" ContentType="application/vnd.openxmlformats-officedocument.presentationml.tags+xml"/>
  <Override PartName="/ppt/tags/tag1055.xml" ContentType="application/vnd.openxmlformats-officedocument.presentationml.tags+xml"/>
  <Override PartName="/ppt/tags/tag1056.xml" ContentType="application/vnd.openxmlformats-officedocument.presentationml.tags+xml"/>
  <Override PartName="/ppt/tags/tag1057.xml" ContentType="application/vnd.openxmlformats-officedocument.presentationml.tags+xml"/>
  <Override PartName="/ppt/tags/tag1058.xml" ContentType="application/vnd.openxmlformats-officedocument.presentationml.tags+xml"/>
  <Override PartName="/ppt/tags/tag1059.xml" ContentType="application/vnd.openxmlformats-officedocument.presentationml.tags+xml"/>
  <Override PartName="/ppt/tags/tag106.xml" ContentType="application/vnd.openxmlformats-officedocument.presentationml.tags+xml"/>
  <Override PartName="/ppt/tags/tag1060.xml" ContentType="application/vnd.openxmlformats-officedocument.presentationml.tags+xml"/>
  <Override PartName="/ppt/tags/tag1061.xml" ContentType="application/vnd.openxmlformats-officedocument.presentationml.tags+xml"/>
  <Override PartName="/ppt/tags/tag1062.xml" ContentType="application/vnd.openxmlformats-officedocument.presentationml.tags+xml"/>
  <Override PartName="/ppt/tags/tag1063.xml" ContentType="application/vnd.openxmlformats-officedocument.presentationml.tags+xml"/>
  <Override PartName="/ppt/tags/tag1064.xml" ContentType="application/vnd.openxmlformats-officedocument.presentationml.tags+xml"/>
  <Override PartName="/ppt/tags/tag1065.xml" ContentType="application/vnd.openxmlformats-officedocument.presentationml.tags+xml"/>
  <Override PartName="/ppt/tags/tag1066.xml" ContentType="application/vnd.openxmlformats-officedocument.presentationml.tags+xml"/>
  <Override PartName="/ppt/tags/tag1067.xml" ContentType="application/vnd.openxmlformats-officedocument.presentationml.tags+xml"/>
  <Override PartName="/ppt/tags/tag1068.xml" ContentType="application/vnd.openxmlformats-officedocument.presentationml.tags+xml"/>
  <Override PartName="/ppt/tags/tag1069.xml" ContentType="application/vnd.openxmlformats-officedocument.presentationml.tags+xml"/>
  <Override PartName="/ppt/tags/tag107.xml" ContentType="application/vnd.openxmlformats-officedocument.presentationml.tags+xml"/>
  <Override PartName="/ppt/tags/tag1070.xml" ContentType="application/vnd.openxmlformats-officedocument.presentationml.tags+xml"/>
  <Override PartName="/ppt/tags/tag1071.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tags/tag16.xml" ContentType="application/vnd.openxmlformats-officedocument.presentationml.tags+xml"/>
  <Override PartName="/ppt/tags/tag160.xml" ContentType="application/vnd.openxmlformats-officedocument.presentationml.tags+xml"/>
  <Override PartName="/ppt/tags/tag161.xml" ContentType="application/vnd.openxmlformats-officedocument.presentationml.tags+xml"/>
  <Override PartName="/ppt/tags/tag162.xml" ContentType="application/vnd.openxmlformats-officedocument.presentationml.tags+xml"/>
  <Override PartName="/ppt/tags/tag163.xml" ContentType="application/vnd.openxmlformats-officedocument.presentationml.tags+xml"/>
  <Override PartName="/ppt/tags/tag164.xml" ContentType="application/vnd.openxmlformats-officedocument.presentationml.tags+xml"/>
  <Override PartName="/ppt/tags/tag165.xml" ContentType="application/vnd.openxmlformats-officedocument.presentationml.tags+xml"/>
  <Override PartName="/ppt/tags/tag166.xml" ContentType="application/vnd.openxmlformats-officedocument.presentationml.tags+xml"/>
  <Override PartName="/ppt/tags/tag167.xml" ContentType="application/vnd.openxmlformats-officedocument.presentationml.tags+xml"/>
  <Override PartName="/ppt/tags/tag168.xml" ContentType="application/vnd.openxmlformats-officedocument.presentationml.tags+xml"/>
  <Override PartName="/ppt/tags/tag169.xml" ContentType="application/vnd.openxmlformats-officedocument.presentationml.tags+xml"/>
  <Override PartName="/ppt/tags/tag17.xml" ContentType="application/vnd.openxmlformats-officedocument.presentationml.tags+xml"/>
  <Override PartName="/ppt/tags/tag170.xml" ContentType="application/vnd.openxmlformats-officedocument.presentationml.tags+xml"/>
  <Override PartName="/ppt/tags/tag171.xml" ContentType="application/vnd.openxmlformats-officedocument.presentationml.tags+xml"/>
  <Override PartName="/ppt/tags/tag172.xml" ContentType="application/vnd.openxmlformats-officedocument.presentationml.tags+xml"/>
  <Override PartName="/ppt/tags/tag173.xml" ContentType="application/vnd.openxmlformats-officedocument.presentationml.tags+xml"/>
  <Override PartName="/ppt/tags/tag174.xml" ContentType="application/vnd.openxmlformats-officedocument.presentationml.tags+xml"/>
  <Override PartName="/ppt/tags/tag175.xml" ContentType="application/vnd.openxmlformats-officedocument.presentationml.tags+xml"/>
  <Override PartName="/ppt/tags/tag176.xml" ContentType="application/vnd.openxmlformats-officedocument.presentationml.tags+xml"/>
  <Override PartName="/ppt/tags/tag177.xml" ContentType="application/vnd.openxmlformats-officedocument.presentationml.tags+xml"/>
  <Override PartName="/ppt/tags/tag178.xml" ContentType="application/vnd.openxmlformats-officedocument.presentationml.tags+xml"/>
  <Override PartName="/ppt/tags/tag179.xml" ContentType="application/vnd.openxmlformats-officedocument.presentationml.tags+xml"/>
  <Override PartName="/ppt/tags/tag18.xml" ContentType="application/vnd.openxmlformats-officedocument.presentationml.tags+xml"/>
  <Override PartName="/ppt/tags/tag180.xml" ContentType="application/vnd.openxmlformats-officedocument.presentationml.tags+xml"/>
  <Override PartName="/ppt/tags/tag181.xml" ContentType="application/vnd.openxmlformats-officedocument.presentationml.tags+xml"/>
  <Override PartName="/ppt/tags/tag182.xml" ContentType="application/vnd.openxmlformats-officedocument.presentationml.tags+xml"/>
  <Override PartName="/ppt/tags/tag183.xml" ContentType="application/vnd.openxmlformats-officedocument.presentationml.tags+xml"/>
  <Override PartName="/ppt/tags/tag184.xml" ContentType="application/vnd.openxmlformats-officedocument.presentationml.tags+xml"/>
  <Override PartName="/ppt/tags/tag185.xml" ContentType="application/vnd.openxmlformats-officedocument.presentationml.tags+xml"/>
  <Override PartName="/ppt/tags/tag186.xml" ContentType="application/vnd.openxmlformats-officedocument.presentationml.tags+xml"/>
  <Override PartName="/ppt/tags/tag187.xml" ContentType="application/vnd.openxmlformats-officedocument.presentationml.tags+xml"/>
  <Override PartName="/ppt/tags/tag188.xml" ContentType="application/vnd.openxmlformats-officedocument.presentationml.tags+xml"/>
  <Override PartName="/ppt/tags/tag189.xml" ContentType="application/vnd.openxmlformats-officedocument.presentationml.tags+xml"/>
  <Override PartName="/ppt/tags/tag19.xml" ContentType="application/vnd.openxmlformats-officedocument.presentationml.tags+xml"/>
  <Override PartName="/ppt/tags/tag190.xml" ContentType="application/vnd.openxmlformats-officedocument.presentationml.tags+xml"/>
  <Override PartName="/ppt/tags/tag191.xml" ContentType="application/vnd.openxmlformats-officedocument.presentationml.tags+xml"/>
  <Override PartName="/ppt/tags/tag192.xml" ContentType="application/vnd.openxmlformats-officedocument.presentationml.tags+xml"/>
  <Override PartName="/ppt/tags/tag193.xml" ContentType="application/vnd.openxmlformats-officedocument.presentationml.tags+xml"/>
  <Override PartName="/ppt/tags/tag194.xml" ContentType="application/vnd.openxmlformats-officedocument.presentationml.tags+xml"/>
  <Override PartName="/ppt/tags/tag195.xml" ContentType="application/vnd.openxmlformats-officedocument.presentationml.tags+xml"/>
  <Override PartName="/ppt/tags/tag196.xml" ContentType="application/vnd.openxmlformats-officedocument.presentationml.tags+xml"/>
  <Override PartName="/ppt/tags/tag197.xml" ContentType="application/vnd.openxmlformats-officedocument.presentationml.tags+xml"/>
  <Override PartName="/ppt/tags/tag198.xml" ContentType="application/vnd.openxmlformats-officedocument.presentationml.tags+xml"/>
  <Override PartName="/ppt/tags/tag19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00.xml" ContentType="application/vnd.openxmlformats-officedocument.presentationml.tags+xml"/>
  <Override PartName="/ppt/tags/tag201.xml" ContentType="application/vnd.openxmlformats-officedocument.presentationml.tags+xml"/>
  <Override PartName="/ppt/tags/tag202.xml" ContentType="application/vnd.openxmlformats-officedocument.presentationml.tags+xml"/>
  <Override PartName="/ppt/tags/tag203.xml" ContentType="application/vnd.openxmlformats-officedocument.presentationml.tags+xml"/>
  <Override PartName="/ppt/tags/tag204.xml" ContentType="application/vnd.openxmlformats-officedocument.presentationml.tags+xml"/>
  <Override PartName="/ppt/tags/tag205.xml" ContentType="application/vnd.openxmlformats-officedocument.presentationml.tags+xml"/>
  <Override PartName="/ppt/tags/tag206.xml" ContentType="application/vnd.openxmlformats-officedocument.presentationml.tags+xml"/>
  <Override PartName="/ppt/tags/tag207.xml" ContentType="application/vnd.openxmlformats-officedocument.presentationml.tags+xml"/>
  <Override PartName="/ppt/tags/tag208.xml" ContentType="application/vnd.openxmlformats-officedocument.presentationml.tags+xml"/>
  <Override PartName="/ppt/tags/tag209.xml" ContentType="application/vnd.openxmlformats-officedocument.presentationml.tags+xml"/>
  <Override PartName="/ppt/tags/tag21.xml" ContentType="application/vnd.openxmlformats-officedocument.presentationml.tags+xml"/>
  <Override PartName="/ppt/tags/tag210.xml" ContentType="application/vnd.openxmlformats-officedocument.presentationml.tags+xml"/>
  <Override PartName="/ppt/tags/tag211.xml" ContentType="application/vnd.openxmlformats-officedocument.presentationml.tags+xml"/>
  <Override PartName="/ppt/tags/tag212.xml" ContentType="application/vnd.openxmlformats-officedocument.presentationml.tags+xml"/>
  <Override PartName="/ppt/tags/tag213.xml" ContentType="application/vnd.openxmlformats-officedocument.presentationml.tags+xml"/>
  <Override PartName="/ppt/tags/tag214.xml" ContentType="application/vnd.openxmlformats-officedocument.presentationml.tags+xml"/>
  <Override PartName="/ppt/tags/tag215.xml" ContentType="application/vnd.openxmlformats-officedocument.presentationml.tags+xml"/>
  <Override PartName="/ppt/tags/tag216.xml" ContentType="application/vnd.openxmlformats-officedocument.presentationml.tags+xml"/>
  <Override PartName="/ppt/tags/tag217.xml" ContentType="application/vnd.openxmlformats-officedocument.presentationml.tags+xml"/>
  <Override PartName="/ppt/tags/tag218.xml" ContentType="application/vnd.openxmlformats-officedocument.presentationml.tags+xml"/>
  <Override PartName="/ppt/tags/tag219.xml" ContentType="application/vnd.openxmlformats-officedocument.presentationml.tags+xml"/>
  <Override PartName="/ppt/tags/tag22.xml" ContentType="application/vnd.openxmlformats-officedocument.presentationml.tags+xml"/>
  <Override PartName="/ppt/tags/tag220.xml" ContentType="application/vnd.openxmlformats-officedocument.presentationml.tags+xml"/>
  <Override PartName="/ppt/tags/tag221.xml" ContentType="application/vnd.openxmlformats-officedocument.presentationml.tags+xml"/>
  <Override PartName="/ppt/tags/tag222.xml" ContentType="application/vnd.openxmlformats-officedocument.presentationml.tags+xml"/>
  <Override PartName="/ppt/tags/tag223.xml" ContentType="application/vnd.openxmlformats-officedocument.presentationml.tags+xml"/>
  <Override PartName="/ppt/tags/tag224.xml" ContentType="application/vnd.openxmlformats-officedocument.presentationml.tags+xml"/>
  <Override PartName="/ppt/tags/tag225.xml" ContentType="application/vnd.openxmlformats-officedocument.presentationml.tags+xml"/>
  <Override PartName="/ppt/tags/tag226.xml" ContentType="application/vnd.openxmlformats-officedocument.presentationml.tags+xml"/>
  <Override PartName="/ppt/tags/tag227.xml" ContentType="application/vnd.openxmlformats-officedocument.presentationml.tags+xml"/>
  <Override PartName="/ppt/tags/tag228.xml" ContentType="application/vnd.openxmlformats-officedocument.presentationml.tags+xml"/>
  <Override PartName="/ppt/tags/tag229.xml" ContentType="application/vnd.openxmlformats-officedocument.presentationml.tags+xml"/>
  <Override PartName="/ppt/tags/tag23.xml" ContentType="application/vnd.openxmlformats-officedocument.presentationml.tags+xml"/>
  <Override PartName="/ppt/tags/tag230.xml" ContentType="application/vnd.openxmlformats-officedocument.presentationml.tags+xml"/>
  <Override PartName="/ppt/tags/tag231.xml" ContentType="application/vnd.openxmlformats-officedocument.presentationml.tags+xml"/>
  <Override PartName="/ppt/tags/tag232.xml" ContentType="application/vnd.openxmlformats-officedocument.presentationml.tags+xml"/>
  <Override PartName="/ppt/tags/tag233.xml" ContentType="application/vnd.openxmlformats-officedocument.presentationml.tags+xml"/>
  <Override PartName="/ppt/tags/tag234.xml" ContentType="application/vnd.openxmlformats-officedocument.presentationml.tags+xml"/>
  <Override PartName="/ppt/tags/tag235.xml" ContentType="application/vnd.openxmlformats-officedocument.presentationml.tags+xml"/>
  <Override PartName="/ppt/tags/tag236.xml" ContentType="application/vnd.openxmlformats-officedocument.presentationml.tags+xml"/>
  <Override PartName="/ppt/tags/tag237.xml" ContentType="application/vnd.openxmlformats-officedocument.presentationml.tags+xml"/>
  <Override PartName="/ppt/tags/tag238.xml" ContentType="application/vnd.openxmlformats-officedocument.presentationml.tags+xml"/>
  <Override PartName="/ppt/tags/tag239.xml" ContentType="application/vnd.openxmlformats-officedocument.presentationml.tags+xml"/>
  <Override PartName="/ppt/tags/tag24.xml" ContentType="application/vnd.openxmlformats-officedocument.presentationml.tags+xml"/>
  <Override PartName="/ppt/tags/tag240.xml" ContentType="application/vnd.openxmlformats-officedocument.presentationml.tags+xml"/>
  <Override PartName="/ppt/tags/tag241.xml" ContentType="application/vnd.openxmlformats-officedocument.presentationml.tags+xml"/>
  <Override PartName="/ppt/tags/tag242.xml" ContentType="application/vnd.openxmlformats-officedocument.presentationml.tags+xml"/>
  <Override PartName="/ppt/tags/tag243.xml" ContentType="application/vnd.openxmlformats-officedocument.presentationml.tags+xml"/>
  <Override PartName="/ppt/tags/tag244.xml" ContentType="application/vnd.openxmlformats-officedocument.presentationml.tags+xml"/>
  <Override PartName="/ppt/tags/tag245.xml" ContentType="application/vnd.openxmlformats-officedocument.presentationml.tags+xml"/>
  <Override PartName="/ppt/tags/tag246.xml" ContentType="application/vnd.openxmlformats-officedocument.presentationml.tags+xml"/>
  <Override PartName="/ppt/tags/tag247.xml" ContentType="application/vnd.openxmlformats-officedocument.presentationml.tags+xml"/>
  <Override PartName="/ppt/tags/tag248.xml" ContentType="application/vnd.openxmlformats-officedocument.presentationml.tags+xml"/>
  <Override PartName="/ppt/tags/tag249.xml" ContentType="application/vnd.openxmlformats-officedocument.presentationml.tags+xml"/>
  <Override PartName="/ppt/tags/tag25.xml" ContentType="application/vnd.openxmlformats-officedocument.presentationml.tags+xml"/>
  <Override PartName="/ppt/tags/tag250.xml" ContentType="application/vnd.openxmlformats-officedocument.presentationml.tags+xml"/>
  <Override PartName="/ppt/tags/tag251.xml" ContentType="application/vnd.openxmlformats-officedocument.presentationml.tags+xml"/>
  <Override PartName="/ppt/tags/tag252.xml" ContentType="application/vnd.openxmlformats-officedocument.presentationml.tags+xml"/>
  <Override PartName="/ppt/tags/tag253.xml" ContentType="application/vnd.openxmlformats-officedocument.presentationml.tags+xml"/>
  <Override PartName="/ppt/tags/tag254.xml" ContentType="application/vnd.openxmlformats-officedocument.presentationml.tags+xml"/>
  <Override PartName="/ppt/tags/tag255.xml" ContentType="application/vnd.openxmlformats-officedocument.presentationml.tags+xml"/>
  <Override PartName="/ppt/tags/tag256.xml" ContentType="application/vnd.openxmlformats-officedocument.presentationml.tags+xml"/>
  <Override PartName="/ppt/tags/tag257.xml" ContentType="application/vnd.openxmlformats-officedocument.presentationml.tags+xml"/>
  <Override PartName="/ppt/tags/tag258.xml" ContentType="application/vnd.openxmlformats-officedocument.presentationml.tags+xml"/>
  <Override PartName="/ppt/tags/tag259.xml" ContentType="application/vnd.openxmlformats-officedocument.presentationml.tags+xml"/>
  <Override PartName="/ppt/tags/tag26.xml" ContentType="application/vnd.openxmlformats-officedocument.presentationml.tags+xml"/>
  <Override PartName="/ppt/tags/tag260.xml" ContentType="application/vnd.openxmlformats-officedocument.presentationml.tags+xml"/>
  <Override PartName="/ppt/tags/tag261.xml" ContentType="application/vnd.openxmlformats-officedocument.presentationml.tags+xml"/>
  <Override PartName="/ppt/tags/tag262.xml" ContentType="application/vnd.openxmlformats-officedocument.presentationml.tags+xml"/>
  <Override PartName="/ppt/tags/tag263.xml" ContentType="application/vnd.openxmlformats-officedocument.presentationml.tags+xml"/>
  <Override PartName="/ppt/tags/tag264.xml" ContentType="application/vnd.openxmlformats-officedocument.presentationml.tags+xml"/>
  <Override PartName="/ppt/tags/tag265.xml" ContentType="application/vnd.openxmlformats-officedocument.presentationml.tags+xml"/>
  <Override PartName="/ppt/tags/tag266.xml" ContentType="application/vnd.openxmlformats-officedocument.presentationml.tags+xml"/>
  <Override PartName="/ppt/tags/tag267.xml" ContentType="application/vnd.openxmlformats-officedocument.presentationml.tags+xml"/>
  <Override PartName="/ppt/tags/tag268.xml" ContentType="application/vnd.openxmlformats-officedocument.presentationml.tags+xml"/>
  <Override PartName="/ppt/tags/tag269.xml" ContentType="application/vnd.openxmlformats-officedocument.presentationml.tags+xml"/>
  <Override PartName="/ppt/tags/tag27.xml" ContentType="application/vnd.openxmlformats-officedocument.presentationml.tags+xml"/>
  <Override PartName="/ppt/tags/tag270.xml" ContentType="application/vnd.openxmlformats-officedocument.presentationml.tags+xml"/>
  <Override PartName="/ppt/tags/tag271.xml" ContentType="application/vnd.openxmlformats-officedocument.presentationml.tags+xml"/>
  <Override PartName="/ppt/tags/tag272.xml" ContentType="application/vnd.openxmlformats-officedocument.presentationml.tags+xml"/>
  <Override PartName="/ppt/tags/tag273.xml" ContentType="application/vnd.openxmlformats-officedocument.presentationml.tags+xml"/>
  <Override PartName="/ppt/tags/tag274.xml" ContentType="application/vnd.openxmlformats-officedocument.presentationml.tags+xml"/>
  <Override PartName="/ppt/tags/tag275.xml" ContentType="application/vnd.openxmlformats-officedocument.presentationml.tags+xml"/>
  <Override PartName="/ppt/tags/tag276.xml" ContentType="application/vnd.openxmlformats-officedocument.presentationml.tags+xml"/>
  <Override PartName="/ppt/tags/tag277.xml" ContentType="application/vnd.openxmlformats-officedocument.presentationml.tags+xml"/>
  <Override PartName="/ppt/tags/tag278.xml" ContentType="application/vnd.openxmlformats-officedocument.presentationml.tags+xml"/>
  <Override PartName="/ppt/tags/tag279.xml" ContentType="application/vnd.openxmlformats-officedocument.presentationml.tags+xml"/>
  <Override PartName="/ppt/tags/tag28.xml" ContentType="application/vnd.openxmlformats-officedocument.presentationml.tags+xml"/>
  <Override PartName="/ppt/tags/tag280.xml" ContentType="application/vnd.openxmlformats-officedocument.presentationml.tags+xml"/>
  <Override PartName="/ppt/tags/tag281.xml" ContentType="application/vnd.openxmlformats-officedocument.presentationml.tags+xml"/>
  <Override PartName="/ppt/tags/tag282.xml" ContentType="application/vnd.openxmlformats-officedocument.presentationml.tags+xml"/>
  <Override PartName="/ppt/tags/tag283.xml" ContentType="application/vnd.openxmlformats-officedocument.presentationml.tags+xml"/>
  <Override PartName="/ppt/tags/tag284.xml" ContentType="application/vnd.openxmlformats-officedocument.presentationml.tags+xml"/>
  <Override PartName="/ppt/tags/tag285.xml" ContentType="application/vnd.openxmlformats-officedocument.presentationml.tags+xml"/>
  <Override PartName="/ppt/tags/tag286.xml" ContentType="application/vnd.openxmlformats-officedocument.presentationml.tags+xml"/>
  <Override PartName="/ppt/tags/tag287.xml" ContentType="application/vnd.openxmlformats-officedocument.presentationml.tags+xml"/>
  <Override PartName="/ppt/tags/tag288.xml" ContentType="application/vnd.openxmlformats-officedocument.presentationml.tags+xml"/>
  <Override PartName="/ppt/tags/tag289.xml" ContentType="application/vnd.openxmlformats-officedocument.presentationml.tags+xml"/>
  <Override PartName="/ppt/tags/tag29.xml" ContentType="application/vnd.openxmlformats-officedocument.presentationml.tags+xml"/>
  <Override PartName="/ppt/tags/tag290.xml" ContentType="application/vnd.openxmlformats-officedocument.presentationml.tags+xml"/>
  <Override PartName="/ppt/tags/tag291.xml" ContentType="application/vnd.openxmlformats-officedocument.presentationml.tags+xml"/>
  <Override PartName="/ppt/tags/tag292.xml" ContentType="application/vnd.openxmlformats-officedocument.presentationml.tags+xml"/>
  <Override PartName="/ppt/tags/tag293.xml" ContentType="application/vnd.openxmlformats-officedocument.presentationml.tags+xml"/>
  <Override PartName="/ppt/tags/tag294.xml" ContentType="application/vnd.openxmlformats-officedocument.presentationml.tags+xml"/>
  <Override PartName="/ppt/tags/tag295.xml" ContentType="application/vnd.openxmlformats-officedocument.presentationml.tags+xml"/>
  <Override PartName="/ppt/tags/tag296.xml" ContentType="application/vnd.openxmlformats-officedocument.presentationml.tags+xml"/>
  <Override PartName="/ppt/tags/tag297.xml" ContentType="application/vnd.openxmlformats-officedocument.presentationml.tags+xml"/>
  <Override PartName="/ppt/tags/tag298.xml" ContentType="application/vnd.openxmlformats-officedocument.presentationml.tags+xml"/>
  <Override PartName="/ppt/tags/tag29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00.xml" ContentType="application/vnd.openxmlformats-officedocument.presentationml.tags+xml"/>
  <Override PartName="/ppt/tags/tag301.xml" ContentType="application/vnd.openxmlformats-officedocument.presentationml.tags+xml"/>
  <Override PartName="/ppt/tags/tag302.xml" ContentType="application/vnd.openxmlformats-officedocument.presentationml.tags+xml"/>
  <Override PartName="/ppt/tags/tag303.xml" ContentType="application/vnd.openxmlformats-officedocument.presentationml.tags+xml"/>
  <Override PartName="/ppt/tags/tag304.xml" ContentType="application/vnd.openxmlformats-officedocument.presentationml.tags+xml"/>
  <Override PartName="/ppt/tags/tag305.xml" ContentType="application/vnd.openxmlformats-officedocument.presentationml.tags+xml"/>
  <Override PartName="/ppt/tags/tag306.xml" ContentType="application/vnd.openxmlformats-officedocument.presentationml.tags+xml"/>
  <Override PartName="/ppt/tags/tag307.xml" ContentType="application/vnd.openxmlformats-officedocument.presentationml.tags+xml"/>
  <Override PartName="/ppt/tags/tag308.xml" ContentType="application/vnd.openxmlformats-officedocument.presentationml.tags+xml"/>
  <Override PartName="/ppt/tags/tag309.xml" ContentType="application/vnd.openxmlformats-officedocument.presentationml.tags+xml"/>
  <Override PartName="/ppt/tags/tag31.xml" ContentType="application/vnd.openxmlformats-officedocument.presentationml.tags+xml"/>
  <Override PartName="/ppt/tags/tag310.xml" ContentType="application/vnd.openxmlformats-officedocument.presentationml.tags+xml"/>
  <Override PartName="/ppt/tags/tag311.xml" ContentType="application/vnd.openxmlformats-officedocument.presentationml.tags+xml"/>
  <Override PartName="/ppt/tags/tag312.xml" ContentType="application/vnd.openxmlformats-officedocument.presentationml.tags+xml"/>
  <Override PartName="/ppt/tags/tag313.xml" ContentType="application/vnd.openxmlformats-officedocument.presentationml.tags+xml"/>
  <Override PartName="/ppt/tags/tag314.xml" ContentType="application/vnd.openxmlformats-officedocument.presentationml.tags+xml"/>
  <Override PartName="/ppt/tags/tag315.xml" ContentType="application/vnd.openxmlformats-officedocument.presentationml.tags+xml"/>
  <Override PartName="/ppt/tags/tag316.xml" ContentType="application/vnd.openxmlformats-officedocument.presentationml.tags+xml"/>
  <Override PartName="/ppt/tags/tag317.xml" ContentType="application/vnd.openxmlformats-officedocument.presentationml.tags+xml"/>
  <Override PartName="/ppt/tags/tag318.xml" ContentType="application/vnd.openxmlformats-officedocument.presentationml.tags+xml"/>
  <Override PartName="/ppt/tags/tag319.xml" ContentType="application/vnd.openxmlformats-officedocument.presentationml.tags+xml"/>
  <Override PartName="/ppt/tags/tag32.xml" ContentType="application/vnd.openxmlformats-officedocument.presentationml.tags+xml"/>
  <Override PartName="/ppt/tags/tag320.xml" ContentType="application/vnd.openxmlformats-officedocument.presentationml.tags+xml"/>
  <Override PartName="/ppt/tags/tag321.xml" ContentType="application/vnd.openxmlformats-officedocument.presentationml.tags+xml"/>
  <Override PartName="/ppt/tags/tag322.xml" ContentType="application/vnd.openxmlformats-officedocument.presentationml.tags+xml"/>
  <Override PartName="/ppt/tags/tag323.xml" ContentType="application/vnd.openxmlformats-officedocument.presentationml.tags+xml"/>
  <Override PartName="/ppt/tags/tag324.xml" ContentType="application/vnd.openxmlformats-officedocument.presentationml.tags+xml"/>
  <Override PartName="/ppt/tags/tag325.xml" ContentType="application/vnd.openxmlformats-officedocument.presentationml.tags+xml"/>
  <Override PartName="/ppt/tags/tag326.xml" ContentType="application/vnd.openxmlformats-officedocument.presentationml.tags+xml"/>
  <Override PartName="/ppt/tags/tag327.xml" ContentType="application/vnd.openxmlformats-officedocument.presentationml.tags+xml"/>
  <Override PartName="/ppt/tags/tag328.xml" ContentType="application/vnd.openxmlformats-officedocument.presentationml.tags+xml"/>
  <Override PartName="/ppt/tags/tag329.xml" ContentType="application/vnd.openxmlformats-officedocument.presentationml.tags+xml"/>
  <Override PartName="/ppt/tags/tag33.xml" ContentType="application/vnd.openxmlformats-officedocument.presentationml.tags+xml"/>
  <Override PartName="/ppt/tags/tag330.xml" ContentType="application/vnd.openxmlformats-officedocument.presentationml.tags+xml"/>
  <Override PartName="/ppt/tags/tag331.xml" ContentType="application/vnd.openxmlformats-officedocument.presentationml.tags+xml"/>
  <Override PartName="/ppt/tags/tag332.xml" ContentType="application/vnd.openxmlformats-officedocument.presentationml.tags+xml"/>
  <Override PartName="/ppt/tags/tag333.xml" ContentType="application/vnd.openxmlformats-officedocument.presentationml.tags+xml"/>
  <Override PartName="/ppt/tags/tag334.xml" ContentType="application/vnd.openxmlformats-officedocument.presentationml.tags+xml"/>
  <Override PartName="/ppt/tags/tag335.xml" ContentType="application/vnd.openxmlformats-officedocument.presentationml.tags+xml"/>
  <Override PartName="/ppt/tags/tag336.xml" ContentType="application/vnd.openxmlformats-officedocument.presentationml.tags+xml"/>
  <Override PartName="/ppt/tags/tag337.xml" ContentType="application/vnd.openxmlformats-officedocument.presentationml.tags+xml"/>
  <Override PartName="/ppt/tags/tag338.xml" ContentType="application/vnd.openxmlformats-officedocument.presentationml.tags+xml"/>
  <Override PartName="/ppt/tags/tag339.xml" ContentType="application/vnd.openxmlformats-officedocument.presentationml.tags+xml"/>
  <Override PartName="/ppt/tags/tag34.xml" ContentType="application/vnd.openxmlformats-officedocument.presentationml.tags+xml"/>
  <Override PartName="/ppt/tags/tag340.xml" ContentType="application/vnd.openxmlformats-officedocument.presentationml.tags+xml"/>
  <Override PartName="/ppt/tags/tag341.xml" ContentType="application/vnd.openxmlformats-officedocument.presentationml.tags+xml"/>
  <Override PartName="/ppt/tags/tag342.xml" ContentType="application/vnd.openxmlformats-officedocument.presentationml.tags+xml"/>
  <Override PartName="/ppt/tags/tag343.xml" ContentType="application/vnd.openxmlformats-officedocument.presentationml.tags+xml"/>
  <Override PartName="/ppt/tags/tag344.xml" ContentType="application/vnd.openxmlformats-officedocument.presentationml.tags+xml"/>
  <Override PartName="/ppt/tags/tag345.xml" ContentType="application/vnd.openxmlformats-officedocument.presentationml.tags+xml"/>
  <Override PartName="/ppt/tags/tag346.xml" ContentType="application/vnd.openxmlformats-officedocument.presentationml.tags+xml"/>
  <Override PartName="/ppt/tags/tag347.xml" ContentType="application/vnd.openxmlformats-officedocument.presentationml.tags+xml"/>
  <Override PartName="/ppt/tags/tag348.xml" ContentType="application/vnd.openxmlformats-officedocument.presentationml.tags+xml"/>
  <Override PartName="/ppt/tags/tag349.xml" ContentType="application/vnd.openxmlformats-officedocument.presentationml.tags+xml"/>
  <Override PartName="/ppt/tags/tag35.xml" ContentType="application/vnd.openxmlformats-officedocument.presentationml.tags+xml"/>
  <Override PartName="/ppt/tags/tag350.xml" ContentType="application/vnd.openxmlformats-officedocument.presentationml.tags+xml"/>
  <Override PartName="/ppt/tags/tag351.xml" ContentType="application/vnd.openxmlformats-officedocument.presentationml.tags+xml"/>
  <Override PartName="/ppt/tags/tag352.xml" ContentType="application/vnd.openxmlformats-officedocument.presentationml.tags+xml"/>
  <Override PartName="/ppt/tags/tag353.xml" ContentType="application/vnd.openxmlformats-officedocument.presentationml.tags+xml"/>
  <Override PartName="/ppt/tags/tag354.xml" ContentType="application/vnd.openxmlformats-officedocument.presentationml.tags+xml"/>
  <Override PartName="/ppt/tags/tag355.xml" ContentType="application/vnd.openxmlformats-officedocument.presentationml.tags+xml"/>
  <Override PartName="/ppt/tags/tag356.xml" ContentType="application/vnd.openxmlformats-officedocument.presentationml.tags+xml"/>
  <Override PartName="/ppt/tags/tag357.xml" ContentType="application/vnd.openxmlformats-officedocument.presentationml.tags+xml"/>
  <Override PartName="/ppt/tags/tag358.xml" ContentType="application/vnd.openxmlformats-officedocument.presentationml.tags+xml"/>
  <Override PartName="/ppt/tags/tag359.xml" ContentType="application/vnd.openxmlformats-officedocument.presentationml.tags+xml"/>
  <Override PartName="/ppt/tags/tag36.xml" ContentType="application/vnd.openxmlformats-officedocument.presentationml.tags+xml"/>
  <Override PartName="/ppt/tags/tag360.xml" ContentType="application/vnd.openxmlformats-officedocument.presentationml.tags+xml"/>
  <Override PartName="/ppt/tags/tag361.xml" ContentType="application/vnd.openxmlformats-officedocument.presentationml.tags+xml"/>
  <Override PartName="/ppt/tags/tag362.xml" ContentType="application/vnd.openxmlformats-officedocument.presentationml.tags+xml"/>
  <Override PartName="/ppt/tags/tag363.xml" ContentType="application/vnd.openxmlformats-officedocument.presentationml.tags+xml"/>
  <Override PartName="/ppt/tags/tag364.xml" ContentType="application/vnd.openxmlformats-officedocument.presentationml.tags+xml"/>
  <Override PartName="/ppt/tags/tag365.xml" ContentType="application/vnd.openxmlformats-officedocument.presentationml.tags+xml"/>
  <Override PartName="/ppt/tags/tag366.xml" ContentType="application/vnd.openxmlformats-officedocument.presentationml.tags+xml"/>
  <Override PartName="/ppt/tags/tag367.xml" ContentType="application/vnd.openxmlformats-officedocument.presentationml.tags+xml"/>
  <Override PartName="/ppt/tags/tag368.xml" ContentType="application/vnd.openxmlformats-officedocument.presentationml.tags+xml"/>
  <Override PartName="/ppt/tags/tag369.xml" ContentType="application/vnd.openxmlformats-officedocument.presentationml.tags+xml"/>
  <Override PartName="/ppt/tags/tag37.xml" ContentType="application/vnd.openxmlformats-officedocument.presentationml.tags+xml"/>
  <Override PartName="/ppt/tags/tag370.xml" ContentType="application/vnd.openxmlformats-officedocument.presentationml.tags+xml"/>
  <Override PartName="/ppt/tags/tag371.xml" ContentType="application/vnd.openxmlformats-officedocument.presentationml.tags+xml"/>
  <Override PartName="/ppt/tags/tag372.xml" ContentType="application/vnd.openxmlformats-officedocument.presentationml.tags+xml"/>
  <Override PartName="/ppt/tags/tag373.xml" ContentType="application/vnd.openxmlformats-officedocument.presentationml.tags+xml"/>
  <Override PartName="/ppt/tags/tag374.xml" ContentType="application/vnd.openxmlformats-officedocument.presentationml.tags+xml"/>
  <Override PartName="/ppt/tags/tag375.xml" ContentType="application/vnd.openxmlformats-officedocument.presentationml.tags+xml"/>
  <Override PartName="/ppt/tags/tag376.xml" ContentType="application/vnd.openxmlformats-officedocument.presentationml.tags+xml"/>
  <Override PartName="/ppt/tags/tag377.xml" ContentType="application/vnd.openxmlformats-officedocument.presentationml.tags+xml"/>
  <Override PartName="/ppt/tags/tag378.xml" ContentType="application/vnd.openxmlformats-officedocument.presentationml.tags+xml"/>
  <Override PartName="/ppt/tags/tag379.xml" ContentType="application/vnd.openxmlformats-officedocument.presentationml.tags+xml"/>
  <Override PartName="/ppt/tags/tag38.xml" ContentType="application/vnd.openxmlformats-officedocument.presentationml.tags+xml"/>
  <Override PartName="/ppt/tags/tag380.xml" ContentType="application/vnd.openxmlformats-officedocument.presentationml.tags+xml"/>
  <Override PartName="/ppt/tags/tag381.xml" ContentType="application/vnd.openxmlformats-officedocument.presentationml.tags+xml"/>
  <Override PartName="/ppt/tags/tag382.xml" ContentType="application/vnd.openxmlformats-officedocument.presentationml.tags+xml"/>
  <Override PartName="/ppt/tags/tag383.xml" ContentType="application/vnd.openxmlformats-officedocument.presentationml.tags+xml"/>
  <Override PartName="/ppt/tags/tag384.xml" ContentType="application/vnd.openxmlformats-officedocument.presentationml.tags+xml"/>
  <Override PartName="/ppt/tags/tag385.xml" ContentType="application/vnd.openxmlformats-officedocument.presentationml.tags+xml"/>
  <Override PartName="/ppt/tags/tag386.xml" ContentType="application/vnd.openxmlformats-officedocument.presentationml.tags+xml"/>
  <Override PartName="/ppt/tags/tag387.xml" ContentType="application/vnd.openxmlformats-officedocument.presentationml.tags+xml"/>
  <Override PartName="/ppt/tags/tag388.xml" ContentType="application/vnd.openxmlformats-officedocument.presentationml.tags+xml"/>
  <Override PartName="/ppt/tags/tag389.xml" ContentType="application/vnd.openxmlformats-officedocument.presentationml.tags+xml"/>
  <Override PartName="/ppt/tags/tag39.xml" ContentType="application/vnd.openxmlformats-officedocument.presentationml.tags+xml"/>
  <Override PartName="/ppt/tags/tag390.xml" ContentType="application/vnd.openxmlformats-officedocument.presentationml.tags+xml"/>
  <Override PartName="/ppt/tags/tag391.xml" ContentType="application/vnd.openxmlformats-officedocument.presentationml.tags+xml"/>
  <Override PartName="/ppt/tags/tag392.xml" ContentType="application/vnd.openxmlformats-officedocument.presentationml.tags+xml"/>
  <Override PartName="/ppt/tags/tag393.xml" ContentType="application/vnd.openxmlformats-officedocument.presentationml.tags+xml"/>
  <Override PartName="/ppt/tags/tag394.xml" ContentType="application/vnd.openxmlformats-officedocument.presentationml.tags+xml"/>
  <Override PartName="/ppt/tags/tag395.xml" ContentType="application/vnd.openxmlformats-officedocument.presentationml.tags+xml"/>
  <Override PartName="/ppt/tags/tag396.xml" ContentType="application/vnd.openxmlformats-officedocument.presentationml.tags+xml"/>
  <Override PartName="/ppt/tags/tag397.xml" ContentType="application/vnd.openxmlformats-officedocument.presentationml.tags+xml"/>
  <Override PartName="/ppt/tags/tag398.xml" ContentType="application/vnd.openxmlformats-officedocument.presentationml.tags+xml"/>
  <Override PartName="/ppt/tags/tag39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00.xml" ContentType="application/vnd.openxmlformats-officedocument.presentationml.tags+xml"/>
  <Override PartName="/ppt/tags/tag401.xml" ContentType="application/vnd.openxmlformats-officedocument.presentationml.tags+xml"/>
  <Override PartName="/ppt/tags/tag402.xml" ContentType="application/vnd.openxmlformats-officedocument.presentationml.tags+xml"/>
  <Override PartName="/ppt/tags/tag403.xml" ContentType="application/vnd.openxmlformats-officedocument.presentationml.tags+xml"/>
  <Override PartName="/ppt/tags/tag404.xml" ContentType="application/vnd.openxmlformats-officedocument.presentationml.tags+xml"/>
  <Override PartName="/ppt/tags/tag405.xml" ContentType="application/vnd.openxmlformats-officedocument.presentationml.tags+xml"/>
  <Override PartName="/ppt/tags/tag406.xml" ContentType="application/vnd.openxmlformats-officedocument.presentationml.tags+xml"/>
  <Override PartName="/ppt/tags/tag407.xml" ContentType="application/vnd.openxmlformats-officedocument.presentationml.tags+xml"/>
  <Override PartName="/ppt/tags/tag408.xml" ContentType="application/vnd.openxmlformats-officedocument.presentationml.tags+xml"/>
  <Override PartName="/ppt/tags/tag409.xml" ContentType="application/vnd.openxmlformats-officedocument.presentationml.tags+xml"/>
  <Override PartName="/ppt/tags/tag41.xml" ContentType="application/vnd.openxmlformats-officedocument.presentationml.tags+xml"/>
  <Override PartName="/ppt/tags/tag410.xml" ContentType="application/vnd.openxmlformats-officedocument.presentationml.tags+xml"/>
  <Override PartName="/ppt/tags/tag411.xml" ContentType="application/vnd.openxmlformats-officedocument.presentationml.tags+xml"/>
  <Override PartName="/ppt/tags/tag412.xml" ContentType="application/vnd.openxmlformats-officedocument.presentationml.tags+xml"/>
  <Override PartName="/ppt/tags/tag413.xml" ContentType="application/vnd.openxmlformats-officedocument.presentationml.tags+xml"/>
  <Override PartName="/ppt/tags/tag414.xml" ContentType="application/vnd.openxmlformats-officedocument.presentationml.tags+xml"/>
  <Override PartName="/ppt/tags/tag415.xml" ContentType="application/vnd.openxmlformats-officedocument.presentationml.tags+xml"/>
  <Override PartName="/ppt/tags/tag416.xml" ContentType="application/vnd.openxmlformats-officedocument.presentationml.tags+xml"/>
  <Override PartName="/ppt/tags/tag417.xml" ContentType="application/vnd.openxmlformats-officedocument.presentationml.tags+xml"/>
  <Override PartName="/ppt/tags/tag418.xml" ContentType="application/vnd.openxmlformats-officedocument.presentationml.tags+xml"/>
  <Override PartName="/ppt/tags/tag419.xml" ContentType="application/vnd.openxmlformats-officedocument.presentationml.tags+xml"/>
  <Override PartName="/ppt/tags/tag42.xml" ContentType="application/vnd.openxmlformats-officedocument.presentationml.tags+xml"/>
  <Override PartName="/ppt/tags/tag420.xml" ContentType="application/vnd.openxmlformats-officedocument.presentationml.tags+xml"/>
  <Override PartName="/ppt/tags/tag421.xml" ContentType="application/vnd.openxmlformats-officedocument.presentationml.tags+xml"/>
  <Override PartName="/ppt/tags/tag422.xml" ContentType="application/vnd.openxmlformats-officedocument.presentationml.tags+xml"/>
  <Override PartName="/ppt/tags/tag423.xml" ContentType="application/vnd.openxmlformats-officedocument.presentationml.tags+xml"/>
  <Override PartName="/ppt/tags/tag424.xml" ContentType="application/vnd.openxmlformats-officedocument.presentationml.tags+xml"/>
  <Override PartName="/ppt/tags/tag425.xml" ContentType="application/vnd.openxmlformats-officedocument.presentationml.tags+xml"/>
  <Override PartName="/ppt/tags/tag426.xml" ContentType="application/vnd.openxmlformats-officedocument.presentationml.tags+xml"/>
  <Override PartName="/ppt/tags/tag427.xml" ContentType="application/vnd.openxmlformats-officedocument.presentationml.tags+xml"/>
  <Override PartName="/ppt/tags/tag428.xml" ContentType="application/vnd.openxmlformats-officedocument.presentationml.tags+xml"/>
  <Override PartName="/ppt/tags/tag429.xml" ContentType="application/vnd.openxmlformats-officedocument.presentationml.tags+xml"/>
  <Override PartName="/ppt/tags/tag43.xml" ContentType="application/vnd.openxmlformats-officedocument.presentationml.tags+xml"/>
  <Override PartName="/ppt/tags/tag430.xml" ContentType="application/vnd.openxmlformats-officedocument.presentationml.tags+xml"/>
  <Override PartName="/ppt/tags/tag431.xml" ContentType="application/vnd.openxmlformats-officedocument.presentationml.tags+xml"/>
  <Override PartName="/ppt/tags/tag432.xml" ContentType="application/vnd.openxmlformats-officedocument.presentationml.tags+xml"/>
  <Override PartName="/ppt/tags/tag433.xml" ContentType="application/vnd.openxmlformats-officedocument.presentationml.tags+xml"/>
  <Override PartName="/ppt/tags/tag434.xml" ContentType="application/vnd.openxmlformats-officedocument.presentationml.tags+xml"/>
  <Override PartName="/ppt/tags/tag435.xml" ContentType="application/vnd.openxmlformats-officedocument.presentationml.tags+xml"/>
  <Override PartName="/ppt/tags/tag436.xml" ContentType="application/vnd.openxmlformats-officedocument.presentationml.tags+xml"/>
  <Override PartName="/ppt/tags/tag437.xml" ContentType="application/vnd.openxmlformats-officedocument.presentationml.tags+xml"/>
  <Override PartName="/ppt/tags/tag438.xml" ContentType="application/vnd.openxmlformats-officedocument.presentationml.tags+xml"/>
  <Override PartName="/ppt/tags/tag439.xml" ContentType="application/vnd.openxmlformats-officedocument.presentationml.tags+xml"/>
  <Override PartName="/ppt/tags/tag44.xml" ContentType="application/vnd.openxmlformats-officedocument.presentationml.tags+xml"/>
  <Override PartName="/ppt/tags/tag440.xml" ContentType="application/vnd.openxmlformats-officedocument.presentationml.tags+xml"/>
  <Override PartName="/ppt/tags/tag441.xml" ContentType="application/vnd.openxmlformats-officedocument.presentationml.tags+xml"/>
  <Override PartName="/ppt/tags/tag442.xml" ContentType="application/vnd.openxmlformats-officedocument.presentationml.tags+xml"/>
  <Override PartName="/ppt/tags/tag443.xml" ContentType="application/vnd.openxmlformats-officedocument.presentationml.tags+xml"/>
  <Override PartName="/ppt/tags/tag444.xml" ContentType="application/vnd.openxmlformats-officedocument.presentationml.tags+xml"/>
  <Override PartName="/ppt/tags/tag445.xml" ContentType="application/vnd.openxmlformats-officedocument.presentationml.tags+xml"/>
  <Override PartName="/ppt/tags/tag446.xml" ContentType="application/vnd.openxmlformats-officedocument.presentationml.tags+xml"/>
  <Override PartName="/ppt/tags/tag447.xml" ContentType="application/vnd.openxmlformats-officedocument.presentationml.tags+xml"/>
  <Override PartName="/ppt/tags/tag448.xml" ContentType="application/vnd.openxmlformats-officedocument.presentationml.tags+xml"/>
  <Override PartName="/ppt/tags/tag449.xml" ContentType="application/vnd.openxmlformats-officedocument.presentationml.tags+xml"/>
  <Override PartName="/ppt/tags/tag45.xml" ContentType="application/vnd.openxmlformats-officedocument.presentationml.tags+xml"/>
  <Override PartName="/ppt/tags/tag450.xml" ContentType="application/vnd.openxmlformats-officedocument.presentationml.tags+xml"/>
  <Override PartName="/ppt/tags/tag451.xml" ContentType="application/vnd.openxmlformats-officedocument.presentationml.tags+xml"/>
  <Override PartName="/ppt/tags/tag452.xml" ContentType="application/vnd.openxmlformats-officedocument.presentationml.tags+xml"/>
  <Override PartName="/ppt/tags/tag453.xml" ContentType="application/vnd.openxmlformats-officedocument.presentationml.tags+xml"/>
  <Override PartName="/ppt/tags/tag454.xml" ContentType="application/vnd.openxmlformats-officedocument.presentationml.tags+xml"/>
  <Override PartName="/ppt/tags/tag455.xml" ContentType="application/vnd.openxmlformats-officedocument.presentationml.tags+xml"/>
  <Override PartName="/ppt/tags/tag456.xml" ContentType="application/vnd.openxmlformats-officedocument.presentationml.tags+xml"/>
  <Override PartName="/ppt/tags/tag457.xml" ContentType="application/vnd.openxmlformats-officedocument.presentationml.tags+xml"/>
  <Override PartName="/ppt/tags/tag458.xml" ContentType="application/vnd.openxmlformats-officedocument.presentationml.tags+xml"/>
  <Override PartName="/ppt/tags/tag459.xml" ContentType="application/vnd.openxmlformats-officedocument.presentationml.tags+xml"/>
  <Override PartName="/ppt/tags/tag46.xml" ContentType="application/vnd.openxmlformats-officedocument.presentationml.tags+xml"/>
  <Override PartName="/ppt/tags/tag460.xml" ContentType="application/vnd.openxmlformats-officedocument.presentationml.tags+xml"/>
  <Override PartName="/ppt/tags/tag461.xml" ContentType="application/vnd.openxmlformats-officedocument.presentationml.tags+xml"/>
  <Override PartName="/ppt/tags/tag462.xml" ContentType="application/vnd.openxmlformats-officedocument.presentationml.tags+xml"/>
  <Override PartName="/ppt/tags/tag463.xml" ContentType="application/vnd.openxmlformats-officedocument.presentationml.tags+xml"/>
  <Override PartName="/ppt/tags/tag464.xml" ContentType="application/vnd.openxmlformats-officedocument.presentationml.tags+xml"/>
  <Override PartName="/ppt/tags/tag465.xml" ContentType="application/vnd.openxmlformats-officedocument.presentationml.tags+xml"/>
  <Override PartName="/ppt/tags/tag466.xml" ContentType="application/vnd.openxmlformats-officedocument.presentationml.tags+xml"/>
  <Override PartName="/ppt/tags/tag467.xml" ContentType="application/vnd.openxmlformats-officedocument.presentationml.tags+xml"/>
  <Override PartName="/ppt/tags/tag468.xml" ContentType="application/vnd.openxmlformats-officedocument.presentationml.tags+xml"/>
  <Override PartName="/ppt/tags/tag469.xml" ContentType="application/vnd.openxmlformats-officedocument.presentationml.tags+xml"/>
  <Override PartName="/ppt/tags/tag47.xml" ContentType="application/vnd.openxmlformats-officedocument.presentationml.tags+xml"/>
  <Override PartName="/ppt/tags/tag470.xml" ContentType="application/vnd.openxmlformats-officedocument.presentationml.tags+xml"/>
  <Override PartName="/ppt/tags/tag471.xml" ContentType="application/vnd.openxmlformats-officedocument.presentationml.tags+xml"/>
  <Override PartName="/ppt/tags/tag472.xml" ContentType="application/vnd.openxmlformats-officedocument.presentationml.tags+xml"/>
  <Override PartName="/ppt/tags/tag473.xml" ContentType="application/vnd.openxmlformats-officedocument.presentationml.tags+xml"/>
  <Override PartName="/ppt/tags/tag474.xml" ContentType="application/vnd.openxmlformats-officedocument.presentationml.tags+xml"/>
  <Override PartName="/ppt/tags/tag475.xml" ContentType="application/vnd.openxmlformats-officedocument.presentationml.tags+xml"/>
  <Override PartName="/ppt/tags/tag476.xml" ContentType="application/vnd.openxmlformats-officedocument.presentationml.tags+xml"/>
  <Override PartName="/ppt/tags/tag477.xml" ContentType="application/vnd.openxmlformats-officedocument.presentationml.tags+xml"/>
  <Override PartName="/ppt/tags/tag478.xml" ContentType="application/vnd.openxmlformats-officedocument.presentationml.tags+xml"/>
  <Override PartName="/ppt/tags/tag479.xml" ContentType="application/vnd.openxmlformats-officedocument.presentationml.tags+xml"/>
  <Override PartName="/ppt/tags/tag48.xml" ContentType="application/vnd.openxmlformats-officedocument.presentationml.tags+xml"/>
  <Override PartName="/ppt/tags/tag480.xml" ContentType="application/vnd.openxmlformats-officedocument.presentationml.tags+xml"/>
  <Override PartName="/ppt/tags/tag481.xml" ContentType="application/vnd.openxmlformats-officedocument.presentationml.tags+xml"/>
  <Override PartName="/ppt/tags/tag482.xml" ContentType="application/vnd.openxmlformats-officedocument.presentationml.tags+xml"/>
  <Override PartName="/ppt/tags/tag483.xml" ContentType="application/vnd.openxmlformats-officedocument.presentationml.tags+xml"/>
  <Override PartName="/ppt/tags/tag484.xml" ContentType="application/vnd.openxmlformats-officedocument.presentationml.tags+xml"/>
  <Override PartName="/ppt/tags/tag485.xml" ContentType="application/vnd.openxmlformats-officedocument.presentationml.tags+xml"/>
  <Override PartName="/ppt/tags/tag486.xml" ContentType="application/vnd.openxmlformats-officedocument.presentationml.tags+xml"/>
  <Override PartName="/ppt/tags/tag487.xml" ContentType="application/vnd.openxmlformats-officedocument.presentationml.tags+xml"/>
  <Override PartName="/ppt/tags/tag488.xml" ContentType="application/vnd.openxmlformats-officedocument.presentationml.tags+xml"/>
  <Override PartName="/ppt/tags/tag489.xml" ContentType="application/vnd.openxmlformats-officedocument.presentationml.tags+xml"/>
  <Override PartName="/ppt/tags/tag49.xml" ContentType="application/vnd.openxmlformats-officedocument.presentationml.tags+xml"/>
  <Override PartName="/ppt/tags/tag490.xml" ContentType="application/vnd.openxmlformats-officedocument.presentationml.tags+xml"/>
  <Override PartName="/ppt/tags/tag491.xml" ContentType="application/vnd.openxmlformats-officedocument.presentationml.tags+xml"/>
  <Override PartName="/ppt/tags/tag492.xml" ContentType="application/vnd.openxmlformats-officedocument.presentationml.tags+xml"/>
  <Override PartName="/ppt/tags/tag493.xml" ContentType="application/vnd.openxmlformats-officedocument.presentationml.tags+xml"/>
  <Override PartName="/ppt/tags/tag494.xml" ContentType="application/vnd.openxmlformats-officedocument.presentationml.tags+xml"/>
  <Override PartName="/ppt/tags/tag495.xml" ContentType="application/vnd.openxmlformats-officedocument.presentationml.tags+xml"/>
  <Override PartName="/ppt/tags/tag496.xml" ContentType="application/vnd.openxmlformats-officedocument.presentationml.tags+xml"/>
  <Override PartName="/ppt/tags/tag497.xml" ContentType="application/vnd.openxmlformats-officedocument.presentationml.tags+xml"/>
  <Override PartName="/ppt/tags/tag498.xml" ContentType="application/vnd.openxmlformats-officedocument.presentationml.tags+xml"/>
  <Override PartName="/ppt/tags/tag49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00.xml" ContentType="application/vnd.openxmlformats-officedocument.presentationml.tags+xml"/>
  <Override PartName="/ppt/tags/tag501.xml" ContentType="application/vnd.openxmlformats-officedocument.presentationml.tags+xml"/>
  <Override PartName="/ppt/tags/tag502.xml" ContentType="application/vnd.openxmlformats-officedocument.presentationml.tags+xml"/>
  <Override PartName="/ppt/tags/tag503.xml" ContentType="application/vnd.openxmlformats-officedocument.presentationml.tags+xml"/>
  <Override PartName="/ppt/tags/tag504.xml" ContentType="application/vnd.openxmlformats-officedocument.presentationml.tags+xml"/>
  <Override PartName="/ppt/tags/tag505.xml" ContentType="application/vnd.openxmlformats-officedocument.presentationml.tags+xml"/>
  <Override PartName="/ppt/tags/tag506.xml" ContentType="application/vnd.openxmlformats-officedocument.presentationml.tags+xml"/>
  <Override PartName="/ppt/tags/tag507.xml" ContentType="application/vnd.openxmlformats-officedocument.presentationml.tags+xml"/>
  <Override PartName="/ppt/tags/tag508.xml" ContentType="application/vnd.openxmlformats-officedocument.presentationml.tags+xml"/>
  <Override PartName="/ppt/tags/tag509.xml" ContentType="application/vnd.openxmlformats-officedocument.presentationml.tags+xml"/>
  <Override PartName="/ppt/tags/tag51.xml" ContentType="application/vnd.openxmlformats-officedocument.presentationml.tags+xml"/>
  <Override PartName="/ppt/tags/tag510.xml" ContentType="application/vnd.openxmlformats-officedocument.presentationml.tags+xml"/>
  <Override PartName="/ppt/tags/tag511.xml" ContentType="application/vnd.openxmlformats-officedocument.presentationml.tags+xml"/>
  <Override PartName="/ppt/tags/tag512.xml" ContentType="application/vnd.openxmlformats-officedocument.presentationml.tags+xml"/>
  <Override PartName="/ppt/tags/tag513.xml" ContentType="application/vnd.openxmlformats-officedocument.presentationml.tags+xml"/>
  <Override PartName="/ppt/tags/tag514.xml" ContentType="application/vnd.openxmlformats-officedocument.presentationml.tags+xml"/>
  <Override PartName="/ppt/tags/tag515.xml" ContentType="application/vnd.openxmlformats-officedocument.presentationml.tags+xml"/>
  <Override PartName="/ppt/tags/tag516.xml" ContentType="application/vnd.openxmlformats-officedocument.presentationml.tags+xml"/>
  <Override PartName="/ppt/tags/tag517.xml" ContentType="application/vnd.openxmlformats-officedocument.presentationml.tags+xml"/>
  <Override PartName="/ppt/tags/tag518.xml" ContentType="application/vnd.openxmlformats-officedocument.presentationml.tags+xml"/>
  <Override PartName="/ppt/tags/tag519.xml" ContentType="application/vnd.openxmlformats-officedocument.presentationml.tags+xml"/>
  <Override PartName="/ppt/tags/tag52.xml" ContentType="application/vnd.openxmlformats-officedocument.presentationml.tags+xml"/>
  <Override PartName="/ppt/tags/tag520.xml" ContentType="application/vnd.openxmlformats-officedocument.presentationml.tags+xml"/>
  <Override PartName="/ppt/tags/tag521.xml" ContentType="application/vnd.openxmlformats-officedocument.presentationml.tags+xml"/>
  <Override PartName="/ppt/tags/tag522.xml" ContentType="application/vnd.openxmlformats-officedocument.presentationml.tags+xml"/>
  <Override PartName="/ppt/tags/tag523.xml" ContentType="application/vnd.openxmlformats-officedocument.presentationml.tags+xml"/>
  <Override PartName="/ppt/tags/tag524.xml" ContentType="application/vnd.openxmlformats-officedocument.presentationml.tags+xml"/>
  <Override PartName="/ppt/tags/tag525.xml" ContentType="application/vnd.openxmlformats-officedocument.presentationml.tags+xml"/>
  <Override PartName="/ppt/tags/tag526.xml" ContentType="application/vnd.openxmlformats-officedocument.presentationml.tags+xml"/>
  <Override PartName="/ppt/tags/tag527.xml" ContentType="application/vnd.openxmlformats-officedocument.presentationml.tags+xml"/>
  <Override PartName="/ppt/tags/tag528.xml" ContentType="application/vnd.openxmlformats-officedocument.presentationml.tags+xml"/>
  <Override PartName="/ppt/tags/tag529.xml" ContentType="application/vnd.openxmlformats-officedocument.presentationml.tags+xml"/>
  <Override PartName="/ppt/tags/tag53.xml" ContentType="application/vnd.openxmlformats-officedocument.presentationml.tags+xml"/>
  <Override PartName="/ppt/tags/tag530.xml" ContentType="application/vnd.openxmlformats-officedocument.presentationml.tags+xml"/>
  <Override PartName="/ppt/tags/tag531.xml" ContentType="application/vnd.openxmlformats-officedocument.presentationml.tags+xml"/>
  <Override PartName="/ppt/tags/tag532.xml" ContentType="application/vnd.openxmlformats-officedocument.presentationml.tags+xml"/>
  <Override PartName="/ppt/tags/tag533.xml" ContentType="application/vnd.openxmlformats-officedocument.presentationml.tags+xml"/>
  <Override PartName="/ppt/tags/tag534.xml" ContentType="application/vnd.openxmlformats-officedocument.presentationml.tags+xml"/>
  <Override PartName="/ppt/tags/tag535.xml" ContentType="application/vnd.openxmlformats-officedocument.presentationml.tags+xml"/>
  <Override PartName="/ppt/tags/tag536.xml" ContentType="application/vnd.openxmlformats-officedocument.presentationml.tags+xml"/>
  <Override PartName="/ppt/tags/tag537.xml" ContentType="application/vnd.openxmlformats-officedocument.presentationml.tags+xml"/>
  <Override PartName="/ppt/tags/tag538.xml" ContentType="application/vnd.openxmlformats-officedocument.presentationml.tags+xml"/>
  <Override PartName="/ppt/tags/tag539.xml" ContentType="application/vnd.openxmlformats-officedocument.presentationml.tags+xml"/>
  <Override PartName="/ppt/tags/tag54.xml" ContentType="application/vnd.openxmlformats-officedocument.presentationml.tags+xml"/>
  <Override PartName="/ppt/tags/tag540.xml" ContentType="application/vnd.openxmlformats-officedocument.presentationml.tags+xml"/>
  <Override PartName="/ppt/tags/tag541.xml" ContentType="application/vnd.openxmlformats-officedocument.presentationml.tags+xml"/>
  <Override PartName="/ppt/tags/tag542.xml" ContentType="application/vnd.openxmlformats-officedocument.presentationml.tags+xml"/>
  <Override PartName="/ppt/tags/tag543.xml" ContentType="application/vnd.openxmlformats-officedocument.presentationml.tags+xml"/>
  <Override PartName="/ppt/tags/tag544.xml" ContentType="application/vnd.openxmlformats-officedocument.presentationml.tags+xml"/>
  <Override PartName="/ppt/tags/tag545.xml" ContentType="application/vnd.openxmlformats-officedocument.presentationml.tags+xml"/>
  <Override PartName="/ppt/tags/tag546.xml" ContentType="application/vnd.openxmlformats-officedocument.presentationml.tags+xml"/>
  <Override PartName="/ppt/tags/tag547.xml" ContentType="application/vnd.openxmlformats-officedocument.presentationml.tags+xml"/>
  <Override PartName="/ppt/tags/tag548.xml" ContentType="application/vnd.openxmlformats-officedocument.presentationml.tags+xml"/>
  <Override PartName="/ppt/tags/tag549.xml" ContentType="application/vnd.openxmlformats-officedocument.presentationml.tags+xml"/>
  <Override PartName="/ppt/tags/tag55.xml" ContentType="application/vnd.openxmlformats-officedocument.presentationml.tags+xml"/>
  <Override PartName="/ppt/tags/tag550.xml" ContentType="application/vnd.openxmlformats-officedocument.presentationml.tags+xml"/>
  <Override PartName="/ppt/tags/tag551.xml" ContentType="application/vnd.openxmlformats-officedocument.presentationml.tags+xml"/>
  <Override PartName="/ppt/tags/tag552.xml" ContentType="application/vnd.openxmlformats-officedocument.presentationml.tags+xml"/>
  <Override PartName="/ppt/tags/tag553.xml" ContentType="application/vnd.openxmlformats-officedocument.presentationml.tags+xml"/>
  <Override PartName="/ppt/tags/tag554.xml" ContentType="application/vnd.openxmlformats-officedocument.presentationml.tags+xml"/>
  <Override PartName="/ppt/tags/tag555.xml" ContentType="application/vnd.openxmlformats-officedocument.presentationml.tags+xml"/>
  <Override PartName="/ppt/tags/tag556.xml" ContentType="application/vnd.openxmlformats-officedocument.presentationml.tags+xml"/>
  <Override PartName="/ppt/tags/tag557.xml" ContentType="application/vnd.openxmlformats-officedocument.presentationml.tags+xml"/>
  <Override PartName="/ppt/tags/tag558.xml" ContentType="application/vnd.openxmlformats-officedocument.presentationml.tags+xml"/>
  <Override PartName="/ppt/tags/tag559.xml" ContentType="application/vnd.openxmlformats-officedocument.presentationml.tags+xml"/>
  <Override PartName="/ppt/tags/tag56.xml" ContentType="application/vnd.openxmlformats-officedocument.presentationml.tags+xml"/>
  <Override PartName="/ppt/tags/tag560.xml" ContentType="application/vnd.openxmlformats-officedocument.presentationml.tags+xml"/>
  <Override PartName="/ppt/tags/tag561.xml" ContentType="application/vnd.openxmlformats-officedocument.presentationml.tags+xml"/>
  <Override PartName="/ppt/tags/tag562.xml" ContentType="application/vnd.openxmlformats-officedocument.presentationml.tags+xml"/>
  <Override PartName="/ppt/tags/tag563.xml" ContentType="application/vnd.openxmlformats-officedocument.presentationml.tags+xml"/>
  <Override PartName="/ppt/tags/tag564.xml" ContentType="application/vnd.openxmlformats-officedocument.presentationml.tags+xml"/>
  <Override PartName="/ppt/tags/tag565.xml" ContentType="application/vnd.openxmlformats-officedocument.presentationml.tags+xml"/>
  <Override PartName="/ppt/tags/tag566.xml" ContentType="application/vnd.openxmlformats-officedocument.presentationml.tags+xml"/>
  <Override PartName="/ppt/tags/tag567.xml" ContentType="application/vnd.openxmlformats-officedocument.presentationml.tags+xml"/>
  <Override PartName="/ppt/tags/tag568.xml" ContentType="application/vnd.openxmlformats-officedocument.presentationml.tags+xml"/>
  <Override PartName="/ppt/tags/tag569.xml" ContentType="application/vnd.openxmlformats-officedocument.presentationml.tags+xml"/>
  <Override PartName="/ppt/tags/tag57.xml" ContentType="application/vnd.openxmlformats-officedocument.presentationml.tags+xml"/>
  <Override PartName="/ppt/tags/tag570.xml" ContentType="application/vnd.openxmlformats-officedocument.presentationml.tags+xml"/>
  <Override PartName="/ppt/tags/tag571.xml" ContentType="application/vnd.openxmlformats-officedocument.presentationml.tags+xml"/>
  <Override PartName="/ppt/tags/tag572.xml" ContentType="application/vnd.openxmlformats-officedocument.presentationml.tags+xml"/>
  <Override PartName="/ppt/tags/tag573.xml" ContentType="application/vnd.openxmlformats-officedocument.presentationml.tags+xml"/>
  <Override PartName="/ppt/tags/tag574.xml" ContentType="application/vnd.openxmlformats-officedocument.presentationml.tags+xml"/>
  <Override PartName="/ppt/tags/tag575.xml" ContentType="application/vnd.openxmlformats-officedocument.presentationml.tags+xml"/>
  <Override PartName="/ppt/tags/tag576.xml" ContentType="application/vnd.openxmlformats-officedocument.presentationml.tags+xml"/>
  <Override PartName="/ppt/tags/tag577.xml" ContentType="application/vnd.openxmlformats-officedocument.presentationml.tags+xml"/>
  <Override PartName="/ppt/tags/tag578.xml" ContentType="application/vnd.openxmlformats-officedocument.presentationml.tags+xml"/>
  <Override PartName="/ppt/tags/tag579.xml" ContentType="application/vnd.openxmlformats-officedocument.presentationml.tags+xml"/>
  <Override PartName="/ppt/tags/tag58.xml" ContentType="application/vnd.openxmlformats-officedocument.presentationml.tags+xml"/>
  <Override PartName="/ppt/tags/tag580.xml" ContentType="application/vnd.openxmlformats-officedocument.presentationml.tags+xml"/>
  <Override PartName="/ppt/tags/tag581.xml" ContentType="application/vnd.openxmlformats-officedocument.presentationml.tags+xml"/>
  <Override PartName="/ppt/tags/tag582.xml" ContentType="application/vnd.openxmlformats-officedocument.presentationml.tags+xml"/>
  <Override PartName="/ppt/tags/tag583.xml" ContentType="application/vnd.openxmlformats-officedocument.presentationml.tags+xml"/>
  <Override PartName="/ppt/tags/tag584.xml" ContentType="application/vnd.openxmlformats-officedocument.presentationml.tags+xml"/>
  <Override PartName="/ppt/tags/tag585.xml" ContentType="application/vnd.openxmlformats-officedocument.presentationml.tags+xml"/>
  <Override PartName="/ppt/tags/tag586.xml" ContentType="application/vnd.openxmlformats-officedocument.presentationml.tags+xml"/>
  <Override PartName="/ppt/tags/tag587.xml" ContentType="application/vnd.openxmlformats-officedocument.presentationml.tags+xml"/>
  <Override PartName="/ppt/tags/tag588.xml" ContentType="application/vnd.openxmlformats-officedocument.presentationml.tags+xml"/>
  <Override PartName="/ppt/tags/tag589.xml" ContentType="application/vnd.openxmlformats-officedocument.presentationml.tags+xml"/>
  <Override PartName="/ppt/tags/tag59.xml" ContentType="application/vnd.openxmlformats-officedocument.presentationml.tags+xml"/>
  <Override PartName="/ppt/tags/tag590.xml" ContentType="application/vnd.openxmlformats-officedocument.presentationml.tags+xml"/>
  <Override PartName="/ppt/tags/tag591.xml" ContentType="application/vnd.openxmlformats-officedocument.presentationml.tags+xml"/>
  <Override PartName="/ppt/tags/tag592.xml" ContentType="application/vnd.openxmlformats-officedocument.presentationml.tags+xml"/>
  <Override PartName="/ppt/tags/tag593.xml" ContentType="application/vnd.openxmlformats-officedocument.presentationml.tags+xml"/>
  <Override PartName="/ppt/tags/tag594.xml" ContentType="application/vnd.openxmlformats-officedocument.presentationml.tags+xml"/>
  <Override PartName="/ppt/tags/tag595.xml" ContentType="application/vnd.openxmlformats-officedocument.presentationml.tags+xml"/>
  <Override PartName="/ppt/tags/tag596.xml" ContentType="application/vnd.openxmlformats-officedocument.presentationml.tags+xml"/>
  <Override PartName="/ppt/tags/tag597.xml" ContentType="application/vnd.openxmlformats-officedocument.presentationml.tags+xml"/>
  <Override PartName="/ppt/tags/tag598.xml" ContentType="application/vnd.openxmlformats-officedocument.presentationml.tags+xml"/>
  <Override PartName="/ppt/tags/tag59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00.xml" ContentType="application/vnd.openxmlformats-officedocument.presentationml.tags+xml"/>
  <Override PartName="/ppt/tags/tag601.xml" ContentType="application/vnd.openxmlformats-officedocument.presentationml.tags+xml"/>
  <Override PartName="/ppt/tags/tag602.xml" ContentType="application/vnd.openxmlformats-officedocument.presentationml.tags+xml"/>
  <Override PartName="/ppt/tags/tag603.xml" ContentType="application/vnd.openxmlformats-officedocument.presentationml.tags+xml"/>
  <Override PartName="/ppt/tags/tag604.xml" ContentType="application/vnd.openxmlformats-officedocument.presentationml.tags+xml"/>
  <Override PartName="/ppt/tags/tag605.xml" ContentType="application/vnd.openxmlformats-officedocument.presentationml.tags+xml"/>
  <Override PartName="/ppt/tags/tag606.xml" ContentType="application/vnd.openxmlformats-officedocument.presentationml.tags+xml"/>
  <Override PartName="/ppt/tags/tag607.xml" ContentType="application/vnd.openxmlformats-officedocument.presentationml.tags+xml"/>
  <Override PartName="/ppt/tags/tag608.xml" ContentType="application/vnd.openxmlformats-officedocument.presentationml.tags+xml"/>
  <Override PartName="/ppt/tags/tag609.xml" ContentType="application/vnd.openxmlformats-officedocument.presentationml.tags+xml"/>
  <Override PartName="/ppt/tags/tag61.xml" ContentType="application/vnd.openxmlformats-officedocument.presentationml.tags+xml"/>
  <Override PartName="/ppt/tags/tag610.xml" ContentType="application/vnd.openxmlformats-officedocument.presentationml.tags+xml"/>
  <Override PartName="/ppt/tags/tag611.xml" ContentType="application/vnd.openxmlformats-officedocument.presentationml.tags+xml"/>
  <Override PartName="/ppt/tags/tag612.xml" ContentType="application/vnd.openxmlformats-officedocument.presentationml.tags+xml"/>
  <Override PartName="/ppt/tags/tag613.xml" ContentType="application/vnd.openxmlformats-officedocument.presentationml.tags+xml"/>
  <Override PartName="/ppt/tags/tag614.xml" ContentType="application/vnd.openxmlformats-officedocument.presentationml.tags+xml"/>
  <Override PartName="/ppt/tags/tag615.xml" ContentType="application/vnd.openxmlformats-officedocument.presentationml.tags+xml"/>
  <Override PartName="/ppt/tags/tag616.xml" ContentType="application/vnd.openxmlformats-officedocument.presentationml.tags+xml"/>
  <Override PartName="/ppt/tags/tag617.xml" ContentType="application/vnd.openxmlformats-officedocument.presentationml.tags+xml"/>
  <Override PartName="/ppt/tags/tag618.xml" ContentType="application/vnd.openxmlformats-officedocument.presentationml.tags+xml"/>
  <Override PartName="/ppt/tags/tag619.xml" ContentType="application/vnd.openxmlformats-officedocument.presentationml.tags+xml"/>
  <Override PartName="/ppt/tags/tag62.xml" ContentType="application/vnd.openxmlformats-officedocument.presentationml.tags+xml"/>
  <Override PartName="/ppt/tags/tag620.xml" ContentType="application/vnd.openxmlformats-officedocument.presentationml.tags+xml"/>
  <Override PartName="/ppt/tags/tag621.xml" ContentType="application/vnd.openxmlformats-officedocument.presentationml.tags+xml"/>
  <Override PartName="/ppt/tags/tag622.xml" ContentType="application/vnd.openxmlformats-officedocument.presentationml.tags+xml"/>
  <Override PartName="/ppt/tags/tag623.xml" ContentType="application/vnd.openxmlformats-officedocument.presentationml.tags+xml"/>
  <Override PartName="/ppt/tags/tag624.xml" ContentType="application/vnd.openxmlformats-officedocument.presentationml.tags+xml"/>
  <Override PartName="/ppt/tags/tag625.xml" ContentType="application/vnd.openxmlformats-officedocument.presentationml.tags+xml"/>
  <Override PartName="/ppt/tags/tag626.xml" ContentType="application/vnd.openxmlformats-officedocument.presentationml.tags+xml"/>
  <Override PartName="/ppt/tags/tag627.xml" ContentType="application/vnd.openxmlformats-officedocument.presentationml.tags+xml"/>
  <Override PartName="/ppt/tags/tag628.xml" ContentType="application/vnd.openxmlformats-officedocument.presentationml.tags+xml"/>
  <Override PartName="/ppt/tags/tag629.xml" ContentType="application/vnd.openxmlformats-officedocument.presentationml.tags+xml"/>
  <Override PartName="/ppt/tags/tag63.xml" ContentType="application/vnd.openxmlformats-officedocument.presentationml.tags+xml"/>
  <Override PartName="/ppt/tags/tag630.xml" ContentType="application/vnd.openxmlformats-officedocument.presentationml.tags+xml"/>
  <Override PartName="/ppt/tags/tag631.xml" ContentType="application/vnd.openxmlformats-officedocument.presentationml.tags+xml"/>
  <Override PartName="/ppt/tags/tag632.xml" ContentType="application/vnd.openxmlformats-officedocument.presentationml.tags+xml"/>
  <Override PartName="/ppt/tags/tag633.xml" ContentType="application/vnd.openxmlformats-officedocument.presentationml.tags+xml"/>
  <Override PartName="/ppt/tags/tag634.xml" ContentType="application/vnd.openxmlformats-officedocument.presentationml.tags+xml"/>
  <Override PartName="/ppt/tags/tag635.xml" ContentType="application/vnd.openxmlformats-officedocument.presentationml.tags+xml"/>
  <Override PartName="/ppt/tags/tag636.xml" ContentType="application/vnd.openxmlformats-officedocument.presentationml.tags+xml"/>
  <Override PartName="/ppt/tags/tag637.xml" ContentType="application/vnd.openxmlformats-officedocument.presentationml.tags+xml"/>
  <Override PartName="/ppt/tags/tag638.xml" ContentType="application/vnd.openxmlformats-officedocument.presentationml.tags+xml"/>
  <Override PartName="/ppt/tags/tag639.xml" ContentType="application/vnd.openxmlformats-officedocument.presentationml.tags+xml"/>
  <Override PartName="/ppt/tags/tag64.xml" ContentType="application/vnd.openxmlformats-officedocument.presentationml.tags+xml"/>
  <Override PartName="/ppt/tags/tag640.xml" ContentType="application/vnd.openxmlformats-officedocument.presentationml.tags+xml"/>
  <Override PartName="/ppt/tags/tag641.xml" ContentType="application/vnd.openxmlformats-officedocument.presentationml.tags+xml"/>
  <Override PartName="/ppt/tags/tag642.xml" ContentType="application/vnd.openxmlformats-officedocument.presentationml.tags+xml"/>
  <Override PartName="/ppt/tags/tag643.xml" ContentType="application/vnd.openxmlformats-officedocument.presentationml.tags+xml"/>
  <Override PartName="/ppt/tags/tag644.xml" ContentType="application/vnd.openxmlformats-officedocument.presentationml.tags+xml"/>
  <Override PartName="/ppt/tags/tag645.xml" ContentType="application/vnd.openxmlformats-officedocument.presentationml.tags+xml"/>
  <Override PartName="/ppt/tags/tag646.xml" ContentType="application/vnd.openxmlformats-officedocument.presentationml.tags+xml"/>
  <Override PartName="/ppt/tags/tag647.xml" ContentType="application/vnd.openxmlformats-officedocument.presentationml.tags+xml"/>
  <Override PartName="/ppt/tags/tag648.xml" ContentType="application/vnd.openxmlformats-officedocument.presentationml.tags+xml"/>
  <Override PartName="/ppt/tags/tag649.xml" ContentType="application/vnd.openxmlformats-officedocument.presentationml.tags+xml"/>
  <Override PartName="/ppt/tags/tag65.xml" ContentType="application/vnd.openxmlformats-officedocument.presentationml.tags+xml"/>
  <Override PartName="/ppt/tags/tag650.xml" ContentType="application/vnd.openxmlformats-officedocument.presentationml.tags+xml"/>
  <Override PartName="/ppt/tags/tag651.xml" ContentType="application/vnd.openxmlformats-officedocument.presentationml.tags+xml"/>
  <Override PartName="/ppt/tags/tag652.xml" ContentType="application/vnd.openxmlformats-officedocument.presentationml.tags+xml"/>
  <Override PartName="/ppt/tags/tag653.xml" ContentType="application/vnd.openxmlformats-officedocument.presentationml.tags+xml"/>
  <Override PartName="/ppt/tags/tag654.xml" ContentType="application/vnd.openxmlformats-officedocument.presentationml.tags+xml"/>
  <Override PartName="/ppt/tags/tag655.xml" ContentType="application/vnd.openxmlformats-officedocument.presentationml.tags+xml"/>
  <Override PartName="/ppt/tags/tag656.xml" ContentType="application/vnd.openxmlformats-officedocument.presentationml.tags+xml"/>
  <Override PartName="/ppt/tags/tag657.xml" ContentType="application/vnd.openxmlformats-officedocument.presentationml.tags+xml"/>
  <Override PartName="/ppt/tags/tag658.xml" ContentType="application/vnd.openxmlformats-officedocument.presentationml.tags+xml"/>
  <Override PartName="/ppt/tags/tag659.xml" ContentType="application/vnd.openxmlformats-officedocument.presentationml.tags+xml"/>
  <Override PartName="/ppt/tags/tag66.xml" ContentType="application/vnd.openxmlformats-officedocument.presentationml.tags+xml"/>
  <Override PartName="/ppt/tags/tag660.xml" ContentType="application/vnd.openxmlformats-officedocument.presentationml.tags+xml"/>
  <Override PartName="/ppt/tags/tag661.xml" ContentType="application/vnd.openxmlformats-officedocument.presentationml.tags+xml"/>
  <Override PartName="/ppt/tags/tag662.xml" ContentType="application/vnd.openxmlformats-officedocument.presentationml.tags+xml"/>
  <Override PartName="/ppt/tags/tag663.xml" ContentType="application/vnd.openxmlformats-officedocument.presentationml.tags+xml"/>
  <Override PartName="/ppt/tags/tag664.xml" ContentType="application/vnd.openxmlformats-officedocument.presentationml.tags+xml"/>
  <Override PartName="/ppt/tags/tag665.xml" ContentType="application/vnd.openxmlformats-officedocument.presentationml.tags+xml"/>
  <Override PartName="/ppt/tags/tag666.xml" ContentType="application/vnd.openxmlformats-officedocument.presentationml.tags+xml"/>
  <Override PartName="/ppt/tags/tag667.xml" ContentType="application/vnd.openxmlformats-officedocument.presentationml.tags+xml"/>
  <Override PartName="/ppt/tags/tag668.xml" ContentType="application/vnd.openxmlformats-officedocument.presentationml.tags+xml"/>
  <Override PartName="/ppt/tags/tag669.xml" ContentType="application/vnd.openxmlformats-officedocument.presentationml.tags+xml"/>
  <Override PartName="/ppt/tags/tag67.xml" ContentType="application/vnd.openxmlformats-officedocument.presentationml.tags+xml"/>
  <Override PartName="/ppt/tags/tag670.xml" ContentType="application/vnd.openxmlformats-officedocument.presentationml.tags+xml"/>
  <Override PartName="/ppt/tags/tag671.xml" ContentType="application/vnd.openxmlformats-officedocument.presentationml.tags+xml"/>
  <Override PartName="/ppt/tags/tag672.xml" ContentType="application/vnd.openxmlformats-officedocument.presentationml.tags+xml"/>
  <Override PartName="/ppt/tags/tag673.xml" ContentType="application/vnd.openxmlformats-officedocument.presentationml.tags+xml"/>
  <Override PartName="/ppt/tags/tag674.xml" ContentType="application/vnd.openxmlformats-officedocument.presentationml.tags+xml"/>
  <Override PartName="/ppt/tags/tag675.xml" ContentType="application/vnd.openxmlformats-officedocument.presentationml.tags+xml"/>
  <Override PartName="/ppt/tags/tag676.xml" ContentType="application/vnd.openxmlformats-officedocument.presentationml.tags+xml"/>
  <Override PartName="/ppt/tags/tag677.xml" ContentType="application/vnd.openxmlformats-officedocument.presentationml.tags+xml"/>
  <Override PartName="/ppt/tags/tag678.xml" ContentType="application/vnd.openxmlformats-officedocument.presentationml.tags+xml"/>
  <Override PartName="/ppt/tags/tag679.xml" ContentType="application/vnd.openxmlformats-officedocument.presentationml.tags+xml"/>
  <Override PartName="/ppt/tags/tag68.xml" ContentType="application/vnd.openxmlformats-officedocument.presentationml.tags+xml"/>
  <Override PartName="/ppt/tags/tag680.xml" ContentType="application/vnd.openxmlformats-officedocument.presentationml.tags+xml"/>
  <Override PartName="/ppt/tags/tag681.xml" ContentType="application/vnd.openxmlformats-officedocument.presentationml.tags+xml"/>
  <Override PartName="/ppt/tags/tag682.xml" ContentType="application/vnd.openxmlformats-officedocument.presentationml.tags+xml"/>
  <Override PartName="/ppt/tags/tag683.xml" ContentType="application/vnd.openxmlformats-officedocument.presentationml.tags+xml"/>
  <Override PartName="/ppt/tags/tag684.xml" ContentType="application/vnd.openxmlformats-officedocument.presentationml.tags+xml"/>
  <Override PartName="/ppt/tags/tag685.xml" ContentType="application/vnd.openxmlformats-officedocument.presentationml.tags+xml"/>
  <Override PartName="/ppt/tags/tag686.xml" ContentType="application/vnd.openxmlformats-officedocument.presentationml.tags+xml"/>
  <Override PartName="/ppt/tags/tag687.xml" ContentType="application/vnd.openxmlformats-officedocument.presentationml.tags+xml"/>
  <Override PartName="/ppt/tags/tag688.xml" ContentType="application/vnd.openxmlformats-officedocument.presentationml.tags+xml"/>
  <Override PartName="/ppt/tags/tag689.xml" ContentType="application/vnd.openxmlformats-officedocument.presentationml.tags+xml"/>
  <Override PartName="/ppt/tags/tag69.xml" ContentType="application/vnd.openxmlformats-officedocument.presentationml.tags+xml"/>
  <Override PartName="/ppt/tags/tag690.xml" ContentType="application/vnd.openxmlformats-officedocument.presentationml.tags+xml"/>
  <Override PartName="/ppt/tags/tag691.xml" ContentType="application/vnd.openxmlformats-officedocument.presentationml.tags+xml"/>
  <Override PartName="/ppt/tags/tag692.xml" ContentType="application/vnd.openxmlformats-officedocument.presentationml.tags+xml"/>
  <Override PartName="/ppt/tags/tag693.xml" ContentType="application/vnd.openxmlformats-officedocument.presentationml.tags+xml"/>
  <Override PartName="/ppt/tags/tag694.xml" ContentType="application/vnd.openxmlformats-officedocument.presentationml.tags+xml"/>
  <Override PartName="/ppt/tags/tag695.xml" ContentType="application/vnd.openxmlformats-officedocument.presentationml.tags+xml"/>
  <Override PartName="/ppt/tags/tag696.xml" ContentType="application/vnd.openxmlformats-officedocument.presentationml.tags+xml"/>
  <Override PartName="/ppt/tags/tag697.xml" ContentType="application/vnd.openxmlformats-officedocument.presentationml.tags+xml"/>
  <Override PartName="/ppt/tags/tag698.xml" ContentType="application/vnd.openxmlformats-officedocument.presentationml.tags+xml"/>
  <Override PartName="/ppt/tags/tag699.xml" ContentType="application/vnd.openxmlformats-officedocument.presentationml.tags+xml"/>
  <Override PartName="/ppt/tags/tag7.xml" ContentType="application/vnd.openxmlformats-officedocument.presentationml.tags+xml"/>
  <Override PartName="/ppt/tags/tag70.xml" ContentType="application/vnd.openxmlformats-officedocument.presentationml.tags+xml"/>
  <Override PartName="/ppt/tags/tag700.xml" ContentType="application/vnd.openxmlformats-officedocument.presentationml.tags+xml"/>
  <Override PartName="/ppt/tags/tag701.xml" ContentType="application/vnd.openxmlformats-officedocument.presentationml.tags+xml"/>
  <Override PartName="/ppt/tags/tag702.xml" ContentType="application/vnd.openxmlformats-officedocument.presentationml.tags+xml"/>
  <Override PartName="/ppt/tags/tag703.xml" ContentType="application/vnd.openxmlformats-officedocument.presentationml.tags+xml"/>
  <Override PartName="/ppt/tags/tag704.xml" ContentType="application/vnd.openxmlformats-officedocument.presentationml.tags+xml"/>
  <Override PartName="/ppt/tags/tag705.xml" ContentType="application/vnd.openxmlformats-officedocument.presentationml.tags+xml"/>
  <Override PartName="/ppt/tags/tag706.xml" ContentType="application/vnd.openxmlformats-officedocument.presentationml.tags+xml"/>
  <Override PartName="/ppt/tags/tag707.xml" ContentType="application/vnd.openxmlformats-officedocument.presentationml.tags+xml"/>
  <Override PartName="/ppt/tags/tag708.xml" ContentType="application/vnd.openxmlformats-officedocument.presentationml.tags+xml"/>
  <Override PartName="/ppt/tags/tag709.xml" ContentType="application/vnd.openxmlformats-officedocument.presentationml.tags+xml"/>
  <Override PartName="/ppt/tags/tag71.xml" ContentType="application/vnd.openxmlformats-officedocument.presentationml.tags+xml"/>
  <Override PartName="/ppt/tags/tag710.xml" ContentType="application/vnd.openxmlformats-officedocument.presentationml.tags+xml"/>
  <Override PartName="/ppt/tags/tag711.xml" ContentType="application/vnd.openxmlformats-officedocument.presentationml.tags+xml"/>
  <Override PartName="/ppt/tags/tag712.xml" ContentType="application/vnd.openxmlformats-officedocument.presentationml.tags+xml"/>
  <Override PartName="/ppt/tags/tag713.xml" ContentType="application/vnd.openxmlformats-officedocument.presentationml.tags+xml"/>
  <Override PartName="/ppt/tags/tag714.xml" ContentType="application/vnd.openxmlformats-officedocument.presentationml.tags+xml"/>
  <Override PartName="/ppt/tags/tag715.xml" ContentType="application/vnd.openxmlformats-officedocument.presentationml.tags+xml"/>
  <Override PartName="/ppt/tags/tag716.xml" ContentType="application/vnd.openxmlformats-officedocument.presentationml.tags+xml"/>
  <Override PartName="/ppt/tags/tag717.xml" ContentType="application/vnd.openxmlformats-officedocument.presentationml.tags+xml"/>
  <Override PartName="/ppt/tags/tag718.xml" ContentType="application/vnd.openxmlformats-officedocument.presentationml.tags+xml"/>
  <Override PartName="/ppt/tags/tag719.xml" ContentType="application/vnd.openxmlformats-officedocument.presentationml.tags+xml"/>
  <Override PartName="/ppt/tags/tag72.xml" ContentType="application/vnd.openxmlformats-officedocument.presentationml.tags+xml"/>
  <Override PartName="/ppt/tags/tag720.xml" ContentType="application/vnd.openxmlformats-officedocument.presentationml.tags+xml"/>
  <Override PartName="/ppt/tags/tag721.xml" ContentType="application/vnd.openxmlformats-officedocument.presentationml.tags+xml"/>
  <Override PartName="/ppt/tags/tag722.xml" ContentType="application/vnd.openxmlformats-officedocument.presentationml.tags+xml"/>
  <Override PartName="/ppt/tags/tag723.xml" ContentType="application/vnd.openxmlformats-officedocument.presentationml.tags+xml"/>
  <Override PartName="/ppt/tags/tag724.xml" ContentType="application/vnd.openxmlformats-officedocument.presentationml.tags+xml"/>
  <Override PartName="/ppt/tags/tag725.xml" ContentType="application/vnd.openxmlformats-officedocument.presentationml.tags+xml"/>
  <Override PartName="/ppt/tags/tag726.xml" ContentType="application/vnd.openxmlformats-officedocument.presentationml.tags+xml"/>
  <Override PartName="/ppt/tags/tag727.xml" ContentType="application/vnd.openxmlformats-officedocument.presentationml.tags+xml"/>
  <Override PartName="/ppt/tags/tag728.xml" ContentType="application/vnd.openxmlformats-officedocument.presentationml.tags+xml"/>
  <Override PartName="/ppt/tags/tag729.xml" ContentType="application/vnd.openxmlformats-officedocument.presentationml.tags+xml"/>
  <Override PartName="/ppt/tags/tag73.xml" ContentType="application/vnd.openxmlformats-officedocument.presentationml.tags+xml"/>
  <Override PartName="/ppt/tags/tag730.xml" ContentType="application/vnd.openxmlformats-officedocument.presentationml.tags+xml"/>
  <Override PartName="/ppt/tags/tag731.xml" ContentType="application/vnd.openxmlformats-officedocument.presentationml.tags+xml"/>
  <Override PartName="/ppt/tags/tag732.xml" ContentType="application/vnd.openxmlformats-officedocument.presentationml.tags+xml"/>
  <Override PartName="/ppt/tags/tag733.xml" ContentType="application/vnd.openxmlformats-officedocument.presentationml.tags+xml"/>
  <Override PartName="/ppt/tags/tag734.xml" ContentType="application/vnd.openxmlformats-officedocument.presentationml.tags+xml"/>
  <Override PartName="/ppt/tags/tag735.xml" ContentType="application/vnd.openxmlformats-officedocument.presentationml.tags+xml"/>
  <Override PartName="/ppt/tags/tag736.xml" ContentType="application/vnd.openxmlformats-officedocument.presentationml.tags+xml"/>
  <Override PartName="/ppt/tags/tag737.xml" ContentType="application/vnd.openxmlformats-officedocument.presentationml.tags+xml"/>
  <Override PartName="/ppt/tags/tag738.xml" ContentType="application/vnd.openxmlformats-officedocument.presentationml.tags+xml"/>
  <Override PartName="/ppt/tags/tag739.xml" ContentType="application/vnd.openxmlformats-officedocument.presentationml.tags+xml"/>
  <Override PartName="/ppt/tags/tag74.xml" ContentType="application/vnd.openxmlformats-officedocument.presentationml.tags+xml"/>
  <Override PartName="/ppt/tags/tag740.xml" ContentType="application/vnd.openxmlformats-officedocument.presentationml.tags+xml"/>
  <Override PartName="/ppt/tags/tag741.xml" ContentType="application/vnd.openxmlformats-officedocument.presentationml.tags+xml"/>
  <Override PartName="/ppt/tags/tag742.xml" ContentType="application/vnd.openxmlformats-officedocument.presentationml.tags+xml"/>
  <Override PartName="/ppt/tags/tag743.xml" ContentType="application/vnd.openxmlformats-officedocument.presentationml.tags+xml"/>
  <Override PartName="/ppt/tags/tag744.xml" ContentType="application/vnd.openxmlformats-officedocument.presentationml.tags+xml"/>
  <Override PartName="/ppt/tags/tag745.xml" ContentType="application/vnd.openxmlformats-officedocument.presentationml.tags+xml"/>
  <Override PartName="/ppt/tags/tag746.xml" ContentType="application/vnd.openxmlformats-officedocument.presentationml.tags+xml"/>
  <Override PartName="/ppt/tags/tag747.xml" ContentType="application/vnd.openxmlformats-officedocument.presentationml.tags+xml"/>
  <Override PartName="/ppt/tags/tag748.xml" ContentType="application/vnd.openxmlformats-officedocument.presentationml.tags+xml"/>
  <Override PartName="/ppt/tags/tag749.xml" ContentType="application/vnd.openxmlformats-officedocument.presentationml.tags+xml"/>
  <Override PartName="/ppt/tags/tag75.xml" ContentType="application/vnd.openxmlformats-officedocument.presentationml.tags+xml"/>
  <Override PartName="/ppt/tags/tag750.xml" ContentType="application/vnd.openxmlformats-officedocument.presentationml.tags+xml"/>
  <Override PartName="/ppt/tags/tag751.xml" ContentType="application/vnd.openxmlformats-officedocument.presentationml.tags+xml"/>
  <Override PartName="/ppt/tags/tag752.xml" ContentType="application/vnd.openxmlformats-officedocument.presentationml.tags+xml"/>
  <Override PartName="/ppt/tags/tag753.xml" ContentType="application/vnd.openxmlformats-officedocument.presentationml.tags+xml"/>
  <Override PartName="/ppt/tags/tag754.xml" ContentType="application/vnd.openxmlformats-officedocument.presentationml.tags+xml"/>
  <Override PartName="/ppt/tags/tag755.xml" ContentType="application/vnd.openxmlformats-officedocument.presentationml.tags+xml"/>
  <Override PartName="/ppt/tags/tag756.xml" ContentType="application/vnd.openxmlformats-officedocument.presentationml.tags+xml"/>
  <Override PartName="/ppt/tags/tag757.xml" ContentType="application/vnd.openxmlformats-officedocument.presentationml.tags+xml"/>
  <Override PartName="/ppt/tags/tag758.xml" ContentType="application/vnd.openxmlformats-officedocument.presentationml.tags+xml"/>
  <Override PartName="/ppt/tags/tag759.xml" ContentType="application/vnd.openxmlformats-officedocument.presentationml.tags+xml"/>
  <Override PartName="/ppt/tags/tag76.xml" ContentType="application/vnd.openxmlformats-officedocument.presentationml.tags+xml"/>
  <Override PartName="/ppt/tags/tag760.xml" ContentType="application/vnd.openxmlformats-officedocument.presentationml.tags+xml"/>
  <Override PartName="/ppt/tags/tag761.xml" ContentType="application/vnd.openxmlformats-officedocument.presentationml.tags+xml"/>
  <Override PartName="/ppt/tags/tag762.xml" ContentType="application/vnd.openxmlformats-officedocument.presentationml.tags+xml"/>
  <Override PartName="/ppt/tags/tag763.xml" ContentType="application/vnd.openxmlformats-officedocument.presentationml.tags+xml"/>
  <Override PartName="/ppt/tags/tag764.xml" ContentType="application/vnd.openxmlformats-officedocument.presentationml.tags+xml"/>
  <Override PartName="/ppt/tags/tag765.xml" ContentType="application/vnd.openxmlformats-officedocument.presentationml.tags+xml"/>
  <Override PartName="/ppt/tags/tag766.xml" ContentType="application/vnd.openxmlformats-officedocument.presentationml.tags+xml"/>
  <Override PartName="/ppt/tags/tag767.xml" ContentType="application/vnd.openxmlformats-officedocument.presentationml.tags+xml"/>
  <Override PartName="/ppt/tags/tag768.xml" ContentType="application/vnd.openxmlformats-officedocument.presentationml.tags+xml"/>
  <Override PartName="/ppt/tags/tag769.xml" ContentType="application/vnd.openxmlformats-officedocument.presentationml.tags+xml"/>
  <Override PartName="/ppt/tags/tag77.xml" ContentType="application/vnd.openxmlformats-officedocument.presentationml.tags+xml"/>
  <Override PartName="/ppt/tags/tag770.xml" ContentType="application/vnd.openxmlformats-officedocument.presentationml.tags+xml"/>
  <Override PartName="/ppt/tags/tag771.xml" ContentType="application/vnd.openxmlformats-officedocument.presentationml.tags+xml"/>
  <Override PartName="/ppt/tags/tag772.xml" ContentType="application/vnd.openxmlformats-officedocument.presentationml.tags+xml"/>
  <Override PartName="/ppt/tags/tag773.xml" ContentType="application/vnd.openxmlformats-officedocument.presentationml.tags+xml"/>
  <Override PartName="/ppt/tags/tag774.xml" ContentType="application/vnd.openxmlformats-officedocument.presentationml.tags+xml"/>
  <Override PartName="/ppt/tags/tag775.xml" ContentType="application/vnd.openxmlformats-officedocument.presentationml.tags+xml"/>
  <Override PartName="/ppt/tags/tag776.xml" ContentType="application/vnd.openxmlformats-officedocument.presentationml.tags+xml"/>
  <Override PartName="/ppt/tags/tag777.xml" ContentType="application/vnd.openxmlformats-officedocument.presentationml.tags+xml"/>
  <Override PartName="/ppt/tags/tag778.xml" ContentType="application/vnd.openxmlformats-officedocument.presentationml.tags+xml"/>
  <Override PartName="/ppt/tags/tag779.xml" ContentType="application/vnd.openxmlformats-officedocument.presentationml.tags+xml"/>
  <Override PartName="/ppt/tags/tag78.xml" ContentType="application/vnd.openxmlformats-officedocument.presentationml.tags+xml"/>
  <Override PartName="/ppt/tags/tag780.xml" ContentType="application/vnd.openxmlformats-officedocument.presentationml.tags+xml"/>
  <Override PartName="/ppt/tags/tag781.xml" ContentType="application/vnd.openxmlformats-officedocument.presentationml.tags+xml"/>
  <Override PartName="/ppt/tags/tag782.xml" ContentType="application/vnd.openxmlformats-officedocument.presentationml.tags+xml"/>
  <Override PartName="/ppt/tags/tag783.xml" ContentType="application/vnd.openxmlformats-officedocument.presentationml.tags+xml"/>
  <Override PartName="/ppt/tags/tag784.xml" ContentType="application/vnd.openxmlformats-officedocument.presentationml.tags+xml"/>
  <Override PartName="/ppt/tags/tag785.xml" ContentType="application/vnd.openxmlformats-officedocument.presentationml.tags+xml"/>
  <Override PartName="/ppt/tags/tag786.xml" ContentType="application/vnd.openxmlformats-officedocument.presentationml.tags+xml"/>
  <Override PartName="/ppt/tags/tag787.xml" ContentType="application/vnd.openxmlformats-officedocument.presentationml.tags+xml"/>
  <Override PartName="/ppt/tags/tag788.xml" ContentType="application/vnd.openxmlformats-officedocument.presentationml.tags+xml"/>
  <Override PartName="/ppt/tags/tag789.xml" ContentType="application/vnd.openxmlformats-officedocument.presentationml.tags+xml"/>
  <Override PartName="/ppt/tags/tag79.xml" ContentType="application/vnd.openxmlformats-officedocument.presentationml.tags+xml"/>
  <Override PartName="/ppt/tags/tag790.xml" ContentType="application/vnd.openxmlformats-officedocument.presentationml.tags+xml"/>
  <Override PartName="/ppt/tags/tag791.xml" ContentType="application/vnd.openxmlformats-officedocument.presentationml.tags+xml"/>
  <Override PartName="/ppt/tags/tag792.xml" ContentType="application/vnd.openxmlformats-officedocument.presentationml.tags+xml"/>
  <Override PartName="/ppt/tags/tag793.xml" ContentType="application/vnd.openxmlformats-officedocument.presentationml.tags+xml"/>
  <Override PartName="/ppt/tags/tag794.xml" ContentType="application/vnd.openxmlformats-officedocument.presentationml.tags+xml"/>
  <Override PartName="/ppt/tags/tag795.xml" ContentType="application/vnd.openxmlformats-officedocument.presentationml.tags+xml"/>
  <Override PartName="/ppt/tags/tag796.xml" ContentType="application/vnd.openxmlformats-officedocument.presentationml.tags+xml"/>
  <Override PartName="/ppt/tags/tag797.xml" ContentType="application/vnd.openxmlformats-officedocument.presentationml.tags+xml"/>
  <Override PartName="/ppt/tags/tag798.xml" ContentType="application/vnd.openxmlformats-officedocument.presentationml.tags+xml"/>
  <Override PartName="/ppt/tags/tag799.xml" ContentType="application/vnd.openxmlformats-officedocument.presentationml.tags+xml"/>
  <Override PartName="/ppt/tags/tag8.xml" ContentType="application/vnd.openxmlformats-officedocument.presentationml.tags+xml"/>
  <Override PartName="/ppt/tags/tag80.xml" ContentType="application/vnd.openxmlformats-officedocument.presentationml.tags+xml"/>
  <Override PartName="/ppt/tags/tag800.xml" ContentType="application/vnd.openxmlformats-officedocument.presentationml.tags+xml"/>
  <Override PartName="/ppt/tags/tag801.xml" ContentType="application/vnd.openxmlformats-officedocument.presentationml.tags+xml"/>
  <Override PartName="/ppt/tags/tag802.xml" ContentType="application/vnd.openxmlformats-officedocument.presentationml.tags+xml"/>
  <Override PartName="/ppt/tags/tag803.xml" ContentType="application/vnd.openxmlformats-officedocument.presentationml.tags+xml"/>
  <Override PartName="/ppt/tags/tag804.xml" ContentType="application/vnd.openxmlformats-officedocument.presentationml.tags+xml"/>
  <Override PartName="/ppt/tags/tag805.xml" ContentType="application/vnd.openxmlformats-officedocument.presentationml.tags+xml"/>
  <Override PartName="/ppt/tags/tag806.xml" ContentType="application/vnd.openxmlformats-officedocument.presentationml.tags+xml"/>
  <Override PartName="/ppt/tags/tag807.xml" ContentType="application/vnd.openxmlformats-officedocument.presentationml.tags+xml"/>
  <Override PartName="/ppt/tags/tag808.xml" ContentType="application/vnd.openxmlformats-officedocument.presentationml.tags+xml"/>
  <Override PartName="/ppt/tags/tag809.xml" ContentType="application/vnd.openxmlformats-officedocument.presentationml.tags+xml"/>
  <Override PartName="/ppt/tags/tag81.xml" ContentType="application/vnd.openxmlformats-officedocument.presentationml.tags+xml"/>
  <Override PartName="/ppt/tags/tag810.xml" ContentType="application/vnd.openxmlformats-officedocument.presentationml.tags+xml"/>
  <Override PartName="/ppt/tags/tag811.xml" ContentType="application/vnd.openxmlformats-officedocument.presentationml.tags+xml"/>
  <Override PartName="/ppt/tags/tag812.xml" ContentType="application/vnd.openxmlformats-officedocument.presentationml.tags+xml"/>
  <Override PartName="/ppt/tags/tag813.xml" ContentType="application/vnd.openxmlformats-officedocument.presentationml.tags+xml"/>
  <Override PartName="/ppt/tags/tag814.xml" ContentType="application/vnd.openxmlformats-officedocument.presentationml.tags+xml"/>
  <Override PartName="/ppt/tags/tag815.xml" ContentType="application/vnd.openxmlformats-officedocument.presentationml.tags+xml"/>
  <Override PartName="/ppt/tags/tag816.xml" ContentType="application/vnd.openxmlformats-officedocument.presentationml.tags+xml"/>
  <Override PartName="/ppt/tags/tag817.xml" ContentType="application/vnd.openxmlformats-officedocument.presentationml.tags+xml"/>
  <Override PartName="/ppt/tags/tag818.xml" ContentType="application/vnd.openxmlformats-officedocument.presentationml.tags+xml"/>
  <Override PartName="/ppt/tags/tag819.xml" ContentType="application/vnd.openxmlformats-officedocument.presentationml.tags+xml"/>
  <Override PartName="/ppt/tags/tag82.xml" ContentType="application/vnd.openxmlformats-officedocument.presentationml.tags+xml"/>
  <Override PartName="/ppt/tags/tag820.xml" ContentType="application/vnd.openxmlformats-officedocument.presentationml.tags+xml"/>
  <Override PartName="/ppt/tags/tag821.xml" ContentType="application/vnd.openxmlformats-officedocument.presentationml.tags+xml"/>
  <Override PartName="/ppt/tags/tag822.xml" ContentType="application/vnd.openxmlformats-officedocument.presentationml.tags+xml"/>
  <Override PartName="/ppt/tags/tag823.xml" ContentType="application/vnd.openxmlformats-officedocument.presentationml.tags+xml"/>
  <Override PartName="/ppt/tags/tag824.xml" ContentType="application/vnd.openxmlformats-officedocument.presentationml.tags+xml"/>
  <Override PartName="/ppt/tags/tag825.xml" ContentType="application/vnd.openxmlformats-officedocument.presentationml.tags+xml"/>
  <Override PartName="/ppt/tags/tag826.xml" ContentType="application/vnd.openxmlformats-officedocument.presentationml.tags+xml"/>
  <Override PartName="/ppt/tags/tag827.xml" ContentType="application/vnd.openxmlformats-officedocument.presentationml.tags+xml"/>
  <Override PartName="/ppt/tags/tag828.xml" ContentType="application/vnd.openxmlformats-officedocument.presentationml.tags+xml"/>
  <Override PartName="/ppt/tags/tag829.xml" ContentType="application/vnd.openxmlformats-officedocument.presentationml.tags+xml"/>
  <Override PartName="/ppt/tags/tag83.xml" ContentType="application/vnd.openxmlformats-officedocument.presentationml.tags+xml"/>
  <Override PartName="/ppt/tags/tag830.xml" ContentType="application/vnd.openxmlformats-officedocument.presentationml.tags+xml"/>
  <Override PartName="/ppt/tags/tag831.xml" ContentType="application/vnd.openxmlformats-officedocument.presentationml.tags+xml"/>
  <Override PartName="/ppt/tags/tag832.xml" ContentType="application/vnd.openxmlformats-officedocument.presentationml.tags+xml"/>
  <Override PartName="/ppt/tags/tag833.xml" ContentType="application/vnd.openxmlformats-officedocument.presentationml.tags+xml"/>
  <Override PartName="/ppt/tags/tag834.xml" ContentType="application/vnd.openxmlformats-officedocument.presentationml.tags+xml"/>
  <Override PartName="/ppt/tags/tag835.xml" ContentType="application/vnd.openxmlformats-officedocument.presentationml.tags+xml"/>
  <Override PartName="/ppt/tags/tag836.xml" ContentType="application/vnd.openxmlformats-officedocument.presentationml.tags+xml"/>
  <Override PartName="/ppt/tags/tag837.xml" ContentType="application/vnd.openxmlformats-officedocument.presentationml.tags+xml"/>
  <Override PartName="/ppt/tags/tag838.xml" ContentType="application/vnd.openxmlformats-officedocument.presentationml.tags+xml"/>
  <Override PartName="/ppt/tags/tag839.xml" ContentType="application/vnd.openxmlformats-officedocument.presentationml.tags+xml"/>
  <Override PartName="/ppt/tags/tag84.xml" ContentType="application/vnd.openxmlformats-officedocument.presentationml.tags+xml"/>
  <Override PartName="/ppt/tags/tag840.xml" ContentType="application/vnd.openxmlformats-officedocument.presentationml.tags+xml"/>
  <Override PartName="/ppt/tags/tag841.xml" ContentType="application/vnd.openxmlformats-officedocument.presentationml.tags+xml"/>
  <Override PartName="/ppt/tags/tag842.xml" ContentType="application/vnd.openxmlformats-officedocument.presentationml.tags+xml"/>
  <Override PartName="/ppt/tags/tag843.xml" ContentType="application/vnd.openxmlformats-officedocument.presentationml.tags+xml"/>
  <Override PartName="/ppt/tags/tag844.xml" ContentType="application/vnd.openxmlformats-officedocument.presentationml.tags+xml"/>
  <Override PartName="/ppt/tags/tag845.xml" ContentType="application/vnd.openxmlformats-officedocument.presentationml.tags+xml"/>
  <Override PartName="/ppt/tags/tag846.xml" ContentType="application/vnd.openxmlformats-officedocument.presentationml.tags+xml"/>
  <Override PartName="/ppt/tags/tag847.xml" ContentType="application/vnd.openxmlformats-officedocument.presentationml.tags+xml"/>
  <Override PartName="/ppt/tags/tag848.xml" ContentType="application/vnd.openxmlformats-officedocument.presentationml.tags+xml"/>
  <Override PartName="/ppt/tags/tag849.xml" ContentType="application/vnd.openxmlformats-officedocument.presentationml.tags+xml"/>
  <Override PartName="/ppt/tags/tag85.xml" ContentType="application/vnd.openxmlformats-officedocument.presentationml.tags+xml"/>
  <Override PartName="/ppt/tags/tag850.xml" ContentType="application/vnd.openxmlformats-officedocument.presentationml.tags+xml"/>
  <Override PartName="/ppt/tags/tag851.xml" ContentType="application/vnd.openxmlformats-officedocument.presentationml.tags+xml"/>
  <Override PartName="/ppt/tags/tag852.xml" ContentType="application/vnd.openxmlformats-officedocument.presentationml.tags+xml"/>
  <Override PartName="/ppt/tags/tag853.xml" ContentType="application/vnd.openxmlformats-officedocument.presentationml.tags+xml"/>
  <Override PartName="/ppt/tags/tag854.xml" ContentType="application/vnd.openxmlformats-officedocument.presentationml.tags+xml"/>
  <Override PartName="/ppt/tags/tag855.xml" ContentType="application/vnd.openxmlformats-officedocument.presentationml.tags+xml"/>
  <Override PartName="/ppt/tags/tag856.xml" ContentType="application/vnd.openxmlformats-officedocument.presentationml.tags+xml"/>
  <Override PartName="/ppt/tags/tag857.xml" ContentType="application/vnd.openxmlformats-officedocument.presentationml.tags+xml"/>
  <Override PartName="/ppt/tags/tag858.xml" ContentType="application/vnd.openxmlformats-officedocument.presentationml.tags+xml"/>
  <Override PartName="/ppt/tags/tag859.xml" ContentType="application/vnd.openxmlformats-officedocument.presentationml.tags+xml"/>
  <Override PartName="/ppt/tags/tag86.xml" ContentType="application/vnd.openxmlformats-officedocument.presentationml.tags+xml"/>
  <Override PartName="/ppt/tags/tag860.xml" ContentType="application/vnd.openxmlformats-officedocument.presentationml.tags+xml"/>
  <Override PartName="/ppt/tags/tag861.xml" ContentType="application/vnd.openxmlformats-officedocument.presentationml.tags+xml"/>
  <Override PartName="/ppt/tags/tag862.xml" ContentType="application/vnd.openxmlformats-officedocument.presentationml.tags+xml"/>
  <Override PartName="/ppt/tags/tag863.xml" ContentType="application/vnd.openxmlformats-officedocument.presentationml.tags+xml"/>
  <Override PartName="/ppt/tags/tag864.xml" ContentType="application/vnd.openxmlformats-officedocument.presentationml.tags+xml"/>
  <Override PartName="/ppt/tags/tag865.xml" ContentType="application/vnd.openxmlformats-officedocument.presentationml.tags+xml"/>
  <Override PartName="/ppt/tags/tag866.xml" ContentType="application/vnd.openxmlformats-officedocument.presentationml.tags+xml"/>
  <Override PartName="/ppt/tags/tag867.xml" ContentType="application/vnd.openxmlformats-officedocument.presentationml.tags+xml"/>
  <Override PartName="/ppt/tags/tag868.xml" ContentType="application/vnd.openxmlformats-officedocument.presentationml.tags+xml"/>
  <Override PartName="/ppt/tags/tag869.xml" ContentType="application/vnd.openxmlformats-officedocument.presentationml.tags+xml"/>
  <Override PartName="/ppt/tags/tag87.xml" ContentType="application/vnd.openxmlformats-officedocument.presentationml.tags+xml"/>
  <Override PartName="/ppt/tags/tag870.xml" ContentType="application/vnd.openxmlformats-officedocument.presentationml.tags+xml"/>
  <Override PartName="/ppt/tags/tag871.xml" ContentType="application/vnd.openxmlformats-officedocument.presentationml.tags+xml"/>
  <Override PartName="/ppt/tags/tag872.xml" ContentType="application/vnd.openxmlformats-officedocument.presentationml.tags+xml"/>
  <Override PartName="/ppt/tags/tag873.xml" ContentType="application/vnd.openxmlformats-officedocument.presentationml.tags+xml"/>
  <Override PartName="/ppt/tags/tag874.xml" ContentType="application/vnd.openxmlformats-officedocument.presentationml.tags+xml"/>
  <Override PartName="/ppt/tags/tag875.xml" ContentType="application/vnd.openxmlformats-officedocument.presentationml.tags+xml"/>
  <Override PartName="/ppt/tags/tag876.xml" ContentType="application/vnd.openxmlformats-officedocument.presentationml.tags+xml"/>
  <Override PartName="/ppt/tags/tag877.xml" ContentType="application/vnd.openxmlformats-officedocument.presentationml.tags+xml"/>
  <Override PartName="/ppt/tags/tag878.xml" ContentType="application/vnd.openxmlformats-officedocument.presentationml.tags+xml"/>
  <Override PartName="/ppt/tags/tag879.xml" ContentType="application/vnd.openxmlformats-officedocument.presentationml.tags+xml"/>
  <Override PartName="/ppt/tags/tag88.xml" ContentType="application/vnd.openxmlformats-officedocument.presentationml.tags+xml"/>
  <Override PartName="/ppt/tags/tag880.xml" ContentType="application/vnd.openxmlformats-officedocument.presentationml.tags+xml"/>
  <Override PartName="/ppt/tags/tag881.xml" ContentType="application/vnd.openxmlformats-officedocument.presentationml.tags+xml"/>
  <Override PartName="/ppt/tags/tag882.xml" ContentType="application/vnd.openxmlformats-officedocument.presentationml.tags+xml"/>
  <Override PartName="/ppt/tags/tag883.xml" ContentType="application/vnd.openxmlformats-officedocument.presentationml.tags+xml"/>
  <Override PartName="/ppt/tags/tag884.xml" ContentType="application/vnd.openxmlformats-officedocument.presentationml.tags+xml"/>
  <Override PartName="/ppt/tags/tag885.xml" ContentType="application/vnd.openxmlformats-officedocument.presentationml.tags+xml"/>
  <Override PartName="/ppt/tags/tag886.xml" ContentType="application/vnd.openxmlformats-officedocument.presentationml.tags+xml"/>
  <Override PartName="/ppt/tags/tag887.xml" ContentType="application/vnd.openxmlformats-officedocument.presentationml.tags+xml"/>
  <Override PartName="/ppt/tags/tag888.xml" ContentType="application/vnd.openxmlformats-officedocument.presentationml.tags+xml"/>
  <Override PartName="/ppt/tags/tag889.xml" ContentType="application/vnd.openxmlformats-officedocument.presentationml.tags+xml"/>
  <Override PartName="/ppt/tags/tag89.xml" ContentType="application/vnd.openxmlformats-officedocument.presentationml.tags+xml"/>
  <Override PartName="/ppt/tags/tag890.xml" ContentType="application/vnd.openxmlformats-officedocument.presentationml.tags+xml"/>
  <Override PartName="/ppt/tags/tag891.xml" ContentType="application/vnd.openxmlformats-officedocument.presentationml.tags+xml"/>
  <Override PartName="/ppt/tags/tag892.xml" ContentType="application/vnd.openxmlformats-officedocument.presentationml.tags+xml"/>
  <Override PartName="/ppt/tags/tag893.xml" ContentType="application/vnd.openxmlformats-officedocument.presentationml.tags+xml"/>
  <Override PartName="/ppt/tags/tag894.xml" ContentType="application/vnd.openxmlformats-officedocument.presentationml.tags+xml"/>
  <Override PartName="/ppt/tags/tag895.xml" ContentType="application/vnd.openxmlformats-officedocument.presentationml.tags+xml"/>
  <Override PartName="/ppt/tags/tag896.xml" ContentType="application/vnd.openxmlformats-officedocument.presentationml.tags+xml"/>
  <Override PartName="/ppt/tags/tag897.xml" ContentType="application/vnd.openxmlformats-officedocument.presentationml.tags+xml"/>
  <Override PartName="/ppt/tags/tag898.xml" ContentType="application/vnd.openxmlformats-officedocument.presentationml.tags+xml"/>
  <Override PartName="/ppt/tags/tag899.xml" ContentType="application/vnd.openxmlformats-officedocument.presentationml.tags+xml"/>
  <Override PartName="/ppt/tags/tag9.xml" ContentType="application/vnd.openxmlformats-officedocument.presentationml.tags+xml"/>
  <Override PartName="/ppt/tags/tag90.xml" ContentType="application/vnd.openxmlformats-officedocument.presentationml.tags+xml"/>
  <Override PartName="/ppt/tags/tag900.xml" ContentType="application/vnd.openxmlformats-officedocument.presentationml.tags+xml"/>
  <Override PartName="/ppt/tags/tag901.xml" ContentType="application/vnd.openxmlformats-officedocument.presentationml.tags+xml"/>
  <Override PartName="/ppt/tags/tag902.xml" ContentType="application/vnd.openxmlformats-officedocument.presentationml.tags+xml"/>
  <Override PartName="/ppt/tags/tag903.xml" ContentType="application/vnd.openxmlformats-officedocument.presentationml.tags+xml"/>
  <Override PartName="/ppt/tags/tag904.xml" ContentType="application/vnd.openxmlformats-officedocument.presentationml.tags+xml"/>
  <Override PartName="/ppt/tags/tag905.xml" ContentType="application/vnd.openxmlformats-officedocument.presentationml.tags+xml"/>
  <Override PartName="/ppt/tags/tag906.xml" ContentType="application/vnd.openxmlformats-officedocument.presentationml.tags+xml"/>
  <Override PartName="/ppt/tags/tag907.xml" ContentType="application/vnd.openxmlformats-officedocument.presentationml.tags+xml"/>
  <Override PartName="/ppt/tags/tag908.xml" ContentType="application/vnd.openxmlformats-officedocument.presentationml.tags+xml"/>
  <Override PartName="/ppt/tags/tag909.xml" ContentType="application/vnd.openxmlformats-officedocument.presentationml.tags+xml"/>
  <Override PartName="/ppt/tags/tag91.xml" ContentType="application/vnd.openxmlformats-officedocument.presentationml.tags+xml"/>
  <Override PartName="/ppt/tags/tag910.xml" ContentType="application/vnd.openxmlformats-officedocument.presentationml.tags+xml"/>
  <Override PartName="/ppt/tags/tag911.xml" ContentType="application/vnd.openxmlformats-officedocument.presentationml.tags+xml"/>
  <Override PartName="/ppt/tags/tag912.xml" ContentType="application/vnd.openxmlformats-officedocument.presentationml.tags+xml"/>
  <Override PartName="/ppt/tags/tag913.xml" ContentType="application/vnd.openxmlformats-officedocument.presentationml.tags+xml"/>
  <Override PartName="/ppt/tags/tag914.xml" ContentType="application/vnd.openxmlformats-officedocument.presentationml.tags+xml"/>
  <Override PartName="/ppt/tags/tag915.xml" ContentType="application/vnd.openxmlformats-officedocument.presentationml.tags+xml"/>
  <Override PartName="/ppt/tags/tag916.xml" ContentType="application/vnd.openxmlformats-officedocument.presentationml.tags+xml"/>
  <Override PartName="/ppt/tags/tag917.xml" ContentType="application/vnd.openxmlformats-officedocument.presentationml.tags+xml"/>
  <Override PartName="/ppt/tags/tag918.xml" ContentType="application/vnd.openxmlformats-officedocument.presentationml.tags+xml"/>
  <Override PartName="/ppt/tags/tag919.xml" ContentType="application/vnd.openxmlformats-officedocument.presentationml.tags+xml"/>
  <Override PartName="/ppt/tags/tag92.xml" ContentType="application/vnd.openxmlformats-officedocument.presentationml.tags+xml"/>
  <Override PartName="/ppt/tags/tag920.xml" ContentType="application/vnd.openxmlformats-officedocument.presentationml.tags+xml"/>
  <Override PartName="/ppt/tags/tag921.xml" ContentType="application/vnd.openxmlformats-officedocument.presentationml.tags+xml"/>
  <Override PartName="/ppt/tags/tag922.xml" ContentType="application/vnd.openxmlformats-officedocument.presentationml.tags+xml"/>
  <Override PartName="/ppt/tags/tag923.xml" ContentType="application/vnd.openxmlformats-officedocument.presentationml.tags+xml"/>
  <Override PartName="/ppt/tags/tag924.xml" ContentType="application/vnd.openxmlformats-officedocument.presentationml.tags+xml"/>
  <Override PartName="/ppt/tags/tag925.xml" ContentType="application/vnd.openxmlformats-officedocument.presentationml.tags+xml"/>
  <Override PartName="/ppt/tags/tag926.xml" ContentType="application/vnd.openxmlformats-officedocument.presentationml.tags+xml"/>
  <Override PartName="/ppt/tags/tag927.xml" ContentType="application/vnd.openxmlformats-officedocument.presentationml.tags+xml"/>
  <Override PartName="/ppt/tags/tag928.xml" ContentType="application/vnd.openxmlformats-officedocument.presentationml.tags+xml"/>
  <Override PartName="/ppt/tags/tag929.xml" ContentType="application/vnd.openxmlformats-officedocument.presentationml.tags+xml"/>
  <Override PartName="/ppt/tags/tag93.xml" ContentType="application/vnd.openxmlformats-officedocument.presentationml.tags+xml"/>
  <Override PartName="/ppt/tags/tag930.xml" ContentType="application/vnd.openxmlformats-officedocument.presentationml.tags+xml"/>
  <Override PartName="/ppt/tags/tag931.xml" ContentType="application/vnd.openxmlformats-officedocument.presentationml.tags+xml"/>
  <Override PartName="/ppt/tags/tag932.xml" ContentType="application/vnd.openxmlformats-officedocument.presentationml.tags+xml"/>
  <Override PartName="/ppt/tags/tag933.xml" ContentType="application/vnd.openxmlformats-officedocument.presentationml.tags+xml"/>
  <Override PartName="/ppt/tags/tag934.xml" ContentType="application/vnd.openxmlformats-officedocument.presentationml.tags+xml"/>
  <Override PartName="/ppt/tags/tag935.xml" ContentType="application/vnd.openxmlformats-officedocument.presentationml.tags+xml"/>
  <Override PartName="/ppt/tags/tag936.xml" ContentType="application/vnd.openxmlformats-officedocument.presentationml.tags+xml"/>
  <Override PartName="/ppt/tags/tag937.xml" ContentType="application/vnd.openxmlformats-officedocument.presentationml.tags+xml"/>
  <Override PartName="/ppt/tags/tag938.xml" ContentType="application/vnd.openxmlformats-officedocument.presentationml.tags+xml"/>
  <Override PartName="/ppt/tags/tag939.xml" ContentType="application/vnd.openxmlformats-officedocument.presentationml.tags+xml"/>
  <Override PartName="/ppt/tags/tag94.xml" ContentType="application/vnd.openxmlformats-officedocument.presentationml.tags+xml"/>
  <Override PartName="/ppt/tags/tag940.xml" ContentType="application/vnd.openxmlformats-officedocument.presentationml.tags+xml"/>
  <Override PartName="/ppt/tags/tag941.xml" ContentType="application/vnd.openxmlformats-officedocument.presentationml.tags+xml"/>
  <Override PartName="/ppt/tags/tag942.xml" ContentType="application/vnd.openxmlformats-officedocument.presentationml.tags+xml"/>
  <Override PartName="/ppt/tags/tag943.xml" ContentType="application/vnd.openxmlformats-officedocument.presentationml.tags+xml"/>
  <Override PartName="/ppt/tags/tag944.xml" ContentType="application/vnd.openxmlformats-officedocument.presentationml.tags+xml"/>
  <Override PartName="/ppt/tags/tag945.xml" ContentType="application/vnd.openxmlformats-officedocument.presentationml.tags+xml"/>
  <Override PartName="/ppt/tags/tag946.xml" ContentType="application/vnd.openxmlformats-officedocument.presentationml.tags+xml"/>
  <Override PartName="/ppt/tags/tag947.xml" ContentType="application/vnd.openxmlformats-officedocument.presentationml.tags+xml"/>
  <Override PartName="/ppt/tags/tag948.xml" ContentType="application/vnd.openxmlformats-officedocument.presentationml.tags+xml"/>
  <Override PartName="/ppt/tags/tag949.xml" ContentType="application/vnd.openxmlformats-officedocument.presentationml.tags+xml"/>
  <Override PartName="/ppt/tags/tag95.xml" ContentType="application/vnd.openxmlformats-officedocument.presentationml.tags+xml"/>
  <Override PartName="/ppt/tags/tag950.xml" ContentType="application/vnd.openxmlformats-officedocument.presentationml.tags+xml"/>
  <Override PartName="/ppt/tags/tag951.xml" ContentType="application/vnd.openxmlformats-officedocument.presentationml.tags+xml"/>
  <Override PartName="/ppt/tags/tag952.xml" ContentType="application/vnd.openxmlformats-officedocument.presentationml.tags+xml"/>
  <Override PartName="/ppt/tags/tag953.xml" ContentType="application/vnd.openxmlformats-officedocument.presentationml.tags+xml"/>
  <Override PartName="/ppt/tags/tag954.xml" ContentType="application/vnd.openxmlformats-officedocument.presentationml.tags+xml"/>
  <Override PartName="/ppt/tags/tag955.xml" ContentType="application/vnd.openxmlformats-officedocument.presentationml.tags+xml"/>
  <Override PartName="/ppt/tags/tag956.xml" ContentType="application/vnd.openxmlformats-officedocument.presentationml.tags+xml"/>
  <Override PartName="/ppt/tags/tag957.xml" ContentType="application/vnd.openxmlformats-officedocument.presentationml.tags+xml"/>
  <Override PartName="/ppt/tags/tag958.xml" ContentType="application/vnd.openxmlformats-officedocument.presentationml.tags+xml"/>
  <Override PartName="/ppt/tags/tag959.xml" ContentType="application/vnd.openxmlformats-officedocument.presentationml.tags+xml"/>
  <Override PartName="/ppt/tags/tag96.xml" ContentType="application/vnd.openxmlformats-officedocument.presentationml.tags+xml"/>
  <Override PartName="/ppt/tags/tag960.xml" ContentType="application/vnd.openxmlformats-officedocument.presentationml.tags+xml"/>
  <Override PartName="/ppt/tags/tag961.xml" ContentType="application/vnd.openxmlformats-officedocument.presentationml.tags+xml"/>
  <Override PartName="/ppt/tags/tag962.xml" ContentType="application/vnd.openxmlformats-officedocument.presentationml.tags+xml"/>
  <Override PartName="/ppt/tags/tag963.xml" ContentType="application/vnd.openxmlformats-officedocument.presentationml.tags+xml"/>
  <Override PartName="/ppt/tags/tag964.xml" ContentType="application/vnd.openxmlformats-officedocument.presentationml.tags+xml"/>
  <Override PartName="/ppt/tags/tag965.xml" ContentType="application/vnd.openxmlformats-officedocument.presentationml.tags+xml"/>
  <Override PartName="/ppt/tags/tag966.xml" ContentType="application/vnd.openxmlformats-officedocument.presentationml.tags+xml"/>
  <Override PartName="/ppt/tags/tag967.xml" ContentType="application/vnd.openxmlformats-officedocument.presentationml.tags+xml"/>
  <Override PartName="/ppt/tags/tag968.xml" ContentType="application/vnd.openxmlformats-officedocument.presentationml.tags+xml"/>
  <Override PartName="/ppt/tags/tag969.xml" ContentType="application/vnd.openxmlformats-officedocument.presentationml.tags+xml"/>
  <Override PartName="/ppt/tags/tag97.xml" ContentType="application/vnd.openxmlformats-officedocument.presentationml.tags+xml"/>
  <Override PartName="/ppt/tags/tag970.xml" ContentType="application/vnd.openxmlformats-officedocument.presentationml.tags+xml"/>
  <Override PartName="/ppt/tags/tag971.xml" ContentType="application/vnd.openxmlformats-officedocument.presentationml.tags+xml"/>
  <Override PartName="/ppt/tags/tag972.xml" ContentType="application/vnd.openxmlformats-officedocument.presentationml.tags+xml"/>
  <Override PartName="/ppt/tags/tag973.xml" ContentType="application/vnd.openxmlformats-officedocument.presentationml.tags+xml"/>
  <Override PartName="/ppt/tags/tag974.xml" ContentType="application/vnd.openxmlformats-officedocument.presentationml.tags+xml"/>
  <Override PartName="/ppt/tags/tag975.xml" ContentType="application/vnd.openxmlformats-officedocument.presentationml.tags+xml"/>
  <Override PartName="/ppt/tags/tag976.xml" ContentType="application/vnd.openxmlformats-officedocument.presentationml.tags+xml"/>
  <Override PartName="/ppt/tags/tag977.xml" ContentType="application/vnd.openxmlformats-officedocument.presentationml.tags+xml"/>
  <Override PartName="/ppt/tags/tag978.xml" ContentType="application/vnd.openxmlformats-officedocument.presentationml.tags+xml"/>
  <Override PartName="/ppt/tags/tag979.xml" ContentType="application/vnd.openxmlformats-officedocument.presentationml.tags+xml"/>
  <Override PartName="/ppt/tags/tag98.xml" ContentType="application/vnd.openxmlformats-officedocument.presentationml.tags+xml"/>
  <Override PartName="/ppt/tags/tag980.xml" ContentType="application/vnd.openxmlformats-officedocument.presentationml.tags+xml"/>
  <Override PartName="/ppt/tags/tag981.xml" ContentType="application/vnd.openxmlformats-officedocument.presentationml.tags+xml"/>
  <Override PartName="/ppt/tags/tag982.xml" ContentType="application/vnd.openxmlformats-officedocument.presentationml.tags+xml"/>
  <Override PartName="/ppt/tags/tag983.xml" ContentType="application/vnd.openxmlformats-officedocument.presentationml.tags+xml"/>
  <Override PartName="/ppt/tags/tag984.xml" ContentType="application/vnd.openxmlformats-officedocument.presentationml.tags+xml"/>
  <Override PartName="/ppt/tags/tag985.xml" ContentType="application/vnd.openxmlformats-officedocument.presentationml.tags+xml"/>
  <Override PartName="/ppt/tags/tag986.xml" ContentType="application/vnd.openxmlformats-officedocument.presentationml.tags+xml"/>
  <Override PartName="/ppt/tags/tag987.xml" ContentType="application/vnd.openxmlformats-officedocument.presentationml.tags+xml"/>
  <Override PartName="/ppt/tags/tag988.xml" ContentType="application/vnd.openxmlformats-officedocument.presentationml.tags+xml"/>
  <Override PartName="/ppt/tags/tag989.xml" ContentType="application/vnd.openxmlformats-officedocument.presentationml.tags+xml"/>
  <Override PartName="/ppt/tags/tag99.xml" ContentType="application/vnd.openxmlformats-officedocument.presentationml.tags+xml"/>
  <Override PartName="/ppt/tags/tag990.xml" ContentType="application/vnd.openxmlformats-officedocument.presentationml.tags+xml"/>
  <Override PartName="/ppt/tags/tag991.xml" ContentType="application/vnd.openxmlformats-officedocument.presentationml.tags+xml"/>
  <Override PartName="/ppt/tags/tag992.xml" ContentType="application/vnd.openxmlformats-officedocument.presentationml.tags+xml"/>
  <Override PartName="/ppt/tags/tag993.xml" ContentType="application/vnd.openxmlformats-officedocument.presentationml.tags+xml"/>
  <Override PartName="/ppt/tags/tag994.xml" ContentType="application/vnd.openxmlformats-officedocument.presentationml.tags+xml"/>
  <Override PartName="/ppt/tags/tag995.xml" ContentType="application/vnd.openxmlformats-officedocument.presentationml.tags+xml"/>
  <Override PartName="/ppt/tags/tag996.xml" ContentType="application/vnd.openxmlformats-officedocument.presentationml.tags+xml"/>
  <Override PartName="/ppt/tags/tag997.xml" ContentType="application/vnd.openxmlformats-officedocument.presentationml.tags+xml"/>
  <Override PartName="/ppt/tags/tag998.xml" ContentType="application/vnd.openxmlformats-officedocument.presentationml.tags+xml"/>
  <Override PartName="/ppt/tags/tag99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0" r:id="rId3"/>
    <p:sldMasterId id="2147483672" r:id="rId4"/>
  </p:sldMasterIdLst>
  <p:notesMasterIdLst>
    <p:notesMasterId r:id="rId6"/>
  </p:notesMasterIdLst>
  <p:sldIdLst>
    <p:sldId id="256" r:id="rId5"/>
    <p:sldId id="302" r:id="rId7"/>
    <p:sldId id="268" r:id="rId8"/>
    <p:sldId id="328" r:id="rId9"/>
    <p:sldId id="263" r:id="rId10"/>
    <p:sldId id="337" r:id="rId11"/>
    <p:sldId id="258" r:id="rId12"/>
    <p:sldId id="338" r:id="rId13"/>
    <p:sldId id="339" r:id="rId14"/>
    <p:sldId id="340" r:id="rId15"/>
    <p:sldId id="341" r:id="rId16"/>
    <p:sldId id="342" r:id="rId17"/>
    <p:sldId id="343" r:id="rId18"/>
    <p:sldId id="344" r:id="rId19"/>
    <p:sldId id="345" r:id="rId20"/>
    <p:sldId id="346" r:id="rId21"/>
    <p:sldId id="347" r:id="rId22"/>
    <p:sldId id="348" r:id="rId23"/>
    <p:sldId id="349" r:id="rId24"/>
    <p:sldId id="350" r:id="rId25"/>
    <p:sldId id="351" r:id="rId26"/>
    <p:sldId id="356" r:id="rId27"/>
    <p:sldId id="352" r:id="rId28"/>
    <p:sldId id="353" r:id="rId29"/>
    <p:sldId id="354" r:id="rId30"/>
    <p:sldId id="355" r:id="rId31"/>
    <p:sldId id="357" r:id="rId32"/>
    <p:sldId id="358" r:id="rId33"/>
    <p:sldId id="359" r:id="rId34"/>
    <p:sldId id="360" r:id="rId35"/>
    <p:sldId id="366" r:id="rId36"/>
    <p:sldId id="361" r:id="rId37"/>
    <p:sldId id="264" r:id="rId38"/>
    <p:sldId id="279" r:id="rId39"/>
    <p:sldId id="363" r:id="rId40"/>
    <p:sldId id="364" r:id="rId41"/>
    <p:sldId id="365" r:id="rId42"/>
    <p:sldId id="303" r:id="rId43"/>
    <p:sldId id="325" r:id="rId44"/>
    <p:sldId id="260" r:id="rId45"/>
  </p:sldIdLst>
  <p:sldSz cx="12192000" cy="6858000"/>
  <p:notesSz cx="6858000" cy="9144000"/>
  <p:custDataLst>
    <p:tags r:id="rId50"/>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哒哒 熊猫" initials="哒哒" lastIdx="2" clrIdx="0"/>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7" autoAdjust="0"/>
    <p:restoredTop sz="94660"/>
  </p:normalViewPr>
  <p:slideViewPr>
    <p:cSldViewPr snapToGrid="0">
      <p:cViewPr varScale="1">
        <p:scale>
          <a:sx n="116" d="100"/>
          <a:sy n="116" d="100"/>
        </p:scale>
        <p:origin x="336" y="10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4.xml"/><Relationship Id="rId8" Type="http://schemas.openxmlformats.org/officeDocument/2006/relationships/slide" Target="slides/slide3.xml"/><Relationship Id="rId7" Type="http://schemas.openxmlformats.org/officeDocument/2006/relationships/slide" Target="slides/slide2.xml"/><Relationship Id="rId6" Type="http://schemas.openxmlformats.org/officeDocument/2006/relationships/notesMaster" Target="notesMasters/notesMaster1.xml"/><Relationship Id="rId50" Type="http://schemas.openxmlformats.org/officeDocument/2006/relationships/tags" Target="tags/tag1071.xml"/><Relationship Id="rId5" Type="http://schemas.openxmlformats.org/officeDocument/2006/relationships/slide" Target="slides/slide1.xml"/><Relationship Id="rId49" Type="http://schemas.openxmlformats.org/officeDocument/2006/relationships/commentAuthors" Target="commentAuthors.xml"/><Relationship Id="rId48" Type="http://schemas.openxmlformats.org/officeDocument/2006/relationships/tableStyles" Target="tableStyles.xml"/><Relationship Id="rId47" Type="http://schemas.openxmlformats.org/officeDocument/2006/relationships/viewProps" Target="viewProps.xml"/><Relationship Id="rId46" Type="http://schemas.openxmlformats.org/officeDocument/2006/relationships/presProps" Target="presProps.xml"/><Relationship Id="rId45" Type="http://schemas.openxmlformats.org/officeDocument/2006/relationships/slide" Target="slides/slide40.xml"/><Relationship Id="rId44" Type="http://schemas.openxmlformats.org/officeDocument/2006/relationships/slide" Target="slides/slide39.xml"/><Relationship Id="rId43" Type="http://schemas.openxmlformats.org/officeDocument/2006/relationships/slide" Target="slides/slide38.xml"/><Relationship Id="rId42" Type="http://schemas.openxmlformats.org/officeDocument/2006/relationships/slide" Target="slides/slide37.xml"/><Relationship Id="rId41" Type="http://schemas.openxmlformats.org/officeDocument/2006/relationships/slide" Target="slides/slide36.xml"/><Relationship Id="rId40" Type="http://schemas.openxmlformats.org/officeDocument/2006/relationships/slide" Target="slides/slide35.xml"/><Relationship Id="rId4" Type="http://schemas.openxmlformats.org/officeDocument/2006/relationships/slideMaster" Target="slideMasters/slideMaster3.xml"/><Relationship Id="rId39" Type="http://schemas.openxmlformats.org/officeDocument/2006/relationships/slide" Target="slides/slide34.xml"/><Relationship Id="rId38" Type="http://schemas.openxmlformats.org/officeDocument/2006/relationships/slide" Target="slides/slide33.xml"/><Relationship Id="rId37" Type="http://schemas.openxmlformats.org/officeDocument/2006/relationships/slide" Target="slides/slide32.xml"/><Relationship Id="rId36" Type="http://schemas.openxmlformats.org/officeDocument/2006/relationships/slide" Target="slides/slide31.xml"/><Relationship Id="rId35" Type="http://schemas.openxmlformats.org/officeDocument/2006/relationships/slide" Target="slides/slide30.xml"/><Relationship Id="rId34" Type="http://schemas.openxmlformats.org/officeDocument/2006/relationships/slide" Target="slides/slide29.xml"/><Relationship Id="rId33" Type="http://schemas.openxmlformats.org/officeDocument/2006/relationships/slide" Target="slides/slide28.xml"/><Relationship Id="rId32" Type="http://schemas.openxmlformats.org/officeDocument/2006/relationships/slide" Target="slides/slide27.xml"/><Relationship Id="rId31" Type="http://schemas.openxmlformats.org/officeDocument/2006/relationships/slide" Target="slides/slide26.xml"/><Relationship Id="rId30" Type="http://schemas.openxmlformats.org/officeDocument/2006/relationships/slide" Target="slides/slide25.xml"/><Relationship Id="rId3" Type="http://schemas.openxmlformats.org/officeDocument/2006/relationships/slideMaster" Target="slideMasters/slideMaster2.xml"/><Relationship Id="rId29" Type="http://schemas.openxmlformats.org/officeDocument/2006/relationships/slide" Target="slides/slide24.xml"/><Relationship Id="rId28" Type="http://schemas.openxmlformats.org/officeDocument/2006/relationships/slide" Target="slides/slide23.xml"/><Relationship Id="rId27" Type="http://schemas.openxmlformats.org/officeDocument/2006/relationships/slide" Target="slides/slide22.xml"/><Relationship Id="rId26" Type="http://schemas.openxmlformats.org/officeDocument/2006/relationships/slide" Target="slides/slide21.xml"/><Relationship Id="rId25" Type="http://schemas.openxmlformats.org/officeDocument/2006/relationships/slide" Target="slides/slide20.xml"/><Relationship Id="rId24" Type="http://schemas.openxmlformats.org/officeDocument/2006/relationships/slide" Target="slides/slide19.xml"/><Relationship Id="rId23" Type="http://schemas.openxmlformats.org/officeDocument/2006/relationships/slide" Target="slides/slide18.xml"/><Relationship Id="rId22" Type="http://schemas.openxmlformats.org/officeDocument/2006/relationships/slide" Target="slides/slide17.xml"/><Relationship Id="rId21" Type="http://schemas.openxmlformats.org/officeDocument/2006/relationships/slide" Target="slides/slide16.xml"/><Relationship Id="rId20" Type="http://schemas.openxmlformats.org/officeDocument/2006/relationships/slide" Target="slides/slide15.xml"/><Relationship Id="rId2" Type="http://schemas.openxmlformats.org/officeDocument/2006/relationships/theme" Target="theme/theme1.xml"/><Relationship Id="rId19" Type="http://schemas.openxmlformats.org/officeDocument/2006/relationships/slide" Target="slides/slide14.xml"/><Relationship Id="rId18" Type="http://schemas.openxmlformats.org/officeDocument/2006/relationships/slide" Target="slides/slide13.xml"/><Relationship Id="rId17" Type="http://schemas.openxmlformats.org/officeDocument/2006/relationships/slide" Target="slides/slide12.xml"/><Relationship Id="rId16" Type="http://schemas.openxmlformats.org/officeDocument/2006/relationships/slide" Target="slides/slide11.xml"/><Relationship Id="rId15" Type="http://schemas.openxmlformats.org/officeDocument/2006/relationships/slide" Target="slides/slide10.xml"/><Relationship Id="rId14" Type="http://schemas.openxmlformats.org/officeDocument/2006/relationships/slide" Target="slides/slide9.xml"/><Relationship Id="rId13" Type="http://schemas.openxmlformats.org/officeDocument/2006/relationships/slide" Target="slides/slide8.xml"/><Relationship Id="rId12" Type="http://schemas.openxmlformats.org/officeDocument/2006/relationships/slide" Target="slides/slide7.xml"/><Relationship Id="rId11" Type="http://schemas.openxmlformats.org/officeDocument/2006/relationships/slide" Target="slides/slide6.xml"/><Relationship Id="rId10" Type="http://schemas.openxmlformats.org/officeDocument/2006/relationships/slide" Target="slides/slide5.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2A48B96-639E-45A3-A0BA-2464DFDB1FAA}"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6837353-30EB-4A48-80EB-173D804AEFBD}"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8.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85D0DACE-38E0-42D2-9336-2B707D34BC6D}" type="slidenum">
              <a:rPr lang="zh-CN" altLang="en-US" smtClean="0"/>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85D0DACE-38E0-42D2-9336-2B707D34BC6D}" type="slidenum">
              <a:rPr lang="zh-CN" altLang="en-US" smtClean="0"/>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85D0DACE-38E0-42D2-9336-2B707D34BC6D}"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99" Type="http://schemas.openxmlformats.org/officeDocument/2006/relationships/tags" Target="../tags/tag92.xml"/><Relationship Id="rId98" Type="http://schemas.openxmlformats.org/officeDocument/2006/relationships/tags" Target="../tags/tag91.xml"/><Relationship Id="rId97" Type="http://schemas.openxmlformats.org/officeDocument/2006/relationships/tags" Target="../tags/tag90.xml"/><Relationship Id="rId96" Type="http://schemas.openxmlformats.org/officeDocument/2006/relationships/tags" Target="../tags/tag89.xml"/><Relationship Id="rId95" Type="http://schemas.openxmlformats.org/officeDocument/2006/relationships/tags" Target="../tags/tag88.xml"/><Relationship Id="rId94" Type="http://schemas.openxmlformats.org/officeDocument/2006/relationships/tags" Target="../tags/tag87.xml"/><Relationship Id="rId93" Type="http://schemas.openxmlformats.org/officeDocument/2006/relationships/tags" Target="../tags/tag86.xml"/><Relationship Id="rId92" Type="http://schemas.openxmlformats.org/officeDocument/2006/relationships/tags" Target="../tags/tag85.xml"/><Relationship Id="rId91" Type="http://schemas.openxmlformats.org/officeDocument/2006/relationships/tags" Target="../tags/tag84.xml"/><Relationship Id="rId90" Type="http://schemas.openxmlformats.org/officeDocument/2006/relationships/tags" Target="../tags/tag83.xml"/><Relationship Id="rId9" Type="http://schemas.openxmlformats.org/officeDocument/2006/relationships/tags" Target="../tags/tag9.xml"/><Relationship Id="rId89" Type="http://schemas.openxmlformats.org/officeDocument/2006/relationships/tags" Target="../tags/tag82.xml"/><Relationship Id="rId88" Type="http://schemas.openxmlformats.org/officeDocument/2006/relationships/tags" Target="../tags/tag81.xml"/><Relationship Id="rId87" Type="http://schemas.openxmlformats.org/officeDocument/2006/relationships/tags" Target="../tags/tag80.xml"/><Relationship Id="rId86" Type="http://schemas.openxmlformats.org/officeDocument/2006/relationships/tags" Target="../tags/tag79.xml"/><Relationship Id="rId85" Type="http://schemas.openxmlformats.org/officeDocument/2006/relationships/tags" Target="../tags/tag78.xml"/><Relationship Id="rId84" Type="http://schemas.openxmlformats.org/officeDocument/2006/relationships/tags" Target="../tags/tag77.xml"/><Relationship Id="rId83" Type="http://schemas.openxmlformats.org/officeDocument/2006/relationships/tags" Target="../tags/tag76.xml"/><Relationship Id="rId82" Type="http://schemas.openxmlformats.org/officeDocument/2006/relationships/tags" Target="../tags/tag75.xml"/><Relationship Id="rId81" Type="http://schemas.openxmlformats.org/officeDocument/2006/relationships/tags" Target="../tags/tag74.xml"/><Relationship Id="rId80" Type="http://schemas.openxmlformats.org/officeDocument/2006/relationships/tags" Target="../tags/tag73.xml"/><Relationship Id="rId8" Type="http://schemas.openxmlformats.org/officeDocument/2006/relationships/tags" Target="../tags/tag8.xml"/><Relationship Id="rId79" Type="http://schemas.openxmlformats.org/officeDocument/2006/relationships/tags" Target="../tags/tag72.xml"/><Relationship Id="rId78" Type="http://schemas.openxmlformats.org/officeDocument/2006/relationships/tags" Target="../tags/tag71.xml"/><Relationship Id="rId77" Type="http://schemas.openxmlformats.org/officeDocument/2006/relationships/tags" Target="../tags/tag70.xml"/><Relationship Id="rId76" Type="http://schemas.openxmlformats.org/officeDocument/2006/relationships/tags" Target="../tags/tag69.xml"/><Relationship Id="rId75" Type="http://schemas.openxmlformats.org/officeDocument/2006/relationships/tags" Target="../tags/tag68.xml"/><Relationship Id="rId74" Type="http://schemas.openxmlformats.org/officeDocument/2006/relationships/tags" Target="../tags/tag67.xml"/><Relationship Id="rId73" Type="http://schemas.openxmlformats.org/officeDocument/2006/relationships/tags" Target="../tags/tag66.xml"/><Relationship Id="rId72" Type="http://schemas.openxmlformats.org/officeDocument/2006/relationships/tags" Target="../tags/tag65.xml"/><Relationship Id="rId71" Type="http://schemas.openxmlformats.org/officeDocument/2006/relationships/tags" Target="../tags/tag64.xml"/><Relationship Id="rId70" Type="http://schemas.openxmlformats.org/officeDocument/2006/relationships/tags" Target="../tags/tag63.xml"/><Relationship Id="rId7" Type="http://schemas.openxmlformats.org/officeDocument/2006/relationships/tags" Target="../tags/tag7.xml"/><Relationship Id="rId69" Type="http://schemas.openxmlformats.org/officeDocument/2006/relationships/tags" Target="../tags/tag62.xml"/><Relationship Id="rId68" Type="http://schemas.openxmlformats.org/officeDocument/2006/relationships/tags" Target="../tags/tag61.xml"/><Relationship Id="rId67" Type="http://schemas.openxmlformats.org/officeDocument/2006/relationships/tags" Target="../tags/tag60.xml"/><Relationship Id="rId66" Type="http://schemas.openxmlformats.org/officeDocument/2006/relationships/tags" Target="../tags/tag59.xml"/><Relationship Id="rId65" Type="http://schemas.openxmlformats.org/officeDocument/2006/relationships/tags" Target="../tags/tag58.xml"/><Relationship Id="rId64" Type="http://schemas.openxmlformats.org/officeDocument/2006/relationships/tags" Target="../tags/tag57.xml"/><Relationship Id="rId63" Type="http://schemas.openxmlformats.org/officeDocument/2006/relationships/tags" Target="../tags/tag56.xml"/><Relationship Id="rId62" Type="http://schemas.openxmlformats.org/officeDocument/2006/relationships/tags" Target="../tags/tag55.xml"/><Relationship Id="rId61" Type="http://schemas.openxmlformats.org/officeDocument/2006/relationships/tags" Target="../tags/tag54.xml"/><Relationship Id="rId60" Type="http://schemas.openxmlformats.org/officeDocument/2006/relationships/tags" Target="../tags/tag53.xml"/><Relationship Id="rId6" Type="http://schemas.openxmlformats.org/officeDocument/2006/relationships/tags" Target="../tags/tag6.xml"/><Relationship Id="rId59" Type="http://schemas.openxmlformats.org/officeDocument/2006/relationships/tags" Target="../tags/tag52.xml"/><Relationship Id="rId58" Type="http://schemas.openxmlformats.org/officeDocument/2006/relationships/tags" Target="../tags/tag51.xml"/><Relationship Id="rId57" Type="http://schemas.openxmlformats.org/officeDocument/2006/relationships/image" Target="../media/image8.png"/><Relationship Id="rId56" Type="http://schemas.openxmlformats.org/officeDocument/2006/relationships/tags" Target="../tags/tag50.xml"/><Relationship Id="rId55" Type="http://schemas.openxmlformats.org/officeDocument/2006/relationships/tags" Target="../tags/tag49.xml"/><Relationship Id="rId54" Type="http://schemas.openxmlformats.org/officeDocument/2006/relationships/image" Target="../media/image7.png"/><Relationship Id="rId53" Type="http://schemas.openxmlformats.org/officeDocument/2006/relationships/tags" Target="../tags/tag48.xml"/><Relationship Id="rId52" Type="http://schemas.openxmlformats.org/officeDocument/2006/relationships/image" Target="../media/image6.png"/><Relationship Id="rId51" Type="http://schemas.openxmlformats.org/officeDocument/2006/relationships/tags" Target="../tags/tag47.xml"/><Relationship Id="rId50" Type="http://schemas.openxmlformats.org/officeDocument/2006/relationships/image" Target="../media/image5.png"/><Relationship Id="rId5" Type="http://schemas.openxmlformats.org/officeDocument/2006/relationships/tags" Target="../tags/tag5.xml"/><Relationship Id="rId49" Type="http://schemas.openxmlformats.org/officeDocument/2006/relationships/tags" Target="../tags/tag46.xml"/><Relationship Id="rId48" Type="http://schemas.openxmlformats.org/officeDocument/2006/relationships/image" Target="../media/image4.png"/><Relationship Id="rId47" Type="http://schemas.openxmlformats.org/officeDocument/2006/relationships/tags" Target="../tags/tag45.xml"/><Relationship Id="rId46" Type="http://schemas.openxmlformats.org/officeDocument/2006/relationships/image" Target="../media/image3.png"/><Relationship Id="rId45" Type="http://schemas.openxmlformats.org/officeDocument/2006/relationships/tags" Target="../tags/tag44.xml"/><Relationship Id="rId44" Type="http://schemas.openxmlformats.org/officeDocument/2006/relationships/image" Target="../media/image2.png"/><Relationship Id="rId43" Type="http://schemas.openxmlformats.org/officeDocument/2006/relationships/tags" Target="../tags/tag43.xml"/><Relationship Id="rId42" Type="http://schemas.openxmlformats.org/officeDocument/2006/relationships/tags" Target="../tags/tag42.xml"/><Relationship Id="rId41" Type="http://schemas.openxmlformats.org/officeDocument/2006/relationships/tags" Target="../tags/tag41.xml"/><Relationship Id="rId40" Type="http://schemas.openxmlformats.org/officeDocument/2006/relationships/tags" Target="../tags/tag40.xml"/><Relationship Id="rId4" Type="http://schemas.openxmlformats.org/officeDocument/2006/relationships/tags" Target="../tags/tag4.xml"/><Relationship Id="rId39" Type="http://schemas.openxmlformats.org/officeDocument/2006/relationships/tags" Target="../tags/tag39.xml"/><Relationship Id="rId38" Type="http://schemas.openxmlformats.org/officeDocument/2006/relationships/tags" Target="../tags/tag38.xml"/><Relationship Id="rId37" Type="http://schemas.openxmlformats.org/officeDocument/2006/relationships/tags" Target="../tags/tag37.xml"/><Relationship Id="rId36" Type="http://schemas.openxmlformats.org/officeDocument/2006/relationships/tags" Target="../tags/tag36.xml"/><Relationship Id="rId35" Type="http://schemas.openxmlformats.org/officeDocument/2006/relationships/tags" Target="../tags/tag35.xml"/><Relationship Id="rId34" Type="http://schemas.openxmlformats.org/officeDocument/2006/relationships/tags" Target="../tags/tag34.xml"/><Relationship Id="rId33" Type="http://schemas.openxmlformats.org/officeDocument/2006/relationships/tags" Target="../tags/tag33.xml"/><Relationship Id="rId32" Type="http://schemas.openxmlformats.org/officeDocument/2006/relationships/tags" Target="../tags/tag32.xml"/><Relationship Id="rId31" Type="http://schemas.openxmlformats.org/officeDocument/2006/relationships/tags" Target="../tags/tag31.xml"/><Relationship Id="rId30" Type="http://schemas.openxmlformats.org/officeDocument/2006/relationships/tags" Target="../tags/tag30.xml"/><Relationship Id="rId3" Type="http://schemas.openxmlformats.org/officeDocument/2006/relationships/tags" Target="../tags/tag3.xml"/><Relationship Id="rId29" Type="http://schemas.openxmlformats.org/officeDocument/2006/relationships/tags" Target="../tags/tag29.xml"/><Relationship Id="rId28" Type="http://schemas.openxmlformats.org/officeDocument/2006/relationships/tags" Target="../tags/tag28.xml"/><Relationship Id="rId27" Type="http://schemas.openxmlformats.org/officeDocument/2006/relationships/tags" Target="../tags/tag27.xml"/><Relationship Id="rId26" Type="http://schemas.openxmlformats.org/officeDocument/2006/relationships/tags" Target="../tags/tag26.xml"/><Relationship Id="rId25" Type="http://schemas.openxmlformats.org/officeDocument/2006/relationships/tags" Target="../tags/tag25.xml"/><Relationship Id="rId24" Type="http://schemas.openxmlformats.org/officeDocument/2006/relationships/tags" Target="../tags/tag24.xml"/><Relationship Id="rId23" Type="http://schemas.openxmlformats.org/officeDocument/2006/relationships/tags" Target="../tags/tag23.xml"/><Relationship Id="rId22" Type="http://schemas.openxmlformats.org/officeDocument/2006/relationships/tags" Target="../tags/tag22.xml"/><Relationship Id="rId21" Type="http://schemas.openxmlformats.org/officeDocument/2006/relationships/tags" Target="../tags/tag21.xml"/><Relationship Id="rId20" Type="http://schemas.openxmlformats.org/officeDocument/2006/relationships/tags" Target="../tags/tag20.xml"/><Relationship Id="rId2" Type="http://schemas.openxmlformats.org/officeDocument/2006/relationships/tags" Target="../tags/tag2.xml"/><Relationship Id="rId19" Type="http://schemas.openxmlformats.org/officeDocument/2006/relationships/tags" Target="../tags/tag19.xml"/><Relationship Id="rId18" Type="http://schemas.openxmlformats.org/officeDocument/2006/relationships/tags" Target="../tags/tag18.xml"/><Relationship Id="rId17" Type="http://schemas.openxmlformats.org/officeDocument/2006/relationships/tags" Target="../tags/tag17.xml"/><Relationship Id="rId16" Type="http://schemas.openxmlformats.org/officeDocument/2006/relationships/tags" Target="../tags/tag16.xml"/><Relationship Id="rId15" Type="http://schemas.openxmlformats.org/officeDocument/2006/relationships/tags" Target="../tags/tag15.xml"/><Relationship Id="rId14" Type="http://schemas.openxmlformats.org/officeDocument/2006/relationships/tags" Target="../tags/tag14.xml"/><Relationship Id="rId13" Type="http://schemas.openxmlformats.org/officeDocument/2006/relationships/tags" Target="../tags/tag13.xml"/><Relationship Id="rId12" Type="http://schemas.openxmlformats.org/officeDocument/2006/relationships/tags" Target="../tags/tag12.xml"/><Relationship Id="rId11" Type="http://schemas.openxmlformats.org/officeDocument/2006/relationships/tags" Target="../tags/tag11.xml"/><Relationship Id="rId102" Type="http://schemas.openxmlformats.org/officeDocument/2006/relationships/image" Target="../media/image1.png"/><Relationship Id="rId101" Type="http://schemas.openxmlformats.org/officeDocument/2006/relationships/tags" Target="../tags/tag94.xml"/><Relationship Id="rId100" Type="http://schemas.openxmlformats.org/officeDocument/2006/relationships/tags" Target="../tags/tag93.xml"/><Relationship Id="rId10" Type="http://schemas.openxmlformats.org/officeDocument/2006/relationships/tags" Target="../tags/tag10.xml"/><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9" Type="http://schemas.openxmlformats.org/officeDocument/2006/relationships/tags" Target="../tags/tag101.xml"/><Relationship Id="rId8" Type="http://schemas.openxmlformats.org/officeDocument/2006/relationships/tags" Target="../tags/tag100.xml"/><Relationship Id="rId7" Type="http://schemas.openxmlformats.org/officeDocument/2006/relationships/tags" Target="../tags/tag99.xml"/><Relationship Id="rId6" Type="http://schemas.openxmlformats.org/officeDocument/2006/relationships/tags" Target="../tags/tag98.xml"/><Relationship Id="rId5" Type="http://schemas.openxmlformats.org/officeDocument/2006/relationships/tags" Target="../tags/tag97.xml"/><Relationship Id="rId4" Type="http://schemas.openxmlformats.org/officeDocument/2006/relationships/tags" Target="../tags/tag96.xml"/><Relationship Id="rId3" Type="http://schemas.openxmlformats.org/officeDocument/2006/relationships/image" Target="../media/image7.png"/><Relationship Id="rId22" Type="http://schemas.openxmlformats.org/officeDocument/2006/relationships/tags" Target="../tags/tag114.xml"/><Relationship Id="rId21" Type="http://schemas.openxmlformats.org/officeDocument/2006/relationships/tags" Target="../tags/tag113.xml"/><Relationship Id="rId20" Type="http://schemas.openxmlformats.org/officeDocument/2006/relationships/tags" Target="../tags/tag112.xml"/><Relationship Id="rId2" Type="http://schemas.openxmlformats.org/officeDocument/2006/relationships/tags" Target="../tags/tag95.xml"/><Relationship Id="rId19" Type="http://schemas.openxmlformats.org/officeDocument/2006/relationships/tags" Target="../tags/tag111.xml"/><Relationship Id="rId18" Type="http://schemas.openxmlformats.org/officeDocument/2006/relationships/tags" Target="../tags/tag110.xml"/><Relationship Id="rId17" Type="http://schemas.openxmlformats.org/officeDocument/2006/relationships/tags" Target="../tags/tag109.xml"/><Relationship Id="rId16" Type="http://schemas.openxmlformats.org/officeDocument/2006/relationships/tags" Target="../tags/tag108.xml"/><Relationship Id="rId15" Type="http://schemas.openxmlformats.org/officeDocument/2006/relationships/tags" Target="../tags/tag107.xml"/><Relationship Id="rId14" Type="http://schemas.openxmlformats.org/officeDocument/2006/relationships/tags" Target="../tags/tag106.xml"/><Relationship Id="rId13" Type="http://schemas.openxmlformats.org/officeDocument/2006/relationships/tags" Target="../tags/tag105.xml"/><Relationship Id="rId12" Type="http://schemas.openxmlformats.org/officeDocument/2006/relationships/tags" Target="../tags/tag104.xml"/><Relationship Id="rId11" Type="http://schemas.openxmlformats.org/officeDocument/2006/relationships/tags" Target="../tags/tag103.xml"/><Relationship Id="rId10" Type="http://schemas.openxmlformats.org/officeDocument/2006/relationships/tags" Target="../tags/tag102.xml"/><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9" Type="http://schemas.openxmlformats.org/officeDocument/2006/relationships/tags" Target="../tags/tag122.xml"/><Relationship Id="rId8" Type="http://schemas.openxmlformats.org/officeDocument/2006/relationships/tags" Target="../tags/tag121.xml"/><Relationship Id="rId7" Type="http://schemas.openxmlformats.org/officeDocument/2006/relationships/tags" Target="../tags/tag120.xml"/><Relationship Id="rId65" Type="http://schemas.openxmlformats.org/officeDocument/2006/relationships/tags" Target="../tags/tag173.xml"/><Relationship Id="rId64" Type="http://schemas.openxmlformats.org/officeDocument/2006/relationships/tags" Target="../tags/tag172.xml"/><Relationship Id="rId63" Type="http://schemas.openxmlformats.org/officeDocument/2006/relationships/tags" Target="../tags/tag171.xml"/><Relationship Id="rId62" Type="http://schemas.openxmlformats.org/officeDocument/2006/relationships/tags" Target="../tags/tag170.xml"/><Relationship Id="rId61" Type="http://schemas.openxmlformats.org/officeDocument/2006/relationships/tags" Target="../tags/tag169.xml"/><Relationship Id="rId60" Type="http://schemas.openxmlformats.org/officeDocument/2006/relationships/tags" Target="../tags/tag168.xml"/><Relationship Id="rId6" Type="http://schemas.openxmlformats.org/officeDocument/2006/relationships/tags" Target="../tags/tag119.xml"/><Relationship Id="rId59" Type="http://schemas.openxmlformats.org/officeDocument/2006/relationships/tags" Target="../tags/tag167.xml"/><Relationship Id="rId58" Type="http://schemas.openxmlformats.org/officeDocument/2006/relationships/tags" Target="../tags/tag166.xml"/><Relationship Id="rId57" Type="http://schemas.openxmlformats.org/officeDocument/2006/relationships/tags" Target="../tags/tag165.xml"/><Relationship Id="rId56" Type="http://schemas.openxmlformats.org/officeDocument/2006/relationships/tags" Target="../tags/tag164.xml"/><Relationship Id="rId55" Type="http://schemas.openxmlformats.org/officeDocument/2006/relationships/tags" Target="../tags/tag163.xml"/><Relationship Id="rId54" Type="http://schemas.openxmlformats.org/officeDocument/2006/relationships/tags" Target="../tags/tag162.xml"/><Relationship Id="rId53" Type="http://schemas.openxmlformats.org/officeDocument/2006/relationships/image" Target="../media/image8.png"/><Relationship Id="rId52" Type="http://schemas.openxmlformats.org/officeDocument/2006/relationships/tags" Target="../tags/tag161.xml"/><Relationship Id="rId51" Type="http://schemas.openxmlformats.org/officeDocument/2006/relationships/tags" Target="../tags/tag160.xml"/><Relationship Id="rId50" Type="http://schemas.openxmlformats.org/officeDocument/2006/relationships/image" Target="../media/image6.png"/><Relationship Id="rId5" Type="http://schemas.openxmlformats.org/officeDocument/2006/relationships/tags" Target="../tags/tag118.xml"/><Relationship Id="rId49" Type="http://schemas.openxmlformats.org/officeDocument/2006/relationships/tags" Target="../tags/tag159.xml"/><Relationship Id="rId48" Type="http://schemas.openxmlformats.org/officeDocument/2006/relationships/image" Target="../media/image4.png"/><Relationship Id="rId47" Type="http://schemas.openxmlformats.org/officeDocument/2006/relationships/tags" Target="../tags/tag158.xml"/><Relationship Id="rId46" Type="http://schemas.openxmlformats.org/officeDocument/2006/relationships/image" Target="../media/image3.png"/><Relationship Id="rId45" Type="http://schemas.openxmlformats.org/officeDocument/2006/relationships/tags" Target="../tags/tag157.xml"/><Relationship Id="rId44" Type="http://schemas.openxmlformats.org/officeDocument/2006/relationships/image" Target="../media/image2.png"/><Relationship Id="rId43" Type="http://schemas.openxmlformats.org/officeDocument/2006/relationships/tags" Target="../tags/tag156.xml"/><Relationship Id="rId42" Type="http://schemas.openxmlformats.org/officeDocument/2006/relationships/tags" Target="../tags/tag155.xml"/><Relationship Id="rId41" Type="http://schemas.openxmlformats.org/officeDocument/2006/relationships/tags" Target="../tags/tag154.xml"/><Relationship Id="rId40" Type="http://schemas.openxmlformats.org/officeDocument/2006/relationships/tags" Target="../tags/tag153.xml"/><Relationship Id="rId4" Type="http://schemas.openxmlformats.org/officeDocument/2006/relationships/tags" Target="../tags/tag117.xml"/><Relationship Id="rId39" Type="http://schemas.openxmlformats.org/officeDocument/2006/relationships/tags" Target="../tags/tag152.xml"/><Relationship Id="rId38" Type="http://schemas.openxmlformats.org/officeDocument/2006/relationships/tags" Target="../tags/tag151.xml"/><Relationship Id="rId37" Type="http://schemas.openxmlformats.org/officeDocument/2006/relationships/tags" Target="../tags/tag150.xml"/><Relationship Id="rId36" Type="http://schemas.openxmlformats.org/officeDocument/2006/relationships/tags" Target="../tags/tag149.xml"/><Relationship Id="rId35" Type="http://schemas.openxmlformats.org/officeDocument/2006/relationships/tags" Target="../tags/tag148.xml"/><Relationship Id="rId34" Type="http://schemas.openxmlformats.org/officeDocument/2006/relationships/tags" Target="../tags/tag147.xml"/><Relationship Id="rId33" Type="http://schemas.openxmlformats.org/officeDocument/2006/relationships/tags" Target="../tags/tag146.xml"/><Relationship Id="rId32" Type="http://schemas.openxmlformats.org/officeDocument/2006/relationships/tags" Target="../tags/tag145.xml"/><Relationship Id="rId31" Type="http://schemas.openxmlformats.org/officeDocument/2006/relationships/tags" Target="../tags/tag144.xml"/><Relationship Id="rId30" Type="http://schemas.openxmlformats.org/officeDocument/2006/relationships/tags" Target="../tags/tag143.xml"/><Relationship Id="rId3" Type="http://schemas.openxmlformats.org/officeDocument/2006/relationships/tags" Target="../tags/tag116.xml"/><Relationship Id="rId29" Type="http://schemas.openxmlformats.org/officeDocument/2006/relationships/tags" Target="../tags/tag142.xml"/><Relationship Id="rId28" Type="http://schemas.openxmlformats.org/officeDocument/2006/relationships/tags" Target="../tags/tag141.xml"/><Relationship Id="rId27" Type="http://schemas.openxmlformats.org/officeDocument/2006/relationships/tags" Target="../tags/tag140.xml"/><Relationship Id="rId26" Type="http://schemas.openxmlformats.org/officeDocument/2006/relationships/tags" Target="../tags/tag139.xml"/><Relationship Id="rId25" Type="http://schemas.openxmlformats.org/officeDocument/2006/relationships/tags" Target="../tags/tag138.xml"/><Relationship Id="rId24" Type="http://schemas.openxmlformats.org/officeDocument/2006/relationships/tags" Target="../tags/tag137.xml"/><Relationship Id="rId23" Type="http://schemas.openxmlformats.org/officeDocument/2006/relationships/tags" Target="../tags/tag136.xml"/><Relationship Id="rId22" Type="http://schemas.openxmlformats.org/officeDocument/2006/relationships/tags" Target="../tags/tag135.xml"/><Relationship Id="rId21" Type="http://schemas.openxmlformats.org/officeDocument/2006/relationships/tags" Target="../tags/tag134.xml"/><Relationship Id="rId20" Type="http://schemas.openxmlformats.org/officeDocument/2006/relationships/tags" Target="../tags/tag133.xml"/><Relationship Id="rId2" Type="http://schemas.openxmlformats.org/officeDocument/2006/relationships/tags" Target="../tags/tag115.xml"/><Relationship Id="rId19" Type="http://schemas.openxmlformats.org/officeDocument/2006/relationships/tags" Target="../tags/tag132.xml"/><Relationship Id="rId18" Type="http://schemas.openxmlformats.org/officeDocument/2006/relationships/tags" Target="../tags/tag131.xml"/><Relationship Id="rId17" Type="http://schemas.openxmlformats.org/officeDocument/2006/relationships/tags" Target="../tags/tag130.xml"/><Relationship Id="rId16" Type="http://schemas.openxmlformats.org/officeDocument/2006/relationships/tags" Target="../tags/tag129.xml"/><Relationship Id="rId15" Type="http://schemas.openxmlformats.org/officeDocument/2006/relationships/tags" Target="../tags/tag128.xml"/><Relationship Id="rId14" Type="http://schemas.openxmlformats.org/officeDocument/2006/relationships/tags" Target="../tags/tag127.xml"/><Relationship Id="rId13" Type="http://schemas.openxmlformats.org/officeDocument/2006/relationships/tags" Target="../tags/tag126.xml"/><Relationship Id="rId12" Type="http://schemas.openxmlformats.org/officeDocument/2006/relationships/tags" Target="../tags/tag125.xml"/><Relationship Id="rId11" Type="http://schemas.openxmlformats.org/officeDocument/2006/relationships/tags" Target="../tags/tag124.xml"/><Relationship Id="rId10" Type="http://schemas.openxmlformats.org/officeDocument/2006/relationships/tags" Target="../tags/tag123.xml"/><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99" Type="http://schemas.openxmlformats.org/officeDocument/2006/relationships/tags" Target="../tags/tag264.xml"/><Relationship Id="rId98" Type="http://schemas.openxmlformats.org/officeDocument/2006/relationships/tags" Target="../tags/tag263.xml"/><Relationship Id="rId97" Type="http://schemas.openxmlformats.org/officeDocument/2006/relationships/tags" Target="../tags/tag262.xml"/><Relationship Id="rId96" Type="http://schemas.openxmlformats.org/officeDocument/2006/relationships/tags" Target="../tags/tag261.xml"/><Relationship Id="rId95" Type="http://schemas.openxmlformats.org/officeDocument/2006/relationships/tags" Target="../tags/tag260.xml"/><Relationship Id="rId94" Type="http://schemas.openxmlformats.org/officeDocument/2006/relationships/tags" Target="../tags/tag259.xml"/><Relationship Id="rId93" Type="http://schemas.openxmlformats.org/officeDocument/2006/relationships/tags" Target="../tags/tag258.xml"/><Relationship Id="rId92" Type="http://schemas.openxmlformats.org/officeDocument/2006/relationships/tags" Target="../tags/tag257.xml"/><Relationship Id="rId91" Type="http://schemas.openxmlformats.org/officeDocument/2006/relationships/tags" Target="../tags/tag256.xml"/><Relationship Id="rId90" Type="http://schemas.openxmlformats.org/officeDocument/2006/relationships/tags" Target="../tags/tag255.xml"/><Relationship Id="rId9" Type="http://schemas.openxmlformats.org/officeDocument/2006/relationships/tags" Target="../tags/tag181.xml"/><Relationship Id="rId89" Type="http://schemas.openxmlformats.org/officeDocument/2006/relationships/tags" Target="../tags/tag254.xml"/><Relationship Id="rId88" Type="http://schemas.openxmlformats.org/officeDocument/2006/relationships/tags" Target="../tags/tag253.xml"/><Relationship Id="rId87" Type="http://schemas.openxmlformats.org/officeDocument/2006/relationships/tags" Target="../tags/tag252.xml"/><Relationship Id="rId86" Type="http://schemas.openxmlformats.org/officeDocument/2006/relationships/tags" Target="../tags/tag251.xml"/><Relationship Id="rId85" Type="http://schemas.openxmlformats.org/officeDocument/2006/relationships/tags" Target="../tags/tag250.xml"/><Relationship Id="rId84" Type="http://schemas.openxmlformats.org/officeDocument/2006/relationships/tags" Target="../tags/tag249.xml"/><Relationship Id="rId83" Type="http://schemas.openxmlformats.org/officeDocument/2006/relationships/tags" Target="../tags/tag248.xml"/><Relationship Id="rId82" Type="http://schemas.openxmlformats.org/officeDocument/2006/relationships/tags" Target="../tags/tag247.xml"/><Relationship Id="rId81" Type="http://schemas.openxmlformats.org/officeDocument/2006/relationships/tags" Target="../tags/tag246.xml"/><Relationship Id="rId80" Type="http://schemas.openxmlformats.org/officeDocument/2006/relationships/tags" Target="../tags/tag245.xml"/><Relationship Id="rId8" Type="http://schemas.openxmlformats.org/officeDocument/2006/relationships/tags" Target="../tags/tag180.xml"/><Relationship Id="rId79" Type="http://schemas.openxmlformats.org/officeDocument/2006/relationships/tags" Target="../tags/tag244.xml"/><Relationship Id="rId78" Type="http://schemas.openxmlformats.org/officeDocument/2006/relationships/tags" Target="../tags/tag243.xml"/><Relationship Id="rId77" Type="http://schemas.openxmlformats.org/officeDocument/2006/relationships/tags" Target="../tags/tag242.xml"/><Relationship Id="rId76" Type="http://schemas.openxmlformats.org/officeDocument/2006/relationships/tags" Target="../tags/tag241.xml"/><Relationship Id="rId75" Type="http://schemas.openxmlformats.org/officeDocument/2006/relationships/tags" Target="../tags/tag240.xml"/><Relationship Id="rId74" Type="http://schemas.openxmlformats.org/officeDocument/2006/relationships/tags" Target="../tags/tag239.xml"/><Relationship Id="rId73" Type="http://schemas.openxmlformats.org/officeDocument/2006/relationships/tags" Target="../tags/tag238.xml"/><Relationship Id="rId72" Type="http://schemas.openxmlformats.org/officeDocument/2006/relationships/tags" Target="../tags/tag237.xml"/><Relationship Id="rId71" Type="http://schemas.openxmlformats.org/officeDocument/2006/relationships/tags" Target="../tags/tag236.xml"/><Relationship Id="rId70" Type="http://schemas.openxmlformats.org/officeDocument/2006/relationships/tags" Target="../tags/tag235.xml"/><Relationship Id="rId7" Type="http://schemas.openxmlformats.org/officeDocument/2006/relationships/tags" Target="../tags/tag179.xml"/><Relationship Id="rId69" Type="http://schemas.openxmlformats.org/officeDocument/2006/relationships/tags" Target="../tags/tag234.xml"/><Relationship Id="rId68" Type="http://schemas.openxmlformats.org/officeDocument/2006/relationships/tags" Target="../tags/tag233.xml"/><Relationship Id="rId67" Type="http://schemas.openxmlformats.org/officeDocument/2006/relationships/tags" Target="../tags/tag232.xml"/><Relationship Id="rId66" Type="http://schemas.openxmlformats.org/officeDocument/2006/relationships/tags" Target="../tags/tag231.xml"/><Relationship Id="rId65" Type="http://schemas.openxmlformats.org/officeDocument/2006/relationships/tags" Target="../tags/tag230.xml"/><Relationship Id="rId64" Type="http://schemas.openxmlformats.org/officeDocument/2006/relationships/tags" Target="../tags/tag229.xml"/><Relationship Id="rId63" Type="http://schemas.openxmlformats.org/officeDocument/2006/relationships/tags" Target="../tags/tag228.xml"/><Relationship Id="rId62" Type="http://schemas.openxmlformats.org/officeDocument/2006/relationships/tags" Target="../tags/tag227.xml"/><Relationship Id="rId61" Type="http://schemas.openxmlformats.org/officeDocument/2006/relationships/tags" Target="../tags/tag226.xml"/><Relationship Id="rId60" Type="http://schemas.openxmlformats.org/officeDocument/2006/relationships/tags" Target="../tags/tag225.xml"/><Relationship Id="rId6" Type="http://schemas.openxmlformats.org/officeDocument/2006/relationships/tags" Target="../tags/tag178.xml"/><Relationship Id="rId59" Type="http://schemas.openxmlformats.org/officeDocument/2006/relationships/tags" Target="../tags/tag224.xml"/><Relationship Id="rId58" Type="http://schemas.openxmlformats.org/officeDocument/2006/relationships/tags" Target="../tags/tag223.xml"/><Relationship Id="rId57" Type="http://schemas.openxmlformats.org/officeDocument/2006/relationships/image" Target="../media/image8.png"/><Relationship Id="rId56" Type="http://schemas.openxmlformats.org/officeDocument/2006/relationships/tags" Target="../tags/tag222.xml"/><Relationship Id="rId55" Type="http://schemas.openxmlformats.org/officeDocument/2006/relationships/tags" Target="../tags/tag221.xml"/><Relationship Id="rId54" Type="http://schemas.openxmlformats.org/officeDocument/2006/relationships/image" Target="../media/image7.png"/><Relationship Id="rId53" Type="http://schemas.openxmlformats.org/officeDocument/2006/relationships/tags" Target="../tags/tag220.xml"/><Relationship Id="rId52" Type="http://schemas.openxmlformats.org/officeDocument/2006/relationships/image" Target="../media/image6.png"/><Relationship Id="rId51" Type="http://schemas.openxmlformats.org/officeDocument/2006/relationships/tags" Target="../tags/tag219.xml"/><Relationship Id="rId50" Type="http://schemas.openxmlformats.org/officeDocument/2006/relationships/image" Target="../media/image5.png"/><Relationship Id="rId5" Type="http://schemas.openxmlformats.org/officeDocument/2006/relationships/tags" Target="../tags/tag177.xml"/><Relationship Id="rId49" Type="http://schemas.openxmlformats.org/officeDocument/2006/relationships/tags" Target="../tags/tag218.xml"/><Relationship Id="rId48" Type="http://schemas.openxmlformats.org/officeDocument/2006/relationships/image" Target="../media/image4.png"/><Relationship Id="rId47" Type="http://schemas.openxmlformats.org/officeDocument/2006/relationships/tags" Target="../tags/tag217.xml"/><Relationship Id="rId46" Type="http://schemas.openxmlformats.org/officeDocument/2006/relationships/image" Target="../media/image3.png"/><Relationship Id="rId45" Type="http://schemas.openxmlformats.org/officeDocument/2006/relationships/tags" Target="../tags/tag216.xml"/><Relationship Id="rId44" Type="http://schemas.openxmlformats.org/officeDocument/2006/relationships/image" Target="../media/image2.png"/><Relationship Id="rId43" Type="http://schemas.openxmlformats.org/officeDocument/2006/relationships/tags" Target="../tags/tag215.xml"/><Relationship Id="rId42" Type="http://schemas.openxmlformats.org/officeDocument/2006/relationships/tags" Target="../tags/tag214.xml"/><Relationship Id="rId41" Type="http://schemas.openxmlformats.org/officeDocument/2006/relationships/tags" Target="../tags/tag213.xml"/><Relationship Id="rId40" Type="http://schemas.openxmlformats.org/officeDocument/2006/relationships/tags" Target="../tags/tag212.xml"/><Relationship Id="rId4" Type="http://schemas.openxmlformats.org/officeDocument/2006/relationships/tags" Target="../tags/tag176.xml"/><Relationship Id="rId39" Type="http://schemas.openxmlformats.org/officeDocument/2006/relationships/tags" Target="../tags/tag211.xml"/><Relationship Id="rId38" Type="http://schemas.openxmlformats.org/officeDocument/2006/relationships/tags" Target="../tags/tag210.xml"/><Relationship Id="rId37" Type="http://schemas.openxmlformats.org/officeDocument/2006/relationships/tags" Target="../tags/tag209.xml"/><Relationship Id="rId36" Type="http://schemas.openxmlformats.org/officeDocument/2006/relationships/tags" Target="../tags/tag208.xml"/><Relationship Id="rId35" Type="http://schemas.openxmlformats.org/officeDocument/2006/relationships/tags" Target="../tags/tag207.xml"/><Relationship Id="rId34" Type="http://schemas.openxmlformats.org/officeDocument/2006/relationships/tags" Target="../tags/tag206.xml"/><Relationship Id="rId33" Type="http://schemas.openxmlformats.org/officeDocument/2006/relationships/tags" Target="../tags/tag205.xml"/><Relationship Id="rId32" Type="http://schemas.openxmlformats.org/officeDocument/2006/relationships/tags" Target="../tags/tag204.xml"/><Relationship Id="rId31" Type="http://schemas.openxmlformats.org/officeDocument/2006/relationships/tags" Target="../tags/tag203.xml"/><Relationship Id="rId30" Type="http://schemas.openxmlformats.org/officeDocument/2006/relationships/tags" Target="../tags/tag202.xml"/><Relationship Id="rId3" Type="http://schemas.openxmlformats.org/officeDocument/2006/relationships/tags" Target="../tags/tag175.xml"/><Relationship Id="rId29" Type="http://schemas.openxmlformats.org/officeDocument/2006/relationships/tags" Target="../tags/tag201.xml"/><Relationship Id="rId28" Type="http://schemas.openxmlformats.org/officeDocument/2006/relationships/tags" Target="../tags/tag200.xml"/><Relationship Id="rId27" Type="http://schemas.openxmlformats.org/officeDocument/2006/relationships/tags" Target="../tags/tag199.xml"/><Relationship Id="rId26" Type="http://schemas.openxmlformats.org/officeDocument/2006/relationships/tags" Target="../tags/tag198.xml"/><Relationship Id="rId25" Type="http://schemas.openxmlformats.org/officeDocument/2006/relationships/tags" Target="../tags/tag197.xml"/><Relationship Id="rId24" Type="http://schemas.openxmlformats.org/officeDocument/2006/relationships/tags" Target="../tags/tag196.xml"/><Relationship Id="rId23" Type="http://schemas.openxmlformats.org/officeDocument/2006/relationships/tags" Target="../tags/tag195.xml"/><Relationship Id="rId22" Type="http://schemas.openxmlformats.org/officeDocument/2006/relationships/tags" Target="../tags/tag194.xml"/><Relationship Id="rId21" Type="http://schemas.openxmlformats.org/officeDocument/2006/relationships/tags" Target="../tags/tag193.xml"/><Relationship Id="rId20" Type="http://schemas.openxmlformats.org/officeDocument/2006/relationships/tags" Target="../tags/tag192.xml"/><Relationship Id="rId2" Type="http://schemas.openxmlformats.org/officeDocument/2006/relationships/tags" Target="../tags/tag174.xml"/><Relationship Id="rId19" Type="http://schemas.openxmlformats.org/officeDocument/2006/relationships/tags" Target="../tags/tag191.xml"/><Relationship Id="rId18" Type="http://schemas.openxmlformats.org/officeDocument/2006/relationships/tags" Target="../tags/tag190.xml"/><Relationship Id="rId17" Type="http://schemas.openxmlformats.org/officeDocument/2006/relationships/tags" Target="../tags/tag189.xml"/><Relationship Id="rId16" Type="http://schemas.openxmlformats.org/officeDocument/2006/relationships/tags" Target="../tags/tag188.xml"/><Relationship Id="rId15" Type="http://schemas.openxmlformats.org/officeDocument/2006/relationships/tags" Target="../tags/tag187.xml"/><Relationship Id="rId14" Type="http://schemas.openxmlformats.org/officeDocument/2006/relationships/tags" Target="../tags/tag186.xml"/><Relationship Id="rId13" Type="http://schemas.openxmlformats.org/officeDocument/2006/relationships/tags" Target="../tags/tag185.xml"/><Relationship Id="rId12" Type="http://schemas.openxmlformats.org/officeDocument/2006/relationships/tags" Target="../tags/tag184.xml"/><Relationship Id="rId11" Type="http://schemas.openxmlformats.org/officeDocument/2006/relationships/tags" Target="../tags/tag183.xml"/><Relationship Id="rId100" Type="http://schemas.openxmlformats.org/officeDocument/2006/relationships/image" Target="../media/image1.png"/><Relationship Id="rId10" Type="http://schemas.openxmlformats.org/officeDocument/2006/relationships/tags" Target="../tags/tag182.xml"/><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9" Type="http://schemas.openxmlformats.org/officeDocument/2006/relationships/tags" Target="../tags/tag272.xml"/><Relationship Id="rId8" Type="http://schemas.openxmlformats.org/officeDocument/2006/relationships/tags" Target="../tags/tag271.xml"/><Relationship Id="rId77" Type="http://schemas.openxmlformats.org/officeDocument/2006/relationships/tags" Target="../tags/tag334.xml"/><Relationship Id="rId76" Type="http://schemas.openxmlformats.org/officeDocument/2006/relationships/tags" Target="../tags/tag333.xml"/><Relationship Id="rId75" Type="http://schemas.openxmlformats.org/officeDocument/2006/relationships/tags" Target="../tags/tag332.xml"/><Relationship Id="rId74" Type="http://schemas.openxmlformats.org/officeDocument/2006/relationships/tags" Target="../tags/tag331.xml"/><Relationship Id="rId73" Type="http://schemas.openxmlformats.org/officeDocument/2006/relationships/tags" Target="../tags/tag330.xml"/><Relationship Id="rId72" Type="http://schemas.openxmlformats.org/officeDocument/2006/relationships/tags" Target="../tags/tag329.xml"/><Relationship Id="rId71" Type="http://schemas.openxmlformats.org/officeDocument/2006/relationships/tags" Target="../tags/tag328.xml"/><Relationship Id="rId70" Type="http://schemas.openxmlformats.org/officeDocument/2006/relationships/tags" Target="../tags/tag327.xml"/><Relationship Id="rId7" Type="http://schemas.openxmlformats.org/officeDocument/2006/relationships/tags" Target="../tags/tag270.xml"/><Relationship Id="rId69" Type="http://schemas.openxmlformats.org/officeDocument/2006/relationships/tags" Target="../tags/tag326.xml"/><Relationship Id="rId68" Type="http://schemas.openxmlformats.org/officeDocument/2006/relationships/tags" Target="../tags/tag325.xml"/><Relationship Id="rId67" Type="http://schemas.openxmlformats.org/officeDocument/2006/relationships/tags" Target="../tags/tag324.xml"/><Relationship Id="rId66" Type="http://schemas.openxmlformats.org/officeDocument/2006/relationships/tags" Target="../tags/tag323.xml"/><Relationship Id="rId65" Type="http://schemas.openxmlformats.org/officeDocument/2006/relationships/tags" Target="../tags/tag322.xml"/><Relationship Id="rId64" Type="http://schemas.openxmlformats.org/officeDocument/2006/relationships/tags" Target="../tags/tag321.xml"/><Relationship Id="rId63" Type="http://schemas.openxmlformats.org/officeDocument/2006/relationships/tags" Target="../tags/tag320.xml"/><Relationship Id="rId62" Type="http://schemas.openxmlformats.org/officeDocument/2006/relationships/tags" Target="../tags/tag319.xml"/><Relationship Id="rId61" Type="http://schemas.openxmlformats.org/officeDocument/2006/relationships/tags" Target="../tags/tag318.xml"/><Relationship Id="rId60" Type="http://schemas.openxmlformats.org/officeDocument/2006/relationships/tags" Target="../tags/tag317.xml"/><Relationship Id="rId6" Type="http://schemas.openxmlformats.org/officeDocument/2006/relationships/tags" Target="../tags/tag269.xml"/><Relationship Id="rId59" Type="http://schemas.openxmlformats.org/officeDocument/2006/relationships/tags" Target="../tags/tag316.xml"/><Relationship Id="rId58" Type="http://schemas.openxmlformats.org/officeDocument/2006/relationships/tags" Target="../tags/tag315.xml"/><Relationship Id="rId57" Type="http://schemas.openxmlformats.org/officeDocument/2006/relationships/tags" Target="../tags/tag314.xml"/><Relationship Id="rId56" Type="http://schemas.openxmlformats.org/officeDocument/2006/relationships/tags" Target="../tags/tag313.xml"/><Relationship Id="rId55" Type="http://schemas.openxmlformats.org/officeDocument/2006/relationships/tags" Target="../tags/tag312.xml"/><Relationship Id="rId54" Type="http://schemas.openxmlformats.org/officeDocument/2006/relationships/image" Target="../media/image7.png"/><Relationship Id="rId53" Type="http://schemas.openxmlformats.org/officeDocument/2006/relationships/tags" Target="../tags/tag311.xml"/><Relationship Id="rId52" Type="http://schemas.openxmlformats.org/officeDocument/2006/relationships/image" Target="../media/image6.png"/><Relationship Id="rId51" Type="http://schemas.openxmlformats.org/officeDocument/2006/relationships/tags" Target="../tags/tag310.xml"/><Relationship Id="rId50" Type="http://schemas.openxmlformats.org/officeDocument/2006/relationships/image" Target="../media/image5.png"/><Relationship Id="rId5" Type="http://schemas.openxmlformats.org/officeDocument/2006/relationships/tags" Target="../tags/tag268.xml"/><Relationship Id="rId49" Type="http://schemas.openxmlformats.org/officeDocument/2006/relationships/tags" Target="../tags/tag309.xml"/><Relationship Id="rId48" Type="http://schemas.openxmlformats.org/officeDocument/2006/relationships/image" Target="../media/image4.png"/><Relationship Id="rId47" Type="http://schemas.openxmlformats.org/officeDocument/2006/relationships/tags" Target="../tags/tag308.xml"/><Relationship Id="rId46" Type="http://schemas.openxmlformats.org/officeDocument/2006/relationships/image" Target="../media/image3.png"/><Relationship Id="rId45" Type="http://schemas.openxmlformats.org/officeDocument/2006/relationships/tags" Target="../tags/tag307.xml"/><Relationship Id="rId44" Type="http://schemas.openxmlformats.org/officeDocument/2006/relationships/image" Target="../media/image2.png"/><Relationship Id="rId43" Type="http://schemas.openxmlformats.org/officeDocument/2006/relationships/tags" Target="../tags/tag306.xml"/><Relationship Id="rId42" Type="http://schemas.openxmlformats.org/officeDocument/2006/relationships/tags" Target="../tags/tag305.xml"/><Relationship Id="rId41" Type="http://schemas.openxmlformats.org/officeDocument/2006/relationships/tags" Target="../tags/tag304.xml"/><Relationship Id="rId40" Type="http://schemas.openxmlformats.org/officeDocument/2006/relationships/tags" Target="../tags/tag303.xml"/><Relationship Id="rId4" Type="http://schemas.openxmlformats.org/officeDocument/2006/relationships/tags" Target="../tags/tag267.xml"/><Relationship Id="rId39" Type="http://schemas.openxmlformats.org/officeDocument/2006/relationships/tags" Target="../tags/tag302.xml"/><Relationship Id="rId38" Type="http://schemas.openxmlformats.org/officeDocument/2006/relationships/tags" Target="../tags/tag301.xml"/><Relationship Id="rId37" Type="http://schemas.openxmlformats.org/officeDocument/2006/relationships/tags" Target="../tags/tag300.xml"/><Relationship Id="rId36" Type="http://schemas.openxmlformats.org/officeDocument/2006/relationships/tags" Target="../tags/tag299.xml"/><Relationship Id="rId35" Type="http://schemas.openxmlformats.org/officeDocument/2006/relationships/tags" Target="../tags/tag298.xml"/><Relationship Id="rId34" Type="http://schemas.openxmlformats.org/officeDocument/2006/relationships/tags" Target="../tags/tag297.xml"/><Relationship Id="rId33" Type="http://schemas.openxmlformats.org/officeDocument/2006/relationships/tags" Target="../tags/tag296.xml"/><Relationship Id="rId32" Type="http://schemas.openxmlformats.org/officeDocument/2006/relationships/tags" Target="../tags/tag295.xml"/><Relationship Id="rId31" Type="http://schemas.openxmlformats.org/officeDocument/2006/relationships/tags" Target="../tags/tag294.xml"/><Relationship Id="rId30" Type="http://schemas.openxmlformats.org/officeDocument/2006/relationships/tags" Target="../tags/tag293.xml"/><Relationship Id="rId3" Type="http://schemas.openxmlformats.org/officeDocument/2006/relationships/tags" Target="../tags/tag266.xml"/><Relationship Id="rId29" Type="http://schemas.openxmlformats.org/officeDocument/2006/relationships/tags" Target="../tags/tag292.xml"/><Relationship Id="rId28" Type="http://schemas.openxmlformats.org/officeDocument/2006/relationships/tags" Target="../tags/tag291.xml"/><Relationship Id="rId27" Type="http://schemas.openxmlformats.org/officeDocument/2006/relationships/tags" Target="../tags/tag290.xml"/><Relationship Id="rId26" Type="http://schemas.openxmlformats.org/officeDocument/2006/relationships/tags" Target="../tags/tag289.xml"/><Relationship Id="rId25" Type="http://schemas.openxmlformats.org/officeDocument/2006/relationships/tags" Target="../tags/tag288.xml"/><Relationship Id="rId24" Type="http://schemas.openxmlformats.org/officeDocument/2006/relationships/tags" Target="../tags/tag287.xml"/><Relationship Id="rId23" Type="http://schemas.openxmlformats.org/officeDocument/2006/relationships/tags" Target="../tags/tag286.xml"/><Relationship Id="rId22" Type="http://schemas.openxmlformats.org/officeDocument/2006/relationships/tags" Target="../tags/tag285.xml"/><Relationship Id="rId21" Type="http://schemas.openxmlformats.org/officeDocument/2006/relationships/tags" Target="../tags/tag284.xml"/><Relationship Id="rId20" Type="http://schemas.openxmlformats.org/officeDocument/2006/relationships/tags" Target="../tags/tag283.xml"/><Relationship Id="rId2" Type="http://schemas.openxmlformats.org/officeDocument/2006/relationships/tags" Target="../tags/tag265.xml"/><Relationship Id="rId19" Type="http://schemas.openxmlformats.org/officeDocument/2006/relationships/tags" Target="../tags/tag282.xml"/><Relationship Id="rId18" Type="http://schemas.openxmlformats.org/officeDocument/2006/relationships/tags" Target="../tags/tag281.xml"/><Relationship Id="rId17" Type="http://schemas.openxmlformats.org/officeDocument/2006/relationships/tags" Target="../tags/tag280.xml"/><Relationship Id="rId16" Type="http://schemas.openxmlformats.org/officeDocument/2006/relationships/tags" Target="../tags/tag279.xml"/><Relationship Id="rId15" Type="http://schemas.openxmlformats.org/officeDocument/2006/relationships/tags" Target="../tags/tag278.xml"/><Relationship Id="rId14" Type="http://schemas.openxmlformats.org/officeDocument/2006/relationships/tags" Target="../tags/tag277.xml"/><Relationship Id="rId13" Type="http://schemas.openxmlformats.org/officeDocument/2006/relationships/tags" Target="../tags/tag276.xml"/><Relationship Id="rId12" Type="http://schemas.openxmlformats.org/officeDocument/2006/relationships/tags" Target="../tags/tag275.xml"/><Relationship Id="rId11" Type="http://schemas.openxmlformats.org/officeDocument/2006/relationships/tags" Target="../tags/tag274.xml"/><Relationship Id="rId10" Type="http://schemas.openxmlformats.org/officeDocument/2006/relationships/tags" Target="../tags/tag273.xml"/><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9" Type="http://schemas.openxmlformats.org/officeDocument/2006/relationships/tags" Target="../tags/tag342.xml"/><Relationship Id="rId8" Type="http://schemas.openxmlformats.org/officeDocument/2006/relationships/tags" Target="../tags/tag341.xml"/><Relationship Id="rId79" Type="http://schemas.openxmlformats.org/officeDocument/2006/relationships/tags" Target="../tags/tag406.xml"/><Relationship Id="rId78" Type="http://schemas.openxmlformats.org/officeDocument/2006/relationships/tags" Target="../tags/tag405.xml"/><Relationship Id="rId77" Type="http://schemas.openxmlformats.org/officeDocument/2006/relationships/tags" Target="../tags/tag404.xml"/><Relationship Id="rId76" Type="http://schemas.openxmlformats.org/officeDocument/2006/relationships/tags" Target="../tags/tag403.xml"/><Relationship Id="rId75" Type="http://schemas.openxmlformats.org/officeDocument/2006/relationships/tags" Target="../tags/tag402.xml"/><Relationship Id="rId74" Type="http://schemas.openxmlformats.org/officeDocument/2006/relationships/tags" Target="../tags/tag401.xml"/><Relationship Id="rId73" Type="http://schemas.openxmlformats.org/officeDocument/2006/relationships/tags" Target="../tags/tag400.xml"/><Relationship Id="rId72" Type="http://schemas.openxmlformats.org/officeDocument/2006/relationships/tags" Target="../tags/tag399.xml"/><Relationship Id="rId71" Type="http://schemas.openxmlformats.org/officeDocument/2006/relationships/tags" Target="../tags/tag398.xml"/><Relationship Id="rId70" Type="http://schemas.openxmlformats.org/officeDocument/2006/relationships/tags" Target="../tags/tag397.xml"/><Relationship Id="rId7" Type="http://schemas.openxmlformats.org/officeDocument/2006/relationships/tags" Target="../tags/tag340.xml"/><Relationship Id="rId69" Type="http://schemas.openxmlformats.org/officeDocument/2006/relationships/tags" Target="../tags/tag396.xml"/><Relationship Id="rId68" Type="http://schemas.openxmlformats.org/officeDocument/2006/relationships/tags" Target="../tags/tag395.xml"/><Relationship Id="rId67" Type="http://schemas.openxmlformats.org/officeDocument/2006/relationships/tags" Target="../tags/tag394.xml"/><Relationship Id="rId66" Type="http://schemas.openxmlformats.org/officeDocument/2006/relationships/tags" Target="../tags/tag393.xml"/><Relationship Id="rId65" Type="http://schemas.openxmlformats.org/officeDocument/2006/relationships/tags" Target="../tags/tag392.xml"/><Relationship Id="rId64" Type="http://schemas.openxmlformats.org/officeDocument/2006/relationships/tags" Target="../tags/tag391.xml"/><Relationship Id="rId63" Type="http://schemas.openxmlformats.org/officeDocument/2006/relationships/tags" Target="../tags/tag390.xml"/><Relationship Id="rId62" Type="http://schemas.openxmlformats.org/officeDocument/2006/relationships/tags" Target="../tags/tag389.xml"/><Relationship Id="rId61" Type="http://schemas.openxmlformats.org/officeDocument/2006/relationships/tags" Target="../tags/tag388.xml"/><Relationship Id="rId60" Type="http://schemas.openxmlformats.org/officeDocument/2006/relationships/tags" Target="../tags/tag387.xml"/><Relationship Id="rId6" Type="http://schemas.openxmlformats.org/officeDocument/2006/relationships/tags" Target="../tags/tag339.xml"/><Relationship Id="rId59" Type="http://schemas.openxmlformats.org/officeDocument/2006/relationships/tags" Target="../tags/tag386.xml"/><Relationship Id="rId58" Type="http://schemas.openxmlformats.org/officeDocument/2006/relationships/tags" Target="../tags/tag385.xml"/><Relationship Id="rId57" Type="http://schemas.openxmlformats.org/officeDocument/2006/relationships/tags" Target="../tags/tag384.xml"/><Relationship Id="rId56" Type="http://schemas.openxmlformats.org/officeDocument/2006/relationships/tags" Target="../tags/tag383.xml"/><Relationship Id="rId55" Type="http://schemas.openxmlformats.org/officeDocument/2006/relationships/tags" Target="../tags/tag382.xml"/><Relationship Id="rId54" Type="http://schemas.openxmlformats.org/officeDocument/2006/relationships/image" Target="../media/image7.png"/><Relationship Id="rId53" Type="http://schemas.openxmlformats.org/officeDocument/2006/relationships/tags" Target="../tags/tag381.xml"/><Relationship Id="rId52" Type="http://schemas.openxmlformats.org/officeDocument/2006/relationships/image" Target="../media/image6.png"/><Relationship Id="rId51" Type="http://schemas.openxmlformats.org/officeDocument/2006/relationships/tags" Target="../tags/tag380.xml"/><Relationship Id="rId50" Type="http://schemas.openxmlformats.org/officeDocument/2006/relationships/image" Target="../media/image5.png"/><Relationship Id="rId5" Type="http://schemas.openxmlformats.org/officeDocument/2006/relationships/tags" Target="../tags/tag338.xml"/><Relationship Id="rId49" Type="http://schemas.openxmlformats.org/officeDocument/2006/relationships/tags" Target="../tags/tag379.xml"/><Relationship Id="rId48" Type="http://schemas.openxmlformats.org/officeDocument/2006/relationships/image" Target="../media/image4.png"/><Relationship Id="rId47" Type="http://schemas.openxmlformats.org/officeDocument/2006/relationships/tags" Target="../tags/tag378.xml"/><Relationship Id="rId46" Type="http://schemas.openxmlformats.org/officeDocument/2006/relationships/image" Target="../media/image3.png"/><Relationship Id="rId45" Type="http://schemas.openxmlformats.org/officeDocument/2006/relationships/tags" Target="../tags/tag377.xml"/><Relationship Id="rId44" Type="http://schemas.openxmlformats.org/officeDocument/2006/relationships/image" Target="../media/image2.png"/><Relationship Id="rId43" Type="http://schemas.openxmlformats.org/officeDocument/2006/relationships/tags" Target="../tags/tag376.xml"/><Relationship Id="rId42" Type="http://schemas.openxmlformats.org/officeDocument/2006/relationships/tags" Target="../tags/tag375.xml"/><Relationship Id="rId41" Type="http://schemas.openxmlformats.org/officeDocument/2006/relationships/tags" Target="../tags/tag374.xml"/><Relationship Id="rId40" Type="http://schemas.openxmlformats.org/officeDocument/2006/relationships/tags" Target="../tags/tag373.xml"/><Relationship Id="rId4" Type="http://schemas.openxmlformats.org/officeDocument/2006/relationships/tags" Target="../tags/tag337.xml"/><Relationship Id="rId39" Type="http://schemas.openxmlformats.org/officeDocument/2006/relationships/tags" Target="../tags/tag372.xml"/><Relationship Id="rId38" Type="http://schemas.openxmlformats.org/officeDocument/2006/relationships/tags" Target="../tags/tag371.xml"/><Relationship Id="rId37" Type="http://schemas.openxmlformats.org/officeDocument/2006/relationships/tags" Target="../tags/tag370.xml"/><Relationship Id="rId36" Type="http://schemas.openxmlformats.org/officeDocument/2006/relationships/tags" Target="../tags/tag369.xml"/><Relationship Id="rId35" Type="http://schemas.openxmlformats.org/officeDocument/2006/relationships/tags" Target="../tags/tag368.xml"/><Relationship Id="rId34" Type="http://schemas.openxmlformats.org/officeDocument/2006/relationships/tags" Target="../tags/tag367.xml"/><Relationship Id="rId33" Type="http://schemas.openxmlformats.org/officeDocument/2006/relationships/tags" Target="../tags/tag366.xml"/><Relationship Id="rId32" Type="http://schemas.openxmlformats.org/officeDocument/2006/relationships/tags" Target="../tags/tag365.xml"/><Relationship Id="rId31" Type="http://schemas.openxmlformats.org/officeDocument/2006/relationships/tags" Target="../tags/tag364.xml"/><Relationship Id="rId30" Type="http://schemas.openxmlformats.org/officeDocument/2006/relationships/tags" Target="../tags/tag363.xml"/><Relationship Id="rId3" Type="http://schemas.openxmlformats.org/officeDocument/2006/relationships/tags" Target="../tags/tag336.xml"/><Relationship Id="rId29" Type="http://schemas.openxmlformats.org/officeDocument/2006/relationships/tags" Target="../tags/tag362.xml"/><Relationship Id="rId28" Type="http://schemas.openxmlformats.org/officeDocument/2006/relationships/tags" Target="../tags/tag361.xml"/><Relationship Id="rId27" Type="http://schemas.openxmlformats.org/officeDocument/2006/relationships/tags" Target="../tags/tag360.xml"/><Relationship Id="rId26" Type="http://schemas.openxmlformats.org/officeDocument/2006/relationships/tags" Target="../tags/tag359.xml"/><Relationship Id="rId25" Type="http://schemas.openxmlformats.org/officeDocument/2006/relationships/tags" Target="../tags/tag358.xml"/><Relationship Id="rId24" Type="http://schemas.openxmlformats.org/officeDocument/2006/relationships/tags" Target="../tags/tag357.xml"/><Relationship Id="rId23" Type="http://schemas.openxmlformats.org/officeDocument/2006/relationships/tags" Target="../tags/tag356.xml"/><Relationship Id="rId22" Type="http://schemas.openxmlformats.org/officeDocument/2006/relationships/tags" Target="../tags/tag355.xml"/><Relationship Id="rId21" Type="http://schemas.openxmlformats.org/officeDocument/2006/relationships/tags" Target="../tags/tag354.xml"/><Relationship Id="rId20" Type="http://schemas.openxmlformats.org/officeDocument/2006/relationships/tags" Target="../tags/tag353.xml"/><Relationship Id="rId2" Type="http://schemas.openxmlformats.org/officeDocument/2006/relationships/tags" Target="../tags/tag335.xml"/><Relationship Id="rId19" Type="http://schemas.openxmlformats.org/officeDocument/2006/relationships/tags" Target="../tags/tag352.xml"/><Relationship Id="rId18" Type="http://schemas.openxmlformats.org/officeDocument/2006/relationships/tags" Target="../tags/tag351.xml"/><Relationship Id="rId17" Type="http://schemas.openxmlformats.org/officeDocument/2006/relationships/tags" Target="../tags/tag350.xml"/><Relationship Id="rId16" Type="http://schemas.openxmlformats.org/officeDocument/2006/relationships/tags" Target="../tags/tag349.xml"/><Relationship Id="rId15" Type="http://schemas.openxmlformats.org/officeDocument/2006/relationships/tags" Target="../tags/tag348.xml"/><Relationship Id="rId14" Type="http://schemas.openxmlformats.org/officeDocument/2006/relationships/tags" Target="../tags/tag347.xml"/><Relationship Id="rId13" Type="http://schemas.openxmlformats.org/officeDocument/2006/relationships/tags" Target="../tags/tag346.xml"/><Relationship Id="rId12" Type="http://schemas.openxmlformats.org/officeDocument/2006/relationships/tags" Target="../tags/tag345.xml"/><Relationship Id="rId11" Type="http://schemas.openxmlformats.org/officeDocument/2006/relationships/tags" Target="../tags/tag344.xml"/><Relationship Id="rId10" Type="http://schemas.openxmlformats.org/officeDocument/2006/relationships/tags" Target="../tags/tag343.xml"/><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9" Type="http://schemas.openxmlformats.org/officeDocument/2006/relationships/tags" Target="../tags/tag414.xml"/><Relationship Id="rId8" Type="http://schemas.openxmlformats.org/officeDocument/2006/relationships/tags" Target="../tags/tag413.xml"/><Relationship Id="rId74" Type="http://schemas.openxmlformats.org/officeDocument/2006/relationships/tags" Target="../tags/tag473.xml"/><Relationship Id="rId73" Type="http://schemas.openxmlformats.org/officeDocument/2006/relationships/tags" Target="../tags/tag472.xml"/><Relationship Id="rId72" Type="http://schemas.openxmlformats.org/officeDocument/2006/relationships/tags" Target="../tags/tag471.xml"/><Relationship Id="rId71" Type="http://schemas.openxmlformats.org/officeDocument/2006/relationships/tags" Target="../tags/tag470.xml"/><Relationship Id="rId70" Type="http://schemas.openxmlformats.org/officeDocument/2006/relationships/tags" Target="../tags/tag469.xml"/><Relationship Id="rId7" Type="http://schemas.openxmlformats.org/officeDocument/2006/relationships/tags" Target="../tags/tag412.xml"/><Relationship Id="rId69" Type="http://schemas.openxmlformats.org/officeDocument/2006/relationships/tags" Target="../tags/tag468.xml"/><Relationship Id="rId68" Type="http://schemas.openxmlformats.org/officeDocument/2006/relationships/tags" Target="../tags/tag467.xml"/><Relationship Id="rId67" Type="http://schemas.openxmlformats.org/officeDocument/2006/relationships/tags" Target="../tags/tag466.xml"/><Relationship Id="rId66" Type="http://schemas.openxmlformats.org/officeDocument/2006/relationships/tags" Target="../tags/tag465.xml"/><Relationship Id="rId65" Type="http://schemas.openxmlformats.org/officeDocument/2006/relationships/tags" Target="../tags/tag464.xml"/><Relationship Id="rId64" Type="http://schemas.openxmlformats.org/officeDocument/2006/relationships/tags" Target="../tags/tag463.xml"/><Relationship Id="rId63" Type="http://schemas.openxmlformats.org/officeDocument/2006/relationships/tags" Target="../tags/tag462.xml"/><Relationship Id="rId62" Type="http://schemas.openxmlformats.org/officeDocument/2006/relationships/tags" Target="../tags/tag461.xml"/><Relationship Id="rId61" Type="http://schemas.openxmlformats.org/officeDocument/2006/relationships/tags" Target="../tags/tag460.xml"/><Relationship Id="rId60" Type="http://schemas.openxmlformats.org/officeDocument/2006/relationships/tags" Target="../tags/tag459.xml"/><Relationship Id="rId6" Type="http://schemas.openxmlformats.org/officeDocument/2006/relationships/tags" Target="../tags/tag411.xml"/><Relationship Id="rId59" Type="http://schemas.openxmlformats.org/officeDocument/2006/relationships/tags" Target="../tags/tag458.xml"/><Relationship Id="rId58" Type="http://schemas.openxmlformats.org/officeDocument/2006/relationships/tags" Target="../tags/tag457.xml"/><Relationship Id="rId57" Type="http://schemas.openxmlformats.org/officeDocument/2006/relationships/tags" Target="../tags/tag456.xml"/><Relationship Id="rId56" Type="http://schemas.openxmlformats.org/officeDocument/2006/relationships/tags" Target="../tags/tag455.xml"/><Relationship Id="rId55" Type="http://schemas.openxmlformats.org/officeDocument/2006/relationships/tags" Target="../tags/tag454.xml"/><Relationship Id="rId54" Type="http://schemas.openxmlformats.org/officeDocument/2006/relationships/image" Target="../media/image7.png"/><Relationship Id="rId53" Type="http://schemas.openxmlformats.org/officeDocument/2006/relationships/tags" Target="../tags/tag453.xml"/><Relationship Id="rId52" Type="http://schemas.openxmlformats.org/officeDocument/2006/relationships/image" Target="../media/image6.png"/><Relationship Id="rId51" Type="http://schemas.openxmlformats.org/officeDocument/2006/relationships/tags" Target="../tags/tag452.xml"/><Relationship Id="rId50" Type="http://schemas.openxmlformats.org/officeDocument/2006/relationships/image" Target="../media/image5.png"/><Relationship Id="rId5" Type="http://schemas.openxmlformats.org/officeDocument/2006/relationships/tags" Target="../tags/tag410.xml"/><Relationship Id="rId49" Type="http://schemas.openxmlformats.org/officeDocument/2006/relationships/tags" Target="../tags/tag451.xml"/><Relationship Id="rId48" Type="http://schemas.openxmlformats.org/officeDocument/2006/relationships/image" Target="../media/image4.png"/><Relationship Id="rId47" Type="http://schemas.openxmlformats.org/officeDocument/2006/relationships/tags" Target="../tags/tag450.xml"/><Relationship Id="rId46" Type="http://schemas.openxmlformats.org/officeDocument/2006/relationships/image" Target="../media/image3.png"/><Relationship Id="rId45" Type="http://schemas.openxmlformats.org/officeDocument/2006/relationships/tags" Target="../tags/tag449.xml"/><Relationship Id="rId44" Type="http://schemas.openxmlformats.org/officeDocument/2006/relationships/image" Target="../media/image2.png"/><Relationship Id="rId43" Type="http://schemas.openxmlformats.org/officeDocument/2006/relationships/tags" Target="../tags/tag448.xml"/><Relationship Id="rId42" Type="http://schemas.openxmlformats.org/officeDocument/2006/relationships/tags" Target="../tags/tag447.xml"/><Relationship Id="rId41" Type="http://schemas.openxmlformats.org/officeDocument/2006/relationships/tags" Target="../tags/tag446.xml"/><Relationship Id="rId40" Type="http://schemas.openxmlformats.org/officeDocument/2006/relationships/tags" Target="../tags/tag445.xml"/><Relationship Id="rId4" Type="http://schemas.openxmlformats.org/officeDocument/2006/relationships/tags" Target="../tags/tag409.xml"/><Relationship Id="rId39" Type="http://schemas.openxmlformats.org/officeDocument/2006/relationships/tags" Target="../tags/tag444.xml"/><Relationship Id="rId38" Type="http://schemas.openxmlformats.org/officeDocument/2006/relationships/tags" Target="../tags/tag443.xml"/><Relationship Id="rId37" Type="http://schemas.openxmlformats.org/officeDocument/2006/relationships/tags" Target="../tags/tag442.xml"/><Relationship Id="rId36" Type="http://schemas.openxmlformats.org/officeDocument/2006/relationships/tags" Target="../tags/tag441.xml"/><Relationship Id="rId35" Type="http://schemas.openxmlformats.org/officeDocument/2006/relationships/tags" Target="../tags/tag440.xml"/><Relationship Id="rId34" Type="http://schemas.openxmlformats.org/officeDocument/2006/relationships/tags" Target="../tags/tag439.xml"/><Relationship Id="rId33" Type="http://schemas.openxmlformats.org/officeDocument/2006/relationships/tags" Target="../tags/tag438.xml"/><Relationship Id="rId32" Type="http://schemas.openxmlformats.org/officeDocument/2006/relationships/tags" Target="../tags/tag437.xml"/><Relationship Id="rId31" Type="http://schemas.openxmlformats.org/officeDocument/2006/relationships/tags" Target="../tags/tag436.xml"/><Relationship Id="rId30" Type="http://schemas.openxmlformats.org/officeDocument/2006/relationships/tags" Target="../tags/tag435.xml"/><Relationship Id="rId3" Type="http://schemas.openxmlformats.org/officeDocument/2006/relationships/tags" Target="../tags/tag408.xml"/><Relationship Id="rId29" Type="http://schemas.openxmlformats.org/officeDocument/2006/relationships/tags" Target="../tags/tag434.xml"/><Relationship Id="rId28" Type="http://schemas.openxmlformats.org/officeDocument/2006/relationships/tags" Target="../tags/tag433.xml"/><Relationship Id="rId27" Type="http://schemas.openxmlformats.org/officeDocument/2006/relationships/tags" Target="../tags/tag432.xml"/><Relationship Id="rId26" Type="http://schemas.openxmlformats.org/officeDocument/2006/relationships/tags" Target="../tags/tag431.xml"/><Relationship Id="rId25" Type="http://schemas.openxmlformats.org/officeDocument/2006/relationships/tags" Target="../tags/tag430.xml"/><Relationship Id="rId24" Type="http://schemas.openxmlformats.org/officeDocument/2006/relationships/tags" Target="../tags/tag429.xml"/><Relationship Id="rId23" Type="http://schemas.openxmlformats.org/officeDocument/2006/relationships/tags" Target="../tags/tag428.xml"/><Relationship Id="rId22" Type="http://schemas.openxmlformats.org/officeDocument/2006/relationships/tags" Target="../tags/tag427.xml"/><Relationship Id="rId21" Type="http://schemas.openxmlformats.org/officeDocument/2006/relationships/tags" Target="../tags/tag426.xml"/><Relationship Id="rId20" Type="http://schemas.openxmlformats.org/officeDocument/2006/relationships/tags" Target="../tags/tag425.xml"/><Relationship Id="rId2" Type="http://schemas.openxmlformats.org/officeDocument/2006/relationships/tags" Target="../tags/tag407.xml"/><Relationship Id="rId19" Type="http://schemas.openxmlformats.org/officeDocument/2006/relationships/tags" Target="../tags/tag424.xml"/><Relationship Id="rId18" Type="http://schemas.openxmlformats.org/officeDocument/2006/relationships/tags" Target="../tags/tag423.xml"/><Relationship Id="rId17" Type="http://schemas.openxmlformats.org/officeDocument/2006/relationships/tags" Target="../tags/tag422.xml"/><Relationship Id="rId16" Type="http://schemas.openxmlformats.org/officeDocument/2006/relationships/tags" Target="../tags/tag421.xml"/><Relationship Id="rId15" Type="http://schemas.openxmlformats.org/officeDocument/2006/relationships/tags" Target="../tags/tag420.xml"/><Relationship Id="rId14" Type="http://schemas.openxmlformats.org/officeDocument/2006/relationships/tags" Target="../tags/tag419.xml"/><Relationship Id="rId13" Type="http://schemas.openxmlformats.org/officeDocument/2006/relationships/tags" Target="../tags/tag418.xml"/><Relationship Id="rId12" Type="http://schemas.openxmlformats.org/officeDocument/2006/relationships/tags" Target="../tags/tag417.xml"/><Relationship Id="rId11" Type="http://schemas.openxmlformats.org/officeDocument/2006/relationships/tags" Target="../tags/tag416.xml"/><Relationship Id="rId10" Type="http://schemas.openxmlformats.org/officeDocument/2006/relationships/tags" Target="../tags/tag415.xml"/><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9" Type="http://schemas.openxmlformats.org/officeDocument/2006/relationships/tags" Target="../tags/tag481.xml"/><Relationship Id="rId8" Type="http://schemas.openxmlformats.org/officeDocument/2006/relationships/tags" Target="../tags/tag480.xml"/><Relationship Id="rId74" Type="http://schemas.openxmlformats.org/officeDocument/2006/relationships/tags" Target="../tags/tag540.xml"/><Relationship Id="rId73" Type="http://schemas.openxmlformats.org/officeDocument/2006/relationships/tags" Target="../tags/tag539.xml"/><Relationship Id="rId72" Type="http://schemas.openxmlformats.org/officeDocument/2006/relationships/tags" Target="../tags/tag538.xml"/><Relationship Id="rId71" Type="http://schemas.openxmlformats.org/officeDocument/2006/relationships/tags" Target="../tags/tag537.xml"/><Relationship Id="rId70" Type="http://schemas.openxmlformats.org/officeDocument/2006/relationships/tags" Target="../tags/tag536.xml"/><Relationship Id="rId7" Type="http://schemas.openxmlformats.org/officeDocument/2006/relationships/tags" Target="../tags/tag479.xml"/><Relationship Id="rId69" Type="http://schemas.openxmlformats.org/officeDocument/2006/relationships/tags" Target="../tags/tag535.xml"/><Relationship Id="rId68" Type="http://schemas.openxmlformats.org/officeDocument/2006/relationships/tags" Target="../tags/tag534.xml"/><Relationship Id="rId67" Type="http://schemas.openxmlformats.org/officeDocument/2006/relationships/tags" Target="../tags/tag533.xml"/><Relationship Id="rId66" Type="http://schemas.openxmlformats.org/officeDocument/2006/relationships/tags" Target="../tags/tag532.xml"/><Relationship Id="rId65" Type="http://schemas.openxmlformats.org/officeDocument/2006/relationships/tags" Target="../tags/tag531.xml"/><Relationship Id="rId64" Type="http://schemas.openxmlformats.org/officeDocument/2006/relationships/tags" Target="../tags/tag530.xml"/><Relationship Id="rId63" Type="http://schemas.openxmlformats.org/officeDocument/2006/relationships/tags" Target="../tags/tag529.xml"/><Relationship Id="rId62" Type="http://schemas.openxmlformats.org/officeDocument/2006/relationships/tags" Target="../tags/tag528.xml"/><Relationship Id="rId61" Type="http://schemas.openxmlformats.org/officeDocument/2006/relationships/tags" Target="../tags/tag527.xml"/><Relationship Id="rId60" Type="http://schemas.openxmlformats.org/officeDocument/2006/relationships/tags" Target="../tags/tag526.xml"/><Relationship Id="rId6" Type="http://schemas.openxmlformats.org/officeDocument/2006/relationships/tags" Target="../tags/tag478.xml"/><Relationship Id="rId59" Type="http://schemas.openxmlformats.org/officeDocument/2006/relationships/tags" Target="../tags/tag525.xml"/><Relationship Id="rId58" Type="http://schemas.openxmlformats.org/officeDocument/2006/relationships/tags" Target="../tags/tag524.xml"/><Relationship Id="rId57" Type="http://schemas.openxmlformats.org/officeDocument/2006/relationships/tags" Target="../tags/tag523.xml"/><Relationship Id="rId56" Type="http://schemas.openxmlformats.org/officeDocument/2006/relationships/tags" Target="../tags/tag522.xml"/><Relationship Id="rId55" Type="http://schemas.openxmlformats.org/officeDocument/2006/relationships/tags" Target="../tags/tag521.xml"/><Relationship Id="rId54" Type="http://schemas.openxmlformats.org/officeDocument/2006/relationships/tags" Target="../tags/tag520.xml"/><Relationship Id="rId53" Type="http://schemas.openxmlformats.org/officeDocument/2006/relationships/tags" Target="../tags/tag519.xml"/><Relationship Id="rId52" Type="http://schemas.openxmlformats.org/officeDocument/2006/relationships/tags" Target="../tags/tag518.xml"/><Relationship Id="rId51" Type="http://schemas.openxmlformats.org/officeDocument/2006/relationships/tags" Target="../tags/tag517.xml"/><Relationship Id="rId50" Type="http://schemas.openxmlformats.org/officeDocument/2006/relationships/tags" Target="../tags/tag516.xml"/><Relationship Id="rId5" Type="http://schemas.openxmlformats.org/officeDocument/2006/relationships/tags" Target="../tags/tag477.xml"/><Relationship Id="rId49" Type="http://schemas.openxmlformats.org/officeDocument/2006/relationships/tags" Target="../tags/tag515.xml"/><Relationship Id="rId48" Type="http://schemas.openxmlformats.org/officeDocument/2006/relationships/tags" Target="../tags/tag514.xml"/><Relationship Id="rId47" Type="http://schemas.openxmlformats.org/officeDocument/2006/relationships/tags" Target="../tags/tag513.xml"/><Relationship Id="rId46" Type="http://schemas.openxmlformats.org/officeDocument/2006/relationships/tags" Target="../tags/tag512.xml"/><Relationship Id="rId45" Type="http://schemas.openxmlformats.org/officeDocument/2006/relationships/tags" Target="../tags/tag511.xml"/><Relationship Id="rId44" Type="http://schemas.openxmlformats.org/officeDocument/2006/relationships/tags" Target="../tags/tag510.xml"/><Relationship Id="rId43" Type="http://schemas.openxmlformats.org/officeDocument/2006/relationships/tags" Target="../tags/tag509.xml"/><Relationship Id="rId42" Type="http://schemas.openxmlformats.org/officeDocument/2006/relationships/tags" Target="../tags/tag508.xml"/><Relationship Id="rId41" Type="http://schemas.openxmlformats.org/officeDocument/2006/relationships/tags" Target="../tags/tag507.xml"/><Relationship Id="rId40" Type="http://schemas.openxmlformats.org/officeDocument/2006/relationships/tags" Target="../tags/tag506.xml"/><Relationship Id="rId4" Type="http://schemas.openxmlformats.org/officeDocument/2006/relationships/tags" Target="../tags/tag476.xml"/><Relationship Id="rId39" Type="http://schemas.openxmlformats.org/officeDocument/2006/relationships/tags" Target="../tags/tag505.xml"/><Relationship Id="rId38" Type="http://schemas.openxmlformats.org/officeDocument/2006/relationships/tags" Target="../tags/tag504.xml"/><Relationship Id="rId37" Type="http://schemas.openxmlformats.org/officeDocument/2006/relationships/tags" Target="../tags/tag503.xml"/><Relationship Id="rId36" Type="http://schemas.openxmlformats.org/officeDocument/2006/relationships/tags" Target="../tags/tag502.xml"/><Relationship Id="rId35" Type="http://schemas.openxmlformats.org/officeDocument/2006/relationships/tags" Target="../tags/tag501.xml"/><Relationship Id="rId34" Type="http://schemas.openxmlformats.org/officeDocument/2006/relationships/tags" Target="../tags/tag500.xml"/><Relationship Id="rId33" Type="http://schemas.openxmlformats.org/officeDocument/2006/relationships/tags" Target="../tags/tag499.xml"/><Relationship Id="rId32" Type="http://schemas.openxmlformats.org/officeDocument/2006/relationships/tags" Target="../tags/tag498.xml"/><Relationship Id="rId31" Type="http://schemas.openxmlformats.org/officeDocument/2006/relationships/tags" Target="../tags/tag497.xml"/><Relationship Id="rId30" Type="http://schemas.openxmlformats.org/officeDocument/2006/relationships/image" Target="../media/image2.png"/><Relationship Id="rId3" Type="http://schemas.openxmlformats.org/officeDocument/2006/relationships/tags" Target="../tags/tag475.xml"/><Relationship Id="rId29" Type="http://schemas.openxmlformats.org/officeDocument/2006/relationships/tags" Target="../tags/tag496.xml"/><Relationship Id="rId28" Type="http://schemas.openxmlformats.org/officeDocument/2006/relationships/image" Target="../media/image3.png"/><Relationship Id="rId27" Type="http://schemas.openxmlformats.org/officeDocument/2006/relationships/tags" Target="../tags/tag495.xml"/><Relationship Id="rId26" Type="http://schemas.openxmlformats.org/officeDocument/2006/relationships/image" Target="../media/image4.png"/><Relationship Id="rId25" Type="http://schemas.openxmlformats.org/officeDocument/2006/relationships/tags" Target="../tags/tag494.xml"/><Relationship Id="rId24" Type="http://schemas.openxmlformats.org/officeDocument/2006/relationships/image" Target="../media/image5.png"/><Relationship Id="rId23" Type="http://schemas.openxmlformats.org/officeDocument/2006/relationships/tags" Target="../tags/tag493.xml"/><Relationship Id="rId22" Type="http://schemas.openxmlformats.org/officeDocument/2006/relationships/image" Target="../media/image6.png"/><Relationship Id="rId21" Type="http://schemas.openxmlformats.org/officeDocument/2006/relationships/tags" Target="../tags/tag492.xml"/><Relationship Id="rId20" Type="http://schemas.openxmlformats.org/officeDocument/2006/relationships/image" Target="../media/image7.png"/><Relationship Id="rId2" Type="http://schemas.openxmlformats.org/officeDocument/2006/relationships/tags" Target="../tags/tag474.xml"/><Relationship Id="rId19" Type="http://schemas.openxmlformats.org/officeDocument/2006/relationships/tags" Target="../tags/tag491.xml"/><Relationship Id="rId18" Type="http://schemas.openxmlformats.org/officeDocument/2006/relationships/tags" Target="../tags/tag490.xml"/><Relationship Id="rId17" Type="http://schemas.openxmlformats.org/officeDocument/2006/relationships/tags" Target="../tags/tag489.xml"/><Relationship Id="rId16" Type="http://schemas.openxmlformats.org/officeDocument/2006/relationships/tags" Target="../tags/tag488.xml"/><Relationship Id="rId15" Type="http://schemas.openxmlformats.org/officeDocument/2006/relationships/tags" Target="../tags/tag487.xml"/><Relationship Id="rId14" Type="http://schemas.openxmlformats.org/officeDocument/2006/relationships/tags" Target="../tags/tag486.xml"/><Relationship Id="rId13" Type="http://schemas.openxmlformats.org/officeDocument/2006/relationships/tags" Target="../tags/tag485.xml"/><Relationship Id="rId12" Type="http://schemas.openxmlformats.org/officeDocument/2006/relationships/tags" Target="../tags/tag484.xml"/><Relationship Id="rId11" Type="http://schemas.openxmlformats.org/officeDocument/2006/relationships/tags" Target="../tags/tag483.xml"/><Relationship Id="rId10" Type="http://schemas.openxmlformats.org/officeDocument/2006/relationships/tags" Target="../tags/tag482.xml"/><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9" Type="http://schemas.openxmlformats.org/officeDocument/2006/relationships/tags" Target="../tags/tag548.xml"/><Relationship Id="rId8" Type="http://schemas.openxmlformats.org/officeDocument/2006/relationships/tags" Target="../tags/tag547.xml"/><Relationship Id="rId76" Type="http://schemas.openxmlformats.org/officeDocument/2006/relationships/tags" Target="../tags/tag609.xml"/><Relationship Id="rId75" Type="http://schemas.openxmlformats.org/officeDocument/2006/relationships/tags" Target="../tags/tag608.xml"/><Relationship Id="rId74" Type="http://schemas.openxmlformats.org/officeDocument/2006/relationships/tags" Target="../tags/tag607.xml"/><Relationship Id="rId73" Type="http://schemas.openxmlformats.org/officeDocument/2006/relationships/tags" Target="../tags/tag606.xml"/><Relationship Id="rId72" Type="http://schemas.openxmlformats.org/officeDocument/2006/relationships/tags" Target="../tags/tag605.xml"/><Relationship Id="rId71" Type="http://schemas.openxmlformats.org/officeDocument/2006/relationships/tags" Target="../tags/tag604.xml"/><Relationship Id="rId70" Type="http://schemas.openxmlformats.org/officeDocument/2006/relationships/tags" Target="../tags/tag603.xml"/><Relationship Id="rId7" Type="http://schemas.openxmlformats.org/officeDocument/2006/relationships/tags" Target="../tags/tag546.xml"/><Relationship Id="rId69" Type="http://schemas.openxmlformats.org/officeDocument/2006/relationships/tags" Target="../tags/tag602.xml"/><Relationship Id="rId68" Type="http://schemas.openxmlformats.org/officeDocument/2006/relationships/tags" Target="../tags/tag601.xml"/><Relationship Id="rId67" Type="http://schemas.openxmlformats.org/officeDocument/2006/relationships/tags" Target="../tags/tag600.xml"/><Relationship Id="rId66" Type="http://schemas.openxmlformats.org/officeDocument/2006/relationships/tags" Target="../tags/tag599.xml"/><Relationship Id="rId65" Type="http://schemas.openxmlformats.org/officeDocument/2006/relationships/tags" Target="../tags/tag598.xml"/><Relationship Id="rId64" Type="http://schemas.openxmlformats.org/officeDocument/2006/relationships/tags" Target="../tags/tag597.xml"/><Relationship Id="rId63" Type="http://schemas.openxmlformats.org/officeDocument/2006/relationships/tags" Target="../tags/tag596.xml"/><Relationship Id="rId62" Type="http://schemas.openxmlformats.org/officeDocument/2006/relationships/tags" Target="../tags/tag595.xml"/><Relationship Id="rId61" Type="http://schemas.openxmlformats.org/officeDocument/2006/relationships/tags" Target="../tags/tag594.xml"/><Relationship Id="rId60" Type="http://schemas.openxmlformats.org/officeDocument/2006/relationships/tags" Target="../tags/tag593.xml"/><Relationship Id="rId6" Type="http://schemas.openxmlformats.org/officeDocument/2006/relationships/tags" Target="../tags/tag545.xml"/><Relationship Id="rId59" Type="http://schemas.openxmlformats.org/officeDocument/2006/relationships/tags" Target="../tags/tag592.xml"/><Relationship Id="rId58" Type="http://schemas.openxmlformats.org/officeDocument/2006/relationships/tags" Target="../tags/tag591.xml"/><Relationship Id="rId57" Type="http://schemas.openxmlformats.org/officeDocument/2006/relationships/tags" Target="../tags/tag590.xml"/><Relationship Id="rId56" Type="http://schemas.openxmlformats.org/officeDocument/2006/relationships/tags" Target="../tags/tag589.xml"/><Relationship Id="rId55" Type="http://schemas.openxmlformats.org/officeDocument/2006/relationships/tags" Target="../tags/tag588.xml"/><Relationship Id="rId54" Type="http://schemas.openxmlformats.org/officeDocument/2006/relationships/image" Target="../media/image7.png"/><Relationship Id="rId53" Type="http://schemas.openxmlformats.org/officeDocument/2006/relationships/tags" Target="../tags/tag587.xml"/><Relationship Id="rId52" Type="http://schemas.openxmlformats.org/officeDocument/2006/relationships/image" Target="../media/image6.png"/><Relationship Id="rId51" Type="http://schemas.openxmlformats.org/officeDocument/2006/relationships/tags" Target="../tags/tag586.xml"/><Relationship Id="rId50" Type="http://schemas.openxmlformats.org/officeDocument/2006/relationships/image" Target="../media/image5.png"/><Relationship Id="rId5" Type="http://schemas.openxmlformats.org/officeDocument/2006/relationships/tags" Target="../tags/tag544.xml"/><Relationship Id="rId49" Type="http://schemas.openxmlformats.org/officeDocument/2006/relationships/tags" Target="../tags/tag585.xml"/><Relationship Id="rId48" Type="http://schemas.openxmlformats.org/officeDocument/2006/relationships/image" Target="../media/image4.png"/><Relationship Id="rId47" Type="http://schemas.openxmlformats.org/officeDocument/2006/relationships/tags" Target="../tags/tag584.xml"/><Relationship Id="rId46" Type="http://schemas.openxmlformats.org/officeDocument/2006/relationships/image" Target="../media/image3.png"/><Relationship Id="rId45" Type="http://schemas.openxmlformats.org/officeDocument/2006/relationships/tags" Target="../tags/tag583.xml"/><Relationship Id="rId44" Type="http://schemas.openxmlformats.org/officeDocument/2006/relationships/image" Target="../media/image2.png"/><Relationship Id="rId43" Type="http://schemas.openxmlformats.org/officeDocument/2006/relationships/tags" Target="../tags/tag582.xml"/><Relationship Id="rId42" Type="http://schemas.openxmlformats.org/officeDocument/2006/relationships/tags" Target="../tags/tag581.xml"/><Relationship Id="rId41" Type="http://schemas.openxmlformats.org/officeDocument/2006/relationships/tags" Target="../tags/tag580.xml"/><Relationship Id="rId40" Type="http://schemas.openxmlformats.org/officeDocument/2006/relationships/tags" Target="../tags/tag579.xml"/><Relationship Id="rId4" Type="http://schemas.openxmlformats.org/officeDocument/2006/relationships/tags" Target="../tags/tag543.xml"/><Relationship Id="rId39" Type="http://schemas.openxmlformats.org/officeDocument/2006/relationships/tags" Target="../tags/tag578.xml"/><Relationship Id="rId38" Type="http://schemas.openxmlformats.org/officeDocument/2006/relationships/tags" Target="../tags/tag577.xml"/><Relationship Id="rId37" Type="http://schemas.openxmlformats.org/officeDocument/2006/relationships/tags" Target="../tags/tag576.xml"/><Relationship Id="rId36" Type="http://schemas.openxmlformats.org/officeDocument/2006/relationships/tags" Target="../tags/tag575.xml"/><Relationship Id="rId35" Type="http://schemas.openxmlformats.org/officeDocument/2006/relationships/tags" Target="../tags/tag574.xml"/><Relationship Id="rId34" Type="http://schemas.openxmlformats.org/officeDocument/2006/relationships/tags" Target="../tags/tag573.xml"/><Relationship Id="rId33" Type="http://schemas.openxmlformats.org/officeDocument/2006/relationships/tags" Target="../tags/tag572.xml"/><Relationship Id="rId32" Type="http://schemas.openxmlformats.org/officeDocument/2006/relationships/tags" Target="../tags/tag571.xml"/><Relationship Id="rId31" Type="http://schemas.openxmlformats.org/officeDocument/2006/relationships/tags" Target="../tags/tag570.xml"/><Relationship Id="rId30" Type="http://schemas.openxmlformats.org/officeDocument/2006/relationships/tags" Target="../tags/tag569.xml"/><Relationship Id="rId3" Type="http://schemas.openxmlformats.org/officeDocument/2006/relationships/tags" Target="../tags/tag542.xml"/><Relationship Id="rId29" Type="http://schemas.openxmlformats.org/officeDocument/2006/relationships/tags" Target="../tags/tag568.xml"/><Relationship Id="rId28" Type="http://schemas.openxmlformats.org/officeDocument/2006/relationships/tags" Target="../tags/tag567.xml"/><Relationship Id="rId27" Type="http://schemas.openxmlformats.org/officeDocument/2006/relationships/tags" Target="../tags/tag566.xml"/><Relationship Id="rId26" Type="http://schemas.openxmlformats.org/officeDocument/2006/relationships/tags" Target="../tags/tag565.xml"/><Relationship Id="rId25" Type="http://schemas.openxmlformats.org/officeDocument/2006/relationships/tags" Target="../tags/tag564.xml"/><Relationship Id="rId24" Type="http://schemas.openxmlformats.org/officeDocument/2006/relationships/tags" Target="../tags/tag563.xml"/><Relationship Id="rId23" Type="http://schemas.openxmlformats.org/officeDocument/2006/relationships/tags" Target="../tags/tag562.xml"/><Relationship Id="rId22" Type="http://schemas.openxmlformats.org/officeDocument/2006/relationships/tags" Target="../tags/tag561.xml"/><Relationship Id="rId21" Type="http://schemas.openxmlformats.org/officeDocument/2006/relationships/tags" Target="../tags/tag560.xml"/><Relationship Id="rId20" Type="http://schemas.openxmlformats.org/officeDocument/2006/relationships/tags" Target="../tags/tag559.xml"/><Relationship Id="rId2" Type="http://schemas.openxmlformats.org/officeDocument/2006/relationships/tags" Target="../tags/tag541.xml"/><Relationship Id="rId19" Type="http://schemas.openxmlformats.org/officeDocument/2006/relationships/tags" Target="../tags/tag558.xml"/><Relationship Id="rId18" Type="http://schemas.openxmlformats.org/officeDocument/2006/relationships/tags" Target="../tags/tag557.xml"/><Relationship Id="rId17" Type="http://schemas.openxmlformats.org/officeDocument/2006/relationships/tags" Target="../tags/tag556.xml"/><Relationship Id="rId16" Type="http://schemas.openxmlformats.org/officeDocument/2006/relationships/tags" Target="../tags/tag555.xml"/><Relationship Id="rId15" Type="http://schemas.openxmlformats.org/officeDocument/2006/relationships/tags" Target="../tags/tag554.xml"/><Relationship Id="rId14" Type="http://schemas.openxmlformats.org/officeDocument/2006/relationships/tags" Target="../tags/tag553.xml"/><Relationship Id="rId13" Type="http://schemas.openxmlformats.org/officeDocument/2006/relationships/tags" Target="../tags/tag552.xml"/><Relationship Id="rId12" Type="http://schemas.openxmlformats.org/officeDocument/2006/relationships/tags" Target="../tags/tag551.xml"/><Relationship Id="rId11" Type="http://schemas.openxmlformats.org/officeDocument/2006/relationships/tags" Target="../tags/tag550.xml"/><Relationship Id="rId10" Type="http://schemas.openxmlformats.org/officeDocument/2006/relationships/tags" Target="../tags/tag549.xml"/><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9" Type="http://schemas.openxmlformats.org/officeDocument/2006/relationships/tags" Target="../tags/tag617.xml"/><Relationship Id="rId8" Type="http://schemas.openxmlformats.org/officeDocument/2006/relationships/tags" Target="../tags/tag616.xml"/><Relationship Id="rId76" Type="http://schemas.openxmlformats.org/officeDocument/2006/relationships/tags" Target="../tags/tag678.xml"/><Relationship Id="rId75" Type="http://schemas.openxmlformats.org/officeDocument/2006/relationships/tags" Target="../tags/tag677.xml"/><Relationship Id="rId74" Type="http://schemas.openxmlformats.org/officeDocument/2006/relationships/tags" Target="../tags/tag676.xml"/><Relationship Id="rId73" Type="http://schemas.openxmlformats.org/officeDocument/2006/relationships/tags" Target="../tags/tag675.xml"/><Relationship Id="rId72" Type="http://schemas.openxmlformats.org/officeDocument/2006/relationships/tags" Target="../tags/tag674.xml"/><Relationship Id="rId71" Type="http://schemas.openxmlformats.org/officeDocument/2006/relationships/tags" Target="../tags/tag673.xml"/><Relationship Id="rId70" Type="http://schemas.openxmlformats.org/officeDocument/2006/relationships/tags" Target="../tags/tag672.xml"/><Relationship Id="rId7" Type="http://schemas.openxmlformats.org/officeDocument/2006/relationships/tags" Target="../tags/tag615.xml"/><Relationship Id="rId69" Type="http://schemas.openxmlformats.org/officeDocument/2006/relationships/tags" Target="../tags/tag671.xml"/><Relationship Id="rId68" Type="http://schemas.openxmlformats.org/officeDocument/2006/relationships/tags" Target="../tags/tag670.xml"/><Relationship Id="rId67" Type="http://schemas.openxmlformats.org/officeDocument/2006/relationships/tags" Target="../tags/tag669.xml"/><Relationship Id="rId66" Type="http://schemas.openxmlformats.org/officeDocument/2006/relationships/tags" Target="../tags/tag668.xml"/><Relationship Id="rId65" Type="http://schemas.openxmlformats.org/officeDocument/2006/relationships/tags" Target="../tags/tag667.xml"/><Relationship Id="rId64" Type="http://schemas.openxmlformats.org/officeDocument/2006/relationships/tags" Target="../tags/tag666.xml"/><Relationship Id="rId63" Type="http://schemas.openxmlformats.org/officeDocument/2006/relationships/tags" Target="../tags/tag665.xml"/><Relationship Id="rId62" Type="http://schemas.openxmlformats.org/officeDocument/2006/relationships/tags" Target="../tags/tag664.xml"/><Relationship Id="rId61" Type="http://schemas.openxmlformats.org/officeDocument/2006/relationships/tags" Target="../tags/tag663.xml"/><Relationship Id="rId60" Type="http://schemas.openxmlformats.org/officeDocument/2006/relationships/tags" Target="../tags/tag662.xml"/><Relationship Id="rId6" Type="http://schemas.openxmlformats.org/officeDocument/2006/relationships/tags" Target="../tags/tag614.xml"/><Relationship Id="rId59" Type="http://schemas.openxmlformats.org/officeDocument/2006/relationships/tags" Target="../tags/tag661.xml"/><Relationship Id="rId58" Type="http://schemas.openxmlformats.org/officeDocument/2006/relationships/tags" Target="../tags/tag660.xml"/><Relationship Id="rId57" Type="http://schemas.openxmlformats.org/officeDocument/2006/relationships/tags" Target="../tags/tag659.xml"/><Relationship Id="rId56" Type="http://schemas.openxmlformats.org/officeDocument/2006/relationships/tags" Target="../tags/tag658.xml"/><Relationship Id="rId55" Type="http://schemas.openxmlformats.org/officeDocument/2006/relationships/tags" Target="../tags/tag657.xml"/><Relationship Id="rId54" Type="http://schemas.openxmlformats.org/officeDocument/2006/relationships/image" Target="../media/image7.png"/><Relationship Id="rId53" Type="http://schemas.openxmlformats.org/officeDocument/2006/relationships/tags" Target="../tags/tag656.xml"/><Relationship Id="rId52" Type="http://schemas.openxmlformats.org/officeDocument/2006/relationships/image" Target="../media/image6.png"/><Relationship Id="rId51" Type="http://schemas.openxmlformats.org/officeDocument/2006/relationships/tags" Target="../tags/tag655.xml"/><Relationship Id="rId50" Type="http://schemas.openxmlformats.org/officeDocument/2006/relationships/image" Target="../media/image5.png"/><Relationship Id="rId5" Type="http://schemas.openxmlformats.org/officeDocument/2006/relationships/tags" Target="../tags/tag613.xml"/><Relationship Id="rId49" Type="http://schemas.openxmlformats.org/officeDocument/2006/relationships/tags" Target="../tags/tag654.xml"/><Relationship Id="rId48" Type="http://schemas.openxmlformats.org/officeDocument/2006/relationships/image" Target="../media/image4.png"/><Relationship Id="rId47" Type="http://schemas.openxmlformats.org/officeDocument/2006/relationships/tags" Target="../tags/tag653.xml"/><Relationship Id="rId46" Type="http://schemas.openxmlformats.org/officeDocument/2006/relationships/image" Target="../media/image3.png"/><Relationship Id="rId45" Type="http://schemas.openxmlformats.org/officeDocument/2006/relationships/tags" Target="../tags/tag652.xml"/><Relationship Id="rId44" Type="http://schemas.openxmlformats.org/officeDocument/2006/relationships/image" Target="../media/image2.png"/><Relationship Id="rId43" Type="http://schemas.openxmlformats.org/officeDocument/2006/relationships/tags" Target="../tags/tag651.xml"/><Relationship Id="rId42" Type="http://schemas.openxmlformats.org/officeDocument/2006/relationships/tags" Target="../tags/tag650.xml"/><Relationship Id="rId41" Type="http://schemas.openxmlformats.org/officeDocument/2006/relationships/tags" Target="../tags/tag649.xml"/><Relationship Id="rId40" Type="http://schemas.openxmlformats.org/officeDocument/2006/relationships/tags" Target="../tags/tag648.xml"/><Relationship Id="rId4" Type="http://schemas.openxmlformats.org/officeDocument/2006/relationships/tags" Target="../tags/tag612.xml"/><Relationship Id="rId39" Type="http://schemas.openxmlformats.org/officeDocument/2006/relationships/tags" Target="../tags/tag647.xml"/><Relationship Id="rId38" Type="http://schemas.openxmlformats.org/officeDocument/2006/relationships/tags" Target="../tags/tag646.xml"/><Relationship Id="rId37" Type="http://schemas.openxmlformats.org/officeDocument/2006/relationships/tags" Target="../tags/tag645.xml"/><Relationship Id="rId36" Type="http://schemas.openxmlformats.org/officeDocument/2006/relationships/tags" Target="../tags/tag644.xml"/><Relationship Id="rId35" Type="http://schemas.openxmlformats.org/officeDocument/2006/relationships/tags" Target="../tags/tag643.xml"/><Relationship Id="rId34" Type="http://schemas.openxmlformats.org/officeDocument/2006/relationships/tags" Target="../tags/tag642.xml"/><Relationship Id="rId33" Type="http://schemas.openxmlformats.org/officeDocument/2006/relationships/tags" Target="../tags/tag641.xml"/><Relationship Id="rId32" Type="http://schemas.openxmlformats.org/officeDocument/2006/relationships/tags" Target="../tags/tag640.xml"/><Relationship Id="rId31" Type="http://schemas.openxmlformats.org/officeDocument/2006/relationships/tags" Target="../tags/tag639.xml"/><Relationship Id="rId30" Type="http://schemas.openxmlformats.org/officeDocument/2006/relationships/tags" Target="../tags/tag638.xml"/><Relationship Id="rId3" Type="http://schemas.openxmlformats.org/officeDocument/2006/relationships/tags" Target="../tags/tag611.xml"/><Relationship Id="rId29" Type="http://schemas.openxmlformats.org/officeDocument/2006/relationships/tags" Target="../tags/tag637.xml"/><Relationship Id="rId28" Type="http://schemas.openxmlformats.org/officeDocument/2006/relationships/tags" Target="../tags/tag636.xml"/><Relationship Id="rId27" Type="http://schemas.openxmlformats.org/officeDocument/2006/relationships/tags" Target="../tags/tag635.xml"/><Relationship Id="rId26" Type="http://schemas.openxmlformats.org/officeDocument/2006/relationships/tags" Target="../tags/tag634.xml"/><Relationship Id="rId25" Type="http://schemas.openxmlformats.org/officeDocument/2006/relationships/tags" Target="../tags/tag633.xml"/><Relationship Id="rId24" Type="http://schemas.openxmlformats.org/officeDocument/2006/relationships/tags" Target="../tags/tag632.xml"/><Relationship Id="rId23" Type="http://schemas.openxmlformats.org/officeDocument/2006/relationships/tags" Target="../tags/tag631.xml"/><Relationship Id="rId22" Type="http://schemas.openxmlformats.org/officeDocument/2006/relationships/tags" Target="../tags/tag630.xml"/><Relationship Id="rId21" Type="http://schemas.openxmlformats.org/officeDocument/2006/relationships/tags" Target="../tags/tag629.xml"/><Relationship Id="rId20" Type="http://schemas.openxmlformats.org/officeDocument/2006/relationships/tags" Target="../tags/tag628.xml"/><Relationship Id="rId2" Type="http://schemas.openxmlformats.org/officeDocument/2006/relationships/tags" Target="../tags/tag610.xml"/><Relationship Id="rId19" Type="http://schemas.openxmlformats.org/officeDocument/2006/relationships/tags" Target="../tags/tag627.xml"/><Relationship Id="rId18" Type="http://schemas.openxmlformats.org/officeDocument/2006/relationships/tags" Target="../tags/tag626.xml"/><Relationship Id="rId17" Type="http://schemas.openxmlformats.org/officeDocument/2006/relationships/tags" Target="../tags/tag625.xml"/><Relationship Id="rId16" Type="http://schemas.openxmlformats.org/officeDocument/2006/relationships/tags" Target="../tags/tag624.xml"/><Relationship Id="rId15" Type="http://schemas.openxmlformats.org/officeDocument/2006/relationships/tags" Target="../tags/tag623.xml"/><Relationship Id="rId14" Type="http://schemas.openxmlformats.org/officeDocument/2006/relationships/tags" Target="../tags/tag622.xml"/><Relationship Id="rId13" Type="http://schemas.openxmlformats.org/officeDocument/2006/relationships/tags" Target="../tags/tag621.xml"/><Relationship Id="rId12" Type="http://schemas.openxmlformats.org/officeDocument/2006/relationships/tags" Target="../tags/tag620.xml"/><Relationship Id="rId11" Type="http://schemas.openxmlformats.org/officeDocument/2006/relationships/tags" Target="../tags/tag619.xml"/><Relationship Id="rId10" Type="http://schemas.openxmlformats.org/officeDocument/2006/relationships/tags" Target="../tags/tag618.xml"/><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99" Type="http://schemas.openxmlformats.org/officeDocument/2006/relationships/tags" Target="../tags/tag769.xml"/><Relationship Id="rId98" Type="http://schemas.openxmlformats.org/officeDocument/2006/relationships/tags" Target="../tags/tag768.xml"/><Relationship Id="rId97" Type="http://schemas.openxmlformats.org/officeDocument/2006/relationships/tags" Target="../tags/tag767.xml"/><Relationship Id="rId96" Type="http://schemas.openxmlformats.org/officeDocument/2006/relationships/tags" Target="../tags/tag766.xml"/><Relationship Id="rId95" Type="http://schemas.openxmlformats.org/officeDocument/2006/relationships/tags" Target="../tags/tag765.xml"/><Relationship Id="rId94" Type="http://schemas.openxmlformats.org/officeDocument/2006/relationships/tags" Target="../tags/tag764.xml"/><Relationship Id="rId93" Type="http://schemas.openxmlformats.org/officeDocument/2006/relationships/tags" Target="../tags/tag763.xml"/><Relationship Id="rId92" Type="http://schemas.openxmlformats.org/officeDocument/2006/relationships/tags" Target="../tags/tag762.xml"/><Relationship Id="rId91" Type="http://schemas.openxmlformats.org/officeDocument/2006/relationships/tags" Target="../tags/tag761.xml"/><Relationship Id="rId90" Type="http://schemas.openxmlformats.org/officeDocument/2006/relationships/tags" Target="../tags/tag760.xml"/><Relationship Id="rId9" Type="http://schemas.openxmlformats.org/officeDocument/2006/relationships/tags" Target="../tags/tag686.xml"/><Relationship Id="rId89" Type="http://schemas.openxmlformats.org/officeDocument/2006/relationships/tags" Target="../tags/tag759.xml"/><Relationship Id="rId88" Type="http://schemas.openxmlformats.org/officeDocument/2006/relationships/tags" Target="../tags/tag758.xml"/><Relationship Id="rId87" Type="http://schemas.openxmlformats.org/officeDocument/2006/relationships/tags" Target="../tags/tag757.xml"/><Relationship Id="rId86" Type="http://schemas.openxmlformats.org/officeDocument/2006/relationships/tags" Target="../tags/tag756.xml"/><Relationship Id="rId85" Type="http://schemas.openxmlformats.org/officeDocument/2006/relationships/tags" Target="../tags/tag755.xml"/><Relationship Id="rId84" Type="http://schemas.openxmlformats.org/officeDocument/2006/relationships/tags" Target="../tags/tag754.xml"/><Relationship Id="rId83" Type="http://schemas.openxmlformats.org/officeDocument/2006/relationships/tags" Target="../tags/tag753.xml"/><Relationship Id="rId82" Type="http://schemas.openxmlformats.org/officeDocument/2006/relationships/tags" Target="../tags/tag752.xml"/><Relationship Id="rId81" Type="http://schemas.openxmlformats.org/officeDocument/2006/relationships/tags" Target="../tags/tag751.xml"/><Relationship Id="rId80" Type="http://schemas.openxmlformats.org/officeDocument/2006/relationships/tags" Target="../tags/tag750.xml"/><Relationship Id="rId8" Type="http://schemas.openxmlformats.org/officeDocument/2006/relationships/tags" Target="../tags/tag685.xml"/><Relationship Id="rId79" Type="http://schemas.openxmlformats.org/officeDocument/2006/relationships/tags" Target="../tags/tag749.xml"/><Relationship Id="rId78" Type="http://schemas.openxmlformats.org/officeDocument/2006/relationships/tags" Target="../tags/tag748.xml"/><Relationship Id="rId77" Type="http://schemas.openxmlformats.org/officeDocument/2006/relationships/tags" Target="../tags/tag747.xml"/><Relationship Id="rId76" Type="http://schemas.openxmlformats.org/officeDocument/2006/relationships/tags" Target="../tags/tag746.xml"/><Relationship Id="rId75" Type="http://schemas.openxmlformats.org/officeDocument/2006/relationships/tags" Target="../tags/tag745.xml"/><Relationship Id="rId74" Type="http://schemas.openxmlformats.org/officeDocument/2006/relationships/tags" Target="../tags/tag744.xml"/><Relationship Id="rId73" Type="http://schemas.openxmlformats.org/officeDocument/2006/relationships/tags" Target="../tags/tag743.xml"/><Relationship Id="rId72" Type="http://schemas.openxmlformats.org/officeDocument/2006/relationships/tags" Target="../tags/tag742.xml"/><Relationship Id="rId71" Type="http://schemas.openxmlformats.org/officeDocument/2006/relationships/tags" Target="../tags/tag741.xml"/><Relationship Id="rId70" Type="http://schemas.openxmlformats.org/officeDocument/2006/relationships/tags" Target="../tags/tag740.xml"/><Relationship Id="rId7" Type="http://schemas.openxmlformats.org/officeDocument/2006/relationships/tags" Target="../tags/tag684.xml"/><Relationship Id="rId69" Type="http://schemas.openxmlformats.org/officeDocument/2006/relationships/tags" Target="../tags/tag739.xml"/><Relationship Id="rId68" Type="http://schemas.openxmlformats.org/officeDocument/2006/relationships/tags" Target="../tags/tag738.xml"/><Relationship Id="rId67" Type="http://schemas.openxmlformats.org/officeDocument/2006/relationships/tags" Target="../tags/tag737.xml"/><Relationship Id="rId66" Type="http://schemas.openxmlformats.org/officeDocument/2006/relationships/tags" Target="../tags/tag736.xml"/><Relationship Id="rId65" Type="http://schemas.openxmlformats.org/officeDocument/2006/relationships/tags" Target="../tags/tag735.xml"/><Relationship Id="rId64" Type="http://schemas.openxmlformats.org/officeDocument/2006/relationships/tags" Target="../tags/tag734.xml"/><Relationship Id="rId63" Type="http://schemas.openxmlformats.org/officeDocument/2006/relationships/tags" Target="../tags/tag733.xml"/><Relationship Id="rId62" Type="http://schemas.openxmlformats.org/officeDocument/2006/relationships/tags" Target="../tags/tag732.xml"/><Relationship Id="rId61" Type="http://schemas.openxmlformats.org/officeDocument/2006/relationships/tags" Target="../tags/tag731.xml"/><Relationship Id="rId60" Type="http://schemas.openxmlformats.org/officeDocument/2006/relationships/tags" Target="../tags/tag730.xml"/><Relationship Id="rId6" Type="http://schemas.openxmlformats.org/officeDocument/2006/relationships/tags" Target="../tags/tag683.xml"/><Relationship Id="rId59" Type="http://schemas.openxmlformats.org/officeDocument/2006/relationships/tags" Target="../tags/tag729.xml"/><Relationship Id="rId58" Type="http://schemas.openxmlformats.org/officeDocument/2006/relationships/tags" Target="../tags/tag728.xml"/><Relationship Id="rId57" Type="http://schemas.openxmlformats.org/officeDocument/2006/relationships/image" Target="../media/image8.png"/><Relationship Id="rId56" Type="http://schemas.openxmlformats.org/officeDocument/2006/relationships/tags" Target="../tags/tag727.xml"/><Relationship Id="rId55" Type="http://schemas.openxmlformats.org/officeDocument/2006/relationships/tags" Target="../tags/tag726.xml"/><Relationship Id="rId54" Type="http://schemas.openxmlformats.org/officeDocument/2006/relationships/image" Target="../media/image7.png"/><Relationship Id="rId53" Type="http://schemas.openxmlformats.org/officeDocument/2006/relationships/tags" Target="../tags/tag725.xml"/><Relationship Id="rId52" Type="http://schemas.openxmlformats.org/officeDocument/2006/relationships/image" Target="../media/image6.png"/><Relationship Id="rId51" Type="http://schemas.openxmlformats.org/officeDocument/2006/relationships/tags" Target="../tags/tag724.xml"/><Relationship Id="rId50" Type="http://schemas.openxmlformats.org/officeDocument/2006/relationships/image" Target="../media/image5.png"/><Relationship Id="rId5" Type="http://schemas.openxmlformats.org/officeDocument/2006/relationships/tags" Target="../tags/tag682.xml"/><Relationship Id="rId49" Type="http://schemas.openxmlformats.org/officeDocument/2006/relationships/tags" Target="../tags/tag723.xml"/><Relationship Id="rId48" Type="http://schemas.openxmlformats.org/officeDocument/2006/relationships/image" Target="../media/image4.png"/><Relationship Id="rId47" Type="http://schemas.openxmlformats.org/officeDocument/2006/relationships/tags" Target="../tags/tag722.xml"/><Relationship Id="rId46" Type="http://schemas.openxmlformats.org/officeDocument/2006/relationships/image" Target="../media/image3.png"/><Relationship Id="rId45" Type="http://schemas.openxmlformats.org/officeDocument/2006/relationships/tags" Target="../tags/tag721.xml"/><Relationship Id="rId44" Type="http://schemas.openxmlformats.org/officeDocument/2006/relationships/image" Target="../media/image2.png"/><Relationship Id="rId43" Type="http://schemas.openxmlformats.org/officeDocument/2006/relationships/tags" Target="../tags/tag720.xml"/><Relationship Id="rId42" Type="http://schemas.openxmlformats.org/officeDocument/2006/relationships/tags" Target="../tags/tag719.xml"/><Relationship Id="rId41" Type="http://schemas.openxmlformats.org/officeDocument/2006/relationships/tags" Target="../tags/tag718.xml"/><Relationship Id="rId40" Type="http://schemas.openxmlformats.org/officeDocument/2006/relationships/tags" Target="../tags/tag717.xml"/><Relationship Id="rId4" Type="http://schemas.openxmlformats.org/officeDocument/2006/relationships/tags" Target="../tags/tag681.xml"/><Relationship Id="rId39" Type="http://schemas.openxmlformats.org/officeDocument/2006/relationships/tags" Target="../tags/tag716.xml"/><Relationship Id="rId38" Type="http://schemas.openxmlformats.org/officeDocument/2006/relationships/tags" Target="../tags/tag715.xml"/><Relationship Id="rId37" Type="http://schemas.openxmlformats.org/officeDocument/2006/relationships/tags" Target="../tags/tag714.xml"/><Relationship Id="rId36" Type="http://schemas.openxmlformats.org/officeDocument/2006/relationships/tags" Target="../tags/tag713.xml"/><Relationship Id="rId35" Type="http://schemas.openxmlformats.org/officeDocument/2006/relationships/tags" Target="../tags/tag712.xml"/><Relationship Id="rId34" Type="http://schemas.openxmlformats.org/officeDocument/2006/relationships/tags" Target="../tags/tag711.xml"/><Relationship Id="rId33" Type="http://schemas.openxmlformats.org/officeDocument/2006/relationships/tags" Target="../tags/tag710.xml"/><Relationship Id="rId32" Type="http://schemas.openxmlformats.org/officeDocument/2006/relationships/tags" Target="../tags/tag709.xml"/><Relationship Id="rId31" Type="http://schemas.openxmlformats.org/officeDocument/2006/relationships/tags" Target="../tags/tag708.xml"/><Relationship Id="rId30" Type="http://schemas.openxmlformats.org/officeDocument/2006/relationships/tags" Target="../tags/tag707.xml"/><Relationship Id="rId3" Type="http://schemas.openxmlformats.org/officeDocument/2006/relationships/tags" Target="../tags/tag680.xml"/><Relationship Id="rId29" Type="http://schemas.openxmlformats.org/officeDocument/2006/relationships/tags" Target="../tags/tag706.xml"/><Relationship Id="rId28" Type="http://schemas.openxmlformats.org/officeDocument/2006/relationships/tags" Target="../tags/tag705.xml"/><Relationship Id="rId27" Type="http://schemas.openxmlformats.org/officeDocument/2006/relationships/tags" Target="../tags/tag704.xml"/><Relationship Id="rId26" Type="http://schemas.openxmlformats.org/officeDocument/2006/relationships/tags" Target="../tags/tag703.xml"/><Relationship Id="rId25" Type="http://schemas.openxmlformats.org/officeDocument/2006/relationships/tags" Target="../tags/tag702.xml"/><Relationship Id="rId24" Type="http://schemas.openxmlformats.org/officeDocument/2006/relationships/tags" Target="../tags/tag701.xml"/><Relationship Id="rId23" Type="http://schemas.openxmlformats.org/officeDocument/2006/relationships/tags" Target="../tags/tag700.xml"/><Relationship Id="rId22" Type="http://schemas.openxmlformats.org/officeDocument/2006/relationships/tags" Target="../tags/tag699.xml"/><Relationship Id="rId21" Type="http://schemas.openxmlformats.org/officeDocument/2006/relationships/tags" Target="../tags/tag698.xml"/><Relationship Id="rId20" Type="http://schemas.openxmlformats.org/officeDocument/2006/relationships/tags" Target="../tags/tag697.xml"/><Relationship Id="rId2" Type="http://schemas.openxmlformats.org/officeDocument/2006/relationships/tags" Target="../tags/tag679.xml"/><Relationship Id="rId19" Type="http://schemas.openxmlformats.org/officeDocument/2006/relationships/tags" Target="../tags/tag696.xml"/><Relationship Id="rId18" Type="http://schemas.openxmlformats.org/officeDocument/2006/relationships/tags" Target="../tags/tag695.xml"/><Relationship Id="rId17" Type="http://schemas.openxmlformats.org/officeDocument/2006/relationships/tags" Target="../tags/tag694.xml"/><Relationship Id="rId16" Type="http://schemas.openxmlformats.org/officeDocument/2006/relationships/tags" Target="../tags/tag693.xml"/><Relationship Id="rId15" Type="http://schemas.openxmlformats.org/officeDocument/2006/relationships/tags" Target="../tags/tag692.xml"/><Relationship Id="rId14" Type="http://schemas.openxmlformats.org/officeDocument/2006/relationships/tags" Target="../tags/tag691.xml"/><Relationship Id="rId13" Type="http://schemas.openxmlformats.org/officeDocument/2006/relationships/tags" Target="../tags/tag690.xml"/><Relationship Id="rId12" Type="http://schemas.openxmlformats.org/officeDocument/2006/relationships/tags" Target="../tags/tag689.xml"/><Relationship Id="rId11" Type="http://schemas.openxmlformats.org/officeDocument/2006/relationships/tags" Target="../tags/tag688.xml"/><Relationship Id="rId100" Type="http://schemas.openxmlformats.org/officeDocument/2006/relationships/tags" Target="../tags/tag770.xml"/><Relationship Id="rId10" Type="http://schemas.openxmlformats.org/officeDocument/2006/relationships/tags" Target="../tags/tag687.xml"/><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9" Type="http://schemas.openxmlformats.org/officeDocument/2006/relationships/tags" Target="../tags/tag849.xml"/><Relationship Id="rId8" Type="http://schemas.openxmlformats.org/officeDocument/2006/relationships/tags" Target="../tags/tag848.xml"/><Relationship Id="rId7" Type="http://schemas.openxmlformats.org/officeDocument/2006/relationships/tags" Target="../tags/tag847.xml"/><Relationship Id="rId6" Type="http://schemas.openxmlformats.org/officeDocument/2006/relationships/tags" Target="../tags/tag846.xml"/><Relationship Id="rId5" Type="http://schemas.openxmlformats.org/officeDocument/2006/relationships/tags" Target="../tags/tag845.xml"/><Relationship Id="rId4" Type="http://schemas.openxmlformats.org/officeDocument/2006/relationships/tags" Target="../tags/tag844.xml"/><Relationship Id="rId30" Type="http://schemas.openxmlformats.org/officeDocument/2006/relationships/tags" Target="../tags/tag870.xml"/><Relationship Id="rId3" Type="http://schemas.openxmlformats.org/officeDocument/2006/relationships/tags" Target="../tags/tag843.xml"/><Relationship Id="rId29" Type="http://schemas.openxmlformats.org/officeDocument/2006/relationships/tags" Target="../tags/tag869.xml"/><Relationship Id="rId28" Type="http://schemas.openxmlformats.org/officeDocument/2006/relationships/tags" Target="../tags/tag868.xml"/><Relationship Id="rId27" Type="http://schemas.openxmlformats.org/officeDocument/2006/relationships/tags" Target="../tags/tag867.xml"/><Relationship Id="rId26" Type="http://schemas.openxmlformats.org/officeDocument/2006/relationships/tags" Target="../tags/tag866.xml"/><Relationship Id="rId25" Type="http://schemas.openxmlformats.org/officeDocument/2006/relationships/tags" Target="../tags/tag865.xml"/><Relationship Id="rId24" Type="http://schemas.openxmlformats.org/officeDocument/2006/relationships/tags" Target="../tags/tag864.xml"/><Relationship Id="rId23" Type="http://schemas.openxmlformats.org/officeDocument/2006/relationships/tags" Target="../tags/tag863.xml"/><Relationship Id="rId22" Type="http://schemas.openxmlformats.org/officeDocument/2006/relationships/tags" Target="../tags/tag862.xml"/><Relationship Id="rId21" Type="http://schemas.openxmlformats.org/officeDocument/2006/relationships/tags" Target="../tags/tag861.xml"/><Relationship Id="rId20" Type="http://schemas.openxmlformats.org/officeDocument/2006/relationships/tags" Target="../tags/tag860.xml"/><Relationship Id="rId2" Type="http://schemas.openxmlformats.org/officeDocument/2006/relationships/tags" Target="../tags/tag842.xml"/><Relationship Id="rId19" Type="http://schemas.openxmlformats.org/officeDocument/2006/relationships/tags" Target="../tags/tag859.xml"/><Relationship Id="rId18" Type="http://schemas.openxmlformats.org/officeDocument/2006/relationships/tags" Target="../tags/tag858.xml"/><Relationship Id="rId17" Type="http://schemas.openxmlformats.org/officeDocument/2006/relationships/tags" Target="../tags/tag857.xml"/><Relationship Id="rId16" Type="http://schemas.openxmlformats.org/officeDocument/2006/relationships/tags" Target="../tags/tag856.xml"/><Relationship Id="rId15" Type="http://schemas.openxmlformats.org/officeDocument/2006/relationships/tags" Target="../tags/tag855.xml"/><Relationship Id="rId14" Type="http://schemas.openxmlformats.org/officeDocument/2006/relationships/tags" Target="../tags/tag854.xml"/><Relationship Id="rId13" Type="http://schemas.openxmlformats.org/officeDocument/2006/relationships/tags" Target="../tags/tag853.xml"/><Relationship Id="rId12" Type="http://schemas.openxmlformats.org/officeDocument/2006/relationships/tags" Target="../tags/tag852.xml"/><Relationship Id="rId11" Type="http://schemas.openxmlformats.org/officeDocument/2006/relationships/tags" Target="../tags/tag851.xml"/><Relationship Id="rId10" Type="http://schemas.openxmlformats.org/officeDocument/2006/relationships/tags" Target="../tags/tag850.xml"/><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6" Type="http://schemas.openxmlformats.org/officeDocument/2006/relationships/tags" Target="../tags/tag875.xml"/><Relationship Id="rId5" Type="http://schemas.openxmlformats.org/officeDocument/2006/relationships/tags" Target="../tags/tag874.xml"/><Relationship Id="rId4" Type="http://schemas.openxmlformats.org/officeDocument/2006/relationships/tags" Target="../tags/tag873.xml"/><Relationship Id="rId3" Type="http://schemas.openxmlformats.org/officeDocument/2006/relationships/tags" Target="../tags/tag872.xml"/><Relationship Id="rId2" Type="http://schemas.openxmlformats.org/officeDocument/2006/relationships/tags" Target="../tags/tag871.xml"/><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9" Type="http://schemas.openxmlformats.org/officeDocument/2006/relationships/tags" Target="../tags/tag883.xml"/><Relationship Id="rId8" Type="http://schemas.openxmlformats.org/officeDocument/2006/relationships/tags" Target="../tags/tag882.xml"/><Relationship Id="rId7" Type="http://schemas.openxmlformats.org/officeDocument/2006/relationships/tags" Target="../tags/tag881.xml"/><Relationship Id="rId6" Type="http://schemas.openxmlformats.org/officeDocument/2006/relationships/tags" Target="../tags/tag880.xml"/><Relationship Id="rId5" Type="http://schemas.openxmlformats.org/officeDocument/2006/relationships/tags" Target="../tags/tag879.xml"/><Relationship Id="rId4" Type="http://schemas.openxmlformats.org/officeDocument/2006/relationships/tags" Target="../tags/tag878.xml"/><Relationship Id="rId3" Type="http://schemas.openxmlformats.org/officeDocument/2006/relationships/tags" Target="../tags/tag877.xml"/><Relationship Id="rId27" Type="http://schemas.openxmlformats.org/officeDocument/2006/relationships/tags" Target="../tags/tag901.xml"/><Relationship Id="rId26" Type="http://schemas.openxmlformats.org/officeDocument/2006/relationships/tags" Target="../tags/tag900.xml"/><Relationship Id="rId25" Type="http://schemas.openxmlformats.org/officeDocument/2006/relationships/tags" Target="../tags/tag899.xml"/><Relationship Id="rId24" Type="http://schemas.openxmlformats.org/officeDocument/2006/relationships/tags" Target="../tags/tag898.xml"/><Relationship Id="rId23" Type="http://schemas.openxmlformats.org/officeDocument/2006/relationships/tags" Target="../tags/tag897.xml"/><Relationship Id="rId22" Type="http://schemas.openxmlformats.org/officeDocument/2006/relationships/tags" Target="../tags/tag896.xml"/><Relationship Id="rId21" Type="http://schemas.openxmlformats.org/officeDocument/2006/relationships/tags" Target="../tags/tag895.xml"/><Relationship Id="rId20" Type="http://schemas.openxmlformats.org/officeDocument/2006/relationships/tags" Target="../tags/tag894.xml"/><Relationship Id="rId2" Type="http://schemas.openxmlformats.org/officeDocument/2006/relationships/tags" Target="../tags/tag876.xml"/><Relationship Id="rId19" Type="http://schemas.openxmlformats.org/officeDocument/2006/relationships/tags" Target="../tags/tag893.xml"/><Relationship Id="rId18" Type="http://schemas.openxmlformats.org/officeDocument/2006/relationships/tags" Target="../tags/tag892.xml"/><Relationship Id="rId17" Type="http://schemas.openxmlformats.org/officeDocument/2006/relationships/tags" Target="../tags/tag891.xml"/><Relationship Id="rId16" Type="http://schemas.openxmlformats.org/officeDocument/2006/relationships/tags" Target="../tags/tag890.xml"/><Relationship Id="rId15" Type="http://schemas.openxmlformats.org/officeDocument/2006/relationships/tags" Target="../tags/tag889.xml"/><Relationship Id="rId14" Type="http://schemas.openxmlformats.org/officeDocument/2006/relationships/tags" Target="../tags/tag888.xml"/><Relationship Id="rId13" Type="http://schemas.openxmlformats.org/officeDocument/2006/relationships/tags" Target="../tags/tag887.xml"/><Relationship Id="rId12" Type="http://schemas.openxmlformats.org/officeDocument/2006/relationships/tags" Target="../tags/tag886.xml"/><Relationship Id="rId11" Type="http://schemas.openxmlformats.org/officeDocument/2006/relationships/tags" Target="../tags/tag885.xml"/><Relationship Id="rId10" Type="http://schemas.openxmlformats.org/officeDocument/2006/relationships/tags" Target="../tags/tag884.xml"/><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9" Type="http://schemas.openxmlformats.org/officeDocument/2006/relationships/tags" Target="../tags/tag909.xml"/><Relationship Id="rId8" Type="http://schemas.openxmlformats.org/officeDocument/2006/relationships/tags" Target="../tags/tag908.xml"/><Relationship Id="rId7" Type="http://schemas.openxmlformats.org/officeDocument/2006/relationships/tags" Target="../tags/tag907.xml"/><Relationship Id="rId6" Type="http://schemas.openxmlformats.org/officeDocument/2006/relationships/tags" Target="../tags/tag906.xml"/><Relationship Id="rId5" Type="http://schemas.openxmlformats.org/officeDocument/2006/relationships/tags" Target="../tags/tag905.xml"/><Relationship Id="rId4" Type="http://schemas.openxmlformats.org/officeDocument/2006/relationships/tags" Target="../tags/tag904.xml"/><Relationship Id="rId3" Type="http://schemas.openxmlformats.org/officeDocument/2006/relationships/tags" Target="../tags/tag903.xml"/><Relationship Id="rId2" Type="http://schemas.openxmlformats.org/officeDocument/2006/relationships/tags" Target="../tags/tag902.xml"/><Relationship Id="rId16" Type="http://schemas.openxmlformats.org/officeDocument/2006/relationships/tags" Target="../tags/tag916.xml"/><Relationship Id="rId15" Type="http://schemas.openxmlformats.org/officeDocument/2006/relationships/tags" Target="../tags/tag915.xml"/><Relationship Id="rId14" Type="http://schemas.openxmlformats.org/officeDocument/2006/relationships/tags" Target="../tags/tag914.xml"/><Relationship Id="rId13" Type="http://schemas.openxmlformats.org/officeDocument/2006/relationships/tags" Target="../tags/tag913.xml"/><Relationship Id="rId12" Type="http://schemas.openxmlformats.org/officeDocument/2006/relationships/tags" Target="../tags/tag912.xml"/><Relationship Id="rId11" Type="http://schemas.openxmlformats.org/officeDocument/2006/relationships/tags" Target="../tags/tag911.xml"/><Relationship Id="rId10" Type="http://schemas.openxmlformats.org/officeDocument/2006/relationships/tags" Target="../tags/tag910.xml"/><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7" Type="http://schemas.openxmlformats.org/officeDocument/2006/relationships/tags" Target="../tags/tag922.xml"/><Relationship Id="rId6" Type="http://schemas.openxmlformats.org/officeDocument/2006/relationships/tags" Target="../tags/tag921.xml"/><Relationship Id="rId5" Type="http://schemas.openxmlformats.org/officeDocument/2006/relationships/tags" Target="../tags/tag920.xml"/><Relationship Id="rId4" Type="http://schemas.openxmlformats.org/officeDocument/2006/relationships/tags" Target="../tags/tag919.xml"/><Relationship Id="rId3" Type="http://schemas.openxmlformats.org/officeDocument/2006/relationships/tags" Target="../tags/tag918.xml"/><Relationship Id="rId2" Type="http://schemas.openxmlformats.org/officeDocument/2006/relationships/tags" Target="../tags/tag917.xml"/><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9" Type="http://schemas.openxmlformats.org/officeDocument/2006/relationships/tags" Target="../tags/tag930.xml"/><Relationship Id="rId8" Type="http://schemas.openxmlformats.org/officeDocument/2006/relationships/tags" Target="../tags/tag929.xml"/><Relationship Id="rId7" Type="http://schemas.openxmlformats.org/officeDocument/2006/relationships/tags" Target="../tags/tag928.xml"/><Relationship Id="rId6" Type="http://schemas.openxmlformats.org/officeDocument/2006/relationships/tags" Target="../tags/tag927.xml"/><Relationship Id="rId5" Type="http://schemas.openxmlformats.org/officeDocument/2006/relationships/tags" Target="../tags/tag926.xml"/><Relationship Id="rId4" Type="http://schemas.openxmlformats.org/officeDocument/2006/relationships/tags" Target="../tags/tag925.xml"/><Relationship Id="rId3" Type="http://schemas.openxmlformats.org/officeDocument/2006/relationships/tags" Target="../tags/tag924.xml"/><Relationship Id="rId2" Type="http://schemas.openxmlformats.org/officeDocument/2006/relationships/tags" Target="../tags/tag923.xml"/><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5" Type="http://schemas.openxmlformats.org/officeDocument/2006/relationships/tags" Target="../tags/tag934.xml"/><Relationship Id="rId4" Type="http://schemas.openxmlformats.org/officeDocument/2006/relationships/tags" Target="../tags/tag933.xml"/><Relationship Id="rId3" Type="http://schemas.openxmlformats.org/officeDocument/2006/relationships/tags" Target="../tags/tag932.xml"/><Relationship Id="rId2" Type="http://schemas.openxmlformats.org/officeDocument/2006/relationships/tags" Target="../tags/tag931.xml"/><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4" Type="http://schemas.openxmlformats.org/officeDocument/2006/relationships/tags" Target="../tags/tag937.xml"/><Relationship Id="rId3" Type="http://schemas.openxmlformats.org/officeDocument/2006/relationships/tags" Target="../tags/tag936.xml"/><Relationship Id="rId2" Type="http://schemas.openxmlformats.org/officeDocument/2006/relationships/tags" Target="../tags/tag935.xml"/><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5" Type="http://schemas.openxmlformats.org/officeDocument/2006/relationships/tags" Target="../tags/tag941.xml"/><Relationship Id="rId4" Type="http://schemas.openxmlformats.org/officeDocument/2006/relationships/tags" Target="../tags/tag940.xml"/><Relationship Id="rId3" Type="http://schemas.openxmlformats.org/officeDocument/2006/relationships/tags" Target="../tags/tag939.xml"/><Relationship Id="rId2" Type="http://schemas.openxmlformats.org/officeDocument/2006/relationships/tags" Target="../tags/tag938.xml"/><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6" Type="http://schemas.openxmlformats.org/officeDocument/2006/relationships/tags" Target="../tags/tag946.xml"/><Relationship Id="rId5" Type="http://schemas.openxmlformats.org/officeDocument/2006/relationships/tags" Target="../tags/tag945.xml"/><Relationship Id="rId4" Type="http://schemas.openxmlformats.org/officeDocument/2006/relationships/tags" Target="../tags/tag944.xml"/><Relationship Id="rId3" Type="http://schemas.openxmlformats.org/officeDocument/2006/relationships/tags" Target="../tags/tag943.xml"/><Relationship Id="rId2" Type="http://schemas.openxmlformats.org/officeDocument/2006/relationships/tags" Target="../tags/tag942.xml"/><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9" Type="http://schemas.openxmlformats.org/officeDocument/2006/relationships/tags" Target="../tags/tag954.xml"/><Relationship Id="rId8" Type="http://schemas.openxmlformats.org/officeDocument/2006/relationships/tags" Target="../tags/tag953.xml"/><Relationship Id="rId7" Type="http://schemas.openxmlformats.org/officeDocument/2006/relationships/tags" Target="../tags/tag952.xml"/><Relationship Id="rId6" Type="http://schemas.openxmlformats.org/officeDocument/2006/relationships/tags" Target="../tags/tag951.xml"/><Relationship Id="rId5" Type="http://schemas.openxmlformats.org/officeDocument/2006/relationships/tags" Target="../tags/tag950.xml"/><Relationship Id="rId4" Type="http://schemas.openxmlformats.org/officeDocument/2006/relationships/tags" Target="../tags/tag949.xml"/><Relationship Id="rId3" Type="http://schemas.openxmlformats.org/officeDocument/2006/relationships/tags" Target="../tags/tag948.xml"/><Relationship Id="rId22" Type="http://schemas.openxmlformats.org/officeDocument/2006/relationships/tags" Target="../tags/tag967.xml"/><Relationship Id="rId21" Type="http://schemas.openxmlformats.org/officeDocument/2006/relationships/tags" Target="../tags/tag966.xml"/><Relationship Id="rId20" Type="http://schemas.openxmlformats.org/officeDocument/2006/relationships/tags" Target="../tags/tag965.xml"/><Relationship Id="rId2" Type="http://schemas.openxmlformats.org/officeDocument/2006/relationships/tags" Target="../tags/tag947.xml"/><Relationship Id="rId19" Type="http://schemas.openxmlformats.org/officeDocument/2006/relationships/tags" Target="../tags/tag964.xml"/><Relationship Id="rId18" Type="http://schemas.openxmlformats.org/officeDocument/2006/relationships/tags" Target="../tags/tag963.xml"/><Relationship Id="rId17" Type="http://schemas.openxmlformats.org/officeDocument/2006/relationships/tags" Target="../tags/tag962.xml"/><Relationship Id="rId16" Type="http://schemas.openxmlformats.org/officeDocument/2006/relationships/tags" Target="../tags/tag961.xml"/><Relationship Id="rId15" Type="http://schemas.openxmlformats.org/officeDocument/2006/relationships/tags" Target="../tags/tag960.xml"/><Relationship Id="rId14" Type="http://schemas.openxmlformats.org/officeDocument/2006/relationships/tags" Target="../tags/tag959.xml"/><Relationship Id="rId13" Type="http://schemas.openxmlformats.org/officeDocument/2006/relationships/tags" Target="../tags/tag958.xml"/><Relationship Id="rId12" Type="http://schemas.openxmlformats.org/officeDocument/2006/relationships/tags" Target="../tags/tag957.xml"/><Relationship Id="rId11" Type="http://schemas.openxmlformats.org/officeDocument/2006/relationships/tags" Target="../tags/tag956.xml"/><Relationship Id="rId10" Type="http://schemas.openxmlformats.org/officeDocument/2006/relationships/tags" Target="../tags/tag955.xml"/><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showMasterSp="0">
  <p:cSld name="标题幻灯片">
    <p:spTree>
      <p:nvGrpSpPr>
        <p:cNvPr id="1" name=""/>
        <p:cNvGrpSpPr/>
        <p:nvPr/>
      </p:nvGrpSpPr>
      <p:grpSpPr>
        <a:xfrm>
          <a:off x="0" y="0"/>
          <a:ext cx="0" cy="0"/>
          <a:chOff x="0" y="0"/>
          <a:chExt cx="0" cy="0"/>
        </a:xfrm>
      </p:grpSpPr>
      <p:sp>
        <p:nvSpPr>
          <p:cNvPr id="34" name="矩形 33"/>
          <p:cNvSpPr/>
          <p:nvPr userDrawn="1">
            <p:custDataLst>
              <p:tags r:id="rId2"/>
            </p:custDataLst>
          </p:nvPr>
        </p:nvSpPr>
        <p:spPr>
          <a:xfrm>
            <a:off x="-5715" y="0"/>
            <a:ext cx="12190730" cy="6861175"/>
          </a:xfrm>
          <a:prstGeom prst="rect">
            <a:avLst/>
          </a:prstGeom>
          <a:solidFill>
            <a:schemeClr val="accent3">
              <a:lumMod val="20000"/>
              <a:lumOff val="80000"/>
              <a:alpha val="50000"/>
            </a:schemeClr>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normAutofit/>
          </a:bodyPr>
          <a:lstStyle/>
          <a:p>
            <a:pPr algn="ctr"/>
            <a:endParaRPr lang="zh-CN" altLang="en-US">
              <a:solidFill>
                <a:schemeClr val="lt1"/>
              </a:solidFill>
              <a:cs typeface="微软雅黑" panose="020B0503020204020204" charset="-122"/>
            </a:endParaRPr>
          </a:p>
        </p:txBody>
      </p:sp>
      <p:sp>
        <p:nvSpPr>
          <p:cNvPr id="14" name="任意多边形: 形状 2"/>
          <p:cNvSpPr/>
          <p:nvPr userDrawn="1">
            <p:custDataLst>
              <p:tags r:id="rId3"/>
            </p:custDataLst>
          </p:nvPr>
        </p:nvSpPr>
        <p:spPr>
          <a:xfrm>
            <a:off x="18732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3" name="任意多边形: 形状 3"/>
          <p:cNvSpPr/>
          <p:nvPr userDrawn="1">
            <p:custDataLst>
              <p:tags r:id="rId4"/>
            </p:custDataLst>
          </p:nvPr>
        </p:nvSpPr>
        <p:spPr>
          <a:xfrm>
            <a:off x="49022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2" name="任意多边形: 形状 4"/>
          <p:cNvSpPr/>
          <p:nvPr userDrawn="1">
            <p:custDataLst>
              <p:tags r:id="rId5"/>
            </p:custDataLst>
          </p:nvPr>
        </p:nvSpPr>
        <p:spPr>
          <a:xfrm>
            <a:off x="79248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5" name="任意多边形: 形状 5"/>
          <p:cNvSpPr/>
          <p:nvPr userDrawn="1">
            <p:custDataLst>
              <p:tags r:id="rId6"/>
            </p:custDataLst>
          </p:nvPr>
        </p:nvSpPr>
        <p:spPr>
          <a:xfrm>
            <a:off x="109537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6" name="任意多边形: 形状 6"/>
          <p:cNvSpPr/>
          <p:nvPr userDrawn="1">
            <p:custDataLst>
              <p:tags r:id="rId7"/>
            </p:custDataLst>
          </p:nvPr>
        </p:nvSpPr>
        <p:spPr>
          <a:xfrm>
            <a:off x="139763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7" name="任意多边形: 形状 7"/>
          <p:cNvSpPr/>
          <p:nvPr userDrawn="1">
            <p:custDataLst>
              <p:tags r:id="rId8"/>
            </p:custDataLst>
          </p:nvPr>
        </p:nvSpPr>
        <p:spPr>
          <a:xfrm>
            <a:off x="170053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8" name="任意多边形: 形状 8"/>
          <p:cNvSpPr/>
          <p:nvPr userDrawn="1">
            <p:custDataLst>
              <p:tags r:id="rId9"/>
            </p:custDataLst>
          </p:nvPr>
        </p:nvSpPr>
        <p:spPr>
          <a:xfrm>
            <a:off x="200342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9" name="任意多边形: 形状 9"/>
          <p:cNvSpPr/>
          <p:nvPr userDrawn="1">
            <p:custDataLst>
              <p:tags r:id="rId10"/>
            </p:custDataLst>
          </p:nvPr>
        </p:nvSpPr>
        <p:spPr>
          <a:xfrm>
            <a:off x="230568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0" name="任意多边形: 形状 10"/>
          <p:cNvSpPr/>
          <p:nvPr userDrawn="1">
            <p:custDataLst>
              <p:tags r:id="rId11"/>
            </p:custDataLst>
          </p:nvPr>
        </p:nvSpPr>
        <p:spPr>
          <a:xfrm>
            <a:off x="260858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1" name="任意多边形: 形状 11"/>
          <p:cNvSpPr/>
          <p:nvPr userDrawn="1">
            <p:custDataLst>
              <p:tags r:id="rId12"/>
            </p:custDataLst>
          </p:nvPr>
        </p:nvSpPr>
        <p:spPr>
          <a:xfrm>
            <a:off x="291084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2" name="任意多边形: 形状 12"/>
          <p:cNvSpPr/>
          <p:nvPr userDrawn="1">
            <p:custDataLst>
              <p:tags r:id="rId13"/>
            </p:custDataLst>
          </p:nvPr>
        </p:nvSpPr>
        <p:spPr>
          <a:xfrm>
            <a:off x="321373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3" name="任意多边形: 形状 13"/>
          <p:cNvSpPr/>
          <p:nvPr userDrawn="1">
            <p:custDataLst>
              <p:tags r:id="rId14"/>
            </p:custDataLst>
          </p:nvPr>
        </p:nvSpPr>
        <p:spPr>
          <a:xfrm>
            <a:off x="351663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4" name="任意多边形: 形状 14"/>
          <p:cNvSpPr/>
          <p:nvPr userDrawn="1">
            <p:custDataLst>
              <p:tags r:id="rId15"/>
            </p:custDataLst>
          </p:nvPr>
        </p:nvSpPr>
        <p:spPr>
          <a:xfrm>
            <a:off x="381889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5" name="任意多边形: 形状 15"/>
          <p:cNvSpPr/>
          <p:nvPr userDrawn="1">
            <p:custDataLst>
              <p:tags r:id="rId16"/>
            </p:custDataLst>
          </p:nvPr>
        </p:nvSpPr>
        <p:spPr>
          <a:xfrm>
            <a:off x="412178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6" name="任意多边形: 形状 16"/>
          <p:cNvSpPr/>
          <p:nvPr userDrawn="1">
            <p:custDataLst>
              <p:tags r:id="rId17"/>
            </p:custDataLst>
          </p:nvPr>
        </p:nvSpPr>
        <p:spPr>
          <a:xfrm>
            <a:off x="442404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7" name="任意多边形: 形状 17"/>
          <p:cNvSpPr/>
          <p:nvPr userDrawn="1">
            <p:custDataLst>
              <p:tags r:id="rId18"/>
            </p:custDataLst>
          </p:nvPr>
        </p:nvSpPr>
        <p:spPr>
          <a:xfrm>
            <a:off x="472694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8" name="任意多边形: 形状 18"/>
          <p:cNvSpPr/>
          <p:nvPr userDrawn="1">
            <p:custDataLst>
              <p:tags r:id="rId19"/>
            </p:custDataLst>
          </p:nvPr>
        </p:nvSpPr>
        <p:spPr>
          <a:xfrm>
            <a:off x="502983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9" name="任意多边形: 形状 19"/>
          <p:cNvSpPr/>
          <p:nvPr userDrawn="1">
            <p:custDataLst>
              <p:tags r:id="rId20"/>
            </p:custDataLst>
          </p:nvPr>
        </p:nvSpPr>
        <p:spPr>
          <a:xfrm>
            <a:off x="533209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0" name="任意多边形: 形状 20"/>
          <p:cNvSpPr/>
          <p:nvPr userDrawn="1">
            <p:custDataLst>
              <p:tags r:id="rId21"/>
            </p:custDataLst>
          </p:nvPr>
        </p:nvSpPr>
        <p:spPr>
          <a:xfrm>
            <a:off x="563499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1" name="任意多边形: 形状 21"/>
          <p:cNvSpPr/>
          <p:nvPr userDrawn="1">
            <p:custDataLst>
              <p:tags r:id="rId22"/>
            </p:custDataLst>
          </p:nvPr>
        </p:nvSpPr>
        <p:spPr>
          <a:xfrm>
            <a:off x="593788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2" name="任意多边形: 形状 22"/>
          <p:cNvSpPr/>
          <p:nvPr userDrawn="1">
            <p:custDataLst>
              <p:tags r:id="rId23"/>
            </p:custDataLst>
          </p:nvPr>
        </p:nvSpPr>
        <p:spPr>
          <a:xfrm>
            <a:off x="624014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3" name="任意多边形: 形状 23"/>
          <p:cNvSpPr/>
          <p:nvPr userDrawn="1">
            <p:custDataLst>
              <p:tags r:id="rId24"/>
            </p:custDataLst>
          </p:nvPr>
        </p:nvSpPr>
        <p:spPr>
          <a:xfrm>
            <a:off x="654304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5" name="任意多边形: 形状 24"/>
          <p:cNvSpPr/>
          <p:nvPr userDrawn="1">
            <p:custDataLst>
              <p:tags r:id="rId25"/>
            </p:custDataLst>
          </p:nvPr>
        </p:nvSpPr>
        <p:spPr>
          <a:xfrm>
            <a:off x="684530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6" name="任意多边形: 形状 25"/>
          <p:cNvSpPr/>
          <p:nvPr userDrawn="1">
            <p:custDataLst>
              <p:tags r:id="rId26"/>
            </p:custDataLst>
          </p:nvPr>
        </p:nvSpPr>
        <p:spPr>
          <a:xfrm>
            <a:off x="714819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7" name="任意多边形: 形状 26"/>
          <p:cNvSpPr/>
          <p:nvPr userDrawn="1">
            <p:custDataLst>
              <p:tags r:id="rId27"/>
            </p:custDataLst>
          </p:nvPr>
        </p:nvSpPr>
        <p:spPr>
          <a:xfrm>
            <a:off x="745109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8" name="任意多边形: 形状 27"/>
          <p:cNvSpPr/>
          <p:nvPr userDrawn="1">
            <p:custDataLst>
              <p:tags r:id="rId28"/>
            </p:custDataLst>
          </p:nvPr>
        </p:nvSpPr>
        <p:spPr>
          <a:xfrm>
            <a:off x="775335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9" name="任意多边形: 形状 28"/>
          <p:cNvSpPr/>
          <p:nvPr userDrawn="1">
            <p:custDataLst>
              <p:tags r:id="rId29"/>
            </p:custDataLst>
          </p:nvPr>
        </p:nvSpPr>
        <p:spPr>
          <a:xfrm>
            <a:off x="805878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0" name="任意多边形: 形状 29"/>
          <p:cNvSpPr/>
          <p:nvPr userDrawn="1">
            <p:custDataLst>
              <p:tags r:id="rId30"/>
            </p:custDataLst>
          </p:nvPr>
        </p:nvSpPr>
        <p:spPr>
          <a:xfrm>
            <a:off x="836104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1" name="任意多边形: 形状 30"/>
          <p:cNvSpPr/>
          <p:nvPr userDrawn="1">
            <p:custDataLst>
              <p:tags r:id="rId31"/>
            </p:custDataLst>
          </p:nvPr>
        </p:nvSpPr>
        <p:spPr>
          <a:xfrm>
            <a:off x="866394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2" name="任意多边形: 形状 31"/>
          <p:cNvSpPr/>
          <p:nvPr userDrawn="1">
            <p:custDataLst>
              <p:tags r:id="rId32"/>
            </p:custDataLst>
          </p:nvPr>
        </p:nvSpPr>
        <p:spPr>
          <a:xfrm>
            <a:off x="896683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4" name="任意多边形: 形状 32"/>
          <p:cNvSpPr/>
          <p:nvPr userDrawn="1">
            <p:custDataLst>
              <p:tags r:id="rId33"/>
            </p:custDataLst>
          </p:nvPr>
        </p:nvSpPr>
        <p:spPr>
          <a:xfrm>
            <a:off x="926909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5" name="任意多边形: 形状 33"/>
          <p:cNvSpPr/>
          <p:nvPr userDrawn="1">
            <p:custDataLst>
              <p:tags r:id="rId34"/>
            </p:custDataLst>
          </p:nvPr>
        </p:nvSpPr>
        <p:spPr>
          <a:xfrm>
            <a:off x="957199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6" name="任意多边形: 形状 34"/>
          <p:cNvSpPr/>
          <p:nvPr userDrawn="1">
            <p:custDataLst>
              <p:tags r:id="rId35"/>
            </p:custDataLst>
          </p:nvPr>
        </p:nvSpPr>
        <p:spPr>
          <a:xfrm>
            <a:off x="987425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7" name="任意多边形: 形状 35"/>
          <p:cNvSpPr/>
          <p:nvPr userDrawn="1">
            <p:custDataLst>
              <p:tags r:id="rId36"/>
            </p:custDataLst>
          </p:nvPr>
        </p:nvSpPr>
        <p:spPr>
          <a:xfrm>
            <a:off x="1017714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8" name="任意多边形: 形状 36"/>
          <p:cNvSpPr/>
          <p:nvPr userDrawn="1">
            <p:custDataLst>
              <p:tags r:id="rId37"/>
            </p:custDataLst>
          </p:nvPr>
        </p:nvSpPr>
        <p:spPr>
          <a:xfrm>
            <a:off x="1048004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9" name="任意多边形: 形状 37"/>
          <p:cNvSpPr/>
          <p:nvPr userDrawn="1">
            <p:custDataLst>
              <p:tags r:id="rId38"/>
            </p:custDataLst>
          </p:nvPr>
        </p:nvSpPr>
        <p:spPr>
          <a:xfrm>
            <a:off x="1078230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50" name="任意多边形: 形状 38"/>
          <p:cNvSpPr/>
          <p:nvPr userDrawn="1">
            <p:custDataLst>
              <p:tags r:id="rId39"/>
            </p:custDataLst>
          </p:nvPr>
        </p:nvSpPr>
        <p:spPr>
          <a:xfrm>
            <a:off x="1108519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51" name="任意多边形: 形状 39"/>
          <p:cNvSpPr/>
          <p:nvPr userDrawn="1">
            <p:custDataLst>
              <p:tags r:id="rId40"/>
            </p:custDataLst>
          </p:nvPr>
        </p:nvSpPr>
        <p:spPr>
          <a:xfrm>
            <a:off x="1138809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52" name="任意多边形: 形状 40"/>
          <p:cNvSpPr/>
          <p:nvPr userDrawn="1">
            <p:custDataLst>
              <p:tags r:id="rId41"/>
            </p:custDataLst>
          </p:nvPr>
        </p:nvSpPr>
        <p:spPr>
          <a:xfrm>
            <a:off x="1168781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53" name="任意多边形: 形状 41"/>
          <p:cNvSpPr/>
          <p:nvPr userDrawn="1">
            <p:custDataLst>
              <p:tags r:id="rId42"/>
            </p:custDataLst>
          </p:nvPr>
        </p:nvSpPr>
        <p:spPr>
          <a:xfrm>
            <a:off x="1199070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pic>
        <p:nvPicPr>
          <p:cNvPr id="81" name="图片 80" descr="资源 2@4x-8"/>
          <p:cNvPicPr>
            <a:picLocks noChangeAspect="1"/>
          </p:cNvPicPr>
          <p:nvPr userDrawn="1">
            <p:custDataLst>
              <p:tags r:id="rId43"/>
            </p:custDataLst>
          </p:nvPr>
        </p:nvPicPr>
        <p:blipFill>
          <a:blip r:embed="rId44"/>
          <a:stretch>
            <a:fillRect/>
          </a:stretch>
        </p:blipFill>
        <p:spPr>
          <a:xfrm>
            <a:off x="4080510" y="0"/>
            <a:ext cx="1064260" cy="1348105"/>
          </a:xfrm>
          <a:prstGeom prst="rect">
            <a:avLst/>
          </a:prstGeom>
        </p:spPr>
      </p:pic>
      <p:pic>
        <p:nvPicPr>
          <p:cNvPr id="82" name="图片 81" descr="资源 3@4x-8"/>
          <p:cNvPicPr>
            <a:picLocks noChangeAspect="1"/>
          </p:cNvPicPr>
          <p:nvPr userDrawn="1">
            <p:custDataLst>
              <p:tags r:id="rId45"/>
            </p:custDataLst>
          </p:nvPr>
        </p:nvPicPr>
        <p:blipFill>
          <a:blip r:embed="rId46"/>
          <a:stretch>
            <a:fillRect/>
          </a:stretch>
        </p:blipFill>
        <p:spPr>
          <a:xfrm>
            <a:off x="7215505" y="0"/>
            <a:ext cx="4989830" cy="2374900"/>
          </a:xfrm>
          <a:prstGeom prst="rect">
            <a:avLst/>
          </a:prstGeom>
        </p:spPr>
      </p:pic>
      <p:pic>
        <p:nvPicPr>
          <p:cNvPr id="83" name="图片 82" descr="资源 4@4x-8"/>
          <p:cNvPicPr>
            <a:picLocks noChangeAspect="1"/>
          </p:cNvPicPr>
          <p:nvPr userDrawn="1">
            <p:custDataLst>
              <p:tags r:id="rId47"/>
            </p:custDataLst>
          </p:nvPr>
        </p:nvPicPr>
        <p:blipFill>
          <a:blip r:embed="rId48"/>
          <a:stretch>
            <a:fillRect/>
          </a:stretch>
        </p:blipFill>
        <p:spPr>
          <a:xfrm>
            <a:off x="1905" y="-9525"/>
            <a:ext cx="3096260" cy="2460625"/>
          </a:xfrm>
          <a:prstGeom prst="rect">
            <a:avLst/>
          </a:prstGeom>
        </p:spPr>
      </p:pic>
      <p:pic>
        <p:nvPicPr>
          <p:cNvPr id="84" name="图片 83" descr="资源 5@4x-8"/>
          <p:cNvPicPr>
            <a:picLocks noChangeAspect="1"/>
          </p:cNvPicPr>
          <p:nvPr userDrawn="1">
            <p:custDataLst>
              <p:tags r:id="rId49"/>
            </p:custDataLst>
          </p:nvPr>
        </p:nvPicPr>
        <p:blipFill>
          <a:blip r:embed="rId50"/>
          <a:stretch>
            <a:fillRect/>
          </a:stretch>
        </p:blipFill>
        <p:spPr>
          <a:xfrm>
            <a:off x="5688965" y="142240"/>
            <a:ext cx="1162685" cy="2600960"/>
          </a:xfrm>
          <a:prstGeom prst="rect">
            <a:avLst/>
          </a:prstGeom>
        </p:spPr>
      </p:pic>
      <p:pic>
        <p:nvPicPr>
          <p:cNvPr id="85" name="图片 84" descr="资源 6@4x-8"/>
          <p:cNvPicPr>
            <a:picLocks noChangeAspect="1"/>
          </p:cNvPicPr>
          <p:nvPr userDrawn="1">
            <p:custDataLst>
              <p:tags r:id="rId51"/>
            </p:custDataLst>
          </p:nvPr>
        </p:nvPicPr>
        <p:blipFill>
          <a:blip r:embed="rId52"/>
          <a:stretch>
            <a:fillRect/>
          </a:stretch>
        </p:blipFill>
        <p:spPr>
          <a:xfrm>
            <a:off x="7169150" y="55880"/>
            <a:ext cx="1387475" cy="2757170"/>
          </a:xfrm>
          <a:prstGeom prst="rect">
            <a:avLst/>
          </a:prstGeom>
        </p:spPr>
      </p:pic>
      <p:pic>
        <p:nvPicPr>
          <p:cNvPr id="86" name="图片 85" descr="资源 7@4x-8"/>
          <p:cNvPicPr>
            <a:picLocks noChangeAspect="1"/>
          </p:cNvPicPr>
          <p:nvPr userDrawn="1">
            <p:custDataLst>
              <p:tags r:id="rId53"/>
            </p:custDataLst>
          </p:nvPr>
        </p:nvPicPr>
        <p:blipFill>
          <a:blip r:embed="rId54"/>
          <a:srcRect l="48995" b="-6400"/>
          <a:stretch>
            <a:fillRect/>
          </a:stretch>
        </p:blipFill>
        <p:spPr>
          <a:xfrm>
            <a:off x="-5715" y="2753360"/>
            <a:ext cx="886460" cy="675640"/>
          </a:xfrm>
          <a:prstGeom prst="rect">
            <a:avLst/>
          </a:prstGeom>
        </p:spPr>
      </p:pic>
      <p:sp>
        <p:nvSpPr>
          <p:cNvPr id="130" name="圆角矩形 129"/>
          <p:cNvSpPr/>
          <p:nvPr userDrawn="1">
            <p:custDataLst>
              <p:tags r:id="rId55"/>
            </p:custDataLst>
          </p:nvPr>
        </p:nvSpPr>
        <p:spPr>
          <a:xfrm>
            <a:off x="1286510" y="683895"/>
            <a:ext cx="9855200" cy="5456555"/>
          </a:xfrm>
          <a:prstGeom prst="roundRect">
            <a:avLst>
              <a:gd name="adj" fmla="val 5462"/>
            </a:avLst>
          </a:prstGeom>
          <a:solidFill>
            <a:schemeClr val="bg1"/>
          </a:solidFill>
          <a:ln>
            <a:noFill/>
          </a:ln>
          <a:effectLst>
            <a:outerShdw blurRad="254000" algn="ctr" rotWithShape="0">
              <a:schemeClr val="accent2">
                <a:lumMod val="75000"/>
                <a:alpha val="10000"/>
              </a:schemeClr>
            </a:outerShdw>
          </a:effectLst>
        </p:spPr>
        <p:style>
          <a:lnRef idx="2">
            <a:schemeClr val="accent1">
              <a:lumMod val="75000"/>
            </a:schemeClr>
          </a:lnRef>
          <a:fillRef idx="1">
            <a:schemeClr val="accent1"/>
          </a:fillRef>
          <a:effectRef idx="0">
            <a:srgbClr val="FFFFFF"/>
          </a:effectRef>
          <a:fontRef idx="minor">
            <a:schemeClr val="lt1"/>
          </a:fontRef>
        </p:style>
        <p:txBody>
          <a:bodyPr rtlCol="0" anchor="ctr">
            <a:normAutofit/>
          </a:bodyPr>
          <a:lstStyle/>
          <a:p>
            <a:pPr algn="ctr"/>
            <a:endParaRPr lang="zh-CN" altLang="en-US">
              <a:cs typeface="微软雅黑" panose="020B0503020204020204" charset="-122"/>
            </a:endParaRPr>
          </a:p>
        </p:txBody>
      </p:sp>
      <p:pic>
        <p:nvPicPr>
          <p:cNvPr id="87" name="图片 86" descr="资源 8@4x-8"/>
          <p:cNvPicPr>
            <a:picLocks noChangeAspect="1"/>
          </p:cNvPicPr>
          <p:nvPr userDrawn="1">
            <p:custDataLst>
              <p:tags r:id="rId56"/>
            </p:custDataLst>
          </p:nvPr>
        </p:nvPicPr>
        <p:blipFill>
          <a:blip r:embed="rId57"/>
          <a:stretch>
            <a:fillRect/>
          </a:stretch>
        </p:blipFill>
        <p:spPr>
          <a:xfrm>
            <a:off x="7521575" y="3815080"/>
            <a:ext cx="4138930" cy="2839720"/>
          </a:xfrm>
          <a:prstGeom prst="rect">
            <a:avLst/>
          </a:prstGeom>
        </p:spPr>
      </p:pic>
      <p:sp>
        <p:nvSpPr>
          <p:cNvPr id="55" name="任意多边形: 形状 2"/>
          <p:cNvSpPr/>
          <p:nvPr userDrawn="1">
            <p:custDataLst>
              <p:tags r:id="rId58"/>
            </p:custDataLst>
          </p:nvPr>
        </p:nvSpPr>
        <p:spPr>
          <a:xfrm>
            <a:off x="1170305" y="3911600"/>
            <a:ext cx="297180" cy="1772285"/>
          </a:xfrm>
          <a:custGeom>
            <a:avLst/>
            <a:gdLst>
              <a:gd name="connsiteX0" fmla="*/ 262384 w 297351"/>
              <a:gd name="connsiteY0" fmla="*/ 1764995 h 1772035"/>
              <a:gd name="connsiteX1" fmla="*/ 189689 w 297351"/>
              <a:gd name="connsiteY1" fmla="*/ 1771339 h 1772035"/>
              <a:gd name="connsiteX2" fmla="*/ 148140 w 297351"/>
              <a:gd name="connsiteY2" fmla="*/ 1736259 h 1772035"/>
              <a:gd name="connsiteX3" fmla="*/ 148 w 297351"/>
              <a:gd name="connsiteY3" fmla="*/ 47839 h 1772035"/>
              <a:gd name="connsiteX4" fmla="*/ 34973 w 297351"/>
              <a:gd name="connsiteY4" fmla="*/ 5909 h 1772035"/>
              <a:gd name="connsiteX5" fmla="*/ 107669 w 297351"/>
              <a:gd name="connsiteY5" fmla="*/ -434 h 1772035"/>
              <a:gd name="connsiteX6" fmla="*/ 149218 w 297351"/>
              <a:gd name="connsiteY6" fmla="*/ 34708 h 1772035"/>
              <a:gd name="connsiteX7" fmla="*/ 297209 w 297351"/>
              <a:gd name="connsiteY7" fmla="*/ 1723192 h 1772035"/>
              <a:gd name="connsiteX8" fmla="*/ 262384 w 297351"/>
              <a:gd name="connsiteY8" fmla="*/ 1764995 h 17720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7351" h="1772035">
                <a:moveTo>
                  <a:pt x="262384" y="1764995"/>
                </a:moveTo>
                <a:lnTo>
                  <a:pt x="189689" y="1771339"/>
                </a:lnTo>
                <a:cubicBezTo>
                  <a:pt x="168540" y="1773095"/>
                  <a:pt x="149954" y="1757402"/>
                  <a:pt x="148140" y="1736259"/>
                </a:cubicBezTo>
                <a:lnTo>
                  <a:pt x="148" y="47839"/>
                </a:lnTo>
                <a:cubicBezTo>
                  <a:pt x="-1691" y="26683"/>
                  <a:pt x="13837" y="7983"/>
                  <a:pt x="34973" y="5909"/>
                </a:cubicBezTo>
                <a:lnTo>
                  <a:pt x="107669" y="-434"/>
                </a:lnTo>
                <a:cubicBezTo>
                  <a:pt x="128830" y="-2153"/>
                  <a:pt x="147404" y="13553"/>
                  <a:pt x="149218" y="34708"/>
                </a:cubicBezTo>
                <a:lnTo>
                  <a:pt x="297209" y="1723192"/>
                </a:lnTo>
                <a:cubicBezTo>
                  <a:pt x="299011" y="1744316"/>
                  <a:pt x="283482" y="1762952"/>
                  <a:pt x="262384" y="1764995"/>
                </a:cubicBezTo>
                <a:close/>
              </a:path>
            </a:pathLst>
          </a:custGeom>
          <a:solidFill>
            <a:schemeClr val="accent2">
              <a:lumMod val="50000"/>
            </a:schemeClr>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56" name="任意多边形: 形状 3"/>
          <p:cNvSpPr/>
          <p:nvPr userDrawn="1">
            <p:custDataLst>
              <p:tags r:id="rId59"/>
            </p:custDataLst>
          </p:nvPr>
        </p:nvSpPr>
        <p:spPr>
          <a:xfrm>
            <a:off x="1137920" y="3677285"/>
            <a:ext cx="215900" cy="560070"/>
          </a:xfrm>
          <a:custGeom>
            <a:avLst/>
            <a:gdLst>
              <a:gd name="connsiteX0" fmla="*/ 171892 w 215798"/>
              <a:gd name="connsiteY0" fmla="*/ 550010 h 560112"/>
              <a:gd name="connsiteX1" fmla="*/ 91839 w 215798"/>
              <a:gd name="connsiteY1" fmla="*/ 557115 h 560112"/>
              <a:gd name="connsiteX2" fmla="*/ 45088 w 215798"/>
              <a:gd name="connsiteY2" fmla="*/ 543603 h 560112"/>
              <a:gd name="connsiteX3" fmla="*/ 113 w 215798"/>
              <a:gd name="connsiteY3" fmla="*/ 30423 h 560112"/>
              <a:gd name="connsiteX4" fmla="*/ 43756 w 215798"/>
              <a:gd name="connsiteY4" fmla="*/ 8792 h 560112"/>
              <a:gd name="connsiteX5" fmla="*/ 123873 w 215798"/>
              <a:gd name="connsiteY5" fmla="*/ 1687 h 560112"/>
              <a:gd name="connsiteX6" fmla="*/ 170624 w 215798"/>
              <a:gd name="connsiteY6" fmla="*/ 15199 h 560112"/>
              <a:gd name="connsiteX7" fmla="*/ 215598 w 215798"/>
              <a:gd name="connsiteY7" fmla="*/ 528443 h 560112"/>
              <a:gd name="connsiteX8" fmla="*/ 171892 w 215798"/>
              <a:gd name="connsiteY8" fmla="*/ 550010 h 560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15798" h="560112">
                <a:moveTo>
                  <a:pt x="171892" y="550010"/>
                </a:moveTo>
                <a:lnTo>
                  <a:pt x="91839" y="557115"/>
                </a:lnTo>
                <a:cubicBezTo>
                  <a:pt x="66973" y="559335"/>
                  <a:pt x="46991" y="565234"/>
                  <a:pt x="45088" y="543603"/>
                </a:cubicBezTo>
                <a:lnTo>
                  <a:pt x="113" y="30423"/>
                </a:lnTo>
                <a:cubicBezTo>
                  <a:pt x="-1726" y="9426"/>
                  <a:pt x="19144" y="11012"/>
                  <a:pt x="43756" y="8792"/>
                </a:cubicBezTo>
                <a:lnTo>
                  <a:pt x="123873" y="1687"/>
                </a:lnTo>
                <a:cubicBezTo>
                  <a:pt x="148739" y="-533"/>
                  <a:pt x="169038" y="-5798"/>
                  <a:pt x="170624" y="15199"/>
                </a:cubicBezTo>
                <a:lnTo>
                  <a:pt x="215598" y="528443"/>
                </a:lnTo>
                <a:cubicBezTo>
                  <a:pt x="217438" y="549693"/>
                  <a:pt x="206908" y="546902"/>
                  <a:pt x="171892" y="550010"/>
                </a:cubicBezTo>
                <a:close/>
              </a:path>
            </a:pathLst>
          </a:custGeom>
          <a:solidFill>
            <a:schemeClr val="accent2"/>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57" name="任意多边形: 形状 4"/>
          <p:cNvSpPr/>
          <p:nvPr userDrawn="1">
            <p:custDataLst>
              <p:tags r:id="rId60"/>
            </p:custDataLst>
          </p:nvPr>
        </p:nvSpPr>
        <p:spPr>
          <a:xfrm>
            <a:off x="1318260" y="3942080"/>
            <a:ext cx="89535" cy="483870"/>
          </a:xfrm>
          <a:custGeom>
            <a:avLst/>
            <a:gdLst>
              <a:gd name="connsiteX0" fmla="*/ 89378 w 89378"/>
              <a:gd name="connsiteY0" fmla="*/ 479624 h 483810"/>
              <a:gd name="connsiteX1" fmla="*/ 42374 w 89378"/>
              <a:gd name="connsiteY1" fmla="*/ 483811 h 483810"/>
              <a:gd name="connsiteX2" fmla="*/ 0 w 89378"/>
              <a:gd name="connsiteY2" fmla="*/ 0 h 483810"/>
              <a:gd name="connsiteX3" fmla="*/ 53729 w 89378"/>
              <a:gd name="connsiteY3" fmla="*/ 72315 h 483810"/>
              <a:gd name="connsiteX4" fmla="*/ 89378 w 89378"/>
              <a:gd name="connsiteY4" fmla="*/ 479624 h 4838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9378" h="483810">
                <a:moveTo>
                  <a:pt x="89378" y="479624"/>
                </a:moveTo>
                <a:lnTo>
                  <a:pt x="42374" y="483811"/>
                </a:lnTo>
                <a:lnTo>
                  <a:pt x="0" y="0"/>
                </a:lnTo>
                <a:lnTo>
                  <a:pt x="53729" y="72315"/>
                </a:lnTo>
                <a:lnTo>
                  <a:pt x="89378" y="479624"/>
                </a:lnTo>
                <a:close/>
              </a:path>
            </a:pathLst>
          </a:custGeom>
          <a:solidFill>
            <a:schemeClr val="accent2"/>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58" name="任意多边形: 形状 5"/>
          <p:cNvSpPr/>
          <p:nvPr userDrawn="1">
            <p:custDataLst>
              <p:tags r:id="rId61"/>
            </p:custDataLst>
          </p:nvPr>
        </p:nvSpPr>
        <p:spPr>
          <a:xfrm>
            <a:off x="1155700" y="3655060"/>
            <a:ext cx="130810" cy="38100"/>
          </a:xfrm>
          <a:custGeom>
            <a:avLst/>
            <a:gdLst>
              <a:gd name="connsiteX0" fmla="*/ 130610 w 130610"/>
              <a:gd name="connsiteY0" fmla="*/ 26706 h 38123"/>
              <a:gd name="connsiteX1" fmla="*/ 2347 w 130610"/>
              <a:gd name="connsiteY1" fmla="*/ 38124 h 38123"/>
              <a:gd name="connsiteX2" fmla="*/ 0 w 130610"/>
              <a:gd name="connsiteY2" fmla="*/ 11418 h 38123"/>
              <a:gd name="connsiteX3" fmla="*/ 128263 w 130610"/>
              <a:gd name="connsiteY3" fmla="*/ 0 h 38123"/>
              <a:gd name="connsiteX4" fmla="*/ 130610 w 130610"/>
              <a:gd name="connsiteY4" fmla="*/ 26706 h 3812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0610" h="38123">
                <a:moveTo>
                  <a:pt x="130610" y="26706"/>
                </a:moveTo>
                <a:lnTo>
                  <a:pt x="2347" y="38124"/>
                </a:lnTo>
                <a:lnTo>
                  <a:pt x="0" y="11418"/>
                </a:lnTo>
                <a:lnTo>
                  <a:pt x="128263" y="0"/>
                </a:lnTo>
                <a:lnTo>
                  <a:pt x="130610" y="26706"/>
                </a:lnTo>
                <a:close/>
              </a:path>
            </a:pathLst>
          </a:custGeom>
          <a:solidFill>
            <a:schemeClr val="accent2">
              <a:lumMod val="50000"/>
            </a:schemeClr>
          </a:solidFill>
          <a:ln w="6343" cap="flat">
            <a:noFill/>
            <a:prstDash val="solid"/>
            <a:miter/>
          </a:ln>
        </p:spPr>
        <p:txBody>
          <a:bodyPr rtlCol="0" anchor="ctr">
            <a:normAutofit fontScale="25000" lnSpcReduction="20000"/>
          </a:bodyPr>
          <a:lstStyle/>
          <a:p>
            <a:endParaRPr lang="zh-CN" altLang="en-US">
              <a:cs typeface="微软雅黑" panose="020B0503020204020204" charset="-122"/>
            </a:endParaRPr>
          </a:p>
        </p:txBody>
      </p:sp>
      <p:sp>
        <p:nvSpPr>
          <p:cNvPr id="59" name="任意多边形: 形状 6"/>
          <p:cNvSpPr/>
          <p:nvPr userDrawn="1">
            <p:custDataLst>
              <p:tags r:id="rId62"/>
            </p:custDataLst>
          </p:nvPr>
        </p:nvSpPr>
        <p:spPr>
          <a:xfrm>
            <a:off x="1662430" y="3982720"/>
            <a:ext cx="285115" cy="1772920"/>
          </a:xfrm>
          <a:custGeom>
            <a:avLst/>
            <a:gdLst>
              <a:gd name="connsiteX0" fmla="*/ 107968 w 285331"/>
              <a:gd name="connsiteY0" fmla="*/ 1772078 h 1772748"/>
              <a:gd name="connsiteX1" fmla="*/ 35209 w 285331"/>
              <a:gd name="connsiteY1" fmla="*/ 1766179 h 1772748"/>
              <a:gd name="connsiteX2" fmla="*/ 130 w 285331"/>
              <a:gd name="connsiteY2" fmla="*/ 1724503 h 1772748"/>
              <a:gd name="connsiteX3" fmla="*/ 136069 w 285331"/>
              <a:gd name="connsiteY3" fmla="*/ 34940 h 1772748"/>
              <a:gd name="connsiteX4" fmla="*/ 177365 w 285331"/>
              <a:gd name="connsiteY4" fmla="*/ -456 h 1772748"/>
              <a:gd name="connsiteX5" fmla="*/ 250123 w 285331"/>
              <a:gd name="connsiteY5" fmla="*/ 5507 h 1772748"/>
              <a:gd name="connsiteX6" fmla="*/ 285202 w 285331"/>
              <a:gd name="connsiteY6" fmla="*/ 47119 h 1772748"/>
              <a:gd name="connsiteX7" fmla="*/ 149263 w 285331"/>
              <a:gd name="connsiteY7" fmla="*/ 1736682 h 1772748"/>
              <a:gd name="connsiteX8" fmla="*/ 107968 w 285331"/>
              <a:gd name="connsiteY8" fmla="*/ 1772078 h 17727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85331" h="1772748">
                <a:moveTo>
                  <a:pt x="107968" y="1772078"/>
                </a:moveTo>
                <a:lnTo>
                  <a:pt x="35209" y="1766179"/>
                </a:lnTo>
                <a:cubicBezTo>
                  <a:pt x="14060" y="1764263"/>
                  <a:pt x="-1595" y="1745665"/>
                  <a:pt x="130" y="1724503"/>
                </a:cubicBezTo>
                <a:lnTo>
                  <a:pt x="136069" y="34940"/>
                </a:lnTo>
                <a:cubicBezTo>
                  <a:pt x="137757" y="13791"/>
                  <a:pt x="156209" y="-2022"/>
                  <a:pt x="177365" y="-456"/>
                </a:cubicBezTo>
                <a:lnTo>
                  <a:pt x="250123" y="5507"/>
                </a:lnTo>
                <a:cubicBezTo>
                  <a:pt x="271260" y="7391"/>
                  <a:pt x="286921" y="25971"/>
                  <a:pt x="285202" y="47119"/>
                </a:cubicBezTo>
                <a:lnTo>
                  <a:pt x="149263" y="1736682"/>
                </a:lnTo>
                <a:cubicBezTo>
                  <a:pt x="147576" y="1757831"/>
                  <a:pt x="129123" y="1773645"/>
                  <a:pt x="107968" y="1772078"/>
                </a:cubicBezTo>
                <a:close/>
              </a:path>
            </a:pathLst>
          </a:custGeom>
          <a:solidFill>
            <a:schemeClr val="accent6">
              <a:lumMod val="50000"/>
              <a:lumOff val="50000"/>
            </a:schemeClr>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60" name="任意多边形: 形状 7"/>
          <p:cNvSpPr/>
          <p:nvPr userDrawn="1">
            <p:custDataLst>
              <p:tags r:id="rId63"/>
            </p:custDataLst>
          </p:nvPr>
        </p:nvSpPr>
        <p:spPr>
          <a:xfrm>
            <a:off x="1743075" y="4207510"/>
            <a:ext cx="215900" cy="59690"/>
          </a:xfrm>
          <a:custGeom>
            <a:avLst/>
            <a:gdLst>
              <a:gd name="connsiteX0" fmla="*/ 200818 w 216027"/>
              <a:gd name="connsiteY0" fmla="*/ 59039 h 59642"/>
              <a:gd name="connsiteX1" fmla="*/ 11658 w 216027"/>
              <a:gd name="connsiteY1" fmla="*/ 43562 h 59642"/>
              <a:gd name="connsiteX2" fmla="*/ 43 w 216027"/>
              <a:gd name="connsiteY2" fmla="*/ 29885 h 59642"/>
              <a:gd name="connsiteX3" fmla="*/ 50 w 216027"/>
              <a:gd name="connsiteY3" fmla="*/ 29796 h 59642"/>
              <a:gd name="connsiteX4" fmla="*/ 1572 w 216027"/>
              <a:gd name="connsiteY4" fmla="*/ 11147 h 59642"/>
              <a:gd name="connsiteX5" fmla="*/ 15198 w 216027"/>
              <a:gd name="connsiteY5" fmla="*/ -525 h 59642"/>
              <a:gd name="connsiteX6" fmla="*/ 15210 w 216027"/>
              <a:gd name="connsiteY6" fmla="*/ -525 h 59642"/>
              <a:gd name="connsiteX7" fmla="*/ 204370 w 216027"/>
              <a:gd name="connsiteY7" fmla="*/ 15143 h 59642"/>
              <a:gd name="connsiteX8" fmla="*/ 215985 w 216027"/>
              <a:gd name="connsiteY8" fmla="*/ 28820 h 59642"/>
              <a:gd name="connsiteX9" fmla="*/ 215979 w 216027"/>
              <a:gd name="connsiteY9" fmla="*/ 28908 h 59642"/>
              <a:gd name="connsiteX10" fmla="*/ 214456 w 216027"/>
              <a:gd name="connsiteY10" fmla="*/ 47494 h 59642"/>
              <a:gd name="connsiteX11" fmla="*/ 200818 w 216027"/>
              <a:gd name="connsiteY11" fmla="*/ 59039 h 596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16027" h="59642">
                <a:moveTo>
                  <a:pt x="200818" y="59039"/>
                </a:moveTo>
                <a:lnTo>
                  <a:pt x="11658" y="43562"/>
                </a:lnTo>
                <a:cubicBezTo>
                  <a:pt x="4674" y="42991"/>
                  <a:pt x="-528" y="36869"/>
                  <a:pt x="43" y="29885"/>
                </a:cubicBezTo>
                <a:cubicBezTo>
                  <a:pt x="43" y="29860"/>
                  <a:pt x="50" y="29828"/>
                  <a:pt x="50" y="29796"/>
                </a:cubicBezTo>
                <a:lnTo>
                  <a:pt x="1572" y="11147"/>
                </a:lnTo>
                <a:cubicBezTo>
                  <a:pt x="2111" y="4163"/>
                  <a:pt x="8213" y="-1064"/>
                  <a:pt x="15198" y="-525"/>
                </a:cubicBezTo>
                <a:cubicBezTo>
                  <a:pt x="15204" y="-525"/>
                  <a:pt x="15204" y="-525"/>
                  <a:pt x="15210" y="-525"/>
                </a:cubicBezTo>
                <a:lnTo>
                  <a:pt x="204370" y="15143"/>
                </a:lnTo>
                <a:cubicBezTo>
                  <a:pt x="211354" y="15714"/>
                  <a:pt x="216556" y="21835"/>
                  <a:pt x="215985" y="28820"/>
                </a:cubicBezTo>
                <a:cubicBezTo>
                  <a:pt x="215985" y="28845"/>
                  <a:pt x="215979" y="28877"/>
                  <a:pt x="215979" y="28908"/>
                </a:cubicBezTo>
                <a:lnTo>
                  <a:pt x="214456" y="47494"/>
                </a:lnTo>
                <a:cubicBezTo>
                  <a:pt x="213853" y="54434"/>
                  <a:pt x="207764" y="59585"/>
                  <a:pt x="200818" y="59039"/>
                </a:cubicBezTo>
                <a:close/>
              </a:path>
            </a:pathLst>
          </a:custGeom>
          <a:solidFill>
            <a:schemeClr val="accent6"/>
          </a:solidFill>
          <a:ln w="6343" cap="flat">
            <a:noFill/>
            <a:prstDash val="solid"/>
            <a:miter/>
          </a:ln>
        </p:spPr>
        <p:txBody>
          <a:bodyPr rtlCol="0" anchor="ctr">
            <a:normAutofit fontScale="25000" lnSpcReduction="20000"/>
          </a:bodyPr>
          <a:lstStyle/>
          <a:p>
            <a:endParaRPr lang="zh-CN" altLang="en-US">
              <a:cs typeface="微软雅黑" panose="020B0503020204020204" charset="-122"/>
            </a:endParaRPr>
          </a:p>
        </p:txBody>
      </p:sp>
      <p:sp>
        <p:nvSpPr>
          <p:cNvPr id="61" name="任意多边形: 形状 8"/>
          <p:cNvSpPr/>
          <p:nvPr userDrawn="1">
            <p:custDataLst>
              <p:tags r:id="rId64"/>
            </p:custDataLst>
          </p:nvPr>
        </p:nvSpPr>
        <p:spPr>
          <a:xfrm>
            <a:off x="1763395" y="3582670"/>
            <a:ext cx="215265" cy="1122045"/>
          </a:xfrm>
          <a:custGeom>
            <a:avLst/>
            <a:gdLst>
              <a:gd name="connsiteX0" fmla="*/ 166007 w 215548"/>
              <a:gd name="connsiteY0" fmla="*/ 679385 h 1122272"/>
              <a:gd name="connsiteX1" fmla="*/ 130420 w 215548"/>
              <a:gd name="connsiteY1" fmla="*/ 1121710 h 1122272"/>
              <a:gd name="connsiteX2" fmla="*/ 167910 w 215548"/>
              <a:gd name="connsiteY2" fmla="*/ 1084284 h 1122272"/>
              <a:gd name="connsiteX3" fmla="*/ 202862 w 215548"/>
              <a:gd name="connsiteY3" fmla="*/ 649762 h 1122272"/>
              <a:gd name="connsiteX4" fmla="*/ 215549 w 215548"/>
              <a:gd name="connsiteY4" fmla="*/ 494095 h 1122272"/>
              <a:gd name="connsiteX5" fmla="*/ 189858 w 215548"/>
              <a:gd name="connsiteY5" fmla="*/ 430661 h 1122272"/>
              <a:gd name="connsiteX6" fmla="*/ 186940 w 215548"/>
              <a:gd name="connsiteY6" fmla="*/ 7366 h 1122272"/>
              <a:gd name="connsiteX7" fmla="*/ 88808 w 215548"/>
              <a:gd name="connsiteY7" fmla="*/ -563 h 1122272"/>
              <a:gd name="connsiteX8" fmla="*/ 0 w 215548"/>
              <a:gd name="connsiteY8" fmla="*/ 624895 h 1122272"/>
              <a:gd name="connsiteX9" fmla="*/ 163026 w 215548"/>
              <a:gd name="connsiteY9" fmla="*/ 638217 h 11222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15548" h="1122272">
                <a:moveTo>
                  <a:pt x="166007" y="679385"/>
                </a:moveTo>
                <a:lnTo>
                  <a:pt x="130420" y="1121710"/>
                </a:lnTo>
                <a:cubicBezTo>
                  <a:pt x="130420" y="1121710"/>
                  <a:pt x="165499" y="1114098"/>
                  <a:pt x="167910" y="1084284"/>
                </a:cubicBezTo>
                <a:cubicBezTo>
                  <a:pt x="170320" y="1054470"/>
                  <a:pt x="202862" y="649762"/>
                  <a:pt x="202862" y="649762"/>
                </a:cubicBezTo>
                <a:lnTo>
                  <a:pt x="215549" y="494095"/>
                </a:lnTo>
                <a:lnTo>
                  <a:pt x="189858" y="430661"/>
                </a:lnTo>
                <a:lnTo>
                  <a:pt x="186940" y="7366"/>
                </a:lnTo>
                <a:lnTo>
                  <a:pt x="88808" y="-563"/>
                </a:lnTo>
                <a:cubicBezTo>
                  <a:pt x="88808" y="-563"/>
                  <a:pt x="16557" y="420765"/>
                  <a:pt x="0" y="624895"/>
                </a:cubicBezTo>
                <a:lnTo>
                  <a:pt x="163026" y="638217"/>
                </a:lnTo>
                <a:close/>
              </a:path>
            </a:pathLst>
          </a:custGeom>
          <a:solidFill>
            <a:schemeClr val="accent6"/>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62" name="任意多边形: 形状 9"/>
          <p:cNvSpPr/>
          <p:nvPr userDrawn="1">
            <p:custDataLst>
              <p:tags r:id="rId65"/>
            </p:custDataLst>
          </p:nvPr>
        </p:nvSpPr>
        <p:spPr>
          <a:xfrm>
            <a:off x="1800860" y="4255770"/>
            <a:ext cx="60960" cy="598805"/>
          </a:xfrm>
          <a:custGeom>
            <a:avLst/>
            <a:gdLst>
              <a:gd name="connsiteX0" fmla="*/ 12877 w 60960"/>
              <a:gd name="connsiteY0" fmla="*/ 599006 h 599006"/>
              <a:gd name="connsiteX1" fmla="*/ 0 w 60960"/>
              <a:gd name="connsiteY1" fmla="*/ 597992 h 599006"/>
              <a:gd name="connsiteX2" fmla="*/ 48146 w 60960"/>
              <a:gd name="connsiteY2" fmla="*/ 0 h 599006"/>
              <a:gd name="connsiteX3" fmla="*/ 60960 w 60960"/>
              <a:gd name="connsiteY3" fmla="*/ 1078 h 599006"/>
              <a:gd name="connsiteX4" fmla="*/ 12877 w 60960"/>
              <a:gd name="connsiteY4" fmla="*/ 599006 h 59900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960" h="599006">
                <a:moveTo>
                  <a:pt x="12877" y="599006"/>
                </a:moveTo>
                <a:lnTo>
                  <a:pt x="0" y="597992"/>
                </a:lnTo>
                <a:lnTo>
                  <a:pt x="48146" y="0"/>
                </a:lnTo>
                <a:lnTo>
                  <a:pt x="60960" y="1078"/>
                </a:lnTo>
                <a:lnTo>
                  <a:pt x="12877" y="599006"/>
                </a:lnTo>
                <a:close/>
              </a:path>
            </a:pathLst>
          </a:custGeom>
          <a:solidFill>
            <a:schemeClr val="accent6"/>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63" name="任意多边形: 形状 10"/>
          <p:cNvSpPr/>
          <p:nvPr userDrawn="1">
            <p:custDataLst>
              <p:tags r:id="rId66"/>
            </p:custDataLst>
          </p:nvPr>
        </p:nvSpPr>
        <p:spPr>
          <a:xfrm>
            <a:off x="1892300" y="4122420"/>
            <a:ext cx="342265" cy="1654175"/>
          </a:xfrm>
          <a:custGeom>
            <a:avLst/>
            <a:gdLst>
              <a:gd name="connsiteX0" fmla="*/ 82927 w 341962"/>
              <a:gd name="connsiteY0" fmla="*/ 1653177 h 1654158"/>
              <a:gd name="connsiteX1" fmla="*/ 51210 w 341962"/>
              <a:gd name="connsiteY1" fmla="*/ 1649181 h 1654158"/>
              <a:gd name="connsiteX2" fmla="*/ 463 w 341962"/>
              <a:gd name="connsiteY2" fmla="*/ 1583082 h 1654158"/>
              <a:gd name="connsiteX3" fmla="*/ 193049 w 341962"/>
              <a:gd name="connsiteY3" fmla="*/ 24257 h 1654158"/>
              <a:gd name="connsiteX4" fmla="*/ 341865 w 341962"/>
              <a:gd name="connsiteY4" fmla="*/ 40116 h 1654158"/>
              <a:gd name="connsiteX5" fmla="*/ 148455 w 341962"/>
              <a:gd name="connsiteY5" fmla="*/ 1601732 h 1654158"/>
              <a:gd name="connsiteX6" fmla="*/ 82927 w 341962"/>
              <a:gd name="connsiteY6" fmla="*/ 1653177 h 16541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41962" h="1654158">
                <a:moveTo>
                  <a:pt x="82927" y="1653177"/>
                </a:moveTo>
                <a:lnTo>
                  <a:pt x="51210" y="1649181"/>
                </a:lnTo>
                <a:cubicBezTo>
                  <a:pt x="19056" y="1644746"/>
                  <a:pt x="-3558" y="1615288"/>
                  <a:pt x="463" y="1583082"/>
                </a:cubicBezTo>
                <a:lnTo>
                  <a:pt x="193049" y="24257"/>
                </a:lnTo>
                <a:cubicBezTo>
                  <a:pt x="198758" y="-21922"/>
                  <a:pt x="346305" y="3958"/>
                  <a:pt x="341865" y="40116"/>
                </a:cubicBezTo>
                <a:lnTo>
                  <a:pt x="148455" y="1601732"/>
                </a:lnTo>
                <a:cubicBezTo>
                  <a:pt x="144522" y="1634007"/>
                  <a:pt x="115215" y="1657015"/>
                  <a:pt x="82927" y="1653177"/>
                </a:cubicBezTo>
                <a:close/>
              </a:path>
            </a:pathLst>
          </a:custGeom>
          <a:solidFill>
            <a:schemeClr val="accent2"/>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64" name="任意多边形: 形状 11"/>
          <p:cNvSpPr/>
          <p:nvPr userDrawn="1">
            <p:custDataLst>
              <p:tags r:id="rId67"/>
            </p:custDataLst>
          </p:nvPr>
        </p:nvSpPr>
        <p:spPr>
          <a:xfrm>
            <a:off x="2084070" y="3951605"/>
            <a:ext cx="149225" cy="229235"/>
          </a:xfrm>
          <a:custGeom>
            <a:avLst/>
            <a:gdLst>
              <a:gd name="connsiteX0" fmla="*/ 112278 w 149302"/>
              <a:gd name="connsiteY0" fmla="*/ 2727 h 229530"/>
              <a:gd name="connsiteX1" fmla="*/ 86905 w 149302"/>
              <a:gd name="connsiteY1" fmla="*/ -508 h 229530"/>
              <a:gd name="connsiteX2" fmla="*/ 0 w 149302"/>
              <a:gd name="connsiteY2" fmla="*/ 200007 h 229530"/>
              <a:gd name="connsiteX3" fmla="*/ 0 w 149302"/>
              <a:gd name="connsiteY3" fmla="*/ 202417 h 229530"/>
              <a:gd name="connsiteX4" fmla="*/ 71998 w 149302"/>
              <a:gd name="connsiteY4" fmla="*/ 228806 h 229530"/>
              <a:gd name="connsiteX5" fmla="*/ 147104 w 149302"/>
              <a:gd name="connsiteY5" fmla="*/ 220686 h 229530"/>
              <a:gd name="connsiteX6" fmla="*/ 148753 w 149302"/>
              <a:gd name="connsiteY6" fmla="*/ 219989 h 229530"/>
              <a:gd name="connsiteX7" fmla="*/ 148753 w 149302"/>
              <a:gd name="connsiteY7" fmla="*/ 218720 h 229530"/>
              <a:gd name="connsiteX8" fmla="*/ 112278 w 149302"/>
              <a:gd name="connsiteY8" fmla="*/ 2727 h 2295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49302" h="229530">
                <a:moveTo>
                  <a:pt x="112278" y="2727"/>
                </a:moveTo>
                <a:lnTo>
                  <a:pt x="86905" y="-508"/>
                </a:lnTo>
                <a:cubicBezTo>
                  <a:pt x="58106" y="-4123"/>
                  <a:pt x="3553" y="170764"/>
                  <a:pt x="0" y="200007"/>
                </a:cubicBezTo>
                <a:lnTo>
                  <a:pt x="0" y="202417"/>
                </a:lnTo>
                <a:cubicBezTo>
                  <a:pt x="34826" y="194171"/>
                  <a:pt x="29434" y="223922"/>
                  <a:pt x="71998" y="228806"/>
                </a:cubicBezTo>
                <a:cubicBezTo>
                  <a:pt x="93439" y="231280"/>
                  <a:pt x="118432" y="204194"/>
                  <a:pt x="147104" y="220686"/>
                </a:cubicBezTo>
                <a:cubicBezTo>
                  <a:pt x="147611" y="220686"/>
                  <a:pt x="148182" y="220179"/>
                  <a:pt x="148753" y="219989"/>
                </a:cubicBezTo>
                <a:lnTo>
                  <a:pt x="148753" y="218720"/>
                </a:lnTo>
                <a:cubicBezTo>
                  <a:pt x="151988" y="189604"/>
                  <a:pt x="141077" y="6343"/>
                  <a:pt x="112278" y="2727"/>
                </a:cubicBezTo>
                <a:close/>
              </a:path>
            </a:pathLst>
          </a:custGeom>
          <a:solidFill>
            <a:schemeClr val="accent3">
              <a:lumMod val="20000"/>
              <a:lumOff val="80000"/>
            </a:schemeClr>
          </a:solidFill>
          <a:ln w="6343" cap="flat">
            <a:noFill/>
            <a:prstDash val="solid"/>
            <a:miter/>
          </a:ln>
        </p:spPr>
        <p:txBody>
          <a:bodyPr rtlCol="0" anchor="ctr">
            <a:normAutofit fontScale="62500" lnSpcReduction="20000"/>
          </a:bodyPr>
          <a:lstStyle/>
          <a:p>
            <a:endParaRPr lang="zh-CN" altLang="en-US">
              <a:cs typeface="微软雅黑" panose="020B0503020204020204" charset="-122"/>
            </a:endParaRPr>
          </a:p>
        </p:txBody>
      </p:sp>
      <p:sp>
        <p:nvSpPr>
          <p:cNvPr id="65" name="任意多边形: 形状 12"/>
          <p:cNvSpPr/>
          <p:nvPr userDrawn="1">
            <p:custDataLst>
              <p:tags r:id="rId68"/>
            </p:custDataLst>
          </p:nvPr>
        </p:nvSpPr>
        <p:spPr>
          <a:xfrm>
            <a:off x="2156460" y="3856355"/>
            <a:ext cx="52070" cy="120015"/>
          </a:xfrm>
          <a:custGeom>
            <a:avLst/>
            <a:gdLst>
              <a:gd name="connsiteX0" fmla="*/ 17 w 52285"/>
              <a:gd name="connsiteY0" fmla="*/ 105055 h 120301"/>
              <a:gd name="connsiteX1" fmla="*/ 39599 w 52285"/>
              <a:gd name="connsiteY1" fmla="*/ -563 h 120301"/>
              <a:gd name="connsiteX2" fmla="*/ 52286 w 52285"/>
              <a:gd name="connsiteY2" fmla="*/ 111588 h 120301"/>
              <a:gd name="connsiteX3" fmla="*/ 23170 w 52285"/>
              <a:gd name="connsiteY3" fmla="*/ 119073 h 120301"/>
              <a:gd name="connsiteX4" fmla="*/ 17 w 52285"/>
              <a:gd name="connsiteY4" fmla="*/ 105055 h 1203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2285" h="120301">
                <a:moveTo>
                  <a:pt x="17" y="105055"/>
                </a:moveTo>
                <a:lnTo>
                  <a:pt x="39599" y="-563"/>
                </a:lnTo>
                <a:lnTo>
                  <a:pt x="52286" y="111588"/>
                </a:lnTo>
                <a:cubicBezTo>
                  <a:pt x="52286" y="111588"/>
                  <a:pt x="50700" y="122499"/>
                  <a:pt x="23170" y="119073"/>
                </a:cubicBezTo>
                <a:cubicBezTo>
                  <a:pt x="-1442" y="115965"/>
                  <a:pt x="17" y="105055"/>
                  <a:pt x="17" y="105055"/>
                </a:cubicBezTo>
                <a:close/>
              </a:path>
            </a:pathLst>
          </a:custGeom>
          <a:solidFill>
            <a:schemeClr val="accent6"/>
          </a:solidFill>
          <a:ln w="6343" cap="flat">
            <a:noFill/>
            <a:prstDash val="solid"/>
            <a:miter/>
          </a:ln>
        </p:spPr>
        <p:txBody>
          <a:bodyPr rtlCol="0" anchor="ctr">
            <a:normAutofit fontScale="25000" lnSpcReduction="20000"/>
          </a:bodyPr>
          <a:lstStyle/>
          <a:p>
            <a:endParaRPr lang="zh-CN" altLang="en-US">
              <a:cs typeface="微软雅黑" panose="020B0503020204020204" charset="-122"/>
            </a:endParaRPr>
          </a:p>
        </p:txBody>
      </p:sp>
      <p:sp>
        <p:nvSpPr>
          <p:cNvPr id="66" name="任意多边形: 形状 13"/>
          <p:cNvSpPr/>
          <p:nvPr userDrawn="1">
            <p:custDataLst>
              <p:tags r:id="rId69"/>
            </p:custDataLst>
          </p:nvPr>
        </p:nvSpPr>
        <p:spPr>
          <a:xfrm>
            <a:off x="1489075" y="3846830"/>
            <a:ext cx="167640" cy="1663065"/>
          </a:xfrm>
          <a:custGeom>
            <a:avLst/>
            <a:gdLst>
              <a:gd name="connsiteX0" fmla="*/ 90208 w 167470"/>
              <a:gd name="connsiteY0" fmla="*/ 1662205 h 1662768"/>
              <a:gd name="connsiteX1" fmla="*/ 58047 w 167470"/>
              <a:gd name="connsiteY1" fmla="*/ 1661824 h 1662768"/>
              <a:gd name="connsiteX2" fmla="*/ 5 w 167470"/>
              <a:gd name="connsiteY2" fmla="*/ 1601942 h 1662768"/>
              <a:gd name="connsiteX3" fmla="*/ 17829 w 167470"/>
              <a:gd name="connsiteY3" fmla="*/ 31192 h 1662768"/>
              <a:gd name="connsiteX4" fmla="*/ 167470 w 167470"/>
              <a:gd name="connsiteY4" fmla="*/ 30050 h 1662768"/>
              <a:gd name="connsiteX5" fmla="*/ 149582 w 167470"/>
              <a:gd name="connsiteY5" fmla="*/ 1603655 h 1662768"/>
              <a:gd name="connsiteX6" fmla="*/ 90208 w 167470"/>
              <a:gd name="connsiteY6" fmla="*/ 1662205 h 16627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67470" h="1662768">
                <a:moveTo>
                  <a:pt x="90208" y="1662205"/>
                </a:moveTo>
                <a:lnTo>
                  <a:pt x="58047" y="1661824"/>
                </a:lnTo>
                <a:cubicBezTo>
                  <a:pt x="25537" y="1661196"/>
                  <a:pt x="-382" y="1634459"/>
                  <a:pt x="5" y="1601942"/>
                </a:cubicBezTo>
                <a:lnTo>
                  <a:pt x="17829" y="31192"/>
                </a:lnTo>
                <a:cubicBezTo>
                  <a:pt x="18337" y="-15369"/>
                  <a:pt x="167914" y="-6361"/>
                  <a:pt x="167470" y="30050"/>
                </a:cubicBezTo>
                <a:lnTo>
                  <a:pt x="149582" y="1603655"/>
                </a:lnTo>
                <a:cubicBezTo>
                  <a:pt x="149271" y="1636184"/>
                  <a:pt x="122737" y="1662344"/>
                  <a:pt x="90208" y="1662205"/>
                </a:cubicBezTo>
                <a:close/>
              </a:path>
            </a:pathLst>
          </a:custGeom>
          <a:solidFill>
            <a:schemeClr val="accent3"/>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67" name="任意多边形: 形状 14"/>
          <p:cNvSpPr/>
          <p:nvPr userDrawn="1">
            <p:custDataLst>
              <p:tags r:id="rId70"/>
            </p:custDataLst>
          </p:nvPr>
        </p:nvSpPr>
        <p:spPr>
          <a:xfrm>
            <a:off x="1506855" y="3674110"/>
            <a:ext cx="149860" cy="229870"/>
          </a:xfrm>
          <a:custGeom>
            <a:avLst/>
            <a:gdLst>
              <a:gd name="connsiteX0" fmla="*/ 89823 w 149769"/>
              <a:gd name="connsiteY0" fmla="*/ -562 h 229821"/>
              <a:gd name="connsiteX1" fmla="*/ 64005 w 149769"/>
              <a:gd name="connsiteY1" fmla="*/ -562 h 229821"/>
              <a:gd name="connsiteX2" fmla="*/ 0 w 149769"/>
              <a:gd name="connsiteY2" fmla="*/ 208770 h 229821"/>
              <a:gd name="connsiteX3" fmla="*/ 0 w 149769"/>
              <a:gd name="connsiteY3" fmla="*/ 211180 h 229821"/>
              <a:gd name="connsiteX4" fmla="*/ 74472 w 149769"/>
              <a:gd name="connsiteY4" fmla="*/ 229259 h 229821"/>
              <a:gd name="connsiteX5" fmla="*/ 148182 w 149769"/>
              <a:gd name="connsiteY5" fmla="*/ 212702 h 229821"/>
              <a:gd name="connsiteX6" fmla="*/ 149768 w 149769"/>
              <a:gd name="connsiteY6" fmla="*/ 211814 h 229821"/>
              <a:gd name="connsiteX7" fmla="*/ 149768 w 149769"/>
              <a:gd name="connsiteY7" fmla="*/ 210546 h 229821"/>
              <a:gd name="connsiteX8" fmla="*/ 89823 w 149769"/>
              <a:gd name="connsiteY8" fmla="*/ -562 h 2298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49769" h="229821">
                <a:moveTo>
                  <a:pt x="89823" y="-562"/>
                </a:moveTo>
                <a:lnTo>
                  <a:pt x="64005" y="-562"/>
                </a:lnTo>
                <a:cubicBezTo>
                  <a:pt x="34952" y="-943"/>
                  <a:pt x="571" y="179273"/>
                  <a:pt x="0" y="208770"/>
                </a:cubicBezTo>
                <a:lnTo>
                  <a:pt x="0" y="211180"/>
                </a:lnTo>
                <a:cubicBezTo>
                  <a:pt x="33684" y="199064"/>
                  <a:pt x="31717" y="229259"/>
                  <a:pt x="74472" y="229259"/>
                </a:cubicBezTo>
                <a:cubicBezTo>
                  <a:pt x="96103" y="229259"/>
                  <a:pt x="117924" y="199572"/>
                  <a:pt x="148182" y="212702"/>
                </a:cubicBezTo>
                <a:cubicBezTo>
                  <a:pt x="148753" y="212702"/>
                  <a:pt x="149260" y="212068"/>
                  <a:pt x="149768" y="211814"/>
                </a:cubicBezTo>
                <a:lnTo>
                  <a:pt x="149768" y="210546"/>
                </a:lnTo>
                <a:cubicBezTo>
                  <a:pt x="150085" y="180985"/>
                  <a:pt x="118749" y="-182"/>
                  <a:pt x="89823" y="-562"/>
                </a:cubicBezTo>
                <a:close/>
              </a:path>
            </a:pathLst>
          </a:custGeom>
          <a:solidFill>
            <a:schemeClr val="accent3">
              <a:lumMod val="20000"/>
              <a:lumOff val="80000"/>
            </a:schemeClr>
          </a:solidFill>
          <a:ln w="6343" cap="flat">
            <a:noFill/>
            <a:prstDash val="solid"/>
            <a:miter/>
          </a:ln>
        </p:spPr>
        <p:txBody>
          <a:bodyPr rtlCol="0" anchor="ctr">
            <a:normAutofit fontScale="62500" lnSpcReduction="20000"/>
          </a:bodyPr>
          <a:lstStyle/>
          <a:p>
            <a:endParaRPr lang="zh-CN" altLang="en-US">
              <a:cs typeface="微软雅黑" panose="020B0503020204020204" charset="-122"/>
            </a:endParaRPr>
          </a:p>
        </p:txBody>
      </p:sp>
      <p:sp>
        <p:nvSpPr>
          <p:cNvPr id="68" name="任意多边形: 形状 15"/>
          <p:cNvSpPr/>
          <p:nvPr userDrawn="1">
            <p:custDataLst>
              <p:tags r:id="rId71"/>
            </p:custDataLst>
          </p:nvPr>
        </p:nvSpPr>
        <p:spPr>
          <a:xfrm>
            <a:off x="1557655" y="3576320"/>
            <a:ext cx="52705" cy="120650"/>
          </a:xfrm>
          <a:custGeom>
            <a:avLst/>
            <a:gdLst>
              <a:gd name="connsiteX0" fmla="*/ 0 w 52967"/>
              <a:gd name="connsiteY0" fmla="*/ 108797 h 120721"/>
              <a:gd name="connsiteX1" fmla="*/ 27594 w 52967"/>
              <a:gd name="connsiteY1" fmla="*/ -563 h 120721"/>
              <a:gd name="connsiteX2" fmla="*/ 52968 w 52967"/>
              <a:gd name="connsiteY2" fmla="*/ 109432 h 120721"/>
              <a:gd name="connsiteX3" fmla="*/ 24866 w 52967"/>
              <a:gd name="connsiteY3" fmla="*/ 120152 h 120721"/>
              <a:gd name="connsiteX4" fmla="*/ 0 w 52967"/>
              <a:gd name="connsiteY4" fmla="*/ 108797 h 1207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2967" h="120721">
                <a:moveTo>
                  <a:pt x="0" y="108797"/>
                </a:moveTo>
                <a:lnTo>
                  <a:pt x="27594" y="-563"/>
                </a:lnTo>
                <a:lnTo>
                  <a:pt x="52968" y="109432"/>
                </a:lnTo>
                <a:cubicBezTo>
                  <a:pt x="52968" y="109432"/>
                  <a:pt x="52587" y="120469"/>
                  <a:pt x="24866" y="120152"/>
                </a:cubicBezTo>
                <a:cubicBezTo>
                  <a:pt x="-190" y="119961"/>
                  <a:pt x="0" y="108797"/>
                  <a:pt x="0" y="108797"/>
                </a:cubicBezTo>
                <a:close/>
              </a:path>
            </a:pathLst>
          </a:custGeom>
          <a:solidFill>
            <a:schemeClr val="accent6"/>
          </a:solidFill>
          <a:ln w="6343" cap="flat">
            <a:noFill/>
            <a:prstDash val="solid"/>
            <a:miter/>
          </a:ln>
        </p:spPr>
        <p:txBody>
          <a:bodyPr rtlCol="0" anchor="ctr">
            <a:normAutofit fontScale="25000" lnSpcReduction="20000"/>
          </a:bodyPr>
          <a:lstStyle/>
          <a:p>
            <a:endParaRPr lang="zh-CN" altLang="en-US">
              <a:cs typeface="微软雅黑" panose="020B0503020204020204" charset="-122"/>
            </a:endParaRPr>
          </a:p>
        </p:txBody>
      </p:sp>
      <p:sp>
        <p:nvSpPr>
          <p:cNvPr id="69" name="任意多边形: 形状 16"/>
          <p:cNvSpPr/>
          <p:nvPr userDrawn="1">
            <p:custDataLst>
              <p:tags r:id="rId72"/>
            </p:custDataLst>
          </p:nvPr>
        </p:nvSpPr>
        <p:spPr>
          <a:xfrm>
            <a:off x="885825" y="3815080"/>
            <a:ext cx="118745" cy="142240"/>
          </a:xfrm>
          <a:custGeom>
            <a:avLst/>
            <a:gdLst>
              <a:gd name="connsiteX0" fmla="*/ 118989 w 118988"/>
              <a:gd name="connsiteY0" fmla="*/ 128993 h 141925"/>
              <a:gd name="connsiteX1" fmla="*/ 108522 w 118988"/>
              <a:gd name="connsiteY1" fmla="*/ 33842 h 141925"/>
              <a:gd name="connsiteX2" fmla="*/ 66148 w 118988"/>
              <a:gd name="connsiteY2" fmla="*/ -349 h 141925"/>
              <a:gd name="connsiteX3" fmla="*/ 34114 w 118988"/>
              <a:gd name="connsiteY3" fmla="*/ 3204 h 141925"/>
              <a:gd name="connsiteX4" fmla="*/ 240 w 118988"/>
              <a:gd name="connsiteY4" fmla="*/ 45958 h 141925"/>
              <a:gd name="connsiteX5" fmla="*/ 10453 w 118988"/>
              <a:gd name="connsiteY5" fmla="*/ 141363 h 1419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8988" h="141925">
                <a:moveTo>
                  <a:pt x="118989" y="128993"/>
                </a:moveTo>
                <a:lnTo>
                  <a:pt x="108522" y="33842"/>
                </a:lnTo>
                <a:cubicBezTo>
                  <a:pt x="106226" y="12719"/>
                  <a:pt x="87278" y="-2569"/>
                  <a:pt x="66148" y="-349"/>
                </a:cubicBezTo>
                <a:lnTo>
                  <a:pt x="34114" y="3204"/>
                </a:lnTo>
                <a:cubicBezTo>
                  <a:pt x="13010" y="5754"/>
                  <a:pt x="-2107" y="24828"/>
                  <a:pt x="240" y="45958"/>
                </a:cubicBezTo>
                <a:lnTo>
                  <a:pt x="10453" y="141363"/>
                </a:lnTo>
                <a:close/>
              </a:path>
            </a:pathLst>
          </a:custGeom>
          <a:solidFill>
            <a:schemeClr val="accent3"/>
          </a:solidFill>
          <a:ln w="6343" cap="flat">
            <a:noFill/>
            <a:prstDash val="solid"/>
            <a:miter/>
          </a:ln>
        </p:spPr>
        <p:txBody>
          <a:bodyPr rtlCol="0" anchor="ctr">
            <a:normAutofit fontScale="25000" lnSpcReduction="20000"/>
          </a:bodyPr>
          <a:lstStyle/>
          <a:p>
            <a:endParaRPr lang="zh-CN" altLang="en-US">
              <a:cs typeface="微软雅黑" panose="020B0503020204020204" charset="-122"/>
            </a:endParaRPr>
          </a:p>
        </p:txBody>
      </p:sp>
      <p:sp>
        <p:nvSpPr>
          <p:cNvPr id="70" name="任意多边形: 形状 17"/>
          <p:cNvSpPr/>
          <p:nvPr userDrawn="1">
            <p:custDataLst>
              <p:tags r:id="rId73"/>
            </p:custDataLst>
          </p:nvPr>
        </p:nvSpPr>
        <p:spPr>
          <a:xfrm>
            <a:off x="876300" y="3917315"/>
            <a:ext cx="334645" cy="1770380"/>
          </a:xfrm>
          <a:custGeom>
            <a:avLst/>
            <a:gdLst>
              <a:gd name="connsiteX0" fmla="*/ 300346 w 334459"/>
              <a:gd name="connsiteY0" fmla="*/ 1761275 h 1770108"/>
              <a:gd name="connsiteX1" fmla="*/ 227841 w 334459"/>
              <a:gd name="connsiteY1" fmla="*/ 1769331 h 1770108"/>
              <a:gd name="connsiteX2" fmla="*/ 185531 w 334459"/>
              <a:gd name="connsiteY2" fmla="*/ 1735204 h 1770108"/>
              <a:gd name="connsiteX3" fmla="*/ 240 w 334459"/>
              <a:gd name="connsiteY3" fmla="*/ 50399 h 1770108"/>
              <a:gd name="connsiteX4" fmla="*/ 34114 w 334459"/>
              <a:gd name="connsiteY4" fmla="*/ 7708 h 1770108"/>
              <a:gd name="connsiteX5" fmla="*/ 106619 w 334459"/>
              <a:gd name="connsiteY5" fmla="*/ -348 h 1770108"/>
              <a:gd name="connsiteX6" fmla="*/ 148930 w 334459"/>
              <a:gd name="connsiteY6" fmla="*/ 33779 h 1770108"/>
              <a:gd name="connsiteX7" fmla="*/ 334220 w 334459"/>
              <a:gd name="connsiteY7" fmla="*/ 1718584 h 1770108"/>
              <a:gd name="connsiteX8" fmla="*/ 300346 w 334459"/>
              <a:gd name="connsiteY8" fmla="*/ 1761275 h 17701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34459" h="1770108">
                <a:moveTo>
                  <a:pt x="300346" y="1761275"/>
                </a:moveTo>
                <a:lnTo>
                  <a:pt x="227841" y="1769331"/>
                </a:lnTo>
                <a:cubicBezTo>
                  <a:pt x="206743" y="1771552"/>
                  <a:pt x="187827" y="1756295"/>
                  <a:pt x="185531" y="1735204"/>
                </a:cubicBezTo>
                <a:lnTo>
                  <a:pt x="240" y="50399"/>
                </a:lnTo>
                <a:cubicBezTo>
                  <a:pt x="-2107" y="29282"/>
                  <a:pt x="13016" y="10226"/>
                  <a:pt x="34114" y="7708"/>
                </a:cubicBezTo>
                <a:lnTo>
                  <a:pt x="106619" y="-348"/>
                </a:lnTo>
                <a:cubicBezTo>
                  <a:pt x="127717" y="-2569"/>
                  <a:pt x="146633" y="12687"/>
                  <a:pt x="148930" y="33779"/>
                </a:cubicBezTo>
                <a:lnTo>
                  <a:pt x="334220" y="1718584"/>
                </a:lnTo>
                <a:cubicBezTo>
                  <a:pt x="336567" y="1739701"/>
                  <a:pt x="321444" y="1758757"/>
                  <a:pt x="300346" y="1761275"/>
                </a:cubicBezTo>
                <a:close/>
              </a:path>
            </a:pathLst>
          </a:custGeom>
          <a:solidFill>
            <a:schemeClr val="accent1"/>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71" name="任意多边形: 形状 18"/>
          <p:cNvSpPr/>
          <p:nvPr userDrawn="1">
            <p:custDataLst>
              <p:tags r:id="rId74"/>
            </p:custDataLst>
          </p:nvPr>
        </p:nvSpPr>
        <p:spPr>
          <a:xfrm>
            <a:off x="889000" y="3905250"/>
            <a:ext cx="121920" cy="80645"/>
          </a:xfrm>
          <a:custGeom>
            <a:avLst/>
            <a:gdLst>
              <a:gd name="connsiteX0" fmla="*/ 113321 w 121849"/>
              <a:gd name="connsiteY0" fmla="*/ -140 h 80561"/>
              <a:gd name="connsiteX1" fmla="*/ 109896 w 121849"/>
              <a:gd name="connsiteY1" fmla="*/ -140 h 80561"/>
              <a:gd name="connsiteX2" fmla="*/ 4341 w 121849"/>
              <a:gd name="connsiteY2" fmla="*/ 11659 h 80561"/>
              <a:gd name="connsiteX3" fmla="*/ 1106 w 121849"/>
              <a:gd name="connsiteY3" fmla="*/ 12737 h 80561"/>
              <a:gd name="connsiteX4" fmla="*/ 28 w 121849"/>
              <a:gd name="connsiteY4" fmla="*/ 15972 h 80561"/>
              <a:gd name="connsiteX5" fmla="*/ 7069 w 121849"/>
              <a:gd name="connsiteY5" fmla="*/ 76552 h 80561"/>
              <a:gd name="connsiteX6" fmla="*/ 11319 w 121849"/>
              <a:gd name="connsiteY6" fmla="*/ 79977 h 80561"/>
              <a:gd name="connsiteX7" fmla="*/ 118396 w 121849"/>
              <a:gd name="connsiteY7" fmla="*/ 67988 h 80561"/>
              <a:gd name="connsiteX8" fmla="*/ 121827 w 121849"/>
              <a:gd name="connsiteY8" fmla="*/ 63726 h 80561"/>
              <a:gd name="connsiteX9" fmla="*/ 121821 w 121849"/>
              <a:gd name="connsiteY9" fmla="*/ 63675 h 80561"/>
              <a:gd name="connsiteX10" fmla="*/ 115478 w 121849"/>
              <a:gd name="connsiteY10" fmla="*/ 3032 h 80561"/>
              <a:gd name="connsiteX11" fmla="*/ 113321 w 121849"/>
              <a:gd name="connsiteY11" fmla="*/ -140 h 805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849" h="80561">
                <a:moveTo>
                  <a:pt x="113321" y="-140"/>
                </a:moveTo>
                <a:cubicBezTo>
                  <a:pt x="112249" y="-704"/>
                  <a:pt x="110968" y="-704"/>
                  <a:pt x="109896" y="-140"/>
                </a:cubicBezTo>
                <a:cubicBezTo>
                  <a:pt x="62510" y="18446"/>
                  <a:pt x="4912" y="11722"/>
                  <a:pt x="4341" y="11659"/>
                </a:cubicBezTo>
                <a:cubicBezTo>
                  <a:pt x="3155" y="11501"/>
                  <a:pt x="1963" y="11894"/>
                  <a:pt x="1106" y="12737"/>
                </a:cubicBezTo>
                <a:cubicBezTo>
                  <a:pt x="282" y="13600"/>
                  <a:pt x="-112" y="14786"/>
                  <a:pt x="28" y="15972"/>
                </a:cubicBezTo>
                <a:lnTo>
                  <a:pt x="7069" y="76552"/>
                </a:lnTo>
                <a:cubicBezTo>
                  <a:pt x="7304" y="78671"/>
                  <a:pt x="9200" y="80199"/>
                  <a:pt x="11319" y="79977"/>
                </a:cubicBezTo>
                <a:lnTo>
                  <a:pt x="118396" y="67988"/>
                </a:lnTo>
                <a:cubicBezTo>
                  <a:pt x="120521" y="67760"/>
                  <a:pt x="122056" y="65851"/>
                  <a:pt x="121827" y="63726"/>
                </a:cubicBezTo>
                <a:cubicBezTo>
                  <a:pt x="121827" y="63707"/>
                  <a:pt x="121821" y="63694"/>
                  <a:pt x="121821" y="63675"/>
                </a:cubicBezTo>
                <a:lnTo>
                  <a:pt x="115478" y="3032"/>
                </a:lnTo>
                <a:cubicBezTo>
                  <a:pt x="115357" y="1675"/>
                  <a:pt x="114539" y="469"/>
                  <a:pt x="113321" y="-140"/>
                </a:cubicBezTo>
                <a:close/>
              </a:path>
            </a:pathLst>
          </a:custGeom>
          <a:solidFill>
            <a:schemeClr val="accent1"/>
          </a:solidFill>
          <a:ln w="6343" cap="flat">
            <a:noFill/>
            <a:prstDash val="solid"/>
            <a:miter/>
          </a:ln>
        </p:spPr>
        <p:txBody>
          <a:bodyPr rtlCol="0" anchor="ctr">
            <a:normAutofit fontScale="25000" lnSpcReduction="20000"/>
          </a:bodyPr>
          <a:lstStyle/>
          <a:p>
            <a:endParaRPr lang="zh-CN" altLang="en-US">
              <a:cs typeface="微软雅黑" panose="020B0503020204020204" charset="-122"/>
            </a:endParaRPr>
          </a:p>
        </p:txBody>
      </p:sp>
      <p:sp>
        <p:nvSpPr>
          <p:cNvPr id="72" name="任意多边形: 形状 19"/>
          <p:cNvSpPr/>
          <p:nvPr userDrawn="1">
            <p:custDataLst>
              <p:tags r:id="rId75"/>
            </p:custDataLst>
          </p:nvPr>
        </p:nvSpPr>
        <p:spPr>
          <a:xfrm>
            <a:off x="901065" y="4178300"/>
            <a:ext cx="153670" cy="60960"/>
          </a:xfrm>
          <a:custGeom>
            <a:avLst/>
            <a:gdLst>
              <a:gd name="connsiteX0" fmla="*/ 0 w 153383"/>
              <a:gd name="connsiteY0" fmla="*/ 15867 h 60765"/>
              <a:gd name="connsiteX1" fmla="*/ 0 w 153383"/>
              <a:gd name="connsiteY1" fmla="*/ 15867 h 60765"/>
              <a:gd name="connsiteX2" fmla="*/ 4694 w 153383"/>
              <a:gd name="connsiteY2" fmla="*/ 58494 h 60765"/>
              <a:gd name="connsiteX3" fmla="*/ 4694 w 153383"/>
              <a:gd name="connsiteY3" fmla="*/ 58494 h 60765"/>
              <a:gd name="connsiteX4" fmla="*/ 153383 w 153383"/>
              <a:gd name="connsiteY4" fmla="*/ 42128 h 60765"/>
              <a:gd name="connsiteX5" fmla="*/ 148689 w 153383"/>
              <a:gd name="connsiteY5" fmla="*/ -563 h 60765"/>
              <a:gd name="connsiteX6" fmla="*/ 0 w 153383"/>
              <a:gd name="connsiteY6" fmla="*/ 15867 h 607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53383" h="60765">
                <a:moveTo>
                  <a:pt x="0" y="15867"/>
                </a:moveTo>
                <a:lnTo>
                  <a:pt x="0" y="15867"/>
                </a:lnTo>
                <a:lnTo>
                  <a:pt x="4694" y="58494"/>
                </a:lnTo>
                <a:lnTo>
                  <a:pt x="4694" y="58494"/>
                </a:lnTo>
                <a:cubicBezTo>
                  <a:pt x="5582" y="58494"/>
                  <a:pt x="86397" y="68009"/>
                  <a:pt x="153383" y="42128"/>
                </a:cubicBezTo>
                <a:lnTo>
                  <a:pt x="148689" y="-563"/>
                </a:lnTo>
                <a:cubicBezTo>
                  <a:pt x="81703" y="25318"/>
                  <a:pt x="888" y="15994"/>
                  <a:pt x="0" y="15867"/>
                </a:cubicBezTo>
                <a:close/>
              </a:path>
            </a:pathLst>
          </a:custGeom>
          <a:solidFill>
            <a:schemeClr val="bg1"/>
          </a:solidFill>
          <a:ln w="6343" cap="flat">
            <a:noFill/>
            <a:prstDash val="solid"/>
            <a:miter/>
          </a:ln>
        </p:spPr>
        <p:txBody>
          <a:bodyPr rtlCol="0" anchor="ctr">
            <a:normAutofit fontScale="25000" lnSpcReduction="20000"/>
          </a:bodyPr>
          <a:lstStyle/>
          <a:p>
            <a:endParaRPr lang="zh-CN" altLang="en-US">
              <a:cs typeface="微软雅黑" panose="020B0503020204020204" charset="-122"/>
            </a:endParaRPr>
          </a:p>
        </p:txBody>
      </p:sp>
      <p:sp>
        <p:nvSpPr>
          <p:cNvPr id="73" name="任意多边形: 形状 20"/>
          <p:cNvSpPr/>
          <p:nvPr userDrawn="1">
            <p:custDataLst>
              <p:tags r:id="rId76"/>
            </p:custDataLst>
          </p:nvPr>
        </p:nvSpPr>
        <p:spPr>
          <a:xfrm>
            <a:off x="753745" y="4586605"/>
            <a:ext cx="878840" cy="1920240"/>
          </a:xfrm>
          <a:custGeom>
            <a:avLst/>
            <a:gdLst>
              <a:gd name="connsiteX0" fmla="*/ 0 w 878940"/>
              <a:gd name="connsiteY0" fmla="*/ 5646 h 1920081"/>
              <a:gd name="connsiteX1" fmla="*/ 225381 w 878940"/>
              <a:gd name="connsiteY1" fmla="*/ 1920081 h 1920081"/>
              <a:gd name="connsiteX2" fmla="*/ 878941 w 878940"/>
              <a:gd name="connsiteY2" fmla="*/ 1920081 h 1920081"/>
              <a:gd name="connsiteX3" fmla="*/ 878941 w 878940"/>
              <a:gd name="connsiteY3" fmla="*/ 0 h 1920081"/>
              <a:gd name="connsiteX4" fmla="*/ 0 w 878940"/>
              <a:gd name="connsiteY4" fmla="*/ 5646 h 192008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78940" h="1920081">
                <a:moveTo>
                  <a:pt x="0" y="5646"/>
                </a:moveTo>
                <a:lnTo>
                  <a:pt x="225381" y="1920081"/>
                </a:lnTo>
                <a:lnTo>
                  <a:pt x="878941" y="1920081"/>
                </a:lnTo>
                <a:lnTo>
                  <a:pt x="878941" y="0"/>
                </a:lnTo>
                <a:lnTo>
                  <a:pt x="0" y="5646"/>
                </a:lnTo>
                <a:close/>
              </a:path>
            </a:pathLst>
          </a:custGeom>
          <a:solidFill>
            <a:schemeClr val="accent2">
              <a:lumMod val="60000"/>
              <a:lumOff val="40000"/>
            </a:schemeClr>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74" name="任意多边形: 形状 21"/>
          <p:cNvSpPr/>
          <p:nvPr userDrawn="1">
            <p:custDataLst>
              <p:tags r:id="rId77"/>
            </p:custDataLst>
          </p:nvPr>
        </p:nvSpPr>
        <p:spPr>
          <a:xfrm>
            <a:off x="1435735" y="4586605"/>
            <a:ext cx="878840" cy="1920240"/>
          </a:xfrm>
          <a:custGeom>
            <a:avLst/>
            <a:gdLst>
              <a:gd name="connsiteX0" fmla="*/ 878877 w 878877"/>
              <a:gd name="connsiteY0" fmla="*/ 5646 h 1920081"/>
              <a:gd name="connsiteX1" fmla="*/ 653496 w 878877"/>
              <a:gd name="connsiteY1" fmla="*/ 1920081 h 1920081"/>
              <a:gd name="connsiteX2" fmla="*/ 0 w 878877"/>
              <a:gd name="connsiteY2" fmla="*/ 1920081 h 1920081"/>
              <a:gd name="connsiteX3" fmla="*/ 0 w 878877"/>
              <a:gd name="connsiteY3" fmla="*/ 0 h 1920081"/>
              <a:gd name="connsiteX4" fmla="*/ 878877 w 878877"/>
              <a:gd name="connsiteY4" fmla="*/ 5646 h 192008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78877" h="1920081">
                <a:moveTo>
                  <a:pt x="878877" y="5646"/>
                </a:moveTo>
                <a:lnTo>
                  <a:pt x="653496" y="1920081"/>
                </a:lnTo>
                <a:lnTo>
                  <a:pt x="0" y="1920081"/>
                </a:lnTo>
                <a:lnTo>
                  <a:pt x="0" y="0"/>
                </a:lnTo>
                <a:lnTo>
                  <a:pt x="878877" y="5646"/>
                </a:lnTo>
                <a:close/>
              </a:path>
            </a:pathLst>
          </a:custGeom>
          <a:solidFill>
            <a:schemeClr val="accent2">
              <a:lumMod val="60000"/>
              <a:lumOff val="40000"/>
            </a:schemeClr>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75" name="任意多边形: 形状 22"/>
          <p:cNvSpPr/>
          <p:nvPr userDrawn="1">
            <p:custDataLst>
              <p:tags r:id="rId78"/>
            </p:custDataLst>
          </p:nvPr>
        </p:nvSpPr>
        <p:spPr>
          <a:xfrm>
            <a:off x="672465" y="4553585"/>
            <a:ext cx="1733550" cy="73660"/>
          </a:xfrm>
          <a:custGeom>
            <a:avLst/>
            <a:gdLst>
              <a:gd name="connsiteX0" fmla="*/ 1697175 w 1733839"/>
              <a:gd name="connsiteY0" fmla="*/ 73338 h 73900"/>
              <a:gd name="connsiteX1" fmla="*/ 36665 w 1733839"/>
              <a:gd name="connsiteY1" fmla="*/ 73338 h 73900"/>
              <a:gd name="connsiteX2" fmla="*/ 0 w 1733839"/>
              <a:gd name="connsiteY2" fmla="*/ 36356 h 73900"/>
              <a:gd name="connsiteX3" fmla="*/ 0 w 1733839"/>
              <a:gd name="connsiteY3" fmla="*/ 36356 h 73900"/>
              <a:gd name="connsiteX4" fmla="*/ 36665 w 1733839"/>
              <a:gd name="connsiteY4" fmla="*/ -563 h 73900"/>
              <a:gd name="connsiteX5" fmla="*/ 1697175 w 1733839"/>
              <a:gd name="connsiteY5" fmla="*/ -563 h 73900"/>
              <a:gd name="connsiteX6" fmla="*/ 1733840 w 1733839"/>
              <a:gd name="connsiteY6" fmla="*/ 36356 h 73900"/>
              <a:gd name="connsiteX7" fmla="*/ 1733840 w 1733839"/>
              <a:gd name="connsiteY7" fmla="*/ 36356 h 73900"/>
              <a:gd name="connsiteX8" fmla="*/ 1697175 w 1733839"/>
              <a:gd name="connsiteY8" fmla="*/ 73338 h 73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733839" h="73900">
                <a:moveTo>
                  <a:pt x="1697175" y="73338"/>
                </a:moveTo>
                <a:lnTo>
                  <a:pt x="36665" y="73338"/>
                </a:lnTo>
                <a:cubicBezTo>
                  <a:pt x="16347" y="73198"/>
                  <a:pt x="-38" y="56674"/>
                  <a:pt x="0" y="36356"/>
                </a:cubicBezTo>
                <a:lnTo>
                  <a:pt x="0" y="36356"/>
                </a:lnTo>
                <a:cubicBezTo>
                  <a:pt x="0" y="16063"/>
                  <a:pt x="16373" y="-423"/>
                  <a:pt x="36665" y="-563"/>
                </a:cubicBezTo>
                <a:lnTo>
                  <a:pt x="1697175" y="-563"/>
                </a:lnTo>
                <a:cubicBezTo>
                  <a:pt x="1717467" y="-423"/>
                  <a:pt x="1733840" y="16063"/>
                  <a:pt x="1733840" y="36356"/>
                </a:cubicBezTo>
                <a:lnTo>
                  <a:pt x="1733840" y="36356"/>
                </a:lnTo>
                <a:cubicBezTo>
                  <a:pt x="1733878" y="56674"/>
                  <a:pt x="1717493" y="73198"/>
                  <a:pt x="1697175" y="73338"/>
                </a:cubicBezTo>
                <a:close/>
              </a:path>
            </a:pathLst>
          </a:custGeom>
          <a:solidFill>
            <a:schemeClr val="bg1"/>
          </a:solidFill>
          <a:ln w="6343" cap="flat">
            <a:noFill/>
            <a:prstDash val="solid"/>
            <a:miter/>
          </a:ln>
        </p:spPr>
        <p:txBody>
          <a:bodyPr rtlCol="0" anchor="ctr">
            <a:normAutofit fontScale="25000" lnSpcReduction="20000"/>
          </a:bodyPr>
          <a:lstStyle/>
          <a:p>
            <a:endParaRPr lang="zh-CN" altLang="en-US">
              <a:cs typeface="微软雅黑" panose="020B0503020204020204" charset="-122"/>
            </a:endParaRPr>
          </a:p>
        </p:txBody>
      </p:sp>
      <p:sp>
        <p:nvSpPr>
          <p:cNvPr id="76" name="任意多边形: 形状 23"/>
          <p:cNvSpPr/>
          <p:nvPr userDrawn="1">
            <p:custDataLst>
              <p:tags r:id="rId79"/>
            </p:custDataLst>
          </p:nvPr>
        </p:nvSpPr>
        <p:spPr>
          <a:xfrm>
            <a:off x="922655" y="6506210"/>
            <a:ext cx="1280795" cy="73660"/>
          </a:xfrm>
          <a:custGeom>
            <a:avLst/>
            <a:gdLst>
              <a:gd name="connsiteX0" fmla="*/ 1243940 w 1280540"/>
              <a:gd name="connsiteY0" fmla="*/ 73274 h 73837"/>
              <a:gd name="connsiteX1" fmla="*/ 36602 w 1280540"/>
              <a:gd name="connsiteY1" fmla="*/ 73274 h 73837"/>
              <a:gd name="connsiteX2" fmla="*/ 0 w 1280540"/>
              <a:gd name="connsiteY2" fmla="*/ 36355 h 73837"/>
              <a:gd name="connsiteX3" fmla="*/ 0 w 1280540"/>
              <a:gd name="connsiteY3" fmla="*/ 36355 h 73837"/>
              <a:gd name="connsiteX4" fmla="*/ 36602 w 1280540"/>
              <a:gd name="connsiteY4" fmla="*/ -563 h 73837"/>
              <a:gd name="connsiteX5" fmla="*/ 1243940 w 1280540"/>
              <a:gd name="connsiteY5" fmla="*/ -563 h 73837"/>
              <a:gd name="connsiteX6" fmla="*/ 1280541 w 1280540"/>
              <a:gd name="connsiteY6" fmla="*/ 36355 h 73837"/>
              <a:gd name="connsiteX7" fmla="*/ 1280541 w 1280540"/>
              <a:gd name="connsiteY7" fmla="*/ 36355 h 73837"/>
              <a:gd name="connsiteX8" fmla="*/ 1243940 w 1280540"/>
              <a:gd name="connsiteY8" fmla="*/ 73274 h 738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80540" h="73837">
                <a:moveTo>
                  <a:pt x="1243940" y="73274"/>
                </a:moveTo>
                <a:lnTo>
                  <a:pt x="36602" y="73274"/>
                </a:lnTo>
                <a:cubicBezTo>
                  <a:pt x="16335" y="73084"/>
                  <a:pt x="0" y="56591"/>
                  <a:pt x="0" y="36355"/>
                </a:cubicBezTo>
                <a:lnTo>
                  <a:pt x="0" y="36355"/>
                </a:lnTo>
                <a:cubicBezTo>
                  <a:pt x="0" y="16120"/>
                  <a:pt x="16335" y="-373"/>
                  <a:pt x="36602" y="-563"/>
                </a:cubicBezTo>
                <a:lnTo>
                  <a:pt x="1243940" y="-563"/>
                </a:lnTo>
                <a:cubicBezTo>
                  <a:pt x="1264219" y="-436"/>
                  <a:pt x="1280579" y="16057"/>
                  <a:pt x="1280541" y="36355"/>
                </a:cubicBezTo>
                <a:lnTo>
                  <a:pt x="1280541" y="36355"/>
                </a:lnTo>
                <a:cubicBezTo>
                  <a:pt x="1280579" y="56655"/>
                  <a:pt x="1264219" y="73147"/>
                  <a:pt x="1243940" y="73274"/>
                </a:cubicBezTo>
                <a:close/>
              </a:path>
            </a:pathLst>
          </a:custGeom>
          <a:gradFill>
            <a:gsLst>
              <a:gs pos="0">
                <a:schemeClr val="accent2"/>
              </a:gs>
              <a:gs pos="50000">
                <a:schemeClr val="accent3"/>
              </a:gs>
              <a:gs pos="100000">
                <a:schemeClr val="accent3">
                  <a:lumMod val="60000"/>
                  <a:lumOff val="40000"/>
                </a:schemeClr>
              </a:gs>
            </a:gsLst>
            <a:lin ang="5400000" scaled="1"/>
          </a:gradFill>
          <a:ln w="6343" cap="flat">
            <a:noFill/>
            <a:prstDash val="solid"/>
            <a:miter/>
          </a:ln>
        </p:spPr>
        <p:txBody>
          <a:bodyPr rtlCol="0" anchor="ctr">
            <a:normAutofit fontScale="25000" lnSpcReduction="20000"/>
          </a:bodyPr>
          <a:lstStyle/>
          <a:p>
            <a:endParaRPr lang="zh-CN" altLang="en-US">
              <a:cs typeface="微软雅黑" panose="020B0503020204020204" charset="-122"/>
            </a:endParaRPr>
          </a:p>
        </p:txBody>
      </p:sp>
      <p:sp>
        <p:nvSpPr>
          <p:cNvPr id="77" name="任意多边形: 形状 24"/>
          <p:cNvSpPr/>
          <p:nvPr userDrawn="1">
            <p:custDataLst>
              <p:tags r:id="rId80"/>
            </p:custDataLst>
          </p:nvPr>
        </p:nvSpPr>
        <p:spPr>
          <a:xfrm>
            <a:off x="758190" y="4628515"/>
            <a:ext cx="1551940" cy="1877695"/>
          </a:xfrm>
          <a:custGeom>
            <a:avLst/>
            <a:gdLst>
              <a:gd name="connsiteX0" fmla="*/ 1551721 w 1551720"/>
              <a:gd name="connsiteY0" fmla="*/ 0 h 1877770"/>
              <a:gd name="connsiteX1" fmla="*/ 0 w 1551720"/>
              <a:gd name="connsiteY1" fmla="*/ 0 h 1877770"/>
              <a:gd name="connsiteX2" fmla="*/ 7168 w 1551720"/>
              <a:gd name="connsiteY2" fmla="*/ 60579 h 1877770"/>
              <a:gd name="connsiteX3" fmla="*/ 191888 w 1551720"/>
              <a:gd name="connsiteY3" fmla="*/ 60579 h 1877770"/>
              <a:gd name="connsiteX4" fmla="*/ 347428 w 1551720"/>
              <a:gd name="connsiteY4" fmla="*/ 1877771 h 1877770"/>
              <a:gd name="connsiteX5" fmla="*/ 668594 w 1551720"/>
              <a:gd name="connsiteY5" fmla="*/ 1877771 h 1877770"/>
              <a:gd name="connsiteX6" fmla="*/ 594883 w 1551720"/>
              <a:gd name="connsiteY6" fmla="*/ 60579 h 1877770"/>
              <a:gd name="connsiteX7" fmla="*/ 715408 w 1551720"/>
              <a:gd name="connsiteY7" fmla="*/ 60579 h 1877770"/>
              <a:gd name="connsiteX8" fmla="*/ 739957 w 1551720"/>
              <a:gd name="connsiteY8" fmla="*/ 1877771 h 1877770"/>
              <a:gd name="connsiteX9" fmla="*/ 835742 w 1551720"/>
              <a:gd name="connsiteY9" fmla="*/ 1877771 h 1877770"/>
              <a:gd name="connsiteX10" fmla="*/ 805674 w 1551720"/>
              <a:gd name="connsiteY10" fmla="*/ 60579 h 1877770"/>
              <a:gd name="connsiteX11" fmla="*/ 1544870 w 1551720"/>
              <a:gd name="connsiteY11" fmla="*/ 60579 h 1877770"/>
              <a:gd name="connsiteX12" fmla="*/ 1551721 w 1551720"/>
              <a:gd name="connsiteY12" fmla="*/ 0 h 18777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551720" h="1877770">
                <a:moveTo>
                  <a:pt x="1551721" y="0"/>
                </a:moveTo>
                <a:lnTo>
                  <a:pt x="0" y="0"/>
                </a:lnTo>
                <a:lnTo>
                  <a:pt x="7168" y="60579"/>
                </a:lnTo>
                <a:lnTo>
                  <a:pt x="191888" y="60579"/>
                </a:lnTo>
                <a:lnTo>
                  <a:pt x="347428" y="1877771"/>
                </a:lnTo>
                <a:lnTo>
                  <a:pt x="668594" y="1877771"/>
                </a:lnTo>
                <a:lnTo>
                  <a:pt x="594883" y="60579"/>
                </a:lnTo>
                <a:lnTo>
                  <a:pt x="715408" y="60579"/>
                </a:lnTo>
                <a:lnTo>
                  <a:pt x="739957" y="1877771"/>
                </a:lnTo>
                <a:lnTo>
                  <a:pt x="835742" y="1877771"/>
                </a:lnTo>
                <a:lnTo>
                  <a:pt x="805674" y="60579"/>
                </a:lnTo>
                <a:lnTo>
                  <a:pt x="1544870" y="60579"/>
                </a:lnTo>
                <a:lnTo>
                  <a:pt x="1551721" y="0"/>
                </a:lnTo>
                <a:close/>
              </a:path>
            </a:pathLst>
          </a:custGeom>
          <a:solidFill>
            <a:schemeClr val="accent2"/>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78" name="任意多边形: 形状 25"/>
          <p:cNvSpPr/>
          <p:nvPr userDrawn="1">
            <p:custDataLst>
              <p:tags r:id="rId81"/>
            </p:custDataLst>
          </p:nvPr>
        </p:nvSpPr>
        <p:spPr>
          <a:xfrm>
            <a:off x="1905" y="4933950"/>
            <a:ext cx="4225290" cy="1925955"/>
          </a:xfrm>
          <a:custGeom>
            <a:avLst/>
            <a:gdLst>
              <a:gd name="connsiteX0" fmla="*/ 3551031 w 4225079"/>
              <a:gd name="connsiteY0" fmla="*/ 1921041 h 1925663"/>
              <a:gd name="connsiteX1" fmla="*/ 4225080 w 4225079"/>
              <a:gd name="connsiteY1" fmla="*/ 1921041 h 1925663"/>
              <a:gd name="connsiteX2" fmla="*/ 4130564 w 4225079"/>
              <a:gd name="connsiteY2" fmla="*/ 1813203 h 1925663"/>
              <a:gd name="connsiteX3" fmla="*/ 3274586 w 4225079"/>
              <a:gd name="connsiteY3" fmla="*/ 1345187 h 1925663"/>
              <a:gd name="connsiteX4" fmla="*/ 2779802 w 4225079"/>
              <a:gd name="connsiteY4" fmla="*/ 1528195 h 1925663"/>
              <a:gd name="connsiteX5" fmla="*/ 2424064 w 4225079"/>
              <a:gd name="connsiteY5" fmla="*/ 1260757 h 1925663"/>
              <a:gd name="connsiteX6" fmla="*/ 2424064 w 4225079"/>
              <a:gd name="connsiteY6" fmla="*/ 1260757 h 1925663"/>
              <a:gd name="connsiteX7" fmla="*/ 1306739 w 4225079"/>
              <a:gd name="connsiteY7" fmla="*/ 1168968 h 1925663"/>
              <a:gd name="connsiteX8" fmla="*/ 1127856 w 4225079"/>
              <a:gd name="connsiteY8" fmla="*/ 883516 h 1925663"/>
              <a:gd name="connsiteX9" fmla="*/ 0 w 4225079"/>
              <a:gd name="connsiteY9" fmla="*/ -563 h 1925663"/>
              <a:gd name="connsiteX10" fmla="*/ 0 w 4225079"/>
              <a:gd name="connsiteY10" fmla="*/ 1921041 h 1925663"/>
              <a:gd name="connsiteX11" fmla="*/ 1505097 w 4225079"/>
              <a:gd name="connsiteY11" fmla="*/ 1921041 h 1925663"/>
              <a:gd name="connsiteX12" fmla="*/ 3551031 w 4225079"/>
              <a:gd name="connsiteY12" fmla="*/ 1921041 h 19256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225079" h="1925663">
                <a:moveTo>
                  <a:pt x="3551031" y="1921041"/>
                </a:moveTo>
                <a:cubicBezTo>
                  <a:pt x="3840671" y="1921041"/>
                  <a:pt x="3967919" y="1926813"/>
                  <a:pt x="4225080" y="1921041"/>
                </a:cubicBezTo>
                <a:cubicBezTo>
                  <a:pt x="4121683" y="1782438"/>
                  <a:pt x="4130564" y="1813203"/>
                  <a:pt x="4130564" y="1813203"/>
                </a:cubicBezTo>
                <a:cubicBezTo>
                  <a:pt x="3896620" y="1584143"/>
                  <a:pt x="3601588" y="1319687"/>
                  <a:pt x="3274586" y="1345187"/>
                </a:cubicBezTo>
                <a:cubicBezTo>
                  <a:pt x="3099382" y="1358889"/>
                  <a:pt x="2954943" y="1555598"/>
                  <a:pt x="2779802" y="1528195"/>
                </a:cubicBezTo>
                <a:cubicBezTo>
                  <a:pt x="2639930" y="1506373"/>
                  <a:pt x="2539641" y="1337893"/>
                  <a:pt x="2424064" y="1260757"/>
                </a:cubicBezTo>
                <a:lnTo>
                  <a:pt x="2424064" y="1260757"/>
                </a:lnTo>
                <a:cubicBezTo>
                  <a:pt x="2045173" y="1007592"/>
                  <a:pt x="1627778" y="1415028"/>
                  <a:pt x="1306739" y="1168968"/>
                </a:cubicBezTo>
                <a:cubicBezTo>
                  <a:pt x="1233283" y="1112702"/>
                  <a:pt x="1171561" y="1022690"/>
                  <a:pt x="1127856" y="883516"/>
                </a:cubicBezTo>
                <a:cubicBezTo>
                  <a:pt x="888773" y="123577"/>
                  <a:pt x="0" y="-563"/>
                  <a:pt x="0" y="-563"/>
                </a:cubicBezTo>
                <a:lnTo>
                  <a:pt x="0" y="1921041"/>
                </a:lnTo>
                <a:lnTo>
                  <a:pt x="1505097" y="1921041"/>
                </a:lnTo>
                <a:cubicBezTo>
                  <a:pt x="2180542" y="1930175"/>
                  <a:pt x="2875587" y="1921041"/>
                  <a:pt x="3551031" y="1921041"/>
                </a:cubicBezTo>
                <a:close/>
              </a:path>
            </a:pathLst>
          </a:custGeom>
          <a:solidFill>
            <a:schemeClr val="accent1"/>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79" name="任意多边形: 形状 26"/>
          <p:cNvSpPr/>
          <p:nvPr userDrawn="1">
            <p:custDataLst>
              <p:tags r:id="rId82"/>
            </p:custDataLst>
          </p:nvPr>
        </p:nvSpPr>
        <p:spPr>
          <a:xfrm>
            <a:off x="0" y="6280785"/>
            <a:ext cx="2772410" cy="579120"/>
          </a:xfrm>
          <a:custGeom>
            <a:avLst/>
            <a:gdLst>
              <a:gd name="connsiteX0" fmla="*/ 2772317 w 2772316"/>
              <a:gd name="connsiteY0" fmla="*/ 575036 h 578898"/>
              <a:gd name="connsiteX1" fmla="*/ 2041367 w 2772316"/>
              <a:gd name="connsiteY1" fmla="*/ 232049 h 578898"/>
              <a:gd name="connsiteX2" fmla="*/ 1546583 w 2772316"/>
              <a:gd name="connsiteY2" fmla="*/ 415056 h 578898"/>
              <a:gd name="connsiteX3" fmla="*/ 1190845 w 2772316"/>
              <a:gd name="connsiteY3" fmla="*/ 147619 h 578898"/>
              <a:gd name="connsiteX4" fmla="*/ 1190845 w 2772316"/>
              <a:gd name="connsiteY4" fmla="*/ 147619 h 578898"/>
              <a:gd name="connsiteX5" fmla="*/ 73393 w 2772316"/>
              <a:gd name="connsiteY5" fmla="*/ 55703 h 578898"/>
              <a:gd name="connsiteX6" fmla="*/ 0 w 2772316"/>
              <a:gd name="connsiteY6" fmla="*/ -563 h 578898"/>
              <a:gd name="connsiteX7" fmla="*/ 1840 w 2772316"/>
              <a:gd name="connsiteY7" fmla="*/ 64964 h 578898"/>
              <a:gd name="connsiteX8" fmla="*/ 1840 w 2772316"/>
              <a:gd name="connsiteY8" fmla="*/ 574275 h 578898"/>
              <a:gd name="connsiteX9" fmla="*/ 266423 w 2772316"/>
              <a:gd name="connsiteY9" fmla="*/ 578335 h 578898"/>
              <a:gd name="connsiteX10" fmla="*/ 2208770 w 2772316"/>
              <a:gd name="connsiteY10" fmla="*/ 578335 h 5788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772316" h="578898">
                <a:moveTo>
                  <a:pt x="2772317" y="575036"/>
                </a:moveTo>
                <a:cubicBezTo>
                  <a:pt x="2538436" y="345977"/>
                  <a:pt x="2406112" y="224691"/>
                  <a:pt x="2041367" y="232049"/>
                </a:cubicBezTo>
                <a:cubicBezTo>
                  <a:pt x="1865656" y="235601"/>
                  <a:pt x="1721724" y="442459"/>
                  <a:pt x="1546583" y="415056"/>
                </a:cubicBezTo>
                <a:cubicBezTo>
                  <a:pt x="1407028" y="393235"/>
                  <a:pt x="1306422" y="224754"/>
                  <a:pt x="1190845" y="147619"/>
                </a:cubicBezTo>
                <a:lnTo>
                  <a:pt x="1190845" y="147619"/>
                </a:lnTo>
                <a:cubicBezTo>
                  <a:pt x="811955" y="-105673"/>
                  <a:pt x="394559" y="301509"/>
                  <a:pt x="73393" y="55703"/>
                </a:cubicBezTo>
                <a:cubicBezTo>
                  <a:pt x="0" y="-563"/>
                  <a:pt x="43960" y="41430"/>
                  <a:pt x="0" y="-563"/>
                </a:cubicBezTo>
                <a:lnTo>
                  <a:pt x="1840" y="64964"/>
                </a:lnTo>
                <a:lnTo>
                  <a:pt x="1840" y="574275"/>
                </a:lnTo>
                <a:lnTo>
                  <a:pt x="266423" y="578335"/>
                </a:lnTo>
                <a:cubicBezTo>
                  <a:pt x="945166" y="574275"/>
                  <a:pt x="1533896" y="578335"/>
                  <a:pt x="2208770" y="578335"/>
                </a:cubicBezTo>
              </a:path>
            </a:pathLst>
          </a:custGeom>
          <a:solidFill>
            <a:schemeClr val="accent4"/>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80" name="任意多边形: 形状 27"/>
          <p:cNvSpPr/>
          <p:nvPr userDrawn="1">
            <p:custDataLst>
              <p:tags r:id="rId83"/>
            </p:custDataLst>
          </p:nvPr>
        </p:nvSpPr>
        <p:spPr>
          <a:xfrm>
            <a:off x="1270" y="4820285"/>
            <a:ext cx="944245" cy="2037080"/>
          </a:xfrm>
          <a:custGeom>
            <a:avLst/>
            <a:gdLst>
              <a:gd name="connsiteX0" fmla="*/ 786179 w 944482"/>
              <a:gd name="connsiteY0" fmla="*/ 1442050 h 2037117"/>
              <a:gd name="connsiteX1" fmla="*/ 788145 w 944482"/>
              <a:gd name="connsiteY1" fmla="*/ 1195546 h 2037117"/>
              <a:gd name="connsiteX2" fmla="*/ 887736 w 944482"/>
              <a:gd name="connsiteY2" fmla="*/ 1067346 h 2037117"/>
              <a:gd name="connsiteX3" fmla="*/ 929222 w 944482"/>
              <a:gd name="connsiteY3" fmla="*/ 761785 h 2037117"/>
              <a:gd name="connsiteX4" fmla="*/ 794298 w 944482"/>
              <a:gd name="connsiteY4" fmla="*/ 456097 h 2037117"/>
              <a:gd name="connsiteX5" fmla="*/ 842381 w 944482"/>
              <a:gd name="connsiteY5" fmla="*/ 265097 h 2037117"/>
              <a:gd name="connsiteX6" fmla="*/ 579511 w 944482"/>
              <a:gd name="connsiteY6" fmla="*/ 514 h 2037117"/>
              <a:gd name="connsiteX7" fmla="*/ 311249 w 944482"/>
              <a:gd name="connsiteY7" fmla="*/ 290534 h 2037117"/>
              <a:gd name="connsiteX8" fmla="*/ 16789 w 944482"/>
              <a:gd name="connsiteY8" fmla="*/ 692325 h 2037117"/>
              <a:gd name="connsiteX9" fmla="*/ 867 w 944482"/>
              <a:gd name="connsiteY9" fmla="*/ 714907 h 2037117"/>
              <a:gd name="connsiteX10" fmla="*/ 867 w 944482"/>
              <a:gd name="connsiteY10" fmla="*/ 739266 h 2037117"/>
              <a:gd name="connsiteX11" fmla="*/ 169 w 944482"/>
              <a:gd name="connsiteY11" fmla="*/ 919482 h 2037117"/>
              <a:gd name="connsiteX12" fmla="*/ 803 w 944482"/>
              <a:gd name="connsiteY12" fmla="*/ 1033980 h 2037117"/>
              <a:gd name="connsiteX13" fmla="*/ 92085 w 944482"/>
              <a:gd name="connsiteY13" fmla="*/ 1407796 h 2037117"/>
              <a:gd name="connsiteX14" fmla="*/ 2516 w 944482"/>
              <a:gd name="connsiteY14" fmla="*/ 1587377 h 2037117"/>
              <a:gd name="connsiteX15" fmla="*/ 867 w 944482"/>
              <a:gd name="connsiteY15" fmla="*/ 1749514 h 2037117"/>
              <a:gd name="connsiteX16" fmla="*/ 1501 w 944482"/>
              <a:gd name="connsiteY16" fmla="*/ 1902453 h 2037117"/>
              <a:gd name="connsiteX17" fmla="*/ 867 w 944482"/>
              <a:gd name="connsiteY17" fmla="*/ 2034903 h 2037117"/>
              <a:gd name="connsiteX18" fmla="*/ 136425 w 944482"/>
              <a:gd name="connsiteY18" fmla="*/ 2034903 h 2037117"/>
              <a:gd name="connsiteX19" fmla="*/ 400564 w 944482"/>
              <a:gd name="connsiteY19" fmla="*/ 2034903 h 2037117"/>
              <a:gd name="connsiteX20" fmla="*/ 656266 w 944482"/>
              <a:gd name="connsiteY20" fmla="*/ 2034903 h 2037117"/>
              <a:gd name="connsiteX21" fmla="*/ 789921 w 944482"/>
              <a:gd name="connsiteY21" fmla="*/ 2034903 h 2037117"/>
              <a:gd name="connsiteX22" fmla="*/ 833817 w 944482"/>
              <a:gd name="connsiteY22" fmla="*/ 2034903 h 2037117"/>
              <a:gd name="connsiteX23" fmla="*/ 856019 w 944482"/>
              <a:gd name="connsiteY23" fmla="*/ 2034903 h 2037117"/>
              <a:gd name="connsiteX24" fmla="*/ 867057 w 944482"/>
              <a:gd name="connsiteY24" fmla="*/ 1657535 h 2037117"/>
              <a:gd name="connsiteX25" fmla="*/ 786179 w 944482"/>
              <a:gd name="connsiteY25" fmla="*/ 1442050 h 20371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944482" h="2037117">
                <a:moveTo>
                  <a:pt x="786179" y="1442050"/>
                </a:moveTo>
                <a:cubicBezTo>
                  <a:pt x="750592" y="1359205"/>
                  <a:pt x="738032" y="1273252"/>
                  <a:pt x="788145" y="1195546"/>
                </a:cubicBezTo>
                <a:cubicBezTo>
                  <a:pt x="817642" y="1149810"/>
                  <a:pt x="857922" y="1112701"/>
                  <a:pt x="887736" y="1067346"/>
                </a:cubicBezTo>
                <a:cubicBezTo>
                  <a:pt x="945144" y="980632"/>
                  <a:pt x="959036" y="864040"/>
                  <a:pt x="929222" y="761785"/>
                </a:cubicBezTo>
                <a:cubicBezTo>
                  <a:pt x="898266" y="655406"/>
                  <a:pt x="794235" y="571483"/>
                  <a:pt x="794298" y="456097"/>
                </a:cubicBezTo>
                <a:cubicBezTo>
                  <a:pt x="794298" y="389618"/>
                  <a:pt x="833183" y="330688"/>
                  <a:pt x="842381" y="265097"/>
                </a:cubicBezTo>
                <a:cubicBezTo>
                  <a:pt x="862617" y="120658"/>
                  <a:pt x="716782" y="-14012"/>
                  <a:pt x="579511" y="514"/>
                </a:cubicBezTo>
                <a:cubicBezTo>
                  <a:pt x="442240" y="15041"/>
                  <a:pt x="335481" y="146920"/>
                  <a:pt x="311249" y="290534"/>
                </a:cubicBezTo>
                <a:cubicBezTo>
                  <a:pt x="272744" y="518896"/>
                  <a:pt x="137313" y="527270"/>
                  <a:pt x="16789" y="692325"/>
                </a:cubicBezTo>
                <a:cubicBezTo>
                  <a:pt x="10944" y="699461"/>
                  <a:pt x="5623" y="707003"/>
                  <a:pt x="867" y="714907"/>
                </a:cubicBezTo>
                <a:cubicBezTo>
                  <a:pt x="867" y="719538"/>
                  <a:pt x="867" y="733937"/>
                  <a:pt x="867" y="739266"/>
                </a:cubicBezTo>
                <a:cubicBezTo>
                  <a:pt x="-148" y="799401"/>
                  <a:pt x="1755" y="854144"/>
                  <a:pt x="169" y="919482"/>
                </a:cubicBezTo>
                <a:cubicBezTo>
                  <a:pt x="-719" y="957542"/>
                  <a:pt x="2262" y="995983"/>
                  <a:pt x="803" y="1033980"/>
                </a:cubicBezTo>
                <a:cubicBezTo>
                  <a:pt x="46793" y="1155836"/>
                  <a:pt x="109148" y="1275409"/>
                  <a:pt x="92085" y="1407796"/>
                </a:cubicBezTo>
                <a:cubicBezTo>
                  <a:pt x="81935" y="1486771"/>
                  <a:pt x="49457" y="1535488"/>
                  <a:pt x="2516" y="1587377"/>
                </a:cubicBezTo>
                <a:cubicBezTo>
                  <a:pt x="1184" y="1639647"/>
                  <a:pt x="867" y="1697308"/>
                  <a:pt x="867" y="1749514"/>
                </a:cubicBezTo>
                <a:cubicBezTo>
                  <a:pt x="867" y="1805907"/>
                  <a:pt x="296" y="1849740"/>
                  <a:pt x="1501" y="1902453"/>
                </a:cubicBezTo>
                <a:cubicBezTo>
                  <a:pt x="2770" y="1959544"/>
                  <a:pt x="232" y="1973626"/>
                  <a:pt x="867" y="2034903"/>
                </a:cubicBezTo>
                <a:cubicBezTo>
                  <a:pt x="60304" y="2034903"/>
                  <a:pt x="82823" y="2036553"/>
                  <a:pt x="136425" y="2034903"/>
                </a:cubicBezTo>
                <a:cubicBezTo>
                  <a:pt x="224662" y="2032176"/>
                  <a:pt x="312391" y="2039725"/>
                  <a:pt x="400564" y="2034903"/>
                </a:cubicBezTo>
                <a:cubicBezTo>
                  <a:pt x="488737" y="2030082"/>
                  <a:pt x="568347" y="2034523"/>
                  <a:pt x="656266" y="2034903"/>
                </a:cubicBezTo>
                <a:cubicBezTo>
                  <a:pt x="699401" y="2034903"/>
                  <a:pt x="746786" y="2035665"/>
                  <a:pt x="789921" y="2034903"/>
                </a:cubicBezTo>
                <a:cubicBezTo>
                  <a:pt x="807556" y="2034903"/>
                  <a:pt x="816310" y="2035919"/>
                  <a:pt x="833817" y="2034903"/>
                </a:cubicBezTo>
                <a:cubicBezTo>
                  <a:pt x="856019" y="2034903"/>
                  <a:pt x="855448" y="2035919"/>
                  <a:pt x="856019" y="2034903"/>
                </a:cubicBezTo>
                <a:cubicBezTo>
                  <a:pt x="920088" y="1895349"/>
                  <a:pt x="904293" y="1787511"/>
                  <a:pt x="867057" y="1657535"/>
                </a:cubicBezTo>
                <a:cubicBezTo>
                  <a:pt x="846695" y="1586109"/>
                  <a:pt x="817388" y="1514809"/>
                  <a:pt x="786179" y="1442050"/>
                </a:cubicBezTo>
                <a:close/>
              </a:path>
            </a:pathLst>
          </a:custGeom>
          <a:solidFill>
            <a:schemeClr val="accent3"/>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0" name="任意多边形: 形状 28"/>
          <p:cNvSpPr/>
          <p:nvPr userDrawn="1">
            <p:custDataLst>
              <p:tags r:id="rId84"/>
            </p:custDataLst>
          </p:nvPr>
        </p:nvSpPr>
        <p:spPr>
          <a:xfrm>
            <a:off x="1905" y="4979670"/>
            <a:ext cx="833120" cy="1881505"/>
          </a:xfrm>
          <a:custGeom>
            <a:avLst/>
            <a:gdLst>
              <a:gd name="connsiteX0" fmla="*/ 419806 w 833285"/>
              <a:gd name="connsiteY0" fmla="*/ 1024518 h 1881819"/>
              <a:gd name="connsiteX1" fmla="*/ 431034 w 833285"/>
              <a:gd name="connsiteY1" fmla="*/ 893591 h 1881819"/>
              <a:gd name="connsiteX2" fmla="*/ 529610 w 833285"/>
              <a:gd name="connsiteY2" fmla="*/ 891370 h 1881819"/>
              <a:gd name="connsiteX3" fmla="*/ 649310 w 833285"/>
              <a:gd name="connsiteY3" fmla="*/ 853881 h 1881819"/>
              <a:gd name="connsiteX4" fmla="*/ 754864 w 833285"/>
              <a:gd name="connsiteY4" fmla="*/ 784865 h 1881819"/>
              <a:gd name="connsiteX5" fmla="*/ 833015 w 833285"/>
              <a:gd name="connsiteY5" fmla="*/ 684259 h 1881819"/>
              <a:gd name="connsiteX6" fmla="*/ 833015 w 833285"/>
              <a:gd name="connsiteY6" fmla="*/ 682736 h 1881819"/>
              <a:gd name="connsiteX7" fmla="*/ 831556 w 833285"/>
              <a:gd name="connsiteY7" fmla="*/ 683117 h 1881819"/>
              <a:gd name="connsiteX8" fmla="*/ 748584 w 833285"/>
              <a:gd name="connsiteY8" fmla="*/ 776301 h 1881819"/>
              <a:gd name="connsiteX9" fmla="*/ 643284 w 833285"/>
              <a:gd name="connsiteY9" fmla="*/ 837896 h 1881819"/>
              <a:gd name="connsiteX10" fmla="*/ 526312 w 833285"/>
              <a:gd name="connsiteY10" fmla="*/ 869993 h 1881819"/>
              <a:gd name="connsiteX11" fmla="*/ 432556 w 833285"/>
              <a:gd name="connsiteY11" fmla="*/ 884646 h 1881819"/>
              <a:gd name="connsiteX12" fmla="*/ 489139 w 833285"/>
              <a:gd name="connsiteY12" fmla="*/ 506453 h 1881819"/>
              <a:gd name="connsiteX13" fmla="*/ 515782 w 833285"/>
              <a:gd name="connsiteY13" fmla="*/ 378634 h 1881819"/>
              <a:gd name="connsiteX14" fmla="*/ 548069 w 833285"/>
              <a:gd name="connsiteY14" fmla="*/ 252400 h 1881819"/>
              <a:gd name="connsiteX15" fmla="*/ 564562 w 833285"/>
              <a:gd name="connsiteY15" fmla="*/ 189094 h 1881819"/>
              <a:gd name="connsiteX16" fmla="*/ 565514 w 833285"/>
              <a:gd name="connsiteY16" fmla="*/ 185922 h 1881819"/>
              <a:gd name="connsiteX17" fmla="*/ 623746 w 833285"/>
              <a:gd name="connsiteY17" fmla="*/ 173235 h 1881819"/>
              <a:gd name="connsiteX18" fmla="*/ 676206 w 833285"/>
              <a:gd name="connsiteY18" fmla="*/ 134033 h 1881819"/>
              <a:gd name="connsiteX19" fmla="*/ 721434 w 833285"/>
              <a:gd name="connsiteY19" fmla="*/ 11542 h 1881819"/>
              <a:gd name="connsiteX20" fmla="*/ 720546 w 833285"/>
              <a:gd name="connsiteY20" fmla="*/ 10400 h 1881819"/>
              <a:gd name="connsiteX21" fmla="*/ 719341 w 833285"/>
              <a:gd name="connsiteY21" fmla="*/ 11339 h 1881819"/>
              <a:gd name="connsiteX22" fmla="*/ 719341 w 833285"/>
              <a:gd name="connsiteY22" fmla="*/ 11352 h 1881819"/>
              <a:gd name="connsiteX23" fmla="*/ 719341 w 833285"/>
              <a:gd name="connsiteY23" fmla="*/ 11352 h 1881819"/>
              <a:gd name="connsiteX24" fmla="*/ 702531 w 833285"/>
              <a:gd name="connsiteY24" fmla="*/ 72883 h 1881819"/>
              <a:gd name="connsiteX25" fmla="*/ 664978 w 833285"/>
              <a:gd name="connsiteY25" fmla="*/ 120775 h 1881819"/>
              <a:gd name="connsiteX26" fmla="*/ 614231 w 833285"/>
              <a:gd name="connsiteY26" fmla="*/ 153380 h 1881819"/>
              <a:gd name="connsiteX27" fmla="*/ 567163 w 833285"/>
              <a:gd name="connsiteY27" fmla="*/ 180086 h 1881819"/>
              <a:gd name="connsiteX28" fmla="*/ 584290 w 833285"/>
              <a:gd name="connsiteY28" fmla="*/ 127372 h 1881819"/>
              <a:gd name="connsiteX29" fmla="*/ 625522 w 833285"/>
              <a:gd name="connsiteY29" fmla="*/ 3866 h 1881819"/>
              <a:gd name="connsiteX30" fmla="*/ 625522 w 833285"/>
              <a:gd name="connsiteY30" fmla="*/ 3866 h 1881819"/>
              <a:gd name="connsiteX31" fmla="*/ 623619 w 833285"/>
              <a:gd name="connsiteY31" fmla="*/ -384 h 1881819"/>
              <a:gd name="connsiteX32" fmla="*/ 619750 w 833285"/>
              <a:gd name="connsiteY32" fmla="*/ 1392 h 1881819"/>
              <a:gd name="connsiteX33" fmla="*/ 572555 w 833285"/>
              <a:gd name="connsiteY33" fmla="*/ 122805 h 1881819"/>
              <a:gd name="connsiteX34" fmla="*/ 549592 w 833285"/>
              <a:gd name="connsiteY34" fmla="*/ 183828 h 1881819"/>
              <a:gd name="connsiteX35" fmla="*/ 537286 w 833285"/>
              <a:gd name="connsiteY35" fmla="*/ 222523 h 1881819"/>
              <a:gd name="connsiteX36" fmla="*/ 492311 w 833285"/>
              <a:gd name="connsiteY36" fmla="*/ 176977 h 1881819"/>
              <a:gd name="connsiteX37" fmla="*/ 450889 w 833285"/>
              <a:gd name="connsiteY37" fmla="*/ 130481 h 1881819"/>
              <a:gd name="connsiteX38" fmla="*/ 423231 w 833285"/>
              <a:gd name="connsiteY38" fmla="*/ 8624 h 1881819"/>
              <a:gd name="connsiteX39" fmla="*/ 423231 w 833285"/>
              <a:gd name="connsiteY39" fmla="*/ 8624 h 1881819"/>
              <a:gd name="connsiteX40" fmla="*/ 422343 w 833285"/>
              <a:gd name="connsiteY40" fmla="*/ 7355 h 1881819"/>
              <a:gd name="connsiteX41" fmla="*/ 421202 w 833285"/>
              <a:gd name="connsiteY41" fmla="*/ 8180 h 1881819"/>
              <a:gd name="connsiteX42" fmla="*/ 415366 w 833285"/>
              <a:gd name="connsiteY42" fmla="*/ 74405 h 1881819"/>
              <a:gd name="connsiteX43" fmla="*/ 437123 w 833285"/>
              <a:gd name="connsiteY43" fmla="*/ 139488 h 1881819"/>
              <a:gd name="connsiteX44" fmla="*/ 478863 w 833285"/>
              <a:gd name="connsiteY44" fmla="*/ 192899 h 1881819"/>
              <a:gd name="connsiteX45" fmla="*/ 536524 w 833285"/>
              <a:gd name="connsiteY45" fmla="*/ 224172 h 1881819"/>
              <a:gd name="connsiteX46" fmla="*/ 536524 w 833285"/>
              <a:gd name="connsiteY46" fmla="*/ 224172 h 1881819"/>
              <a:gd name="connsiteX47" fmla="*/ 529800 w 833285"/>
              <a:gd name="connsiteY47" fmla="*/ 245677 h 1881819"/>
              <a:gd name="connsiteX48" fmla="*/ 491296 w 833285"/>
              <a:gd name="connsiteY48" fmla="*/ 370832 h 1881819"/>
              <a:gd name="connsiteX49" fmla="*/ 458374 w 833285"/>
              <a:gd name="connsiteY49" fmla="*/ 497699 h 1881819"/>
              <a:gd name="connsiteX50" fmla="*/ 392783 w 833285"/>
              <a:gd name="connsiteY50" fmla="*/ 842907 h 1881819"/>
              <a:gd name="connsiteX51" fmla="*/ 300423 w 833285"/>
              <a:gd name="connsiteY51" fmla="*/ 792160 h 1881819"/>
              <a:gd name="connsiteX52" fmla="*/ 210220 w 833285"/>
              <a:gd name="connsiteY52" fmla="*/ 728282 h 1881819"/>
              <a:gd name="connsiteX53" fmla="*/ 137081 w 833285"/>
              <a:gd name="connsiteY53" fmla="*/ 643344 h 1881819"/>
              <a:gd name="connsiteX54" fmla="*/ 90584 w 833285"/>
              <a:gd name="connsiteY54" fmla="*/ 538868 h 1881819"/>
              <a:gd name="connsiteX55" fmla="*/ 89442 w 833285"/>
              <a:gd name="connsiteY55" fmla="*/ 538107 h 1881819"/>
              <a:gd name="connsiteX56" fmla="*/ 88788 w 833285"/>
              <a:gd name="connsiteY56" fmla="*/ 539179 h 1881819"/>
              <a:gd name="connsiteX57" fmla="*/ 88808 w 833285"/>
              <a:gd name="connsiteY57" fmla="*/ 539249 h 1881819"/>
              <a:gd name="connsiteX58" fmla="*/ 129405 w 833285"/>
              <a:gd name="connsiteY58" fmla="*/ 648418 h 1881819"/>
              <a:gd name="connsiteX59" fmla="*/ 200705 w 833285"/>
              <a:gd name="connsiteY59" fmla="*/ 740461 h 1881819"/>
              <a:gd name="connsiteX60" fmla="*/ 291796 w 833285"/>
              <a:gd name="connsiteY60" fmla="*/ 809667 h 1881819"/>
              <a:gd name="connsiteX61" fmla="*/ 392212 w 833285"/>
              <a:gd name="connsiteY61" fmla="*/ 846713 h 1881819"/>
              <a:gd name="connsiteX62" fmla="*/ 370328 w 833285"/>
              <a:gd name="connsiteY62" fmla="*/ 1017984 h 1881819"/>
              <a:gd name="connsiteX63" fmla="*/ 340450 w 833285"/>
              <a:gd name="connsiteY63" fmla="*/ 1547024 h 1881819"/>
              <a:gd name="connsiteX64" fmla="*/ 345779 w 833285"/>
              <a:gd name="connsiteY64" fmla="*/ 1679790 h 1881819"/>
              <a:gd name="connsiteX65" fmla="*/ 356055 w 833285"/>
              <a:gd name="connsiteY65" fmla="*/ 1812304 h 1881819"/>
              <a:gd name="connsiteX66" fmla="*/ 361003 w 833285"/>
              <a:gd name="connsiteY66" fmla="*/ 1860387 h 1881819"/>
              <a:gd name="connsiteX67" fmla="*/ 265852 w 833285"/>
              <a:gd name="connsiteY67" fmla="*/ 1835901 h 1881819"/>
              <a:gd name="connsiteX68" fmla="*/ 157443 w 833285"/>
              <a:gd name="connsiteY68" fmla="*/ 1789404 h 1881819"/>
              <a:gd name="connsiteX69" fmla="*/ 61721 w 833285"/>
              <a:gd name="connsiteY69" fmla="*/ 1716582 h 1881819"/>
              <a:gd name="connsiteX70" fmla="*/ 19728 w 833285"/>
              <a:gd name="connsiteY70" fmla="*/ 1672179 h 1881819"/>
              <a:gd name="connsiteX71" fmla="*/ 127 w 833285"/>
              <a:gd name="connsiteY71" fmla="*/ 1646805 h 1881819"/>
              <a:gd name="connsiteX72" fmla="*/ 0 w 833285"/>
              <a:gd name="connsiteY72" fmla="*/ 1653910 h 1881819"/>
              <a:gd name="connsiteX73" fmla="*/ 15098 w 833285"/>
              <a:gd name="connsiteY73" fmla="*/ 1676238 h 1881819"/>
              <a:gd name="connsiteX74" fmla="*/ 54744 w 833285"/>
              <a:gd name="connsiteY74" fmla="*/ 1724575 h 1881819"/>
              <a:gd name="connsiteX75" fmla="*/ 149514 w 833285"/>
              <a:gd name="connsiteY75" fmla="*/ 1804756 h 1881819"/>
              <a:gd name="connsiteX76" fmla="*/ 260650 w 833285"/>
              <a:gd name="connsiteY76" fmla="*/ 1857152 h 1881819"/>
              <a:gd name="connsiteX77" fmla="*/ 362145 w 833285"/>
              <a:gd name="connsiteY77" fmla="*/ 1867745 h 1881819"/>
              <a:gd name="connsiteX78" fmla="*/ 363667 w 833285"/>
              <a:gd name="connsiteY78" fmla="*/ 1880052 h 1881819"/>
              <a:gd name="connsiteX79" fmla="*/ 400078 w 833285"/>
              <a:gd name="connsiteY79" fmla="*/ 1881257 h 1881819"/>
              <a:gd name="connsiteX80" fmla="*/ 400078 w 833285"/>
              <a:gd name="connsiteY80" fmla="*/ 1824547 h 1881819"/>
              <a:gd name="connsiteX81" fmla="*/ 522696 w 833285"/>
              <a:gd name="connsiteY81" fmla="*/ 1825752 h 1881819"/>
              <a:gd name="connsiteX82" fmla="*/ 642396 w 833285"/>
              <a:gd name="connsiteY82" fmla="*/ 1788263 h 1881819"/>
              <a:gd name="connsiteX83" fmla="*/ 747759 w 833285"/>
              <a:gd name="connsiteY83" fmla="*/ 1718993 h 1881819"/>
              <a:gd name="connsiteX84" fmla="*/ 825910 w 833285"/>
              <a:gd name="connsiteY84" fmla="*/ 1618387 h 1881819"/>
              <a:gd name="connsiteX85" fmla="*/ 825529 w 833285"/>
              <a:gd name="connsiteY85" fmla="*/ 1616864 h 1881819"/>
              <a:gd name="connsiteX86" fmla="*/ 824134 w 833285"/>
              <a:gd name="connsiteY86" fmla="*/ 1616864 h 1881819"/>
              <a:gd name="connsiteX87" fmla="*/ 741162 w 833285"/>
              <a:gd name="connsiteY87" fmla="*/ 1710112 h 1881819"/>
              <a:gd name="connsiteX88" fmla="*/ 635799 w 833285"/>
              <a:gd name="connsiteY88" fmla="*/ 1771706 h 1881819"/>
              <a:gd name="connsiteX89" fmla="*/ 518890 w 833285"/>
              <a:gd name="connsiteY89" fmla="*/ 1803804 h 1881819"/>
              <a:gd name="connsiteX90" fmla="*/ 399634 w 833285"/>
              <a:gd name="connsiteY90" fmla="*/ 1821819 h 1881819"/>
              <a:gd name="connsiteX91" fmla="*/ 402425 w 833285"/>
              <a:gd name="connsiteY91" fmla="*/ 1548609 h 1881819"/>
              <a:gd name="connsiteX92" fmla="*/ 419806 w 833285"/>
              <a:gd name="connsiteY92" fmla="*/ 1024518 h 18818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Lst>
            <a:rect l="l" t="t" r="r" b="b"/>
            <a:pathLst>
              <a:path w="833285" h="1881819">
                <a:moveTo>
                  <a:pt x="419806" y="1024518"/>
                </a:moveTo>
                <a:cubicBezTo>
                  <a:pt x="422724" y="980793"/>
                  <a:pt x="426467" y="937151"/>
                  <a:pt x="431034" y="893591"/>
                </a:cubicBezTo>
                <a:cubicBezTo>
                  <a:pt x="463863" y="896788"/>
                  <a:pt x="496958" y="896039"/>
                  <a:pt x="529610" y="891370"/>
                </a:cubicBezTo>
                <a:cubicBezTo>
                  <a:pt x="571130" y="884805"/>
                  <a:pt x="611461" y="872169"/>
                  <a:pt x="649310" y="853881"/>
                </a:cubicBezTo>
                <a:cubicBezTo>
                  <a:pt x="687833" y="836437"/>
                  <a:pt x="723432" y="813157"/>
                  <a:pt x="754864" y="784865"/>
                </a:cubicBezTo>
                <a:cubicBezTo>
                  <a:pt x="787025" y="756954"/>
                  <a:pt x="811320" y="720923"/>
                  <a:pt x="833015" y="684259"/>
                </a:cubicBezTo>
                <a:cubicBezTo>
                  <a:pt x="833376" y="683815"/>
                  <a:pt x="833376" y="683180"/>
                  <a:pt x="833015" y="682736"/>
                </a:cubicBezTo>
                <a:cubicBezTo>
                  <a:pt x="832501" y="682476"/>
                  <a:pt x="831879" y="682641"/>
                  <a:pt x="831556" y="683117"/>
                </a:cubicBezTo>
                <a:cubicBezTo>
                  <a:pt x="807641" y="717942"/>
                  <a:pt x="781633" y="751435"/>
                  <a:pt x="748584" y="776301"/>
                </a:cubicBezTo>
                <a:cubicBezTo>
                  <a:pt x="716861" y="802125"/>
                  <a:pt x="681344" y="822906"/>
                  <a:pt x="643284" y="837896"/>
                </a:cubicBezTo>
                <a:cubicBezTo>
                  <a:pt x="605246" y="851807"/>
                  <a:pt x="566121" y="862540"/>
                  <a:pt x="526312" y="869993"/>
                </a:cubicBezTo>
                <a:cubicBezTo>
                  <a:pt x="495546" y="876336"/>
                  <a:pt x="464210" y="880967"/>
                  <a:pt x="432556" y="884646"/>
                </a:cubicBezTo>
                <a:cubicBezTo>
                  <a:pt x="446004" y="757778"/>
                  <a:pt x="465669" y="631609"/>
                  <a:pt x="489139" y="506453"/>
                </a:cubicBezTo>
                <a:lnTo>
                  <a:pt x="515782" y="378634"/>
                </a:lnTo>
                <a:cubicBezTo>
                  <a:pt x="524599" y="335943"/>
                  <a:pt x="537476" y="294584"/>
                  <a:pt x="548069" y="252400"/>
                </a:cubicBezTo>
                <a:lnTo>
                  <a:pt x="564562" y="189094"/>
                </a:lnTo>
                <a:cubicBezTo>
                  <a:pt x="564562" y="188015"/>
                  <a:pt x="565260" y="187000"/>
                  <a:pt x="565514" y="185922"/>
                </a:cubicBezTo>
                <a:cubicBezTo>
                  <a:pt x="585587" y="185719"/>
                  <a:pt x="605406" y="181399"/>
                  <a:pt x="623746" y="173235"/>
                </a:cubicBezTo>
                <a:cubicBezTo>
                  <a:pt x="643633" y="163726"/>
                  <a:pt x="661458" y="150411"/>
                  <a:pt x="676206" y="134033"/>
                </a:cubicBezTo>
                <a:cubicBezTo>
                  <a:pt x="708170" y="101593"/>
                  <a:pt x="724644" y="56973"/>
                  <a:pt x="721434" y="11542"/>
                </a:cubicBezTo>
                <a:cubicBezTo>
                  <a:pt x="721447" y="10997"/>
                  <a:pt x="721079" y="10521"/>
                  <a:pt x="720546" y="10400"/>
                </a:cubicBezTo>
                <a:cubicBezTo>
                  <a:pt x="719956" y="10324"/>
                  <a:pt x="719417" y="10749"/>
                  <a:pt x="719341" y="11339"/>
                </a:cubicBezTo>
                <a:cubicBezTo>
                  <a:pt x="719341" y="11339"/>
                  <a:pt x="719341" y="11345"/>
                  <a:pt x="719341" y="11352"/>
                </a:cubicBezTo>
                <a:lnTo>
                  <a:pt x="719341" y="11352"/>
                </a:lnTo>
                <a:cubicBezTo>
                  <a:pt x="717819" y="32767"/>
                  <a:pt x="712110" y="53668"/>
                  <a:pt x="702531" y="72883"/>
                </a:cubicBezTo>
                <a:cubicBezTo>
                  <a:pt x="693270" y="91152"/>
                  <a:pt x="680513" y="107422"/>
                  <a:pt x="664978" y="120775"/>
                </a:cubicBezTo>
                <a:cubicBezTo>
                  <a:pt x="649500" y="133969"/>
                  <a:pt x="631485" y="142787"/>
                  <a:pt x="614231" y="153380"/>
                </a:cubicBezTo>
                <a:cubicBezTo>
                  <a:pt x="599070" y="162451"/>
                  <a:pt x="583339" y="171078"/>
                  <a:pt x="567163" y="180086"/>
                </a:cubicBezTo>
                <a:cubicBezTo>
                  <a:pt x="572428" y="162388"/>
                  <a:pt x="578708" y="145007"/>
                  <a:pt x="584290" y="127372"/>
                </a:cubicBezTo>
                <a:lnTo>
                  <a:pt x="625522" y="3866"/>
                </a:lnTo>
                <a:lnTo>
                  <a:pt x="625522" y="3866"/>
                </a:lnTo>
                <a:cubicBezTo>
                  <a:pt x="626131" y="2166"/>
                  <a:pt x="625291" y="295"/>
                  <a:pt x="623619" y="-384"/>
                </a:cubicBezTo>
                <a:cubicBezTo>
                  <a:pt x="622061" y="-942"/>
                  <a:pt x="620342" y="-155"/>
                  <a:pt x="619750" y="1392"/>
                </a:cubicBezTo>
                <a:lnTo>
                  <a:pt x="572555" y="122805"/>
                </a:lnTo>
                <a:cubicBezTo>
                  <a:pt x="565006" y="143167"/>
                  <a:pt x="556189" y="163085"/>
                  <a:pt x="549592" y="183828"/>
                </a:cubicBezTo>
                <a:lnTo>
                  <a:pt x="537286" y="222523"/>
                </a:lnTo>
                <a:cubicBezTo>
                  <a:pt x="521744" y="206791"/>
                  <a:pt x="506584" y="192138"/>
                  <a:pt x="492311" y="176977"/>
                </a:cubicBezTo>
                <a:cubicBezTo>
                  <a:pt x="478038" y="161817"/>
                  <a:pt x="462814" y="147798"/>
                  <a:pt x="450889" y="130481"/>
                </a:cubicBezTo>
                <a:cubicBezTo>
                  <a:pt x="426299" y="94951"/>
                  <a:pt x="416390" y="51290"/>
                  <a:pt x="423231" y="8624"/>
                </a:cubicBezTo>
                <a:lnTo>
                  <a:pt x="423231" y="8624"/>
                </a:lnTo>
                <a:cubicBezTo>
                  <a:pt x="423311" y="8034"/>
                  <a:pt x="422925" y="7482"/>
                  <a:pt x="422343" y="7355"/>
                </a:cubicBezTo>
                <a:cubicBezTo>
                  <a:pt x="421811" y="7311"/>
                  <a:pt x="421325" y="7660"/>
                  <a:pt x="421202" y="8180"/>
                </a:cubicBezTo>
                <a:cubicBezTo>
                  <a:pt x="415050" y="29678"/>
                  <a:pt x="413070" y="52159"/>
                  <a:pt x="415366" y="74405"/>
                </a:cubicBezTo>
                <a:cubicBezTo>
                  <a:pt x="418551" y="97254"/>
                  <a:pt x="425928" y="119316"/>
                  <a:pt x="437123" y="139488"/>
                </a:cubicBezTo>
                <a:cubicBezTo>
                  <a:pt x="447639" y="159705"/>
                  <a:pt x="461788" y="177809"/>
                  <a:pt x="478863" y="192899"/>
                </a:cubicBezTo>
                <a:cubicBezTo>
                  <a:pt x="495554" y="207432"/>
                  <a:pt x="515241" y="218108"/>
                  <a:pt x="536524" y="224172"/>
                </a:cubicBezTo>
                <a:cubicBezTo>
                  <a:pt x="536524" y="224172"/>
                  <a:pt x="536524" y="224172"/>
                  <a:pt x="536524" y="224172"/>
                </a:cubicBezTo>
                <a:lnTo>
                  <a:pt x="529800" y="245677"/>
                </a:lnTo>
                <a:cubicBezTo>
                  <a:pt x="517114" y="287353"/>
                  <a:pt x="502207" y="328458"/>
                  <a:pt x="491296" y="370832"/>
                </a:cubicBezTo>
                <a:lnTo>
                  <a:pt x="458374" y="497699"/>
                </a:lnTo>
                <a:cubicBezTo>
                  <a:pt x="433000" y="611880"/>
                  <a:pt x="410291" y="726823"/>
                  <a:pt x="392783" y="842907"/>
                </a:cubicBezTo>
                <a:cubicBezTo>
                  <a:pt x="361138" y="827600"/>
                  <a:pt x="330310" y="810664"/>
                  <a:pt x="300423" y="792160"/>
                </a:cubicBezTo>
                <a:cubicBezTo>
                  <a:pt x="268741" y="773244"/>
                  <a:pt x="238582" y="751886"/>
                  <a:pt x="210220" y="728282"/>
                </a:cubicBezTo>
                <a:cubicBezTo>
                  <a:pt x="181928" y="703587"/>
                  <a:pt x="157301" y="674991"/>
                  <a:pt x="137081" y="643344"/>
                </a:cubicBezTo>
                <a:cubicBezTo>
                  <a:pt x="115513" y="611944"/>
                  <a:pt x="102002" y="575660"/>
                  <a:pt x="90584" y="538868"/>
                </a:cubicBezTo>
                <a:cubicBezTo>
                  <a:pt x="90435" y="538374"/>
                  <a:pt x="89956" y="538056"/>
                  <a:pt x="89442" y="538107"/>
                </a:cubicBezTo>
                <a:cubicBezTo>
                  <a:pt x="88965" y="538221"/>
                  <a:pt x="88673" y="538703"/>
                  <a:pt x="88788" y="539179"/>
                </a:cubicBezTo>
                <a:cubicBezTo>
                  <a:pt x="88794" y="539204"/>
                  <a:pt x="88800" y="539223"/>
                  <a:pt x="88808" y="539249"/>
                </a:cubicBezTo>
                <a:cubicBezTo>
                  <a:pt x="97879" y="576865"/>
                  <a:pt x="109360" y="614799"/>
                  <a:pt x="129405" y="648418"/>
                </a:cubicBezTo>
                <a:cubicBezTo>
                  <a:pt x="148699" y="682317"/>
                  <a:pt x="172705" y="713305"/>
                  <a:pt x="200705" y="740461"/>
                </a:cubicBezTo>
                <a:cubicBezTo>
                  <a:pt x="227754" y="767598"/>
                  <a:pt x="258405" y="790885"/>
                  <a:pt x="291796" y="809667"/>
                </a:cubicBezTo>
                <a:cubicBezTo>
                  <a:pt x="323234" y="826953"/>
                  <a:pt x="357081" y="839437"/>
                  <a:pt x="392212" y="846713"/>
                </a:cubicBezTo>
                <a:cubicBezTo>
                  <a:pt x="383712" y="903803"/>
                  <a:pt x="376227" y="960894"/>
                  <a:pt x="370328" y="1017984"/>
                </a:cubicBezTo>
                <a:cubicBezTo>
                  <a:pt x="351678" y="1193252"/>
                  <a:pt x="335629" y="1369789"/>
                  <a:pt x="340450" y="1547024"/>
                </a:cubicBezTo>
                <a:cubicBezTo>
                  <a:pt x="342290" y="1591427"/>
                  <a:pt x="343051" y="1635831"/>
                  <a:pt x="345779" y="1679790"/>
                </a:cubicBezTo>
                <a:cubicBezTo>
                  <a:pt x="348506" y="1723750"/>
                  <a:pt x="350917" y="1768218"/>
                  <a:pt x="356055" y="1812304"/>
                </a:cubicBezTo>
                <a:cubicBezTo>
                  <a:pt x="357514" y="1828353"/>
                  <a:pt x="359290" y="1844402"/>
                  <a:pt x="361003" y="1860387"/>
                </a:cubicBezTo>
                <a:cubicBezTo>
                  <a:pt x="328698" y="1854742"/>
                  <a:pt x="296884" y="1846495"/>
                  <a:pt x="265852" y="1835901"/>
                </a:cubicBezTo>
                <a:cubicBezTo>
                  <a:pt x="228870" y="1823214"/>
                  <a:pt x="191824" y="1809704"/>
                  <a:pt x="157443" y="1789404"/>
                </a:cubicBezTo>
                <a:cubicBezTo>
                  <a:pt x="122536" y="1769359"/>
                  <a:pt x="90363" y="1744874"/>
                  <a:pt x="61721" y="1716582"/>
                </a:cubicBezTo>
                <a:cubicBezTo>
                  <a:pt x="46864" y="1702627"/>
                  <a:pt x="32842" y="1687783"/>
                  <a:pt x="19728" y="1672179"/>
                </a:cubicBezTo>
                <a:cubicBezTo>
                  <a:pt x="12814" y="1664059"/>
                  <a:pt x="6407" y="1655432"/>
                  <a:pt x="127" y="1646805"/>
                </a:cubicBezTo>
                <a:cubicBezTo>
                  <a:pt x="299" y="1649152"/>
                  <a:pt x="257" y="1651563"/>
                  <a:pt x="0" y="1653910"/>
                </a:cubicBezTo>
                <a:cubicBezTo>
                  <a:pt x="4821" y="1661458"/>
                  <a:pt x="9769" y="1669007"/>
                  <a:pt x="15098" y="1676238"/>
                </a:cubicBezTo>
                <a:cubicBezTo>
                  <a:pt x="27363" y="1693112"/>
                  <a:pt x="40601" y="1709224"/>
                  <a:pt x="54744" y="1724575"/>
                </a:cubicBezTo>
                <a:cubicBezTo>
                  <a:pt x="82795" y="1755213"/>
                  <a:pt x="114643" y="1782173"/>
                  <a:pt x="149514" y="1804756"/>
                </a:cubicBezTo>
                <a:cubicBezTo>
                  <a:pt x="183459" y="1828162"/>
                  <a:pt x="220999" y="1845861"/>
                  <a:pt x="260650" y="1857152"/>
                </a:cubicBezTo>
                <a:cubicBezTo>
                  <a:pt x="293673" y="1866223"/>
                  <a:pt x="327961" y="1869775"/>
                  <a:pt x="362145" y="1867745"/>
                </a:cubicBezTo>
                <a:cubicBezTo>
                  <a:pt x="362589" y="1871868"/>
                  <a:pt x="363160" y="1875928"/>
                  <a:pt x="363667" y="1880052"/>
                </a:cubicBezTo>
                <a:cubicBezTo>
                  <a:pt x="375846" y="1880052"/>
                  <a:pt x="387962" y="1880686"/>
                  <a:pt x="400078" y="1881257"/>
                </a:cubicBezTo>
                <a:cubicBezTo>
                  <a:pt x="400078" y="1862226"/>
                  <a:pt x="400078" y="1843196"/>
                  <a:pt x="400078" y="1824547"/>
                </a:cubicBezTo>
                <a:cubicBezTo>
                  <a:pt x="440628" y="1831461"/>
                  <a:pt x="482018" y="1831842"/>
                  <a:pt x="522696" y="1825752"/>
                </a:cubicBezTo>
                <a:cubicBezTo>
                  <a:pt x="564214" y="1819155"/>
                  <a:pt x="604543" y="1806532"/>
                  <a:pt x="642396" y="1788263"/>
                </a:cubicBezTo>
                <a:cubicBezTo>
                  <a:pt x="680843" y="1770692"/>
                  <a:pt x="716379" y="1747348"/>
                  <a:pt x="747759" y="1718993"/>
                </a:cubicBezTo>
                <a:cubicBezTo>
                  <a:pt x="779920" y="1691082"/>
                  <a:pt x="804216" y="1654988"/>
                  <a:pt x="825910" y="1618387"/>
                </a:cubicBezTo>
                <a:cubicBezTo>
                  <a:pt x="826176" y="1617879"/>
                  <a:pt x="826012" y="1617181"/>
                  <a:pt x="825529" y="1616864"/>
                </a:cubicBezTo>
                <a:cubicBezTo>
                  <a:pt x="825136" y="1616483"/>
                  <a:pt x="824527" y="1616483"/>
                  <a:pt x="824134" y="1616864"/>
                </a:cubicBezTo>
                <a:cubicBezTo>
                  <a:pt x="800219" y="1651753"/>
                  <a:pt x="774211" y="1685183"/>
                  <a:pt x="741162" y="1710112"/>
                </a:cubicBezTo>
                <a:cubicBezTo>
                  <a:pt x="709414" y="1735930"/>
                  <a:pt x="673872" y="1756736"/>
                  <a:pt x="635799" y="1771706"/>
                </a:cubicBezTo>
                <a:cubicBezTo>
                  <a:pt x="597784" y="1785598"/>
                  <a:pt x="558681" y="1796382"/>
                  <a:pt x="518890" y="1803804"/>
                </a:cubicBezTo>
                <a:cubicBezTo>
                  <a:pt x="479501" y="1811987"/>
                  <a:pt x="439688" y="1818013"/>
                  <a:pt x="399634" y="1821819"/>
                </a:cubicBezTo>
                <a:cubicBezTo>
                  <a:pt x="399634" y="1730601"/>
                  <a:pt x="400586" y="1639573"/>
                  <a:pt x="402425" y="1548609"/>
                </a:cubicBezTo>
                <a:cubicBezTo>
                  <a:pt x="406929" y="1373849"/>
                  <a:pt x="406739" y="1198835"/>
                  <a:pt x="419806" y="1024518"/>
                </a:cubicBezTo>
                <a:close/>
              </a:path>
            </a:pathLst>
          </a:custGeom>
          <a:solidFill>
            <a:schemeClr val="accent3">
              <a:lumMod val="40000"/>
              <a:lumOff val="60000"/>
            </a:schemeClr>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1" name="任意多边形: 形状 29"/>
          <p:cNvSpPr/>
          <p:nvPr userDrawn="1">
            <p:custDataLst>
              <p:tags r:id="rId85"/>
            </p:custDataLst>
          </p:nvPr>
        </p:nvSpPr>
        <p:spPr>
          <a:xfrm>
            <a:off x="519430" y="5826125"/>
            <a:ext cx="966470" cy="1033780"/>
          </a:xfrm>
          <a:custGeom>
            <a:avLst/>
            <a:gdLst>
              <a:gd name="connsiteX0" fmla="*/ 949416 w 966413"/>
              <a:gd name="connsiteY0" fmla="*/ 100731 h 1033835"/>
              <a:gd name="connsiteX1" fmla="*/ 728666 w 966413"/>
              <a:gd name="connsiteY1" fmla="*/ 22834 h 1033835"/>
              <a:gd name="connsiteX2" fmla="*/ 636052 w 966413"/>
              <a:gd name="connsiteY2" fmla="*/ 209456 h 1033835"/>
              <a:gd name="connsiteX3" fmla="*/ 485016 w 966413"/>
              <a:gd name="connsiteY3" fmla="*/ 373623 h 1033835"/>
              <a:gd name="connsiteX4" fmla="*/ 206605 w 966413"/>
              <a:gd name="connsiteY4" fmla="*/ 475118 h 1033835"/>
              <a:gd name="connsiteX5" fmla="*/ 0 w 966413"/>
              <a:gd name="connsiteY5" fmla="*/ 1032068 h 1033835"/>
              <a:gd name="connsiteX6" fmla="*/ 472266 w 966413"/>
              <a:gd name="connsiteY6" fmla="*/ 1033273 h 1033835"/>
              <a:gd name="connsiteX7" fmla="*/ 498591 w 966413"/>
              <a:gd name="connsiteY7" fmla="*/ 863841 h 1033835"/>
              <a:gd name="connsiteX8" fmla="*/ 713378 w 966413"/>
              <a:gd name="connsiteY8" fmla="*/ 547179 h 1033835"/>
              <a:gd name="connsiteX9" fmla="*/ 908628 w 966413"/>
              <a:gd name="connsiteY9" fmla="*/ 361761 h 1033835"/>
              <a:gd name="connsiteX10" fmla="*/ 949416 w 966413"/>
              <a:gd name="connsiteY10" fmla="*/ 100731 h 10338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966413" h="1033835">
                <a:moveTo>
                  <a:pt x="949416" y="100731"/>
                </a:moveTo>
                <a:cubicBezTo>
                  <a:pt x="912878" y="15983"/>
                  <a:pt x="799775" y="-32037"/>
                  <a:pt x="728666" y="22834"/>
                </a:cubicBezTo>
                <a:cubicBezTo>
                  <a:pt x="673859" y="65144"/>
                  <a:pt x="663392" y="144310"/>
                  <a:pt x="636052" y="209456"/>
                </a:cubicBezTo>
                <a:cubicBezTo>
                  <a:pt x="606492" y="280179"/>
                  <a:pt x="553036" y="338285"/>
                  <a:pt x="485016" y="373623"/>
                </a:cubicBezTo>
                <a:cubicBezTo>
                  <a:pt x="396209" y="418725"/>
                  <a:pt x="289640" y="420121"/>
                  <a:pt x="206605" y="475118"/>
                </a:cubicBezTo>
                <a:cubicBezTo>
                  <a:pt x="15351" y="602366"/>
                  <a:pt x="74852" y="845699"/>
                  <a:pt x="0" y="1032068"/>
                </a:cubicBezTo>
                <a:cubicBezTo>
                  <a:pt x="155794" y="1034097"/>
                  <a:pt x="317170" y="1022743"/>
                  <a:pt x="472266" y="1033273"/>
                </a:cubicBezTo>
                <a:cubicBezTo>
                  <a:pt x="482859" y="969839"/>
                  <a:pt x="484191" y="938122"/>
                  <a:pt x="498591" y="863841"/>
                </a:cubicBezTo>
                <a:cubicBezTo>
                  <a:pt x="525614" y="724984"/>
                  <a:pt x="609410" y="630531"/>
                  <a:pt x="713378" y="547179"/>
                </a:cubicBezTo>
                <a:cubicBezTo>
                  <a:pt x="783473" y="491040"/>
                  <a:pt x="857183" y="436677"/>
                  <a:pt x="908628" y="361761"/>
                </a:cubicBezTo>
                <a:cubicBezTo>
                  <a:pt x="960073" y="286846"/>
                  <a:pt x="985700" y="185796"/>
                  <a:pt x="949416" y="100731"/>
                </a:cubicBezTo>
                <a:close/>
              </a:path>
            </a:pathLst>
          </a:custGeom>
          <a:solidFill>
            <a:schemeClr val="accent4"/>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2" name="任意多边形: 形状 30"/>
          <p:cNvSpPr/>
          <p:nvPr userDrawn="1">
            <p:custDataLst>
              <p:tags r:id="rId86"/>
            </p:custDataLst>
          </p:nvPr>
        </p:nvSpPr>
        <p:spPr>
          <a:xfrm>
            <a:off x="756285" y="5990590"/>
            <a:ext cx="606425" cy="865505"/>
          </a:xfrm>
          <a:custGeom>
            <a:avLst/>
            <a:gdLst>
              <a:gd name="connsiteX0" fmla="*/ 604589 w 606623"/>
              <a:gd name="connsiteY0" fmla="*/ -502 h 865679"/>
              <a:gd name="connsiteX1" fmla="*/ 601563 w 606623"/>
              <a:gd name="connsiteY1" fmla="*/ 1426 h 865679"/>
              <a:gd name="connsiteX2" fmla="*/ 601544 w 606623"/>
              <a:gd name="connsiteY2" fmla="*/ 1528 h 865679"/>
              <a:gd name="connsiteX3" fmla="*/ 469284 w 606623"/>
              <a:gd name="connsiteY3" fmla="*/ 228621 h 865679"/>
              <a:gd name="connsiteX4" fmla="*/ 416444 w 606623"/>
              <a:gd name="connsiteY4" fmla="*/ 266682 h 865679"/>
              <a:gd name="connsiteX5" fmla="*/ 358339 w 606623"/>
              <a:gd name="connsiteY5" fmla="*/ 295988 h 865679"/>
              <a:gd name="connsiteX6" fmla="*/ 236863 w 606623"/>
              <a:gd name="connsiteY6" fmla="*/ 352761 h 865679"/>
              <a:gd name="connsiteX7" fmla="*/ 181865 w 606623"/>
              <a:gd name="connsiteY7" fmla="*/ 396277 h 865679"/>
              <a:gd name="connsiteX8" fmla="*/ 141331 w 606623"/>
              <a:gd name="connsiteY8" fmla="*/ 455207 h 865679"/>
              <a:gd name="connsiteX9" fmla="*/ 93565 w 606623"/>
              <a:gd name="connsiteY9" fmla="*/ 586388 h 865679"/>
              <a:gd name="connsiteX10" fmla="*/ 11672 w 606623"/>
              <a:gd name="connsiteY10" fmla="*/ 842154 h 865679"/>
              <a:gd name="connsiteX11" fmla="*/ 0 w 606623"/>
              <a:gd name="connsiteY11" fmla="*/ 864863 h 865679"/>
              <a:gd name="connsiteX12" fmla="*/ 47703 w 606623"/>
              <a:gd name="connsiteY12" fmla="*/ 864863 h 865679"/>
              <a:gd name="connsiteX13" fmla="*/ 49098 w 606623"/>
              <a:gd name="connsiteY13" fmla="*/ 861882 h 865679"/>
              <a:gd name="connsiteX14" fmla="*/ 75677 w 606623"/>
              <a:gd name="connsiteY14" fmla="*/ 796799 h 865679"/>
              <a:gd name="connsiteX15" fmla="*/ 95278 w 606623"/>
              <a:gd name="connsiteY15" fmla="*/ 729559 h 865679"/>
              <a:gd name="connsiteX16" fmla="*/ 126361 w 606623"/>
              <a:gd name="connsiteY16" fmla="*/ 595903 h 865679"/>
              <a:gd name="connsiteX17" fmla="*/ 168100 w 606623"/>
              <a:gd name="connsiteY17" fmla="*/ 469670 h 865679"/>
              <a:gd name="connsiteX18" fmla="*/ 202164 w 606623"/>
              <a:gd name="connsiteY18" fmla="*/ 416639 h 865679"/>
              <a:gd name="connsiteX19" fmla="*/ 250564 w 606623"/>
              <a:gd name="connsiteY19" fmla="*/ 376042 h 865679"/>
              <a:gd name="connsiteX20" fmla="*/ 367092 w 606623"/>
              <a:gd name="connsiteY20" fmla="*/ 316096 h 865679"/>
              <a:gd name="connsiteX21" fmla="*/ 426149 w 606623"/>
              <a:gd name="connsiteY21" fmla="*/ 283301 h 865679"/>
              <a:gd name="connsiteX22" fmla="*/ 479815 w 606623"/>
              <a:gd name="connsiteY22" fmla="*/ 241308 h 865679"/>
              <a:gd name="connsiteX23" fmla="*/ 525804 w 606623"/>
              <a:gd name="connsiteY23" fmla="*/ 190561 h 865679"/>
              <a:gd name="connsiteX24" fmla="*/ 562723 w 606623"/>
              <a:gd name="connsiteY24" fmla="*/ 132646 h 865679"/>
              <a:gd name="connsiteX25" fmla="*/ 589682 w 606623"/>
              <a:gd name="connsiteY25" fmla="*/ 69212 h 865679"/>
              <a:gd name="connsiteX26" fmla="*/ 606619 w 606623"/>
              <a:gd name="connsiteY26" fmla="*/ 2353 h 865679"/>
              <a:gd name="connsiteX27" fmla="*/ 604589 w 606623"/>
              <a:gd name="connsiteY27" fmla="*/ -502 h 865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606623" h="865679">
                <a:moveTo>
                  <a:pt x="604589" y="-502"/>
                </a:moveTo>
                <a:cubicBezTo>
                  <a:pt x="603219" y="-807"/>
                  <a:pt x="601868" y="62"/>
                  <a:pt x="601563" y="1426"/>
                </a:cubicBezTo>
                <a:cubicBezTo>
                  <a:pt x="601557" y="1464"/>
                  <a:pt x="601551" y="1496"/>
                  <a:pt x="601544" y="1528"/>
                </a:cubicBezTo>
                <a:cubicBezTo>
                  <a:pt x="582514" y="90335"/>
                  <a:pt x="535827" y="171784"/>
                  <a:pt x="469284" y="228621"/>
                </a:cubicBezTo>
                <a:cubicBezTo>
                  <a:pt x="452696" y="242678"/>
                  <a:pt x="435030" y="255403"/>
                  <a:pt x="416444" y="266682"/>
                </a:cubicBezTo>
                <a:cubicBezTo>
                  <a:pt x="397680" y="277605"/>
                  <a:pt x="378276" y="287393"/>
                  <a:pt x="358339" y="295988"/>
                </a:cubicBezTo>
                <a:cubicBezTo>
                  <a:pt x="318312" y="313686"/>
                  <a:pt x="276319" y="328974"/>
                  <a:pt x="236863" y="352761"/>
                </a:cubicBezTo>
                <a:cubicBezTo>
                  <a:pt x="216716" y="364814"/>
                  <a:pt x="198225" y="379467"/>
                  <a:pt x="181865" y="396277"/>
                </a:cubicBezTo>
                <a:cubicBezTo>
                  <a:pt x="165341" y="413658"/>
                  <a:pt x="151664" y="433576"/>
                  <a:pt x="141331" y="455207"/>
                </a:cubicBezTo>
                <a:cubicBezTo>
                  <a:pt x="121020" y="497201"/>
                  <a:pt x="105015" y="541160"/>
                  <a:pt x="93565" y="586388"/>
                </a:cubicBezTo>
                <a:cubicBezTo>
                  <a:pt x="69270" y="675196"/>
                  <a:pt x="52650" y="764575"/>
                  <a:pt x="11672" y="842154"/>
                </a:cubicBezTo>
                <a:cubicBezTo>
                  <a:pt x="6280" y="852938"/>
                  <a:pt x="5709" y="854333"/>
                  <a:pt x="0" y="864863"/>
                </a:cubicBezTo>
                <a:cubicBezTo>
                  <a:pt x="15922" y="865434"/>
                  <a:pt x="31717" y="864863"/>
                  <a:pt x="47703" y="864863"/>
                </a:cubicBezTo>
                <a:cubicBezTo>
                  <a:pt x="48229" y="863912"/>
                  <a:pt x="48699" y="862897"/>
                  <a:pt x="49098" y="861882"/>
                </a:cubicBezTo>
                <a:cubicBezTo>
                  <a:pt x="59102" y="840695"/>
                  <a:pt x="67970" y="818937"/>
                  <a:pt x="75677" y="796799"/>
                </a:cubicBezTo>
                <a:cubicBezTo>
                  <a:pt x="83099" y="774470"/>
                  <a:pt x="89759" y="752395"/>
                  <a:pt x="95278" y="729559"/>
                </a:cubicBezTo>
                <a:cubicBezTo>
                  <a:pt x="106823" y="684647"/>
                  <a:pt x="115704" y="639800"/>
                  <a:pt x="126361" y="595903"/>
                </a:cubicBezTo>
                <a:cubicBezTo>
                  <a:pt x="135990" y="552515"/>
                  <a:pt x="149977" y="510268"/>
                  <a:pt x="168100" y="469670"/>
                </a:cubicBezTo>
                <a:cubicBezTo>
                  <a:pt x="176543" y="450259"/>
                  <a:pt x="188050" y="432371"/>
                  <a:pt x="202164" y="416639"/>
                </a:cubicBezTo>
                <a:cubicBezTo>
                  <a:pt x="216450" y="401035"/>
                  <a:pt x="232720" y="387396"/>
                  <a:pt x="250564" y="376042"/>
                </a:cubicBezTo>
                <a:cubicBezTo>
                  <a:pt x="286278" y="352444"/>
                  <a:pt x="326685" y="335634"/>
                  <a:pt x="367092" y="316096"/>
                </a:cubicBezTo>
                <a:cubicBezTo>
                  <a:pt x="387423" y="306372"/>
                  <a:pt x="407145" y="295417"/>
                  <a:pt x="426149" y="283301"/>
                </a:cubicBezTo>
                <a:cubicBezTo>
                  <a:pt x="445110" y="270729"/>
                  <a:pt x="463055" y="256691"/>
                  <a:pt x="479815" y="241308"/>
                </a:cubicBezTo>
                <a:cubicBezTo>
                  <a:pt x="496472" y="225646"/>
                  <a:pt x="511849" y="208671"/>
                  <a:pt x="525804" y="190561"/>
                </a:cubicBezTo>
                <a:cubicBezTo>
                  <a:pt x="539595" y="172247"/>
                  <a:pt x="551939" y="152881"/>
                  <a:pt x="562723" y="132646"/>
                </a:cubicBezTo>
                <a:cubicBezTo>
                  <a:pt x="573297" y="112214"/>
                  <a:pt x="582311" y="91007"/>
                  <a:pt x="589682" y="69212"/>
                </a:cubicBezTo>
                <a:cubicBezTo>
                  <a:pt x="596882" y="47346"/>
                  <a:pt x="602540" y="25005"/>
                  <a:pt x="606619" y="2353"/>
                </a:cubicBezTo>
                <a:cubicBezTo>
                  <a:pt x="606695" y="1039"/>
                  <a:pt x="605851" y="-147"/>
                  <a:pt x="604589" y="-502"/>
                </a:cubicBezTo>
                <a:close/>
              </a:path>
            </a:pathLst>
          </a:custGeom>
          <a:solidFill>
            <a:schemeClr val="accent4">
              <a:lumMod val="40000"/>
              <a:lumOff val="60000"/>
            </a:schemeClr>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3" name="任意多边形: 形状 31"/>
          <p:cNvSpPr/>
          <p:nvPr userDrawn="1">
            <p:custDataLst>
              <p:tags r:id="rId87"/>
            </p:custDataLst>
          </p:nvPr>
        </p:nvSpPr>
        <p:spPr>
          <a:xfrm>
            <a:off x="9027160" y="5549900"/>
            <a:ext cx="3162935" cy="1306830"/>
          </a:xfrm>
          <a:custGeom>
            <a:avLst/>
            <a:gdLst>
              <a:gd name="connsiteX0" fmla="*/ 20264 w 3162780"/>
              <a:gd name="connsiteY0" fmla="*/ 1305421 h 1306617"/>
              <a:gd name="connsiteX1" fmla="*/ 91 w 3162780"/>
              <a:gd name="connsiteY1" fmla="*/ 1192191 h 1306617"/>
              <a:gd name="connsiteX2" fmla="*/ 902059 w 3162780"/>
              <a:gd name="connsiteY2" fmla="*/ 628517 h 1306617"/>
              <a:gd name="connsiteX3" fmla="*/ 902439 w 3162780"/>
              <a:gd name="connsiteY3" fmla="*/ 628517 h 1306617"/>
              <a:gd name="connsiteX4" fmla="*/ 1517748 w 3162780"/>
              <a:gd name="connsiteY4" fmla="*/ 674951 h 1306617"/>
              <a:gd name="connsiteX5" fmla="*/ 2010630 w 3162780"/>
              <a:gd name="connsiteY5" fmla="*/ 70426 h 1306617"/>
              <a:gd name="connsiteX6" fmla="*/ 2011328 w 3162780"/>
              <a:gd name="connsiteY6" fmla="*/ 70426 h 1306617"/>
              <a:gd name="connsiteX7" fmla="*/ 2862358 w 3162780"/>
              <a:gd name="connsiteY7" fmla="*/ 127516 h 1306617"/>
              <a:gd name="connsiteX8" fmla="*/ 3162781 w 3162780"/>
              <a:gd name="connsiteY8" fmla="*/ 406245 h 1306617"/>
              <a:gd name="connsiteX9" fmla="*/ 2589655 w 3162780"/>
              <a:gd name="connsiteY9" fmla="*/ 1306055 h 13066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162780" h="1306617">
                <a:moveTo>
                  <a:pt x="20264" y="1305421"/>
                </a:moveTo>
                <a:cubicBezTo>
                  <a:pt x="5610" y="1264759"/>
                  <a:pt x="-859" y="1263491"/>
                  <a:pt x="91" y="1192191"/>
                </a:cubicBezTo>
                <a:cubicBezTo>
                  <a:pt x="5737" y="760206"/>
                  <a:pt x="618572" y="644439"/>
                  <a:pt x="902059" y="628517"/>
                </a:cubicBezTo>
                <a:lnTo>
                  <a:pt x="902439" y="628517"/>
                </a:lnTo>
                <a:cubicBezTo>
                  <a:pt x="1095469" y="617734"/>
                  <a:pt x="1333790" y="763124"/>
                  <a:pt x="1517748" y="674951"/>
                </a:cubicBezTo>
                <a:cubicBezTo>
                  <a:pt x="1806563" y="536031"/>
                  <a:pt x="1743637" y="178834"/>
                  <a:pt x="2010630" y="70426"/>
                </a:cubicBezTo>
                <a:lnTo>
                  <a:pt x="2011328" y="70426"/>
                </a:lnTo>
                <a:cubicBezTo>
                  <a:pt x="2269631" y="-34113"/>
                  <a:pt x="2593905" y="-29736"/>
                  <a:pt x="2862358" y="127516"/>
                </a:cubicBezTo>
                <a:cubicBezTo>
                  <a:pt x="3028111" y="224506"/>
                  <a:pt x="3100933" y="308493"/>
                  <a:pt x="3162781" y="406245"/>
                </a:cubicBezTo>
                <a:cubicBezTo>
                  <a:pt x="2932833" y="764456"/>
                  <a:pt x="2819603" y="947844"/>
                  <a:pt x="2589655" y="1306055"/>
                </a:cubicBezTo>
              </a:path>
            </a:pathLst>
          </a:custGeom>
          <a:solidFill>
            <a:schemeClr val="accent1"/>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4" name="任意多边形: 形状 32"/>
          <p:cNvSpPr/>
          <p:nvPr userDrawn="1">
            <p:custDataLst>
              <p:tags r:id="rId88"/>
            </p:custDataLst>
          </p:nvPr>
        </p:nvSpPr>
        <p:spPr>
          <a:xfrm>
            <a:off x="9921875" y="6045200"/>
            <a:ext cx="1945640" cy="814705"/>
          </a:xfrm>
          <a:custGeom>
            <a:avLst/>
            <a:gdLst>
              <a:gd name="connsiteX0" fmla="*/ 460340 w 1945648"/>
              <a:gd name="connsiteY0" fmla="*/ 809996 h 814500"/>
              <a:gd name="connsiteX1" fmla="*/ 955125 w 1945648"/>
              <a:gd name="connsiteY1" fmla="*/ 809996 h 814500"/>
              <a:gd name="connsiteX2" fmla="*/ 1441536 w 1945648"/>
              <a:gd name="connsiteY2" fmla="*/ 809996 h 814500"/>
              <a:gd name="connsiteX3" fmla="*/ 1917798 w 1945648"/>
              <a:gd name="connsiteY3" fmla="*/ 809996 h 814500"/>
              <a:gd name="connsiteX4" fmla="*/ 1917798 w 1945648"/>
              <a:gd name="connsiteY4" fmla="*/ 809996 h 814500"/>
              <a:gd name="connsiteX5" fmla="*/ 1584453 w 1945648"/>
              <a:gd name="connsiteY5" fmla="*/ 16058 h 814500"/>
              <a:gd name="connsiteX6" fmla="*/ 1129695 w 1945648"/>
              <a:gd name="connsiteY6" fmla="*/ 214923 h 814500"/>
              <a:gd name="connsiteX7" fmla="*/ 935397 w 1945648"/>
              <a:gd name="connsiteY7" fmla="*/ 612907 h 814500"/>
              <a:gd name="connsiteX8" fmla="*/ 665486 w 1945648"/>
              <a:gd name="connsiteY8" fmla="*/ 724551 h 814500"/>
              <a:gd name="connsiteX9" fmla="*/ 2411 w 1945648"/>
              <a:gd name="connsiteY9" fmla="*/ 807015 h 814500"/>
              <a:gd name="connsiteX10" fmla="*/ 0 w 1945648"/>
              <a:gd name="connsiteY10" fmla="*/ 810187 h 814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945648" h="814500">
                <a:moveTo>
                  <a:pt x="460340" y="809996"/>
                </a:moveTo>
                <a:lnTo>
                  <a:pt x="955125" y="809996"/>
                </a:lnTo>
                <a:cubicBezTo>
                  <a:pt x="1114471" y="809996"/>
                  <a:pt x="1285616" y="810377"/>
                  <a:pt x="1441536" y="809996"/>
                </a:cubicBezTo>
                <a:cubicBezTo>
                  <a:pt x="1600121" y="809996"/>
                  <a:pt x="1759213" y="812216"/>
                  <a:pt x="1917798" y="809996"/>
                </a:cubicBezTo>
                <a:cubicBezTo>
                  <a:pt x="1922873" y="796866"/>
                  <a:pt x="1913421" y="823508"/>
                  <a:pt x="1917798" y="809996"/>
                </a:cubicBezTo>
                <a:cubicBezTo>
                  <a:pt x="2002419" y="547697"/>
                  <a:pt x="1895025" y="123832"/>
                  <a:pt x="1584453" y="16058"/>
                </a:cubicBezTo>
                <a:cubicBezTo>
                  <a:pt x="1413181" y="-43444"/>
                  <a:pt x="1222880" y="64711"/>
                  <a:pt x="1129695" y="214923"/>
                </a:cubicBezTo>
                <a:cubicBezTo>
                  <a:pt x="1024712" y="384418"/>
                  <a:pt x="1050720" y="504182"/>
                  <a:pt x="935397" y="612907"/>
                </a:cubicBezTo>
                <a:cubicBezTo>
                  <a:pt x="845575" y="697465"/>
                  <a:pt x="735200" y="714402"/>
                  <a:pt x="665486" y="724551"/>
                </a:cubicBezTo>
                <a:cubicBezTo>
                  <a:pt x="459642" y="755443"/>
                  <a:pt x="150783" y="610370"/>
                  <a:pt x="2411" y="807015"/>
                </a:cubicBezTo>
                <a:cubicBezTo>
                  <a:pt x="0" y="810187"/>
                  <a:pt x="6851" y="796866"/>
                  <a:pt x="0" y="810187"/>
                </a:cubicBezTo>
                <a:close/>
              </a:path>
            </a:pathLst>
          </a:custGeom>
          <a:solidFill>
            <a:schemeClr val="accent5"/>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5" name="任意多边形: 形状 33"/>
          <p:cNvSpPr/>
          <p:nvPr userDrawn="1">
            <p:custDataLst>
              <p:tags r:id="rId89"/>
            </p:custDataLst>
          </p:nvPr>
        </p:nvSpPr>
        <p:spPr>
          <a:xfrm>
            <a:off x="9918700" y="6045200"/>
            <a:ext cx="1949450" cy="813435"/>
          </a:xfrm>
          <a:custGeom>
            <a:avLst/>
            <a:gdLst>
              <a:gd name="connsiteX0" fmla="*/ 627363 w 1949265"/>
              <a:gd name="connsiteY0" fmla="*/ 809996 h 813680"/>
              <a:gd name="connsiteX1" fmla="*/ 1921415 w 1949265"/>
              <a:gd name="connsiteY1" fmla="*/ 809996 h 813680"/>
              <a:gd name="connsiteX2" fmla="*/ 1921415 w 1949265"/>
              <a:gd name="connsiteY2" fmla="*/ 809996 h 813680"/>
              <a:gd name="connsiteX3" fmla="*/ 1588070 w 1949265"/>
              <a:gd name="connsiteY3" fmla="*/ 16058 h 813680"/>
              <a:gd name="connsiteX4" fmla="*/ 1133312 w 1949265"/>
              <a:gd name="connsiteY4" fmla="*/ 214923 h 813680"/>
              <a:gd name="connsiteX5" fmla="*/ 939014 w 1949265"/>
              <a:gd name="connsiteY5" fmla="*/ 612907 h 813680"/>
              <a:gd name="connsiteX6" fmla="*/ 669102 w 1949265"/>
              <a:gd name="connsiteY6" fmla="*/ 724551 h 813680"/>
              <a:gd name="connsiteX7" fmla="*/ 6028 w 1949265"/>
              <a:gd name="connsiteY7" fmla="*/ 807015 h 813680"/>
              <a:gd name="connsiteX8" fmla="*/ 6028 w 1949265"/>
              <a:gd name="connsiteY8" fmla="*/ 807015 h 813680"/>
              <a:gd name="connsiteX9" fmla="*/ 627363 w 1949265"/>
              <a:gd name="connsiteY9" fmla="*/ 809996 h 8136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49265" h="813680">
                <a:moveTo>
                  <a:pt x="627363" y="809996"/>
                </a:moveTo>
                <a:cubicBezTo>
                  <a:pt x="1054274" y="809489"/>
                  <a:pt x="1494251" y="811265"/>
                  <a:pt x="1921415" y="809996"/>
                </a:cubicBezTo>
                <a:cubicBezTo>
                  <a:pt x="1932643" y="745801"/>
                  <a:pt x="1920654" y="812343"/>
                  <a:pt x="1921415" y="809996"/>
                </a:cubicBezTo>
                <a:cubicBezTo>
                  <a:pt x="2006036" y="547697"/>
                  <a:pt x="1898643" y="123832"/>
                  <a:pt x="1588070" y="16058"/>
                </a:cubicBezTo>
                <a:cubicBezTo>
                  <a:pt x="1416798" y="-43444"/>
                  <a:pt x="1226496" y="64711"/>
                  <a:pt x="1133312" y="214923"/>
                </a:cubicBezTo>
                <a:cubicBezTo>
                  <a:pt x="1028329" y="384418"/>
                  <a:pt x="1054337" y="504182"/>
                  <a:pt x="939014" y="612907"/>
                </a:cubicBezTo>
                <a:cubicBezTo>
                  <a:pt x="849191" y="697465"/>
                  <a:pt x="738817" y="714402"/>
                  <a:pt x="669102" y="724551"/>
                </a:cubicBezTo>
                <a:cubicBezTo>
                  <a:pt x="463260" y="755443"/>
                  <a:pt x="156049" y="611956"/>
                  <a:pt x="6028" y="807015"/>
                </a:cubicBezTo>
                <a:cubicBezTo>
                  <a:pt x="-11227" y="829407"/>
                  <a:pt x="14972" y="781007"/>
                  <a:pt x="6028" y="807015"/>
                </a:cubicBezTo>
                <a:cubicBezTo>
                  <a:pt x="226588" y="806825"/>
                  <a:pt x="406550" y="809996"/>
                  <a:pt x="627363" y="809996"/>
                </a:cubicBezTo>
                <a:close/>
              </a:path>
            </a:pathLst>
          </a:custGeom>
          <a:solidFill>
            <a:schemeClr val="accent5"/>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6" name="任意多边形: 形状 34"/>
          <p:cNvSpPr/>
          <p:nvPr userDrawn="1">
            <p:custDataLst>
              <p:tags r:id="rId90"/>
            </p:custDataLst>
          </p:nvPr>
        </p:nvSpPr>
        <p:spPr>
          <a:xfrm>
            <a:off x="11066145" y="5307965"/>
            <a:ext cx="1115060" cy="1548765"/>
          </a:xfrm>
          <a:custGeom>
            <a:avLst/>
            <a:gdLst>
              <a:gd name="connsiteX0" fmla="*/ 1115273 w 1115272"/>
              <a:gd name="connsiteY0" fmla="*/ 1406525 h 1548616"/>
              <a:gd name="connsiteX1" fmla="*/ 1114829 w 1115272"/>
              <a:gd name="connsiteY1" fmla="*/ 1249906 h 1548616"/>
              <a:gd name="connsiteX2" fmla="*/ 952946 w 1115272"/>
              <a:gd name="connsiteY2" fmla="*/ 1186473 h 1548616"/>
              <a:gd name="connsiteX3" fmla="*/ 892810 w 1115272"/>
              <a:gd name="connsiteY3" fmla="*/ 1158879 h 1548616"/>
              <a:gd name="connsiteX4" fmla="*/ 819164 w 1115272"/>
              <a:gd name="connsiteY4" fmla="*/ 1096650 h 1548616"/>
              <a:gd name="connsiteX5" fmla="*/ 644213 w 1115272"/>
              <a:gd name="connsiteY5" fmla="*/ 480073 h 1548616"/>
              <a:gd name="connsiteX6" fmla="*/ 408238 w 1115272"/>
              <a:gd name="connsiteY6" fmla="*/ 362022 h 1548616"/>
              <a:gd name="connsiteX7" fmla="*/ 290188 w 1115272"/>
              <a:gd name="connsiteY7" fmla="*/ 201851 h 1548616"/>
              <a:gd name="connsiteX8" fmla="*/ 225549 w 1115272"/>
              <a:gd name="connsiteY8" fmla="*/ 28043 h 1548616"/>
              <a:gd name="connsiteX9" fmla="*/ 24083 w 1115272"/>
              <a:gd name="connsiteY9" fmla="*/ 74159 h 1548616"/>
              <a:gd name="connsiteX10" fmla="*/ 36262 w 1115272"/>
              <a:gd name="connsiteY10" fmla="*/ 308421 h 1548616"/>
              <a:gd name="connsiteX11" fmla="*/ 191358 w 1115272"/>
              <a:gd name="connsiteY11" fmla="*/ 491618 h 1548616"/>
              <a:gd name="connsiteX12" fmla="*/ 351719 w 1115272"/>
              <a:gd name="connsiteY12" fmla="*/ 792358 h 1548616"/>
              <a:gd name="connsiteX13" fmla="*/ 507068 w 1115272"/>
              <a:gd name="connsiteY13" fmla="*/ 1277247 h 1548616"/>
              <a:gd name="connsiteX14" fmla="*/ 835022 w 1115272"/>
              <a:gd name="connsiteY14" fmla="*/ 1547602 h 1548616"/>
              <a:gd name="connsiteX15" fmla="*/ 1114829 w 1115272"/>
              <a:gd name="connsiteY15" fmla="*/ 1547602 h 1548616"/>
              <a:gd name="connsiteX16" fmla="*/ 1115273 w 1115272"/>
              <a:gd name="connsiteY16" fmla="*/ 1406525 h 15486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15272" h="1548616">
                <a:moveTo>
                  <a:pt x="1115273" y="1406525"/>
                </a:moveTo>
                <a:cubicBezTo>
                  <a:pt x="1115273" y="1355778"/>
                  <a:pt x="1114893" y="1300717"/>
                  <a:pt x="1114829" y="1249906"/>
                </a:cubicBezTo>
                <a:cubicBezTo>
                  <a:pt x="1059642" y="1220410"/>
                  <a:pt x="1011051" y="1208231"/>
                  <a:pt x="952946" y="1186473"/>
                </a:cubicBezTo>
                <a:cubicBezTo>
                  <a:pt x="932266" y="1178734"/>
                  <a:pt x="912158" y="1169536"/>
                  <a:pt x="892810" y="1158879"/>
                </a:cubicBezTo>
                <a:cubicBezTo>
                  <a:pt x="864202" y="1143528"/>
                  <a:pt x="839082" y="1122341"/>
                  <a:pt x="819164" y="1096650"/>
                </a:cubicBezTo>
                <a:cubicBezTo>
                  <a:pt x="687284" y="919987"/>
                  <a:pt x="831343" y="637072"/>
                  <a:pt x="644213" y="480073"/>
                </a:cubicBezTo>
                <a:cubicBezTo>
                  <a:pt x="576084" y="422982"/>
                  <a:pt x="482139" y="410803"/>
                  <a:pt x="408238" y="362022"/>
                </a:cubicBezTo>
                <a:cubicBezTo>
                  <a:pt x="351529" y="323892"/>
                  <a:pt x="309852" y="267290"/>
                  <a:pt x="290188" y="201851"/>
                </a:cubicBezTo>
                <a:cubicBezTo>
                  <a:pt x="271983" y="141716"/>
                  <a:pt x="269953" y="70861"/>
                  <a:pt x="225549" y="28043"/>
                </a:cubicBezTo>
                <a:cubicBezTo>
                  <a:pt x="167951" y="-27525"/>
                  <a:pt x="63919" y="3240"/>
                  <a:pt x="24083" y="74159"/>
                </a:cubicBezTo>
                <a:cubicBezTo>
                  <a:pt x="-15754" y="145078"/>
                  <a:pt x="-2306" y="237184"/>
                  <a:pt x="36262" y="308421"/>
                </a:cubicBezTo>
                <a:cubicBezTo>
                  <a:pt x="74830" y="379657"/>
                  <a:pt x="134711" y="435289"/>
                  <a:pt x="191358" y="491618"/>
                </a:cubicBezTo>
                <a:cubicBezTo>
                  <a:pt x="275345" y="575604"/>
                  <a:pt x="340554" y="667330"/>
                  <a:pt x="351719" y="792358"/>
                </a:cubicBezTo>
                <a:cubicBezTo>
                  <a:pt x="369671" y="993888"/>
                  <a:pt x="332688" y="1142703"/>
                  <a:pt x="507068" y="1277247"/>
                </a:cubicBezTo>
                <a:cubicBezTo>
                  <a:pt x="616682" y="1361614"/>
                  <a:pt x="774506" y="1411980"/>
                  <a:pt x="835022" y="1547602"/>
                </a:cubicBezTo>
                <a:cubicBezTo>
                  <a:pt x="930173" y="1547602"/>
                  <a:pt x="1019361" y="1548617"/>
                  <a:pt x="1114829" y="1547602"/>
                </a:cubicBezTo>
                <a:cubicBezTo>
                  <a:pt x="1114829" y="1497616"/>
                  <a:pt x="1115273" y="1457716"/>
                  <a:pt x="1115273" y="1406525"/>
                </a:cubicBezTo>
                <a:close/>
              </a:path>
            </a:pathLst>
          </a:custGeom>
          <a:solidFill>
            <a:schemeClr val="accent3"/>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7" name="任意多边形: 形状 35"/>
          <p:cNvSpPr/>
          <p:nvPr userDrawn="1">
            <p:custDataLst>
              <p:tags r:id="rId91"/>
            </p:custDataLst>
          </p:nvPr>
        </p:nvSpPr>
        <p:spPr>
          <a:xfrm>
            <a:off x="11177905" y="5448935"/>
            <a:ext cx="975360" cy="1406525"/>
          </a:xfrm>
          <a:custGeom>
            <a:avLst/>
            <a:gdLst>
              <a:gd name="connsiteX0" fmla="*/ 967561 w 975110"/>
              <a:gd name="connsiteY0" fmla="*/ 1406152 h 1406810"/>
              <a:gd name="connsiteX1" fmla="*/ 975110 w 975110"/>
              <a:gd name="connsiteY1" fmla="*/ 1406152 h 1406810"/>
              <a:gd name="connsiteX2" fmla="*/ 957412 w 975110"/>
              <a:gd name="connsiteY2" fmla="*/ 1349061 h 1406810"/>
              <a:gd name="connsiteX3" fmla="*/ 929310 w 975110"/>
              <a:gd name="connsiteY3" fmla="*/ 1293113 h 1406810"/>
              <a:gd name="connsiteX4" fmla="*/ 851033 w 975110"/>
              <a:gd name="connsiteY4" fmla="*/ 1196820 h 1406810"/>
              <a:gd name="connsiteX5" fmla="*/ 753408 w 975110"/>
              <a:gd name="connsiteY5" fmla="*/ 1122792 h 1406810"/>
              <a:gd name="connsiteX6" fmla="*/ 700251 w 975110"/>
              <a:gd name="connsiteY6" fmla="*/ 1093486 h 1406810"/>
              <a:gd name="connsiteX7" fmla="*/ 672848 w 975110"/>
              <a:gd name="connsiteY7" fmla="*/ 1080799 h 1406810"/>
              <a:gd name="connsiteX8" fmla="*/ 646268 w 975110"/>
              <a:gd name="connsiteY8" fmla="*/ 1068620 h 1406810"/>
              <a:gd name="connsiteX9" fmla="*/ 560252 w 975110"/>
              <a:gd name="connsiteY9" fmla="*/ 1003918 h 1406810"/>
              <a:gd name="connsiteX10" fmla="*/ 495422 w 975110"/>
              <a:gd name="connsiteY10" fmla="*/ 909972 h 1406810"/>
              <a:gd name="connsiteX11" fmla="*/ 447594 w 975110"/>
              <a:gd name="connsiteY11" fmla="*/ 802134 h 1406810"/>
              <a:gd name="connsiteX12" fmla="*/ 398686 w 975110"/>
              <a:gd name="connsiteY12" fmla="*/ 568571 h 1406810"/>
              <a:gd name="connsiteX13" fmla="*/ 368554 w 975110"/>
              <a:gd name="connsiteY13" fmla="*/ 448046 h 1406810"/>
              <a:gd name="connsiteX14" fmla="*/ 338234 w 975110"/>
              <a:gd name="connsiteY14" fmla="*/ 391970 h 1406810"/>
              <a:gd name="connsiteX15" fmla="*/ 293830 w 975110"/>
              <a:gd name="connsiteY15" fmla="*/ 348074 h 1406810"/>
              <a:gd name="connsiteX16" fmla="*/ 192018 w 975110"/>
              <a:gd name="connsiteY16" fmla="*/ 285719 h 1406810"/>
              <a:gd name="connsiteX17" fmla="*/ 143491 w 975110"/>
              <a:gd name="connsiteY17" fmla="*/ 254002 h 1406810"/>
              <a:gd name="connsiteX18" fmla="*/ 4634 w 975110"/>
              <a:gd name="connsiteY18" fmla="*/ 1598 h 1406810"/>
              <a:gd name="connsiteX19" fmla="*/ 2097 w 975110"/>
              <a:gd name="connsiteY19" fmla="*/ -559 h 1406810"/>
              <a:gd name="connsiteX20" fmla="*/ 3 w 975110"/>
              <a:gd name="connsiteY20" fmla="*/ 2042 h 1406810"/>
              <a:gd name="connsiteX21" fmla="*/ 8821 w 975110"/>
              <a:gd name="connsiteY21" fmla="*/ 62622 h 1406810"/>
              <a:gd name="connsiteX22" fmla="*/ 26836 w 975110"/>
              <a:gd name="connsiteY22" fmla="*/ 121171 h 1406810"/>
              <a:gd name="connsiteX23" fmla="*/ 54113 w 975110"/>
              <a:gd name="connsiteY23" fmla="*/ 175914 h 1406810"/>
              <a:gd name="connsiteX24" fmla="*/ 89953 w 975110"/>
              <a:gd name="connsiteY24" fmla="*/ 225203 h 1406810"/>
              <a:gd name="connsiteX25" fmla="*/ 133405 w 975110"/>
              <a:gd name="connsiteY25" fmla="*/ 267640 h 1406810"/>
              <a:gd name="connsiteX26" fmla="*/ 182503 w 975110"/>
              <a:gd name="connsiteY26" fmla="*/ 302529 h 1406810"/>
              <a:gd name="connsiteX27" fmla="*/ 279621 w 975110"/>
              <a:gd name="connsiteY27" fmla="*/ 367231 h 1406810"/>
              <a:gd name="connsiteX28" fmla="*/ 318569 w 975110"/>
              <a:gd name="connsiteY28" fmla="*/ 407892 h 1406810"/>
              <a:gd name="connsiteX29" fmla="*/ 343943 w 975110"/>
              <a:gd name="connsiteY29" fmla="*/ 458132 h 1406810"/>
              <a:gd name="connsiteX30" fmla="*/ 369316 w 975110"/>
              <a:gd name="connsiteY30" fmla="*/ 573518 h 1406810"/>
              <a:gd name="connsiteX31" fmla="*/ 384476 w 975110"/>
              <a:gd name="connsiteY31" fmla="*/ 694423 h 1406810"/>
              <a:gd name="connsiteX32" fmla="*/ 395641 w 975110"/>
              <a:gd name="connsiteY32" fmla="*/ 755637 h 1406810"/>
              <a:gd name="connsiteX33" fmla="*/ 413149 w 975110"/>
              <a:gd name="connsiteY33" fmla="*/ 815645 h 1406810"/>
              <a:gd name="connsiteX34" fmla="*/ 459519 w 975110"/>
              <a:gd name="connsiteY34" fmla="*/ 929826 h 1406810"/>
              <a:gd name="connsiteX35" fmla="*/ 526569 w 975110"/>
              <a:gd name="connsiteY35" fmla="*/ 1035635 h 1406810"/>
              <a:gd name="connsiteX36" fmla="*/ 548136 w 975110"/>
              <a:gd name="connsiteY36" fmla="*/ 1059105 h 1406810"/>
              <a:gd name="connsiteX37" fmla="*/ 572114 w 975110"/>
              <a:gd name="connsiteY37" fmla="*/ 1080419 h 1406810"/>
              <a:gd name="connsiteX38" fmla="*/ 598566 w 975110"/>
              <a:gd name="connsiteY38" fmla="*/ 1098878 h 1406810"/>
              <a:gd name="connsiteX39" fmla="*/ 612395 w 975110"/>
              <a:gd name="connsiteY39" fmla="*/ 1107188 h 1406810"/>
              <a:gd name="connsiteX40" fmla="*/ 626985 w 975110"/>
              <a:gd name="connsiteY40" fmla="*/ 1114102 h 1406810"/>
              <a:gd name="connsiteX41" fmla="*/ 654007 w 975110"/>
              <a:gd name="connsiteY41" fmla="*/ 1126282 h 1406810"/>
              <a:gd name="connsiteX42" fmla="*/ 679889 w 975110"/>
              <a:gd name="connsiteY42" fmla="*/ 1138271 h 1406810"/>
              <a:gd name="connsiteX43" fmla="*/ 730636 w 975110"/>
              <a:gd name="connsiteY43" fmla="*/ 1164532 h 1406810"/>
              <a:gd name="connsiteX44" fmla="*/ 902796 w 975110"/>
              <a:gd name="connsiteY44" fmla="*/ 1312206 h 1406810"/>
              <a:gd name="connsiteX45" fmla="*/ 952528 w 975110"/>
              <a:gd name="connsiteY45" fmla="*/ 1406152 h 14068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975110" h="1406810">
                <a:moveTo>
                  <a:pt x="967561" y="1406152"/>
                </a:moveTo>
                <a:cubicBezTo>
                  <a:pt x="970099" y="1406279"/>
                  <a:pt x="972573" y="1406279"/>
                  <a:pt x="975110" y="1406152"/>
                </a:cubicBezTo>
                <a:cubicBezTo>
                  <a:pt x="970797" y="1386678"/>
                  <a:pt x="964897" y="1367584"/>
                  <a:pt x="957412" y="1349061"/>
                </a:cubicBezTo>
                <a:cubicBezTo>
                  <a:pt x="949483" y="1329714"/>
                  <a:pt x="940095" y="1311001"/>
                  <a:pt x="929310" y="1293113"/>
                </a:cubicBezTo>
                <a:cubicBezTo>
                  <a:pt x="907617" y="1257716"/>
                  <a:pt x="881291" y="1225302"/>
                  <a:pt x="851033" y="1196820"/>
                </a:cubicBezTo>
                <a:cubicBezTo>
                  <a:pt x="820966" y="1169036"/>
                  <a:pt x="788297" y="1144233"/>
                  <a:pt x="753408" y="1122792"/>
                </a:cubicBezTo>
                <a:cubicBezTo>
                  <a:pt x="735901" y="1112516"/>
                  <a:pt x="718329" y="1102430"/>
                  <a:pt x="700251" y="1093486"/>
                </a:cubicBezTo>
                <a:cubicBezTo>
                  <a:pt x="691370" y="1088665"/>
                  <a:pt x="682109" y="1084606"/>
                  <a:pt x="672848" y="1080799"/>
                </a:cubicBezTo>
                <a:cubicBezTo>
                  <a:pt x="663586" y="1076993"/>
                  <a:pt x="653817" y="1072299"/>
                  <a:pt x="646268" y="1068620"/>
                </a:cubicBezTo>
                <a:cubicBezTo>
                  <a:pt x="613347" y="1053333"/>
                  <a:pt x="584040" y="1031321"/>
                  <a:pt x="560252" y="1003918"/>
                </a:cubicBezTo>
                <a:cubicBezTo>
                  <a:pt x="534815" y="975435"/>
                  <a:pt x="513057" y="943845"/>
                  <a:pt x="495422" y="909972"/>
                </a:cubicBezTo>
                <a:cubicBezTo>
                  <a:pt x="477091" y="875127"/>
                  <a:pt x="461105" y="839103"/>
                  <a:pt x="447594" y="802134"/>
                </a:cubicBezTo>
                <a:cubicBezTo>
                  <a:pt x="418540" y="729693"/>
                  <a:pt x="412007" y="649385"/>
                  <a:pt x="398686" y="568571"/>
                </a:cubicBezTo>
                <a:cubicBezTo>
                  <a:pt x="392723" y="527484"/>
                  <a:pt x="382637" y="487102"/>
                  <a:pt x="368554" y="448046"/>
                </a:cubicBezTo>
                <a:cubicBezTo>
                  <a:pt x="361450" y="427893"/>
                  <a:pt x="351174" y="408971"/>
                  <a:pt x="338234" y="391970"/>
                </a:cubicBezTo>
                <a:cubicBezTo>
                  <a:pt x="325356" y="375503"/>
                  <a:pt x="310450" y="360748"/>
                  <a:pt x="293830" y="348074"/>
                </a:cubicBezTo>
                <a:cubicBezTo>
                  <a:pt x="261225" y="323081"/>
                  <a:pt x="225638" y="305320"/>
                  <a:pt x="192018" y="285719"/>
                </a:cubicBezTo>
                <a:cubicBezTo>
                  <a:pt x="175208" y="276134"/>
                  <a:pt x="159033" y="265540"/>
                  <a:pt x="143491" y="254002"/>
                </a:cubicBezTo>
                <a:cubicBezTo>
                  <a:pt x="63945" y="193004"/>
                  <a:pt x="13578" y="101456"/>
                  <a:pt x="4634" y="1598"/>
                </a:cubicBezTo>
                <a:cubicBezTo>
                  <a:pt x="4508" y="317"/>
                  <a:pt x="3366" y="-635"/>
                  <a:pt x="2097" y="-559"/>
                </a:cubicBezTo>
                <a:cubicBezTo>
                  <a:pt x="828" y="-362"/>
                  <a:pt x="-60" y="761"/>
                  <a:pt x="3" y="2042"/>
                </a:cubicBezTo>
                <a:cubicBezTo>
                  <a:pt x="1589" y="22411"/>
                  <a:pt x="4508" y="42653"/>
                  <a:pt x="8821" y="62622"/>
                </a:cubicBezTo>
                <a:cubicBezTo>
                  <a:pt x="13388" y="82552"/>
                  <a:pt x="19415" y="102122"/>
                  <a:pt x="26836" y="121171"/>
                </a:cubicBezTo>
                <a:cubicBezTo>
                  <a:pt x="34512" y="140087"/>
                  <a:pt x="43646" y="158388"/>
                  <a:pt x="54113" y="175914"/>
                </a:cubicBezTo>
                <a:cubicBezTo>
                  <a:pt x="64770" y="193251"/>
                  <a:pt x="76758" y="209731"/>
                  <a:pt x="89953" y="225203"/>
                </a:cubicBezTo>
                <a:cubicBezTo>
                  <a:pt x="103338" y="240433"/>
                  <a:pt x="117864" y="254623"/>
                  <a:pt x="133405" y="267640"/>
                </a:cubicBezTo>
                <a:cubicBezTo>
                  <a:pt x="149073" y="280232"/>
                  <a:pt x="165440" y="291878"/>
                  <a:pt x="182503" y="302529"/>
                </a:cubicBezTo>
                <a:cubicBezTo>
                  <a:pt x="215996" y="323842"/>
                  <a:pt x="250314" y="342873"/>
                  <a:pt x="279621" y="367231"/>
                </a:cubicBezTo>
                <a:cubicBezTo>
                  <a:pt x="294274" y="379068"/>
                  <a:pt x="307405" y="392732"/>
                  <a:pt x="318569" y="407892"/>
                </a:cubicBezTo>
                <a:cubicBezTo>
                  <a:pt x="329607" y="423199"/>
                  <a:pt x="338170" y="440155"/>
                  <a:pt x="343943" y="458132"/>
                </a:cubicBezTo>
                <a:cubicBezTo>
                  <a:pt x="356249" y="495647"/>
                  <a:pt x="364749" y="534303"/>
                  <a:pt x="369316" y="573518"/>
                </a:cubicBezTo>
                <a:cubicBezTo>
                  <a:pt x="374708" y="613291"/>
                  <a:pt x="378451" y="653699"/>
                  <a:pt x="384476" y="694423"/>
                </a:cubicBezTo>
                <a:cubicBezTo>
                  <a:pt x="387331" y="714786"/>
                  <a:pt x="390820" y="735211"/>
                  <a:pt x="395641" y="755637"/>
                </a:cubicBezTo>
                <a:cubicBezTo>
                  <a:pt x="400398" y="775936"/>
                  <a:pt x="406235" y="795968"/>
                  <a:pt x="413149" y="815645"/>
                </a:cubicBezTo>
                <a:cubicBezTo>
                  <a:pt x="426089" y="854683"/>
                  <a:pt x="441567" y="892826"/>
                  <a:pt x="459519" y="929826"/>
                </a:cubicBezTo>
                <a:cubicBezTo>
                  <a:pt x="477407" y="967760"/>
                  <a:pt x="499927" y="1003283"/>
                  <a:pt x="526569" y="1035635"/>
                </a:cubicBezTo>
                <a:cubicBezTo>
                  <a:pt x="532912" y="1043944"/>
                  <a:pt x="540841" y="1051366"/>
                  <a:pt x="548136" y="1059105"/>
                </a:cubicBezTo>
                <a:cubicBezTo>
                  <a:pt x="555431" y="1066844"/>
                  <a:pt x="563804" y="1073695"/>
                  <a:pt x="572114" y="1080419"/>
                </a:cubicBezTo>
                <a:cubicBezTo>
                  <a:pt x="580551" y="1087079"/>
                  <a:pt x="589368" y="1093296"/>
                  <a:pt x="598566" y="1098878"/>
                </a:cubicBezTo>
                <a:lnTo>
                  <a:pt x="612395" y="1107188"/>
                </a:lnTo>
                <a:lnTo>
                  <a:pt x="626985" y="1114102"/>
                </a:lnTo>
                <a:cubicBezTo>
                  <a:pt x="637198" y="1118923"/>
                  <a:pt x="645063" y="1122285"/>
                  <a:pt x="654007" y="1126282"/>
                </a:cubicBezTo>
                <a:cubicBezTo>
                  <a:pt x="662952" y="1130278"/>
                  <a:pt x="671389" y="1134020"/>
                  <a:pt x="679889" y="1138271"/>
                </a:cubicBezTo>
                <a:cubicBezTo>
                  <a:pt x="697206" y="1146263"/>
                  <a:pt x="713953" y="1155334"/>
                  <a:pt x="730636" y="1164532"/>
                </a:cubicBezTo>
                <a:cubicBezTo>
                  <a:pt x="796924" y="1201768"/>
                  <a:pt x="857504" y="1250105"/>
                  <a:pt x="902796" y="1312206"/>
                </a:cubicBezTo>
                <a:cubicBezTo>
                  <a:pt x="924046" y="1340815"/>
                  <a:pt x="940792" y="1372468"/>
                  <a:pt x="952528" y="1406152"/>
                </a:cubicBezTo>
                <a:close/>
              </a:path>
            </a:pathLst>
          </a:custGeom>
          <a:solidFill>
            <a:schemeClr val="accent3">
              <a:lumMod val="40000"/>
              <a:lumOff val="60000"/>
            </a:schemeClr>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8" name="任意多边形: 形状 36"/>
          <p:cNvSpPr/>
          <p:nvPr userDrawn="1">
            <p:custDataLst>
              <p:tags r:id="rId92"/>
            </p:custDataLst>
          </p:nvPr>
        </p:nvSpPr>
        <p:spPr>
          <a:xfrm>
            <a:off x="11538585" y="4926965"/>
            <a:ext cx="642620" cy="1930400"/>
          </a:xfrm>
          <a:custGeom>
            <a:avLst/>
            <a:gdLst>
              <a:gd name="connsiteX0" fmla="*/ 642453 w 642903"/>
              <a:gd name="connsiteY0" fmla="*/ 1859620 h 1930221"/>
              <a:gd name="connsiteX1" fmla="*/ 642453 w 642903"/>
              <a:gd name="connsiteY1" fmla="*/ 1150556 h 1930221"/>
              <a:gd name="connsiteX2" fmla="*/ 642453 w 642903"/>
              <a:gd name="connsiteY2" fmla="*/ 788983 h 1930221"/>
              <a:gd name="connsiteX3" fmla="*/ 642453 w 642903"/>
              <a:gd name="connsiteY3" fmla="*/ 611368 h 1930221"/>
              <a:gd name="connsiteX4" fmla="*/ 642453 w 642903"/>
              <a:gd name="connsiteY4" fmla="*/ 434831 h 1930221"/>
              <a:gd name="connsiteX5" fmla="*/ 549269 w 642903"/>
              <a:gd name="connsiteY5" fmla="*/ 250872 h 1930221"/>
              <a:gd name="connsiteX6" fmla="*/ 305936 w 642903"/>
              <a:gd name="connsiteY6" fmla="*/ -9 h 1930221"/>
              <a:gd name="connsiteX7" fmla="*/ 78462 w 642903"/>
              <a:gd name="connsiteY7" fmla="*/ 240216 h 1930221"/>
              <a:gd name="connsiteX8" fmla="*/ 124769 w 642903"/>
              <a:gd name="connsiteY8" fmla="*/ 408316 h 1930221"/>
              <a:gd name="connsiteX9" fmla="*/ 11412 w 642903"/>
              <a:gd name="connsiteY9" fmla="*/ 682033 h 1930221"/>
              <a:gd name="connsiteX10" fmla="*/ 54294 w 642903"/>
              <a:gd name="connsiteY10" fmla="*/ 951691 h 1930221"/>
              <a:gd name="connsiteX11" fmla="*/ 145067 w 642903"/>
              <a:gd name="connsiteY11" fmla="*/ 1063017 h 1930221"/>
              <a:gd name="connsiteX12" fmla="*/ 151728 w 642903"/>
              <a:gd name="connsiteY12" fmla="*/ 1281293 h 1930221"/>
              <a:gd name="connsiteX13" fmla="*/ 84361 w 642903"/>
              <a:gd name="connsiteY13" fmla="*/ 1474005 h 1930221"/>
              <a:gd name="connsiteX14" fmla="*/ 109354 w 642903"/>
              <a:gd name="connsiteY14" fmla="*/ 1828030 h 1930221"/>
              <a:gd name="connsiteX15" fmla="*/ 178180 w 642903"/>
              <a:gd name="connsiteY15" fmla="*/ 1929525 h 1930221"/>
              <a:gd name="connsiteX16" fmla="*/ 642453 w 642903"/>
              <a:gd name="connsiteY16" fmla="*/ 1928637 h 1930221"/>
              <a:gd name="connsiteX17" fmla="*/ 642453 w 642903"/>
              <a:gd name="connsiteY17" fmla="*/ 1859620 h 19302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42903" h="1930221">
                <a:moveTo>
                  <a:pt x="642453" y="1859620"/>
                </a:moveTo>
                <a:cubicBezTo>
                  <a:pt x="642453" y="1621173"/>
                  <a:pt x="642453" y="1389131"/>
                  <a:pt x="642453" y="1150556"/>
                </a:cubicBezTo>
                <a:cubicBezTo>
                  <a:pt x="642453" y="1030031"/>
                  <a:pt x="642453" y="909507"/>
                  <a:pt x="642453" y="788983"/>
                </a:cubicBezTo>
                <a:cubicBezTo>
                  <a:pt x="642453" y="731004"/>
                  <a:pt x="643278" y="669346"/>
                  <a:pt x="642453" y="611368"/>
                </a:cubicBezTo>
                <a:cubicBezTo>
                  <a:pt x="641628" y="556180"/>
                  <a:pt x="642453" y="489891"/>
                  <a:pt x="642453" y="434831"/>
                </a:cubicBezTo>
                <a:cubicBezTo>
                  <a:pt x="594941" y="391125"/>
                  <a:pt x="568299" y="350020"/>
                  <a:pt x="549269" y="250872"/>
                </a:cubicBezTo>
                <a:cubicBezTo>
                  <a:pt x="524973" y="124005"/>
                  <a:pt x="427856" y="9824"/>
                  <a:pt x="305936" y="-9"/>
                </a:cubicBezTo>
                <a:cubicBezTo>
                  <a:pt x="184016" y="-9841"/>
                  <a:pt x="57593" y="112714"/>
                  <a:pt x="78462" y="240216"/>
                </a:cubicBezTo>
                <a:cubicBezTo>
                  <a:pt x="87913" y="298131"/>
                  <a:pt x="123437" y="349386"/>
                  <a:pt x="124769" y="408316"/>
                </a:cubicBezTo>
                <a:cubicBezTo>
                  <a:pt x="127179" y="510381"/>
                  <a:pt x="36722" y="587136"/>
                  <a:pt x="11412" y="682033"/>
                </a:cubicBezTo>
                <a:cubicBezTo>
                  <a:pt x="-12883" y="773315"/>
                  <a:pt x="1707" y="876204"/>
                  <a:pt x="54294" y="951691"/>
                </a:cubicBezTo>
                <a:cubicBezTo>
                  <a:pt x="81760" y="991210"/>
                  <a:pt x="117728" y="1023180"/>
                  <a:pt x="145067" y="1063017"/>
                </a:cubicBezTo>
                <a:cubicBezTo>
                  <a:pt x="190993" y="1130701"/>
                  <a:pt x="181542" y="1207139"/>
                  <a:pt x="151728" y="1281293"/>
                </a:cubicBezTo>
                <a:cubicBezTo>
                  <a:pt x="125530" y="1346376"/>
                  <a:pt x="100981" y="1410254"/>
                  <a:pt x="84361" y="1474005"/>
                </a:cubicBezTo>
                <a:cubicBezTo>
                  <a:pt x="54040" y="1590153"/>
                  <a:pt x="49853" y="1705984"/>
                  <a:pt x="109354" y="1828030"/>
                </a:cubicBezTo>
                <a:cubicBezTo>
                  <a:pt x="130668" y="1871610"/>
                  <a:pt x="144497" y="1896031"/>
                  <a:pt x="178180" y="1929525"/>
                </a:cubicBezTo>
                <a:cubicBezTo>
                  <a:pt x="337589" y="1930286"/>
                  <a:pt x="478540" y="1927494"/>
                  <a:pt x="642453" y="1928637"/>
                </a:cubicBezTo>
                <a:cubicBezTo>
                  <a:pt x="643468" y="1904976"/>
                  <a:pt x="642453" y="1883091"/>
                  <a:pt x="642453" y="1859620"/>
                </a:cubicBezTo>
                <a:close/>
              </a:path>
            </a:pathLst>
          </a:custGeom>
          <a:solidFill>
            <a:schemeClr val="accent4"/>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9" name="任意多边形: 形状 37"/>
          <p:cNvSpPr/>
          <p:nvPr userDrawn="1">
            <p:custDataLst>
              <p:tags r:id="rId93"/>
            </p:custDataLst>
          </p:nvPr>
        </p:nvSpPr>
        <p:spPr>
          <a:xfrm>
            <a:off x="11636375" y="5067300"/>
            <a:ext cx="544830" cy="1788795"/>
          </a:xfrm>
          <a:custGeom>
            <a:avLst/>
            <a:gdLst>
              <a:gd name="connsiteX0" fmla="*/ 441357 w 545135"/>
              <a:gd name="connsiteY0" fmla="*/ 1642578 h 1789038"/>
              <a:gd name="connsiteX1" fmla="*/ 444783 w 545135"/>
              <a:gd name="connsiteY1" fmla="*/ 1599887 h 1789038"/>
              <a:gd name="connsiteX2" fmla="*/ 451126 w 545135"/>
              <a:gd name="connsiteY2" fmla="*/ 1482280 h 1789038"/>
              <a:gd name="connsiteX3" fmla="*/ 453220 w 545135"/>
              <a:gd name="connsiteY3" fmla="*/ 1364611 h 1789038"/>
              <a:gd name="connsiteX4" fmla="*/ 416174 w 545135"/>
              <a:gd name="connsiteY4" fmla="*/ 896722 h 1789038"/>
              <a:gd name="connsiteX5" fmla="*/ 393275 w 545135"/>
              <a:gd name="connsiteY5" fmla="*/ 745242 h 1789038"/>
              <a:gd name="connsiteX6" fmla="*/ 481385 w 545135"/>
              <a:gd name="connsiteY6" fmla="*/ 710162 h 1789038"/>
              <a:gd name="connsiteX7" fmla="*/ 544819 w 545135"/>
              <a:gd name="connsiteY7" fmla="*/ 661382 h 1789038"/>
              <a:gd name="connsiteX8" fmla="*/ 544375 w 545135"/>
              <a:gd name="connsiteY8" fmla="*/ 643367 h 1789038"/>
              <a:gd name="connsiteX9" fmla="*/ 473265 w 545135"/>
              <a:gd name="connsiteY9" fmla="*/ 695319 h 1789038"/>
              <a:gd name="connsiteX10" fmla="*/ 392514 w 545135"/>
              <a:gd name="connsiteY10" fmla="*/ 742387 h 1789038"/>
              <a:gd name="connsiteX11" fmla="*/ 327494 w 545135"/>
              <a:gd name="connsiteY11" fmla="*/ 437904 h 1789038"/>
              <a:gd name="connsiteX12" fmla="*/ 295777 w 545135"/>
              <a:gd name="connsiteY12" fmla="*/ 326007 h 1789038"/>
              <a:gd name="connsiteX13" fmla="*/ 259175 w 545135"/>
              <a:gd name="connsiteY13" fmla="*/ 216012 h 1789038"/>
              <a:gd name="connsiteX14" fmla="*/ 252832 w 545135"/>
              <a:gd name="connsiteY14" fmla="*/ 196982 h 1789038"/>
              <a:gd name="connsiteX15" fmla="*/ 252832 w 545135"/>
              <a:gd name="connsiteY15" fmla="*/ 196982 h 1789038"/>
              <a:gd name="connsiteX16" fmla="*/ 303579 w 545135"/>
              <a:gd name="connsiteY16" fmla="*/ 167993 h 1789038"/>
              <a:gd name="connsiteX17" fmla="*/ 357434 w 545135"/>
              <a:gd name="connsiteY17" fmla="*/ 61614 h 1789038"/>
              <a:gd name="connsiteX18" fmla="*/ 351091 w 545135"/>
              <a:gd name="connsiteY18" fmla="*/ 2621 h 1789038"/>
              <a:gd name="connsiteX19" fmla="*/ 350077 w 545135"/>
              <a:gd name="connsiteY19" fmla="*/ 1986 h 1789038"/>
              <a:gd name="connsiteX20" fmla="*/ 349315 w 545135"/>
              <a:gd name="connsiteY20" fmla="*/ 3065 h 1789038"/>
              <a:gd name="connsiteX21" fmla="*/ 349315 w 545135"/>
              <a:gd name="connsiteY21" fmla="*/ 3065 h 1789038"/>
              <a:gd name="connsiteX22" fmla="*/ 348681 w 545135"/>
              <a:gd name="connsiteY22" fmla="*/ 60155 h 1789038"/>
              <a:gd name="connsiteX23" fmla="*/ 327303 w 545135"/>
              <a:gd name="connsiteY23" fmla="*/ 111664 h 1789038"/>
              <a:gd name="connsiteX24" fmla="*/ 291526 w 545135"/>
              <a:gd name="connsiteY24" fmla="*/ 153720 h 1789038"/>
              <a:gd name="connsiteX25" fmla="*/ 252641 w 545135"/>
              <a:gd name="connsiteY25" fmla="*/ 195079 h 1789038"/>
              <a:gd name="connsiteX26" fmla="*/ 240970 w 545135"/>
              <a:gd name="connsiteY26" fmla="*/ 161078 h 1789038"/>
              <a:gd name="connsiteX27" fmla="*/ 219402 w 545135"/>
              <a:gd name="connsiteY27" fmla="*/ 107540 h 1789038"/>
              <a:gd name="connsiteX28" fmla="*/ 174998 w 545135"/>
              <a:gd name="connsiteY28" fmla="*/ 1098 h 1789038"/>
              <a:gd name="connsiteX29" fmla="*/ 171510 w 545135"/>
              <a:gd name="connsiteY29" fmla="*/ -367 h 1789038"/>
              <a:gd name="connsiteX30" fmla="*/ 171510 w 545135"/>
              <a:gd name="connsiteY30" fmla="*/ -361 h 1789038"/>
              <a:gd name="connsiteX31" fmla="*/ 169924 w 545135"/>
              <a:gd name="connsiteY31" fmla="*/ 3382 h 1789038"/>
              <a:gd name="connsiteX32" fmla="*/ 169924 w 545135"/>
              <a:gd name="connsiteY32" fmla="*/ 3382 h 1789038"/>
              <a:gd name="connsiteX33" fmla="*/ 208873 w 545135"/>
              <a:gd name="connsiteY33" fmla="*/ 111854 h 1789038"/>
              <a:gd name="connsiteX34" fmla="*/ 225111 w 545135"/>
              <a:gd name="connsiteY34" fmla="*/ 158161 h 1789038"/>
              <a:gd name="connsiteX35" fmla="*/ 182928 w 545135"/>
              <a:gd name="connsiteY35" fmla="*/ 135515 h 1789038"/>
              <a:gd name="connsiteX36" fmla="*/ 137446 w 545135"/>
              <a:gd name="connsiteY36" fmla="*/ 107794 h 1789038"/>
              <a:gd name="connsiteX37" fmla="*/ 103192 w 545135"/>
              <a:gd name="connsiteY37" fmla="*/ 66182 h 1789038"/>
              <a:gd name="connsiteX38" fmla="*/ 87143 w 545135"/>
              <a:gd name="connsiteY38" fmla="*/ 12072 h 1789038"/>
              <a:gd name="connsiteX39" fmla="*/ 87143 w 545135"/>
              <a:gd name="connsiteY39" fmla="*/ 12072 h 1789038"/>
              <a:gd name="connsiteX40" fmla="*/ 86127 w 545135"/>
              <a:gd name="connsiteY40" fmla="*/ 11248 h 1789038"/>
              <a:gd name="connsiteX41" fmla="*/ 85366 w 545135"/>
              <a:gd name="connsiteY41" fmla="*/ 12263 h 1789038"/>
              <a:gd name="connsiteX42" fmla="*/ 127867 w 545135"/>
              <a:gd name="connsiteY42" fmla="*/ 120100 h 1789038"/>
              <a:gd name="connsiteX43" fmla="*/ 175125 w 545135"/>
              <a:gd name="connsiteY43" fmla="*/ 153593 h 1789038"/>
              <a:gd name="connsiteX44" fmla="*/ 226888 w 545135"/>
              <a:gd name="connsiteY44" fmla="*/ 163743 h 1789038"/>
              <a:gd name="connsiteX45" fmla="*/ 227839 w 545135"/>
              <a:gd name="connsiteY45" fmla="*/ 166534 h 1789038"/>
              <a:gd name="connsiteX46" fmla="*/ 243951 w 545135"/>
              <a:gd name="connsiteY46" fmla="*/ 221975 h 1789038"/>
              <a:gd name="connsiteX47" fmla="*/ 275097 w 545135"/>
              <a:gd name="connsiteY47" fmla="*/ 333048 h 1789038"/>
              <a:gd name="connsiteX48" fmla="*/ 301232 w 545135"/>
              <a:gd name="connsiteY48" fmla="*/ 445643 h 1789038"/>
              <a:gd name="connsiteX49" fmla="*/ 358893 w 545135"/>
              <a:gd name="connsiteY49" fmla="*/ 779306 h 1789038"/>
              <a:gd name="connsiteX50" fmla="*/ 275542 w 545135"/>
              <a:gd name="connsiteY50" fmla="*/ 768458 h 1789038"/>
              <a:gd name="connsiteX51" fmla="*/ 171383 w 545135"/>
              <a:gd name="connsiteY51" fmla="*/ 742704 h 1789038"/>
              <a:gd name="connsiteX52" fmla="*/ 76866 w 545135"/>
              <a:gd name="connsiteY52" fmla="*/ 690498 h 1789038"/>
              <a:gd name="connsiteX53" fmla="*/ 1507 w 545135"/>
              <a:gd name="connsiteY53" fmla="*/ 609810 h 1789038"/>
              <a:gd name="connsiteX54" fmla="*/ 238 w 545135"/>
              <a:gd name="connsiteY54" fmla="*/ 609798 h 1789038"/>
              <a:gd name="connsiteX55" fmla="*/ 238 w 545135"/>
              <a:gd name="connsiteY55" fmla="*/ 609810 h 1789038"/>
              <a:gd name="connsiteX56" fmla="*/ 238 w 545135"/>
              <a:gd name="connsiteY56" fmla="*/ 611142 h 1789038"/>
              <a:gd name="connsiteX57" fmla="*/ 71411 w 545135"/>
              <a:gd name="connsiteY57" fmla="*/ 698491 h 1789038"/>
              <a:gd name="connsiteX58" fmla="*/ 166182 w 545135"/>
              <a:gd name="connsiteY58" fmla="*/ 757484 h 1789038"/>
              <a:gd name="connsiteX59" fmla="*/ 272941 w 545135"/>
              <a:gd name="connsiteY59" fmla="*/ 787996 h 1789038"/>
              <a:gd name="connsiteX60" fmla="*/ 360289 w 545135"/>
              <a:gd name="connsiteY60" fmla="*/ 787996 h 1789038"/>
              <a:gd name="connsiteX61" fmla="*/ 372976 w 545135"/>
              <a:gd name="connsiteY61" fmla="*/ 903699 h 1789038"/>
              <a:gd name="connsiteX62" fmla="*/ 398666 w 545135"/>
              <a:gd name="connsiteY62" fmla="*/ 1367402 h 1789038"/>
              <a:gd name="connsiteX63" fmla="*/ 406659 w 545135"/>
              <a:gd name="connsiteY63" fmla="*/ 1609338 h 1789038"/>
              <a:gd name="connsiteX64" fmla="*/ 301042 w 545135"/>
              <a:gd name="connsiteY64" fmla="*/ 1596652 h 1789038"/>
              <a:gd name="connsiteX65" fmla="*/ 196884 w 545135"/>
              <a:gd name="connsiteY65" fmla="*/ 1570898 h 1789038"/>
              <a:gd name="connsiteX66" fmla="*/ 102367 w 545135"/>
              <a:gd name="connsiteY66" fmla="*/ 1518692 h 1789038"/>
              <a:gd name="connsiteX67" fmla="*/ 27007 w 545135"/>
              <a:gd name="connsiteY67" fmla="*/ 1438003 h 1789038"/>
              <a:gd name="connsiteX68" fmla="*/ 25739 w 545135"/>
              <a:gd name="connsiteY68" fmla="*/ 1437496 h 1789038"/>
              <a:gd name="connsiteX69" fmla="*/ 25294 w 545135"/>
              <a:gd name="connsiteY69" fmla="*/ 1438764 h 1789038"/>
              <a:gd name="connsiteX70" fmla="*/ 25485 w 545135"/>
              <a:gd name="connsiteY70" fmla="*/ 1439082 h 1789038"/>
              <a:gd name="connsiteX71" fmla="*/ 96658 w 545135"/>
              <a:gd name="connsiteY71" fmla="*/ 1526431 h 1789038"/>
              <a:gd name="connsiteX72" fmla="*/ 191428 w 545135"/>
              <a:gd name="connsiteY72" fmla="*/ 1585424 h 1789038"/>
              <a:gd name="connsiteX73" fmla="*/ 298187 w 545135"/>
              <a:gd name="connsiteY73" fmla="*/ 1615936 h 1789038"/>
              <a:gd name="connsiteX74" fmla="*/ 406723 w 545135"/>
              <a:gd name="connsiteY74" fmla="*/ 1612066 h 1789038"/>
              <a:gd name="connsiteX75" fmla="*/ 410656 w 545135"/>
              <a:gd name="connsiteY75" fmla="*/ 1788476 h 1789038"/>
              <a:gd name="connsiteX76" fmla="*/ 414842 w 545135"/>
              <a:gd name="connsiteY76" fmla="*/ 1788476 h 1789038"/>
              <a:gd name="connsiteX77" fmla="*/ 424231 w 545135"/>
              <a:gd name="connsiteY77" fmla="*/ 1788476 h 1789038"/>
              <a:gd name="connsiteX78" fmla="*/ 441168 w 545135"/>
              <a:gd name="connsiteY78" fmla="*/ 1649492 h 1789038"/>
              <a:gd name="connsiteX79" fmla="*/ 530736 w 545135"/>
              <a:gd name="connsiteY79" fmla="*/ 1637820 h 1789038"/>
              <a:gd name="connsiteX80" fmla="*/ 545136 w 545135"/>
              <a:gd name="connsiteY80" fmla="*/ 1632619 h 1789038"/>
              <a:gd name="connsiteX81" fmla="*/ 545136 w 545135"/>
              <a:gd name="connsiteY81" fmla="*/ 1611812 h 1789038"/>
              <a:gd name="connsiteX82" fmla="*/ 525661 w 545135"/>
              <a:gd name="connsiteY82" fmla="*/ 1619298 h 1789038"/>
              <a:gd name="connsiteX83" fmla="*/ 441357 w 545135"/>
              <a:gd name="connsiteY83" fmla="*/ 1642578 h 178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Lst>
            <a:rect l="l" t="t" r="r" b="b"/>
            <a:pathLst>
              <a:path w="545135" h="1789038">
                <a:moveTo>
                  <a:pt x="441357" y="1642578"/>
                </a:moveTo>
                <a:cubicBezTo>
                  <a:pt x="442563" y="1628368"/>
                  <a:pt x="443831" y="1614159"/>
                  <a:pt x="444783" y="1599887"/>
                </a:cubicBezTo>
                <a:cubicBezTo>
                  <a:pt x="448463" y="1560748"/>
                  <a:pt x="449033" y="1521546"/>
                  <a:pt x="451126" y="1482280"/>
                </a:cubicBezTo>
                <a:cubicBezTo>
                  <a:pt x="453220" y="1443015"/>
                  <a:pt x="452458" y="1403876"/>
                  <a:pt x="453220" y="1364611"/>
                </a:cubicBezTo>
                <a:cubicBezTo>
                  <a:pt x="453854" y="1207548"/>
                  <a:pt x="436156" y="1051564"/>
                  <a:pt x="416174" y="896722"/>
                </a:cubicBezTo>
                <a:cubicBezTo>
                  <a:pt x="409831" y="845975"/>
                  <a:pt x="402029" y="795228"/>
                  <a:pt x="393275" y="745242"/>
                </a:cubicBezTo>
                <a:cubicBezTo>
                  <a:pt x="424231" y="738023"/>
                  <a:pt x="453918" y="726199"/>
                  <a:pt x="481385" y="710162"/>
                </a:cubicBezTo>
                <a:cubicBezTo>
                  <a:pt x="504791" y="697051"/>
                  <a:pt x="526169" y="680621"/>
                  <a:pt x="544819" y="661382"/>
                </a:cubicBezTo>
                <a:cubicBezTo>
                  <a:pt x="544375" y="656181"/>
                  <a:pt x="544819" y="649203"/>
                  <a:pt x="544375" y="643367"/>
                </a:cubicBezTo>
                <a:cubicBezTo>
                  <a:pt x="522173" y="662613"/>
                  <a:pt x="498385" y="679987"/>
                  <a:pt x="473265" y="695319"/>
                </a:cubicBezTo>
                <a:cubicBezTo>
                  <a:pt x="447130" y="712357"/>
                  <a:pt x="420234" y="728070"/>
                  <a:pt x="392514" y="742387"/>
                </a:cubicBezTo>
                <a:cubicBezTo>
                  <a:pt x="374626" y="639941"/>
                  <a:pt x="352487" y="538510"/>
                  <a:pt x="327494" y="437904"/>
                </a:cubicBezTo>
                <a:lnTo>
                  <a:pt x="295777" y="326007"/>
                </a:lnTo>
                <a:cubicBezTo>
                  <a:pt x="285310" y="288771"/>
                  <a:pt x="271291" y="252677"/>
                  <a:pt x="259175" y="216012"/>
                </a:cubicBezTo>
                <a:lnTo>
                  <a:pt x="252832" y="196982"/>
                </a:lnTo>
                <a:cubicBezTo>
                  <a:pt x="252832" y="196982"/>
                  <a:pt x="252832" y="196982"/>
                  <a:pt x="252832" y="196982"/>
                </a:cubicBezTo>
                <a:cubicBezTo>
                  <a:pt x="271672" y="191153"/>
                  <a:pt x="288990" y="181257"/>
                  <a:pt x="303579" y="167993"/>
                </a:cubicBezTo>
                <a:cubicBezTo>
                  <a:pt x="333203" y="139740"/>
                  <a:pt x="352170" y="102193"/>
                  <a:pt x="357434" y="61614"/>
                </a:cubicBezTo>
                <a:cubicBezTo>
                  <a:pt x="359147" y="41721"/>
                  <a:pt x="356991" y="21689"/>
                  <a:pt x="351091" y="2621"/>
                </a:cubicBezTo>
                <a:cubicBezTo>
                  <a:pt x="350964" y="2177"/>
                  <a:pt x="350520" y="1904"/>
                  <a:pt x="350077" y="1986"/>
                </a:cubicBezTo>
                <a:cubicBezTo>
                  <a:pt x="349569" y="2107"/>
                  <a:pt x="349252" y="2570"/>
                  <a:pt x="349315" y="3065"/>
                </a:cubicBezTo>
                <a:lnTo>
                  <a:pt x="349315" y="3065"/>
                </a:lnTo>
                <a:cubicBezTo>
                  <a:pt x="352740" y="21962"/>
                  <a:pt x="352550" y="41341"/>
                  <a:pt x="348681" y="60155"/>
                </a:cubicBezTo>
                <a:cubicBezTo>
                  <a:pt x="344748" y="78488"/>
                  <a:pt x="337516" y="95938"/>
                  <a:pt x="327303" y="111664"/>
                </a:cubicBezTo>
                <a:cubicBezTo>
                  <a:pt x="316393" y="126520"/>
                  <a:pt x="304467" y="140577"/>
                  <a:pt x="291526" y="153720"/>
                </a:cubicBezTo>
                <a:cubicBezTo>
                  <a:pt x="278840" y="167485"/>
                  <a:pt x="266153" y="180807"/>
                  <a:pt x="252641" y="195079"/>
                </a:cubicBezTo>
                <a:lnTo>
                  <a:pt x="240970" y="161078"/>
                </a:lnTo>
                <a:cubicBezTo>
                  <a:pt x="234626" y="142873"/>
                  <a:pt x="226507" y="125429"/>
                  <a:pt x="219402" y="107540"/>
                </a:cubicBezTo>
                <a:lnTo>
                  <a:pt x="174998" y="1098"/>
                </a:lnTo>
                <a:cubicBezTo>
                  <a:pt x="174428" y="-266"/>
                  <a:pt x="172905" y="-919"/>
                  <a:pt x="171510" y="-367"/>
                </a:cubicBezTo>
                <a:cubicBezTo>
                  <a:pt x="171510" y="-367"/>
                  <a:pt x="171510" y="-361"/>
                  <a:pt x="171510" y="-361"/>
                </a:cubicBezTo>
                <a:cubicBezTo>
                  <a:pt x="170051" y="255"/>
                  <a:pt x="169353" y="1910"/>
                  <a:pt x="169924" y="3382"/>
                </a:cubicBezTo>
                <a:lnTo>
                  <a:pt x="169924" y="3382"/>
                </a:lnTo>
                <a:lnTo>
                  <a:pt x="208873" y="111854"/>
                </a:lnTo>
                <a:cubicBezTo>
                  <a:pt x="214201" y="127332"/>
                  <a:pt x="220101" y="142556"/>
                  <a:pt x="225111" y="158161"/>
                </a:cubicBezTo>
                <a:cubicBezTo>
                  <a:pt x="210586" y="150485"/>
                  <a:pt x="196503" y="143254"/>
                  <a:pt x="182928" y="135515"/>
                </a:cubicBezTo>
                <a:cubicBezTo>
                  <a:pt x="167069" y="127440"/>
                  <a:pt x="151909" y="118172"/>
                  <a:pt x="137446" y="107794"/>
                </a:cubicBezTo>
                <a:cubicBezTo>
                  <a:pt x="123427" y="96300"/>
                  <a:pt x="111755" y="82160"/>
                  <a:pt x="103192" y="66182"/>
                </a:cubicBezTo>
                <a:cubicBezTo>
                  <a:pt x="94374" y="49359"/>
                  <a:pt x="88919" y="30982"/>
                  <a:pt x="87143" y="12072"/>
                </a:cubicBezTo>
                <a:lnTo>
                  <a:pt x="87143" y="12072"/>
                </a:lnTo>
                <a:cubicBezTo>
                  <a:pt x="87079" y="11571"/>
                  <a:pt x="86635" y="11210"/>
                  <a:pt x="86127" y="11248"/>
                </a:cubicBezTo>
                <a:cubicBezTo>
                  <a:pt x="85684" y="11368"/>
                  <a:pt x="85366" y="11787"/>
                  <a:pt x="85366" y="12263"/>
                </a:cubicBezTo>
                <a:cubicBezTo>
                  <a:pt x="83337" y="52651"/>
                  <a:pt x="98814" y="91949"/>
                  <a:pt x="127867" y="120100"/>
                </a:cubicBezTo>
                <a:cubicBezTo>
                  <a:pt x="141252" y="134272"/>
                  <a:pt x="157301" y="145658"/>
                  <a:pt x="175125" y="153593"/>
                </a:cubicBezTo>
                <a:cubicBezTo>
                  <a:pt x="191492" y="160495"/>
                  <a:pt x="209126" y="163946"/>
                  <a:pt x="226888" y="163743"/>
                </a:cubicBezTo>
                <a:cubicBezTo>
                  <a:pt x="226888" y="164694"/>
                  <a:pt x="227585" y="165582"/>
                  <a:pt x="227839" y="166534"/>
                </a:cubicBezTo>
                <a:lnTo>
                  <a:pt x="243951" y="221975"/>
                </a:lnTo>
                <a:cubicBezTo>
                  <a:pt x="254227" y="259084"/>
                  <a:pt x="266407" y="295495"/>
                  <a:pt x="275097" y="333048"/>
                </a:cubicBezTo>
                <a:lnTo>
                  <a:pt x="301232" y="445643"/>
                </a:lnTo>
                <a:cubicBezTo>
                  <a:pt x="324513" y="555955"/>
                  <a:pt x="344431" y="667218"/>
                  <a:pt x="358893" y="779306"/>
                </a:cubicBezTo>
                <a:cubicBezTo>
                  <a:pt x="330792" y="776768"/>
                  <a:pt x="302945" y="773470"/>
                  <a:pt x="275542" y="768458"/>
                </a:cubicBezTo>
                <a:cubicBezTo>
                  <a:pt x="240145" y="762762"/>
                  <a:pt x="205320" y="754148"/>
                  <a:pt x="171383" y="742704"/>
                </a:cubicBezTo>
                <a:cubicBezTo>
                  <a:pt x="137383" y="730271"/>
                  <a:pt x="105475" y="712662"/>
                  <a:pt x="76866" y="690498"/>
                </a:cubicBezTo>
                <a:cubicBezTo>
                  <a:pt x="47116" y="669184"/>
                  <a:pt x="23392" y="640132"/>
                  <a:pt x="1507" y="609810"/>
                </a:cubicBezTo>
                <a:cubicBezTo>
                  <a:pt x="1190" y="609461"/>
                  <a:pt x="619" y="609455"/>
                  <a:pt x="238" y="609798"/>
                </a:cubicBezTo>
                <a:cubicBezTo>
                  <a:pt x="238" y="609804"/>
                  <a:pt x="238" y="609804"/>
                  <a:pt x="238" y="609810"/>
                </a:cubicBezTo>
                <a:cubicBezTo>
                  <a:pt x="-79" y="610203"/>
                  <a:pt x="-79" y="610749"/>
                  <a:pt x="238" y="611142"/>
                </a:cubicBezTo>
                <a:cubicBezTo>
                  <a:pt x="20157" y="642859"/>
                  <a:pt x="42422" y="674576"/>
                  <a:pt x="71411" y="698491"/>
                </a:cubicBezTo>
                <a:cubicBezTo>
                  <a:pt x="99829" y="722881"/>
                  <a:pt x="131737" y="742774"/>
                  <a:pt x="166182" y="757484"/>
                </a:cubicBezTo>
                <a:cubicBezTo>
                  <a:pt x="200055" y="772816"/>
                  <a:pt x="236022" y="783099"/>
                  <a:pt x="272941" y="787996"/>
                </a:cubicBezTo>
                <a:cubicBezTo>
                  <a:pt x="301930" y="791453"/>
                  <a:pt x="331300" y="791453"/>
                  <a:pt x="360289" y="787996"/>
                </a:cubicBezTo>
                <a:cubicBezTo>
                  <a:pt x="365110" y="826437"/>
                  <a:pt x="369360" y="865005"/>
                  <a:pt x="372976" y="903699"/>
                </a:cubicBezTo>
                <a:cubicBezTo>
                  <a:pt x="388010" y="1057781"/>
                  <a:pt x="391372" y="1212750"/>
                  <a:pt x="398666" y="1367402"/>
                </a:cubicBezTo>
                <a:cubicBezTo>
                  <a:pt x="402156" y="1447963"/>
                  <a:pt x="404630" y="1528524"/>
                  <a:pt x="406659" y="1609338"/>
                </a:cubicBezTo>
                <a:cubicBezTo>
                  <a:pt x="371263" y="1607055"/>
                  <a:pt x="335994" y="1602804"/>
                  <a:pt x="301042" y="1596652"/>
                </a:cubicBezTo>
                <a:cubicBezTo>
                  <a:pt x="265646" y="1590942"/>
                  <a:pt x="230821" y="1582379"/>
                  <a:pt x="196884" y="1570898"/>
                </a:cubicBezTo>
                <a:cubicBezTo>
                  <a:pt x="162883" y="1558464"/>
                  <a:pt x="130976" y="1540830"/>
                  <a:pt x="102367" y="1518692"/>
                </a:cubicBezTo>
                <a:cubicBezTo>
                  <a:pt x="72617" y="1497377"/>
                  <a:pt x="48892" y="1468325"/>
                  <a:pt x="27007" y="1438003"/>
                </a:cubicBezTo>
                <a:cubicBezTo>
                  <a:pt x="26817" y="1437496"/>
                  <a:pt x="26246" y="1437306"/>
                  <a:pt x="25739" y="1437496"/>
                </a:cubicBezTo>
                <a:cubicBezTo>
                  <a:pt x="25294" y="1437750"/>
                  <a:pt x="25041" y="1438321"/>
                  <a:pt x="25294" y="1438764"/>
                </a:cubicBezTo>
                <a:cubicBezTo>
                  <a:pt x="25294" y="1438891"/>
                  <a:pt x="25421" y="1439018"/>
                  <a:pt x="25485" y="1439082"/>
                </a:cubicBezTo>
                <a:cubicBezTo>
                  <a:pt x="45403" y="1470799"/>
                  <a:pt x="67669" y="1502516"/>
                  <a:pt x="96658" y="1526431"/>
                </a:cubicBezTo>
                <a:cubicBezTo>
                  <a:pt x="125076" y="1550789"/>
                  <a:pt x="156983" y="1570707"/>
                  <a:pt x="191428" y="1585424"/>
                </a:cubicBezTo>
                <a:cubicBezTo>
                  <a:pt x="225302" y="1600775"/>
                  <a:pt x="261269" y="1611051"/>
                  <a:pt x="298187" y="1615936"/>
                </a:cubicBezTo>
                <a:cubicBezTo>
                  <a:pt x="334344" y="1620439"/>
                  <a:pt x="371009" y="1619107"/>
                  <a:pt x="406723" y="1612066"/>
                </a:cubicBezTo>
                <a:cubicBezTo>
                  <a:pt x="408182" y="1671504"/>
                  <a:pt x="409640" y="1728785"/>
                  <a:pt x="410656" y="1788476"/>
                </a:cubicBezTo>
                <a:cubicBezTo>
                  <a:pt x="411925" y="1788476"/>
                  <a:pt x="413511" y="1788476"/>
                  <a:pt x="414842" y="1788476"/>
                </a:cubicBezTo>
                <a:lnTo>
                  <a:pt x="424231" y="1788476"/>
                </a:lnTo>
                <a:cubicBezTo>
                  <a:pt x="431653" y="1741218"/>
                  <a:pt x="436917" y="1697068"/>
                  <a:pt x="441168" y="1649492"/>
                </a:cubicBezTo>
                <a:cubicBezTo>
                  <a:pt x="471489" y="1650570"/>
                  <a:pt x="501747" y="1646637"/>
                  <a:pt x="530736" y="1637820"/>
                </a:cubicBezTo>
                <a:cubicBezTo>
                  <a:pt x="537080" y="1636045"/>
                  <a:pt x="539236" y="1634775"/>
                  <a:pt x="545136" y="1632619"/>
                </a:cubicBezTo>
                <a:lnTo>
                  <a:pt x="545136" y="1611812"/>
                </a:lnTo>
                <a:cubicBezTo>
                  <a:pt x="537333" y="1614857"/>
                  <a:pt x="533464" y="1616379"/>
                  <a:pt x="525661" y="1619298"/>
                </a:cubicBezTo>
                <a:cubicBezTo>
                  <a:pt x="498195" y="1629257"/>
                  <a:pt x="470030" y="1637059"/>
                  <a:pt x="441357" y="1642578"/>
                </a:cubicBezTo>
                <a:close/>
              </a:path>
            </a:pathLst>
          </a:custGeom>
          <a:solidFill>
            <a:schemeClr val="accent4">
              <a:lumMod val="40000"/>
              <a:lumOff val="60000"/>
            </a:schemeClr>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11" name="副标题"/>
          <p:cNvSpPr txBox="1">
            <a:spLocks noGrp="1"/>
          </p:cNvSpPr>
          <p:nvPr>
            <p:ph type="body" idx="6" hasCustomPrompt="1"/>
            <p:custDataLst>
              <p:tags r:id="rId94"/>
            </p:custDataLst>
          </p:nvPr>
        </p:nvSpPr>
        <p:spPr>
          <a:xfrm>
            <a:off x="1743075" y="4627245"/>
            <a:ext cx="8682355" cy="629285"/>
          </a:xfrm>
          <a:prstGeom prst="rect">
            <a:avLst/>
          </a:prstGeom>
          <a:noFill/>
        </p:spPr>
        <p:txBody>
          <a:bodyPr wrap="square" lIns="0" tIns="0" rIns="0" bIns="0" rtlCol="0" anchor="t" anchorCtr="0">
            <a:normAutofit/>
          </a:bodyPr>
          <a:lstStyle>
            <a:lvl1pPr marL="0" marR="0" algn="ctr" defTabSz="914400" rtl="0" eaLnBrk="1" fontAlgn="auto" latinLnBrk="0" hangingPunct="1">
              <a:lnSpc>
                <a:spcPct val="100000"/>
              </a:lnSpc>
              <a:buClrTx/>
              <a:buSzTx/>
              <a:buFontTx/>
              <a:buNone/>
              <a:defRPr kumimoji="0" lang="zh-CN" altLang="en-US" sz="2400" b="1" i="0" u="none" strike="noStrike" kern="0" cap="none" spc="0" normalizeH="0" baseline="0" noProof="1" dirty="0">
                <a:solidFill>
                  <a:schemeClr val="accent2"/>
                </a:solidFill>
                <a:uFillTx/>
                <a:latin typeface="+mj-ea"/>
                <a:ea typeface="+mj-ea"/>
                <a:cs typeface="黑体" panose="02010609060101010101" charset="-122"/>
                <a:sym typeface="+mn-ea"/>
              </a:defRPr>
            </a:lvl1pPr>
          </a:lstStyle>
          <a:p>
            <a:pPr lvl="0" algn="ctr"/>
            <a:r>
              <a:rPr>
                <a:sym typeface="+mn-ea"/>
              </a:rPr>
              <a:t>单击此处编辑母版副标题样式</a:t>
            </a:r>
            <a:endParaRPr>
              <a:sym typeface="+mn-ea"/>
            </a:endParaRPr>
          </a:p>
        </p:txBody>
      </p:sp>
      <p:sp>
        <p:nvSpPr>
          <p:cNvPr id="9" name="标题"/>
          <p:cNvSpPr txBox="1">
            <a:spLocks noGrp="1"/>
          </p:cNvSpPr>
          <p:nvPr>
            <p:ph type="title" idx="5"/>
            <p:custDataLst>
              <p:tags r:id="rId95"/>
            </p:custDataLst>
          </p:nvPr>
        </p:nvSpPr>
        <p:spPr>
          <a:xfrm>
            <a:off x="1318260" y="1979295"/>
            <a:ext cx="9824085" cy="1522730"/>
          </a:xfrm>
          <a:prstGeom prst="rect">
            <a:avLst/>
          </a:prstGeom>
          <a:noFill/>
        </p:spPr>
        <p:txBody>
          <a:bodyPr wrap="square" lIns="0" tIns="0" rIns="0" bIns="0" rtlCol="0" anchor="b" anchorCtr="0">
            <a:normAutofit/>
          </a:bodyPr>
          <a:lstStyle>
            <a:lvl1pPr marL="0" marR="0" algn="ctr" defTabSz="914400" rtl="0" eaLnBrk="1" fontAlgn="auto" latinLnBrk="0" hangingPunct="1">
              <a:lnSpc>
                <a:spcPct val="100000"/>
              </a:lnSpc>
              <a:buClrTx/>
              <a:buSzTx/>
              <a:buFontTx/>
              <a:buNone/>
              <a:defRPr kumimoji="0" lang="zh-CN" altLang="en-US" sz="6000" b="1" i="0" u="none" strike="noStrike" kern="0" cap="none" spc="300" normalizeH="0" baseline="0" noProof="1" dirty="0">
                <a:solidFill>
                  <a:schemeClr val="accent1"/>
                </a:solidFill>
                <a:uFillTx/>
                <a:latin typeface="+mj-ea"/>
                <a:ea typeface="+mj-ea"/>
                <a:cs typeface="微软雅黑" panose="020B0503020204020204" charset="-122"/>
                <a:sym typeface="+mn-ea"/>
              </a:defRPr>
            </a:lvl1pPr>
          </a:lstStyle>
          <a:p>
            <a:pPr lvl="0" algn="ctr"/>
            <a:r>
              <a:rPr>
                <a:sym typeface="+mn-ea"/>
              </a:rPr>
              <a:t>单击此处编辑母版标题样式</a:t>
            </a:r>
            <a:endParaRPr>
              <a:sym typeface="+mn-ea"/>
            </a:endParaRPr>
          </a:p>
        </p:txBody>
      </p:sp>
      <p:sp>
        <p:nvSpPr>
          <p:cNvPr id="8" name="椭圆 7"/>
          <p:cNvSpPr/>
          <p:nvPr userDrawn="1">
            <p:custDataLst>
              <p:tags r:id="rId96"/>
            </p:custDataLst>
          </p:nvPr>
        </p:nvSpPr>
        <p:spPr>
          <a:xfrm>
            <a:off x="302260" y="491490"/>
            <a:ext cx="315595" cy="315595"/>
          </a:xfrm>
          <a:prstGeom prst="ellipse">
            <a:avLst/>
          </a:prstGeom>
          <a:solidFill>
            <a:schemeClr val="accent5"/>
          </a:solidFill>
          <a:ln>
            <a:solidFill>
              <a:schemeClr val="accent4"/>
            </a:solidFill>
            <a:prstDash val="solid"/>
          </a:ln>
          <a:effectLst>
            <a:outerShdw blurRad="203200" dist="101600" dir="8100000" algn="tr" rotWithShape="0">
              <a:schemeClr val="accent6">
                <a:lumMod val="50000"/>
                <a:lumOff val="50000"/>
                <a:alpha val="1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normAutofit fontScale="45000" lnSpcReduction="20000"/>
          </a:bodyPr>
          <a:lstStyle/>
          <a:p>
            <a:pPr algn="ctr"/>
            <a:endParaRPr lang="zh-CN" altLang="en-US">
              <a:cs typeface="微软雅黑" panose="020B0503020204020204" charset="-122"/>
            </a:endParaRPr>
          </a:p>
        </p:txBody>
      </p:sp>
      <p:sp>
        <p:nvSpPr>
          <p:cNvPr id="10" name="椭圆 22"/>
          <p:cNvSpPr/>
          <p:nvPr userDrawn="1">
            <p:custDataLst>
              <p:tags r:id="rId97"/>
            </p:custDataLst>
          </p:nvPr>
        </p:nvSpPr>
        <p:spPr>
          <a:xfrm rot="2573124">
            <a:off x="219710" y="589915"/>
            <a:ext cx="481330" cy="130175"/>
          </a:xfrm>
          <a:custGeom>
            <a:avLst/>
            <a:gdLst>
              <a:gd name="connsiteX0" fmla="*/ 0 w 480575"/>
              <a:gd name="connsiteY0" fmla="*/ 63850 h 127700"/>
              <a:gd name="connsiteX1" fmla="*/ 240288 w 480575"/>
              <a:gd name="connsiteY1" fmla="*/ 0 h 127700"/>
              <a:gd name="connsiteX2" fmla="*/ 480576 w 480575"/>
              <a:gd name="connsiteY2" fmla="*/ 63850 h 127700"/>
              <a:gd name="connsiteX3" fmla="*/ 240288 w 480575"/>
              <a:gd name="connsiteY3" fmla="*/ 127700 h 127700"/>
              <a:gd name="connsiteX4" fmla="*/ 0 w 480575"/>
              <a:gd name="connsiteY4" fmla="*/ 63850 h 127700"/>
              <a:gd name="connsiteX0-1" fmla="*/ 4456 w 485032"/>
              <a:gd name="connsiteY0-2" fmla="*/ 67336 h 131186"/>
              <a:gd name="connsiteX1-3" fmla="*/ 100088 w 485032"/>
              <a:gd name="connsiteY1-4" fmla="*/ 14663 h 131186"/>
              <a:gd name="connsiteX2-5" fmla="*/ 244744 w 485032"/>
              <a:gd name="connsiteY2-6" fmla="*/ 3486 h 131186"/>
              <a:gd name="connsiteX3-7" fmla="*/ 485032 w 485032"/>
              <a:gd name="connsiteY3-8" fmla="*/ 67336 h 131186"/>
              <a:gd name="connsiteX4-9" fmla="*/ 244744 w 485032"/>
              <a:gd name="connsiteY4-10" fmla="*/ 131186 h 131186"/>
              <a:gd name="connsiteX5" fmla="*/ 4456 w 485032"/>
              <a:gd name="connsiteY5" fmla="*/ 67336 h 131186"/>
              <a:gd name="connsiteX0-11" fmla="*/ 4456 w 489651"/>
              <a:gd name="connsiteY0-12" fmla="*/ 64506 h 128356"/>
              <a:gd name="connsiteX1-13" fmla="*/ 100088 w 489651"/>
              <a:gd name="connsiteY1-14" fmla="*/ 11833 h 128356"/>
              <a:gd name="connsiteX2-15" fmla="*/ 244744 w 489651"/>
              <a:gd name="connsiteY2-16" fmla="*/ 656 h 128356"/>
              <a:gd name="connsiteX3-17" fmla="*/ 391125 w 489651"/>
              <a:gd name="connsiteY3-18" fmla="*/ 24264 h 128356"/>
              <a:gd name="connsiteX4-19" fmla="*/ 485032 w 489651"/>
              <a:gd name="connsiteY4-20" fmla="*/ 64506 h 128356"/>
              <a:gd name="connsiteX5-21" fmla="*/ 244744 w 489651"/>
              <a:gd name="connsiteY5-22" fmla="*/ 128356 h 128356"/>
              <a:gd name="connsiteX6" fmla="*/ 4456 w 489651"/>
              <a:gd name="connsiteY6" fmla="*/ 64506 h 128356"/>
              <a:gd name="connsiteX0-23" fmla="*/ 244744 w 489651"/>
              <a:gd name="connsiteY0-24" fmla="*/ 0 h 127700"/>
              <a:gd name="connsiteX1-25" fmla="*/ 391125 w 489651"/>
              <a:gd name="connsiteY1-26" fmla="*/ 23608 h 127700"/>
              <a:gd name="connsiteX2-27" fmla="*/ 485032 w 489651"/>
              <a:gd name="connsiteY2-28" fmla="*/ 63850 h 127700"/>
              <a:gd name="connsiteX3-29" fmla="*/ 244744 w 489651"/>
              <a:gd name="connsiteY3-30" fmla="*/ 127700 h 127700"/>
              <a:gd name="connsiteX4-31" fmla="*/ 4456 w 489651"/>
              <a:gd name="connsiteY4-32" fmla="*/ 63850 h 127700"/>
              <a:gd name="connsiteX5-33" fmla="*/ 100088 w 489651"/>
              <a:gd name="connsiteY5-34" fmla="*/ 11177 h 127700"/>
              <a:gd name="connsiteX6-35" fmla="*/ 336184 w 489651"/>
              <a:gd name="connsiteY6-36" fmla="*/ 91440 h 127700"/>
              <a:gd name="connsiteX0-37" fmla="*/ 244744 w 489651"/>
              <a:gd name="connsiteY0-38" fmla="*/ 0 h 127700"/>
              <a:gd name="connsiteX1-39" fmla="*/ 391125 w 489651"/>
              <a:gd name="connsiteY1-40" fmla="*/ 23608 h 127700"/>
              <a:gd name="connsiteX2-41" fmla="*/ 485032 w 489651"/>
              <a:gd name="connsiteY2-42" fmla="*/ 63850 h 127700"/>
              <a:gd name="connsiteX3-43" fmla="*/ 244744 w 489651"/>
              <a:gd name="connsiteY3-44" fmla="*/ 127700 h 127700"/>
              <a:gd name="connsiteX4-45" fmla="*/ 4456 w 489651"/>
              <a:gd name="connsiteY4-46" fmla="*/ 63850 h 127700"/>
              <a:gd name="connsiteX5-47" fmla="*/ 100088 w 489651"/>
              <a:gd name="connsiteY5-48" fmla="*/ 11177 h 127700"/>
              <a:gd name="connsiteX0-49" fmla="*/ 391125 w 489651"/>
              <a:gd name="connsiteY0-50" fmla="*/ 12431 h 116523"/>
              <a:gd name="connsiteX1-51" fmla="*/ 485032 w 489651"/>
              <a:gd name="connsiteY1-52" fmla="*/ 52673 h 116523"/>
              <a:gd name="connsiteX2-53" fmla="*/ 244744 w 489651"/>
              <a:gd name="connsiteY2-54" fmla="*/ 116523 h 116523"/>
              <a:gd name="connsiteX3-55" fmla="*/ 4456 w 489651"/>
              <a:gd name="connsiteY3-56" fmla="*/ 52673 h 116523"/>
              <a:gd name="connsiteX4-57" fmla="*/ 100088 w 489651"/>
              <a:gd name="connsiteY4-58" fmla="*/ 0 h 116523"/>
              <a:gd name="connsiteX0-59" fmla="*/ 391125 w 489651"/>
              <a:gd name="connsiteY0-60" fmla="*/ 12431 h 116523"/>
              <a:gd name="connsiteX1-61" fmla="*/ 485032 w 489651"/>
              <a:gd name="connsiteY1-62" fmla="*/ 52673 h 116523"/>
              <a:gd name="connsiteX2-63" fmla="*/ 244744 w 489651"/>
              <a:gd name="connsiteY2-64" fmla="*/ 116523 h 116523"/>
              <a:gd name="connsiteX3-65" fmla="*/ 4456 w 489651"/>
              <a:gd name="connsiteY3-66" fmla="*/ 52673 h 116523"/>
              <a:gd name="connsiteX4-67" fmla="*/ 100088 w 489651"/>
              <a:gd name="connsiteY4-68" fmla="*/ 0 h 116523"/>
              <a:gd name="connsiteX0-69" fmla="*/ 391125 w 485526"/>
              <a:gd name="connsiteY0-70" fmla="*/ 12431 h 116523"/>
              <a:gd name="connsiteX1-71" fmla="*/ 485032 w 485526"/>
              <a:gd name="connsiteY1-72" fmla="*/ 52673 h 116523"/>
              <a:gd name="connsiteX2-73" fmla="*/ 244744 w 485526"/>
              <a:gd name="connsiteY2-74" fmla="*/ 116523 h 116523"/>
              <a:gd name="connsiteX3-75" fmla="*/ 4456 w 485526"/>
              <a:gd name="connsiteY3-76" fmla="*/ 52673 h 116523"/>
              <a:gd name="connsiteX4-77" fmla="*/ 100088 w 485526"/>
              <a:gd name="connsiteY4-78" fmla="*/ 0 h 116523"/>
              <a:gd name="connsiteX0-79" fmla="*/ 391125 w 486355"/>
              <a:gd name="connsiteY0-80" fmla="*/ 12431 h 116523"/>
              <a:gd name="connsiteX1-81" fmla="*/ 485032 w 486355"/>
              <a:gd name="connsiteY1-82" fmla="*/ 52673 h 116523"/>
              <a:gd name="connsiteX2-83" fmla="*/ 244744 w 486355"/>
              <a:gd name="connsiteY2-84" fmla="*/ 116523 h 116523"/>
              <a:gd name="connsiteX3-85" fmla="*/ 4456 w 486355"/>
              <a:gd name="connsiteY3-86" fmla="*/ 52673 h 116523"/>
              <a:gd name="connsiteX4-87" fmla="*/ 100088 w 486355"/>
              <a:gd name="connsiteY4-88" fmla="*/ 0 h 116523"/>
              <a:gd name="connsiteX0-89" fmla="*/ 391125 w 486355"/>
              <a:gd name="connsiteY0-90" fmla="*/ 12431 h 116523"/>
              <a:gd name="connsiteX1-91" fmla="*/ 485032 w 486355"/>
              <a:gd name="connsiteY1-92" fmla="*/ 52673 h 116523"/>
              <a:gd name="connsiteX2-93" fmla="*/ 244744 w 486355"/>
              <a:gd name="connsiteY2-94" fmla="*/ 116523 h 116523"/>
              <a:gd name="connsiteX3-95" fmla="*/ 4456 w 486355"/>
              <a:gd name="connsiteY3-96" fmla="*/ 52673 h 116523"/>
              <a:gd name="connsiteX4-97" fmla="*/ 100088 w 486355"/>
              <a:gd name="connsiteY4-98" fmla="*/ 0 h 116523"/>
              <a:gd name="connsiteX0-99" fmla="*/ 388055 w 483285"/>
              <a:gd name="connsiteY0-100" fmla="*/ 12431 h 116523"/>
              <a:gd name="connsiteX1-101" fmla="*/ 481962 w 483285"/>
              <a:gd name="connsiteY1-102" fmla="*/ 52673 h 116523"/>
              <a:gd name="connsiteX2-103" fmla="*/ 241674 w 483285"/>
              <a:gd name="connsiteY2-104" fmla="*/ 116523 h 116523"/>
              <a:gd name="connsiteX3-105" fmla="*/ 1386 w 483285"/>
              <a:gd name="connsiteY3-106" fmla="*/ 52673 h 116523"/>
              <a:gd name="connsiteX4-107" fmla="*/ 97018 w 483285"/>
              <a:gd name="connsiteY4-108" fmla="*/ 0 h 116523"/>
              <a:gd name="connsiteX0-109" fmla="*/ 386951 w 482181"/>
              <a:gd name="connsiteY0-110" fmla="*/ 12431 h 116523"/>
              <a:gd name="connsiteX1-111" fmla="*/ 480858 w 482181"/>
              <a:gd name="connsiteY1-112" fmla="*/ 52673 h 116523"/>
              <a:gd name="connsiteX2-113" fmla="*/ 240570 w 482181"/>
              <a:gd name="connsiteY2-114" fmla="*/ 116523 h 116523"/>
              <a:gd name="connsiteX3-115" fmla="*/ 282 w 482181"/>
              <a:gd name="connsiteY3-116" fmla="*/ 52673 h 116523"/>
              <a:gd name="connsiteX4-117" fmla="*/ 95914 w 482181"/>
              <a:gd name="connsiteY4-118" fmla="*/ 0 h 116523"/>
              <a:gd name="connsiteX0-119" fmla="*/ 390945 w 489657"/>
              <a:gd name="connsiteY0-120" fmla="*/ 12431 h 126495"/>
              <a:gd name="connsiteX1-121" fmla="*/ 484852 w 489657"/>
              <a:gd name="connsiteY1-122" fmla="*/ 52673 h 126495"/>
              <a:gd name="connsiteX2-123" fmla="*/ 240826 w 489657"/>
              <a:gd name="connsiteY2-124" fmla="*/ 126495 h 126495"/>
              <a:gd name="connsiteX3-125" fmla="*/ 4276 w 489657"/>
              <a:gd name="connsiteY3-126" fmla="*/ 52673 h 126495"/>
              <a:gd name="connsiteX4-127" fmla="*/ 99908 w 489657"/>
              <a:gd name="connsiteY4-128" fmla="*/ 0 h 126495"/>
              <a:gd name="connsiteX0-129" fmla="*/ 390940 w 489658"/>
              <a:gd name="connsiteY0-130" fmla="*/ 12431 h 129860"/>
              <a:gd name="connsiteX1-131" fmla="*/ 484847 w 489658"/>
              <a:gd name="connsiteY1-132" fmla="*/ 52673 h 129860"/>
              <a:gd name="connsiteX2-133" fmla="*/ 240696 w 489658"/>
              <a:gd name="connsiteY2-134" fmla="*/ 129860 h 129860"/>
              <a:gd name="connsiteX3-135" fmla="*/ 4271 w 489658"/>
              <a:gd name="connsiteY3-136" fmla="*/ 52673 h 129860"/>
              <a:gd name="connsiteX4-137" fmla="*/ 99903 w 489658"/>
              <a:gd name="connsiteY4-138" fmla="*/ 0 h 129860"/>
              <a:gd name="connsiteX0-139" fmla="*/ 386757 w 485475"/>
              <a:gd name="connsiteY0-140" fmla="*/ 12431 h 129860"/>
              <a:gd name="connsiteX1-141" fmla="*/ 480664 w 485475"/>
              <a:gd name="connsiteY1-142" fmla="*/ 52673 h 129860"/>
              <a:gd name="connsiteX2-143" fmla="*/ 236513 w 485475"/>
              <a:gd name="connsiteY2-144" fmla="*/ 129860 h 129860"/>
              <a:gd name="connsiteX3-145" fmla="*/ 88 w 485475"/>
              <a:gd name="connsiteY3-146" fmla="*/ 52673 h 129860"/>
              <a:gd name="connsiteX4-147" fmla="*/ 95720 w 485475"/>
              <a:gd name="connsiteY4-148" fmla="*/ 0 h 129860"/>
              <a:gd name="connsiteX0-149" fmla="*/ 386781 w 485499"/>
              <a:gd name="connsiteY0-150" fmla="*/ 12431 h 129860"/>
              <a:gd name="connsiteX1-151" fmla="*/ 480688 w 485499"/>
              <a:gd name="connsiteY1-152" fmla="*/ 52673 h 129860"/>
              <a:gd name="connsiteX2-153" fmla="*/ 236537 w 485499"/>
              <a:gd name="connsiteY2-154" fmla="*/ 129860 h 129860"/>
              <a:gd name="connsiteX3-155" fmla="*/ 112 w 485499"/>
              <a:gd name="connsiteY3-156" fmla="*/ 52673 h 129860"/>
              <a:gd name="connsiteX4-157" fmla="*/ 95744 w 485499"/>
              <a:gd name="connsiteY4-158" fmla="*/ 0 h 129860"/>
              <a:gd name="connsiteX0-159" fmla="*/ 386781 w 481273"/>
              <a:gd name="connsiteY0-160" fmla="*/ 12431 h 129860"/>
              <a:gd name="connsiteX1-161" fmla="*/ 480688 w 481273"/>
              <a:gd name="connsiteY1-162" fmla="*/ 52673 h 129860"/>
              <a:gd name="connsiteX2-163" fmla="*/ 236537 w 481273"/>
              <a:gd name="connsiteY2-164" fmla="*/ 129860 h 129860"/>
              <a:gd name="connsiteX3-165" fmla="*/ 112 w 481273"/>
              <a:gd name="connsiteY3-166" fmla="*/ 52673 h 129860"/>
              <a:gd name="connsiteX4-167" fmla="*/ 95744 w 481273"/>
              <a:gd name="connsiteY4-168" fmla="*/ 0 h 129860"/>
              <a:gd name="connsiteX0-169" fmla="*/ 386781 w 480860"/>
              <a:gd name="connsiteY0-170" fmla="*/ 12431 h 129860"/>
              <a:gd name="connsiteX1-171" fmla="*/ 480688 w 480860"/>
              <a:gd name="connsiteY1-172" fmla="*/ 52673 h 129860"/>
              <a:gd name="connsiteX2-173" fmla="*/ 236537 w 480860"/>
              <a:gd name="connsiteY2-174" fmla="*/ 129860 h 129860"/>
              <a:gd name="connsiteX3-175" fmla="*/ 112 w 480860"/>
              <a:gd name="connsiteY3-176" fmla="*/ 52673 h 129860"/>
              <a:gd name="connsiteX4-177" fmla="*/ 95744 w 480860"/>
              <a:gd name="connsiteY4-178" fmla="*/ 0 h 129860"/>
              <a:gd name="connsiteX0-179" fmla="*/ 386781 w 481026"/>
              <a:gd name="connsiteY0-180" fmla="*/ 12431 h 129860"/>
              <a:gd name="connsiteX1-181" fmla="*/ 480688 w 481026"/>
              <a:gd name="connsiteY1-182" fmla="*/ 52673 h 129860"/>
              <a:gd name="connsiteX2-183" fmla="*/ 236537 w 481026"/>
              <a:gd name="connsiteY2-184" fmla="*/ 129860 h 129860"/>
              <a:gd name="connsiteX3-185" fmla="*/ 112 w 481026"/>
              <a:gd name="connsiteY3-186" fmla="*/ 52673 h 129860"/>
              <a:gd name="connsiteX4-187" fmla="*/ 95744 w 481026"/>
              <a:gd name="connsiteY4-188" fmla="*/ 0 h 12986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481026" h="129860">
                <a:moveTo>
                  <a:pt x="386781" y="12431"/>
                </a:moveTo>
                <a:cubicBezTo>
                  <a:pt x="426829" y="23073"/>
                  <a:pt x="486033" y="18896"/>
                  <a:pt x="480688" y="52673"/>
                </a:cubicBezTo>
                <a:cubicBezTo>
                  <a:pt x="475343" y="86450"/>
                  <a:pt x="369244" y="129860"/>
                  <a:pt x="236537" y="129860"/>
                </a:cubicBezTo>
                <a:cubicBezTo>
                  <a:pt x="103830" y="129860"/>
                  <a:pt x="-3966" y="90149"/>
                  <a:pt x="112" y="52673"/>
                </a:cubicBezTo>
                <a:cubicBezTo>
                  <a:pt x="4190" y="15197"/>
                  <a:pt x="55696" y="10642"/>
                  <a:pt x="95744" y="0"/>
                </a:cubicBezTo>
              </a:path>
            </a:pathLst>
          </a:custGeom>
          <a:noFill/>
          <a:ln>
            <a:solidFill>
              <a:schemeClr val="accent3"/>
            </a:solidFill>
            <a:prstDash val="solid"/>
          </a:ln>
          <a:effectLst>
            <a:outerShdw blurRad="203200" dist="101600" dir="8100000" algn="tr" rotWithShape="0">
              <a:schemeClr val="accent6">
                <a:lumMod val="50000"/>
                <a:lumOff val="50000"/>
                <a:alpha val="1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normAutofit fontScale="25000" lnSpcReduction="20000"/>
          </a:bodyPr>
          <a:lstStyle/>
          <a:p>
            <a:pPr algn="ctr"/>
            <a:endParaRPr lang="zh-CN" altLang="en-US">
              <a:cs typeface="微软雅黑" panose="020B0503020204020204" charset="-122"/>
            </a:endParaRPr>
          </a:p>
        </p:txBody>
      </p:sp>
      <p:sp>
        <p:nvSpPr>
          <p:cNvPr id="4" name="日期占位符 3"/>
          <p:cNvSpPr>
            <a:spLocks noGrp="1"/>
          </p:cNvSpPr>
          <p:nvPr>
            <p:ph type="dt" sz="half" idx="10"/>
            <p:custDataLst>
              <p:tags r:id="rId98"/>
            </p:custDataLst>
          </p:nvPr>
        </p:nvSpPr>
        <p:spPr>
          <a:xfrm>
            <a:off x="612000" y="6314400"/>
            <a:ext cx="2700000" cy="316800"/>
          </a:xfrm>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99"/>
            </p:custDataLst>
          </p:nvPr>
        </p:nvSpPr>
        <p:spPr>
          <a:xfrm>
            <a:off x="4116000" y="6314400"/>
            <a:ext cx="3960000" cy="316800"/>
          </a:xfrm>
        </p:spPr>
        <p:txBody>
          <a:bodyPr/>
          <a:lstStyle/>
          <a:p>
            <a:endParaRPr lang="zh-CN" altLang="en-US" dirty="0"/>
          </a:p>
        </p:txBody>
      </p:sp>
      <p:sp>
        <p:nvSpPr>
          <p:cNvPr id="6" name="灯片编号占位符 5"/>
          <p:cNvSpPr>
            <a:spLocks noGrp="1"/>
          </p:cNvSpPr>
          <p:nvPr>
            <p:ph type="sldNum" sz="quarter" idx="12"/>
            <p:custDataLst>
              <p:tags r:id="rId100"/>
            </p:custDataLst>
          </p:nvPr>
        </p:nvSpPr>
        <p:spPr>
          <a:xfrm>
            <a:off x="8877600" y="6314400"/>
            <a:ext cx="2700000" cy="316800"/>
          </a:xfrm>
        </p:spPr>
        <p:txBody>
          <a:bodyPr/>
          <a:lstStyle/>
          <a:p>
            <a:fld id="{49AE70B2-8BF9-45C0-BB95-33D1B9D3A854}" type="slidenum">
              <a:rPr lang="zh-CN" altLang="en-US" smtClean="0"/>
            </a:fld>
            <a:endParaRPr lang="zh-CN" altLang="en-US" dirty="0"/>
          </a:p>
        </p:txBody>
      </p:sp>
      <p:pic>
        <p:nvPicPr>
          <p:cNvPr id="2" name="图片 1"/>
          <p:cNvPicPr>
            <a:picLocks noChangeAspect="1"/>
          </p:cNvPicPr>
          <p:nvPr userDrawn="1">
            <p:custDataLst>
              <p:tags r:id="rId101"/>
            </p:custDataLst>
          </p:nvPr>
        </p:nvPicPr>
        <p:blipFill>
          <a:blip r:embed="rId102"/>
          <a:stretch>
            <a:fillRect/>
          </a:stretch>
        </p:blipFill>
        <p:spPr>
          <a:xfrm>
            <a:off x="9447530" y="0"/>
            <a:ext cx="2744470" cy="425450"/>
          </a:xfrm>
          <a:prstGeom prst="rect">
            <a:avLst/>
          </a:prstGeom>
        </p:spPr>
      </p:pic>
    </p:spTree>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showMasterSp="0">
  <p:cSld name="标题和内容">
    <p:spTree>
      <p:nvGrpSpPr>
        <p:cNvPr id="1" name=""/>
        <p:cNvGrpSpPr/>
        <p:nvPr/>
      </p:nvGrpSpPr>
      <p:grpSpPr>
        <a:xfrm>
          <a:off x="0" y="0"/>
          <a:ext cx="0" cy="0"/>
          <a:chOff x="0" y="0"/>
          <a:chExt cx="0" cy="0"/>
        </a:xfrm>
      </p:grpSpPr>
      <p:pic>
        <p:nvPicPr>
          <p:cNvPr id="86" name="图片 85" descr="资源 7@4x-8"/>
          <p:cNvPicPr>
            <a:picLocks noChangeAspect="1"/>
          </p:cNvPicPr>
          <p:nvPr>
            <p:custDataLst>
              <p:tags r:id="rId2"/>
            </p:custDataLst>
          </p:nvPr>
        </p:nvPicPr>
        <p:blipFill>
          <a:blip r:embed="rId3"/>
          <a:srcRect l="48995" b="-6400"/>
          <a:stretch>
            <a:fillRect/>
          </a:stretch>
        </p:blipFill>
        <p:spPr>
          <a:xfrm>
            <a:off x="-5715" y="2753360"/>
            <a:ext cx="886460" cy="675640"/>
          </a:xfrm>
          <a:prstGeom prst="rect">
            <a:avLst/>
          </a:prstGeom>
        </p:spPr>
      </p:pic>
      <p:sp>
        <p:nvSpPr>
          <p:cNvPr id="76" name="任意多边形: 形状 23"/>
          <p:cNvSpPr/>
          <p:nvPr>
            <p:custDataLst>
              <p:tags r:id="rId4"/>
            </p:custDataLst>
          </p:nvPr>
        </p:nvSpPr>
        <p:spPr>
          <a:xfrm>
            <a:off x="669290" y="6603365"/>
            <a:ext cx="929005" cy="53340"/>
          </a:xfrm>
          <a:custGeom>
            <a:avLst/>
            <a:gdLst>
              <a:gd name="connsiteX0" fmla="*/ 1243940 w 1280540"/>
              <a:gd name="connsiteY0" fmla="*/ 73274 h 73837"/>
              <a:gd name="connsiteX1" fmla="*/ 36602 w 1280540"/>
              <a:gd name="connsiteY1" fmla="*/ 73274 h 73837"/>
              <a:gd name="connsiteX2" fmla="*/ 0 w 1280540"/>
              <a:gd name="connsiteY2" fmla="*/ 36355 h 73837"/>
              <a:gd name="connsiteX3" fmla="*/ 0 w 1280540"/>
              <a:gd name="connsiteY3" fmla="*/ 36355 h 73837"/>
              <a:gd name="connsiteX4" fmla="*/ 36602 w 1280540"/>
              <a:gd name="connsiteY4" fmla="*/ -563 h 73837"/>
              <a:gd name="connsiteX5" fmla="*/ 1243940 w 1280540"/>
              <a:gd name="connsiteY5" fmla="*/ -563 h 73837"/>
              <a:gd name="connsiteX6" fmla="*/ 1280541 w 1280540"/>
              <a:gd name="connsiteY6" fmla="*/ 36355 h 73837"/>
              <a:gd name="connsiteX7" fmla="*/ 1280541 w 1280540"/>
              <a:gd name="connsiteY7" fmla="*/ 36355 h 73837"/>
              <a:gd name="connsiteX8" fmla="*/ 1243940 w 1280540"/>
              <a:gd name="connsiteY8" fmla="*/ 73274 h 738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80540" h="73837">
                <a:moveTo>
                  <a:pt x="1243940" y="73274"/>
                </a:moveTo>
                <a:lnTo>
                  <a:pt x="36602" y="73274"/>
                </a:lnTo>
                <a:cubicBezTo>
                  <a:pt x="16335" y="73084"/>
                  <a:pt x="0" y="56591"/>
                  <a:pt x="0" y="36355"/>
                </a:cubicBezTo>
                <a:lnTo>
                  <a:pt x="0" y="36355"/>
                </a:lnTo>
                <a:cubicBezTo>
                  <a:pt x="0" y="16120"/>
                  <a:pt x="16335" y="-373"/>
                  <a:pt x="36602" y="-563"/>
                </a:cubicBezTo>
                <a:lnTo>
                  <a:pt x="1243940" y="-563"/>
                </a:lnTo>
                <a:cubicBezTo>
                  <a:pt x="1264219" y="-436"/>
                  <a:pt x="1280579" y="16057"/>
                  <a:pt x="1280541" y="36355"/>
                </a:cubicBezTo>
                <a:lnTo>
                  <a:pt x="1280541" y="36355"/>
                </a:lnTo>
                <a:cubicBezTo>
                  <a:pt x="1280579" y="56655"/>
                  <a:pt x="1264219" y="73147"/>
                  <a:pt x="1243940" y="73274"/>
                </a:cubicBezTo>
                <a:close/>
              </a:path>
            </a:pathLst>
          </a:custGeom>
          <a:gradFill>
            <a:gsLst>
              <a:gs pos="0">
                <a:schemeClr val="accent2"/>
              </a:gs>
              <a:gs pos="50000">
                <a:schemeClr val="accent3"/>
              </a:gs>
              <a:gs pos="100000">
                <a:schemeClr val="accent3">
                  <a:lumMod val="60000"/>
                  <a:lumOff val="40000"/>
                </a:schemeClr>
              </a:gs>
            </a:gsLst>
            <a:lin ang="5400000" scaled="1"/>
          </a:gradFill>
          <a:ln w="6343" cap="flat">
            <a:noFill/>
            <a:prstDash val="solid"/>
            <a:miter/>
          </a:ln>
        </p:spPr>
        <p:txBody>
          <a:bodyPr rtlCol="0" anchor="ctr">
            <a:normAutofit fontScale="25000" lnSpcReduction="20000"/>
          </a:bodyPr>
          <a:lstStyle/>
          <a:p>
            <a:endParaRPr lang="zh-CN" altLang="en-US">
              <a:cs typeface="微软雅黑" panose="020B0503020204020204" charset="-122"/>
            </a:endParaRPr>
          </a:p>
        </p:txBody>
      </p:sp>
      <p:sp>
        <p:nvSpPr>
          <p:cNvPr id="78" name="任意多边形: 形状 25"/>
          <p:cNvSpPr/>
          <p:nvPr>
            <p:custDataLst>
              <p:tags r:id="rId5"/>
            </p:custDataLst>
          </p:nvPr>
        </p:nvSpPr>
        <p:spPr>
          <a:xfrm>
            <a:off x="1270" y="5463540"/>
            <a:ext cx="3063875" cy="1396365"/>
          </a:xfrm>
          <a:custGeom>
            <a:avLst/>
            <a:gdLst>
              <a:gd name="connsiteX0" fmla="*/ 3551031 w 4225079"/>
              <a:gd name="connsiteY0" fmla="*/ 1921041 h 1925663"/>
              <a:gd name="connsiteX1" fmla="*/ 4225080 w 4225079"/>
              <a:gd name="connsiteY1" fmla="*/ 1921041 h 1925663"/>
              <a:gd name="connsiteX2" fmla="*/ 4130564 w 4225079"/>
              <a:gd name="connsiteY2" fmla="*/ 1813203 h 1925663"/>
              <a:gd name="connsiteX3" fmla="*/ 3274586 w 4225079"/>
              <a:gd name="connsiteY3" fmla="*/ 1345187 h 1925663"/>
              <a:gd name="connsiteX4" fmla="*/ 2779802 w 4225079"/>
              <a:gd name="connsiteY4" fmla="*/ 1528195 h 1925663"/>
              <a:gd name="connsiteX5" fmla="*/ 2424064 w 4225079"/>
              <a:gd name="connsiteY5" fmla="*/ 1260757 h 1925663"/>
              <a:gd name="connsiteX6" fmla="*/ 2424064 w 4225079"/>
              <a:gd name="connsiteY6" fmla="*/ 1260757 h 1925663"/>
              <a:gd name="connsiteX7" fmla="*/ 1306739 w 4225079"/>
              <a:gd name="connsiteY7" fmla="*/ 1168968 h 1925663"/>
              <a:gd name="connsiteX8" fmla="*/ 1127856 w 4225079"/>
              <a:gd name="connsiteY8" fmla="*/ 883516 h 1925663"/>
              <a:gd name="connsiteX9" fmla="*/ 0 w 4225079"/>
              <a:gd name="connsiteY9" fmla="*/ -563 h 1925663"/>
              <a:gd name="connsiteX10" fmla="*/ 0 w 4225079"/>
              <a:gd name="connsiteY10" fmla="*/ 1921041 h 1925663"/>
              <a:gd name="connsiteX11" fmla="*/ 1505097 w 4225079"/>
              <a:gd name="connsiteY11" fmla="*/ 1921041 h 1925663"/>
              <a:gd name="connsiteX12" fmla="*/ 3551031 w 4225079"/>
              <a:gd name="connsiteY12" fmla="*/ 1921041 h 19256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225079" h="1925663">
                <a:moveTo>
                  <a:pt x="3551031" y="1921041"/>
                </a:moveTo>
                <a:cubicBezTo>
                  <a:pt x="3840671" y="1921041"/>
                  <a:pt x="3967919" y="1926813"/>
                  <a:pt x="4225080" y="1921041"/>
                </a:cubicBezTo>
                <a:cubicBezTo>
                  <a:pt x="4121683" y="1782438"/>
                  <a:pt x="4130564" y="1813203"/>
                  <a:pt x="4130564" y="1813203"/>
                </a:cubicBezTo>
                <a:cubicBezTo>
                  <a:pt x="3896620" y="1584143"/>
                  <a:pt x="3601588" y="1319687"/>
                  <a:pt x="3274586" y="1345187"/>
                </a:cubicBezTo>
                <a:cubicBezTo>
                  <a:pt x="3099382" y="1358889"/>
                  <a:pt x="2954943" y="1555598"/>
                  <a:pt x="2779802" y="1528195"/>
                </a:cubicBezTo>
                <a:cubicBezTo>
                  <a:pt x="2639930" y="1506373"/>
                  <a:pt x="2539641" y="1337893"/>
                  <a:pt x="2424064" y="1260757"/>
                </a:cubicBezTo>
                <a:lnTo>
                  <a:pt x="2424064" y="1260757"/>
                </a:lnTo>
                <a:cubicBezTo>
                  <a:pt x="2045173" y="1007592"/>
                  <a:pt x="1627778" y="1415028"/>
                  <a:pt x="1306739" y="1168968"/>
                </a:cubicBezTo>
                <a:cubicBezTo>
                  <a:pt x="1233283" y="1112702"/>
                  <a:pt x="1171561" y="1022690"/>
                  <a:pt x="1127856" y="883516"/>
                </a:cubicBezTo>
                <a:cubicBezTo>
                  <a:pt x="888773" y="123577"/>
                  <a:pt x="0" y="-563"/>
                  <a:pt x="0" y="-563"/>
                </a:cubicBezTo>
                <a:lnTo>
                  <a:pt x="0" y="1921041"/>
                </a:lnTo>
                <a:lnTo>
                  <a:pt x="1505097" y="1921041"/>
                </a:lnTo>
                <a:cubicBezTo>
                  <a:pt x="2180542" y="1930175"/>
                  <a:pt x="2875587" y="1921041"/>
                  <a:pt x="3551031" y="1921041"/>
                </a:cubicBezTo>
                <a:close/>
              </a:path>
            </a:pathLst>
          </a:custGeom>
          <a:solidFill>
            <a:schemeClr val="accent1"/>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79" name="任意多边形: 形状 26"/>
          <p:cNvSpPr/>
          <p:nvPr>
            <p:custDataLst>
              <p:tags r:id="rId6"/>
            </p:custDataLst>
          </p:nvPr>
        </p:nvSpPr>
        <p:spPr>
          <a:xfrm>
            <a:off x="0" y="6440170"/>
            <a:ext cx="2010410" cy="419735"/>
          </a:xfrm>
          <a:custGeom>
            <a:avLst/>
            <a:gdLst>
              <a:gd name="connsiteX0" fmla="*/ 2772317 w 2772316"/>
              <a:gd name="connsiteY0" fmla="*/ 575036 h 578898"/>
              <a:gd name="connsiteX1" fmla="*/ 2041367 w 2772316"/>
              <a:gd name="connsiteY1" fmla="*/ 232049 h 578898"/>
              <a:gd name="connsiteX2" fmla="*/ 1546583 w 2772316"/>
              <a:gd name="connsiteY2" fmla="*/ 415056 h 578898"/>
              <a:gd name="connsiteX3" fmla="*/ 1190845 w 2772316"/>
              <a:gd name="connsiteY3" fmla="*/ 147619 h 578898"/>
              <a:gd name="connsiteX4" fmla="*/ 1190845 w 2772316"/>
              <a:gd name="connsiteY4" fmla="*/ 147619 h 578898"/>
              <a:gd name="connsiteX5" fmla="*/ 73393 w 2772316"/>
              <a:gd name="connsiteY5" fmla="*/ 55703 h 578898"/>
              <a:gd name="connsiteX6" fmla="*/ 0 w 2772316"/>
              <a:gd name="connsiteY6" fmla="*/ -563 h 578898"/>
              <a:gd name="connsiteX7" fmla="*/ 1840 w 2772316"/>
              <a:gd name="connsiteY7" fmla="*/ 64964 h 578898"/>
              <a:gd name="connsiteX8" fmla="*/ 1840 w 2772316"/>
              <a:gd name="connsiteY8" fmla="*/ 574275 h 578898"/>
              <a:gd name="connsiteX9" fmla="*/ 266423 w 2772316"/>
              <a:gd name="connsiteY9" fmla="*/ 578335 h 578898"/>
              <a:gd name="connsiteX10" fmla="*/ 2208770 w 2772316"/>
              <a:gd name="connsiteY10" fmla="*/ 578335 h 5788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772316" h="578898">
                <a:moveTo>
                  <a:pt x="2772317" y="575036"/>
                </a:moveTo>
                <a:cubicBezTo>
                  <a:pt x="2538436" y="345977"/>
                  <a:pt x="2406112" y="224691"/>
                  <a:pt x="2041367" y="232049"/>
                </a:cubicBezTo>
                <a:cubicBezTo>
                  <a:pt x="1865656" y="235601"/>
                  <a:pt x="1721724" y="442459"/>
                  <a:pt x="1546583" y="415056"/>
                </a:cubicBezTo>
                <a:cubicBezTo>
                  <a:pt x="1407028" y="393235"/>
                  <a:pt x="1306422" y="224754"/>
                  <a:pt x="1190845" y="147619"/>
                </a:cubicBezTo>
                <a:lnTo>
                  <a:pt x="1190845" y="147619"/>
                </a:lnTo>
                <a:cubicBezTo>
                  <a:pt x="811955" y="-105673"/>
                  <a:pt x="394559" y="301509"/>
                  <a:pt x="73393" y="55703"/>
                </a:cubicBezTo>
                <a:cubicBezTo>
                  <a:pt x="0" y="-563"/>
                  <a:pt x="43960" y="41430"/>
                  <a:pt x="0" y="-563"/>
                </a:cubicBezTo>
                <a:lnTo>
                  <a:pt x="1840" y="64964"/>
                </a:lnTo>
                <a:lnTo>
                  <a:pt x="1840" y="574275"/>
                </a:lnTo>
                <a:lnTo>
                  <a:pt x="266423" y="578335"/>
                </a:lnTo>
                <a:cubicBezTo>
                  <a:pt x="945166" y="574275"/>
                  <a:pt x="1533896" y="578335"/>
                  <a:pt x="2208770" y="578335"/>
                </a:cubicBezTo>
              </a:path>
            </a:pathLst>
          </a:custGeom>
          <a:solidFill>
            <a:schemeClr val="accent4"/>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80" name="任意多边形: 形状 27"/>
          <p:cNvSpPr/>
          <p:nvPr>
            <p:custDataLst>
              <p:tags r:id="rId7"/>
            </p:custDataLst>
          </p:nvPr>
        </p:nvSpPr>
        <p:spPr>
          <a:xfrm>
            <a:off x="635" y="5380990"/>
            <a:ext cx="684530" cy="1477010"/>
          </a:xfrm>
          <a:custGeom>
            <a:avLst/>
            <a:gdLst>
              <a:gd name="connsiteX0" fmla="*/ 786179 w 944482"/>
              <a:gd name="connsiteY0" fmla="*/ 1442050 h 2037117"/>
              <a:gd name="connsiteX1" fmla="*/ 788145 w 944482"/>
              <a:gd name="connsiteY1" fmla="*/ 1195546 h 2037117"/>
              <a:gd name="connsiteX2" fmla="*/ 887736 w 944482"/>
              <a:gd name="connsiteY2" fmla="*/ 1067346 h 2037117"/>
              <a:gd name="connsiteX3" fmla="*/ 929222 w 944482"/>
              <a:gd name="connsiteY3" fmla="*/ 761785 h 2037117"/>
              <a:gd name="connsiteX4" fmla="*/ 794298 w 944482"/>
              <a:gd name="connsiteY4" fmla="*/ 456097 h 2037117"/>
              <a:gd name="connsiteX5" fmla="*/ 842381 w 944482"/>
              <a:gd name="connsiteY5" fmla="*/ 265097 h 2037117"/>
              <a:gd name="connsiteX6" fmla="*/ 579511 w 944482"/>
              <a:gd name="connsiteY6" fmla="*/ 514 h 2037117"/>
              <a:gd name="connsiteX7" fmla="*/ 311249 w 944482"/>
              <a:gd name="connsiteY7" fmla="*/ 290534 h 2037117"/>
              <a:gd name="connsiteX8" fmla="*/ 16789 w 944482"/>
              <a:gd name="connsiteY8" fmla="*/ 692325 h 2037117"/>
              <a:gd name="connsiteX9" fmla="*/ 867 w 944482"/>
              <a:gd name="connsiteY9" fmla="*/ 714907 h 2037117"/>
              <a:gd name="connsiteX10" fmla="*/ 867 w 944482"/>
              <a:gd name="connsiteY10" fmla="*/ 739266 h 2037117"/>
              <a:gd name="connsiteX11" fmla="*/ 169 w 944482"/>
              <a:gd name="connsiteY11" fmla="*/ 919482 h 2037117"/>
              <a:gd name="connsiteX12" fmla="*/ 803 w 944482"/>
              <a:gd name="connsiteY12" fmla="*/ 1033980 h 2037117"/>
              <a:gd name="connsiteX13" fmla="*/ 92085 w 944482"/>
              <a:gd name="connsiteY13" fmla="*/ 1407796 h 2037117"/>
              <a:gd name="connsiteX14" fmla="*/ 2516 w 944482"/>
              <a:gd name="connsiteY14" fmla="*/ 1587377 h 2037117"/>
              <a:gd name="connsiteX15" fmla="*/ 867 w 944482"/>
              <a:gd name="connsiteY15" fmla="*/ 1749514 h 2037117"/>
              <a:gd name="connsiteX16" fmla="*/ 1501 w 944482"/>
              <a:gd name="connsiteY16" fmla="*/ 1902453 h 2037117"/>
              <a:gd name="connsiteX17" fmla="*/ 867 w 944482"/>
              <a:gd name="connsiteY17" fmla="*/ 2034903 h 2037117"/>
              <a:gd name="connsiteX18" fmla="*/ 136425 w 944482"/>
              <a:gd name="connsiteY18" fmla="*/ 2034903 h 2037117"/>
              <a:gd name="connsiteX19" fmla="*/ 400564 w 944482"/>
              <a:gd name="connsiteY19" fmla="*/ 2034903 h 2037117"/>
              <a:gd name="connsiteX20" fmla="*/ 656266 w 944482"/>
              <a:gd name="connsiteY20" fmla="*/ 2034903 h 2037117"/>
              <a:gd name="connsiteX21" fmla="*/ 789921 w 944482"/>
              <a:gd name="connsiteY21" fmla="*/ 2034903 h 2037117"/>
              <a:gd name="connsiteX22" fmla="*/ 833817 w 944482"/>
              <a:gd name="connsiteY22" fmla="*/ 2034903 h 2037117"/>
              <a:gd name="connsiteX23" fmla="*/ 856019 w 944482"/>
              <a:gd name="connsiteY23" fmla="*/ 2034903 h 2037117"/>
              <a:gd name="connsiteX24" fmla="*/ 867057 w 944482"/>
              <a:gd name="connsiteY24" fmla="*/ 1657535 h 2037117"/>
              <a:gd name="connsiteX25" fmla="*/ 786179 w 944482"/>
              <a:gd name="connsiteY25" fmla="*/ 1442050 h 20371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944482" h="2037117">
                <a:moveTo>
                  <a:pt x="786179" y="1442050"/>
                </a:moveTo>
                <a:cubicBezTo>
                  <a:pt x="750592" y="1359205"/>
                  <a:pt x="738032" y="1273252"/>
                  <a:pt x="788145" y="1195546"/>
                </a:cubicBezTo>
                <a:cubicBezTo>
                  <a:pt x="817642" y="1149810"/>
                  <a:pt x="857922" y="1112701"/>
                  <a:pt x="887736" y="1067346"/>
                </a:cubicBezTo>
                <a:cubicBezTo>
                  <a:pt x="945144" y="980632"/>
                  <a:pt x="959036" y="864040"/>
                  <a:pt x="929222" y="761785"/>
                </a:cubicBezTo>
                <a:cubicBezTo>
                  <a:pt x="898266" y="655406"/>
                  <a:pt x="794235" y="571483"/>
                  <a:pt x="794298" y="456097"/>
                </a:cubicBezTo>
                <a:cubicBezTo>
                  <a:pt x="794298" y="389618"/>
                  <a:pt x="833183" y="330688"/>
                  <a:pt x="842381" y="265097"/>
                </a:cubicBezTo>
                <a:cubicBezTo>
                  <a:pt x="862617" y="120658"/>
                  <a:pt x="716782" y="-14012"/>
                  <a:pt x="579511" y="514"/>
                </a:cubicBezTo>
                <a:cubicBezTo>
                  <a:pt x="442240" y="15041"/>
                  <a:pt x="335481" y="146920"/>
                  <a:pt x="311249" y="290534"/>
                </a:cubicBezTo>
                <a:cubicBezTo>
                  <a:pt x="272744" y="518896"/>
                  <a:pt x="137313" y="527270"/>
                  <a:pt x="16789" y="692325"/>
                </a:cubicBezTo>
                <a:cubicBezTo>
                  <a:pt x="10944" y="699461"/>
                  <a:pt x="5623" y="707003"/>
                  <a:pt x="867" y="714907"/>
                </a:cubicBezTo>
                <a:cubicBezTo>
                  <a:pt x="867" y="719538"/>
                  <a:pt x="867" y="733937"/>
                  <a:pt x="867" y="739266"/>
                </a:cubicBezTo>
                <a:cubicBezTo>
                  <a:pt x="-148" y="799401"/>
                  <a:pt x="1755" y="854144"/>
                  <a:pt x="169" y="919482"/>
                </a:cubicBezTo>
                <a:cubicBezTo>
                  <a:pt x="-719" y="957542"/>
                  <a:pt x="2262" y="995983"/>
                  <a:pt x="803" y="1033980"/>
                </a:cubicBezTo>
                <a:cubicBezTo>
                  <a:pt x="46793" y="1155836"/>
                  <a:pt x="109148" y="1275409"/>
                  <a:pt x="92085" y="1407796"/>
                </a:cubicBezTo>
                <a:cubicBezTo>
                  <a:pt x="81935" y="1486771"/>
                  <a:pt x="49457" y="1535488"/>
                  <a:pt x="2516" y="1587377"/>
                </a:cubicBezTo>
                <a:cubicBezTo>
                  <a:pt x="1184" y="1639647"/>
                  <a:pt x="867" y="1697308"/>
                  <a:pt x="867" y="1749514"/>
                </a:cubicBezTo>
                <a:cubicBezTo>
                  <a:pt x="867" y="1805907"/>
                  <a:pt x="296" y="1849740"/>
                  <a:pt x="1501" y="1902453"/>
                </a:cubicBezTo>
                <a:cubicBezTo>
                  <a:pt x="2770" y="1959544"/>
                  <a:pt x="232" y="1973626"/>
                  <a:pt x="867" y="2034903"/>
                </a:cubicBezTo>
                <a:cubicBezTo>
                  <a:pt x="60304" y="2034903"/>
                  <a:pt x="82823" y="2036553"/>
                  <a:pt x="136425" y="2034903"/>
                </a:cubicBezTo>
                <a:cubicBezTo>
                  <a:pt x="224662" y="2032176"/>
                  <a:pt x="312391" y="2039725"/>
                  <a:pt x="400564" y="2034903"/>
                </a:cubicBezTo>
                <a:cubicBezTo>
                  <a:pt x="488737" y="2030082"/>
                  <a:pt x="568347" y="2034523"/>
                  <a:pt x="656266" y="2034903"/>
                </a:cubicBezTo>
                <a:cubicBezTo>
                  <a:pt x="699401" y="2034903"/>
                  <a:pt x="746786" y="2035665"/>
                  <a:pt x="789921" y="2034903"/>
                </a:cubicBezTo>
                <a:cubicBezTo>
                  <a:pt x="807556" y="2034903"/>
                  <a:pt x="816310" y="2035919"/>
                  <a:pt x="833817" y="2034903"/>
                </a:cubicBezTo>
                <a:cubicBezTo>
                  <a:pt x="856019" y="2034903"/>
                  <a:pt x="855448" y="2035919"/>
                  <a:pt x="856019" y="2034903"/>
                </a:cubicBezTo>
                <a:cubicBezTo>
                  <a:pt x="920088" y="1895349"/>
                  <a:pt x="904293" y="1787511"/>
                  <a:pt x="867057" y="1657535"/>
                </a:cubicBezTo>
                <a:cubicBezTo>
                  <a:pt x="846695" y="1586109"/>
                  <a:pt x="817388" y="1514809"/>
                  <a:pt x="786179" y="1442050"/>
                </a:cubicBezTo>
                <a:close/>
              </a:path>
            </a:pathLst>
          </a:custGeom>
          <a:solidFill>
            <a:schemeClr val="accent3"/>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0" name="任意多边形: 形状 28"/>
          <p:cNvSpPr/>
          <p:nvPr>
            <p:custDataLst>
              <p:tags r:id="rId8"/>
            </p:custDataLst>
          </p:nvPr>
        </p:nvSpPr>
        <p:spPr>
          <a:xfrm>
            <a:off x="1270" y="5496560"/>
            <a:ext cx="603885" cy="1364615"/>
          </a:xfrm>
          <a:custGeom>
            <a:avLst/>
            <a:gdLst>
              <a:gd name="connsiteX0" fmla="*/ 419806 w 833285"/>
              <a:gd name="connsiteY0" fmla="*/ 1024518 h 1881819"/>
              <a:gd name="connsiteX1" fmla="*/ 431034 w 833285"/>
              <a:gd name="connsiteY1" fmla="*/ 893591 h 1881819"/>
              <a:gd name="connsiteX2" fmla="*/ 529610 w 833285"/>
              <a:gd name="connsiteY2" fmla="*/ 891370 h 1881819"/>
              <a:gd name="connsiteX3" fmla="*/ 649310 w 833285"/>
              <a:gd name="connsiteY3" fmla="*/ 853881 h 1881819"/>
              <a:gd name="connsiteX4" fmla="*/ 754864 w 833285"/>
              <a:gd name="connsiteY4" fmla="*/ 784865 h 1881819"/>
              <a:gd name="connsiteX5" fmla="*/ 833015 w 833285"/>
              <a:gd name="connsiteY5" fmla="*/ 684259 h 1881819"/>
              <a:gd name="connsiteX6" fmla="*/ 833015 w 833285"/>
              <a:gd name="connsiteY6" fmla="*/ 682736 h 1881819"/>
              <a:gd name="connsiteX7" fmla="*/ 831556 w 833285"/>
              <a:gd name="connsiteY7" fmla="*/ 683117 h 1881819"/>
              <a:gd name="connsiteX8" fmla="*/ 748584 w 833285"/>
              <a:gd name="connsiteY8" fmla="*/ 776301 h 1881819"/>
              <a:gd name="connsiteX9" fmla="*/ 643284 w 833285"/>
              <a:gd name="connsiteY9" fmla="*/ 837896 h 1881819"/>
              <a:gd name="connsiteX10" fmla="*/ 526312 w 833285"/>
              <a:gd name="connsiteY10" fmla="*/ 869993 h 1881819"/>
              <a:gd name="connsiteX11" fmla="*/ 432556 w 833285"/>
              <a:gd name="connsiteY11" fmla="*/ 884646 h 1881819"/>
              <a:gd name="connsiteX12" fmla="*/ 489139 w 833285"/>
              <a:gd name="connsiteY12" fmla="*/ 506453 h 1881819"/>
              <a:gd name="connsiteX13" fmla="*/ 515782 w 833285"/>
              <a:gd name="connsiteY13" fmla="*/ 378634 h 1881819"/>
              <a:gd name="connsiteX14" fmla="*/ 548069 w 833285"/>
              <a:gd name="connsiteY14" fmla="*/ 252400 h 1881819"/>
              <a:gd name="connsiteX15" fmla="*/ 564562 w 833285"/>
              <a:gd name="connsiteY15" fmla="*/ 189094 h 1881819"/>
              <a:gd name="connsiteX16" fmla="*/ 565514 w 833285"/>
              <a:gd name="connsiteY16" fmla="*/ 185922 h 1881819"/>
              <a:gd name="connsiteX17" fmla="*/ 623746 w 833285"/>
              <a:gd name="connsiteY17" fmla="*/ 173235 h 1881819"/>
              <a:gd name="connsiteX18" fmla="*/ 676206 w 833285"/>
              <a:gd name="connsiteY18" fmla="*/ 134033 h 1881819"/>
              <a:gd name="connsiteX19" fmla="*/ 721434 w 833285"/>
              <a:gd name="connsiteY19" fmla="*/ 11542 h 1881819"/>
              <a:gd name="connsiteX20" fmla="*/ 720546 w 833285"/>
              <a:gd name="connsiteY20" fmla="*/ 10400 h 1881819"/>
              <a:gd name="connsiteX21" fmla="*/ 719341 w 833285"/>
              <a:gd name="connsiteY21" fmla="*/ 11339 h 1881819"/>
              <a:gd name="connsiteX22" fmla="*/ 719341 w 833285"/>
              <a:gd name="connsiteY22" fmla="*/ 11352 h 1881819"/>
              <a:gd name="connsiteX23" fmla="*/ 719341 w 833285"/>
              <a:gd name="connsiteY23" fmla="*/ 11352 h 1881819"/>
              <a:gd name="connsiteX24" fmla="*/ 702531 w 833285"/>
              <a:gd name="connsiteY24" fmla="*/ 72883 h 1881819"/>
              <a:gd name="connsiteX25" fmla="*/ 664978 w 833285"/>
              <a:gd name="connsiteY25" fmla="*/ 120775 h 1881819"/>
              <a:gd name="connsiteX26" fmla="*/ 614231 w 833285"/>
              <a:gd name="connsiteY26" fmla="*/ 153380 h 1881819"/>
              <a:gd name="connsiteX27" fmla="*/ 567163 w 833285"/>
              <a:gd name="connsiteY27" fmla="*/ 180086 h 1881819"/>
              <a:gd name="connsiteX28" fmla="*/ 584290 w 833285"/>
              <a:gd name="connsiteY28" fmla="*/ 127372 h 1881819"/>
              <a:gd name="connsiteX29" fmla="*/ 625522 w 833285"/>
              <a:gd name="connsiteY29" fmla="*/ 3866 h 1881819"/>
              <a:gd name="connsiteX30" fmla="*/ 625522 w 833285"/>
              <a:gd name="connsiteY30" fmla="*/ 3866 h 1881819"/>
              <a:gd name="connsiteX31" fmla="*/ 623619 w 833285"/>
              <a:gd name="connsiteY31" fmla="*/ -384 h 1881819"/>
              <a:gd name="connsiteX32" fmla="*/ 619750 w 833285"/>
              <a:gd name="connsiteY32" fmla="*/ 1392 h 1881819"/>
              <a:gd name="connsiteX33" fmla="*/ 572555 w 833285"/>
              <a:gd name="connsiteY33" fmla="*/ 122805 h 1881819"/>
              <a:gd name="connsiteX34" fmla="*/ 549592 w 833285"/>
              <a:gd name="connsiteY34" fmla="*/ 183828 h 1881819"/>
              <a:gd name="connsiteX35" fmla="*/ 537286 w 833285"/>
              <a:gd name="connsiteY35" fmla="*/ 222523 h 1881819"/>
              <a:gd name="connsiteX36" fmla="*/ 492311 w 833285"/>
              <a:gd name="connsiteY36" fmla="*/ 176977 h 1881819"/>
              <a:gd name="connsiteX37" fmla="*/ 450889 w 833285"/>
              <a:gd name="connsiteY37" fmla="*/ 130481 h 1881819"/>
              <a:gd name="connsiteX38" fmla="*/ 423231 w 833285"/>
              <a:gd name="connsiteY38" fmla="*/ 8624 h 1881819"/>
              <a:gd name="connsiteX39" fmla="*/ 423231 w 833285"/>
              <a:gd name="connsiteY39" fmla="*/ 8624 h 1881819"/>
              <a:gd name="connsiteX40" fmla="*/ 422343 w 833285"/>
              <a:gd name="connsiteY40" fmla="*/ 7355 h 1881819"/>
              <a:gd name="connsiteX41" fmla="*/ 421202 w 833285"/>
              <a:gd name="connsiteY41" fmla="*/ 8180 h 1881819"/>
              <a:gd name="connsiteX42" fmla="*/ 415366 w 833285"/>
              <a:gd name="connsiteY42" fmla="*/ 74405 h 1881819"/>
              <a:gd name="connsiteX43" fmla="*/ 437123 w 833285"/>
              <a:gd name="connsiteY43" fmla="*/ 139488 h 1881819"/>
              <a:gd name="connsiteX44" fmla="*/ 478863 w 833285"/>
              <a:gd name="connsiteY44" fmla="*/ 192899 h 1881819"/>
              <a:gd name="connsiteX45" fmla="*/ 536524 w 833285"/>
              <a:gd name="connsiteY45" fmla="*/ 224172 h 1881819"/>
              <a:gd name="connsiteX46" fmla="*/ 536524 w 833285"/>
              <a:gd name="connsiteY46" fmla="*/ 224172 h 1881819"/>
              <a:gd name="connsiteX47" fmla="*/ 529800 w 833285"/>
              <a:gd name="connsiteY47" fmla="*/ 245677 h 1881819"/>
              <a:gd name="connsiteX48" fmla="*/ 491296 w 833285"/>
              <a:gd name="connsiteY48" fmla="*/ 370832 h 1881819"/>
              <a:gd name="connsiteX49" fmla="*/ 458374 w 833285"/>
              <a:gd name="connsiteY49" fmla="*/ 497699 h 1881819"/>
              <a:gd name="connsiteX50" fmla="*/ 392783 w 833285"/>
              <a:gd name="connsiteY50" fmla="*/ 842907 h 1881819"/>
              <a:gd name="connsiteX51" fmla="*/ 300423 w 833285"/>
              <a:gd name="connsiteY51" fmla="*/ 792160 h 1881819"/>
              <a:gd name="connsiteX52" fmla="*/ 210220 w 833285"/>
              <a:gd name="connsiteY52" fmla="*/ 728282 h 1881819"/>
              <a:gd name="connsiteX53" fmla="*/ 137081 w 833285"/>
              <a:gd name="connsiteY53" fmla="*/ 643344 h 1881819"/>
              <a:gd name="connsiteX54" fmla="*/ 90584 w 833285"/>
              <a:gd name="connsiteY54" fmla="*/ 538868 h 1881819"/>
              <a:gd name="connsiteX55" fmla="*/ 89442 w 833285"/>
              <a:gd name="connsiteY55" fmla="*/ 538107 h 1881819"/>
              <a:gd name="connsiteX56" fmla="*/ 88788 w 833285"/>
              <a:gd name="connsiteY56" fmla="*/ 539179 h 1881819"/>
              <a:gd name="connsiteX57" fmla="*/ 88808 w 833285"/>
              <a:gd name="connsiteY57" fmla="*/ 539249 h 1881819"/>
              <a:gd name="connsiteX58" fmla="*/ 129405 w 833285"/>
              <a:gd name="connsiteY58" fmla="*/ 648418 h 1881819"/>
              <a:gd name="connsiteX59" fmla="*/ 200705 w 833285"/>
              <a:gd name="connsiteY59" fmla="*/ 740461 h 1881819"/>
              <a:gd name="connsiteX60" fmla="*/ 291796 w 833285"/>
              <a:gd name="connsiteY60" fmla="*/ 809667 h 1881819"/>
              <a:gd name="connsiteX61" fmla="*/ 392212 w 833285"/>
              <a:gd name="connsiteY61" fmla="*/ 846713 h 1881819"/>
              <a:gd name="connsiteX62" fmla="*/ 370328 w 833285"/>
              <a:gd name="connsiteY62" fmla="*/ 1017984 h 1881819"/>
              <a:gd name="connsiteX63" fmla="*/ 340450 w 833285"/>
              <a:gd name="connsiteY63" fmla="*/ 1547024 h 1881819"/>
              <a:gd name="connsiteX64" fmla="*/ 345779 w 833285"/>
              <a:gd name="connsiteY64" fmla="*/ 1679790 h 1881819"/>
              <a:gd name="connsiteX65" fmla="*/ 356055 w 833285"/>
              <a:gd name="connsiteY65" fmla="*/ 1812304 h 1881819"/>
              <a:gd name="connsiteX66" fmla="*/ 361003 w 833285"/>
              <a:gd name="connsiteY66" fmla="*/ 1860387 h 1881819"/>
              <a:gd name="connsiteX67" fmla="*/ 265852 w 833285"/>
              <a:gd name="connsiteY67" fmla="*/ 1835901 h 1881819"/>
              <a:gd name="connsiteX68" fmla="*/ 157443 w 833285"/>
              <a:gd name="connsiteY68" fmla="*/ 1789404 h 1881819"/>
              <a:gd name="connsiteX69" fmla="*/ 61721 w 833285"/>
              <a:gd name="connsiteY69" fmla="*/ 1716582 h 1881819"/>
              <a:gd name="connsiteX70" fmla="*/ 19728 w 833285"/>
              <a:gd name="connsiteY70" fmla="*/ 1672179 h 1881819"/>
              <a:gd name="connsiteX71" fmla="*/ 127 w 833285"/>
              <a:gd name="connsiteY71" fmla="*/ 1646805 h 1881819"/>
              <a:gd name="connsiteX72" fmla="*/ 0 w 833285"/>
              <a:gd name="connsiteY72" fmla="*/ 1653910 h 1881819"/>
              <a:gd name="connsiteX73" fmla="*/ 15098 w 833285"/>
              <a:gd name="connsiteY73" fmla="*/ 1676238 h 1881819"/>
              <a:gd name="connsiteX74" fmla="*/ 54744 w 833285"/>
              <a:gd name="connsiteY74" fmla="*/ 1724575 h 1881819"/>
              <a:gd name="connsiteX75" fmla="*/ 149514 w 833285"/>
              <a:gd name="connsiteY75" fmla="*/ 1804756 h 1881819"/>
              <a:gd name="connsiteX76" fmla="*/ 260650 w 833285"/>
              <a:gd name="connsiteY76" fmla="*/ 1857152 h 1881819"/>
              <a:gd name="connsiteX77" fmla="*/ 362145 w 833285"/>
              <a:gd name="connsiteY77" fmla="*/ 1867745 h 1881819"/>
              <a:gd name="connsiteX78" fmla="*/ 363667 w 833285"/>
              <a:gd name="connsiteY78" fmla="*/ 1880052 h 1881819"/>
              <a:gd name="connsiteX79" fmla="*/ 400078 w 833285"/>
              <a:gd name="connsiteY79" fmla="*/ 1881257 h 1881819"/>
              <a:gd name="connsiteX80" fmla="*/ 400078 w 833285"/>
              <a:gd name="connsiteY80" fmla="*/ 1824547 h 1881819"/>
              <a:gd name="connsiteX81" fmla="*/ 522696 w 833285"/>
              <a:gd name="connsiteY81" fmla="*/ 1825752 h 1881819"/>
              <a:gd name="connsiteX82" fmla="*/ 642396 w 833285"/>
              <a:gd name="connsiteY82" fmla="*/ 1788263 h 1881819"/>
              <a:gd name="connsiteX83" fmla="*/ 747759 w 833285"/>
              <a:gd name="connsiteY83" fmla="*/ 1718993 h 1881819"/>
              <a:gd name="connsiteX84" fmla="*/ 825910 w 833285"/>
              <a:gd name="connsiteY84" fmla="*/ 1618387 h 1881819"/>
              <a:gd name="connsiteX85" fmla="*/ 825529 w 833285"/>
              <a:gd name="connsiteY85" fmla="*/ 1616864 h 1881819"/>
              <a:gd name="connsiteX86" fmla="*/ 824134 w 833285"/>
              <a:gd name="connsiteY86" fmla="*/ 1616864 h 1881819"/>
              <a:gd name="connsiteX87" fmla="*/ 741162 w 833285"/>
              <a:gd name="connsiteY87" fmla="*/ 1710112 h 1881819"/>
              <a:gd name="connsiteX88" fmla="*/ 635799 w 833285"/>
              <a:gd name="connsiteY88" fmla="*/ 1771706 h 1881819"/>
              <a:gd name="connsiteX89" fmla="*/ 518890 w 833285"/>
              <a:gd name="connsiteY89" fmla="*/ 1803804 h 1881819"/>
              <a:gd name="connsiteX90" fmla="*/ 399634 w 833285"/>
              <a:gd name="connsiteY90" fmla="*/ 1821819 h 1881819"/>
              <a:gd name="connsiteX91" fmla="*/ 402425 w 833285"/>
              <a:gd name="connsiteY91" fmla="*/ 1548609 h 1881819"/>
              <a:gd name="connsiteX92" fmla="*/ 419806 w 833285"/>
              <a:gd name="connsiteY92" fmla="*/ 1024518 h 18818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Lst>
            <a:rect l="l" t="t" r="r" b="b"/>
            <a:pathLst>
              <a:path w="833285" h="1881819">
                <a:moveTo>
                  <a:pt x="419806" y="1024518"/>
                </a:moveTo>
                <a:cubicBezTo>
                  <a:pt x="422724" y="980793"/>
                  <a:pt x="426467" y="937151"/>
                  <a:pt x="431034" y="893591"/>
                </a:cubicBezTo>
                <a:cubicBezTo>
                  <a:pt x="463863" y="896788"/>
                  <a:pt x="496958" y="896039"/>
                  <a:pt x="529610" y="891370"/>
                </a:cubicBezTo>
                <a:cubicBezTo>
                  <a:pt x="571130" y="884805"/>
                  <a:pt x="611461" y="872169"/>
                  <a:pt x="649310" y="853881"/>
                </a:cubicBezTo>
                <a:cubicBezTo>
                  <a:pt x="687833" y="836437"/>
                  <a:pt x="723432" y="813157"/>
                  <a:pt x="754864" y="784865"/>
                </a:cubicBezTo>
                <a:cubicBezTo>
                  <a:pt x="787025" y="756954"/>
                  <a:pt x="811320" y="720923"/>
                  <a:pt x="833015" y="684259"/>
                </a:cubicBezTo>
                <a:cubicBezTo>
                  <a:pt x="833376" y="683815"/>
                  <a:pt x="833376" y="683180"/>
                  <a:pt x="833015" y="682736"/>
                </a:cubicBezTo>
                <a:cubicBezTo>
                  <a:pt x="832501" y="682476"/>
                  <a:pt x="831879" y="682641"/>
                  <a:pt x="831556" y="683117"/>
                </a:cubicBezTo>
                <a:cubicBezTo>
                  <a:pt x="807641" y="717942"/>
                  <a:pt x="781633" y="751435"/>
                  <a:pt x="748584" y="776301"/>
                </a:cubicBezTo>
                <a:cubicBezTo>
                  <a:pt x="716861" y="802125"/>
                  <a:pt x="681344" y="822906"/>
                  <a:pt x="643284" y="837896"/>
                </a:cubicBezTo>
                <a:cubicBezTo>
                  <a:pt x="605246" y="851807"/>
                  <a:pt x="566121" y="862540"/>
                  <a:pt x="526312" y="869993"/>
                </a:cubicBezTo>
                <a:cubicBezTo>
                  <a:pt x="495546" y="876336"/>
                  <a:pt x="464210" y="880967"/>
                  <a:pt x="432556" y="884646"/>
                </a:cubicBezTo>
                <a:cubicBezTo>
                  <a:pt x="446004" y="757778"/>
                  <a:pt x="465669" y="631609"/>
                  <a:pt x="489139" y="506453"/>
                </a:cubicBezTo>
                <a:lnTo>
                  <a:pt x="515782" y="378634"/>
                </a:lnTo>
                <a:cubicBezTo>
                  <a:pt x="524599" y="335943"/>
                  <a:pt x="537476" y="294584"/>
                  <a:pt x="548069" y="252400"/>
                </a:cubicBezTo>
                <a:lnTo>
                  <a:pt x="564562" y="189094"/>
                </a:lnTo>
                <a:cubicBezTo>
                  <a:pt x="564562" y="188015"/>
                  <a:pt x="565260" y="187000"/>
                  <a:pt x="565514" y="185922"/>
                </a:cubicBezTo>
                <a:cubicBezTo>
                  <a:pt x="585587" y="185719"/>
                  <a:pt x="605406" y="181399"/>
                  <a:pt x="623746" y="173235"/>
                </a:cubicBezTo>
                <a:cubicBezTo>
                  <a:pt x="643633" y="163726"/>
                  <a:pt x="661458" y="150411"/>
                  <a:pt x="676206" y="134033"/>
                </a:cubicBezTo>
                <a:cubicBezTo>
                  <a:pt x="708170" y="101593"/>
                  <a:pt x="724644" y="56973"/>
                  <a:pt x="721434" y="11542"/>
                </a:cubicBezTo>
                <a:cubicBezTo>
                  <a:pt x="721447" y="10997"/>
                  <a:pt x="721079" y="10521"/>
                  <a:pt x="720546" y="10400"/>
                </a:cubicBezTo>
                <a:cubicBezTo>
                  <a:pt x="719956" y="10324"/>
                  <a:pt x="719417" y="10749"/>
                  <a:pt x="719341" y="11339"/>
                </a:cubicBezTo>
                <a:cubicBezTo>
                  <a:pt x="719341" y="11339"/>
                  <a:pt x="719341" y="11345"/>
                  <a:pt x="719341" y="11352"/>
                </a:cubicBezTo>
                <a:lnTo>
                  <a:pt x="719341" y="11352"/>
                </a:lnTo>
                <a:cubicBezTo>
                  <a:pt x="717819" y="32767"/>
                  <a:pt x="712110" y="53668"/>
                  <a:pt x="702531" y="72883"/>
                </a:cubicBezTo>
                <a:cubicBezTo>
                  <a:pt x="693270" y="91152"/>
                  <a:pt x="680513" y="107422"/>
                  <a:pt x="664978" y="120775"/>
                </a:cubicBezTo>
                <a:cubicBezTo>
                  <a:pt x="649500" y="133969"/>
                  <a:pt x="631485" y="142787"/>
                  <a:pt x="614231" y="153380"/>
                </a:cubicBezTo>
                <a:cubicBezTo>
                  <a:pt x="599070" y="162451"/>
                  <a:pt x="583339" y="171078"/>
                  <a:pt x="567163" y="180086"/>
                </a:cubicBezTo>
                <a:cubicBezTo>
                  <a:pt x="572428" y="162388"/>
                  <a:pt x="578708" y="145007"/>
                  <a:pt x="584290" y="127372"/>
                </a:cubicBezTo>
                <a:lnTo>
                  <a:pt x="625522" y="3866"/>
                </a:lnTo>
                <a:lnTo>
                  <a:pt x="625522" y="3866"/>
                </a:lnTo>
                <a:cubicBezTo>
                  <a:pt x="626131" y="2166"/>
                  <a:pt x="625291" y="295"/>
                  <a:pt x="623619" y="-384"/>
                </a:cubicBezTo>
                <a:cubicBezTo>
                  <a:pt x="622061" y="-942"/>
                  <a:pt x="620342" y="-155"/>
                  <a:pt x="619750" y="1392"/>
                </a:cubicBezTo>
                <a:lnTo>
                  <a:pt x="572555" y="122805"/>
                </a:lnTo>
                <a:cubicBezTo>
                  <a:pt x="565006" y="143167"/>
                  <a:pt x="556189" y="163085"/>
                  <a:pt x="549592" y="183828"/>
                </a:cubicBezTo>
                <a:lnTo>
                  <a:pt x="537286" y="222523"/>
                </a:lnTo>
                <a:cubicBezTo>
                  <a:pt x="521744" y="206791"/>
                  <a:pt x="506584" y="192138"/>
                  <a:pt x="492311" y="176977"/>
                </a:cubicBezTo>
                <a:cubicBezTo>
                  <a:pt x="478038" y="161817"/>
                  <a:pt x="462814" y="147798"/>
                  <a:pt x="450889" y="130481"/>
                </a:cubicBezTo>
                <a:cubicBezTo>
                  <a:pt x="426299" y="94951"/>
                  <a:pt x="416390" y="51290"/>
                  <a:pt x="423231" y="8624"/>
                </a:cubicBezTo>
                <a:lnTo>
                  <a:pt x="423231" y="8624"/>
                </a:lnTo>
                <a:cubicBezTo>
                  <a:pt x="423311" y="8034"/>
                  <a:pt x="422925" y="7482"/>
                  <a:pt x="422343" y="7355"/>
                </a:cubicBezTo>
                <a:cubicBezTo>
                  <a:pt x="421811" y="7311"/>
                  <a:pt x="421325" y="7660"/>
                  <a:pt x="421202" y="8180"/>
                </a:cubicBezTo>
                <a:cubicBezTo>
                  <a:pt x="415050" y="29678"/>
                  <a:pt x="413070" y="52159"/>
                  <a:pt x="415366" y="74405"/>
                </a:cubicBezTo>
                <a:cubicBezTo>
                  <a:pt x="418551" y="97254"/>
                  <a:pt x="425928" y="119316"/>
                  <a:pt x="437123" y="139488"/>
                </a:cubicBezTo>
                <a:cubicBezTo>
                  <a:pt x="447639" y="159705"/>
                  <a:pt x="461788" y="177809"/>
                  <a:pt x="478863" y="192899"/>
                </a:cubicBezTo>
                <a:cubicBezTo>
                  <a:pt x="495554" y="207432"/>
                  <a:pt x="515241" y="218108"/>
                  <a:pt x="536524" y="224172"/>
                </a:cubicBezTo>
                <a:cubicBezTo>
                  <a:pt x="536524" y="224172"/>
                  <a:pt x="536524" y="224172"/>
                  <a:pt x="536524" y="224172"/>
                </a:cubicBezTo>
                <a:lnTo>
                  <a:pt x="529800" y="245677"/>
                </a:lnTo>
                <a:cubicBezTo>
                  <a:pt x="517114" y="287353"/>
                  <a:pt x="502207" y="328458"/>
                  <a:pt x="491296" y="370832"/>
                </a:cubicBezTo>
                <a:lnTo>
                  <a:pt x="458374" y="497699"/>
                </a:lnTo>
                <a:cubicBezTo>
                  <a:pt x="433000" y="611880"/>
                  <a:pt x="410291" y="726823"/>
                  <a:pt x="392783" y="842907"/>
                </a:cubicBezTo>
                <a:cubicBezTo>
                  <a:pt x="361138" y="827600"/>
                  <a:pt x="330310" y="810664"/>
                  <a:pt x="300423" y="792160"/>
                </a:cubicBezTo>
                <a:cubicBezTo>
                  <a:pt x="268741" y="773244"/>
                  <a:pt x="238582" y="751886"/>
                  <a:pt x="210220" y="728282"/>
                </a:cubicBezTo>
                <a:cubicBezTo>
                  <a:pt x="181928" y="703587"/>
                  <a:pt x="157301" y="674991"/>
                  <a:pt x="137081" y="643344"/>
                </a:cubicBezTo>
                <a:cubicBezTo>
                  <a:pt x="115513" y="611944"/>
                  <a:pt x="102002" y="575660"/>
                  <a:pt x="90584" y="538868"/>
                </a:cubicBezTo>
                <a:cubicBezTo>
                  <a:pt x="90435" y="538374"/>
                  <a:pt x="89956" y="538056"/>
                  <a:pt x="89442" y="538107"/>
                </a:cubicBezTo>
                <a:cubicBezTo>
                  <a:pt x="88965" y="538221"/>
                  <a:pt x="88673" y="538703"/>
                  <a:pt x="88788" y="539179"/>
                </a:cubicBezTo>
                <a:cubicBezTo>
                  <a:pt x="88794" y="539204"/>
                  <a:pt x="88800" y="539223"/>
                  <a:pt x="88808" y="539249"/>
                </a:cubicBezTo>
                <a:cubicBezTo>
                  <a:pt x="97879" y="576865"/>
                  <a:pt x="109360" y="614799"/>
                  <a:pt x="129405" y="648418"/>
                </a:cubicBezTo>
                <a:cubicBezTo>
                  <a:pt x="148699" y="682317"/>
                  <a:pt x="172705" y="713305"/>
                  <a:pt x="200705" y="740461"/>
                </a:cubicBezTo>
                <a:cubicBezTo>
                  <a:pt x="227754" y="767598"/>
                  <a:pt x="258405" y="790885"/>
                  <a:pt x="291796" y="809667"/>
                </a:cubicBezTo>
                <a:cubicBezTo>
                  <a:pt x="323234" y="826953"/>
                  <a:pt x="357081" y="839437"/>
                  <a:pt x="392212" y="846713"/>
                </a:cubicBezTo>
                <a:cubicBezTo>
                  <a:pt x="383712" y="903803"/>
                  <a:pt x="376227" y="960894"/>
                  <a:pt x="370328" y="1017984"/>
                </a:cubicBezTo>
                <a:cubicBezTo>
                  <a:pt x="351678" y="1193252"/>
                  <a:pt x="335629" y="1369789"/>
                  <a:pt x="340450" y="1547024"/>
                </a:cubicBezTo>
                <a:cubicBezTo>
                  <a:pt x="342290" y="1591427"/>
                  <a:pt x="343051" y="1635831"/>
                  <a:pt x="345779" y="1679790"/>
                </a:cubicBezTo>
                <a:cubicBezTo>
                  <a:pt x="348506" y="1723750"/>
                  <a:pt x="350917" y="1768218"/>
                  <a:pt x="356055" y="1812304"/>
                </a:cubicBezTo>
                <a:cubicBezTo>
                  <a:pt x="357514" y="1828353"/>
                  <a:pt x="359290" y="1844402"/>
                  <a:pt x="361003" y="1860387"/>
                </a:cubicBezTo>
                <a:cubicBezTo>
                  <a:pt x="328698" y="1854742"/>
                  <a:pt x="296884" y="1846495"/>
                  <a:pt x="265852" y="1835901"/>
                </a:cubicBezTo>
                <a:cubicBezTo>
                  <a:pt x="228870" y="1823214"/>
                  <a:pt x="191824" y="1809704"/>
                  <a:pt x="157443" y="1789404"/>
                </a:cubicBezTo>
                <a:cubicBezTo>
                  <a:pt x="122536" y="1769359"/>
                  <a:pt x="90363" y="1744874"/>
                  <a:pt x="61721" y="1716582"/>
                </a:cubicBezTo>
                <a:cubicBezTo>
                  <a:pt x="46864" y="1702627"/>
                  <a:pt x="32842" y="1687783"/>
                  <a:pt x="19728" y="1672179"/>
                </a:cubicBezTo>
                <a:cubicBezTo>
                  <a:pt x="12814" y="1664059"/>
                  <a:pt x="6407" y="1655432"/>
                  <a:pt x="127" y="1646805"/>
                </a:cubicBezTo>
                <a:cubicBezTo>
                  <a:pt x="299" y="1649152"/>
                  <a:pt x="257" y="1651563"/>
                  <a:pt x="0" y="1653910"/>
                </a:cubicBezTo>
                <a:cubicBezTo>
                  <a:pt x="4821" y="1661458"/>
                  <a:pt x="9769" y="1669007"/>
                  <a:pt x="15098" y="1676238"/>
                </a:cubicBezTo>
                <a:cubicBezTo>
                  <a:pt x="27363" y="1693112"/>
                  <a:pt x="40601" y="1709224"/>
                  <a:pt x="54744" y="1724575"/>
                </a:cubicBezTo>
                <a:cubicBezTo>
                  <a:pt x="82795" y="1755213"/>
                  <a:pt x="114643" y="1782173"/>
                  <a:pt x="149514" y="1804756"/>
                </a:cubicBezTo>
                <a:cubicBezTo>
                  <a:pt x="183459" y="1828162"/>
                  <a:pt x="220999" y="1845861"/>
                  <a:pt x="260650" y="1857152"/>
                </a:cubicBezTo>
                <a:cubicBezTo>
                  <a:pt x="293673" y="1866223"/>
                  <a:pt x="327961" y="1869775"/>
                  <a:pt x="362145" y="1867745"/>
                </a:cubicBezTo>
                <a:cubicBezTo>
                  <a:pt x="362589" y="1871868"/>
                  <a:pt x="363160" y="1875928"/>
                  <a:pt x="363667" y="1880052"/>
                </a:cubicBezTo>
                <a:cubicBezTo>
                  <a:pt x="375846" y="1880052"/>
                  <a:pt x="387962" y="1880686"/>
                  <a:pt x="400078" y="1881257"/>
                </a:cubicBezTo>
                <a:cubicBezTo>
                  <a:pt x="400078" y="1862226"/>
                  <a:pt x="400078" y="1843196"/>
                  <a:pt x="400078" y="1824547"/>
                </a:cubicBezTo>
                <a:cubicBezTo>
                  <a:pt x="440628" y="1831461"/>
                  <a:pt x="482018" y="1831842"/>
                  <a:pt x="522696" y="1825752"/>
                </a:cubicBezTo>
                <a:cubicBezTo>
                  <a:pt x="564214" y="1819155"/>
                  <a:pt x="604543" y="1806532"/>
                  <a:pt x="642396" y="1788263"/>
                </a:cubicBezTo>
                <a:cubicBezTo>
                  <a:pt x="680843" y="1770692"/>
                  <a:pt x="716379" y="1747348"/>
                  <a:pt x="747759" y="1718993"/>
                </a:cubicBezTo>
                <a:cubicBezTo>
                  <a:pt x="779920" y="1691082"/>
                  <a:pt x="804216" y="1654988"/>
                  <a:pt x="825910" y="1618387"/>
                </a:cubicBezTo>
                <a:cubicBezTo>
                  <a:pt x="826176" y="1617879"/>
                  <a:pt x="826012" y="1617181"/>
                  <a:pt x="825529" y="1616864"/>
                </a:cubicBezTo>
                <a:cubicBezTo>
                  <a:pt x="825136" y="1616483"/>
                  <a:pt x="824527" y="1616483"/>
                  <a:pt x="824134" y="1616864"/>
                </a:cubicBezTo>
                <a:cubicBezTo>
                  <a:pt x="800219" y="1651753"/>
                  <a:pt x="774211" y="1685183"/>
                  <a:pt x="741162" y="1710112"/>
                </a:cubicBezTo>
                <a:cubicBezTo>
                  <a:pt x="709414" y="1735930"/>
                  <a:pt x="673872" y="1756736"/>
                  <a:pt x="635799" y="1771706"/>
                </a:cubicBezTo>
                <a:cubicBezTo>
                  <a:pt x="597784" y="1785598"/>
                  <a:pt x="558681" y="1796382"/>
                  <a:pt x="518890" y="1803804"/>
                </a:cubicBezTo>
                <a:cubicBezTo>
                  <a:pt x="479501" y="1811987"/>
                  <a:pt x="439688" y="1818013"/>
                  <a:pt x="399634" y="1821819"/>
                </a:cubicBezTo>
                <a:cubicBezTo>
                  <a:pt x="399634" y="1730601"/>
                  <a:pt x="400586" y="1639573"/>
                  <a:pt x="402425" y="1548609"/>
                </a:cubicBezTo>
                <a:cubicBezTo>
                  <a:pt x="406929" y="1373849"/>
                  <a:pt x="406739" y="1198835"/>
                  <a:pt x="419806" y="1024518"/>
                </a:cubicBezTo>
                <a:close/>
              </a:path>
            </a:pathLst>
          </a:custGeom>
          <a:solidFill>
            <a:schemeClr val="accent3">
              <a:lumMod val="40000"/>
              <a:lumOff val="60000"/>
            </a:schemeClr>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1" name="任意多边形: 形状 29"/>
          <p:cNvSpPr/>
          <p:nvPr>
            <p:custDataLst>
              <p:tags r:id="rId9"/>
            </p:custDataLst>
          </p:nvPr>
        </p:nvSpPr>
        <p:spPr>
          <a:xfrm>
            <a:off x="376555" y="6110605"/>
            <a:ext cx="701040" cy="749935"/>
          </a:xfrm>
          <a:custGeom>
            <a:avLst/>
            <a:gdLst>
              <a:gd name="connsiteX0" fmla="*/ 949416 w 966413"/>
              <a:gd name="connsiteY0" fmla="*/ 100731 h 1033835"/>
              <a:gd name="connsiteX1" fmla="*/ 728666 w 966413"/>
              <a:gd name="connsiteY1" fmla="*/ 22834 h 1033835"/>
              <a:gd name="connsiteX2" fmla="*/ 636052 w 966413"/>
              <a:gd name="connsiteY2" fmla="*/ 209456 h 1033835"/>
              <a:gd name="connsiteX3" fmla="*/ 485016 w 966413"/>
              <a:gd name="connsiteY3" fmla="*/ 373623 h 1033835"/>
              <a:gd name="connsiteX4" fmla="*/ 206605 w 966413"/>
              <a:gd name="connsiteY4" fmla="*/ 475118 h 1033835"/>
              <a:gd name="connsiteX5" fmla="*/ 0 w 966413"/>
              <a:gd name="connsiteY5" fmla="*/ 1032068 h 1033835"/>
              <a:gd name="connsiteX6" fmla="*/ 472266 w 966413"/>
              <a:gd name="connsiteY6" fmla="*/ 1033273 h 1033835"/>
              <a:gd name="connsiteX7" fmla="*/ 498591 w 966413"/>
              <a:gd name="connsiteY7" fmla="*/ 863841 h 1033835"/>
              <a:gd name="connsiteX8" fmla="*/ 713378 w 966413"/>
              <a:gd name="connsiteY8" fmla="*/ 547179 h 1033835"/>
              <a:gd name="connsiteX9" fmla="*/ 908628 w 966413"/>
              <a:gd name="connsiteY9" fmla="*/ 361761 h 1033835"/>
              <a:gd name="connsiteX10" fmla="*/ 949416 w 966413"/>
              <a:gd name="connsiteY10" fmla="*/ 100731 h 10338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966413" h="1033835">
                <a:moveTo>
                  <a:pt x="949416" y="100731"/>
                </a:moveTo>
                <a:cubicBezTo>
                  <a:pt x="912878" y="15983"/>
                  <a:pt x="799775" y="-32037"/>
                  <a:pt x="728666" y="22834"/>
                </a:cubicBezTo>
                <a:cubicBezTo>
                  <a:pt x="673859" y="65144"/>
                  <a:pt x="663392" y="144310"/>
                  <a:pt x="636052" y="209456"/>
                </a:cubicBezTo>
                <a:cubicBezTo>
                  <a:pt x="606492" y="280179"/>
                  <a:pt x="553036" y="338285"/>
                  <a:pt x="485016" y="373623"/>
                </a:cubicBezTo>
                <a:cubicBezTo>
                  <a:pt x="396209" y="418725"/>
                  <a:pt x="289640" y="420121"/>
                  <a:pt x="206605" y="475118"/>
                </a:cubicBezTo>
                <a:cubicBezTo>
                  <a:pt x="15351" y="602366"/>
                  <a:pt x="74852" y="845699"/>
                  <a:pt x="0" y="1032068"/>
                </a:cubicBezTo>
                <a:cubicBezTo>
                  <a:pt x="155794" y="1034097"/>
                  <a:pt x="317170" y="1022743"/>
                  <a:pt x="472266" y="1033273"/>
                </a:cubicBezTo>
                <a:cubicBezTo>
                  <a:pt x="482859" y="969839"/>
                  <a:pt x="484191" y="938122"/>
                  <a:pt x="498591" y="863841"/>
                </a:cubicBezTo>
                <a:cubicBezTo>
                  <a:pt x="525614" y="724984"/>
                  <a:pt x="609410" y="630531"/>
                  <a:pt x="713378" y="547179"/>
                </a:cubicBezTo>
                <a:cubicBezTo>
                  <a:pt x="783473" y="491040"/>
                  <a:pt x="857183" y="436677"/>
                  <a:pt x="908628" y="361761"/>
                </a:cubicBezTo>
                <a:cubicBezTo>
                  <a:pt x="960073" y="286846"/>
                  <a:pt x="985700" y="185796"/>
                  <a:pt x="949416" y="100731"/>
                </a:cubicBezTo>
                <a:close/>
              </a:path>
            </a:pathLst>
          </a:custGeom>
          <a:solidFill>
            <a:schemeClr val="accent4"/>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2" name="任意多边形: 形状 30"/>
          <p:cNvSpPr/>
          <p:nvPr>
            <p:custDataLst>
              <p:tags r:id="rId10"/>
            </p:custDataLst>
          </p:nvPr>
        </p:nvSpPr>
        <p:spPr>
          <a:xfrm>
            <a:off x="548640" y="6229985"/>
            <a:ext cx="439420" cy="627380"/>
          </a:xfrm>
          <a:custGeom>
            <a:avLst/>
            <a:gdLst>
              <a:gd name="connsiteX0" fmla="*/ 604589 w 606623"/>
              <a:gd name="connsiteY0" fmla="*/ -502 h 865679"/>
              <a:gd name="connsiteX1" fmla="*/ 601563 w 606623"/>
              <a:gd name="connsiteY1" fmla="*/ 1426 h 865679"/>
              <a:gd name="connsiteX2" fmla="*/ 601544 w 606623"/>
              <a:gd name="connsiteY2" fmla="*/ 1528 h 865679"/>
              <a:gd name="connsiteX3" fmla="*/ 469284 w 606623"/>
              <a:gd name="connsiteY3" fmla="*/ 228621 h 865679"/>
              <a:gd name="connsiteX4" fmla="*/ 416444 w 606623"/>
              <a:gd name="connsiteY4" fmla="*/ 266682 h 865679"/>
              <a:gd name="connsiteX5" fmla="*/ 358339 w 606623"/>
              <a:gd name="connsiteY5" fmla="*/ 295988 h 865679"/>
              <a:gd name="connsiteX6" fmla="*/ 236863 w 606623"/>
              <a:gd name="connsiteY6" fmla="*/ 352761 h 865679"/>
              <a:gd name="connsiteX7" fmla="*/ 181865 w 606623"/>
              <a:gd name="connsiteY7" fmla="*/ 396277 h 865679"/>
              <a:gd name="connsiteX8" fmla="*/ 141331 w 606623"/>
              <a:gd name="connsiteY8" fmla="*/ 455207 h 865679"/>
              <a:gd name="connsiteX9" fmla="*/ 93565 w 606623"/>
              <a:gd name="connsiteY9" fmla="*/ 586388 h 865679"/>
              <a:gd name="connsiteX10" fmla="*/ 11672 w 606623"/>
              <a:gd name="connsiteY10" fmla="*/ 842154 h 865679"/>
              <a:gd name="connsiteX11" fmla="*/ 0 w 606623"/>
              <a:gd name="connsiteY11" fmla="*/ 864863 h 865679"/>
              <a:gd name="connsiteX12" fmla="*/ 47703 w 606623"/>
              <a:gd name="connsiteY12" fmla="*/ 864863 h 865679"/>
              <a:gd name="connsiteX13" fmla="*/ 49098 w 606623"/>
              <a:gd name="connsiteY13" fmla="*/ 861882 h 865679"/>
              <a:gd name="connsiteX14" fmla="*/ 75677 w 606623"/>
              <a:gd name="connsiteY14" fmla="*/ 796799 h 865679"/>
              <a:gd name="connsiteX15" fmla="*/ 95278 w 606623"/>
              <a:gd name="connsiteY15" fmla="*/ 729559 h 865679"/>
              <a:gd name="connsiteX16" fmla="*/ 126361 w 606623"/>
              <a:gd name="connsiteY16" fmla="*/ 595903 h 865679"/>
              <a:gd name="connsiteX17" fmla="*/ 168100 w 606623"/>
              <a:gd name="connsiteY17" fmla="*/ 469670 h 865679"/>
              <a:gd name="connsiteX18" fmla="*/ 202164 w 606623"/>
              <a:gd name="connsiteY18" fmla="*/ 416639 h 865679"/>
              <a:gd name="connsiteX19" fmla="*/ 250564 w 606623"/>
              <a:gd name="connsiteY19" fmla="*/ 376042 h 865679"/>
              <a:gd name="connsiteX20" fmla="*/ 367092 w 606623"/>
              <a:gd name="connsiteY20" fmla="*/ 316096 h 865679"/>
              <a:gd name="connsiteX21" fmla="*/ 426149 w 606623"/>
              <a:gd name="connsiteY21" fmla="*/ 283301 h 865679"/>
              <a:gd name="connsiteX22" fmla="*/ 479815 w 606623"/>
              <a:gd name="connsiteY22" fmla="*/ 241308 h 865679"/>
              <a:gd name="connsiteX23" fmla="*/ 525804 w 606623"/>
              <a:gd name="connsiteY23" fmla="*/ 190561 h 865679"/>
              <a:gd name="connsiteX24" fmla="*/ 562723 w 606623"/>
              <a:gd name="connsiteY24" fmla="*/ 132646 h 865679"/>
              <a:gd name="connsiteX25" fmla="*/ 589682 w 606623"/>
              <a:gd name="connsiteY25" fmla="*/ 69212 h 865679"/>
              <a:gd name="connsiteX26" fmla="*/ 606619 w 606623"/>
              <a:gd name="connsiteY26" fmla="*/ 2353 h 865679"/>
              <a:gd name="connsiteX27" fmla="*/ 604589 w 606623"/>
              <a:gd name="connsiteY27" fmla="*/ -502 h 865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606623" h="865679">
                <a:moveTo>
                  <a:pt x="604589" y="-502"/>
                </a:moveTo>
                <a:cubicBezTo>
                  <a:pt x="603219" y="-807"/>
                  <a:pt x="601868" y="62"/>
                  <a:pt x="601563" y="1426"/>
                </a:cubicBezTo>
                <a:cubicBezTo>
                  <a:pt x="601557" y="1464"/>
                  <a:pt x="601551" y="1496"/>
                  <a:pt x="601544" y="1528"/>
                </a:cubicBezTo>
                <a:cubicBezTo>
                  <a:pt x="582514" y="90335"/>
                  <a:pt x="535827" y="171784"/>
                  <a:pt x="469284" y="228621"/>
                </a:cubicBezTo>
                <a:cubicBezTo>
                  <a:pt x="452696" y="242678"/>
                  <a:pt x="435030" y="255403"/>
                  <a:pt x="416444" y="266682"/>
                </a:cubicBezTo>
                <a:cubicBezTo>
                  <a:pt x="397680" y="277605"/>
                  <a:pt x="378276" y="287393"/>
                  <a:pt x="358339" y="295988"/>
                </a:cubicBezTo>
                <a:cubicBezTo>
                  <a:pt x="318312" y="313686"/>
                  <a:pt x="276319" y="328974"/>
                  <a:pt x="236863" y="352761"/>
                </a:cubicBezTo>
                <a:cubicBezTo>
                  <a:pt x="216716" y="364814"/>
                  <a:pt x="198225" y="379467"/>
                  <a:pt x="181865" y="396277"/>
                </a:cubicBezTo>
                <a:cubicBezTo>
                  <a:pt x="165341" y="413658"/>
                  <a:pt x="151664" y="433576"/>
                  <a:pt x="141331" y="455207"/>
                </a:cubicBezTo>
                <a:cubicBezTo>
                  <a:pt x="121020" y="497201"/>
                  <a:pt x="105015" y="541160"/>
                  <a:pt x="93565" y="586388"/>
                </a:cubicBezTo>
                <a:cubicBezTo>
                  <a:pt x="69270" y="675196"/>
                  <a:pt x="52650" y="764575"/>
                  <a:pt x="11672" y="842154"/>
                </a:cubicBezTo>
                <a:cubicBezTo>
                  <a:pt x="6280" y="852938"/>
                  <a:pt x="5709" y="854333"/>
                  <a:pt x="0" y="864863"/>
                </a:cubicBezTo>
                <a:cubicBezTo>
                  <a:pt x="15922" y="865434"/>
                  <a:pt x="31717" y="864863"/>
                  <a:pt x="47703" y="864863"/>
                </a:cubicBezTo>
                <a:cubicBezTo>
                  <a:pt x="48229" y="863912"/>
                  <a:pt x="48699" y="862897"/>
                  <a:pt x="49098" y="861882"/>
                </a:cubicBezTo>
                <a:cubicBezTo>
                  <a:pt x="59102" y="840695"/>
                  <a:pt x="67970" y="818937"/>
                  <a:pt x="75677" y="796799"/>
                </a:cubicBezTo>
                <a:cubicBezTo>
                  <a:pt x="83099" y="774470"/>
                  <a:pt x="89759" y="752395"/>
                  <a:pt x="95278" y="729559"/>
                </a:cubicBezTo>
                <a:cubicBezTo>
                  <a:pt x="106823" y="684647"/>
                  <a:pt x="115704" y="639800"/>
                  <a:pt x="126361" y="595903"/>
                </a:cubicBezTo>
                <a:cubicBezTo>
                  <a:pt x="135990" y="552515"/>
                  <a:pt x="149977" y="510268"/>
                  <a:pt x="168100" y="469670"/>
                </a:cubicBezTo>
                <a:cubicBezTo>
                  <a:pt x="176543" y="450259"/>
                  <a:pt x="188050" y="432371"/>
                  <a:pt x="202164" y="416639"/>
                </a:cubicBezTo>
                <a:cubicBezTo>
                  <a:pt x="216450" y="401035"/>
                  <a:pt x="232720" y="387396"/>
                  <a:pt x="250564" y="376042"/>
                </a:cubicBezTo>
                <a:cubicBezTo>
                  <a:pt x="286278" y="352444"/>
                  <a:pt x="326685" y="335634"/>
                  <a:pt x="367092" y="316096"/>
                </a:cubicBezTo>
                <a:cubicBezTo>
                  <a:pt x="387423" y="306372"/>
                  <a:pt x="407145" y="295417"/>
                  <a:pt x="426149" y="283301"/>
                </a:cubicBezTo>
                <a:cubicBezTo>
                  <a:pt x="445110" y="270729"/>
                  <a:pt x="463055" y="256691"/>
                  <a:pt x="479815" y="241308"/>
                </a:cubicBezTo>
                <a:cubicBezTo>
                  <a:pt x="496472" y="225646"/>
                  <a:pt x="511849" y="208671"/>
                  <a:pt x="525804" y="190561"/>
                </a:cubicBezTo>
                <a:cubicBezTo>
                  <a:pt x="539595" y="172247"/>
                  <a:pt x="551939" y="152881"/>
                  <a:pt x="562723" y="132646"/>
                </a:cubicBezTo>
                <a:cubicBezTo>
                  <a:pt x="573297" y="112214"/>
                  <a:pt x="582311" y="91007"/>
                  <a:pt x="589682" y="69212"/>
                </a:cubicBezTo>
                <a:cubicBezTo>
                  <a:pt x="596882" y="47346"/>
                  <a:pt x="602540" y="25005"/>
                  <a:pt x="606619" y="2353"/>
                </a:cubicBezTo>
                <a:cubicBezTo>
                  <a:pt x="606695" y="1039"/>
                  <a:pt x="605851" y="-147"/>
                  <a:pt x="604589" y="-502"/>
                </a:cubicBezTo>
                <a:close/>
              </a:path>
            </a:pathLst>
          </a:custGeom>
          <a:solidFill>
            <a:schemeClr val="accent4">
              <a:lumMod val="40000"/>
              <a:lumOff val="60000"/>
            </a:schemeClr>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3" name="任意多边形: 形状 31"/>
          <p:cNvSpPr/>
          <p:nvPr>
            <p:custDataLst>
              <p:tags r:id="rId11"/>
            </p:custDataLst>
          </p:nvPr>
        </p:nvSpPr>
        <p:spPr>
          <a:xfrm>
            <a:off x="9910445" y="5909310"/>
            <a:ext cx="2293620" cy="948055"/>
          </a:xfrm>
          <a:custGeom>
            <a:avLst/>
            <a:gdLst>
              <a:gd name="connsiteX0" fmla="*/ 20264 w 3162780"/>
              <a:gd name="connsiteY0" fmla="*/ 1305421 h 1306617"/>
              <a:gd name="connsiteX1" fmla="*/ 91 w 3162780"/>
              <a:gd name="connsiteY1" fmla="*/ 1192191 h 1306617"/>
              <a:gd name="connsiteX2" fmla="*/ 902059 w 3162780"/>
              <a:gd name="connsiteY2" fmla="*/ 628517 h 1306617"/>
              <a:gd name="connsiteX3" fmla="*/ 902439 w 3162780"/>
              <a:gd name="connsiteY3" fmla="*/ 628517 h 1306617"/>
              <a:gd name="connsiteX4" fmla="*/ 1517748 w 3162780"/>
              <a:gd name="connsiteY4" fmla="*/ 674951 h 1306617"/>
              <a:gd name="connsiteX5" fmla="*/ 2010630 w 3162780"/>
              <a:gd name="connsiteY5" fmla="*/ 70426 h 1306617"/>
              <a:gd name="connsiteX6" fmla="*/ 2011328 w 3162780"/>
              <a:gd name="connsiteY6" fmla="*/ 70426 h 1306617"/>
              <a:gd name="connsiteX7" fmla="*/ 2862358 w 3162780"/>
              <a:gd name="connsiteY7" fmla="*/ 127516 h 1306617"/>
              <a:gd name="connsiteX8" fmla="*/ 3162781 w 3162780"/>
              <a:gd name="connsiteY8" fmla="*/ 406245 h 1306617"/>
              <a:gd name="connsiteX9" fmla="*/ 2589655 w 3162780"/>
              <a:gd name="connsiteY9" fmla="*/ 1306055 h 13066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162780" h="1306617">
                <a:moveTo>
                  <a:pt x="20264" y="1305421"/>
                </a:moveTo>
                <a:cubicBezTo>
                  <a:pt x="5610" y="1264759"/>
                  <a:pt x="-859" y="1263491"/>
                  <a:pt x="91" y="1192191"/>
                </a:cubicBezTo>
                <a:cubicBezTo>
                  <a:pt x="5737" y="760206"/>
                  <a:pt x="618572" y="644439"/>
                  <a:pt x="902059" y="628517"/>
                </a:cubicBezTo>
                <a:lnTo>
                  <a:pt x="902439" y="628517"/>
                </a:lnTo>
                <a:cubicBezTo>
                  <a:pt x="1095469" y="617734"/>
                  <a:pt x="1333790" y="763124"/>
                  <a:pt x="1517748" y="674951"/>
                </a:cubicBezTo>
                <a:cubicBezTo>
                  <a:pt x="1806563" y="536031"/>
                  <a:pt x="1743637" y="178834"/>
                  <a:pt x="2010630" y="70426"/>
                </a:cubicBezTo>
                <a:lnTo>
                  <a:pt x="2011328" y="70426"/>
                </a:lnTo>
                <a:cubicBezTo>
                  <a:pt x="2269631" y="-34113"/>
                  <a:pt x="2593905" y="-29736"/>
                  <a:pt x="2862358" y="127516"/>
                </a:cubicBezTo>
                <a:cubicBezTo>
                  <a:pt x="3028111" y="224506"/>
                  <a:pt x="3100933" y="308493"/>
                  <a:pt x="3162781" y="406245"/>
                </a:cubicBezTo>
                <a:cubicBezTo>
                  <a:pt x="2932833" y="764456"/>
                  <a:pt x="2819603" y="947844"/>
                  <a:pt x="2589655" y="1306055"/>
                </a:cubicBezTo>
              </a:path>
            </a:pathLst>
          </a:custGeom>
          <a:solidFill>
            <a:schemeClr val="accent1"/>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4" name="任意多边形: 形状 32"/>
          <p:cNvSpPr/>
          <p:nvPr>
            <p:custDataLst>
              <p:tags r:id="rId12"/>
            </p:custDataLst>
          </p:nvPr>
        </p:nvSpPr>
        <p:spPr>
          <a:xfrm>
            <a:off x="10559415" y="6268720"/>
            <a:ext cx="1410970" cy="591185"/>
          </a:xfrm>
          <a:custGeom>
            <a:avLst/>
            <a:gdLst>
              <a:gd name="connsiteX0" fmla="*/ 460340 w 1945648"/>
              <a:gd name="connsiteY0" fmla="*/ 809996 h 814500"/>
              <a:gd name="connsiteX1" fmla="*/ 955125 w 1945648"/>
              <a:gd name="connsiteY1" fmla="*/ 809996 h 814500"/>
              <a:gd name="connsiteX2" fmla="*/ 1441536 w 1945648"/>
              <a:gd name="connsiteY2" fmla="*/ 809996 h 814500"/>
              <a:gd name="connsiteX3" fmla="*/ 1917798 w 1945648"/>
              <a:gd name="connsiteY3" fmla="*/ 809996 h 814500"/>
              <a:gd name="connsiteX4" fmla="*/ 1917798 w 1945648"/>
              <a:gd name="connsiteY4" fmla="*/ 809996 h 814500"/>
              <a:gd name="connsiteX5" fmla="*/ 1584453 w 1945648"/>
              <a:gd name="connsiteY5" fmla="*/ 16058 h 814500"/>
              <a:gd name="connsiteX6" fmla="*/ 1129695 w 1945648"/>
              <a:gd name="connsiteY6" fmla="*/ 214923 h 814500"/>
              <a:gd name="connsiteX7" fmla="*/ 935397 w 1945648"/>
              <a:gd name="connsiteY7" fmla="*/ 612907 h 814500"/>
              <a:gd name="connsiteX8" fmla="*/ 665486 w 1945648"/>
              <a:gd name="connsiteY8" fmla="*/ 724551 h 814500"/>
              <a:gd name="connsiteX9" fmla="*/ 2411 w 1945648"/>
              <a:gd name="connsiteY9" fmla="*/ 807015 h 814500"/>
              <a:gd name="connsiteX10" fmla="*/ 0 w 1945648"/>
              <a:gd name="connsiteY10" fmla="*/ 810187 h 814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945648" h="814500">
                <a:moveTo>
                  <a:pt x="460340" y="809996"/>
                </a:moveTo>
                <a:lnTo>
                  <a:pt x="955125" y="809996"/>
                </a:lnTo>
                <a:cubicBezTo>
                  <a:pt x="1114471" y="809996"/>
                  <a:pt x="1285616" y="810377"/>
                  <a:pt x="1441536" y="809996"/>
                </a:cubicBezTo>
                <a:cubicBezTo>
                  <a:pt x="1600121" y="809996"/>
                  <a:pt x="1759213" y="812216"/>
                  <a:pt x="1917798" y="809996"/>
                </a:cubicBezTo>
                <a:cubicBezTo>
                  <a:pt x="1922873" y="796866"/>
                  <a:pt x="1913421" y="823508"/>
                  <a:pt x="1917798" y="809996"/>
                </a:cubicBezTo>
                <a:cubicBezTo>
                  <a:pt x="2002419" y="547697"/>
                  <a:pt x="1895025" y="123832"/>
                  <a:pt x="1584453" y="16058"/>
                </a:cubicBezTo>
                <a:cubicBezTo>
                  <a:pt x="1413181" y="-43444"/>
                  <a:pt x="1222880" y="64711"/>
                  <a:pt x="1129695" y="214923"/>
                </a:cubicBezTo>
                <a:cubicBezTo>
                  <a:pt x="1024712" y="384418"/>
                  <a:pt x="1050720" y="504182"/>
                  <a:pt x="935397" y="612907"/>
                </a:cubicBezTo>
                <a:cubicBezTo>
                  <a:pt x="845575" y="697465"/>
                  <a:pt x="735200" y="714402"/>
                  <a:pt x="665486" y="724551"/>
                </a:cubicBezTo>
                <a:cubicBezTo>
                  <a:pt x="459642" y="755443"/>
                  <a:pt x="150783" y="610370"/>
                  <a:pt x="2411" y="807015"/>
                </a:cubicBezTo>
                <a:cubicBezTo>
                  <a:pt x="0" y="810187"/>
                  <a:pt x="6851" y="796866"/>
                  <a:pt x="0" y="810187"/>
                </a:cubicBezTo>
                <a:close/>
              </a:path>
            </a:pathLst>
          </a:custGeom>
          <a:solidFill>
            <a:schemeClr val="accent5"/>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5" name="任意多边形: 形状 33"/>
          <p:cNvSpPr/>
          <p:nvPr>
            <p:custDataLst>
              <p:tags r:id="rId13"/>
            </p:custDataLst>
          </p:nvPr>
        </p:nvSpPr>
        <p:spPr>
          <a:xfrm>
            <a:off x="10556875" y="6268720"/>
            <a:ext cx="1413510" cy="589915"/>
          </a:xfrm>
          <a:custGeom>
            <a:avLst/>
            <a:gdLst>
              <a:gd name="connsiteX0" fmla="*/ 627363 w 1949265"/>
              <a:gd name="connsiteY0" fmla="*/ 809996 h 813680"/>
              <a:gd name="connsiteX1" fmla="*/ 1921415 w 1949265"/>
              <a:gd name="connsiteY1" fmla="*/ 809996 h 813680"/>
              <a:gd name="connsiteX2" fmla="*/ 1921415 w 1949265"/>
              <a:gd name="connsiteY2" fmla="*/ 809996 h 813680"/>
              <a:gd name="connsiteX3" fmla="*/ 1588070 w 1949265"/>
              <a:gd name="connsiteY3" fmla="*/ 16058 h 813680"/>
              <a:gd name="connsiteX4" fmla="*/ 1133312 w 1949265"/>
              <a:gd name="connsiteY4" fmla="*/ 214923 h 813680"/>
              <a:gd name="connsiteX5" fmla="*/ 939014 w 1949265"/>
              <a:gd name="connsiteY5" fmla="*/ 612907 h 813680"/>
              <a:gd name="connsiteX6" fmla="*/ 669102 w 1949265"/>
              <a:gd name="connsiteY6" fmla="*/ 724551 h 813680"/>
              <a:gd name="connsiteX7" fmla="*/ 6028 w 1949265"/>
              <a:gd name="connsiteY7" fmla="*/ 807015 h 813680"/>
              <a:gd name="connsiteX8" fmla="*/ 6028 w 1949265"/>
              <a:gd name="connsiteY8" fmla="*/ 807015 h 813680"/>
              <a:gd name="connsiteX9" fmla="*/ 627363 w 1949265"/>
              <a:gd name="connsiteY9" fmla="*/ 809996 h 8136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49265" h="813680">
                <a:moveTo>
                  <a:pt x="627363" y="809996"/>
                </a:moveTo>
                <a:cubicBezTo>
                  <a:pt x="1054274" y="809489"/>
                  <a:pt x="1494251" y="811265"/>
                  <a:pt x="1921415" y="809996"/>
                </a:cubicBezTo>
                <a:cubicBezTo>
                  <a:pt x="1932643" y="745801"/>
                  <a:pt x="1920654" y="812343"/>
                  <a:pt x="1921415" y="809996"/>
                </a:cubicBezTo>
                <a:cubicBezTo>
                  <a:pt x="2006036" y="547697"/>
                  <a:pt x="1898643" y="123832"/>
                  <a:pt x="1588070" y="16058"/>
                </a:cubicBezTo>
                <a:cubicBezTo>
                  <a:pt x="1416798" y="-43444"/>
                  <a:pt x="1226496" y="64711"/>
                  <a:pt x="1133312" y="214923"/>
                </a:cubicBezTo>
                <a:cubicBezTo>
                  <a:pt x="1028329" y="384418"/>
                  <a:pt x="1054337" y="504182"/>
                  <a:pt x="939014" y="612907"/>
                </a:cubicBezTo>
                <a:cubicBezTo>
                  <a:pt x="849191" y="697465"/>
                  <a:pt x="738817" y="714402"/>
                  <a:pt x="669102" y="724551"/>
                </a:cubicBezTo>
                <a:cubicBezTo>
                  <a:pt x="463260" y="755443"/>
                  <a:pt x="156049" y="611956"/>
                  <a:pt x="6028" y="807015"/>
                </a:cubicBezTo>
                <a:cubicBezTo>
                  <a:pt x="-11227" y="829407"/>
                  <a:pt x="14972" y="781007"/>
                  <a:pt x="6028" y="807015"/>
                </a:cubicBezTo>
                <a:cubicBezTo>
                  <a:pt x="226588" y="806825"/>
                  <a:pt x="406550" y="809996"/>
                  <a:pt x="627363" y="809996"/>
                </a:cubicBezTo>
                <a:close/>
              </a:path>
            </a:pathLst>
          </a:custGeom>
          <a:solidFill>
            <a:schemeClr val="accent5"/>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6" name="任意多边形: 形状 34"/>
          <p:cNvSpPr/>
          <p:nvPr>
            <p:custDataLst>
              <p:tags r:id="rId14"/>
            </p:custDataLst>
          </p:nvPr>
        </p:nvSpPr>
        <p:spPr>
          <a:xfrm>
            <a:off x="11388725" y="5734050"/>
            <a:ext cx="808355" cy="1123315"/>
          </a:xfrm>
          <a:custGeom>
            <a:avLst/>
            <a:gdLst>
              <a:gd name="connsiteX0" fmla="*/ 1115273 w 1115272"/>
              <a:gd name="connsiteY0" fmla="*/ 1406525 h 1548616"/>
              <a:gd name="connsiteX1" fmla="*/ 1114829 w 1115272"/>
              <a:gd name="connsiteY1" fmla="*/ 1249906 h 1548616"/>
              <a:gd name="connsiteX2" fmla="*/ 952946 w 1115272"/>
              <a:gd name="connsiteY2" fmla="*/ 1186473 h 1548616"/>
              <a:gd name="connsiteX3" fmla="*/ 892810 w 1115272"/>
              <a:gd name="connsiteY3" fmla="*/ 1158879 h 1548616"/>
              <a:gd name="connsiteX4" fmla="*/ 819164 w 1115272"/>
              <a:gd name="connsiteY4" fmla="*/ 1096650 h 1548616"/>
              <a:gd name="connsiteX5" fmla="*/ 644213 w 1115272"/>
              <a:gd name="connsiteY5" fmla="*/ 480073 h 1548616"/>
              <a:gd name="connsiteX6" fmla="*/ 408238 w 1115272"/>
              <a:gd name="connsiteY6" fmla="*/ 362022 h 1548616"/>
              <a:gd name="connsiteX7" fmla="*/ 290188 w 1115272"/>
              <a:gd name="connsiteY7" fmla="*/ 201851 h 1548616"/>
              <a:gd name="connsiteX8" fmla="*/ 225549 w 1115272"/>
              <a:gd name="connsiteY8" fmla="*/ 28043 h 1548616"/>
              <a:gd name="connsiteX9" fmla="*/ 24083 w 1115272"/>
              <a:gd name="connsiteY9" fmla="*/ 74159 h 1548616"/>
              <a:gd name="connsiteX10" fmla="*/ 36262 w 1115272"/>
              <a:gd name="connsiteY10" fmla="*/ 308421 h 1548616"/>
              <a:gd name="connsiteX11" fmla="*/ 191358 w 1115272"/>
              <a:gd name="connsiteY11" fmla="*/ 491618 h 1548616"/>
              <a:gd name="connsiteX12" fmla="*/ 351719 w 1115272"/>
              <a:gd name="connsiteY12" fmla="*/ 792358 h 1548616"/>
              <a:gd name="connsiteX13" fmla="*/ 507068 w 1115272"/>
              <a:gd name="connsiteY13" fmla="*/ 1277247 h 1548616"/>
              <a:gd name="connsiteX14" fmla="*/ 835022 w 1115272"/>
              <a:gd name="connsiteY14" fmla="*/ 1547602 h 1548616"/>
              <a:gd name="connsiteX15" fmla="*/ 1114829 w 1115272"/>
              <a:gd name="connsiteY15" fmla="*/ 1547602 h 1548616"/>
              <a:gd name="connsiteX16" fmla="*/ 1115273 w 1115272"/>
              <a:gd name="connsiteY16" fmla="*/ 1406525 h 15486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15272" h="1548616">
                <a:moveTo>
                  <a:pt x="1115273" y="1406525"/>
                </a:moveTo>
                <a:cubicBezTo>
                  <a:pt x="1115273" y="1355778"/>
                  <a:pt x="1114893" y="1300717"/>
                  <a:pt x="1114829" y="1249906"/>
                </a:cubicBezTo>
                <a:cubicBezTo>
                  <a:pt x="1059642" y="1220410"/>
                  <a:pt x="1011051" y="1208231"/>
                  <a:pt x="952946" y="1186473"/>
                </a:cubicBezTo>
                <a:cubicBezTo>
                  <a:pt x="932266" y="1178734"/>
                  <a:pt x="912158" y="1169536"/>
                  <a:pt x="892810" y="1158879"/>
                </a:cubicBezTo>
                <a:cubicBezTo>
                  <a:pt x="864202" y="1143528"/>
                  <a:pt x="839082" y="1122341"/>
                  <a:pt x="819164" y="1096650"/>
                </a:cubicBezTo>
                <a:cubicBezTo>
                  <a:pt x="687284" y="919987"/>
                  <a:pt x="831343" y="637072"/>
                  <a:pt x="644213" y="480073"/>
                </a:cubicBezTo>
                <a:cubicBezTo>
                  <a:pt x="576084" y="422982"/>
                  <a:pt x="482139" y="410803"/>
                  <a:pt x="408238" y="362022"/>
                </a:cubicBezTo>
                <a:cubicBezTo>
                  <a:pt x="351529" y="323892"/>
                  <a:pt x="309852" y="267290"/>
                  <a:pt x="290188" y="201851"/>
                </a:cubicBezTo>
                <a:cubicBezTo>
                  <a:pt x="271983" y="141716"/>
                  <a:pt x="269953" y="70861"/>
                  <a:pt x="225549" y="28043"/>
                </a:cubicBezTo>
                <a:cubicBezTo>
                  <a:pt x="167951" y="-27525"/>
                  <a:pt x="63919" y="3240"/>
                  <a:pt x="24083" y="74159"/>
                </a:cubicBezTo>
                <a:cubicBezTo>
                  <a:pt x="-15754" y="145078"/>
                  <a:pt x="-2306" y="237184"/>
                  <a:pt x="36262" y="308421"/>
                </a:cubicBezTo>
                <a:cubicBezTo>
                  <a:pt x="74830" y="379657"/>
                  <a:pt x="134711" y="435289"/>
                  <a:pt x="191358" y="491618"/>
                </a:cubicBezTo>
                <a:cubicBezTo>
                  <a:pt x="275345" y="575604"/>
                  <a:pt x="340554" y="667330"/>
                  <a:pt x="351719" y="792358"/>
                </a:cubicBezTo>
                <a:cubicBezTo>
                  <a:pt x="369671" y="993888"/>
                  <a:pt x="332688" y="1142703"/>
                  <a:pt x="507068" y="1277247"/>
                </a:cubicBezTo>
                <a:cubicBezTo>
                  <a:pt x="616682" y="1361614"/>
                  <a:pt x="774506" y="1411980"/>
                  <a:pt x="835022" y="1547602"/>
                </a:cubicBezTo>
                <a:cubicBezTo>
                  <a:pt x="930173" y="1547602"/>
                  <a:pt x="1019361" y="1548617"/>
                  <a:pt x="1114829" y="1547602"/>
                </a:cubicBezTo>
                <a:cubicBezTo>
                  <a:pt x="1114829" y="1497616"/>
                  <a:pt x="1115273" y="1457716"/>
                  <a:pt x="1115273" y="1406525"/>
                </a:cubicBezTo>
                <a:close/>
              </a:path>
            </a:pathLst>
          </a:custGeom>
          <a:solidFill>
            <a:schemeClr val="accent3"/>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7" name="任意多边形: 形状 35"/>
          <p:cNvSpPr/>
          <p:nvPr>
            <p:custDataLst>
              <p:tags r:id="rId15"/>
            </p:custDataLst>
          </p:nvPr>
        </p:nvSpPr>
        <p:spPr>
          <a:xfrm>
            <a:off x="11470005" y="5836285"/>
            <a:ext cx="707390" cy="1019810"/>
          </a:xfrm>
          <a:custGeom>
            <a:avLst/>
            <a:gdLst>
              <a:gd name="connsiteX0" fmla="*/ 967561 w 975110"/>
              <a:gd name="connsiteY0" fmla="*/ 1406152 h 1406810"/>
              <a:gd name="connsiteX1" fmla="*/ 975110 w 975110"/>
              <a:gd name="connsiteY1" fmla="*/ 1406152 h 1406810"/>
              <a:gd name="connsiteX2" fmla="*/ 957412 w 975110"/>
              <a:gd name="connsiteY2" fmla="*/ 1349061 h 1406810"/>
              <a:gd name="connsiteX3" fmla="*/ 929310 w 975110"/>
              <a:gd name="connsiteY3" fmla="*/ 1293113 h 1406810"/>
              <a:gd name="connsiteX4" fmla="*/ 851033 w 975110"/>
              <a:gd name="connsiteY4" fmla="*/ 1196820 h 1406810"/>
              <a:gd name="connsiteX5" fmla="*/ 753408 w 975110"/>
              <a:gd name="connsiteY5" fmla="*/ 1122792 h 1406810"/>
              <a:gd name="connsiteX6" fmla="*/ 700251 w 975110"/>
              <a:gd name="connsiteY6" fmla="*/ 1093486 h 1406810"/>
              <a:gd name="connsiteX7" fmla="*/ 672848 w 975110"/>
              <a:gd name="connsiteY7" fmla="*/ 1080799 h 1406810"/>
              <a:gd name="connsiteX8" fmla="*/ 646268 w 975110"/>
              <a:gd name="connsiteY8" fmla="*/ 1068620 h 1406810"/>
              <a:gd name="connsiteX9" fmla="*/ 560252 w 975110"/>
              <a:gd name="connsiteY9" fmla="*/ 1003918 h 1406810"/>
              <a:gd name="connsiteX10" fmla="*/ 495422 w 975110"/>
              <a:gd name="connsiteY10" fmla="*/ 909972 h 1406810"/>
              <a:gd name="connsiteX11" fmla="*/ 447594 w 975110"/>
              <a:gd name="connsiteY11" fmla="*/ 802134 h 1406810"/>
              <a:gd name="connsiteX12" fmla="*/ 398686 w 975110"/>
              <a:gd name="connsiteY12" fmla="*/ 568571 h 1406810"/>
              <a:gd name="connsiteX13" fmla="*/ 368554 w 975110"/>
              <a:gd name="connsiteY13" fmla="*/ 448046 h 1406810"/>
              <a:gd name="connsiteX14" fmla="*/ 338234 w 975110"/>
              <a:gd name="connsiteY14" fmla="*/ 391970 h 1406810"/>
              <a:gd name="connsiteX15" fmla="*/ 293830 w 975110"/>
              <a:gd name="connsiteY15" fmla="*/ 348074 h 1406810"/>
              <a:gd name="connsiteX16" fmla="*/ 192018 w 975110"/>
              <a:gd name="connsiteY16" fmla="*/ 285719 h 1406810"/>
              <a:gd name="connsiteX17" fmla="*/ 143491 w 975110"/>
              <a:gd name="connsiteY17" fmla="*/ 254002 h 1406810"/>
              <a:gd name="connsiteX18" fmla="*/ 4634 w 975110"/>
              <a:gd name="connsiteY18" fmla="*/ 1598 h 1406810"/>
              <a:gd name="connsiteX19" fmla="*/ 2097 w 975110"/>
              <a:gd name="connsiteY19" fmla="*/ -559 h 1406810"/>
              <a:gd name="connsiteX20" fmla="*/ 3 w 975110"/>
              <a:gd name="connsiteY20" fmla="*/ 2042 h 1406810"/>
              <a:gd name="connsiteX21" fmla="*/ 8821 w 975110"/>
              <a:gd name="connsiteY21" fmla="*/ 62622 h 1406810"/>
              <a:gd name="connsiteX22" fmla="*/ 26836 w 975110"/>
              <a:gd name="connsiteY22" fmla="*/ 121171 h 1406810"/>
              <a:gd name="connsiteX23" fmla="*/ 54113 w 975110"/>
              <a:gd name="connsiteY23" fmla="*/ 175914 h 1406810"/>
              <a:gd name="connsiteX24" fmla="*/ 89953 w 975110"/>
              <a:gd name="connsiteY24" fmla="*/ 225203 h 1406810"/>
              <a:gd name="connsiteX25" fmla="*/ 133405 w 975110"/>
              <a:gd name="connsiteY25" fmla="*/ 267640 h 1406810"/>
              <a:gd name="connsiteX26" fmla="*/ 182503 w 975110"/>
              <a:gd name="connsiteY26" fmla="*/ 302529 h 1406810"/>
              <a:gd name="connsiteX27" fmla="*/ 279621 w 975110"/>
              <a:gd name="connsiteY27" fmla="*/ 367231 h 1406810"/>
              <a:gd name="connsiteX28" fmla="*/ 318569 w 975110"/>
              <a:gd name="connsiteY28" fmla="*/ 407892 h 1406810"/>
              <a:gd name="connsiteX29" fmla="*/ 343943 w 975110"/>
              <a:gd name="connsiteY29" fmla="*/ 458132 h 1406810"/>
              <a:gd name="connsiteX30" fmla="*/ 369316 w 975110"/>
              <a:gd name="connsiteY30" fmla="*/ 573518 h 1406810"/>
              <a:gd name="connsiteX31" fmla="*/ 384476 w 975110"/>
              <a:gd name="connsiteY31" fmla="*/ 694423 h 1406810"/>
              <a:gd name="connsiteX32" fmla="*/ 395641 w 975110"/>
              <a:gd name="connsiteY32" fmla="*/ 755637 h 1406810"/>
              <a:gd name="connsiteX33" fmla="*/ 413149 w 975110"/>
              <a:gd name="connsiteY33" fmla="*/ 815645 h 1406810"/>
              <a:gd name="connsiteX34" fmla="*/ 459519 w 975110"/>
              <a:gd name="connsiteY34" fmla="*/ 929826 h 1406810"/>
              <a:gd name="connsiteX35" fmla="*/ 526569 w 975110"/>
              <a:gd name="connsiteY35" fmla="*/ 1035635 h 1406810"/>
              <a:gd name="connsiteX36" fmla="*/ 548136 w 975110"/>
              <a:gd name="connsiteY36" fmla="*/ 1059105 h 1406810"/>
              <a:gd name="connsiteX37" fmla="*/ 572114 w 975110"/>
              <a:gd name="connsiteY37" fmla="*/ 1080419 h 1406810"/>
              <a:gd name="connsiteX38" fmla="*/ 598566 w 975110"/>
              <a:gd name="connsiteY38" fmla="*/ 1098878 h 1406810"/>
              <a:gd name="connsiteX39" fmla="*/ 612395 w 975110"/>
              <a:gd name="connsiteY39" fmla="*/ 1107188 h 1406810"/>
              <a:gd name="connsiteX40" fmla="*/ 626985 w 975110"/>
              <a:gd name="connsiteY40" fmla="*/ 1114102 h 1406810"/>
              <a:gd name="connsiteX41" fmla="*/ 654007 w 975110"/>
              <a:gd name="connsiteY41" fmla="*/ 1126282 h 1406810"/>
              <a:gd name="connsiteX42" fmla="*/ 679889 w 975110"/>
              <a:gd name="connsiteY42" fmla="*/ 1138271 h 1406810"/>
              <a:gd name="connsiteX43" fmla="*/ 730636 w 975110"/>
              <a:gd name="connsiteY43" fmla="*/ 1164532 h 1406810"/>
              <a:gd name="connsiteX44" fmla="*/ 902796 w 975110"/>
              <a:gd name="connsiteY44" fmla="*/ 1312206 h 1406810"/>
              <a:gd name="connsiteX45" fmla="*/ 952528 w 975110"/>
              <a:gd name="connsiteY45" fmla="*/ 1406152 h 14068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975110" h="1406810">
                <a:moveTo>
                  <a:pt x="967561" y="1406152"/>
                </a:moveTo>
                <a:cubicBezTo>
                  <a:pt x="970099" y="1406279"/>
                  <a:pt x="972573" y="1406279"/>
                  <a:pt x="975110" y="1406152"/>
                </a:cubicBezTo>
                <a:cubicBezTo>
                  <a:pt x="970797" y="1386678"/>
                  <a:pt x="964897" y="1367584"/>
                  <a:pt x="957412" y="1349061"/>
                </a:cubicBezTo>
                <a:cubicBezTo>
                  <a:pt x="949483" y="1329714"/>
                  <a:pt x="940095" y="1311001"/>
                  <a:pt x="929310" y="1293113"/>
                </a:cubicBezTo>
                <a:cubicBezTo>
                  <a:pt x="907617" y="1257716"/>
                  <a:pt x="881291" y="1225302"/>
                  <a:pt x="851033" y="1196820"/>
                </a:cubicBezTo>
                <a:cubicBezTo>
                  <a:pt x="820966" y="1169036"/>
                  <a:pt x="788297" y="1144233"/>
                  <a:pt x="753408" y="1122792"/>
                </a:cubicBezTo>
                <a:cubicBezTo>
                  <a:pt x="735901" y="1112516"/>
                  <a:pt x="718329" y="1102430"/>
                  <a:pt x="700251" y="1093486"/>
                </a:cubicBezTo>
                <a:cubicBezTo>
                  <a:pt x="691370" y="1088665"/>
                  <a:pt x="682109" y="1084606"/>
                  <a:pt x="672848" y="1080799"/>
                </a:cubicBezTo>
                <a:cubicBezTo>
                  <a:pt x="663586" y="1076993"/>
                  <a:pt x="653817" y="1072299"/>
                  <a:pt x="646268" y="1068620"/>
                </a:cubicBezTo>
                <a:cubicBezTo>
                  <a:pt x="613347" y="1053333"/>
                  <a:pt x="584040" y="1031321"/>
                  <a:pt x="560252" y="1003918"/>
                </a:cubicBezTo>
                <a:cubicBezTo>
                  <a:pt x="534815" y="975435"/>
                  <a:pt x="513057" y="943845"/>
                  <a:pt x="495422" y="909972"/>
                </a:cubicBezTo>
                <a:cubicBezTo>
                  <a:pt x="477091" y="875127"/>
                  <a:pt x="461105" y="839103"/>
                  <a:pt x="447594" y="802134"/>
                </a:cubicBezTo>
                <a:cubicBezTo>
                  <a:pt x="418540" y="729693"/>
                  <a:pt x="412007" y="649385"/>
                  <a:pt x="398686" y="568571"/>
                </a:cubicBezTo>
                <a:cubicBezTo>
                  <a:pt x="392723" y="527484"/>
                  <a:pt x="382637" y="487102"/>
                  <a:pt x="368554" y="448046"/>
                </a:cubicBezTo>
                <a:cubicBezTo>
                  <a:pt x="361450" y="427893"/>
                  <a:pt x="351174" y="408971"/>
                  <a:pt x="338234" y="391970"/>
                </a:cubicBezTo>
                <a:cubicBezTo>
                  <a:pt x="325356" y="375503"/>
                  <a:pt x="310450" y="360748"/>
                  <a:pt x="293830" y="348074"/>
                </a:cubicBezTo>
                <a:cubicBezTo>
                  <a:pt x="261225" y="323081"/>
                  <a:pt x="225638" y="305320"/>
                  <a:pt x="192018" y="285719"/>
                </a:cubicBezTo>
                <a:cubicBezTo>
                  <a:pt x="175208" y="276134"/>
                  <a:pt x="159033" y="265540"/>
                  <a:pt x="143491" y="254002"/>
                </a:cubicBezTo>
                <a:cubicBezTo>
                  <a:pt x="63945" y="193004"/>
                  <a:pt x="13578" y="101456"/>
                  <a:pt x="4634" y="1598"/>
                </a:cubicBezTo>
                <a:cubicBezTo>
                  <a:pt x="4508" y="317"/>
                  <a:pt x="3366" y="-635"/>
                  <a:pt x="2097" y="-559"/>
                </a:cubicBezTo>
                <a:cubicBezTo>
                  <a:pt x="828" y="-362"/>
                  <a:pt x="-60" y="761"/>
                  <a:pt x="3" y="2042"/>
                </a:cubicBezTo>
                <a:cubicBezTo>
                  <a:pt x="1589" y="22411"/>
                  <a:pt x="4508" y="42653"/>
                  <a:pt x="8821" y="62622"/>
                </a:cubicBezTo>
                <a:cubicBezTo>
                  <a:pt x="13388" y="82552"/>
                  <a:pt x="19415" y="102122"/>
                  <a:pt x="26836" y="121171"/>
                </a:cubicBezTo>
                <a:cubicBezTo>
                  <a:pt x="34512" y="140087"/>
                  <a:pt x="43646" y="158388"/>
                  <a:pt x="54113" y="175914"/>
                </a:cubicBezTo>
                <a:cubicBezTo>
                  <a:pt x="64770" y="193251"/>
                  <a:pt x="76758" y="209731"/>
                  <a:pt x="89953" y="225203"/>
                </a:cubicBezTo>
                <a:cubicBezTo>
                  <a:pt x="103338" y="240433"/>
                  <a:pt x="117864" y="254623"/>
                  <a:pt x="133405" y="267640"/>
                </a:cubicBezTo>
                <a:cubicBezTo>
                  <a:pt x="149073" y="280232"/>
                  <a:pt x="165440" y="291878"/>
                  <a:pt x="182503" y="302529"/>
                </a:cubicBezTo>
                <a:cubicBezTo>
                  <a:pt x="215996" y="323842"/>
                  <a:pt x="250314" y="342873"/>
                  <a:pt x="279621" y="367231"/>
                </a:cubicBezTo>
                <a:cubicBezTo>
                  <a:pt x="294274" y="379068"/>
                  <a:pt x="307405" y="392732"/>
                  <a:pt x="318569" y="407892"/>
                </a:cubicBezTo>
                <a:cubicBezTo>
                  <a:pt x="329607" y="423199"/>
                  <a:pt x="338170" y="440155"/>
                  <a:pt x="343943" y="458132"/>
                </a:cubicBezTo>
                <a:cubicBezTo>
                  <a:pt x="356249" y="495647"/>
                  <a:pt x="364749" y="534303"/>
                  <a:pt x="369316" y="573518"/>
                </a:cubicBezTo>
                <a:cubicBezTo>
                  <a:pt x="374708" y="613291"/>
                  <a:pt x="378451" y="653699"/>
                  <a:pt x="384476" y="694423"/>
                </a:cubicBezTo>
                <a:cubicBezTo>
                  <a:pt x="387331" y="714786"/>
                  <a:pt x="390820" y="735211"/>
                  <a:pt x="395641" y="755637"/>
                </a:cubicBezTo>
                <a:cubicBezTo>
                  <a:pt x="400398" y="775936"/>
                  <a:pt x="406235" y="795968"/>
                  <a:pt x="413149" y="815645"/>
                </a:cubicBezTo>
                <a:cubicBezTo>
                  <a:pt x="426089" y="854683"/>
                  <a:pt x="441567" y="892826"/>
                  <a:pt x="459519" y="929826"/>
                </a:cubicBezTo>
                <a:cubicBezTo>
                  <a:pt x="477407" y="967760"/>
                  <a:pt x="499927" y="1003283"/>
                  <a:pt x="526569" y="1035635"/>
                </a:cubicBezTo>
                <a:cubicBezTo>
                  <a:pt x="532912" y="1043944"/>
                  <a:pt x="540841" y="1051366"/>
                  <a:pt x="548136" y="1059105"/>
                </a:cubicBezTo>
                <a:cubicBezTo>
                  <a:pt x="555431" y="1066844"/>
                  <a:pt x="563804" y="1073695"/>
                  <a:pt x="572114" y="1080419"/>
                </a:cubicBezTo>
                <a:cubicBezTo>
                  <a:pt x="580551" y="1087079"/>
                  <a:pt x="589368" y="1093296"/>
                  <a:pt x="598566" y="1098878"/>
                </a:cubicBezTo>
                <a:lnTo>
                  <a:pt x="612395" y="1107188"/>
                </a:lnTo>
                <a:lnTo>
                  <a:pt x="626985" y="1114102"/>
                </a:lnTo>
                <a:cubicBezTo>
                  <a:pt x="637198" y="1118923"/>
                  <a:pt x="645063" y="1122285"/>
                  <a:pt x="654007" y="1126282"/>
                </a:cubicBezTo>
                <a:cubicBezTo>
                  <a:pt x="662952" y="1130278"/>
                  <a:pt x="671389" y="1134020"/>
                  <a:pt x="679889" y="1138271"/>
                </a:cubicBezTo>
                <a:cubicBezTo>
                  <a:pt x="697206" y="1146263"/>
                  <a:pt x="713953" y="1155334"/>
                  <a:pt x="730636" y="1164532"/>
                </a:cubicBezTo>
                <a:cubicBezTo>
                  <a:pt x="796924" y="1201768"/>
                  <a:pt x="857504" y="1250105"/>
                  <a:pt x="902796" y="1312206"/>
                </a:cubicBezTo>
                <a:cubicBezTo>
                  <a:pt x="924046" y="1340815"/>
                  <a:pt x="940792" y="1372468"/>
                  <a:pt x="952528" y="1406152"/>
                </a:cubicBezTo>
                <a:close/>
              </a:path>
            </a:pathLst>
          </a:custGeom>
          <a:solidFill>
            <a:schemeClr val="accent3">
              <a:lumMod val="40000"/>
              <a:lumOff val="60000"/>
            </a:schemeClr>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8" name="任意多边形: 形状 36"/>
          <p:cNvSpPr/>
          <p:nvPr>
            <p:custDataLst>
              <p:tags r:id="rId16"/>
            </p:custDataLst>
          </p:nvPr>
        </p:nvSpPr>
        <p:spPr>
          <a:xfrm>
            <a:off x="11731625" y="5457825"/>
            <a:ext cx="466090" cy="1400175"/>
          </a:xfrm>
          <a:custGeom>
            <a:avLst/>
            <a:gdLst>
              <a:gd name="connsiteX0" fmla="*/ 642453 w 642903"/>
              <a:gd name="connsiteY0" fmla="*/ 1859620 h 1930221"/>
              <a:gd name="connsiteX1" fmla="*/ 642453 w 642903"/>
              <a:gd name="connsiteY1" fmla="*/ 1150556 h 1930221"/>
              <a:gd name="connsiteX2" fmla="*/ 642453 w 642903"/>
              <a:gd name="connsiteY2" fmla="*/ 788983 h 1930221"/>
              <a:gd name="connsiteX3" fmla="*/ 642453 w 642903"/>
              <a:gd name="connsiteY3" fmla="*/ 611368 h 1930221"/>
              <a:gd name="connsiteX4" fmla="*/ 642453 w 642903"/>
              <a:gd name="connsiteY4" fmla="*/ 434831 h 1930221"/>
              <a:gd name="connsiteX5" fmla="*/ 549269 w 642903"/>
              <a:gd name="connsiteY5" fmla="*/ 250872 h 1930221"/>
              <a:gd name="connsiteX6" fmla="*/ 305936 w 642903"/>
              <a:gd name="connsiteY6" fmla="*/ -9 h 1930221"/>
              <a:gd name="connsiteX7" fmla="*/ 78462 w 642903"/>
              <a:gd name="connsiteY7" fmla="*/ 240216 h 1930221"/>
              <a:gd name="connsiteX8" fmla="*/ 124769 w 642903"/>
              <a:gd name="connsiteY8" fmla="*/ 408316 h 1930221"/>
              <a:gd name="connsiteX9" fmla="*/ 11412 w 642903"/>
              <a:gd name="connsiteY9" fmla="*/ 682033 h 1930221"/>
              <a:gd name="connsiteX10" fmla="*/ 54294 w 642903"/>
              <a:gd name="connsiteY10" fmla="*/ 951691 h 1930221"/>
              <a:gd name="connsiteX11" fmla="*/ 145067 w 642903"/>
              <a:gd name="connsiteY11" fmla="*/ 1063017 h 1930221"/>
              <a:gd name="connsiteX12" fmla="*/ 151728 w 642903"/>
              <a:gd name="connsiteY12" fmla="*/ 1281293 h 1930221"/>
              <a:gd name="connsiteX13" fmla="*/ 84361 w 642903"/>
              <a:gd name="connsiteY13" fmla="*/ 1474005 h 1930221"/>
              <a:gd name="connsiteX14" fmla="*/ 109354 w 642903"/>
              <a:gd name="connsiteY14" fmla="*/ 1828030 h 1930221"/>
              <a:gd name="connsiteX15" fmla="*/ 178180 w 642903"/>
              <a:gd name="connsiteY15" fmla="*/ 1929525 h 1930221"/>
              <a:gd name="connsiteX16" fmla="*/ 642453 w 642903"/>
              <a:gd name="connsiteY16" fmla="*/ 1928637 h 1930221"/>
              <a:gd name="connsiteX17" fmla="*/ 642453 w 642903"/>
              <a:gd name="connsiteY17" fmla="*/ 1859620 h 19302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42903" h="1930221">
                <a:moveTo>
                  <a:pt x="642453" y="1859620"/>
                </a:moveTo>
                <a:cubicBezTo>
                  <a:pt x="642453" y="1621173"/>
                  <a:pt x="642453" y="1389131"/>
                  <a:pt x="642453" y="1150556"/>
                </a:cubicBezTo>
                <a:cubicBezTo>
                  <a:pt x="642453" y="1030031"/>
                  <a:pt x="642453" y="909507"/>
                  <a:pt x="642453" y="788983"/>
                </a:cubicBezTo>
                <a:cubicBezTo>
                  <a:pt x="642453" y="731004"/>
                  <a:pt x="643278" y="669346"/>
                  <a:pt x="642453" y="611368"/>
                </a:cubicBezTo>
                <a:cubicBezTo>
                  <a:pt x="641628" y="556180"/>
                  <a:pt x="642453" y="489891"/>
                  <a:pt x="642453" y="434831"/>
                </a:cubicBezTo>
                <a:cubicBezTo>
                  <a:pt x="594941" y="391125"/>
                  <a:pt x="568299" y="350020"/>
                  <a:pt x="549269" y="250872"/>
                </a:cubicBezTo>
                <a:cubicBezTo>
                  <a:pt x="524973" y="124005"/>
                  <a:pt x="427856" y="9824"/>
                  <a:pt x="305936" y="-9"/>
                </a:cubicBezTo>
                <a:cubicBezTo>
                  <a:pt x="184016" y="-9841"/>
                  <a:pt x="57593" y="112714"/>
                  <a:pt x="78462" y="240216"/>
                </a:cubicBezTo>
                <a:cubicBezTo>
                  <a:pt x="87913" y="298131"/>
                  <a:pt x="123437" y="349386"/>
                  <a:pt x="124769" y="408316"/>
                </a:cubicBezTo>
                <a:cubicBezTo>
                  <a:pt x="127179" y="510381"/>
                  <a:pt x="36722" y="587136"/>
                  <a:pt x="11412" y="682033"/>
                </a:cubicBezTo>
                <a:cubicBezTo>
                  <a:pt x="-12883" y="773315"/>
                  <a:pt x="1707" y="876204"/>
                  <a:pt x="54294" y="951691"/>
                </a:cubicBezTo>
                <a:cubicBezTo>
                  <a:pt x="81760" y="991210"/>
                  <a:pt x="117728" y="1023180"/>
                  <a:pt x="145067" y="1063017"/>
                </a:cubicBezTo>
                <a:cubicBezTo>
                  <a:pt x="190993" y="1130701"/>
                  <a:pt x="181542" y="1207139"/>
                  <a:pt x="151728" y="1281293"/>
                </a:cubicBezTo>
                <a:cubicBezTo>
                  <a:pt x="125530" y="1346376"/>
                  <a:pt x="100981" y="1410254"/>
                  <a:pt x="84361" y="1474005"/>
                </a:cubicBezTo>
                <a:cubicBezTo>
                  <a:pt x="54040" y="1590153"/>
                  <a:pt x="49853" y="1705984"/>
                  <a:pt x="109354" y="1828030"/>
                </a:cubicBezTo>
                <a:cubicBezTo>
                  <a:pt x="130668" y="1871610"/>
                  <a:pt x="144497" y="1896031"/>
                  <a:pt x="178180" y="1929525"/>
                </a:cubicBezTo>
                <a:cubicBezTo>
                  <a:pt x="337589" y="1930286"/>
                  <a:pt x="478540" y="1927494"/>
                  <a:pt x="642453" y="1928637"/>
                </a:cubicBezTo>
                <a:cubicBezTo>
                  <a:pt x="643468" y="1904976"/>
                  <a:pt x="642453" y="1883091"/>
                  <a:pt x="642453" y="1859620"/>
                </a:cubicBezTo>
                <a:close/>
              </a:path>
            </a:pathLst>
          </a:custGeom>
          <a:solidFill>
            <a:schemeClr val="accent4"/>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9" name="任意多边形: 形状 37"/>
          <p:cNvSpPr/>
          <p:nvPr>
            <p:custDataLst>
              <p:tags r:id="rId17"/>
            </p:custDataLst>
          </p:nvPr>
        </p:nvSpPr>
        <p:spPr>
          <a:xfrm>
            <a:off x="11802110" y="5559425"/>
            <a:ext cx="394970" cy="1297305"/>
          </a:xfrm>
          <a:custGeom>
            <a:avLst/>
            <a:gdLst>
              <a:gd name="connsiteX0" fmla="*/ 441357 w 545135"/>
              <a:gd name="connsiteY0" fmla="*/ 1642578 h 1789038"/>
              <a:gd name="connsiteX1" fmla="*/ 444783 w 545135"/>
              <a:gd name="connsiteY1" fmla="*/ 1599887 h 1789038"/>
              <a:gd name="connsiteX2" fmla="*/ 451126 w 545135"/>
              <a:gd name="connsiteY2" fmla="*/ 1482280 h 1789038"/>
              <a:gd name="connsiteX3" fmla="*/ 453220 w 545135"/>
              <a:gd name="connsiteY3" fmla="*/ 1364611 h 1789038"/>
              <a:gd name="connsiteX4" fmla="*/ 416174 w 545135"/>
              <a:gd name="connsiteY4" fmla="*/ 896722 h 1789038"/>
              <a:gd name="connsiteX5" fmla="*/ 393275 w 545135"/>
              <a:gd name="connsiteY5" fmla="*/ 745242 h 1789038"/>
              <a:gd name="connsiteX6" fmla="*/ 481385 w 545135"/>
              <a:gd name="connsiteY6" fmla="*/ 710162 h 1789038"/>
              <a:gd name="connsiteX7" fmla="*/ 544819 w 545135"/>
              <a:gd name="connsiteY7" fmla="*/ 661382 h 1789038"/>
              <a:gd name="connsiteX8" fmla="*/ 544375 w 545135"/>
              <a:gd name="connsiteY8" fmla="*/ 643367 h 1789038"/>
              <a:gd name="connsiteX9" fmla="*/ 473265 w 545135"/>
              <a:gd name="connsiteY9" fmla="*/ 695319 h 1789038"/>
              <a:gd name="connsiteX10" fmla="*/ 392514 w 545135"/>
              <a:gd name="connsiteY10" fmla="*/ 742387 h 1789038"/>
              <a:gd name="connsiteX11" fmla="*/ 327494 w 545135"/>
              <a:gd name="connsiteY11" fmla="*/ 437904 h 1789038"/>
              <a:gd name="connsiteX12" fmla="*/ 295777 w 545135"/>
              <a:gd name="connsiteY12" fmla="*/ 326007 h 1789038"/>
              <a:gd name="connsiteX13" fmla="*/ 259175 w 545135"/>
              <a:gd name="connsiteY13" fmla="*/ 216012 h 1789038"/>
              <a:gd name="connsiteX14" fmla="*/ 252832 w 545135"/>
              <a:gd name="connsiteY14" fmla="*/ 196982 h 1789038"/>
              <a:gd name="connsiteX15" fmla="*/ 252832 w 545135"/>
              <a:gd name="connsiteY15" fmla="*/ 196982 h 1789038"/>
              <a:gd name="connsiteX16" fmla="*/ 303579 w 545135"/>
              <a:gd name="connsiteY16" fmla="*/ 167993 h 1789038"/>
              <a:gd name="connsiteX17" fmla="*/ 357434 w 545135"/>
              <a:gd name="connsiteY17" fmla="*/ 61614 h 1789038"/>
              <a:gd name="connsiteX18" fmla="*/ 351091 w 545135"/>
              <a:gd name="connsiteY18" fmla="*/ 2621 h 1789038"/>
              <a:gd name="connsiteX19" fmla="*/ 350077 w 545135"/>
              <a:gd name="connsiteY19" fmla="*/ 1986 h 1789038"/>
              <a:gd name="connsiteX20" fmla="*/ 349315 w 545135"/>
              <a:gd name="connsiteY20" fmla="*/ 3065 h 1789038"/>
              <a:gd name="connsiteX21" fmla="*/ 349315 w 545135"/>
              <a:gd name="connsiteY21" fmla="*/ 3065 h 1789038"/>
              <a:gd name="connsiteX22" fmla="*/ 348681 w 545135"/>
              <a:gd name="connsiteY22" fmla="*/ 60155 h 1789038"/>
              <a:gd name="connsiteX23" fmla="*/ 327303 w 545135"/>
              <a:gd name="connsiteY23" fmla="*/ 111664 h 1789038"/>
              <a:gd name="connsiteX24" fmla="*/ 291526 w 545135"/>
              <a:gd name="connsiteY24" fmla="*/ 153720 h 1789038"/>
              <a:gd name="connsiteX25" fmla="*/ 252641 w 545135"/>
              <a:gd name="connsiteY25" fmla="*/ 195079 h 1789038"/>
              <a:gd name="connsiteX26" fmla="*/ 240970 w 545135"/>
              <a:gd name="connsiteY26" fmla="*/ 161078 h 1789038"/>
              <a:gd name="connsiteX27" fmla="*/ 219402 w 545135"/>
              <a:gd name="connsiteY27" fmla="*/ 107540 h 1789038"/>
              <a:gd name="connsiteX28" fmla="*/ 174998 w 545135"/>
              <a:gd name="connsiteY28" fmla="*/ 1098 h 1789038"/>
              <a:gd name="connsiteX29" fmla="*/ 171510 w 545135"/>
              <a:gd name="connsiteY29" fmla="*/ -367 h 1789038"/>
              <a:gd name="connsiteX30" fmla="*/ 171510 w 545135"/>
              <a:gd name="connsiteY30" fmla="*/ -361 h 1789038"/>
              <a:gd name="connsiteX31" fmla="*/ 169924 w 545135"/>
              <a:gd name="connsiteY31" fmla="*/ 3382 h 1789038"/>
              <a:gd name="connsiteX32" fmla="*/ 169924 w 545135"/>
              <a:gd name="connsiteY32" fmla="*/ 3382 h 1789038"/>
              <a:gd name="connsiteX33" fmla="*/ 208873 w 545135"/>
              <a:gd name="connsiteY33" fmla="*/ 111854 h 1789038"/>
              <a:gd name="connsiteX34" fmla="*/ 225111 w 545135"/>
              <a:gd name="connsiteY34" fmla="*/ 158161 h 1789038"/>
              <a:gd name="connsiteX35" fmla="*/ 182928 w 545135"/>
              <a:gd name="connsiteY35" fmla="*/ 135515 h 1789038"/>
              <a:gd name="connsiteX36" fmla="*/ 137446 w 545135"/>
              <a:gd name="connsiteY36" fmla="*/ 107794 h 1789038"/>
              <a:gd name="connsiteX37" fmla="*/ 103192 w 545135"/>
              <a:gd name="connsiteY37" fmla="*/ 66182 h 1789038"/>
              <a:gd name="connsiteX38" fmla="*/ 87143 w 545135"/>
              <a:gd name="connsiteY38" fmla="*/ 12072 h 1789038"/>
              <a:gd name="connsiteX39" fmla="*/ 87143 w 545135"/>
              <a:gd name="connsiteY39" fmla="*/ 12072 h 1789038"/>
              <a:gd name="connsiteX40" fmla="*/ 86127 w 545135"/>
              <a:gd name="connsiteY40" fmla="*/ 11248 h 1789038"/>
              <a:gd name="connsiteX41" fmla="*/ 85366 w 545135"/>
              <a:gd name="connsiteY41" fmla="*/ 12263 h 1789038"/>
              <a:gd name="connsiteX42" fmla="*/ 127867 w 545135"/>
              <a:gd name="connsiteY42" fmla="*/ 120100 h 1789038"/>
              <a:gd name="connsiteX43" fmla="*/ 175125 w 545135"/>
              <a:gd name="connsiteY43" fmla="*/ 153593 h 1789038"/>
              <a:gd name="connsiteX44" fmla="*/ 226888 w 545135"/>
              <a:gd name="connsiteY44" fmla="*/ 163743 h 1789038"/>
              <a:gd name="connsiteX45" fmla="*/ 227839 w 545135"/>
              <a:gd name="connsiteY45" fmla="*/ 166534 h 1789038"/>
              <a:gd name="connsiteX46" fmla="*/ 243951 w 545135"/>
              <a:gd name="connsiteY46" fmla="*/ 221975 h 1789038"/>
              <a:gd name="connsiteX47" fmla="*/ 275097 w 545135"/>
              <a:gd name="connsiteY47" fmla="*/ 333048 h 1789038"/>
              <a:gd name="connsiteX48" fmla="*/ 301232 w 545135"/>
              <a:gd name="connsiteY48" fmla="*/ 445643 h 1789038"/>
              <a:gd name="connsiteX49" fmla="*/ 358893 w 545135"/>
              <a:gd name="connsiteY49" fmla="*/ 779306 h 1789038"/>
              <a:gd name="connsiteX50" fmla="*/ 275542 w 545135"/>
              <a:gd name="connsiteY50" fmla="*/ 768458 h 1789038"/>
              <a:gd name="connsiteX51" fmla="*/ 171383 w 545135"/>
              <a:gd name="connsiteY51" fmla="*/ 742704 h 1789038"/>
              <a:gd name="connsiteX52" fmla="*/ 76866 w 545135"/>
              <a:gd name="connsiteY52" fmla="*/ 690498 h 1789038"/>
              <a:gd name="connsiteX53" fmla="*/ 1507 w 545135"/>
              <a:gd name="connsiteY53" fmla="*/ 609810 h 1789038"/>
              <a:gd name="connsiteX54" fmla="*/ 238 w 545135"/>
              <a:gd name="connsiteY54" fmla="*/ 609798 h 1789038"/>
              <a:gd name="connsiteX55" fmla="*/ 238 w 545135"/>
              <a:gd name="connsiteY55" fmla="*/ 609810 h 1789038"/>
              <a:gd name="connsiteX56" fmla="*/ 238 w 545135"/>
              <a:gd name="connsiteY56" fmla="*/ 611142 h 1789038"/>
              <a:gd name="connsiteX57" fmla="*/ 71411 w 545135"/>
              <a:gd name="connsiteY57" fmla="*/ 698491 h 1789038"/>
              <a:gd name="connsiteX58" fmla="*/ 166182 w 545135"/>
              <a:gd name="connsiteY58" fmla="*/ 757484 h 1789038"/>
              <a:gd name="connsiteX59" fmla="*/ 272941 w 545135"/>
              <a:gd name="connsiteY59" fmla="*/ 787996 h 1789038"/>
              <a:gd name="connsiteX60" fmla="*/ 360289 w 545135"/>
              <a:gd name="connsiteY60" fmla="*/ 787996 h 1789038"/>
              <a:gd name="connsiteX61" fmla="*/ 372976 w 545135"/>
              <a:gd name="connsiteY61" fmla="*/ 903699 h 1789038"/>
              <a:gd name="connsiteX62" fmla="*/ 398666 w 545135"/>
              <a:gd name="connsiteY62" fmla="*/ 1367402 h 1789038"/>
              <a:gd name="connsiteX63" fmla="*/ 406659 w 545135"/>
              <a:gd name="connsiteY63" fmla="*/ 1609338 h 1789038"/>
              <a:gd name="connsiteX64" fmla="*/ 301042 w 545135"/>
              <a:gd name="connsiteY64" fmla="*/ 1596652 h 1789038"/>
              <a:gd name="connsiteX65" fmla="*/ 196884 w 545135"/>
              <a:gd name="connsiteY65" fmla="*/ 1570898 h 1789038"/>
              <a:gd name="connsiteX66" fmla="*/ 102367 w 545135"/>
              <a:gd name="connsiteY66" fmla="*/ 1518692 h 1789038"/>
              <a:gd name="connsiteX67" fmla="*/ 27007 w 545135"/>
              <a:gd name="connsiteY67" fmla="*/ 1438003 h 1789038"/>
              <a:gd name="connsiteX68" fmla="*/ 25739 w 545135"/>
              <a:gd name="connsiteY68" fmla="*/ 1437496 h 1789038"/>
              <a:gd name="connsiteX69" fmla="*/ 25294 w 545135"/>
              <a:gd name="connsiteY69" fmla="*/ 1438764 h 1789038"/>
              <a:gd name="connsiteX70" fmla="*/ 25485 w 545135"/>
              <a:gd name="connsiteY70" fmla="*/ 1439082 h 1789038"/>
              <a:gd name="connsiteX71" fmla="*/ 96658 w 545135"/>
              <a:gd name="connsiteY71" fmla="*/ 1526431 h 1789038"/>
              <a:gd name="connsiteX72" fmla="*/ 191428 w 545135"/>
              <a:gd name="connsiteY72" fmla="*/ 1585424 h 1789038"/>
              <a:gd name="connsiteX73" fmla="*/ 298187 w 545135"/>
              <a:gd name="connsiteY73" fmla="*/ 1615936 h 1789038"/>
              <a:gd name="connsiteX74" fmla="*/ 406723 w 545135"/>
              <a:gd name="connsiteY74" fmla="*/ 1612066 h 1789038"/>
              <a:gd name="connsiteX75" fmla="*/ 410656 w 545135"/>
              <a:gd name="connsiteY75" fmla="*/ 1788476 h 1789038"/>
              <a:gd name="connsiteX76" fmla="*/ 414842 w 545135"/>
              <a:gd name="connsiteY76" fmla="*/ 1788476 h 1789038"/>
              <a:gd name="connsiteX77" fmla="*/ 424231 w 545135"/>
              <a:gd name="connsiteY77" fmla="*/ 1788476 h 1789038"/>
              <a:gd name="connsiteX78" fmla="*/ 441168 w 545135"/>
              <a:gd name="connsiteY78" fmla="*/ 1649492 h 1789038"/>
              <a:gd name="connsiteX79" fmla="*/ 530736 w 545135"/>
              <a:gd name="connsiteY79" fmla="*/ 1637820 h 1789038"/>
              <a:gd name="connsiteX80" fmla="*/ 545136 w 545135"/>
              <a:gd name="connsiteY80" fmla="*/ 1632619 h 1789038"/>
              <a:gd name="connsiteX81" fmla="*/ 545136 w 545135"/>
              <a:gd name="connsiteY81" fmla="*/ 1611812 h 1789038"/>
              <a:gd name="connsiteX82" fmla="*/ 525661 w 545135"/>
              <a:gd name="connsiteY82" fmla="*/ 1619298 h 1789038"/>
              <a:gd name="connsiteX83" fmla="*/ 441357 w 545135"/>
              <a:gd name="connsiteY83" fmla="*/ 1642578 h 178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Lst>
            <a:rect l="l" t="t" r="r" b="b"/>
            <a:pathLst>
              <a:path w="545135" h="1789038">
                <a:moveTo>
                  <a:pt x="441357" y="1642578"/>
                </a:moveTo>
                <a:cubicBezTo>
                  <a:pt x="442563" y="1628368"/>
                  <a:pt x="443831" y="1614159"/>
                  <a:pt x="444783" y="1599887"/>
                </a:cubicBezTo>
                <a:cubicBezTo>
                  <a:pt x="448463" y="1560748"/>
                  <a:pt x="449033" y="1521546"/>
                  <a:pt x="451126" y="1482280"/>
                </a:cubicBezTo>
                <a:cubicBezTo>
                  <a:pt x="453220" y="1443015"/>
                  <a:pt x="452458" y="1403876"/>
                  <a:pt x="453220" y="1364611"/>
                </a:cubicBezTo>
                <a:cubicBezTo>
                  <a:pt x="453854" y="1207548"/>
                  <a:pt x="436156" y="1051564"/>
                  <a:pt x="416174" y="896722"/>
                </a:cubicBezTo>
                <a:cubicBezTo>
                  <a:pt x="409831" y="845975"/>
                  <a:pt x="402029" y="795228"/>
                  <a:pt x="393275" y="745242"/>
                </a:cubicBezTo>
                <a:cubicBezTo>
                  <a:pt x="424231" y="738023"/>
                  <a:pt x="453918" y="726199"/>
                  <a:pt x="481385" y="710162"/>
                </a:cubicBezTo>
                <a:cubicBezTo>
                  <a:pt x="504791" y="697051"/>
                  <a:pt x="526169" y="680621"/>
                  <a:pt x="544819" y="661382"/>
                </a:cubicBezTo>
                <a:cubicBezTo>
                  <a:pt x="544375" y="656181"/>
                  <a:pt x="544819" y="649203"/>
                  <a:pt x="544375" y="643367"/>
                </a:cubicBezTo>
                <a:cubicBezTo>
                  <a:pt x="522173" y="662613"/>
                  <a:pt x="498385" y="679987"/>
                  <a:pt x="473265" y="695319"/>
                </a:cubicBezTo>
                <a:cubicBezTo>
                  <a:pt x="447130" y="712357"/>
                  <a:pt x="420234" y="728070"/>
                  <a:pt x="392514" y="742387"/>
                </a:cubicBezTo>
                <a:cubicBezTo>
                  <a:pt x="374626" y="639941"/>
                  <a:pt x="352487" y="538510"/>
                  <a:pt x="327494" y="437904"/>
                </a:cubicBezTo>
                <a:lnTo>
                  <a:pt x="295777" y="326007"/>
                </a:lnTo>
                <a:cubicBezTo>
                  <a:pt x="285310" y="288771"/>
                  <a:pt x="271291" y="252677"/>
                  <a:pt x="259175" y="216012"/>
                </a:cubicBezTo>
                <a:lnTo>
                  <a:pt x="252832" y="196982"/>
                </a:lnTo>
                <a:cubicBezTo>
                  <a:pt x="252832" y="196982"/>
                  <a:pt x="252832" y="196982"/>
                  <a:pt x="252832" y="196982"/>
                </a:cubicBezTo>
                <a:cubicBezTo>
                  <a:pt x="271672" y="191153"/>
                  <a:pt x="288990" y="181257"/>
                  <a:pt x="303579" y="167993"/>
                </a:cubicBezTo>
                <a:cubicBezTo>
                  <a:pt x="333203" y="139740"/>
                  <a:pt x="352170" y="102193"/>
                  <a:pt x="357434" y="61614"/>
                </a:cubicBezTo>
                <a:cubicBezTo>
                  <a:pt x="359147" y="41721"/>
                  <a:pt x="356991" y="21689"/>
                  <a:pt x="351091" y="2621"/>
                </a:cubicBezTo>
                <a:cubicBezTo>
                  <a:pt x="350964" y="2177"/>
                  <a:pt x="350520" y="1904"/>
                  <a:pt x="350077" y="1986"/>
                </a:cubicBezTo>
                <a:cubicBezTo>
                  <a:pt x="349569" y="2107"/>
                  <a:pt x="349252" y="2570"/>
                  <a:pt x="349315" y="3065"/>
                </a:cubicBezTo>
                <a:lnTo>
                  <a:pt x="349315" y="3065"/>
                </a:lnTo>
                <a:cubicBezTo>
                  <a:pt x="352740" y="21962"/>
                  <a:pt x="352550" y="41341"/>
                  <a:pt x="348681" y="60155"/>
                </a:cubicBezTo>
                <a:cubicBezTo>
                  <a:pt x="344748" y="78488"/>
                  <a:pt x="337516" y="95938"/>
                  <a:pt x="327303" y="111664"/>
                </a:cubicBezTo>
                <a:cubicBezTo>
                  <a:pt x="316393" y="126520"/>
                  <a:pt x="304467" y="140577"/>
                  <a:pt x="291526" y="153720"/>
                </a:cubicBezTo>
                <a:cubicBezTo>
                  <a:pt x="278840" y="167485"/>
                  <a:pt x="266153" y="180807"/>
                  <a:pt x="252641" y="195079"/>
                </a:cubicBezTo>
                <a:lnTo>
                  <a:pt x="240970" y="161078"/>
                </a:lnTo>
                <a:cubicBezTo>
                  <a:pt x="234626" y="142873"/>
                  <a:pt x="226507" y="125429"/>
                  <a:pt x="219402" y="107540"/>
                </a:cubicBezTo>
                <a:lnTo>
                  <a:pt x="174998" y="1098"/>
                </a:lnTo>
                <a:cubicBezTo>
                  <a:pt x="174428" y="-266"/>
                  <a:pt x="172905" y="-919"/>
                  <a:pt x="171510" y="-367"/>
                </a:cubicBezTo>
                <a:cubicBezTo>
                  <a:pt x="171510" y="-367"/>
                  <a:pt x="171510" y="-361"/>
                  <a:pt x="171510" y="-361"/>
                </a:cubicBezTo>
                <a:cubicBezTo>
                  <a:pt x="170051" y="255"/>
                  <a:pt x="169353" y="1910"/>
                  <a:pt x="169924" y="3382"/>
                </a:cubicBezTo>
                <a:lnTo>
                  <a:pt x="169924" y="3382"/>
                </a:lnTo>
                <a:lnTo>
                  <a:pt x="208873" y="111854"/>
                </a:lnTo>
                <a:cubicBezTo>
                  <a:pt x="214201" y="127332"/>
                  <a:pt x="220101" y="142556"/>
                  <a:pt x="225111" y="158161"/>
                </a:cubicBezTo>
                <a:cubicBezTo>
                  <a:pt x="210586" y="150485"/>
                  <a:pt x="196503" y="143254"/>
                  <a:pt x="182928" y="135515"/>
                </a:cubicBezTo>
                <a:cubicBezTo>
                  <a:pt x="167069" y="127440"/>
                  <a:pt x="151909" y="118172"/>
                  <a:pt x="137446" y="107794"/>
                </a:cubicBezTo>
                <a:cubicBezTo>
                  <a:pt x="123427" y="96300"/>
                  <a:pt x="111755" y="82160"/>
                  <a:pt x="103192" y="66182"/>
                </a:cubicBezTo>
                <a:cubicBezTo>
                  <a:pt x="94374" y="49359"/>
                  <a:pt x="88919" y="30982"/>
                  <a:pt x="87143" y="12072"/>
                </a:cubicBezTo>
                <a:lnTo>
                  <a:pt x="87143" y="12072"/>
                </a:lnTo>
                <a:cubicBezTo>
                  <a:pt x="87079" y="11571"/>
                  <a:pt x="86635" y="11210"/>
                  <a:pt x="86127" y="11248"/>
                </a:cubicBezTo>
                <a:cubicBezTo>
                  <a:pt x="85684" y="11368"/>
                  <a:pt x="85366" y="11787"/>
                  <a:pt x="85366" y="12263"/>
                </a:cubicBezTo>
                <a:cubicBezTo>
                  <a:pt x="83337" y="52651"/>
                  <a:pt x="98814" y="91949"/>
                  <a:pt x="127867" y="120100"/>
                </a:cubicBezTo>
                <a:cubicBezTo>
                  <a:pt x="141252" y="134272"/>
                  <a:pt x="157301" y="145658"/>
                  <a:pt x="175125" y="153593"/>
                </a:cubicBezTo>
                <a:cubicBezTo>
                  <a:pt x="191492" y="160495"/>
                  <a:pt x="209126" y="163946"/>
                  <a:pt x="226888" y="163743"/>
                </a:cubicBezTo>
                <a:cubicBezTo>
                  <a:pt x="226888" y="164694"/>
                  <a:pt x="227585" y="165582"/>
                  <a:pt x="227839" y="166534"/>
                </a:cubicBezTo>
                <a:lnTo>
                  <a:pt x="243951" y="221975"/>
                </a:lnTo>
                <a:cubicBezTo>
                  <a:pt x="254227" y="259084"/>
                  <a:pt x="266407" y="295495"/>
                  <a:pt x="275097" y="333048"/>
                </a:cubicBezTo>
                <a:lnTo>
                  <a:pt x="301232" y="445643"/>
                </a:lnTo>
                <a:cubicBezTo>
                  <a:pt x="324513" y="555955"/>
                  <a:pt x="344431" y="667218"/>
                  <a:pt x="358893" y="779306"/>
                </a:cubicBezTo>
                <a:cubicBezTo>
                  <a:pt x="330792" y="776768"/>
                  <a:pt x="302945" y="773470"/>
                  <a:pt x="275542" y="768458"/>
                </a:cubicBezTo>
                <a:cubicBezTo>
                  <a:pt x="240145" y="762762"/>
                  <a:pt x="205320" y="754148"/>
                  <a:pt x="171383" y="742704"/>
                </a:cubicBezTo>
                <a:cubicBezTo>
                  <a:pt x="137383" y="730271"/>
                  <a:pt x="105475" y="712662"/>
                  <a:pt x="76866" y="690498"/>
                </a:cubicBezTo>
                <a:cubicBezTo>
                  <a:pt x="47116" y="669184"/>
                  <a:pt x="23392" y="640132"/>
                  <a:pt x="1507" y="609810"/>
                </a:cubicBezTo>
                <a:cubicBezTo>
                  <a:pt x="1190" y="609461"/>
                  <a:pt x="619" y="609455"/>
                  <a:pt x="238" y="609798"/>
                </a:cubicBezTo>
                <a:cubicBezTo>
                  <a:pt x="238" y="609804"/>
                  <a:pt x="238" y="609804"/>
                  <a:pt x="238" y="609810"/>
                </a:cubicBezTo>
                <a:cubicBezTo>
                  <a:pt x="-79" y="610203"/>
                  <a:pt x="-79" y="610749"/>
                  <a:pt x="238" y="611142"/>
                </a:cubicBezTo>
                <a:cubicBezTo>
                  <a:pt x="20157" y="642859"/>
                  <a:pt x="42422" y="674576"/>
                  <a:pt x="71411" y="698491"/>
                </a:cubicBezTo>
                <a:cubicBezTo>
                  <a:pt x="99829" y="722881"/>
                  <a:pt x="131737" y="742774"/>
                  <a:pt x="166182" y="757484"/>
                </a:cubicBezTo>
                <a:cubicBezTo>
                  <a:pt x="200055" y="772816"/>
                  <a:pt x="236022" y="783099"/>
                  <a:pt x="272941" y="787996"/>
                </a:cubicBezTo>
                <a:cubicBezTo>
                  <a:pt x="301930" y="791453"/>
                  <a:pt x="331300" y="791453"/>
                  <a:pt x="360289" y="787996"/>
                </a:cubicBezTo>
                <a:cubicBezTo>
                  <a:pt x="365110" y="826437"/>
                  <a:pt x="369360" y="865005"/>
                  <a:pt x="372976" y="903699"/>
                </a:cubicBezTo>
                <a:cubicBezTo>
                  <a:pt x="388010" y="1057781"/>
                  <a:pt x="391372" y="1212750"/>
                  <a:pt x="398666" y="1367402"/>
                </a:cubicBezTo>
                <a:cubicBezTo>
                  <a:pt x="402156" y="1447963"/>
                  <a:pt x="404630" y="1528524"/>
                  <a:pt x="406659" y="1609338"/>
                </a:cubicBezTo>
                <a:cubicBezTo>
                  <a:pt x="371263" y="1607055"/>
                  <a:pt x="335994" y="1602804"/>
                  <a:pt x="301042" y="1596652"/>
                </a:cubicBezTo>
                <a:cubicBezTo>
                  <a:pt x="265646" y="1590942"/>
                  <a:pt x="230821" y="1582379"/>
                  <a:pt x="196884" y="1570898"/>
                </a:cubicBezTo>
                <a:cubicBezTo>
                  <a:pt x="162883" y="1558464"/>
                  <a:pt x="130976" y="1540830"/>
                  <a:pt x="102367" y="1518692"/>
                </a:cubicBezTo>
                <a:cubicBezTo>
                  <a:pt x="72617" y="1497377"/>
                  <a:pt x="48892" y="1468325"/>
                  <a:pt x="27007" y="1438003"/>
                </a:cubicBezTo>
                <a:cubicBezTo>
                  <a:pt x="26817" y="1437496"/>
                  <a:pt x="26246" y="1437306"/>
                  <a:pt x="25739" y="1437496"/>
                </a:cubicBezTo>
                <a:cubicBezTo>
                  <a:pt x="25294" y="1437750"/>
                  <a:pt x="25041" y="1438321"/>
                  <a:pt x="25294" y="1438764"/>
                </a:cubicBezTo>
                <a:cubicBezTo>
                  <a:pt x="25294" y="1438891"/>
                  <a:pt x="25421" y="1439018"/>
                  <a:pt x="25485" y="1439082"/>
                </a:cubicBezTo>
                <a:cubicBezTo>
                  <a:pt x="45403" y="1470799"/>
                  <a:pt x="67669" y="1502516"/>
                  <a:pt x="96658" y="1526431"/>
                </a:cubicBezTo>
                <a:cubicBezTo>
                  <a:pt x="125076" y="1550789"/>
                  <a:pt x="156983" y="1570707"/>
                  <a:pt x="191428" y="1585424"/>
                </a:cubicBezTo>
                <a:cubicBezTo>
                  <a:pt x="225302" y="1600775"/>
                  <a:pt x="261269" y="1611051"/>
                  <a:pt x="298187" y="1615936"/>
                </a:cubicBezTo>
                <a:cubicBezTo>
                  <a:pt x="334344" y="1620439"/>
                  <a:pt x="371009" y="1619107"/>
                  <a:pt x="406723" y="1612066"/>
                </a:cubicBezTo>
                <a:cubicBezTo>
                  <a:pt x="408182" y="1671504"/>
                  <a:pt x="409640" y="1728785"/>
                  <a:pt x="410656" y="1788476"/>
                </a:cubicBezTo>
                <a:cubicBezTo>
                  <a:pt x="411925" y="1788476"/>
                  <a:pt x="413511" y="1788476"/>
                  <a:pt x="414842" y="1788476"/>
                </a:cubicBezTo>
                <a:lnTo>
                  <a:pt x="424231" y="1788476"/>
                </a:lnTo>
                <a:cubicBezTo>
                  <a:pt x="431653" y="1741218"/>
                  <a:pt x="436917" y="1697068"/>
                  <a:pt x="441168" y="1649492"/>
                </a:cubicBezTo>
                <a:cubicBezTo>
                  <a:pt x="471489" y="1650570"/>
                  <a:pt x="501747" y="1646637"/>
                  <a:pt x="530736" y="1637820"/>
                </a:cubicBezTo>
                <a:cubicBezTo>
                  <a:pt x="537080" y="1636045"/>
                  <a:pt x="539236" y="1634775"/>
                  <a:pt x="545136" y="1632619"/>
                </a:cubicBezTo>
                <a:lnTo>
                  <a:pt x="545136" y="1611812"/>
                </a:lnTo>
                <a:cubicBezTo>
                  <a:pt x="537333" y="1614857"/>
                  <a:pt x="533464" y="1616379"/>
                  <a:pt x="525661" y="1619298"/>
                </a:cubicBezTo>
                <a:cubicBezTo>
                  <a:pt x="498195" y="1629257"/>
                  <a:pt x="470030" y="1637059"/>
                  <a:pt x="441357" y="1642578"/>
                </a:cubicBezTo>
                <a:close/>
              </a:path>
            </a:pathLst>
          </a:custGeom>
          <a:solidFill>
            <a:schemeClr val="accent4">
              <a:lumMod val="40000"/>
              <a:lumOff val="60000"/>
            </a:schemeClr>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54" name="同侧圆角矩形 53"/>
          <p:cNvSpPr/>
          <p:nvPr>
            <p:custDataLst>
              <p:tags r:id="rId18"/>
            </p:custDataLst>
          </p:nvPr>
        </p:nvSpPr>
        <p:spPr>
          <a:xfrm rot="5400000">
            <a:off x="4942205" y="-3637280"/>
            <a:ext cx="575310" cy="9361170"/>
          </a:xfrm>
          <a:prstGeom prst="round2SameRect">
            <a:avLst>
              <a:gd name="adj1" fmla="val 10651"/>
              <a:gd name="adj2" fmla="val 0"/>
            </a:avLst>
          </a:prstGeom>
          <a:solidFill>
            <a:schemeClr val="accent4">
              <a:lumMod val="60000"/>
              <a:lumOff val="40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a:cs typeface="微软雅黑" panose="020B0503020204020204" charset="-122"/>
              <a:sym typeface="+mn-ea"/>
            </a:endParaRPr>
          </a:p>
        </p:txBody>
      </p:sp>
      <p:sp>
        <p:nvSpPr>
          <p:cNvPr id="55" name="矩形 54"/>
          <p:cNvSpPr/>
          <p:nvPr>
            <p:custDataLst>
              <p:tags r:id="rId19"/>
            </p:custDataLst>
          </p:nvPr>
        </p:nvSpPr>
        <p:spPr>
          <a:xfrm>
            <a:off x="548640" y="755015"/>
            <a:ext cx="100330" cy="575945"/>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微软雅黑" panose="020B0503020204020204" charset="-122"/>
            </a:endParaRPr>
          </a:p>
        </p:txBody>
      </p:sp>
      <p:sp>
        <p:nvSpPr>
          <p:cNvPr id="7" name="标题"/>
          <p:cNvSpPr txBox="1">
            <a:spLocks noGrp="1"/>
          </p:cNvSpPr>
          <p:nvPr>
            <p:ph type="title" idx="1"/>
            <p:custDataLst>
              <p:tags r:id="rId20"/>
            </p:custDataLst>
          </p:nvPr>
        </p:nvSpPr>
        <p:spPr>
          <a:xfrm>
            <a:off x="689610" y="781685"/>
            <a:ext cx="9091295" cy="538480"/>
          </a:xfrm>
          <a:prstGeom prst="rect">
            <a:avLst/>
          </a:prstGeom>
          <a:noFill/>
          <a:ln>
            <a:noFill/>
            <a:prstDash val="sysDash"/>
          </a:ln>
        </p:spPr>
        <p:txBody>
          <a:bodyPr wrap="square" rtlCol="0" anchor="ctr" anchorCtr="0">
            <a:normAutofit/>
          </a:bodyPr>
          <a:lstStyle>
            <a:lvl1pPr marL="0" marR="0" algn="l" defTabSz="914400" rtl="0" eaLnBrk="1" fontAlgn="auto" latinLnBrk="0" hangingPunct="1">
              <a:lnSpc>
                <a:spcPct val="100000"/>
              </a:lnSpc>
              <a:buClrTx/>
              <a:buSzTx/>
              <a:buFontTx/>
              <a:buNone/>
              <a:defRPr kumimoji="0" lang="zh-CN" altLang="en-US" sz="2400" b="1" i="0" u="none" strike="noStrike" kern="1200" cap="none" spc="300" normalizeH="0" baseline="0" noProof="1" dirty="0">
                <a:solidFill>
                  <a:schemeClr val="tx1"/>
                </a:solidFill>
                <a:effectLst>
                  <a:outerShdw blurRad="38100" dist="19050" dir="2700000" algn="tl" rotWithShape="0">
                    <a:schemeClr val="dk1">
                      <a:alpha val="40000"/>
                    </a:schemeClr>
                  </a:outerShdw>
                </a:effectLst>
                <a:latin typeface="+mj-ea"/>
                <a:ea typeface="+mj-ea"/>
                <a:cs typeface="微软雅黑" panose="020B0503020204020204" charset="-122"/>
              </a:defRPr>
            </a:lvl1pPr>
          </a:lstStyle>
          <a:p>
            <a:pPr lvl="0"/>
            <a:r>
              <a:rPr dirty="0">
                <a:sym typeface="+mn-ea"/>
              </a:rPr>
              <a:t>单击此处编辑母版标题样式</a:t>
            </a:r>
            <a:endParaRPr dirty="0">
              <a:sym typeface="+mn-ea"/>
            </a:endParaRPr>
          </a:p>
        </p:txBody>
      </p:sp>
      <p:sp>
        <p:nvSpPr>
          <p:cNvPr id="4" name="日期占位符 3"/>
          <p:cNvSpPr>
            <a:spLocks noGrp="1"/>
          </p:cNvSpPr>
          <p:nvPr>
            <p:ph type="dt" sz="half" idx="10"/>
            <p:custDataLst>
              <p:tags r:id="rId21"/>
            </p:custDataLst>
          </p:nvPr>
        </p:nvSpPr>
        <p:spPr>
          <a:xfrm>
            <a:off x="612000" y="6314400"/>
            <a:ext cx="2700000" cy="316800"/>
          </a:xfrm>
        </p:spPr>
        <p:txBody>
          <a:bodyPr/>
          <a:lstStyle/>
          <a:p>
            <a:fld id="{760FBDFE-C587-4B4C-A407-44438C67B59E}" type="datetimeFigureOut">
              <a:rPr lang="zh-CN" altLang="en-US" smtClean="0"/>
            </a:fld>
            <a:endParaRPr lang="zh-CN" altLang="en-US"/>
          </a:p>
        </p:txBody>
      </p:sp>
      <p:sp>
        <p:nvSpPr>
          <p:cNvPr id="6" name="灯片编号占位符 5"/>
          <p:cNvSpPr>
            <a:spLocks noGrp="1"/>
          </p:cNvSpPr>
          <p:nvPr>
            <p:ph type="sldNum" sz="quarter" idx="12"/>
            <p:custDataLst>
              <p:tags r:id="rId22"/>
            </p:custDataLst>
          </p:nvPr>
        </p:nvSpPr>
        <p:spPr>
          <a:xfrm>
            <a:off x="8877600" y="6314400"/>
            <a:ext cx="2700000" cy="316800"/>
          </a:xfrm>
        </p:spPr>
        <p:txBody>
          <a:bodyPr/>
          <a:lstStyle/>
          <a:p>
            <a:fld id="{49AE70B2-8BF9-45C0-BB95-33D1B9D3A854}" type="slidenum">
              <a:rPr lang="zh-CN" altLang="en-US" smtClean="0"/>
            </a:fld>
            <a:endParaRPr lang="zh-CN" altLang="en-US" dirty="0"/>
          </a:p>
        </p:txBody>
      </p:sp>
    </p:spTree>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showMasterSp="0" userDrawn="1">
  <p:cSld name="目录">
    <p:spTree>
      <p:nvGrpSpPr>
        <p:cNvPr id="1" name=""/>
        <p:cNvGrpSpPr/>
        <p:nvPr/>
      </p:nvGrpSpPr>
      <p:grpSpPr>
        <a:xfrm>
          <a:off x="0" y="0"/>
          <a:ext cx="0" cy="0"/>
          <a:chOff x="0" y="0"/>
          <a:chExt cx="0" cy="0"/>
        </a:xfrm>
      </p:grpSpPr>
      <p:sp>
        <p:nvSpPr>
          <p:cNvPr id="19" name="矩形 18"/>
          <p:cNvSpPr/>
          <p:nvPr>
            <p:custDataLst>
              <p:tags r:id="rId2"/>
            </p:custDataLst>
          </p:nvPr>
        </p:nvSpPr>
        <p:spPr>
          <a:xfrm>
            <a:off x="-5715" y="0"/>
            <a:ext cx="12190730" cy="6861175"/>
          </a:xfrm>
          <a:prstGeom prst="rect">
            <a:avLst/>
          </a:prstGeom>
          <a:solidFill>
            <a:schemeClr val="accent3">
              <a:lumMod val="20000"/>
              <a:lumOff val="80000"/>
              <a:alpha val="50000"/>
            </a:schemeClr>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normAutofit/>
          </a:bodyPr>
          <a:lstStyle/>
          <a:p>
            <a:pPr algn="ctr"/>
            <a:endParaRPr lang="zh-CN" altLang="en-US">
              <a:solidFill>
                <a:schemeClr val="lt1"/>
              </a:solidFill>
              <a:cs typeface="微软雅黑" panose="020B0503020204020204" charset="-122"/>
            </a:endParaRPr>
          </a:p>
        </p:txBody>
      </p:sp>
      <p:sp>
        <p:nvSpPr>
          <p:cNvPr id="20" name="任意多边形: 形状 2"/>
          <p:cNvSpPr/>
          <p:nvPr>
            <p:custDataLst>
              <p:tags r:id="rId3"/>
            </p:custDataLst>
          </p:nvPr>
        </p:nvSpPr>
        <p:spPr>
          <a:xfrm>
            <a:off x="18732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1" name="任意多边形: 形状 3"/>
          <p:cNvSpPr/>
          <p:nvPr>
            <p:custDataLst>
              <p:tags r:id="rId4"/>
            </p:custDataLst>
          </p:nvPr>
        </p:nvSpPr>
        <p:spPr>
          <a:xfrm>
            <a:off x="49022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3" name="任意多边形: 形状 4"/>
          <p:cNvSpPr/>
          <p:nvPr>
            <p:custDataLst>
              <p:tags r:id="rId5"/>
            </p:custDataLst>
          </p:nvPr>
        </p:nvSpPr>
        <p:spPr>
          <a:xfrm>
            <a:off x="79248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6" name="任意多边形: 形状 5"/>
          <p:cNvSpPr/>
          <p:nvPr>
            <p:custDataLst>
              <p:tags r:id="rId6"/>
            </p:custDataLst>
          </p:nvPr>
        </p:nvSpPr>
        <p:spPr>
          <a:xfrm>
            <a:off x="109537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9" name="任意多边形: 形状 6"/>
          <p:cNvSpPr/>
          <p:nvPr>
            <p:custDataLst>
              <p:tags r:id="rId7"/>
            </p:custDataLst>
          </p:nvPr>
        </p:nvSpPr>
        <p:spPr>
          <a:xfrm>
            <a:off x="139763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0" name="任意多边形: 形状 7"/>
          <p:cNvSpPr/>
          <p:nvPr>
            <p:custDataLst>
              <p:tags r:id="rId8"/>
            </p:custDataLst>
          </p:nvPr>
        </p:nvSpPr>
        <p:spPr>
          <a:xfrm>
            <a:off x="170053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2" name="任意多边形: 形状 8"/>
          <p:cNvSpPr/>
          <p:nvPr>
            <p:custDataLst>
              <p:tags r:id="rId9"/>
            </p:custDataLst>
          </p:nvPr>
        </p:nvSpPr>
        <p:spPr>
          <a:xfrm>
            <a:off x="200342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3" name="任意多边形: 形状 9"/>
          <p:cNvSpPr/>
          <p:nvPr>
            <p:custDataLst>
              <p:tags r:id="rId10"/>
            </p:custDataLst>
          </p:nvPr>
        </p:nvSpPr>
        <p:spPr>
          <a:xfrm>
            <a:off x="230568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4" name="任意多边形: 形状 10"/>
          <p:cNvSpPr/>
          <p:nvPr>
            <p:custDataLst>
              <p:tags r:id="rId11"/>
            </p:custDataLst>
          </p:nvPr>
        </p:nvSpPr>
        <p:spPr>
          <a:xfrm>
            <a:off x="260858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5" name="任意多边形: 形状 11"/>
          <p:cNvSpPr/>
          <p:nvPr>
            <p:custDataLst>
              <p:tags r:id="rId12"/>
            </p:custDataLst>
          </p:nvPr>
        </p:nvSpPr>
        <p:spPr>
          <a:xfrm>
            <a:off x="291084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8" name="任意多边形: 形状 12"/>
          <p:cNvSpPr/>
          <p:nvPr>
            <p:custDataLst>
              <p:tags r:id="rId13"/>
            </p:custDataLst>
          </p:nvPr>
        </p:nvSpPr>
        <p:spPr>
          <a:xfrm>
            <a:off x="321373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0" name="任意多边形: 形状 13"/>
          <p:cNvSpPr/>
          <p:nvPr>
            <p:custDataLst>
              <p:tags r:id="rId14"/>
            </p:custDataLst>
          </p:nvPr>
        </p:nvSpPr>
        <p:spPr>
          <a:xfrm>
            <a:off x="351663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2" name="任意多边形: 形状 14"/>
          <p:cNvSpPr/>
          <p:nvPr>
            <p:custDataLst>
              <p:tags r:id="rId15"/>
            </p:custDataLst>
          </p:nvPr>
        </p:nvSpPr>
        <p:spPr>
          <a:xfrm>
            <a:off x="381889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4" name="任意多边形: 形状 15"/>
          <p:cNvSpPr/>
          <p:nvPr>
            <p:custDataLst>
              <p:tags r:id="rId16"/>
            </p:custDataLst>
          </p:nvPr>
        </p:nvSpPr>
        <p:spPr>
          <a:xfrm>
            <a:off x="412178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5" name="任意多边形: 形状 16"/>
          <p:cNvSpPr/>
          <p:nvPr>
            <p:custDataLst>
              <p:tags r:id="rId17"/>
            </p:custDataLst>
          </p:nvPr>
        </p:nvSpPr>
        <p:spPr>
          <a:xfrm>
            <a:off x="442404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7" name="任意多边形: 形状 17"/>
          <p:cNvSpPr/>
          <p:nvPr>
            <p:custDataLst>
              <p:tags r:id="rId18"/>
            </p:custDataLst>
          </p:nvPr>
        </p:nvSpPr>
        <p:spPr>
          <a:xfrm>
            <a:off x="472694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9" name="任意多边形: 形状 18"/>
          <p:cNvSpPr/>
          <p:nvPr>
            <p:custDataLst>
              <p:tags r:id="rId19"/>
            </p:custDataLst>
          </p:nvPr>
        </p:nvSpPr>
        <p:spPr>
          <a:xfrm>
            <a:off x="502983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50" name="任意多边形: 形状 19"/>
          <p:cNvSpPr/>
          <p:nvPr>
            <p:custDataLst>
              <p:tags r:id="rId20"/>
            </p:custDataLst>
          </p:nvPr>
        </p:nvSpPr>
        <p:spPr>
          <a:xfrm>
            <a:off x="533209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52" name="任意多边形: 形状 20"/>
          <p:cNvSpPr/>
          <p:nvPr>
            <p:custDataLst>
              <p:tags r:id="rId21"/>
            </p:custDataLst>
          </p:nvPr>
        </p:nvSpPr>
        <p:spPr>
          <a:xfrm>
            <a:off x="563499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53" name="任意多边形: 形状 21"/>
          <p:cNvSpPr/>
          <p:nvPr>
            <p:custDataLst>
              <p:tags r:id="rId22"/>
            </p:custDataLst>
          </p:nvPr>
        </p:nvSpPr>
        <p:spPr>
          <a:xfrm>
            <a:off x="593788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81" name="任意多边形: 形状 22"/>
          <p:cNvSpPr/>
          <p:nvPr>
            <p:custDataLst>
              <p:tags r:id="rId23"/>
            </p:custDataLst>
          </p:nvPr>
        </p:nvSpPr>
        <p:spPr>
          <a:xfrm>
            <a:off x="624014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82" name="任意多边形: 形状 23"/>
          <p:cNvSpPr/>
          <p:nvPr>
            <p:custDataLst>
              <p:tags r:id="rId24"/>
            </p:custDataLst>
          </p:nvPr>
        </p:nvSpPr>
        <p:spPr>
          <a:xfrm>
            <a:off x="654304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83" name="任意多边形: 形状 24"/>
          <p:cNvSpPr/>
          <p:nvPr>
            <p:custDataLst>
              <p:tags r:id="rId25"/>
            </p:custDataLst>
          </p:nvPr>
        </p:nvSpPr>
        <p:spPr>
          <a:xfrm>
            <a:off x="684530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84" name="任意多边形: 形状 25"/>
          <p:cNvSpPr/>
          <p:nvPr>
            <p:custDataLst>
              <p:tags r:id="rId26"/>
            </p:custDataLst>
          </p:nvPr>
        </p:nvSpPr>
        <p:spPr>
          <a:xfrm>
            <a:off x="714819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85" name="任意多边形: 形状 26"/>
          <p:cNvSpPr/>
          <p:nvPr>
            <p:custDataLst>
              <p:tags r:id="rId27"/>
            </p:custDataLst>
          </p:nvPr>
        </p:nvSpPr>
        <p:spPr>
          <a:xfrm>
            <a:off x="745109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86" name="任意多边形: 形状 27"/>
          <p:cNvSpPr/>
          <p:nvPr>
            <p:custDataLst>
              <p:tags r:id="rId28"/>
            </p:custDataLst>
          </p:nvPr>
        </p:nvSpPr>
        <p:spPr>
          <a:xfrm>
            <a:off x="775335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88" name="任意多边形: 形状 28"/>
          <p:cNvSpPr/>
          <p:nvPr>
            <p:custDataLst>
              <p:tags r:id="rId29"/>
            </p:custDataLst>
          </p:nvPr>
        </p:nvSpPr>
        <p:spPr>
          <a:xfrm>
            <a:off x="805878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89" name="任意多边形: 形状 29"/>
          <p:cNvSpPr/>
          <p:nvPr>
            <p:custDataLst>
              <p:tags r:id="rId30"/>
            </p:custDataLst>
          </p:nvPr>
        </p:nvSpPr>
        <p:spPr>
          <a:xfrm>
            <a:off x="836104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00" name="任意多边形: 形状 30"/>
          <p:cNvSpPr/>
          <p:nvPr>
            <p:custDataLst>
              <p:tags r:id="rId31"/>
            </p:custDataLst>
          </p:nvPr>
        </p:nvSpPr>
        <p:spPr>
          <a:xfrm>
            <a:off x="866394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01" name="任意多边形: 形状 31"/>
          <p:cNvSpPr/>
          <p:nvPr>
            <p:custDataLst>
              <p:tags r:id="rId32"/>
            </p:custDataLst>
          </p:nvPr>
        </p:nvSpPr>
        <p:spPr>
          <a:xfrm>
            <a:off x="896683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02" name="任意多边形: 形状 32"/>
          <p:cNvSpPr/>
          <p:nvPr>
            <p:custDataLst>
              <p:tags r:id="rId33"/>
            </p:custDataLst>
          </p:nvPr>
        </p:nvSpPr>
        <p:spPr>
          <a:xfrm>
            <a:off x="926909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03" name="任意多边形: 形状 33"/>
          <p:cNvSpPr/>
          <p:nvPr>
            <p:custDataLst>
              <p:tags r:id="rId34"/>
            </p:custDataLst>
          </p:nvPr>
        </p:nvSpPr>
        <p:spPr>
          <a:xfrm>
            <a:off x="957199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04" name="任意多边形: 形状 34"/>
          <p:cNvSpPr/>
          <p:nvPr>
            <p:custDataLst>
              <p:tags r:id="rId35"/>
            </p:custDataLst>
          </p:nvPr>
        </p:nvSpPr>
        <p:spPr>
          <a:xfrm>
            <a:off x="987425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05" name="任意多边形: 形状 35"/>
          <p:cNvSpPr/>
          <p:nvPr>
            <p:custDataLst>
              <p:tags r:id="rId36"/>
            </p:custDataLst>
          </p:nvPr>
        </p:nvSpPr>
        <p:spPr>
          <a:xfrm>
            <a:off x="1017714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06" name="任意多边形: 形状 36"/>
          <p:cNvSpPr/>
          <p:nvPr>
            <p:custDataLst>
              <p:tags r:id="rId37"/>
            </p:custDataLst>
          </p:nvPr>
        </p:nvSpPr>
        <p:spPr>
          <a:xfrm>
            <a:off x="1048004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07" name="任意多边形: 形状 37"/>
          <p:cNvSpPr/>
          <p:nvPr>
            <p:custDataLst>
              <p:tags r:id="rId38"/>
            </p:custDataLst>
          </p:nvPr>
        </p:nvSpPr>
        <p:spPr>
          <a:xfrm>
            <a:off x="1078230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08" name="任意多边形: 形状 38"/>
          <p:cNvSpPr/>
          <p:nvPr>
            <p:custDataLst>
              <p:tags r:id="rId39"/>
            </p:custDataLst>
          </p:nvPr>
        </p:nvSpPr>
        <p:spPr>
          <a:xfrm>
            <a:off x="1108519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09" name="任意多边形: 形状 39"/>
          <p:cNvSpPr/>
          <p:nvPr>
            <p:custDataLst>
              <p:tags r:id="rId40"/>
            </p:custDataLst>
          </p:nvPr>
        </p:nvSpPr>
        <p:spPr>
          <a:xfrm>
            <a:off x="1138809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10" name="任意多边形: 形状 40"/>
          <p:cNvSpPr/>
          <p:nvPr>
            <p:custDataLst>
              <p:tags r:id="rId41"/>
            </p:custDataLst>
          </p:nvPr>
        </p:nvSpPr>
        <p:spPr>
          <a:xfrm>
            <a:off x="1168781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11" name="任意多边形: 形状 41"/>
          <p:cNvSpPr/>
          <p:nvPr>
            <p:custDataLst>
              <p:tags r:id="rId42"/>
            </p:custDataLst>
          </p:nvPr>
        </p:nvSpPr>
        <p:spPr>
          <a:xfrm>
            <a:off x="1199070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pic>
        <p:nvPicPr>
          <p:cNvPr id="119" name="图片 118" descr="资源 2@4x-8"/>
          <p:cNvPicPr>
            <a:picLocks noChangeAspect="1"/>
          </p:cNvPicPr>
          <p:nvPr>
            <p:custDataLst>
              <p:tags r:id="rId43"/>
            </p:custDataLst>
          </p:nvPr>
        </p:nvPicPr>
        <p:blipFill>
          <a:blip r:embed="rId44"/>
          <a:stretch>
            <a:fillRect/>
          </a:stretch>
        </p:blipFill>
        <p:spPr>
          <a:xfrm>
            <a:off x="4080510" y="0"/>
            <a:ext cx="1064260" cy="1348105"/>
          </a:xfrm>
          <a:prstGeom prst="rect">
            <a:avLst/>
          </a:prstGeom>
        </p:spPr>
      </p:pic>
      <p:pic>
        <p:nvPicPr>
          <p:cNvPr id="120" name="图片 119" descr="资源 3@4x-8"/>
          <p:cNvPicPr>
            <a:picLocks noChangeAspect="1"/>
          </p:cNvPicPr>
          <p:nvPr>
            <p:custDataLst>
              <p:tags r:id="rId45"/>
            </p:custDataLst>
          </p:nvPr>
        </p:nvPicPr>
        <p:blipFill>
          <a:blip r:embed="rId46"/>
          <a:stretch>
            <a:fillRect/>
          </a:stretch>
        </p:blipFill>
        <p:spPr>
          <a:xfrm>
            <a:off x="7215505" y="0"/>
            <a:ext cx="4989830" cy="2374900"/>
          </a:xfrm>
          <a:prstGeom prst="rect">
            <a:avLst/>
          </a:prstGeom>
        </p:spPr>
      </p:pic>
      <p:pic>
        <p:nvPicPr>
          <p:cNvPr id="121" name="图片 120" descr="资源 4@4x-8"/>
          <p:cNvPicPr>
            <a:picLocks noChangeAspect="1"/>
          </p:cNvPicPr>
          <p:nvPr>
            <p:custDataLst>
              <p:tags r:id="rId47"/>
            </p:custDataLst>
          </p:nvPr>
        </p:nvPicPr>
        <p:blipFill>
          <a:blip r:embed="rId48"/>
          <a:stretch>
            <a:fillRect/>
          </a:stretch>
        </p:blipFill>
        <p:spPr>
          <a:xfrm>
            <a:off x="1905" y="-9525"/>
            <a:ext cx="3096260" cy="2460625"/>
          </a:xfrm>
          <a:prstGeom prst="rect">
            <a:avLst/>
          </a:prstGeom>
        </p:spPr>
      </p:pic>
      <p:pic>
        <p:nvPicPr>
          <p:cNvPr id="133" name="图片 132" descr="资源 6@4x-8"/>
          <p:cNvPicPr>
            <a:picLocks noChangeAspect="1"/>
          </p:cNvPicPr>
          <p:nvPr>
            <p:custDataLst>
              <p:tags r:id="rId49"/>
            </p:custDataLst>
          </p:nvPr>
        </p:nvPicPr>
        <p:blipFill>
          <a:blip r:embed="rId50"/>
          <a:stretch>
            <a:fillRect/>
          </a:stretch>
        </p:blipFill>
        <p:spPr>
          <a:xfrm>
            <a:off x="7169150" y="55880"/>
            <a:ext cx="1387475" cy="2757170"/>
          </a:xfrm>
          <a:prstGeom prst="rect">
            <a:avLst/>
          </a:prstGeom>
        </p:spPr>
      </p:pic>
      <p:sp>
        <p:nvSpPr>
          <p:cNvPr id="8" name="矩形: 单圆角 3"/>
          <p:cNvSpPr/>
          <p:nvPr>
            <p:custDataLst>
              <p:tags r:id="rId51"/>
            </p:custDataLst>
          </p:nvPr>
        </p:nvSpPr>
        <p:spPr>
          <a:xfrm>
            <a:off x="-5715" y="884420"/>
            <a:ext cx="10879345" cy="5381469"/>
          </a:xfrm>
          <a:prstGeom prst="round1Rect">
            <a:avLst>
              <a:gd name="adj" fmla="val 32968"/>
            </a:avLst>
          </a:prstGeom>
          <a:solidFill>
            <a:schemeClr val="bg1"/>
          </a:solidFill>
          <a:ln>
            <a:noFill/>
            <a:prstDash val="solid"/>
          </a:ln>
          <a:effectLst>
            <a:outerShdw blurRad="254000" algn="ctr" rotWithShape="0">
              <a:schemeClr val="accent2">
                <a:lumMod val="75000"/>
                <a:alpha val="1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ctr"/>
            <a:endParaRPr lang="zh-CN" altLang="en-US">
              <a:cs typeface="微软雅黑" panose="020B0503020204020204" charset="-122"/>
            </a:endParaRPr>
          </a:p>
        </p:txBody>
      </p:sp>
      <p:pic>
        <p:nvPicPr>
          <p:cNvPr id="87" name="图片 86" descr="资源 8@4x-8"/>
          <p:cNvPicPr>
            <a:picLocks noChangeAspect="1"/>
          </p:cNvPicPr>
          <p:nvPr>
            <p:custDataLst>
              <p:tags r:id="rId52"/>
            </p:custDataLst>
          </p:nvPr>
        </p:nvPicPr>
        <p:blipFill>
          <a:blip r:embed="rId53"/>
          <a:stretch>
            <a:fillRect/>
          </a:stretch>
        </p:blipFill>
        <p:spPr>
          <a:xfrm>
            <a:off x="7510145" y="3788410"/>
            <a:ext cx="4177665" cy="2866390"/>
          </a:xfrm>
          <a:prstGeom prst="rect">
            <a:avLst/>
          </a:prstGeom>
        </p:spPr>
      </p:pic>
      <p:sp>
        <p:nvSpPr>
          <p:cNvPr id="94" name="任意多边形: 形状 32"/>
          <p:cNvSpPr/>
          <p:nvPr>
            <p:custDataLst>
              <p:tags r:id="rId54"/>
            </p:custDataLst>
          </p:nvPr>
        </p:nvSpPr>
        <p:spPr>
          <a:xfrm>
            <a:off x="9921875" y="6045200"/>
            <a:ext cx="1945640" cy="814705"/>
          </a:xfrm>
          <a:custGeom>
            <a:avLst/>
            <a:gdLst>
              <a:gd name="connsiteX0" fmla="*/ 460340 w 1945648"/>
              <a:gd name="connsiteY0" fmla="*/ 809996 h 814500"/>
              <a:gd name="connsiteX1" fmla="*/ 955125 w 1945648"/>
              <a:gd name="connsiteY1" fmla="*/ 809996 h 814500"/>
              <a:gd name="connsiteX2" fmla="*/ 1441536 w 1945648"/>
              <a:gd name="connsiteY2" fmla="*/ 809996 h 814500"/>
              <a:gd name="connsiteX3" fmla="*/ 1917798 w 1945648"/>
              <a:gd name="connsiteY3" fmla="*/ 809996 h 814500"/>
              <a:gd name="connsiteX4" fmla="*/ 1917798 w 1945648"/>
              <a:gd name="connsiteY4" fmla="*/ 809996 h 814500"/>
              <a:gd name="connsiteX5" fmla="*/ 1584453 w 1945648"/>
              <a:gd name="connsiteY5" fmla="*/ 16058 h 814500"/>
              <a:gd name="connsiteX6" fmla="*/ 1129695 w 1945648"/>
              <a:gd name="connsiteY6" fmla="*/ 214923 h 814500"/>
              <a:gd name="connsiteX7" fmla="*/ 935397 w 1945648"/>
              <a:gd name="connsiteY7" fmla="*/ 612907 h 814500"/>
              <a:gd name="connsiteX8" fmla="*/ 665486 w 1945648"/>
              <a:gd name="connsiteY8" fmla="*/ 724551 h 814500"/>
              <a:gd name="connsiteX9" fmla="*/ 2411 w 1945648"/>
              <a:gd name="connsiteY9" fmla="*/ 807015 h 814500"/>
              <a:gd name="connsiteX10" fmla="*/ 0 w 1945648"/>
              <a:gd name="connsiteY10" fmla="*/ 810187 h 814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945648" h="814500">
                <a:moveTo>
                  <a:pt x="460340" y="809996"/>
                </a:moveTo>
                <a:lnTo>
                  <a:pt x="955125" y="809996"/>
                </a:lnTo>
                <a:cubicBezTo>
                  <a:pt x="1114471" y="809996"/>
                  <a:pt x="1285616" y="810377"/>
                  <a:pt x="1441536" y="809996"/>
                </a:cubicBezTo>
                <a:cubicBezTo>
                  <a:pt x="1600121" y="809996"/>
                  <a:pt x="1759213" y="812216"/>
                  <a:pt x="1917798" y="809996"/>
                </a:cubicBezTo>
                <a:cubicBezTo>
                  <a:pt x="1922873" y="796866"/>
                  <a:pt x="1913421" y="823508"/>
                  <a:pt x="1917798" y="809996"/>
                </a:cubicBezTo>
                <a:cubicBezTo>
                  <a:pt x="2002419" y="547697"/>
                  <a:pt x="1895025" y="123832"/>
                  <a:pt x="1584453" y="16058"/>
                </a:cubicBezTo>
                <a:cubicBezTo>
                  <a:pt x="1413181" y="-43444"/>
                  <a:pt x="1222880" y="64711"/>
                  <a:pt x="1129695" y="214923"/>
                </a:cubicBezTo>
                <a:cubicBezTo>
                  <a:pt x="1024712" y="384418"/>
                  <a:pt x="1050720" y="504182"/>
                  <a:pt x="935397" y="612907"/>
                </a:cubicBezTo>
                <a:cubicBezTo>
                  <a:pt x="845575" y="697465"/>
                  <a:pt x="735200" y="714402"/>
                  <a:pt x="665486" y="724551"/>
                </a:cubicBezTo>
                <a:cubicBezTo>
                  <a:pt x="459642" y="755443"/>
                  <a:pt x="150783" y="610370"/>
                  <a:pt x="2411" y="807015"/>
                </a:cubicBezTo>
                <a:cubicBezTo>
                  <a:pt x="0" y="810187"/>
                  <a:pt x="6851" y="796866"/>
                  <a:pt x="0" y="810187"/>
                </a:cubicBezTo>
                <a:close/>
              </a:path>
            </a:pathLst>
          </a:custGeom>
          <a:solidFill>
            <a:schemeClr val="accent5"/>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3" name="任意多边形: 形状 31"/>
          <p:cNvSpPr/>
          <p:nvPr>
            <p:custDataLst>
              <p:tags r:id="rId55"/>
            </p:custDataLst>
          </p:nvPr>
        </p:nvSpPr>
        <p:spPr>
          <a:xfrm>
            <a:off x="9027160" y="5549900"/>
            <a:ext cx="3162935" cy="1306830"/>
          </a:xfrm>
          <a:custGeom>
            <a:avLst/>
            <a:gdLst>
              <a:gd name="connsiteX0" fmla="*/ 20264 w 3162780"/>
              <a:gd name="connsiteY0" fmla="*/ 1305421 h 1306617"/>
              <a:gd name="connsiteX1" fmla="*/ 91 w 3162780"/>
              <a:gd name="connsiteY1" fmla="*/ 1192191 h 1306617"/>
              <a:gd name="connsiteX2" fmla="*/ 902059 w 3162780"/>
              <a:gd name="connsiteY2" fmla="*/ 628517 h 1306617"/>
              <a:gd name="connsiteX3" fmla="*/ 902439 w 3162780"/>
              <a:gd name="connsiteY3" fmla="*/ 628517 h 1306617"/>
              <a:gd name="connsiteX4" fmla="*/ 1517748 w 3162780"/>
              <a:gd name="connsiteY4" fmla="*/ 674951 h 1306617"/>
              <a:gd name="connsiteX5" fmla="*/ 2010630 w 3162780"/>
              <a:gd name="connsiteY5" fmla="*/ 70426 h 1306617"/>
              <a:gd name="connsiteX6" fmla="*/ 2011328 w 3162780"/>
              <a:gd name="connsiteY6" fmla="*/ 70426 h 1306617"/>
              <a:gd name="connsiteX7" fmla="*/ 2862358 w 3162780"/>
              <a:gd name="connsiteY7" fmla="*/ 127516 h 1306617"/>
              <a:gd name="connsiteX8" fmla="*/ 3162781 w 3162780"/>
              <a:gd name="connsiteY8" fmla="*/ 406245 h 1306617"/>
              <a:gd name="connsiteX9" fmla="*/ 2589655 w 3162780"/>
              <a:gd name="connsiteY9" fmla="*/ 1306055 h 13066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162780" h="1306617">
                <a:moveTo>
                  <a:pt x="20264" y="1305421"/>
                </a:moveTo>
                <a:cubicBezTo>
                  <a:pt x="5610" y="1264759"/>
                  <a:pt x="-859" y="1263491"/>
                  <a:pt x="91" y="1192191"/>
                </a:cubicBezTo>
                <a:cubicBezTo>
                  <a:pt x="5737" y="760206"/>
                  <a:pt x="618572" y="644439"/>
                  <a:pt x="902059" y="628517"/>
                </a:cubicBezTo>
                <a:lnTo>
                  <a:pt x="902439" y="628517"/>
                </a:lnTo>
                <a:cubicBezTo>
                  <a:pt x="1095469" y="617734"/>
                  <a:pt x="1333790" y="763124"/>
                  <a:pt x="1517748" y="674951"/>
                </a:cubicBezTo>
                <a:cubicBezTo>
                  <a:pt x="1806563" y="536031"/>
                  <a:pt x="1743637" y="178834"/>
                  <a:pt x="2010630" y="70426"/>
                </a:cubicBezTo>
                <a:lnTo>
                  <a:pt x="2011328" y="70426"/>
                </a:lnTo>
                <a:cubicBezTo>
                  <a:pt x="2269631" y="-34113"/>
                  <a:pt x="2593905" y="-29736"/>
                  <a:pt x="2862358" y="127516"/>
                </a:cubicBezTo>
                <a:cubicBezTo>
                  <a:pt x="3028111" y="224506"/>
                  <a:pt x="3100933" y="308493"/>
                  <a:pt x="3162781" y="406245"/>
                </a:cubicBezTo>
                <a:cubicBezTo>
                  <a:pt x="2932833" y="764456"/>
                  <a:pt x="2819603" y="947844"/>
                  <a:pt x="2589655" y="1306055"/>
                </a:cubicBezTo>
              </a:path>
            </a:pathLst>
          </a:custGeom>
          <a:solidFill>
            <a:schemeClr val="accent1"/>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5" name="任意多边形: 形状 33"/>
          <p:cNvSpPr/>
          <p:nvPr>
            <p:custDataLst>
              <p:tags r:id="rId56"/>
            </p:custDataLst>
          </p:nvPr>
        </p:nvSpPr>
        <p:spPr>
          <a:xfrm>
            <a:off x="9918700" y="6045200"/>
            <a:ext cx="1949450" cy="813435"/>
          </a:xfrm>
          <a:custGeom>
            <a:avLst/>
            <a:gdLst>
              <a:gd name="connsiteX0" fmla="*/ 627363 w 1949265"/>
              <a:gd name="connsiteY0" fmla="*/ 809996 h 813680"/>
              <a:gd name="connsiteX1" fmla="*/ 1921415 w 1949265"/>
              <a:gd name="connsiteY1" fmla="*/ 809996 h 813680"/>
              <a:gd name="connsiteX2" fmla="*/ 1921415 w 1949265"/>
              <a:gd name="connsiteY2" fmla="*/ 809996 h 813680"/>
              <a:gd name="connsiteX3" fmla="*/ 1588070 w 1949265"/>
              <a:gd name="connsiteY3" fmla="*/ 16058 h 813680"/>
              <a:gd name="connsiteX4" fmla="*/ 1133312 w 1949265"/>
              <a:gd name="connsiteY4" fmla="*/ 214923 h 813680"/>
              <a:gd name="connsiteX5" fmla="*/ 939014 w 1949265"/>
              <a:gd name="connsiteY5" fmla="*/ 612907 h 813680"/>
              <a:gd name="connsiteX6" fmla="*/ 669102 w 1949265"/>
              <a:gd name="connsiteY6" fmla="*/ 724551 h 813680"/>
              <a:gd name="connsiteX7" fmla="*/ 6028 w 1949265"/>
              <a:gd name="connsiteY7" fmla="*/ 807015 h 813680"/>
              <a:gd name="connsiteX8" fmla="*/ 6028 w 1949265"/>
              <a:gd name="connsiteY8" fmla="*/ 807015 h 813680"/>
              <a:gd name="connsiteX9" fmla="*/ 627363 w 1949265"/>
              <a:gd name="connsiteY9" fmla="*/ 809996 h 8136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49265" h="813680">
                <a:moveTo>
                  <a:pt x="627363" y="809996"/>
                </a:moveTo>
                <a:cubicBezTo>
                  <a:pt x="1054274" y="809489"/>
                  <a:pt x="1494251" y="811265"/>
                  <a:pt x="1921415" y="809996"/>
                </a:cubicBezTo>
                <a:cubicBezTo>
                  <a:pt x="1932643" y="745801"/>
                  <a:pt x="1920654" y="812343"/>
                  <a:pt x="1921415" y="809996"/>
                </a:cubicBezTo>
                <a:cubicBezTo>
                  <a:pt x="2006036" y="547697"/>
                  <a:pt x="1898643" y="123832"/>
                  <a:pt x="1588070" y="16058"/>
                </a:cubicBezTo>
                <a:cubicBezTo>
                  <a:pt x="1416798" y="-43444"/>
                  <a:pt x="1226496" y="64711"/>
                  <a:pt x="1133312" y="214923"/>
                </a:cubicBezTo>
                <a:cubicBezTo>
                  <a:pt x="1028329" y="384418"/>
                  <a:pt x="1054337" y="504182"/>
                  <a:pt x="939014" y="612907"/>
                </a:cubicBezTo>
                <a:cubicBezTo>
                  <a:pt x="849191" y="697465"/>
                  <a:pt x="738817" y="714402"/>
                  <a:pt x="669102" y="724551"/>
                </a:cubicBezTo>
                <a:cubicBezTo>
                  <a:pt x="463260" y="755443"/>
                  <a:pt x="156049" y="611956"/>
                  <a:pt x="6028" y="807015"/>
                </a:cubicBezTo>
                <a:cubicBezTo>
                  <a:pt x="-11227" y="829407"/>
                  <a:pt x="14972" y="781007"/>
                  <a:pt x="6028" y="807015"/>
                </a:cubicBezTo>
                <a:cubicBezTo>
                  <a:pt x="226588" y="806825"/>
                  <a:pt x="406550" y="809996"/>
                  <a:pt x="627363" y="809996"/>
                </a:cubicBezTo>
                <a:close/>
              </a:path>
            </a:pathLst>
          </a:custGeom>
          <a:solidFill>
            <a:schemeClr val="accent5"/>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6" name="任意多边形: 形状 34"/>
          <p:cNvSpPr/>
          <p:nvPr>
            <p:custDataLst>
              <p:tags r:id="rId57"/>
            </p:custDataLst>
          </p:nvPr>
        </p:nvSpPr>
        <p:spPr>
          <a:xfrm>
            <a:off x="11066145" y="5307965"/>
            <a:ext cx="1115060" cy="1548765"/>
          </a:xfrm>
          <a:custGeom>
            <a:avLst/>
            <a:gdLst>
              <a:gd name="connsiteX0" fmla="*/ 1115273 w 1115272"/>
              <a:gd name="connsiteY0" fmla="*/ 1406525 h 1548616"/>
              <a:gd name="connsiteX1" fmla="*/ 1114829 w 1115272"/>
              <a:gd name="connsiteY1" fmla="*/ 1249906 h 1548616"/>
              <a:gd name="connsiteX2" fmla="*/ 952946 w 1115272"/>
              <a:gd name="connsiteY2" fmla="*/ 1186473 h 1548616"/>
              <a:gd name="connsiteX3" fmla="*/ 892810 w 1115272"/>
              <a:gd name="connsiteY3" fmla="*/ 1158879 h 1548616"/>
              <a:gd name="connsiteX4" fmla="*/ 819164 w 1115272"/>
              <a:gd name="connsiteY4" fmla="*/ 1096650 h 1548616"/>
              <a:gd name="connsiteX5" fmla="*/ 644213 w 1115272"/>
              <a:gd name="connsiteY5" fmla="*/ 480073 h 1548616"/>
              <a:gd name="connsiteX6" fmla="*/ 408238 w 1115272"/>
              <a:gd name="connsiteY6" fmla="*/ 362022 h 1548616"/>
              <a:gd name="connsiteX7" fmla="*/ 290188 w 1115272"/>
              <a:gd name="connsiteY7" fmla="*/ 201851 h 1548616"/>
              <a:gd name="connsiteX8" fmla="*/ 225549 w 1115272"/>
              <a:gd name="connsiteY8" fmla="*/ 28043 h 1548616"/>
              <a:gd name="connsiteX9" fmla="*/ 24083 w 1115272"/>
              <a:gd name="connsiteY9" fmla="*/ 74159 h 1548616"/>
              <a:gd name="connsiteX10" fmla="*/ 36262 w 1115272"/>
              <a:gd name="connsiteY10" fmla="*/ 308421 h 1548616"/>
              <a:gd name="connsiteX11" fmla="*/ 191358 w 1115272"/>
              <a:gd name="connsiteY11" fmla="*/ 491618 h 1548616"/>
              <a:gd name="connsiteX12" fmla="*/ 351719 w 1115272"/>
              <a:gd name="connsiteY12" fmla="*/ 792358 h 1548616"/>
              <a:gd name="connsiteX13" fmla="*/ 507068 w 1115272"/>
              <a:gd name="connsiteY13" fmla="*/ 1277247 h 1548616"/>
              <a:gd name="connsiteX14" fmla="*/ 835022 w 1115272"/>
              <a:gd name="connsiteY14" fmla="*/ 1547602 h 1548616"/>
              <a:gd name="connsiteX15" fmla="*/ 1114829 w 1115272"/>
              <a:gd name="connsiteY15" fmla="*/ 1547602 h 1548616"/>
              <a:gd name="connsiteX16" fmla="*/ 1115273 w 1115272"/>
              <a:gd name="connsiteY16" fmla="*/ 1406525 h 15486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15272" h="1548616">
                <a:moveTo>
                  <a:pt x="1115273" y="1406525"/>
                </a:moveTo>
                <a:cubicBezTo>
                  <a:pt x="1115273" y="1355778"/>
                  <a:pt x="1114893" y="1300717"/>
                  <a:pt x="1114829" y="1249906"/>
                </a:cubicBezTo>
                <a:cubicBezTo>
                  <a:pt x="1059642" y="1220410"/>
                  <a:pt x="1011051" y="1208231"/>
                  <a:pt x="952946" y="1186473"/>
                </a:cubicBezTo>
                <a:cubicBezTo>
                  <a:pt x="932266" y="1178734"/>
                  <a:pt x="912158" y="1169536"/>
                  <a:pt x="892810" y="1158879"/>
                </a:cubicBezTo>
                <a:cubicBezTo>
                  <a:pt x="864202" y="1143528"/>
                  <a:pt x="839082" y="1122341"/>
                  <a:pt x="819164" y="1096650"/>
                </a:cubicBezTo>
                <a:cubicBezTo>
                  <a:pt x="687284" y="919987"/>
                  <a:pt x="831343" y="637072"/>
                  <a:pt x="644213" y="480073"/>
                </a:cubicBezTo>
                <a:cubicBezTo>
                  <a:pt x="576084" y="422982"/>
                  <a:pt x="482139" y="410803"/>
                  <a:pt x="408238" y="362022"/>
                </a:cubicBezTo>
                <a:cubicBezTo>
                  <a:pt x="351529" y="323892"/>
                  <a:pt x="309852" y="267290"/>
                  <a:pt x="290188" y="201851"/>
                </a:cubicBezTo>
                <a:cubicBezTo>
                  <a:pt x="271983" y="141716"/>
                  <a:pt x="269953" y="70861"/>
                  <a:pt x="225549" y="28043"/>
                </a:cubicBezTo>
                <a:cubicBezTo>
                  <a:pt x="167951" y="-27525"/>
                  <a:pt x="63919" y="3240"/>
                  <a:pt x="24083" y="74159"/>
                </a:cubicBezTo>
                <a:cubicBezTo>
                  <a:pt x="-15754" y="145078"/>
                  <a:pt x="-2306" y="237184"/>
                  <a:pt x="36262" y="308421"/>
                </a:cubicBezTo>
                <a:cubicBezTo>
                  <a:pt x="74830" y="379657"/>
                  <a:pt x="134711" y="435289"/>
                  <a:pt x="191358" y="491618"/>
                </a:cubicBezTo>
                <a:cubicBezTo>
                  <a:pt x="275345" y="575604"/>
                  <a:pt x="340554" y="667330"/>
                  <a:pt x="351719" y="792358"/>
                </a:cubicBezTo>
                <a:cubicBezTo>
                  <a:pt x="369671" y="993888"/>
                  <a:pt x="332688" y="1142703"/>
                  <a:pt x="507068" y="1277247"/>
                </a:cubicBezTo>
                <a:cubicBezTo>
                  <a:pt x="616682" y="1361614"/>
                  <a:pt x="774506" y="1411980"/>
                  <a:pt x="835022" y="1547602"/>
                </a:cubicBezTo>
                <a:cubicBezTo>
                  <a:pt x="930173" y="1547602"/>
                  <a:pt x="1019361" y="1548617"/>
                  <a:pt x="1114829" y="1547602"/>
                </a:cubicBezTo>
                <a:cubicBezTo>
                  <a:pt x="1114829" y="1497616"/>
                  <a:pt x="1115273" y="1457716"/>
                  <a:pt x="1115273" y="1406525"/>
                </a:cubicBezTo>
                <a:close/>
              </a:path>
            </a:pathLst>
          </a:custGeom>
          <a:solidFill>
            <a:schemeClr val="accent3"/>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7" name="任意多边形: 形状 35"/>
          <p:cNvSpPr/>
          <p:nvPr>
            <p:custDataLst>
              <p:tags r:id="rId58"/>
            </p:custDataLst>
          </p:nvPr>
        </p:nvSpPr>
        <p:spPr>
          <a:xfrm>
            <a:off x="11177905" y="5448935"/>
            <a:ext cx="975360" cy="1406525"/>
          </a:xfrm>
          <a:custGeom>
            <a:avLst/>
            <a:gdLst>
              <a:gd name="connsiteX0" fmla="*/ 967561 w 975110"/>
              <a:gd name="connsiteY0" fmla="*/ 1406152 h 1406810"/>
              <a:gd name="connsiteX1" fmla="*/ 975110 w 975110"/>
              <a:gd name="connsiteY1" fmla="*/ 1406152 h 1406810"/>
              <a:gd name="connsiteX2" fmla="*/ 957412 w 975110"/>
              <a:gd name="connsiteY2" fmla="*/ 1349061 h 1406810"/>
              <a:gd name="connsiteX3" fmla="*/ 929310 w 975110"/>
              <a:gd name="connsiteY3" fmla="*/ 1293113 h 1406810"/>
              <a:gd name="connsiteX4" fmla="*/ 851033 w 975110"/>
              <a:gd name="connsiteY4" fmla="*/ 1196820 h 1406810"/>
              <a:gd name="connsiteX5" fmla="*/ 753408 w 975110"/>
              <a:gd name="connsiteY5" fmla="*/ 1122792 h 1406810"/>
              <a:gd name="connsiteX6" fmla="*/ 700251 w 975110"/>
              <a:gd name="connsiteY6" fmla="*/ 1093486 h 1406810"/>
              <a:gd name="connsiteX7" fmla="*/ 672848 w 975110"/>
              <a:gd name="connsiteY7" fmla="*/ 1080799 h 1406810"/>
              <a:gd name="connsiteX8" fmla="*/ 646268 w 975110"/>
              <a:gd name="connsiteY8" fmla="*/ 1068620 h 1406810"/>
              <a:gd name="connsiteX9" fmla="*/ 560252 w 975110"/>
              <a:gd name="connsiteY9" fmla="*/ 1003918 h 1406810"/>
              <a:gd name="connsiteX10" fmla="*/ 495422 w 975110"/>
              <a:gd name="connsiteY10" fmla="*/ 909972 h 1406810"/>
              <a:gd name="connsiteX11" fmla="*/ 447594 w 975110"/>
              <a:gd name="connsiteY11" fmla="*/ 802134 h 1406810"/>
              <a:gd name="connsiteX12" fmla="*/ 398686 w 975110"/>
              <a:gd name="connsiteY12" fmla="*/ 568571 h 1406810"/>
              <a:gd name="connsiteX13" fmla="*/ 368554 w 975110"/>
              <a:gd name="connsiteY13" fmla="*/ 448046 h 1406810"/>
              <a:gd name="connsiteX14" fmla="*/ 338234 w 975110"/>
              <a:gd name="connsiteY14" fmla="*/ 391970 h 1406810"/>
              <a:gd name="connsiteX15" fmla="*/ 293830 w 975110"/>
              <a:gd name="connsiteY15" fmla="*/ 348074 h 1406810"/>
              <a:gd name="connsiteX16" fmla="*/ 192018 w 975110"/>
              <a:gd name="connsiteY16" fmla="*/ 285719 h 1406810"/>
              <a:gd name="connsiteX17" fmla="*/ 143491 w 975110"/>
              <a:gd name="connsiteY17" fmla="*/ 254002 h 1406810"/>
              <a:gd name="connsiteX18" fmla="*/ 4634 w 975110"/>
              <a:gd name="connsiteY18" fmla="*/ 1598 h 1406810"/>
              <a:gd name="connsiteX19" fmla="*/ 2097 w 975110"/>
              <a:gd name="connsiteY19" fmla="*/ -559 h 1406810"/>
              <a:gd name="connsiteX20" fmla="*/ 3 w 975110"/>
              <a:gd name="connsiteY20" fmla="*/ 2042 h 1406810"/>
              <a:gd name="connsiteX21" fmla="*/ 8821 w 975110"/>
              <a:gd name="connsiteY21" fmla="*/ 62622 h 1406810"/>
              <a:gd name="connsiteX22" fmla="*/ 26836 w 975110"/>
              <a:gd name="connsiteY22" fmla="*/ 121171 h 1406810"/>
              <a:gd name="connsiteX23" fmla="*/ 54113 w 975110"/>
              <a:gd name="connsiteY23" fmla="*/ 175914 h 1406810"/>
              <a:gd name="connsiteX24" fmla="*/ 89953 w 975110"/>
              <a:gd name="connsiteY24" fmla="*/ 225203 h 1406810"/>
              <a:gd name="connsiteX25" fmla="*/ 133405 w 975110"/>
              <a:gd name="connsiteY25" fmla="*/ 267640 h 1406810"/>
              <a:gd name="connsiteX26" fmla="*/ 182503 w 975110"/>
              <a:gd name="connsiteY26" fmla="*/ 302529 h 1406810"/>
              <a:gd name="connsiteX27" fmla="*/ 279621 w 975110"/>
              <a:gd name="connsiteY27" fmla="*/ 367231 h 1406810"/>
              <a:gd name="connsiteX28" fmla="*/ 318569 w 975110"/>
              <a:gd name="connsiteY28" fmla="*/ 407892 h 1406810"/>
              <a:gd name="connsiteX29" fmla="*/ 343943 w 975110"/>
              <a:gd name="connsiteY29" fmla="*/ 458132 h 1406810"/>
              <a:gd name="connsiteX30" fmla="*/ 369316 w 975110"/>
              <a:gd name="connsiteY30" fmla="*/ 573518 h 1406810"/>
              <a:gd name="connsiteX31" fmla="*/ 384476 w 975110"/>
              <a:gd name="connsiteY31" fmla="*/ 694423 h 1406810"/>
              <a:gd name="connsiteX32" fmla="*/ 395641 w 975110"/>
              <a:gd name="connsiteY32" fmla="*/ 755637 h 1406810"/>
              <a:gd name="connsiteX33" fmla="*/ 413149 w 975110"/>
              <a:gd name="connsiteY33" fmla="*/ 815645 h 1406810"/>
              <a:gd name="connsiteX34" fmla="*/ 459519 w 975110"/>
              <a:gd name="connsiteY34" fmla="*/ 929826 h 1406810"/>
              <a:gd name="connsiteX35" fmla="*/ 526569 w 975110"/>
              <a:gd name="connsiteY35" fmla="*/ 1035635 h 1406810"/>
              <a:gd name="connsiteX36" fmla="*/ 548136 w 975110"/>
              <a:gd name="connsiteY36" fmla="*/ 1059105 h 1406810"/>
              <a:gd name="connsiteX37" fmla="*/ 572114 w 975110"/>
              <a:gd name="connsiteY37" fmla="*/ 1080419 h 1406810"/>
              <a:gd name="connsiteX38" fmla="*/ 598566 w 975110"/>
              <a:gd name="connsiteY38" fmla="*/ 1098878 h 1406810"/>
              <a:gd name="connsiteX39" fmla="*/ 612395 w 975110"/>
              <a:gd name="connsiteY39" fmla="*/ 1107188 h 1406810"/>
              <a:gd name="connsiteX40" fmla="*/ 626985 w 975110"/>
              <a:gd name="connsiteY40" fmla="*/ 1114102 h 1406810"/>
              <a:gd name="connsiteX41" fmla="*/ 654007 w 975110"/>
              <a:gd name="connsiteY41" fmla="*/ 1126282 h 1406810"/>
              <a:gd name="connsiteX42" fmla="*/ 679889 w 975110"/>
              <a:gd name="connsiteY42" fmla="*/ 1138271 h 1406810"/>
              <a:gd name="connsiteX43" fmla="*/ 730636 w 975110"/>
              <a:gd name="connsiteY43" fmla="*/ 1164532 h 1406810"/>
              <a:gd name="connsiteX44" fmla="*/ 902796 w 975110"/>
              <a:gd name="connsiteY44" fmla="*/ 1312206 h 1406810"/>
              <a:gd name="connsiteX45" fmla="*/ 952528 w 975110"/>
              <a:gd name="connsiteY45" fmla="*/ 1406152 h 14068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975110" h="1406810">
                <a:moveTo>
                  <a:pt x="967561" y="1406152"/>
                </a:moveTo>
                <a:cubicBezTo>
                  <a:pt x="970099" y="1406279"/>
                  <a:pt x="972573" y="1406279"/>
                  <a:pt x="975110" y="1406152"/>
                </a:cubicBezTo>
                <a:cubicBezTo>
                  <a:pt x="970797" y="1386678"/>
                  <a:pt x="964897" y="1367584"/>
                  <a:pt x="957412" y="1349061"/>
                </a:cubicBezTo>
                <a:cubicBezTo>
                  <a:pt x="949483" y="1329714"/>
                  <a:pt x="940095" y="1311001"/>
                  <a:pt x="929310" y="1293113"/>
                </a:cubicBezTo>
                <a:cubicBezTo>
                  <a:pt x="907617" y="1257716"/>
                  <a:pt x="881291" y="1225302"/>
                  <a:pt x="851033" y="1196820"/>
                </a:cubicBezTo>
                <a:cubicBezTo>
                  <a:pt x="820966" y="1169036"/>
                  <a:pt x="788297" y="1144233"/>
                  <a:pt x="753408" y="1122792"/>
                </a:cubicBezTo>
                <a:cubicBezTo>
                  <a:pt x="735901" y="1112516"/>
                  <a:pt x="718329" y="1102430"/>
                  <a:pt x="700251" y="1093486"/>
                </a:cubicBezTo>
                <a:cubicBezTo>
                  <a:pt x="691370" y="1088665"/>
                  <a:pt x="682109" y="1084606"/>
                  <a:pt x="672848" y="1080799"/>
                </a:cubicBezTo>
                <a:cubicBezTo>
                  <a:pt x="663586" y="1076993"/>
                  <a:pt x="653817" y="1072299"/>
                  <a:pt x="646268" y="1068620"/>
                </a:cubicBezTo>
                <a:cubicBezTo>
                  <a:pt x="613347" y="1053333"/>
                  <a:pt x="584040" y="1031321"/>
                  <a:pt x="560252" y="1003918"/>
                </a:cubicBezTo>
                <a:cubicBezTo>
                  <a:pt x="534815" y="975435"/>
                  <a:pt x="513057" y="943845"/>
                  <a:pt x="495422" y="909972"/>
                </a:cubicBezTo>
                <a:cubicBezTo>
                  <a:pt x="477091" y="875127"/>
                  <a:pt x="461105" y="839103"/>
                  <a:pt x="447594" y="802134"/>
                </a:cubicBezTo>
                <a:cubicBezTo>
                  <a:pt x="418540" y="729693"/>
                  <a:pt x="412007" y="649385"/>
                  <a:pt x="398686" y="568571"/>
                </a:cubicBezTo>
                <a:cubicBezTo>
                  <a:pt x="392723" y="527484"/>
                  <a:pt x="382637" y="487102"/>
                  <a:pt x="368554" y="448046"/>
                </a:cubicBezTo>
                <a:cubicBezTo>
                  <a:pt x="361450" y="427893"/>
                  <a:pt x="351174" y="408971"/>
                  <a:pt x="338234" y="391970"/>
                </a:cubicBezTo>
                <a:cubicBezTo>
                  <a:pt x="325356" y="375503"/>
                  <a:pt x="310450" y="360748"/>
                  <a:pt x="293830" y="348074"/>
                </a:cubicBezTo>
                <a:cubicBezTo>
                  <a:pt x="261225" y="323081"/>
                  <a:pt x="225638" y="305320"/>
                  <a:pt x="192018" y="285719"/>
                </a:cubicBezTo>
                <a:cubicBezTo>
                  <a:pt x="175208" y="276134"/>
                  <a:pt x="159033" y="265540"/>
                  <a:pt x="143491" y="254002"/>
                </a:cubicBezTo>
                <a:cubicBezTo>
                  <a:pt x="63945" y="193004"/>
                  <a:pt x="13578" y="101456"/>
                  <a:pt x="4634" y="1598"/>
                </a:cubicBezTo>
                <a:cubicBezTo>
                  <a:pt x="4508" y="317"/>
                  <a:pt x="3366" y="-635"/>
                  <a:pt x="2097" y="-559"/>
                </a:cubicBezTo>
                <a:cubicBezTo>
                  <a:pt x="828" y="-362"/>
                  <a:pt x="-60" y="761"/>
                  <a:pt x="3" y="2042"/>
                </a:cubicBezTo>
                <a:cubicBezTo>
                  <a:pt x="1589" y="22411"/>
                  <a:pt x="4508" y="42653"/>
                  <a:pt x="8821" y="62622"/>
                </a:cubicBezTo>
                <a:cubicBezTo>
                  <a:pt x="13388" y="82552"/>
                  <a:pt x="19415" y="102122"/>
                  <a:pt x="26836" y="121171"/>
                </a:cubicBezTo>
                <a:cubicBezTo>
                  <a:pt x="34512" y="140087"/>
                  <a:pt x="43646" y="158388"/>
                  <a:pt x="54113" y="175914"/>
                </a:cubicBezTo>
                <a:cubicBezTo>
                  <a:pt x="64770" y="193251"/>
                  <a:pt x="76758" y="209731"/>
                  <a:pt x="89953" y="225203"/>
                </a:cubicBezTo>
                <a:cubicBezTo>
                  <a:pt x="103338" y="240433"/>
                  <a:pt x="117864" y="254623"/>
                  <a:pt x="133405" y="267640"/>
                </a:cubicBezTo>
                <a:cubicBezTo>
                  <a:pt x="149073" y="280232"/>
                  <a:pt x="165440" y="291878"/>
                  <a:pt x="182503" y="302529"/>
                </a:cubicBezTo>
                <a:cubicBezTo>
                  <a:pt x="215996" y="323842"/>
                  <a:pt x="250314" y="342873"/>
                  <a:pt x="279621" y="367231"/>
                </a:cubicBezTo>
                <a:cubicBezTo>
                  <a:pt x="294274" y="379068"/>
                  <a:pt x="307405" y="392732"/>
                  <a:pt x="318569" y="407892"/>
                </a:cubicBezTo>
                <a:cubicBezTo>
                  <a:pt x="329607" y="423199"/>
                  <a:pt x="338170" y="440155"/>
                  <a:pt x="343943" y="458132"/>
                </a:cubicBezTo>
                <a:cubicBezTo>
                  <a:pt x="356249" y="495647"/>
                  <a:pt x="364749" y="534303"/>
                  <a:pt x="369316" y="573518"/>
                </a:cubicBezTo>
                <a:cubicBezTo>
                  <a:pt x="374708" y="613291"/>
                  <a:pt x="378451" y="653699"/>
                  <a:pt x="384476" y="694423"/>
                </a:cubicBezTo>
                <a:cubicBezTo>
                  <a:pt x="387331" y="714786"/>
                  <a:pt x="390820" y="735211"/>
                  <a:pt x="395641" y="755637"/>
                </a:cubicBezTo>
                <a:cubicBezTo>
                  <a:pt x="400398" y="775936"/>
                  <a:pt x="406235" y="795968"/>
                  <a:pt x="413149" y="815645"/>
                </a:cubicBezTo>
                <a:cubicBezTo>
                  <a:pt x="426089" y="854683"/>
                  <a:pt x="441567" y="892826"/>
                  <a:pt x="459519" y="929826"/>
                </a:cubicBezTo>
                <a:cubicBezTo>
                  <a:pt x="477407" y="967760"/>
                  <a:pt x="499927" y="1003283"/>
                  <a:pt x="526569" y="1035635"/>
                </a:cubicBezTo>
                <a:cubicBezTo>
                  <a:pt x="532912" y="1043944"/>
                  <a:pt x="540841" y="1051366"/>
                  <a:pt x="548136" y="1059105"/>
                </a:cubicBezTo>
                <a:cubicBezTo>
                  <a:pt x="555431" y="1066844"/>
                  <a:pt x="563804" y="1073695"/>
                  <a:pt x="572114" y="1080419"/>
                </a:cubicBezTo>
                <a:cubicBezTo>
                  <a:pt x="580551" y="1087079"/>
                  <a:pt x="589368" y="1093296"/>
                  <a:pt x="598566" y="1098878"/>
                </a:cubicBezTo>
                <a:lnTo>
                  <a:pt x="612395" y="1107188"/>
                </a:lnTo>
                <a:lnTo>
                  <a:pt x="626985" y="1114102"/>
                </a:lnTo>
                <a:cubicBezTo>
                  <a:pt x="637198" y="1118923"/>
                  <a:pt x="645063" y="1122285"/>
                  <a:pt x="654007" y="1126282"/>
                </a:cubicBezTo>
                <a:cubicBezTo>
                  <a:pt x="662952" y="1130278"/>
                  <a:pt x="671389" y="1134020"/>
                  <a:pt x="679889" y="1138271"/>
                </a:cubicBezTo>
                <a:cubicBezTo>
                  <a:pt x="697206" y="1146263"/>
                  <a:pt x="713953" y="1155334"/>
                  <a:pt x="730636" y="1164532"/>
                </a:cubicBezTo>
                <a:cubicBezTo>
                  <a:pt x="796924" y="1201768"/>
                  <a:pt x="857504" y="1250105"/>
                  <a:pt x="902796" y="1312206"/>
                </a:cubicBezTo>
                <a:cubicBezTo>
                  <a:pt x="924046" y="1340815"/>
                  <a:pt x="940792" y="1372468"/>
                  <a:pt x="952528" y="1406152"/>
                </a:cubicBezTo>
                <a:close/>
              </a:path>
            </a:pathLst>
          </a:custGeom>
          <a:solidFill>
            <a:schemeClr val="accent3">
              <a:lumMod val="40000"/>
              <a:lumOff val="60000"/>
            </a:schemeClr>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8" name="任意多边形: 形状 36"/>
          <p:cNvSpPr/>
          <p:nvPr>
            <p:custDataLst>
              <p:tags r:id="rId59"/>
            </p:custDataLst>
          </p:nvPr>
        </p:nvSpPr>
        <p:spPr>
          <a:xfrm>
            <a:off x="11538585" y="4926965"/>
            <a:ext cx="642620" cy="1930400"/>
          </a:xfrm>
          <a:custGeom>
            <a:avLst/>
            <a:gdLst>
              <a:gd name="connsiteX0" fmla="*/ 642453 w 642903"/>
              <a:gd name="connsiteY0" fmla="*/ 1859620 h 1930221"/>
              <a:gd name="connsiteX1" fmla="*/ 642453 w 642903"/>
              <a:gd name="connsiteY1" fmla="*/ 1150556 h 1930221"/>
              <a:gd name="connsiteX2" fmla="*/ 642453 w 642903"/>
              <a:gd name="connsiteY2" fmla="*/ 788983 h 1930221"/>
              <a:gd name="connsiteX3" fmla="*/ 642453 w 642903"/>
              <a:gd name="connsiteY3" fmla="*/ 611368 h 1930221"/>
              <a:gd name="connsiteX4" fmla="*/ 642453 w 642903"/>
              <a:gd name="connsiteY4" fmla="*/ 434831 h 1930221"/>
              <a:gd name="connsiteX5" fmla="*/ 549269 w 642903"/>
              <a:gd name="connsiteY5" fmla="*/ 250872 h 1930221"/>
              <a:gd name="connsiteX6" fmla="*/ 305936 w 642903"/>
              <a:gd name="connsiteY6" fmla="*/ -9 h 1930221"/>
              <a:gd name="connsiteX7" fmla="*/ 78462 w 642903"/>
              <a:gd name="connsiteY7" fmla="*/ 240216 h 1930221"/>
              <a:gd name="connsiteX8" fmla="*/ 124769 w 642903"/>
              <a:gd name="connsiteY8" fmla="*/ 408316 h 1930221"/>
              <a:gd name="connsiteX9" fmla="*/ 11412 w 642903"/>
              <a:gd name="connsiteY9" fmla="*/ 682033 h 1930221"/>
              <a:gd name="connsiteX10" fmla="*/ 54294 w 642903"/>
              <a:gd name="connsiteY10" fmla="*/ 951691 h 1930221"/>
              <a:gd name="connsiteX11" fmla="*/ 145067 w 642903"/>
              <a:gd name="connsiteY11" fmla="*/ 1063017 h 1930221"/>
              <a:gd name="connsiteX12" fmla="*/ 151728 w 642903"/>
              <a:gd name="connsiteY12" fmla="*/ 1281293 h 1930221"/>
              <a:gd name="connsiteX13" fmla="*/ 84361 w 642903"/>
              <a:gd name="connsiteY13" fmla="*/ 1474005 h 1930221"/>
              <a:gd name="connsiteX14" fmla="*/ 109354 w 642903"/>
              <a:gd name="connsiteY14" fmla="*/ 1828030 h 1930221"/>
              <a:gd name="connsiteX15" fmla="*/ 178180 w 642903"/>
              <a:gd name="connsiteY15" fmla="*/ 1929525 h 1930221"/>
              <a:gd name="connsiteX16" fmla="*/ 642453 w 642903"/>
              <a:gd name="connsiteY16" fmla="*/ 1928637 h 1930221"/>
              <a:gd name="connsiteX17" fmla="*/ 642453 w 642903"/>
              <a:gd name="connsiteY17" fmla="*/ 1859620 h 19302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42903" h="1930221">
                <a:moveTo>
                  <a:pt x="642453" y="1859620"/>
                </a:moveTo>
                <a:cubicBezTo>
                  <a:pt x="642453" y="1621173"/>
                  <a:pt x="642453" y="1389131"/>
                  <a:pt x="642453" y="1150556"/>
                </a:cubicBezTo>
                <a:cubicBezTo>
                  <a:pt x="642453" y="1030031"/>
                  <a:pt x="642453" y="909507"/>
                  <a:pt x="642453" y="788983"/>
                </a:cubicBezTo>
                <a:cubicBezTo>
                  <a:pt x="642453" y="731004"/>
                  <a:pt x="643278" y="669346"/>
                  <a:pt x="642453" y="611368"/>
                </a:cubicBezTo>
                <a:cubicBezTo>
                  <a:pt x="641628" y="556180"/>
                  <a:pt x="642453" y="489891"/>
                  <a:pt x="642453" y="434831"/>
                </a:cubicBezTo>
                <a:cubicBezTo>
                  <a:pt x="594941" y="391125"/>
                  <a:pt x="568299" y="350020"/>
                  <a:pt x="549269" y="250872"/>
                </a:cubicBezTo>
                <a:cubicBezTo>
                  <a:pt x="524973" y="124005"/>
                  <a:pt x="427856" y="9824"/>
                  <a:pt x="305936" y="-9"/>
                </a:cubicBezTo>
                <a:cubicBezTo>
                  <a:pt x="184016" y="-9841"/>
                  <a:pt x="57593" y="112714"/>
                  <a:pt x="78462" y="240216"/>
                </a:cubicBezTo>
                <a:cubicBezTo>
                  <a:pt x="87913" y="298131"/>
                  <a:pt x="123437" y="349386"/>
                  <a:pt x="124769" y="408316"/>
                </a:cubicBezTo>
                <a:cubicBezTo>
                  <a:pt x="127179" y="510381"/>
                  <a:pt x="36722" y="587136"/>
                  <a:pt x="11412" y="682033"/>
                </a:cubicBezTo>
                <a:cubicBezTo>
                  <a:pt x="-12883" y="773315"/>
                  <a:pt x="1707" y="876204"/>
                  <a:pt x="54294" y="951691"/>
                </a:cubicBezTo>
                <a:cubicBezTo>
                  <a:pt x="81760" y="991210"/>
                  <a:pt x="117728" y="1023180"/>
                  <a:pt x="145067" y="1063017"/>
                </a:cubicBezTo>
                <a:cubicBezTo>
                  <a:pt x="190993" y="1130701"/>
                  <a:pt x="181542" y="1207139"/>
                  <a:pt x="151728" y="1281293"/>
                </a:cubicBezTo>
                <a:cubicBezTo>
                  <a:pt x="125530" y="1346376"/>
                  <a:pt x="100981" y="1410254"/>
                  <a:pt x="84361" y="1474005"/>
                </a:cubicBezTo>
                <a:cubicBezTo>
                  <a:pt x="54040" y="1590153"/>
                  <a:pt x="49853" y="1705984"/>
                  <a:pt x="109354" y="1828030"/>
                </a:cubicBezTo>
                <a:cubicBezTo>
                  <a:pt x="130668" y="1871610"/>
                  <a:pt x="144497" y="1896031"/>
                  <a:pt x="178180" y="1929525"/>
                </a:cubicBezTo>
                <a:cubicBezTo>
                  <a:pt x="337589" y="1930286"/>
                  <a:pt x="478540" y="1927494"/>
                  <a:pt x="642453" y="1928637"/>
                </a:cubicBezTo>
                <a:cubicBezTo>
                  <a:pt x="643468" y="1904976"/>
                  <a:pt x="642453" y="1883091"/>
                  <a:pt x="642453" y="1859620"/>
                </a:cubicBezTo>
                <a:close/>
              </a:path>
            </a:pathLst>
          </a:custGeom>
          <a:solidFill>
            <a:schemeClr val="accent4"/>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9" name="任意多边形: 形状 37"/>
          <p:cNvSpPr/>
          <p:nvPr>
            <p:custDataLst>
              <p:tags r:id="rId60"/>
            </p:custDataLst>
          </p:nvPr>
        </p:nvSpPr>
        <p:spPr>
          <a:xfrm>
            <a:off x="11636375" y="5067300"/>
            <a:ext cx="544830" cy="1788795"/>
          </a:xfrm>
          <a:custGeom>
            <a:avLst/>
            <a:gdLst>
              <a:gd name="connsiteX0" fmla="*/ 441357 w 545135"/>
              <a:gd name="connsiteY0" fmla="*/ 1642578 h 1789038"/>
              <a:gd name="connsiteX1" fmla="*/ 444783 w 545135"/>
              <a:gd name="connsiteY1" fmla="*/ 1599887 h 1789038"/>
              <a:gd name="connsiteX2" fmla="*/ 451126 w 545135"/>
              <a:gd name="connsiteY2" fmla="*/ 1482280 h 1789038"/>
              <a:gd name="connsiteX3" fmla="*/ 453220 w 545135"/>
              <a:gd name="connsiteY3" fmla="*/ 1364611 h 1789038"/>
              <a:gd name="connsiteX4" fmla="*/ 416174 w 545135"/>
              <a:gd name="connsiteY4" fmla="*/ 896722 h 1789038"/>
              <a:gd name="connsiteX5" fmla="*/ 393275 w 545135"/>
              <a:gd name="connsiteY5" fmla="*/ 745242 h 1789038"/>
              <a:gd name="connsiteX6" fmla="*/ 481385 w 545135"/>
              <a:gd name="connsiteY6" fmla="*/ 710162 h 1789038"/>
              <a:gd name="connsiteX7" fmla="*/ 544819 w 545135"/>
              <a:gd name="connsiteY7" fmla="*/ 661382 h 1789038"/>
              <a:gd name="connsiteX8" fmla="*/ 544375 w 545135"/>
              <a:gd name="connsiteY8" fmla="*/ 643367 h 1789038"/>
              <a:gd name="connsiteX9" fmla="*/ 473265 w 545135"/>
              <a:gd name="connsiteY9" fmla="*/ 695319 h 1789038"/>
              <a:gd name="connsiteX10" fmla="*/ 392514 w 545135"/>
              <a:gd name="connsiteY10" fmla="*/ 742387 h 1789038"/>
              <a:gd name="connsiteX11" fmla="*/ 327494 w 545135"/>
              <a:gd name="connsiteY11" fmla="*/ 437904 h 1789038"/>
              <a:gd name="connsiteX12" fmla="*/ 295777 w 545135"/>
              <a:gd name="connsiteY12" fmla="*/ 326007 h 1789038"/>
              <a:gd name="connsiteX13" fmla="*/ 259175 w 545135"/>
              <a:gd name="connsiteY13" fmla="*/ 216012 h 1789038"/>
              <a:gd name="connsiteX14" fmla="*/ 252832 w 545135"/>
              <a:gd name="connsiteY14" fmla="*/ 196982 h 1789038"/>
              <a:gd name="connsiteX15" fmla="*/ 252832 w 545135"/>
              <a:gd name="connsiteY15" fmla="*/ 196982 h 1789038"/>
              <a:gd name="connsiteX16" fmla="*/ 303579 w 545135"/>
              <a:gd name="connsiteY16" fmla="*/ 167993 h 1789038"/>
              <a:gd name="connsiteX17" fmla="*/ 357434 w 545135"/>
              <a:gd name="connsiteY17" fmla="*/ 61614 h 1789038"/>
              <a:gd name="connsiteX18" fmla="*/ 351091 w 545135"/>
              <a:gd name="connsiteY18" fmla="*/ 2621 h 1789038"/>
              <a:gd name="connsiteX19" fmla="*/ 350077 w 545135"/>
              <a:gd name="connsiteY19" fmla="*/ 1986 h 1789038"/>
              <a:gd name="connsiteX20" fmla="*/ 349315 w 545135"/>
              <a:gd name="connsiteY20" fmla="*/ 3065 h 1789038"/>
              <a:gd name="connsiteX21" fmla="*/ 349315 w 545135"/>
              <a:gd name="connsiteY21" fmla="*/ 3065 h 1789038"/>
              <a:gd name="connsiteX22" fmla="*/ 348681 w 545135"/>
              <a:gd name="connsiteY22" fmla="*/ 60155 h 1789038"/>
              <a:gd name="connsiteX23" fmla="*/ 327303 w 545135"/>
              <a:gd name="connsiteY23" fmla="*/ 111664 h 1789038"/>
              <a:gd name="connsiteX24" fmla="*/ 291526 w 545135"/>
              <a:gd name="connsiteY24" fmla="*/ 153720 h 1789038"/>
              <a:gd name="connsiteX25" fmla="*/ 252641 w 545135"/>
              <a:gd name="connsiteY25" fmla="*/ 195079 h 1789038"/>
              <a:gd name="connsiteX26" fmla="*/ 240970 w 545135"/>
              <a:gd name="connsiteY26" fmla="*/ 161078 h 1789038"/>
              <a:gd name="connsiteX27" fmla="*/ 219402 w 545135"/>
              <a:gd name="connsiteY27" fmla="*/ 107540 h 1789038"/>
              <a:gd name="connsiteX28" fmla="*/ 174998 w 545135"/>
              <a:gd name="connsiteY28" fmla="*/ 1098 h 1789038"/>
              <a:gd name="connsiteX29" fmla="*/ 171510 w 545135"/>
              <a:gd name="connsiteY29" fmla="*/ -367 h 1789038"/>
              <a:gd name="connsiteX30" fmla="*/ 171510 w 545135"/>
              <a:gd name="connsiteY30" fmla="*/ -361 h 1789038"/>
              <a:gd name="connsiteX31" fmla="*/ 169924 w 545135"/>
              <a:gd name="connsiteY31" fmla="*/ 3382 h 1789038"/>
              <a:gd name="connsiteX32" fmla="*/ 169924 w 545135"/>
              <a:gd name="connsiteY32" fmla="*/ 3382 h 1789038"/>
              <a:gd name="connsiteX33" fmla="*/ 208873 w 545135"/>
              <a:gd name="connsiteY33" fmla="*/ 111854 h 1789038"/>
              <a:gd name="connsiteX34" fmla="*/ 225111 w 545135"/>
              <a:gd name="connsiteY34" fmla="*/ 158161 h 1789038"/>
              <a:gd name="connsiteX35" fmla="*/ 182928 w 545135"/>
              <a:gd name="connsiteY35" fmla="*/ 135515 h 1789038"/>
              <a:gd name="connsiteX36" fmla="*/ 137446 w 545135"/>
              <a:gd name="connsiteY36" fmla="*/ 107794 h 1789038"/>
              <a:gd name="connsiteX37" fmla="*/ 103192 w 545135"/>
              <a:gd name="connsiteY37" fmla="*/ 66182 h 1789038"/>
              <a:gd name="connsiteX38" fmla="*/ 87143 w 545135"/>
              <a:gd name="connsiteY38" fmla="*/ 12072 h 1789038"/>
              <a:gd name="connsiteX39" fmla="*/ 87143 w 545135"/>
              <a:gd name="connsiteY39" fmla="*/ 12072 h 1789038"/>
              <a:gd name="connsiteX40" fmla="*/ 86127 w 545135"/>
              <a:gd name="connsiteY40" fmla="*/ 11248 h 1789038"/>
              <a:gd name="connsiteX41" fmla="*/ 85366 w 545135"/>
              <a:gd name="connsiteY41" fmla="*/ 12263 h 1789038"/>
              <a:gd name="connsiteX42" fmla="*/ 127867 w 545135"/>
              <a:gd name="connsiteY42" fmla="*/ 120100 h 1789038"/>
              <a:gd name="connsiteX43" fmla="*/ 175125 w 545135"/>
              <a:gd name="connsiteY43" fmla="*/ 153593 h 1789038"/>
              <a:gd name="connsiteX44" fmla="*/ 226888 w 545135"/>
              <a:gd name="connsiteY44" fmla="*/ 163743 h 1789038"/>
              <a:gd name="connsiteX45" fmla="*/ 227839 w 545135"/>
              <a:gd name="connsiteY45" fmla="*/ 166534 h 1789038"/>
              <a:gd name="connsiteX46" fmla="*/ 243951 w 545135"/>
              <a:gd name="connsiteY46" fmla="*/ 221975 h 1789038"/>
              <a:gd name="connsiteX47" fmla="*/ 275097 w 545135"/>
              <a:gd name="connsiteY47" fmla="*/ 333048 h 1789038"/>
              <a:gd name="connsiteX48" fmla="*/ 301232 w 545135"/>
              <a:gd name="connsiteY48" fmla="*/ 445643 h 1789038"/>
              <a:gd name="connsiteX49" fmla="*/ 358893 w 545135"/>
              <a:gd name="connsiteY49" fmla="*/ 779306 h 1789038"/>
              <a:gd name="connsiteX50" fmla="*/ 275542 w 545135"/>
              <a:gd name="connsiteY50" fmla="*/ 768458 h 1789038"/>
              <a:gd name="connsiteX51" fmla="*/ 171383 w 545135"/>
              <a:gd name="connsiteY51" fmla="*/ 742704 h 1789038"/>
              <a:gd name="connsiteX52" fmla="*/ 76866 w 545135"/>
              <a:gd name="connsiteY52" fmla="*/ 690498 h 1789038"/>
              <a:gd name="connsiteX53" fmla="*/ 1507 w 545135"/>
              <a:gd name="connsiteY53" fmla="*/ 609810 h 1789038"/>
              <a:gd name="connsiteX54" fmla="*/ 238 w 545135"/>
              <a:gd name="connsiteY54" fmla="*/ 609798 h 1789038"/>
              <a:gd name="connsiteX55" fmla="*/ 238 w 545135"/>
              <a:gd name="connsiteY55" fmla="*/ 609810 h 1789038"/>
              <a:gd name="connsiteX56" fmla="*/ 238 w 545135"/>
              <a:gd name="connsiteY56" fmla="*/ 611142 h 1789038"/>
              <a:gd name="connsiteX57" fmla="*/ 71411 w 545135"/>
              <a:gd name="connsiteY57" fmla="*/ 698491 h 1789038"/>
              <a:gd name="connsiteX58" fmla="*/ 166182 w 545135"/>
              <a:gd name="connsiteY58" fmla="*/ 757484 h 1789038"/>
              <a:gd name="connsiteX59" fmla="*/ 272941 w 545135"/>
              <a:gd name="connsiteY59" fmla="*/ 787996 h 1789038"/>
              <a:gd name="connsiteX60" fmla="*/ 360289 w 545135"/>
              <a:gd name="connsiteY60" fmla="*/ 787996 h 1789038"/>
              <a:gd name="connsiteX61" fmla="*/ 372976 w 545135"/>
              <a:gd name="connsiteY61" fmla="*/ 903699 h 1789038"/>
              <a:gd name="connsiteX62" fmla="*/ 398666 w 545135"/>
              <a:gd name="connsiteY62" fmla="*/ 1367402 h 1789038"/>
              <a:gd name="connsiteX63" fmla="*/ 406659 w 545135"/>
              <a:gd name="connsiteY63" fmla="*/ 1609338 h 1789038"/>
              <a:gd name="connsiteX64" fmla="*/ 301042 w 545135"/>
              <a:gd name="connsiteY64" fmla="*/ 1596652 h 1789038"/>
              <a:gd name="connsiteX65" fmla="*/ 196884 w 545135"/>
              <a:gd name="connsiteY65" fmla="*/ 1570898 h 1789038"/>
              <a:gd name="connsiteX66" fmla="*/ 102367 w 545135"/>
              <a:gd name="connsiteY66" fmla="*/ 1518692 h 1789038"/>
              <a:gd name="connsiteX67" fmla="*/ 27007 w 545135"/>
              <a:gd name="connsiteY67" fmla="*/ 1438003 h 1789038"/>
              <a:gd name="connsiteX68" fmla="*/ 25739 w 545135"/>
              <a:gd name="connsiteY68" fmla="*/ 1437496 h 1789038"/>
              <a:gd name="connsiteX69" fmla="*/ 25294 w 545135"/>
              <a:gd name="connsiteY69" fmla="*/ 1438764 h 1789038"/>
              <a:gd name="connsiteX70" fmla="*/ 25485 w 545135"/>
              <a:gd name="connsiteY70" fmla="*/ 1439082 h 1789038"/>
              <a:gd name="connsiteX71" fmla="*/ 96658 w 545135"/>
              <a:gd name="connsiteY71" fmla="*/ 1526431 h 1789038"/>
              <a:gd name="connsiteX72" fmla="*/ 191428 w 545135"/>
              <a:gd name="connsiteY72" fmla="*/ 1585424 h 1789038"/>
              <a:gd name="connsiteX73" fmla="*/ 298187 w 545135"/>
              <a:gd name="connsiteY73" fmla="*/ 1615936 h 1789038"/>
              <a:gd name="connsiteX74" fmla="*/ 406723 w 545135"/>
              <a:gd name="connsiteY74" fmla="*/ 1612066 h 1789038"/>
              <a:gd name="connsiteX75" fmla="*/ 410656 w 545135"/>
              <a:gd name="connsiteY75" fmla="*/ 1788476 h 1789038"/>
              <a:gd name="connsiteX76" fmla="*/ 414842 w 545135"/>
              <a:gd name="connsiteY76" fmla="*/ 1788476 h 1789038"/>
              <a:gd name="connsiteX77" fmla="*/ 424231 w 545135"/>
              <a:gd name="connsiteY77" fmla="*/ 1788476 h 1789038"/>
              <a:gd name="connsiteX78" fmla="*/ 441168 w 545135"/>
              <a:gd name="connsiteY78" fmla="*/ 1649492 h 1789038"/>
              <a:gd name="connsiteX79" fmla="*/ 530736 w 545135"/>
              <a:gd name="connsiteY79" fmla="*/ 1637820 h 1789038"/>
              <a:gd name="connsiteX80" fmla="*/ 545136 w 545135"/>
              <a:gd name="connsiteY80" fmla="*/ 1632619 h 1789038"/>
              <a:gd name="connsiteX81" fmla="*/ 545136 w 545135"/>
              <a:gd name="connsiteY81" fmla="*/ 1611812 h 1789038"/>
              <a:gd name="connsiteX82" fmla="*/ 525661 w 545135"/>
              <a:gd name="connsiteY82" fmla="*/ 1619298 h 1789038"/>
              <a:gd name="connsiteX83" fmla="*/ 441357 w 545135"/>
              <a:gd name="connsiteY83" fmla="*/ 1642578 h 178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Lst>
            <a:rect l="l" t="t" r="r" b="b"/>
            <a:pathLst>
              <a:path w="545135" h="1789038">
                <a:moveTo>
                  <a:pt x="441357" y="1642578"/>
                </a:moveTo>
                <a:cubicBezTo>
                  <a:pt x="442563" y="1628368"/>
                  <a:pt x="443831" y="1614159"/>
                  <a:pt x="444783" y="1599887"/>
                </a:cubicBezTo>
                <a:cubicBezTo>
                  <a:pt x="448463" y="1560748"/>
                  <a:pt x="449033" y="1521546"/>
                  <a:pt x="451126" y="1482280"/>
                </a:cubicBezTo>
                <a:cubicBezTo>
                  <a:pt x="453220" y="1443015"/>
                  <a:pt x="452458" y="1403876"/>
                  <a:pt x="453220" y="1364611"/>
                </a:cubicBezTo>
                <a:cubicBezTo>
                  <a:pt x="453854" y="1207548"/>
                  <a:pt x="436156" y="1051564"/>
                  <a:pt x="416174" y="896722"/>
                </a:cubicBezTo>
                <a:cubicBezTo>
                  <a:pt x="409831" y="845975"/>
                  <a:pt x="402029" y="795228"/>
                  <a:pt x="393275" y="745242"/>
                </a:cubicBezTo>
                <a:cubicBezTo>
                  <a:pt x="424231" y="738023"/>
                  <a:pt x="453918" y="726199"/>
                  <a:pt x="481385" y="710162"/>
                </a:cubicBezTo>
                <a:cubicBezTo>
                  <a:pt x="504791" y="697051"/>
                  <a:pt x="526169" y="680621"/>
                  <a:pt x="544819" y="661382"/>
                </a:cubicBezTo>
                <a:cubicBezTo>
                  <a:pt x="544375" y="656181"/>
                  <a:pt x="544819" y="649203"/>
                  <a:pt x="544375" y="643367"/>
                </a:cubicBezTo>
                <a:cubicBezTo>
                  <a:pt x="522173" y="662613"/>
                  <a:pt x="498385" y="679987"/>
                  <a:pt x="473265" y="695319"/>
                </a:cubicBezTo>
                <a:cubicBezTo>
                  <a:pt x="447130" y="712357"/>
                  <a:pt x="420234" y="728070"/>
                  <a:pt x="392514" y="742387"/>
                </a:cubicBezTo>
                <a:cubicBezTo>
                  <a:pt x="374626" y="639941"/>
                  <a:pt x="352487" y="538510"/>
                  <a:pt x="327494" y="437904"/>
                </a:cubicBezTo>
                <a:lnTo>
                  <a:pt x="295777" y="326007"/>
                </a:lnTo>
                <a:cubicBezTo>
                  <a:pt x="285310" y="288771"/>
                  <a:pt x="271291" y="252677"/>
                  <a:pt x="259175" y="216012"/>
                </a:cubicBezTo>
                <a:lnTo>
                  <a:pt x="252832" y="196982"/>
                </a:lnTo>
                <a:cubicBezTo>
                  <a:pt x="252832" y="196982"/>
                  <a:pt x="252832" y="196982"/>
                  <a:pt x="252832" y="196982"/>
                </a:cubicBezTo>
                <a:cubicBezTo>
                  <a:pt x="271672" y="191153"/>
                  <a:pt x="288990" y="181257"/>
                  <a:pt x="303579" y="167993"/>
                </a:cubicBezTo>
                <a:cubicBezTo>
                  <a:pt x="333203" y="139740"/>
                  <a:pt x="352170" y="102193"/>
                  <a:pt x="357434" y="61614"/>
                </a:cubicBezTo>
                <a:cubicBezTo>
                  <a:pt x="359147" y="41721"/>
                  <a:pt x="356991" y="21689"/>
                  <a:pt x="351091" y="2621"/>
                </a:cubicBezTo>
                <a:cubicBezTo>
                  <a:pt x="350964" y="2177"/>
                  <a:pt x="350520" y="1904"/>
                  <a:pt x="350077" y="1986"/>
                </a:cubicBezTo>
                <a:cubicBezTo>
                  <a:pt x="349569" y="2107"/>
                  <a:pt x="349252" y="2570"/>
                  <a:pt x="349315" y="3065"/>
                </a:cubicBezTo>
                <a:lnTo>
                  <a:pt x="349315" y="3065"/>
                </a:lnTo>
                <a:cubicBezTo>
                  <a:pt x="352740" y="21962"/>
                  <a:pt x="352550" y="41341"/>
                  <a:pt x="348681" y="60155"/>
                </a:cubicBezTo>
                <a:cubicBezTo>
                  <a:pt x="344748" y="78488"/>
                  <a:pt x="337516" y="95938"/>
                  <a:pt x="327303" y="111664"/>
                </a:cubicBezTo>
                <a:cubicBezTo>
                  <a:pt x="316393" y="126520"/>
                  <a:pt x="304467" y="140577"/>
                  <a:pt x="291526" y="153720"/>
                </a:cubicBezTo>
                <a:cubicBezTo>
                  <a:pt x="278840" y="167485"/>
                  <a:pt x="266153" y="180807"/>
                  <a:pt x="252641" y="195079"/>
                </a:cubicBezTo>
                <a:lnTo>
                  <a:pt x="240970" y="161078"/>
                </a:lnTo>
                <a:cubicBezTo>
                  <a:pt x="234626" y="142873"/>
                  <a:pt x="226507" y="125429"/>
                  <a:pt x="219402" y="107540"/>
                </a:cubicBezTo>
                <a:lnTo>
                  <a:pt x="174998" y="1098"/>
                </a:lnTo>
                <a:cubicBezTo>
                  <a:pt x="174428" y="-266"/>
                  <a:pt x="172905" y="-919"/>
                  <a:pt x="171510" y="-367"/>
                </a:cubicBezTo>
                <a:cubicBezTo>
                  <a:pt x="171510" y="-367"/>
                  <a:pt x="171510" y="-361"/>
                  <a:pt x="171510" y="-361"/>
                </a:cubicBezTo>
                <a:cubicBezTo>
                  <a:pt x="170051" y="255"/>
                  <a:pt x="169353" y="1910"/>
                  <a:pt x="169924" y="3382"/>
                </a:cubicBezTo>
                <a:lnTo>
                  <a:pt x="169924" y="3382"/>
                </a:lnTo>
                <a:lnTo>
                  <a:pt x="208873" y="111854"/>
                </a:lnTo>
                <a:cubicBezTo>
                  <a:pt x="214201" y="127332"/>
                  <a:pt x="220101" y="142556"/>
                  <a:pt x="225111" y="158161"/>
                </a:cubicBezTo>
                <a:cubicBezTo>
                  <a:pt x="210586" y="150485"/>
                  <a:pt x="196503" y="143254"/>
                  <a:pt x="182928" y="135515"/>
                </a:cubicBezTo>
                <a:cubicBezTo>
                  <a:pt x="167069" y="127440"/>
                  <a:pt x="151909" y="118172"/>
                  <a:pt x="137446" y="107794"/>
                </a:cubicBezTo>
                <a:cubicBezTo>
                  <a:pt x="123427" y="96300"/>
                  <a:pt x="111755" y="82160"/>
                  <a:pt x="103192" y="66182"/>
                </a:cubicBezTo>
                <a:cubicBezTo>
                  <a:pt x="94374" y="49359"/>
                  <a:pt x="88919" y="30982"/>
                  <a:pt x="87143" y="12072"/>
                </a:cubicBezTo>
                <a:lnTo>
                  <a:pt x="87143" y="12072"/>
                </a:lnTo>
                <a:cubicBezTo>
                  <a:pt x="87079" y="11571"/>
                  <a:pt x="86635" y="11210"/>
                  <a:pt x="86127" y="11248"/>
                </a:cubicBezTo>
                <a:cubicBezTo>
                  <a:pt x="85684" y="11368"/>
                  <a:pt x="85366" y="11787"/>
                  <a:pt x="85366" y="12263"/>
                </a:cubicBezTo>
                <a:cubicBezTo>
                  <a:pt x="83337" y="52651"/>
                  <a:pt x="98814" y="91949"/>
                  <a:pt x="127867" y="120100"/>
                </a:cubicBezTo>
                <a:cubicBezTo>
                  <a:pt x="141252" y="134272"/>
                  <a:pt x="157301" y="145658"/>
                  <a:pt x="175125" y="153593"/>
                </a:cubicBezTo>
                <a:cubicBezTo>
                  <a:pt x="191492" y="160495"/>
                  <a:pt x="209126" y="163946"/>
                  <a:pt x="226888" y="163743"/>
                </a:cubicBezTo>
                <a:cubicBezTo>
                  <a:pt x="226888" y="164694"/>
                  <a:pt x="227585" y="165582"/>
                  <a:pt x="227839" y="166534"/>
                </a:cubicBezTo>
                <a:lnTo>
                  <a:pt x="243951" y="221975"/>
                </a:lnTo>
                <a:cubicBezTo>
                  <a:pt x="254227" y="259084"/>
                  <a:pt x="266407" y="295495"/>
                  <a:pt x="275097" y="333048"/>
                </a:cubicBezTo>
                <a:lnTo>
                  <a:pt x="301232" y="445643"/>
                </a:lnTo>
                <a:cubicBezTo>
                  <a:pt x="324513" y="555955"/>
                  <a:pt x="344431" y="667218"/>
                  <a:pt x="358893" y="779306"/>
                </a:cubicBezTo>
                <a:cubicBezTo>
                  <a:pt x="330792" y="776768"/>
                  <a:pt x="302945" y="773470"/>
                  <a:pt x="275542" y="768458"/>
                </a:cubicBezTo>
                <a:cubicBezTo>
                  <a:pt x="240145" y="762762"/>
                  <a:pt x="205320" y="754148"/>
                  <a:pt x="171383" y="742704"/>
                </a:cubicBezTo>
                <a:cubicBezTo>
                  <a:pt x="137383" y="730271"/>
                  <a:pt x="105475" y="712662"/>
                  <a:pt x="76866" y="690498"/>
                </a:cubicBezTo>
                <a:cubicBezTo>
                  <a:pt x="47116" y="669184"/>
                  <a:pt x="23392" y="640132"/>
                  <a:pt x="1507" y="609810"/>
                </a:cubicBezTo>
                <a:cubicBezTo>
                  <a:pt x="1190" y="609461"/>
                  <a:pt x="619" y="609455"/>
                  <a:pt x="238" y="609798"/>
                </a:cubicBezTo>
                <a:cubicBezTo>
                  <a:pt x="238" y="609804"/>
                  <a:pt x="238" y="609804"/>
                  <a:pt x="238" y="609810"/>
                </a:cubicBezTo>
                <a:cubicBezTo>
                  <a:pt x="-79" y="610203"/>
                  <a:pt x="-79" y="610749"/>
                  <a:pt x="238" y="611142"/>
                </a:cubicBezTo>
                <a:cubicBezTo>
                  <a:pt x="20157" y="642859"/>
                  <a:pt x="42422" y="674576"/>
                  <a:pt x="71411" y="698491"/>
                </a:cubicBezTo>
                <a:cubicBezTo>
                  <a:pt x="99829" y="722881"/>
                  <a:pt x="131737" y="742774"/>
                  <a:pt x="166182" y="757484"/>
                </a:cubicBezTo>
                <a:cubicBezTo>
                  <a:pt x="200055" y="772816"/>
                  <a:pt x="236022" y="783099"/>
                  <a:pt x="272941" y="787996"/>
                </a:cubicBezTo>
                <a:cubicBezTo>
                  <a:pt x="301930" y="791453"/>
                  <a:pt x="331300" y="791453"/>
                  <a:pt x="360289" y="787996"/>
                </a:cubicBezTo>
                <a:cubicBezTo>
                  <a:pt x="365110" y="826437"/>
                  <a:pt x="369360" y="865005"/>
                  <a:pt x="372976" y="903699"/>
                </a:cubicBezTo>
                <a:cubicBezTo>
                  <a:pt x="388010" y="1057781"/>
                  <a:pt x="391372" y="1212750"/>
                  <a:pt x="398666" y="1367402"/>
                </a:cubicBezTo>
                <a:cubicBezTo>
                  <a:pt x="402156" y="1447963"/>
                  <a:pt x="404630" y="1528524"/>
                  <a:pt x="406659" y="1609338"/>
                </a:cubicBezTo>
                <a:cubicBezTo>
                  <a:pt x="371263" y="1607055"/>
                  <a:pt x="335994" y="1602804"/>
                  <a:pt x="301042" y="1596652"/>
                </a:cubicBezTo>
                <a:cubicBezTo>
                  <a:pt x="265646" y="1590942"/>
                  <a:pt x="230821" y="1582379"/>
                  <a:pt x="196884" y="1570898"/>
                </a:cubicBezTo>
                <a:cubicBezTo>
                  <a:pt x="162883" y="1558464"/>
                  <a:pt x="130976" y="1540830"/>
                  <a:pt x="102367" y="1518692"/>
                </a:cubicBezTo>
                <a:cubicBezTo>
                  <a:pt x="72617" y="1497377"/>
                  <a:pt x="48892" y="1468325"/>
                  <a:pt x="27007" y="1438003"/>
                </a:cubicBezTo>
                <a:cubicBezTo>
                  <a:pt x="26817" y="1437496"/>
                  <a:pt x="26246" y="1437306"/>
                  <a:pt x="25739" y="1437496"/>
                </a:cubicBezTo>
                <a:cubicBezTo>
                  <a:pt x="25294" y="1437750"/>
                  <a:pt x="25041" y="1438321"/>
                  <a:pt x="25294" y="1438764"/>
                </a:cubicBezTo>
                <a:cubicBezTo>
                  <a:pt x="25294" y="1438891"/>
                  <a:pt x="25421" y="1439018"/>
                  <a:pt x="25485" y="1439082"/>
                </a:cubicBezTo>
                <a:cubicBezTo>
                  <a:pt x="45403" y="1470799"/>
                  <a:pt x="67669" y="1502516"/>
                  <a:pt x="96658" y="1526431"/>
                </a:cubicBezTo>
                <a:cubicBezTo>
                  <a:pt x="125076" y="1550789"/>
                  <a:pt x="156983" y="1570707"/>
                  <a:pt x="191428" y="1585424"/>
                </a:cubicBezTo>
                <a:cubicBezTo>
                  <a:pt x="225302" y="1600775"/>
                  <a:pt x="261269" y="1611051"/>
                  <a:pt x="298187" y="1615936"/>
                </a:cubicBezTo>
                <a:cubicBezTo>
                  <a:pt x="334344" y="1620439"/>
                  <a:pt x="371009" y="1619107"/>
                  <a:pt x="406723" y="1612066"/>
                </a:cubicBezTo>
                <a:cubicBezTo>
                  <a:pt x="408182" y="1671504"/>
                  <a:pt x="409640" y="1728785"/>
                  <a:pt x="410656" y="1788476"/>
                </a:cubicBezTo>
                <a:cubicBezTo>
                  <a:pt x="411925" y="1788476"/>
                  <a:pt x="413511" y="1788476"/>
                  <a:pt x="414842" y="1788476"/>
                </a:cubicBezTo>
                <a:lnTo>
                  <a:pt x="424231" y="1788476"/>
                </a:lnTo>
                <a:cubicBezTo>
                  <a:pt x="431653" y="1741218"/>
                  <a:pt x="436917" y="1697068"/>
                  <a:pt x="441168" y="1649492"/>
                </a:cubicBezTo>
                <a:cubicBezTo>
                  <a:pt x="471489" y="1650570"/>
                  <a:pt x="501747" y="1646637"/>
                  <a:pt x="530736" y="1637820"/>
                </a:cubicBezTo>
                <a:cubicBezTo>
                  <a:pt x="537080" y="1636045"/>
                  <a:pt x="539236" y="1634775"/>
                  <a:pt x="545136" y="1632619"/>
                </a:cubicBezTo>
                <a:lnTo>
                  <a:pt x="545136" y="1611812"/>
                </a:lnTo>
                <a:cubicBezTo>
                  <a:pt x="537333" y="1614857"/>
                  <a:pt x="533464" y="1616379"/>
                  <a:pt x="525661" y="1619298"/>
                </a:cubicBezTo>
                <a:cubicBezTo>
                  <a:pt x="498195" y="1629257"/>
                  <a:pt x="470030" y="1637059"/>
                  <a:pt x="441357" y="1642578"/>
                </a:cubicBezTo>
                <a:close/>
              </a:path>
            </a:pathLst>
          </a:custGeom>
          <a:solidFill>
            <a:schemeClr val="accent4">
              <a:lumMod val="40000"/>
              <a:lumOff val="60000"/>
            </a:schemeClr>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7" name="副标题"/>
          <p:cNvSpPr txBox="1">
            <a:spLocks noGrp="1"/>
          </p:cNvSpPr>
          <p:nvPr>
            <p:ph type="body" idx="2" hasCustomPrompt="1"/>
            <p:custDataLst>
              <p:tags r:id="rId61"/>
            </p:custDataLst>
          </p:nvPr>
        </p:nvSpPr>
        <p:spPr>
          <a:xfrm>
            <a:off x="575945" y="2212340"/>
            <a:ext cx="1510030" cy="513715"/>
          </a:xfrm>
          <a:prstGeom prst="rect">
            <a:avLst/>
          </a:prstGeom>
          <a:noFill/>
        </p:spPr>
        <p:txBody>
          <a:bodyPr wrap="square" lIns="0" tIns="0" rIns="0" bIns="0" rtlCol="0" anchor="ctr">
            <a:normAutofit/>
          </a:bodyPr>
          <a:lstStyle>
            <a:lvl1pPr marL="0" marR="0" algn="dist" defTabSz="914400" rtl="0" eaLnBrk="1" fontAlgn="auto" latinLnBrk="0" hangingPunct="1">
              <a:lnSpc>
                <a:spcPct val="100000"/>
              </a:lnSpc>
              <a:buClrTx/>
              <a:buSzTx/>
              <a:buFontTx/>
              <a:buNone/>
              <a:defRPr kumimoji="0" lang="zh-CN" altLang="en-US" sz="2000" b="1" i="0" u="none" strike="noStrike" kern="0" cap="none" spc="100" normalizeH="0" baseline="0" noProof="1" dirty="0">
                <a:solidFill>
                  <a:schemeClr val="accent3"/>
                </a:solidFill>
                <a:uFillTx/>
                <a:latin typeface="+mj-ea"/>
                <a:ea typeface="+mj-ea"/>
                <a:cs typeface="黑体" panose="02010609060101010101" charset="-122"/>
                <a:sym typeface="+mn-ea"/>
              </a:defRPr>
            </a:lvl1pPr>
          </a:lstStyle>
          <a:p>
            <a:pPr lvl="0" algn="dist"/>
            <a:r>
              <a:rPr dirty="0">
                <a:sym typeface="+mn-ea"/>
              </a:rPr>
              <a:t>编辑副标题</a:t>
            </a:r>
            <a:endParaRPr dirty="0">
              <a:sym typeface="+mn-ea"/>
            </a:endParaRPr>
          </a:p>
        </p:txBody>
      </p:sp>
      <p:sp>
        <p:nvSpPr>
          <p:cNvPr id="6" name="标题"/>
          <p:cNvSpPr txBox="1">
            <a:spLocks noGrp="1"/>
          </p:cNvSpPr>
          <p:nvPr>
            <p:ph type="title" idx="1" hasCustomPrompt="1"/>
            <p:custDataLst>
              <p:tags r:id="rId62"/>
            </p:custDataLst>
          </p:nvPr>
        </p:nvSpPr>
        <p:spPr>
          <a:xfrm>
            <a:off x="519430" y="1244600"/>
            <a:ext cx="3329305" cy="968375"/>
          </a:xfrm>
          <a:prstGeom prst="rect">
            <a:avLst/>
          </a:prstGeom>
          <a:noFill/>
        </p:spPr>
        <p:txBody>
          <a:bodyPr wrap="square" lIns="0" tIns="0" rIns="0" bIns="0" rtlCol="0" anchor="ctr">
            <a:normAutofit/>
          </a:bodyPr>
          <a:lstStyle>
            <a:lvl1pPr marL="0" marR="0" algn="l" defTabSz="914400" rtl="0" eaLnBrk="1" fontAlgn="auto" latinLnBrk="0" hangingPunct="1">
              <a:lnSpc>
                <a:spcPct val="100000"/>
              </a:lnSpc>
              <a:buClrTx/>
              <a:buSzTx/>
              <a:buFontTx/>
              <a:buNone/>
              <a:defRPr kumimoji="0" lang="zh-CN" altLang="en-US" sz="6000" b="1" i="0" u="none" strike="noStrike" kern="1200" cap="none" spc="300" normalizeH="0" baseline="0" noProof="1" dirty="0">
                <a:solidFill>
                  <a:schemeClr val="accent1"/>
                </a:solidFill>
                <a:latin typeface="+mj-ea"/>
                <a:ea typeface="+mj-ea"/>
                <a:cs typeface="微软雅黑" panose="020B0503020204020204" charset="-122"/>
              </a:defRPr>
            </a:lvl1pPr>
          </a:lstStyle>
          <a:p>
            <a:pPr lvl="0"/>
            <a:r>
              <a:rPr dirty="0">
                <a:sym typeface="+mn-ea"/>
              </a:rPr>
              <a:t>编辑标题</a:t>
            </a:r>
            <a:endParaRPr dirty="0">
              <a:sym typeface="+mn-ea"/>
            </a:endParaRPr>
          </a:p>
        </p:txBody>
      </p:sp>
      <p:sp>
        <p:nvSpPr>
          <p:cNvPr id="3" name="日期占位符 2"/>
          <p:cNvSpPr>
            <a:spLocks noGrp="1"/>
          </p:cNvSpPr>
          <p:nvPr>
            <p:ph type="dt" sz="half" idx="10"/>
            <p:custDataLst>
              <p:tags r:id="rId63"/>
            </p:custDataLst>
          </p:nvPr>
        </p:nvSpPr>
        <p:spPr>
          <a:xfrm>
            <a:off x="612000" y="6314400"/>
            <a:ext cx="2700000" cy="316800"/>
          </a:xfrm>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64"/>
            </p:custDataLst>
          </p:nvPr>
        </p:nvSpPr>
        <p:spPr>
          <a:xfrm>
            <a:off x="4116000" y="6314400"/>
            <a:ext cx="3960000" cy="316800"/>
          </a:xfrm>
        </p:spPr>
        <p:txBody>
          <a:bodyPr/>
          <a:lstStyle/>
          <a:p>
            <a:endParaRPr lang="zh-CN" altLang="en-US" dirty="0"/>
          </a:p>
        </p:txBody>
      </p:sp>
      <p:sp>
        <p:nvSpPr>
          <p:cNvPr id="5" name="灯片编号占位符 4"/>
          <p:cNvSpPr>
            <a:spLocks noGrp="1"/>
          </p:cNvSpPr>
          <p:nvPr>
            <p:ph type="sldNum" sz="quarter" idx="12"/>
            <p:custDataLst>
              <p:tags r:id="rId65"/>
            </p:custDataLst>
          </p:nvPr>
        </p:nvSpPr>
        <p:spPr>
          <a:xfrm>
            <a:off x="8877600" y="6314400"/>
            <a:ext cx="2700000" cy="316800"/>
          </a:xfrm>
        </p:spPr>
        <p:txBody>
          <a:bodyPr/>
          <a:lstStyle/>
          <a:p>
            <a:fld id="{49AE70B2-8BF9-45C0-BB95-33D1B9D3A854}" type="slidenum">
              <a:rPr lang="zh-CN" altLang="en-US" smtClean="0"/>
            </a:fld>
            <a:endParaRPr lang="zh-CN" altLang="en-US" dirty="0"/>
          </a:p>
        </p:txBody>
      </p:sp>
    </p:spTree>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showMasterSp="0">
  <p:cSld name="节标题">
    <p:spTree>
      <p:nvGrpSpPr>
        <p:cNvPr id="1" name=""/>
        <p:cNvGrpSpPr/>
        <p:nvPr/>
      </p:nvGrpSpPr>
      <p:grpSpPr>
        <a:xfrm>
          <a:off x="0" y="0"/>
          <a:ext cx="0" cy="0"/>
          <a:chOff x="0" y="0"/>
          <a:chExt cx="0" cy="0"/>
        </a:xfrm>
      </p:grpSpPr>
      <p:sp>
        <p:nvSpPr>
          <p:cNvPr id="12" name="矩形 11"/>
          <p:cNvSpPr/>
          <p:nvPr userDrawn="1">
            <p:custDataLst>
              <p:tags r:id="rId2"/>
            </p:custDataLst>
          </p:nvPr>
        </p:nvSpPr>
        <p:spPr>
          <a:xfrm>
            <a:off x="-5715" y="0"/>
            <a:ext cx="12190730" cy="6861175"/>
          </a:xfrm>
          <a:prstGeom prst="rect">
            <a:avLst/>
          </a:prstGeom>
          <a:solidFill>
            <a:schemeClr val="accent3">
              <a:lumMod val="20000"/>
              <a:lumOff val="80000"/>
              <a:alpha val="50000"/>
            </a:schemeClr>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normAutofit/>
          </a:bodyPr>
          <a:lstStyle/>
          <a:p>
            <a:pPr algn="ctr"/>
            <a:endParaRPr lang="zh-CN" altLang="en-US">
              <a:solidFill>
                <a:schemeClr val="lt1"/>
              </a:solidFill>
              <a:cs typeface="微软雅黑" panose="020B0503020204020204" charset="-122"/>
            </a:endParaRPr>
          </a:p>
        </p:txBody>
      </p:sp>
      <p:sp>
        <p:nvSpPr>
          <p:cNvPr id="11" name="任意多边形: 形状 2"/>
          <p:cNvSpPr/>
          <p:nvPr userDrawn="1">
            <p:custDataLst>
              <p:tags r:id="rId3"/>
            </p:custDataLst>
          </p:nvPr>
        </p:nvSpPr>
        <p:spPr>
          <a:xfrm>
            <a:off x="18732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9" name="任意多边形: 形状 3"/>
          <p:cNvSpPr/>
          <p:nvPr userDrawn="1">
            <p:custDataLst>
              <p:tags r:id="rId4"/>
            </p:custDataLst>
          </p:nvPr>
        </p:nvSpPr>
        <p:spPr>
          <a:xfrm>
            <a:off x="49022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0" name="任意多边形: 形状 4"/>
          <p:cNvSpPr/>
          <p:nvPr userDrawn="1">
            <p:custDataLst>
              <p:tags r:id="rId5"/>
            </p:custDataLst>
          </p:nvPr>
        </p:nvSpPr>
        <p:spPr>
          <a:xfrm>
            <a:off x="79248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5" name="任意多边形: 形状 5"/>
          <p:cNvSpPr/>
          <p:nvPr userDrawn="1">
            <p:custDataLst>
              <p:tags r:id="rId6"/>
            </p:custDataLst>
          </p:nvPr>
        </p:nvSpPr>
        <p:spPr>
          <a:xfrm>
            <a:off x="109537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6" name="任意多边形: 形状 6"/>
          <p:cNvSpPr/>
          <p:nvPr userDrawn="1">
            <p:custDataLst>
              <p:tags r:id="rId7"/>
            </p:custDataLst>
          </p:nvPr>
        </p:nvSpPr>
        <p:spPr>
          <a:xfrm>
            <a:off x="139763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7" name="任意多边形: 形状 7"/>
          <p:cNvSpPr/>
          <p:nvPr userDrawn="1">
            <p:custDataLst>
              <p:tags r:id="rId8"/>
            </p:custDataLst>
          </p:nvPr>
        </p:nvSpPr>
        <p:spPr>
          <a:xfrm>
            <a:off x="170053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8" name="任意多边形: 形状 8"/>
          <p:cNvSpPr/>
          <p:nvPr userDrawn="1">
            <p:custDataLst>
              <p:tags r:id="rId9"/>
            </p:custDataLst>
          </p:nvPr>
        </p:nvSpPr>
        <p:spPr>
          <a:xfrm>
            <a:off x="200342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9" name="任意多边形: 形状 9"/>
          <p:cNvSpPr/>
          <p:nvPr userDrawn="1">
            <p:custDataLst>
              <p:tags r:id="rId10"/>
            </p:custDataLst>
          </p:nvPr>
        </p:nvSpPr>
        <p:spPr>
          <a:xfrm>
            <a:off x="230568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0" name="任意多边形: 形状 10"/>
          <p:cNvSpPr/>
          <p:nvPr userDrawn="1">
            <p:custDataLst>
              <p:tags r:id="rId11"/>
            </p:custDataLst>
          </p:nvPr>
        </p:nvSpPr>
        <p:spPr>
          <a:xfrm>
            <a:off x="260858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1" name="任意多边形: 形状 11"/>
          <p:cNvSpPr/>
          <p:nvPr userDrawn="1">
            <p:custDataLst>
              <p:tags r:id="rId12"/>
            </p:custDataLst>
          </p:nvPr>
        </p:nvSpPr>
        <p:spPr>
          <a:xfrm>
            <a:off x="291084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2" name="任意多边形: 形状 12"/>
          <p:cNvSpPr/>
          <p:nvPr userDrawn="1">
            <p:custDataLst>
              <p:tags r:id="rId13"/>
            </p:custDataLst>
          </p:nvPr>
        </p:nvSpPr>
        <p:spPr>
          <a:xfrm>
            <a:off x="321373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3" name="任意多边形: 形状 13"/>
          <p:cNvSpPr/>
          <p:nvPr userDrawn="1">
            <p:custDataLst>
              <p:tags r:id="rId14"/>
            </p:custDataLst>
          </p:nvPr>
        </p:nvSpPr>
        <p:spPr>
          <a:xfrm>
            <a:off x="351663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4" name="任意多边形: 形状 14"/>
          <p:cNvSpPr/>
          <p:nvPr userDrawn="1">
            <p:custDataLst>
              <p:tags r:id="rId15"/>
            </p:custDataLst>
          </p:nvPr>
        </p:nvSpPr>
        <p:spPr>
          <a:xfrm>
            <a:off x="381889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5" name="任意多边形: 形状 15"/>
          <p:cNvSpPr/>
          <p:nvPr userDrawn="1">
            <p:custDataLst>
              <p:tags r:id="rId16"/>
            </p:custDataLst>
          </p:nvPr>
        </p:nvSpPr>
        <p:spPr>
          <a:xfrm>
            <a:off x="412178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6" name="任意多边形: 形状 16"/>
          <p:cNvSpPr/>
          <p:nvPr userDrawn="1">
            <p:custDataLst>
              <p:tags r:id="rId17"/>
            </p:custDataLst>
          </p:nvPr>
        </p:nvSpPr>
        <p:spPr>
          <a:xfrm>
            <a:off x="442404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7" name="任意多边形: 形状 17"/>
          <p:cNvSpPr/>
          <p:nvPr userDrawn="1">
            <p:custDataLst>
              <p:tags r:id="rId18"/>
            </p:custDataLst>
          </p:nvPr>
        </p:nvSpPr>
        <p:spPr>
          <a:xfrm>
            <a:off x="472694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8" name="任意多边形: 形状 18"/>
          <p:cNvSpPr/>
          <p:nvPr userDrawn="1">
            <p:custDataLst>
              <p:tags r:id="rId19"/>
            </p:custDataLst>
          </p:nvPr>
        </p:nvSpPr>
        <p:spPr>
          <a:xfrm>
            <a:off x="502983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9" name="任意多边形: 形状 19"/>
          <p:cNvSpPr/>
          <p:nvPr userDrawn="1">
            <p:custDataLst>
              <p:tags r:id="rId20"/>
            </p:custDataLst>
          </p:nvPr>
        </p:nvSpPr>
        <p:spPr>
          <a:xfrm>
            <a:off x="533209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0" name="任意多边形: 形状 20"/>
          <p:cNvSpPr/>
          <p:nvPr userDrawn="1">
            <p:custDataLst>
              <p:tags r:id="rId21"/>
            </p:custDataLst>
          </p:nvPr>
        </p:nvSpPr>
        <p:spPr>
          <a:xfrm>
            <a:off x="563499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1" name="任意多边形: 形状 21"/>
          <p:cNvSpPr/>
          <p:nvPr userDrawn="1">
            <p:custDataLst>
              <p:tags r:id="rId22"/>
            </p:custDataLst>
          </p:nvPr>
        </p:nvSpPr>
        <p:spPr>
          <a:xfrm>
            <a:off x="593788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2" name="任意多边形: 形状 22"/>
          <p:cNvSpPr/>
          <p:nvPr userDrawn="1">
            <p:custDataLst>
              <p:tags r:id="rId23"/>
            </p:custDataLst>
          </p:nvPr>
        </p:nvSpPr>
        <p:spPr>
          <a:xfrm>
            <a:off x="624014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3" name="任意多边形: 形状 23"/>
          <p:cNvSpPr/>
          <p:nvPr userDrawn="1">
            <p:custDataLst>
              <p:tags r:id="rId24"/>
            </p:custDataLst>
          </p:nvPr>
        </p:nvSpPr>
        <p:spPr>
          <a:xfrm>
            <a:off x="654304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5" name="任意多边形: 形状 24"/>
          <p:cNvSpPr/>
          <p:nvPr userDrawn="1">
            <p:custDataLst>
              <p:tags r:id="rId25"/>
            </p:custDataLst>
          </p:nvPr>
        </p:nvSpPr>
        <p:spPr>
          <a:xfrm>
            <a:off x="684530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6" name="任意多边形: 形状 25"/>
          <p:cNvSpPr/>
          <p:nvPr userDrawn="1">
            <p:custDataLst>
              <p:tags r:id="rId26"/>
            </p:custDataLst>
          </p:nvPr>
        </p:nvSpPr>
        <p:spPr>
          <a:xfrm>
            <a:off x="714819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7" name="任意多边形: 形状 26"/>
          <p:cNvSpPr/>
          <p:nvPr userDrawn="1">
            <p:custDataLst>
              <p:tags r:id="rId27"/>
            </p:custDataLst>
          </p:nvPr>
        </p:nvSpPr>
        <p:spPr>
          <a:xfrm>
            <a:off x="745109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8" name="任意多边形: 形状 27"/>
          <p:cNvSpPr/>
          <p:nvPr userDrawn="1">
            <p:custDataLst>
              <p:tags r:id="rId28"/>
            </p:custDataLst>
          </p:nvPr>
        </p:nvSpPr>
        <p:spPr>
          <a:xfrm>
            <a:off x="775335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9" name="任意多边形: 形状 28"/>
          <p:cNvSpPr/>
          <p:nvPr userDrawn="1">
            <p:custDataLst>
              <p:tags r:id="rId29"/>
            </p:custDataLst>
          </p:nvPr>
        </p:nvSpPr>
        <p:spPr>
          <a:xfrm>
            <a:off x="805878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0" name="任意多边形: 形状 29"/>
          <p:cNvSpPr/>
          <p:nvPr userDrawn="1">
            <p:custDataLst>
              <p:tags r:id="rId30"/>
            </p:custDataLst>
          </p:nvPr>
        </p:nvSpPr>
        <p:spPr>
          <a:xfrm>
            <a:off x="836104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1" name="任意多边形: 形状 30"/>
          <p:cNvSpPr/>
          <p:nvPr userDrawn="1">
            <p:custDataLst>
              <p:tags r:id="rId31"/>
            </p:custDataLst>
          </p:nvPr>
        </p:nvSpPr>
        <p:spPr>
          <a:xfrm>
            <a:off x="866394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2" name="任意多边形: 形状 31"/>
          <p:cNvSpPr/>
          <p:nvPr userDrawn="1">
            <p:custDataLst>
              <p:tags r:id="rId32"/>
            </p:custDataLst>
          </p:nvPr>
        </p:nvSpPr>
        <p:spPr>
          <a:xfrm>
            <a:off x="896683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4" name="任意多边形: 形状 32"/>
          <p:cNvSpPr/>
          <p:nvPr userDrawn="1">
            <p:custDataLst>
              <p:tags r:id="rId33"/>
            </p:custDataLst>
          </p:nvPr>
        </p:nvSpPr>
        <p:spPr>
          <a:xfrm>
            <a:off x="926909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5" name="任意多边形: 形状 33"/>
          <p:cNvSpPr/>
          <p:nvPr userDrawn="1">
            <p:custDataLst>
              <p:tags r:id="rId34"/>
            </p:custDataLst>
          </p:nvPr>
        </p:nvSpPr>
        <p:spPr>
          <a:xfrm>
            <a:off x="957199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6" name="任意多边形: 形状 34"/>
          <p:cNvSpPr/>
          <p:nvPr userDrawn="1">
            <p:custDataLst>
              <p:tags r:id="rId35"/>
            </p:custDataLst>
          </p:nvPr>
        </p:nvSpPr>
        <p:spPr>
          <a:xfrm>
            <a:off x="987425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7" name="任意多边形: 形状 35"/>
          <p:cNvSpPr/>
          <p:nvPr userDrawn="1">
            <p:custDataLst>
              <p:tags r:id="rId36"/>
            </p:custDataLst>
          </p:nvPr>
        </p:nvSpPr>
        <p:spPr>
          <a:xfrm>
            <a:off x="1017714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8" name="任意多边形: 形状 36"/>
          <p:cNvSpPr/>
          <p:nvPr userDrawn="1">
            <p:custDataLst>
              <p:tags r:id="rId37"/>
            </p:custDataLst>
          </p:nvPr>
        </p:nvSpPr>
        <p:spPr>
          <a:xfrm>
            <a:off x="1048004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9" name="任意多边形: 形状 37"/>
          <p:cNvSpPr/>
          <p:nvPr userDrawn="1">
            <p:custDataLst>
              <p:tags r:id="rId38"/>
            </p:custDataLst>
          </p:nvPr>
        </p:nvSpPr>
        <p:spPr>
          <a:xfrm>
            <a:off x="1078230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50" name="任意多边形: 形状 38"/>
          <p:cNvSpPr/>
          <p:nvPr userDrawn="1">
            <p:custDataLst>
              <p:tags r:id="rId39"/>
            </p:custDataLst>
          </p:nvPr>
        </p:nvSpPr>
        <p:spPr>
          <a:xfrm>
            <a:off x="1108519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51" name="任意多边形: 形状 39"/>
          <p:cNvSpPr/>
          <p:nvPr userDrawn="1">
            <p:custDataLst>
              <p:tags r:id="rId40"/>
            </p:custDataLst>
          </p:nvPr>
        </p:nvSpPr>
        <p:spPr>
          <a:xfrm>
            <a:off x="1138809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52" name="任意多边形: 形状 40"/>
          <p:cNvSpPr/>
          <p:nvPr userDrawn="1">
            <p:custDataLst>
              <p:tags r:id="rId41"/>
            </p:custDataLst>
          </p:nvPr>
        </p:nvSpPr>
        <p:spPr>
          <a:xfrm>
            <a:off x="1168781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53" name="任意多边形: 形状 41"/>
          <p:cNvSpPr/>
          <p:nvPr userDrawn="1">
            <p:custDataLst>
              <p:tags r:id="rId42"/>
            </p:custDataLst>
          </p:nvPr>
        </p:nvSpPr>
        <p:spPr>
          <a:xfrm>
            <a:off x="1199070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pic>
        <p:nvPicPr>
          <p:cNvPr id="81" name="图片 80" descr="资源 2@4x-8"/>
          <p:cNvPicPr>
            <a:picLocks noChangeAspect="1"/>
          </p:cNvPicPr>
          <p:nvPr userDrawn="1">
            <p:custDataLst>
              <p:tags r:id="rId43"/>
            </p:custDataLst>
          </p:nvPr>
        </p:nvPicPr>
        <p:blipFill>
          <a:blip r:embed="rId44"/>
          <a:stretch>
            <a:fillRect/>
          </a:stretch>
        </p:blipFill>
        <p:spPr>
          <a:xfrm>
            <a:off x="4080510" y="0"/>
            <a:ext cx="1064260" cy="1348105"/>
          </a:xfrm>
          <a:prstGeom prst="rect">
            <a:avLst/>
          </a:prstGeom>
        </p:spPr>
      </p:pic>
      <p:pic>
        <p:nvPicPr>
          <p:cNvPr id="82" name="图片 81" descr="资源 3@4x-8"/>
          <p:cNvPicPr>
            <a:picLocks noChangeAspect="1"/>
          </p:cNvPicPr>
          <p:nvPr userDrawn="1">
            <p:custDataLst>
              <p:tags r:id="rId45"/>
            </p:custDataLst>
          </p:nvPr>
        </p:nvPicPr>
        <p:blipFill>
          <a:blip r:embed="rId46"/>
          <a:stretch>
            <a:fillRect/>
          </a:stretch>
        </p:blipFill>
        <p:spPr>
          <a:xfrm>
            <a:off x="7215505" y="0"/>
            <a:ext cx="4989830" cy="2374900"/>
          </a:xfrm>
          <a:prstGeom prst="rect">
            <a:avLst/>
          </a:prstGeom>
        </p:spPr>
      </p:pic>
      <p:pic>
        <p:nvPicPr>
          <p:cNvPr id="83" name="图片 82" descr="资源 4@4x-8"/>
          <p:cNvPicPr>
            <a:picLocks noChangeAspect="1"/>
          </p:cNvPicPr>
          <p:nvPr userDrawn="1">
            <p:custDataLst>
              <p:tags r:id="rId47"/>
            </p:custDataLst>
          </p:nvPr>
        </p:nvPicPr>
        <p:blipFill>
          <a:blip r:embed="rId48"/>
          <a:stretch>
            <a:fillRect/>
          </a:stretch>
        </p:blipFill>
        <p:spPr>
          <a:xfrm>
            <a:off x="1905" y="-9525"/>
            <a:ext cx="3096260" cy="2460625"/>
          </a:xfrm>
          <a:prstGeom prst="rect">
            <a:avLst/>
          </a:prstGeom>
        </p:spPr>
      </p:pic>
      <p:pic>
        <p:nvPicPr>
          <p:cNvPr id="84" name="图片 83" descr="资源 5@4x-8"/>
          <p:cNvPicPr>
            <a:picLocks noChangeAspect="1"/>
          </p:cNvPicPr>
          <p:nvPr userDrawn="1">
            <p:custDataLst>
              <p:tags r:id="rId49"/>
            </p:custDataLst>
          </p:nvPr>
        </p:nvPicPr>
        <p:blipFill>
          <a:blip r:embed="rId50"/>
          <a:stretch>
            <a:fillRect/>
          </a:stretch>
        </p:blipFill>
        <p:spPr>
          <a:xfrm>
            <a:off x="5688965" y="142240"/>
            <a:ext cx="1162685" cy="2600960"/>
          </a:xfrm>
          <a:prstGeom prst="rect">
            <a:avLst/>
          </a:prstGeom>
        </p:spPr>
      </p:pic>
      <p:pic>
        <p:nvPicPr>
          <p:cNvPr id="85" name="图片 84" descr="资源 6@4x-8"/>
          <p:cNvPicPr>
            <a:picLocks noChangeAspect="1"/>
          </p:cNvPicPr>
          <p:nvPr userDrawn="1">
            <p:custDataLst>
              <p:tags r:id="rId51"/>
            </p:custDataLst>
          </p:nvPr>
        </p:nvPicPr>
        <p:blipFill>
          <a:blip r:embed="rId52"/>
          <a:stretch>
            <a:fillRect/>
          </a:stretch>
        </p:blipFill>
        <p:spPr>
          <a:xfrm>
            <a:off x="7169150" y="55880"/>
            <a:ext cx="1387475" cy="2757170"/>
          </a:xfrm>
          <a:prstGeom prst="rect">
            <a:avLst/>
          </a:prstGeom>
        </p:spPr>
      </p:pic>
      <p:pic>
        <p:nvPicPr>
          <p:cNvPr id="86" name="图片 85" descr="资源 7@4x-8"/>
          <p:cNvPicPr>
            <a:picLocks noChangeAspect="1"/>
          </p:cNvPicPr>
          <p:nvPr userDrawn="1">
            <p:custDataLst>
              <p:tags r:id="rId53"/>
            </p:custDataLst>
          </p:nvPr>
        </p:nvPicPr>
        <p:blipFill>
          <a:blip r:embed="rId54"/>
          <a:srcRect l="48995" b="-6400"/>
          <a:stretch>
            <a:fillRect/>
          </a:stretch>
        </p:blipFill>
        <p:spPr>
          <a:xfrm>
            <a:off x="-5715" y="2753360"/>
            <a:ext cx="886460" cy="675640"/>
          </a:xfrm>
          <a:prstGeom prst="rect">
            <a:avLst/>
          </a:prstGeom>
        </p:spPr>
      </p:pic>
      <p:sp>
        <p:nvSpPr>
          <p:cNvPr id="130" name="圆角矩形 129"/>
          <p:cNvSpPr/>
          <p:nvPr userDrawn="1">
            <p:custDataLst>
              <p:tags r:id="rId55"/>
            </p:custDataLst>
          </p:nvPr>
        </p:nvSpPr>
        <p:spPr>
          <a:xfrm>
            <a:off x="1286510" y="683895"/>
            <a:ext cx="9855200" cy="5456555"/>
          </a:xfrm>
          <a:prstGeom prst="roundRect">
            <a:avLst>
              <a:gd name="adj" fmla="val 5462"/>
            </a:avLst>
          </a:prstGeom>
          <a:solidFill>
            <a:schemeClr val="bg1"/>
          </a:solidFill>
          <a:ln>
            <a:noFill/>
          </a:ln>
          <a:effectLst>
            <a:outerShdw blurRad="254000" algn="ctr" rotWithShape="0">
              <a:schemeClr val="accent2">
                <a:lumMod val="75000"/>
                <a:alpha val="10000"/>
              </a:schemeClr>
            </a:outerShdw>
          </a:effectLst>
        </p:spPr>
        <p:style>
          <a:lnRef idx="2">
            <a:schemeClr val="accent1">
              <a:lumMod val="75000"/>
            </a:schemeClr>
          </a:lnRef>
          <a:fillRef idx="1">
            <a:schemeClr val="accent1"/>
          </a:fillRef>
          <a:effectRef idx="0">
            <a:srgbClr val="FFFFFF"/>
          </a:effectRef>
          <a:fontRef idx="minor">
            <a:schemeClr val="lt1"/>
          </a:fontRef>
        </p:style>
        <p:txBody>
          <a:bodyPr rtlCol="0" anchor="ctr">
            <a:normAutofit/>
          </a:bodyPr>
          <a:lstStyle/>
          <a:p>
            <a:pPr algn="ctr"/>
            <a:endParaRPr lang="zh-CN" altLang="en-US">
              <a:cs typeface="微软雅黑" panose="020B0503020204020204" charset="-122"/>
            </a:endParaRPr>
          </a:p>
        </p:txBody>
      </p:sp>
      <p:pic>
        <p:nvPicPr>
          <p:cNvPr id="87" name="图片 86" descr="资源 8@4x-8"/>
          <p:cNvPicPr>
            <a:picLocks noChangeAspect="1"/>
          </p:cNvPicPr>
          <p:nvPr userDrawn="1">
            <p:custDataLst>
              <p:tags r:id="rId56"/>
            </p:custDataLst>
          </p:nvPr>
        </p:nvPicPr>
        <p:blipFill>
          <a:blip r:embed="rId57"/>
          <a:stretch>
            <a:fillRect/>
          </a:stretch>
        </p:blipFill>
        <p:spPr>
          <a:xfrm>
            <a:off x="7521575" y="3815080"/>
            <a:ext cx="4138930" cy="2839720"/>
          </a:xfrm>
          <a:prstGeom prst="rect">
            <a:avLst/>
          </a:prstGeom>
        </p:spPr>
      </p:pic>
      <p:sp>
        <p:nvSpPr>
          <p:cNvPr id="55" name="任意多边形: 形状 2"/>
          <p:cNvSpPr/>
          <p:nvPr userDrawn="1">
            <p:custDataLst>
              <p:tags r:id="rId58"/>
            </p:custDataLst>
          </p:nvPr>
        </p:nvSpPr>
        <p:spPr>
          <a:xfrm>
            <a:off x="1170305" y="3911600"/>
            <a:ext cx="297180" cy="1772285"/>
          </a:xfrm>
          <a:custGeom>
            <a:avLst/>
            <a:gdLst>
              <a:gd name="connsiteX0" fmla="*/ 262384 w 297351"/>
              <a:gd name="connsiteY0" fmla="*/ 1764995 h 1772035"/>
              <a:gd name="connsiteX1" fmla="*/ 189689 w 297351"/>
              <a:gd name="connsiteY1" fmla="*/ 1771339 h 1772035"/>
              <a:gd name="connsiteX2" fmla="*/ 148140 w 297351"/>
              <a:gd name="connsiteY2" fmla="*/ 1736259 h 1772035"/>
              <a:gd name="connsiteX3" fmla="*/ 148 w 297351"/>
              <a:gd name="connsiteY3" fmla="*/ 47839 h 1772035"/>
              <a:gd name="connsiteX4" fmla="*/ 34973 w 297351"/>
              <a:gd name="connsiteY4" fmla="*/ 5909 h 1772035"/>
              <a:gd name="connsiteX5" fmla="*/ 107669 w 297351"/>
              <a:gd name="connsiteY5" fmla="*/ -434 h 1772035"/>
              <a:gd name="connsiteX6" fmla="*/ 149218 w 297351"/>
              <a:gd name="connsiteY6" fmla="*/ 34708 h 1772035"/>
              <a:gd name="connsiteX7" fmla="*/ 297209 w 297351"/>
              <a:gd name="connsiteY7" fmla="*/ 1723192 h 1772035"/>
              <a:gd name="connsiteX8" fmla="*/ 262384 w 297351"/>
              <a:gd name="connsiteY8" fmla="*/ 1764995 h 17720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7351" h="1772035">
                <a:moveTo>
                  <a:pt x="262384" y="1764995"/>
                </a:moveTo>
                <a:lnTo>
                  <a:pt x="189689" y="1771339"/>
                </a:lnTo>
                <a:cubicBezTo>
                  <a:pt x="168540" y="1773095"/>
                  <a:pt x="149954" y="1757402"/>
                  <a:pt x="148140" y="1736259"/>
                </a:cubicBezTo>
                <a:lnTo>
                  <a:pt x="148" y="47839"/>
                </a:lnTo>
                <a:cubicBezTo>
                  <a:pt x="-1691" y="26683"/>
                  <a:pt x="13837" y="7983"/>
                  <a:pt x="34973" y="5909"/>
                </a:cubicBezTo>
                <a:lnTo>
                  <a:pt x="107669" y="-434"/>
                </a:lnTo>
                <a:cubicBezTo>
                  <a:pt x="128830" y="-2153"/>
                  <a:pt x="147404" y="13553"/>
                  <a:pt x="149218" y="34708"/>
                </a:cubicBezTo>
                <a:lnTo>
                  <a:pt x="297209" y="1723192"/>
                </a:lnTo>
                <a:cubicBezTo>
                  <a:pt x="299011" y="1744316"/>
                  <a:pt x="283482" y="1762952"/>
                  <a:pt x="262384" y="1764995"/>
                </a:cubicBezTo>
                <a:close/>
              </a:path>
            </a:pathLst>
          </a:custGeom>
          <a:solidFill>
            <a:schemeClr val="accent2">
              <a:lumMod val="50000"/>
            </a:schemeClr>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56" name="任意多边形: 形状 3"/>
          <p:cNvSpPr/>
          <p:nvPr userDrawn="1">
            <p:custDataLst>
              <p:tags r:id="rId59"/>
            </p:custDataLst>
          </p:nvPr>
        </p:nvSpPr>
        <p:spPr>
          <a:xfrm>
            <a:off x="1137920" y="3677285"/>
            <a:ext cx="215900" cy="560070"/>
          </a:xfrm>
          <a:custGeom>
            <a:avLst/>
            <a:gdLst>
              <a:gd name="connsiteX0" fmla="*/ 171892 w 215798"/>
              <a:gd name="connsiteY0" fmla="*/ 550010 h 560112"/>
              <a:gd name="connsiteX1" fmla="*/ 91839 w 215798"/>
              <a:gd name="connsiteY1" fmla="*/ 557115 h 560112"/>
              <a:gd name="connsiteX2" fmla="*/ 45088 w 215798"/>
              <a:gd name="connsiteY2" fmla="*/ 543603 h 560112"/>
              <a:gd name="connsiteX3" fmla="*/ 113 w 215798"/>
              <a:gd name="connsiteY3" fmla="*/ 30423 h 560112"/>
              <a:gd name="connsiteX4" fmla="*/ 43756 w 215798"/>
              <a:gd name="connsiteY4" fmla="*/ 8792 h 560112"/>
              <a:gd name="connsiteX5" fmla="*/ 123873 w 215798"/>
              <a:gd name="connsiteY5" fmla="*/ 1687 h 560112"/>
              <a:gd name="connsiteX6" fmla="*/ 170624 w 215798"/>
              <a:gd name="connsiteY6" fmla="*/ 15199 h 560112"/>
              <a:gd name="connsiteX7" fmla="*/ 215598 w 215798"/>
              <a:gd name="connsiteY7" fmla="*/ 528443 h 560112"/>
              <a:gd name="connsiteX8" fmla="*/ 171892 w 215798"/>
              <a:gd name="connsiteY8" fmla="*/ 550010 h 560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15798" h="560112">
                <a:moveTo>
                  <a:pt x="171892" y="550010"/>
                </a:moveTo>
                <a:lnTo>
                  <a:pt x="91839" y="557115"/>
                </a:lnTo>
                <a:cubicBezTo>
                  <a:pt x="66973" y="559335"/>
                  <a:pt x="46991" y="565234"/>
                  <a:pt x="45088" y="543603"/>
                </a:cubicBezTo>
                <a:lnTo>
                  <a:pt x="113" y="30423"/>
                </a:lnTo>
                <a:cubicBezTo>
                  <a:pt x="-1726" y="9426"/>
                  <a:pt x="19144" y="11012"/>
                  <a:pt x="43756" y="8792"/>
                </a:cubicBezTo>
                <a:lnTo>
                  <a:pt x="123873" y="1687"/>
                </a:lnTo>
                <a:cubicBezTo>
                  <a:pt x="148739" y="-533"/>
                  <a:pt x="169038" y="-5798"/>
                  <a:pt x="170624" y="15199"/>
                </a:cubicBezTo>
                <a:lnTo>
                  <a:pt x="215598" y="528443"/>
                </a:lnTo>
                <a:cubicBezTo>
                  <a:pt x="217438" y="549693"/>
                  <a:pt x="206908" y="546902"/>
                  <a:pt x="171892" y="550010"/>
                </a:cubicBezTo>
                <a:close/>
              </a:path>
            </a:pathLst>
          </a:custGeom>
          <a:solidFill>
            <a:schemeClr val="accent2"/>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57" name="任意多边形: 形状 4"/>
          <p:cNvSpPr/>
          <p:nvPr userDrawn="1">
            <p:custDataLst>
              <p:tags r:id="rId60"/>
            </p:custDataLst>
          </p:nvPr>
        </p:nvSpPr>
        <p:spPr>
          <a:xfrm>
            <a:off x="1318260" y="3942080"/>
            <a:ext cx="89535" cy="483870"/>
          </a:xfrm>
          <a:custGeom>
            <a:avLst/>
            <a:gdLst>
              <a:gd name="connsiteX0" fmla="*/ 89378 w 89378"/>
              <a:gd name="connsiteY0" fmla="*/ 479624 h 483810"/>
              <a:gd name="connsiteX1" fmla="*/ 42374 w 89378"/>
              <a:gd name="connsiteY1" fmla="*/ 483811 h 483810"/>
              <a:gd name="connsiteX2" fmla="*/ 0 w 89378"/>
              <a:gd name="connsiteY2" fmla="*/ 0 h 483810"/>
              <a:gd name="connsiteX3" fmla="*/ 53729 w 89378"/>
              <a:gd name="connsiteY3" fmla="*/ 72315 h 483810"/>
              <a:gd name="connsiteX4" fmla="*/ 89378 w 89378"/>
              <a:gd name="connsiteY4" fmla="*/ 479624 h 4838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9378" h="483810">
                <a:moveTo>
                  <a:pt x="89378" y="479624"/>
                </a:moveTo>
                <a:lnTo>
                  <a:pt x="42374" y="483811"/>
                </a:lnTo>
                <a:lnTo>
                  <a:pt x="0" y="0"/>
                </a:lnTo>
                <a:lnTo>
                  <a:pt x="53729" y="72315"/>
                </a:lnTo>
                <a:lnTo>
                  <a:pt x="89378" y="479624"/>
                </a:lnTo>
                <a:close/>
              </a:path>
            </a:pathLst>
          </a:custGeom>
          <a:solidFill>
            <a:schemeClr val="accent2"/>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58" name="任意多边形: 形状 5"/>
          <p:cNvSpPr/>
          <p:nvPr userDrawn="1">
            <p:custDataLst>
              <p:tags r:id="rId61"/>
            </p:custDataLst>
          </p:nvPr>
        </p:nvSpPr>
        <p:spPr>
          <a:xfrm>
            <a:off x="1155700" y="3655060"/>
            <a:ext cx="130810" cy="38100"/>
          </a:xfrm>
          <a:custGeom>
            <a:avLst/>
            <a:gdLst>
              <a:gd name="connsiteX0" fmla="*/ 130610 w 130610"/>
              <a:gd name="connsiteY0" fmla="*/ 26706 h 38123"/>
              <a:gd name="connsiteX1" fmla="*/ 2347 w 130610"/>
              <a:gd name="connsiteY1" fmla="*/ 38124 h 38123"/>
              <a:gd name="connsiteX2" fmla="*/ 0 w 130610"/>
              <a:gd name="connsiteY2" fmla="*/ 11418 h 38123"/>
              <a:gd name="connsiteX3" fmla="*/ 128263 w 130610"/>
              <a:gd name="connsiteY3" fmla="*/ 0 h 38123"/>
              <a:gd name="connsiteX4" fmla="*/ 130610 w 130610"/>
              <a:gd name="connsiteY4" fmla="*/ 26706 h 3812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0610" h="38123">
                <a:moveTo>
                  <a:pt x="130610" y="26706"/>
                </a:moveTo>
                <a:lnTo>
                  <a:pt x="2347" y="38124"/>
                </a:lnTo>
                <a:lnTo>
                  <a:pt x="0" y="11418"/>
                </a:lnTo>
                <a:lnTo>
                  <a:pt x="128263" y="0"/>
                </a:lnTo>
                <a:lnTo>
                  <a:pt x="130610" y="26706"/>
                </a:lnTo>
                <a:close/>
              </a:path>
            </a:pathLst>
          </a:custGeom>
          <a:solidFill>
            <a:schemeClr val="accent2">
              <a:lumMod val="50000"/>
            </a:schemeClr>
          </a:solidFill>
          <a:ln w="6343" cap="flat">
            <a:noFill/>
            <a:prstDash val="solid"/>
            <a:miter/>
          </a:ln>
        </p:spPr>
        <p:txBody>
          <a:bodyPr rtlCol="0" anchor="ctr">
            <a:normAutofit fontScale="25000" lnSpcReduction="20000"/>
          </a:bodyPr>
          <a:lstStyle/>
          <a:p>
            <a:endParaRPr lang="zh-CN" altLang="en-US">
              <a:cs typeface="微软雅黑" panose="020B0503020204020204" charset="-122"/>
            </a:endParaRPr>
          </a:p>
        </p:txBody>
      </p:sp>
      <p:sp>
        <p:nvSpPr>
          <p:cNvPr id="59" name="任意多边形: 形状 6"/>
          <p:cNvSpPr/>
          <p:nvPr userDrawn="1">
            <p:custDataLst>
              <p:tags r:id="rId62"/>
            </p:custDataLst>
          </p:nvPr>
        </p:nvSpPr>
        <p:spPr>
          <a:xfrm>
            <a:off x="1662430" y="3982720"/>
            <a:ext cx="285115" cy="1772920"/>
          </a:xfrm>
          <a:custGeom>
            <a:avLst/>
            <a:gdLst>
              <a:gd name="connsiteX0" fmla="*/ 107968 w 285331"/>
              <a:gd name="connsiteY0" fmla="*/ 1772078 h 1772748"/>
              <a:gd name="connsiteX1" fmla="*/ 35209 w 285331"/>
              <a:gd name="connsiteY1" fmla="*/ 1766179 h 1772748"/>
              <a:gd name="connsiteX2" fmla="*/ 130 w 285331"/>
              <a:gd name="connsiteY2" fmla="*/ 1724503 h 1772748"/>
              <a:gd name="connsiteX3" fmla="*/ 136069 w 285331"/>
              <a:gd name="connsiteY3" fmla="*/ 34940 h 1772748"/>
              <a:gd name="connsiteX4" fmla="*/ 177365 w 285331"/>
              <a:gd name="connsiteY4" fmla="*/ -456 h 1772748"/>
              <a:gd name="connsiteX5" fmla="*/ 250123 w 285331"/>
              <a:gd name="connsiteY5" fmla="*/ 5507 h 1772748"/>
              <a:gd name="connsiteX6" fmla="*/ 285202 w 285331"/>
              <a:gd name="connsiteY6" fmla="*/ 47119 h 1772748"/>
              <a:gd name="connsiteX7" fmla="*/ 149263 w 285331"/>
              <a:gd name="connsiteY7" fmla="*/ 1736682 h 1772748"/>
              <a:gd name="connsiteX8" fmla="*/ 107968 w 285331"/>
              <a:gd name="connsiteY8" fmla="*/ 1772078 h 17727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85331" h="1772748">
                <a:moveTo>
                  <a:pt x="107968" y="1772078"/>
                </a:moveTo>
                <a:lnTo>
                  <a:pt x="35209" y="1766179"/>
                </a:lnTo>
                <a:cubicBezTo>
                  <a:pt x="14060" y="1764263"/>
                  <a:pt x="-1595" y="1745665"/>
                  <a:pt x="130" y="1724503"/>
                </a:cubicBezTo>
                <a:lnTo>
                  <a:pt x="136069" y="34940"/>
                </a:lnTo>
                <a:cubicBezTo>
                  <a:pt x="137757" y="13791"/>
                  <a:pt x="156209" y="-2022"/>
                  <a:pt x="177365" y="-456"/>
                </a:cubicBezTo>
                <a:lnTo>
                  <a:pt x="250123" y="5507"/>
                </a:lnTo>
                <a:cubicBezTo>
                  <a:pt x="271260" y="7391"/>
                  <a:pt x="286921" y="25971"/>
                  <a:pt x="285202" y="47119"/>
                </a:cubicBezTo>
                <a:lnTo>
                  <a:pt x="149263" y="1736682"/>
                </a:lnTo>
                <a:cubicBezTo>
                  <a:pt x="147576" y="1757831"/>
                  <a:pt x="129123" y="1773645"/>
                  <a:pt x="107968" y="1772078"/>
                </a:cubicBezTo>
                <a:close/>
              </a:path>
            </a:pathLst>
          </a:custGeom>
          <a:solidFill>
            <a:schemeClr val="accent6">
              <a:lumMod val="50000"/>
              <a:lumOff val="50000"/>
            </a:schemeClr>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60" name="任意多边形: 形状 7"/>
          <p:cNvSpPr/>
          <p:nvPr userDrawn="1">
            <p:custDataLst>
              <p:tags r:id="rId63"/>
            </p:custDataLst>
          </p:nvPr>
        </p:nvSpPr>
        <p:spPr>
          <a:xfrm>
            <a:off x="1743075" y="4207510"/>
            <a:ext cx="215900" cy="59690"/>
          </a:xfrm>
          <a:custGeom>
            <a:avLst/>
            <a:gdLst>
              <a:gd name="connsiteX0" fmla="*/ 200818 w 216027"/>
              <a:gd name="connsiteY0" fmla="*/ 59039 h 59642"/>
              <a:gd name="connsiteX1" fmla="*/ 11658 w 216027"/>
              <a:gd name="connsiteY1" fmla="*/ 43562 h 59642"/>
              <a:gd name="connsiteX2" fmla="*/ 43 w 216027"/>
              <a:gd name="connsiteY2" fmla="*/ 29885 h 59642"/>
              <a:gd name="connsiteX3" fmla="*/ 50 w 216027"/>
              <a:gd name="connsiteY3" fmla="*/ 29796 h 59642"/>
              <a:gd name="connsiteX4" fmla="*/ 1572 w 216027"/>
              <a:gd name="connsiteY4" fmla="*/ 11147 h 59642"/>
              <a:gd name="connsiteX5" fmla="*/ 15198 w 216027"/>
              <a:gd name="connsiteY5" fmla="*/ -525 h 59642"/>
              <a:gd name="connsiteX6" fmla="*/ 15210 w 216027"/>
              <a:gd name="connsiteY6" fmla="*/ -525 h 59642"/>
              <a:gd name="connsiteX7" fmla="*/ 204370 w 216027"/>
              <a:gd name="connsiteY7" fmla="*/ 15143 h 59642"/>
              <a:gd name="connsiteX8" fmla="*/ 215985 w 216027"/>
              <a:gd name="connsiteY8" fmla="*/ 28820 h 59642"/>
              <a:gd name="connsiteX9" fmla="*/ 215979 w 216027"/>
              <a:gd name="connsiteY9" fmla="*/ 28908 h 59642"/>
              <a:gd name="connsiteX10" fmla="*/ 214456 w 216027"/>
              <a:gd name="connsiteY10" fmla="*/ 47494 h 59642"/>
              <a:gd name="connsiteX11" fmla="*/ 200818 w 216027"/>
              <a:gd name="connsiteY11" fmla="*/ 59039 h 596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16027" h="59642">
                <a:moveTo>
                  <a:pt x="200818" y="59039"/>
                </a:moveTo>
                <a:lnTo>
                  <a:pt x="11658" y="43562"/>
                </a:lnTo>
                <a:cubicBezTo>
                  <a:pt x="4674" y="42991"/>
                  <a:pt x="-528" y="36869"/>
                  <a:pt x="43" y="29885"/>
                </a:cubicBezTo>
                <a:cubicBezTo>
                  <a:pt x="43" y="29860"/>
                  <a:pt x="50" y="29828"/>
                  <a:pt x="50" y="29796"/>
                </a:cubicBezTo>
                <a:lnTo>
                  <a:pt x="1572" y="11147"/>
                </a:lnTo>
                <a:cubicBezTo>
                  <a:pt x="2111" y="4163"/>
                  <a:pt x="8213" y="-1064"/>
                  <a:pt x="15198" y="-525"/>
                </a:cubicBezTo>
                <a:cubicBezTo>
                  <a:pt x="15204" y="-525"/>
                  <a:pt x="15204" y="-525"/>
                  <a:pt x="15210" y="-525"/>
                </a:cubicBezTo>
                <a:lnTo>
                  <a:pt x="204370" y="15143"/>
                </a:lnTo>
                <a:cubicBezTo>
                  <a:pt x="211354" y="15714"/>
                  <a:pt x="216556" y="21835"/>
                  <a:pt x="215985" y="28820"/>
                </a:cubicBezTo>
                <a:cubicBezTo>
                  <a:pt x="215985" y="28845"/>
                  <a:pt x="215979" y="28877"/>
                  <a:pt x="215979" y="28908"/>
                </a:cubicBezTo>
                <a:lnTo>
                  <a:pt x="214456" y="47494"/>
                </a:lnTo>
                <a:cubicBezTo>
                  <a:pt x="213853" y="54434"/>
                  <a:pt x="207764" y="59585"/>
                  <a:pt x="200818" y="59039"/>
                </a:cubicBezTo>
                <a:close/>
              </a:path>
            </a:pathLst>
          </a:custGeom>
          <a:solidFill>
            <a:schemeClr val="accent6"/>
          </a:solidFill>
          <a:ln w="6343" cap="flat">
            <a:noFill/>
            <a:prstDash val="solid"/>
            <a:miter/>
          </a:ln>
        </p:spPr>
        <p:txBody>
          <a:bodyPr rtlCol="0" anchor="ctr">
            <a:normAutofit fontScale="25000" lnSpcReduction="20000"/>
          </a:bodyPr>
          <a:lstStyle/>
          <a:p>
            <a:endParaRPr lang="zh-CN" altLang="en-US">
              <a:cs typeface="微软雅黑" panose="020B0503020204020204" charset="-122"/>
            </a:endParaRPr>
          </a:p>
        </p:txBody>
      </p:sp>
      <p:sp>
        <p:nvSpPr>
          <p:cNvPr id="61" name="任意多边形: 形状 8"/>
          <p:cNvSpPr/>
          <p:nvPr userDrawn="1">
            <p:custDataLst>
              <p:tags r:id="rId64"/>
            </p:custDataLst>
          </p:nvPr>
        </p:nvSpPr>
        <p:spPr>
          <a:xfrm>
            <a:off x="1763395" y="3582670"/>
            <a:ext cx="215265" cy="1122045"/>
          </a:xfrm>
          <a:custGeom>
            <a:avLst/>
            <a:gdLst>
              <a:gd name="connsiteX0" fmla="*/ 166007 w 215548"/>
              <a:gd name="connsiteY0" fmla="*/ 679385 h 1122272"/>
              <a:gd name="connsiteX1" fmla="*/ 130420 w 215548"/>
              <a:gd name="connsiteY1" fmla="*/ 1121710 h 1122272"/>
              <a:gd name="connsiteX2" fmla="*/ 167910 w 215548"/>
              <a:gd name="connsiteY2" fmla="*/ 1084284 h 1122272"/>
              <a:gd name="connsiteX3" fmla="*/ 202862 w 215548"/>
              <a:gd name="connsiteY3" fmla="*/ 649762 h 1122272"/>
              <a:gd name="connsiteX4" fmla="*/ 215549 w 215548"/>
              <a:gd name="connsiteY4" fmla="*/ 494095 h 1122272"/>
              <a:gd name="connsiteX5" fmla="*/ 189858 w 215548"/>
              <a:gd name="connsiteY5" fmla="*/ 430661 h 1122272"/>
              <a:gd name="connsiteX6" fmla="*/ 186940 w 215548"/>
              <a:gd name="connsiteY6" fmla="*/ 7366 h 1122272"/>
              <a:gd name="connsiteX7" fmla="*/ 88808 w 215548"/>
              <a:gd name="connsiteY7" fmla="*/ -563 h 1122272"/>
              <a:gd name="connsiteX8" fmla="*/ 0 w 215548"/>
              <a:gd name="connsiteY8" fmla="*/ 624895 h 1122272"/>
              <a:gd name="connsiteX9" fmla="*/ 163026 w 215548"/>
              <a:gd name="connsiteY9" fmla="*/ 638217 h 11222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15548" h="1122272">
                <a:moveTo>
                  <a:pt x="166007" y="679385"/>
                </a:moveTo>
                <a:lnTo>
                  <a:pt x="130420" y="1121710"/>
                </a:lnTo>
                <a:cubicBezTo>
                  <a:pt x="130420" y="1121710"/>
                  <a:pt x="165499" y="1114098"/>
                  <a:pt x="167910" y="1084284"/>
                </a:cubicBezTo>
                <a:cubicBezTo>
                  <a:pt x="170320" y="1054470"/>
                  <a:pt x="202862" y="649762"/>
                  <a:pt x="202862" y="649762"/>
                </a:cubicBezTo>
                <a:lnTo>
                  <a:pt x="215549" y="494095"/>
                </a:lnTo>
                <a:lnTo>
                  <a:pt x="189858" y="430661"/>
                </a:lnTo>
                <a:lnTo>
                  <a:pt x="186940" y="7366"/>
                </a:lnTo>
                <a:lnTo>
                  <a:pt x="88808" y="-563"/>
                </a:lnTo>
                <a:cubicBezTo>
                  <a:pt x="88808" y="-563"/>
                  <a:pt x="16557" y="420765"/>
                  <a:pt x="0" y="624895"/>
                </a:cubicBezTo>
                <a:lnTo>
                  <a:pt x="163026" y="638217"/>
                </a:lnTo>
                <a:close/>
              </a:path>
            </a:pathLst>
          </a:custGeom>
          <a:solidFill>
            <a:schemeClr val="accent6"/>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62" name="任意多边形: 形状 9"/>
          <p:cNvSpPr/>
          <p:nvPr userDrawn="1">
            <p:custDataLst>
              <p:tags r:id="rId65"/>
            </p:custDataLst>
          </p:nvPr>
        </p:nvSpPr>
        <p:spPr>
          <a:xfrm>
            <a:off x="1800860" y="4255770"/>
            <a:ext cx="60960" cy="598805"/>
          </a:xfrm>
          <a:custGeom>
            <a:avLst/>
            <a:gdLst>
              <a:gd name="connsiteX0" fmla="*/ 12877 w 60960"/>
              <a:gd name="connsiteY0" fmla="*/ 599006 h 599006"/>
              <a:gd name="connsiteX1" fmla="*/ 0 w 60960"/>
              <a:gd name="connsiteY1" fmla="*/ 597992 h 599006"/>
              <a:gd name="connsiteX2" fmla="*/ 48146 w 60960"/>
              <a:gd name="connsiteY2" fmla="*/ 0 h 599006"/>
              <a:gd name="connsiteX3" fmla="*/ 60960 w 60960"/>
              <a:gd name="connsiteY3" fmla="*/ 1078 h 599006"/>
              <a:gd name="connsiteX4" fmla="*/ 12877 w 60960"/>
              <a:gd name="connsiteY4" fmla="*/ 599006 h 59900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960" h="599006">
                <a:moveTo>
                  <a:pt x="12877" y="599006"/>
                </a:moveTo>
                <a:lnTo>
                  <a:pt x="0" y="597992"/>
                </a:lnTo>
                <a:lnTo>
                  <a:pt x="48146" y="0"/>
                </a:lnTo>
                <a:lnTo>
                  <a:pt x="60960" y="1078"/>
                </a:lnTo>
                <a:lnTo>
                  <a:pt x="12877" y="599006"/>
                </a:lnTo>
                <a:close/>
              </a:path>
            </a:pathLst>
          </a:custGeom>
          <a:solidFill>
            <a:schemeClr val="accent6"/>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63" name="任意多边形: 形状 10"/>
          <p:cNvSpPr/>
          <p:nvPr userDrawn="1">
            <p:custDataLst>
              <p:tags r:id="rId66"/>
            </p:custDataLst>
          </p:nvPr>
        </p:nvSpPr>
        <p:spPr>
          <a:xfrm>
            <a:off x="1892300" y="4122420"/>
            <a:ext cx="342265" cy="1654175"/>
          </a:xfrm>
          <a:custGeom>
            <a:avLst/>
            <a:gdLst>
              <a:gd name="connsiteX0" fmla="*/ 82927 w 341962"/>
              <a:gd name="connsiteY0" fmla="*/ 1653177 h 1654158"/>
              <a:gd name="connsiteX1" fmla="*/ 51210 w 341962"/>
              <a:gd name="connsiteY1" fmla="*/ 1649181 h 1654158"/>
              <a:gd name="connsiteX2" fmla="*/ 463 w 341962"/>
              <a:gd name="connsiteY2" fmla="*/ 1583082 h 1654158"/>
              <a:gd name="connsiteX3" fmla="*/ 193049 w 341962"/>
              <a:gd name="connsiteY3" fmla="*/ 24257 h 1654158"/>
              <a:gd name="connsiteX4" fmla="*/ 341865 w 341962"/>
              <a:gd name="connsiteY4" fmla="*/ 40116 h 1654158"/>
              <a:gd name="connsiteX5" fmla="*/ 148455 w 341962"/>
              <a:gd name="connsiteY5" fmla="*/ 1601732 h 1654158"/>
              <a:gd name="connsiteX6" fmla="*/ 82927 w 341962"/>
              <a:gd name="connsiteY6" fmla="*/ 1653177 h 16541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41962" h="1654158">
                <a:moveTo>
                  <a:pt x="82927" y="1653177"/>
                </a:moveTo>
                <a:lnTo>
                  <a:pt x="51210" y="1649181"/>
                </a:lnTo>
                <a:cubicBezTo>
                  <a:pt x="19056" y="1644746"/>
                  <a:pt x="-3558" y="1615288"/>
                  <a:pt x="463" y="1583082"/>
                </a:cubicBezTo>
                <a:lnTo>
                  <a:pt x="193049" y="24257"/>
                </a:lnTo>
                <a:cubicBezTo>
                  <a:pt x="198758" y="-21922"/>
                  <a:pt x="346305" y="3958"/>
                  <a:pt x="341865" y="40116"/>
                </a:cubicBezTo>
                <a:lnTo>
                  <a:pt x="148455" y="1601732"/>
                </a:lnTo>
                <a:cubicBezTo>
                  <a:pt x="144522" y="1634007"/>
                  <a:pt x="115215" y="1657015"/>
                  <a:pt x="82927" y="1653177"/>
                </a:cubicBezTo>
                <a:close/>
              </a:path>
            </a:pathLst>
          </a:custGeom>
          <a:solidFill>
            <a:schemeClr val="accent2"/>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64" name="任意多边形: 形状 11"/>
          <p:cNvSpPr/>
          <p:nvPr userDrawn="1">
            <p:custDataLst>
              <p:tags r:id="rId67"/>
            </p:custDataLst>
          </p:nvPr>
        </p:nvSpPr>
        <p:spPr>
          <a:xfrm>
            <a:off x="2084070" y="3951605"/>
            <a:ext cx="149225" cy="229235"/>
          </a:xfrm>
          <a:custGeom>
            <a:avLst/>
            <a:gdLst>
              <a:gd name="connsiteX0" fmla="*/ 112278 w 149302"/>
              <a:gd name="connsiteY0" fmla="*/ 2727 h 229530"/>
              <a:gd name="connsiteX1" fmla="*/ 86905 w 149302"/>
              <a:gd name="connsiteY1" fmla="*/ -508 h 229530"/>
              <a:gd name="connsiteX2" fmla="*/ 0 w 149302"/>
              <a:gd name="connsiteY2" fmla="*/ 200007 h 229530"/>
              <a:gd name="connsiteX3" fmla="*/ 0 w 149302"/>
              <a:gd name="connsiteY3" fmla="*/ 202417 h 229530"/>
              <a:gd name="connsiteX4" fmla="*/ 71998 w 149302"/>
              <a:gd name="connsiteY4" fmla="*/ 228806 h 229530"/>
              <a:gd name="connsiteX5" fmla="*/ 147104 w 149302"/>
              <a:gd name="connsiteY5" fmla="*/ 220686 h 229530"/>
              <a:gd name="connsiteX6" fmla="*/ 148753 w 149302"/>
              <a:gd name="connsiteY6" fmla="*/ 219989 h 229530"/>
              <a:gd name="connsiteX7" fmla="*/ 148753 w 149302"/>
              <a:gd name="connsiteY7" fmla="*/ 218720 h 229530"/>
              <a:gd name="connsiteX8" fmla="*/ 112278 w 149302"/>
              <a:gd name="connsiteY8" fmla="*/ 2727 h 2295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49302" h="229530">
                <a:moveTo>
                  <a:pt x="112278" y="2727"/>
                </a:moveTo>
                <a:lnTo>
                  <a:pt x="86905" y="-508"/>
                </a:lnTo>
                <a:cubicBezTo>
                  <a:pt x="58106" y="-4123"/>
                  <a:pt x="3553" y="170764"/>
                  <a:pt x="0" y="200007"/>
                </a:cubicBezTo>
                <a:lnTo>
                  <a:pt x="0" y="202417"/>
                </a:lnTo>
                <a:cubicBezTo>
                  <a:pt x="34826" y="194171"/>
                  <a:pt x="29434" y="223922"/>
                  <a:pt x="71998" y="228806"/>
                </a:cubicBezTo>
                <a:cubicBezTo>
                  <a:pt x="93439" y="231280"/>
                  <a:pt x="118432" y="204194"/>
                  <a:pt x="147104" y="220686"/>
                </a:cubicBezTo>
                <a:cubicBezTo>
                  <a:pt x="147611" y="220686"/>
                  <a:pt x="148182" y="220179"/>
                  <a:pt x="148753" y="219989"/>
                </a:cubicBezTo>
                <a:lnTo>
                  <a:pt x="148753" y="218720"/>
                </a:lnTo>
                <a:cubicBezTo>
                  <a:pt x="151988" y="189604"/>
                  <a:pt x="141077" y="6343"/>
                  <a:pt x="112278" y="2727"/>
                </a:cubicBezTo>
                <a:close/>
              </a:path>
            </a:pathLst>
          </a:custGeom>
          <a:solidFill>
            <a:schemeClr val="accent3">
              <a:lumMod val="20000"/>
              <a:lumOff val="80000"/>
            </a:schemeClr>
          </a:solidFill>
          <a:ln w="6343" cap="flat">
            <a:noFill/>
            <a:prstDash val="solid"/>
            <a:miter/>
          </a:ln>
        </p:spPr>
        <p:txBody>
          <a:bodyPr rtlCol="0" anchor="ctr">
            <a:normAutofit fontScale="62500" lnSpcReduction="20000"/>
          </a:bodyPr>
          <a:lstStyle/>
          <a:p>
            <a:endParaRPr lang="zh-CN" altLang="en-US">
              <a:cs typeface="微软雅黑" panose="020B0503020204020204" charset="-122"/>
            </a:endParaRPr>
          </a:p>
        </p:txBody>
      </p:sp>
      <p:sp>
        <p:nvSpPr>
          <p:cNvPr id="65" name="任意多边形: 形状 12"/>
          <p:cNvSpPr/>
          <p:nvPr userDrawn="1">
            <p:custDataLst>
              <p:tags r:id="rId68"/>
            </p:custDataLst>
          </p:nvPr>
        </p:nvSpPr>
        <p:spPr>
          <a:xfrm>
            <a:off x="2156460" y="3856355"/>
            <a:ext cx="52070" cy="120015"/>
          </a:xfrm>
          <a:custGeom>
            <a:avLst/>
            <a:gdLst>
              <a:gd name="connsiteX0" fmla="*/ 17 w 52285"/>
              <a:gd name="connsiteY0" fmla="*/ 105055 h 120301"/>
              <a:gd name="connsiteX1" fmla="*/ 39599 w 52285"/>
              <a:gd name="connsiteY1" fmla="*/ -563 h 120301"/>
              <a:gd name="connsiteX2" fmla="*/ 52286 w 52285"/>
              <a:gd name="connsiteY2" fmla="*/ 111588 h 120301"/>
              <a:gd name="connsiteX3" fmla="*/ 23170 w 52285"/>
              <a:gd name="connsiteY3" fmla="*/ 119073 h 120301"/>
              <a:gd name="connsiteX4" fmla="*/ 17 w 52285"/>
              <a:gd name="connsiteY4" fmla="*/ 105055 h 1203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2285" h="120301">
                <a:moveTo>
                  <a:pt x="17" y="105055"/>
                </a:moveTo>
                <a:lnTo>
                  <a:pt x="39599" y="-563"/>
                </a:lnTo>
                <a:lnTo>
                  <a:pt x="52286" y="111588"/>
                </a:lnTo>
                <a:cubicBezTo>
                  <a:pt x="52286" y="111588"/>
                  <a:pt x="50700" y="122499"/>
                  <a:pt x="23170" y="119073"/>
                </a:cubicBezTo>
                <a:cubicBezTo>
                  <a:pt x="-1442" y="115965"/>
                  <a:pt x="17" y="105055"/>
                  <a:pt x="17" y="105055"/>
                </a:cubicBezTo>
                <a:close/>
              </a:path>
            </a:pathLst>
          </a:custGeom>
          <a:solidFill>
            <a:schemeClr val="accent6"/>
          </a:solidFill>
          <a:ln w="6343" cap="flat">
            <a:noFill/>
            <a:prstDash val="solid"/>
            <a:miter/>
          </a:ln>
        </p:spPr>
        <p:txBody>
          <a:bodyPr rtlCol="0" anchor="ctr">
            <a:normAutofit fontScale="25000" lnSpcReduction="20000"/>
          </a:bodyPr>
          <a:lstStyle/>
          <a:p>
            <a:endParaRPr lang="zh-CN" altLang="en-US">
              <a:cs typeface="微软雅黑" panose="020B0503020204020204" charset="-122"/>
            </a:endParaRPr>
          </a:p>
        </p:txBody>
      </p:sp>
      <p:sp>
        <p:nvSpPr>
          <p:cNvPr id="66" name="任意多边形: 形状 13"/>
          <p:cNvSpPr/>
          <p:nvPr userDrawn="1">
            <p:custDataLst>
              <p:tags r:id="rId69"/>
            </p:custDataLst>
          </p:nvPr>
        </p:nvSpPr>
        <p:spPr>
          <a:xfrm>
            <a:off x="1489075" y="3846830"/>
            <a:ext cx="167640" cy="1663065"/>
          </a:xfrm>
          <a:custGeom>
            <a:avLst/>
            <a:gdLst>
              <a:gd name="connsiteX0" fmla="*/ 90208 w 167470"/>
              <a:gd name="connsiteY0" fmla="*/ 1662205 h 1662768"/>
              <a:gd name="connsiteX1" fmla="*/ 58047 w 167470"/>
              <a:gd name="connsiteY1" fmla="*/ 1661824 h 1662768"/>
              <a:gd name="connsiteX2" fmla="*/ 5 w 167470"/>
              <a:gd name="connsiteY2" fmla="*/ 1601942 h 1662768"/>
              <a:gd name="connsiteX3" fmla="*/ 17829 w 167470"/>
              <a:gd name="connsiteY3" fmla="*/ 31192 h 1662768"/>
              <a:gd name="connsiteX4" fmla="*/ 167470 w 167470"/>
              <a:gd name="connsiteY4" fmla="*/ 30050 h 1662768"/>
              <a:gd name="connsiteX5" fmla="*/ 149582 w 167470"/>
              <a:gd name="connsiteY5" fmla="*/ 1603655 h 1662768"/>
              <a:gd name="connsiteX6" fmla="*/ 90208 w 167470"/>
              <a:gd name="connsiteY6" fmla="*/ 1662205 h 16627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67470" h="1662768">
                <a:moveTo>
                  <a:pt x="90208" y="1662205"/>
                </a:moveTo>
                <a:lnTo>
                  <a:pt x="58047" y="1661824"/>
                </a:lnTo>
                <a:cubicBezTo>
                  <a:pt x="25537" y="1661196"/>
                  <a:pt x="-382" y="1634459"/>
                  <a:pt x="5" y="1601942"/>
                </a:cubicBezTo>
                <a:lnTo>
                  <a:pt x="17829" y="31192"/>
                </a:lnTo>
                <a:cubicBezTo>
                  <a:pt x="18337" y="-15369"/>
                  <a:pt x="167914" y="-6361"/>
                  <a:pt x="167470" y="30050"/>
                </a:cubicBezTo>
                <a:lnTo>
                  <a:pt x="149582" y="1603655"/>
                </a:lnTo>
                <a:cubicBezTo>
                  <a:pt x="149271" y="1636184"/>
                  <a:pt x="122737" y="1662344"/>
                  <a:pt x="90208" y="1662205"/>
                </a:cubicBezTo>
                <a:close/>
              </a:path>
            </a:pathLst>
          </a:custGeom>
          <a:solidFill>
            <a:schemeClr val="accent3"/>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67" name="任意多边形: 形状 14"/>
          <p:cNvSpPr/>
          <p:nvPr userDrawn="1">
            <p:custDataLst>
              <p:tags r:id="rId70"/>
            </p:custDataLst>
          </p:nvPr>
        </p:nvSpPr>
        <p:spPr>
          <a:xfrm>
            <a:off x="1506855" y="3674110"/>
            <a:ext cx="149860" cy="229870"/>
          </a:xfrm>
          <a:custGeom>
            <a:avLst/>
            <a:gdLst>
              <a:gd name="connsiteX0" fmla="*/ 89823 w 149769"/>
              <a:gd name="connsiteY0" fmla="*/ -562 h 229821"/>
              <a:gd name="connsiteX1" fmla="*/ 64005 w 149769"/>
              <a:gd name="connsiteY1" fmla="*/ -562 h 229821"/>
              <a:gd name="connsiteX2" fmla="*/ 0 w 149769"/>
              <a:gd name="connsiteY2" fmla="*/ 208770 h 229821"/>
              <a:gd name="connsiteX3" fmla="*/ 0 w 149769"/>
              <a:gd name="connsiteY3" fmla="*/ 211180 h 229821"/>
              <a:gd name="connsiteX4" fmla="*/ 74472 w 149769"/>
              <a:gd name="connsiteY4" fmla="*/ 229259 h 229821"/>
              <a:gd name="connsiteX5" fmla="*/ 148182 w 149769"/>
              <a:gd name="connsiteY5" fmla="*/ 212702 h 229821"/>
              <a:gd name="connsiteX6" fmla="*/ 149768 w 149769"/>
              <a:gd name="connsiteY6" fmla="*/ 211814 h 229821"/>
              <a:gd name="connsiteX7" fmla="*/ 149768 w 149769"/>
              <a:gd name="connsiteY7" fmla="*/ 210546 h 229821"/>
              <a:gd name="connsiteX8" fmla="*/ 89823 w 149769"/>
              <a:gd name="connsiteY8" fmla="*/ -562 h 2298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49769" h="229821">
                <a:moveTo>
                  <a:pt x="89823" y="-562"/>
                </a:moveTo>
                <a:lnTo>
                  <a:pt x="64005" y="-562"/>
                </a:lnTo>
                <a:cubicBezTo>
                  <a:pt x="34952" y="-943"/>
                  <a:pt x="571" y="179273"/>
                  <a:pt x="0" y="208770"/>
                </a:cubicBezTo>
                <a:lnTo>
                  <a:pt x="0" y="211180"/>
                </a:lnTo>
                <a:cubicBezTo>
                  <a:pt x="33684" y="199064"/>
                  <a:pt x="31717" y="229259"/>
                  <a:pt x="74472" y="229259"/>
                </a:cubicBezTo>
                <a:cubicBezTo>
                  <a:pt x="96103" y="229259"/>
                  <a:pt x="117924" y="199572"/>
                  <a:pt x="148182" y="212702"/>
                </a:cubicBezTo>
                <a:cubicBezTo>
                  <a:pt x="148753" y="212702"/>
                  <a:pt x="149260" y="212068"/>
                  <a:pt x="149768" y="211814"/>
                </a:cubicBezTo>
                <a:lnTo>
                  <a:pt x="149768" y="210546"/>
                </a:lnTo>
                <a:cubicBezTo>
                  <a:pt x="150085" y="180985"/>
                  <a:pt x="118749" y="-182"/>
                  <a:pt x="89823" y="-562"/>
                </a:cubicBezTo>
                <a:close/>
              </a:path>
            </a:pathLst>
          </a:custGeom>
          <a:solidFill>
            <a:schemeClr val="accent3">
              <a:lumMod val="20000"/>
              <a:lumOff val="80000"/>
            </a:schemeClr>
          </a:solidFill>
          <a:ln w="6343" cap="flat">
            <a:noFill/>
            <a:prstDash val="solid"/>
            <a:miter/>
          </a:ln>
        </p:spPr>
        <p:txBody>
          <a:bodyPr rtlCol="0" anchor="ctr">
            <a:normAutofit fontScale="62500" lnSpcReduction="20000"/>
          </a:bodyPr>
          <a:lstStyle/>
          <a:p>
            <a:endParaRPr lang="zh-CN" altLang="en-US">
              <a:cs typeface="微软雅黑" panose="020B0503020204020204" charset="-122"/>
            </a:endParaRPr>
          </a:p>
        </p:txBody>
      </p:sp>
      <p:sp>
        <p:nvSpPr>
          <p:cNvPr id="68" name="任意多边形: 形状 15"/>
          <p:cNvSpPr/>
          <p:nvPr userDrawn="1">
            <p:custDataLst>
              <p:tags r:id="rId71"/>
            </p:custDataLst>
          </p:nvPr>
        </p:nvSpPr>
        <p:spPr>
          <a:xfrm>
            <a:off x="1557655" y="3576320"/>
            <a:ext cx="52705" cy="120650"/>
          </a:xfrm>
          <a:custGeom>
            <a:avLst/>
            <a:gdLst>
              <a:gd name="connsiteX0" fmla="*/ 0 w 52967"/>
              <a:gd name="connsiteY0" fmla="*/ 108797 h 120721"/>
              <a:gd name="connsiteX1" fmla="*/ 27594 w 52967"/>
              <a:gd name="connsiteY1" fmla="*/ -563 h 120721"/>
              <a:gd name="connsiteX2" fmla="*/ 52968 w 52967"/>
              <a:gd name="connsiteY2" fmla="*/ 109432 h 120721"/>
              <a:gd name="connsiteX3" fmla="*/ 24866 w 52967"/>
              <a:gd name="connsiteY3" fmla="*/ 120152 h 120721"/>
              <a:gd name="connsiteX4" fmla="*/ 0 w 52967"/>
              <a:gd name="connsiteY4" fmla="*/ 108797 h 1207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2967" h="120721">
                <a:moveTo>
                  <a:pt x="0" y="108797"/>
                </a:moveTo>
                <a:lnTo>
                  <a:pt x="27594" y="-563"/>
                </a:lnTo>
                <a:lnTo>
                  <a:pt x="52968" y="109432"/>
                </a:lnTo>
                <a:cubicBezTo>
                  <a:pt x="52968" y="109432"/>
                  <a:pt x="52587" y="120469"/>
                  <a:pt x="24866" y="120152"/>
                </a:cubicBezTo>
                <a:cubicBezTo>
                  <a:pt x="-190" y="119961"/>
                  <a:pt x="0" y="108797"/>
                  <a:pt x="0" y="108797"/>
                </a:cubicBezTo>
                <a:close/>
              </a:path>
            </a:pathLst>
          </a:custGeom>
          <a:solidFill>
            <a:schemeClr val="accent6"/>
          </a:solidFill>
          <a:ln w="6343" cap="flat">
            <a:noFill/>
            <a:prstDash val="solid"/>
            <a:miter/>
          </a:ln>
        </p:spPr>
        <p:txBody>
          <a:bodyPr rtlCol="0" anchor="ctr">
            <a:normAutofit fontScale="25000" lnSpcReduction="20000"/>
          </a:bodyPr>
          <a:lstStyle/>
          <a:p>
            <a:endParaRPr lang="zh-CN" altLang="en-US">
              <a:cs typeface="微软雅黑" panose="020B0503020204020204" charset="-122"/>
            </a:endParaRPr>
          </a:p>
        </p:txBody>
      </p:sp>
      <p:sp>
        <p:nvSpPr>
          <p:cNvPr id="69" name="任意多边形: 形状 16"/>
          <p:cNvSpPr/>
          <p:nvPr userDrawn="1">
            <p:custDataLst>
              <p:tags r:id="rId72"/>
            </p:custDataLst>
          </p:nvPr>
        </p:nvSpPr>
        <p:spPr>
          <a:xfrm>
            <a:off x="885825" y="3815080"/>
            <a:ext cx="118745" cy="142240"/>
          </a:xfrm>
          <a:custGeom>
            <a:avLst/>
            <a:gdLst>
              <a:gd name="connsiteX0" fmla="*/ 118989 w 118988"/>
              <a:gd name="connsiteY0" fmla="*/ 128993 h 141925"/>
              <a:gd name="connsiteX1" fmla="*/ 108522 w 118988"/>
              <a:gd name="connsiteY1" fmla="*/ 33842 h 141925"/>
              <a:gd name="connsiteX2" fmla="*/ 66148 w 118988"/>
              <a:gd name="connsiteY2" fmla="*/ -349 h 141925"/>
              <a:gd name="connsiteX3" fmla="*/ 34114 w 118988"/>
              <a:gd name="connsiteY3" fmla="*/ 3204 h 141925"/>
              <a:gd name="connsiteX4" fmla="*/ 240 w 118988"/>
              <a:gd name="connsiteY4" fmla="*/ 45958 h 141925"/>
              <a:gd name="connsiteX5" fmla="*/ 10453 w 118988"/>
              <a:gd name="connsiteY5" fmla="*/ 141363 h 1419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8988" h="141925">
                <a:moveTo>
                  <a:pt x="118989" y="128993"/>
                </a:moveTo>
                <a:lnTo>
                  <a:pt x="108522" y="33842"/>
                </a:lnTo>
                <a:cubicBezTo>
                  <a:pt x="106226" y="12719"/>
                  <a:pt x="87278" y="-2569"/>
                  <a:pt x="66148" y="-349"/>
                </a:cubicBezTo>
                <a:lnTo>
                  <a:pt x="34114" y="3204"/>
                </a:lnTo>
                <a:cubicBezTo>
                  <a:pt x="13010" y="5754"/>
                  <a:pt x="-2107" y="24828"/>
                  <a:pt x="240" y="45958"/>
                </a:cubicBezTo>
                <a:lnTo>
                  <a:pt x="10453" y="141363"/>
                </a:lnTo>
                <a:close/>
              </a:path>
            </a:pathLst>
          </a:custGeom>
          <a:solidFill>
            <a:schemeClr val="accent3"/>
          </a:solidFill>
          <a:ln w="6343" cap="flat">
            <a:noFill/>
            <a:prstDash val="solid"/>
            <a:miter/>
          </a:ln>
        </p:spPr>
        <p:txBody>
          <a:bodyPr rtlCol="0" anchor="ctr">
            <a:normAutofit fontScale="25000" lnSpcReduction="20000"/>
          </a:bodyPr>
          <a:lstStyle/>
          <a:p>
            <a:endParaRPr lang="zh-CN" altLang="en-US">
              <a:cs typeface="微软雅黑" panose="020B0503020204020204" charset="-122"/>
            </a:endParaRPr>
          </a:p>
        </p:txBody>
      </p:sp>
      <p:sp>
        <p:nvSpPr>
          <p:cNvPr id="70" name="任意多边形: 形状 17"/>
          <p:cNvSpPr/>
          <p:nvPr userDrawn="1">
            <p:custDataLst>
              <p:tags r:id="rId73"/>
            </p:custDataLst>
          </p:nvPr>
        </p:nvSpPr>
        <p:spPr>
          <a:xfrm>
            <a:off x="876300" y="3917315"/>
            <a:ext cx="334645" cy="1770380"/>
          </a:xfrm>
          <a:custGeom>
            <a:avLst/>
            <a:gdLst>
              <a:gd name="connsiteX0" fmla="*/ 300346 w 334459"/>
              <a:gd name="connsiteY0" fmla="*/ 1761275 h 1770108"/>
              <a:gd name="connsiteX1" fmla="*/ 227841 w 334459"/>
              <a:gd name="connsiteY1" fmla="*/ 1769331 h 1770108"/>
              <a:gd name="connsiteX2" fmla="*/ 185531 w 334459"/>
              <a:gd name="connsiteY2" fmla="*/ 1735204 h 1770108"/>
              <a:gd name="connsiteX3" fmla="*/ 240 w 334459"/>
              <a:gd name="connsiteY3" fmla="*/ 50399 h 1770108"/>
              <a:gd name="connsiteX4" fmla="*/ 34114 w 334459"/>
              <a:gd name="connsiteY4" fmla="*/ 7708 h 1770108"/>
              <a:gd name="connsiteX5" fmla="*/ 106619 w 334459"/>
              <a:gd name="connsiteY5" fmla="*/ -348 h 1770108"/>
              <a:gd name="connsiteX6" fmla="*/ 148930 w 334459"/>
              <a:gd name="connsiteY6" fmla="*/ 33779 h 1770108"/>
              <a:gd name="connsiteX7" fmla="*/ 334220 w 334459"/>
              <a:gd name="connsiteY7" fmla="*/ 1718584 h 1770108"/>
              <a:gd name="connsiteX8" fmla="*/ 300346 w 334459"/>
              <a:gd name="connsiteY8" fmla="*/ 1761275 h 17701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34459" h="1770108">
                <a:moveTo>
                  <a:pt x="300346" y="1761275"/>
                </a:moveTo>
                <a:lnTo>
                  <a:pt x="227841" y="1769331"/>
                </a:lnTo>
                <a:cubicBezTo>
                  <a:pt x="206743" y="1771552"/>
                  <a:pt x="187827" y="1756295"/>
                  <a:pt x="185531" y="1735204"/>
                </a:cubicBezTo>
                <a:lnTo>
                  <a:pt x="240" y="50399"/>
                </a:lnTo>
                <a:cubicBezTo>
                  <a:pt x="-2107" y="29282"/>
                  <a:pt x="13016" y="10226"/>
                  <a:pt x="34114" y="7708"/>
                </a:cubicBezTo>
                <a:lnTo>
                  <a:pt x="106619" y="-348"/>
                </a:lnTo>
                <a:cubicBezTo>
                  <a:pt x="127717" y="-2569"/>
                  <a:pt x="146633" y="12687"/>
                  <a:pt x="148930" y="33779"/>
                </a:cubicBezTo>
                <a:lnTo>
                  <a:pt x="334220" y="1718584"/>
                </a:lnTo>
                <a:cubicBezTo>
                  <a:pt x="336567" y="1739701"/>
                  <a:pt x="321444" y="1758757"/>
                  <a:pt x="300346" y="1761275"/>
                </a:cubicBezTo>
                <a:close/>
              </a:path>
            </a:pathLst>
          </a:custGeom>
          <a:solidFill>
            <a:schemeClr val="accent1"/>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71" name="任意多边形: 形状 18"/>
          <p:cNvSpPr/>
          <p:nvPr userDrawn="1">
            <p:custDataLst>
              <p:tags r:id="rId74"/>
            </p:custDataLst>
          </p:nvPr>
        </p:nvSpPr>
        <p:spPr>
          <a:xfrm>
            <a:off x="889000" y="3905250"/>
            <a:ext cx="121920" cy="80645"/>
          </a:xfrm>
          <a:custGeom>
            <a:avLst/>
            <a:gdLst>
              <a:gd name="connsiteX0" fmla="*/ 113321 w 121849"/>
              <a:gd name="connsiteY0" fmla="*/ -140 h 80561"/>
              <a:gd name="connsiteX1" fmla="*/ 109896 w 121849"/>
              <a:gd name="connsiteY1" fmla="*/ -140 h 80561"/>
              <a:gd name="connsiteX2" fmla="*/ 4341 w 121849"/>
              <a:gd name="connsiteY2" fmla="*/ 11659 h 80561"/>
              <a:gd name="connsiteX3" fmla="*/ 1106 w 121849"/>
              <a:gd name="connsiteY3" fmla="*/ 12737 h 80561"/>
              <a:gd name="connsiteX4" fmla="*/ 28 w 121849"/>
              <a:gd name="connsiteY4" fmla="*/ 15972 h 80561"/>
              <a:gd name="connsiteX5" fmla="*/ 7069 w 121849"/>
              <a:gd name="connsiteY5" fmla="*/ 76552 h 80561"/>
              <a:gd name="connsiteX6" fmla="*/ 11319 w 121849"/>
              <a:gd name="connsiteY6" fmla="*/ 79977 h 80561"/>
              <a:gd name="connsiteX7" fmla="*/ 118396 w 121849"/>
              <a:gd name="connsiteY7" fmla="*/ 67988 h 80561"/>
              <a:gd name="connsiteX8" fmla="*/ 121827 w 121849"/>
              <a:gd name="connsiteY8" fmla="*/ 63726 h 80561"/>
              <a:gd name="connsiteX9" fmla="*/ 121821 w 121849"/>
              <a:gd name="connsiteY9" fmla="*/ 63675 h 80561"/>
              <a:gd name="connsiteX10" fmla="*/ 115478 w 121849"/>
              <a:gd name="connsiteY10" fmla="*/ 3032 h 80561"/>
              <a:gd name="connsiteX11" fmla="*/ 113321 w 121849"/>
              <a:gd name="connsiteY11" fmla="*/ -140 h 805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849" h="80561">
                <a:moveTo>
                  <a:pt x="113321" y="-140"/>
                </a:moveTo>
                <a:cubicBezTo>
                  <a:pt x="112249" y="-704"/>
                  <a:pt x="110968" y="-704"/>
                  <a:pt x="109896" y="-140"/>
                </a:cubicBezTo>
                <a:cubicBezTo>
                  <a:pt x="62510" y="18446"/>
                  <a:pt x="4912" y="11722"/>
                  <a:pt x="4341" y="11659"/>
                </a:cubicBezTo>
                <a:cubicBezTo>
                  <a:pt x="3155" y="11501"/>
                  <a:pt x="1963" y="11894"/>
                  <a:pt x="1106" y="12737"/>
                </a:cubicBezTo>
                <a:cubicBezTo>
                  <a:pt x="282" y="13600"/>
                  <a:pt x="-112" y="14786"/>
                  <a:pt x="28" y="15972"/>
                </a:cubicBezTo>
                <a:lnTo>
                  <a:pt x="7069" y="76552"/>
                </a:lnTo>
                <a:cubicBezTo>
                  <a:pt x="7304" y="78671"/>
                  <a:pt x="9200" y="80199"/>
                  <a:pt x="11319" y="79977"/>
                </a:cubicBezTo>
                <a:lnTo>
                  <a:pt x="118396" y="67988"/>
                </a:lnTo>
                <a:cubicBezTo>
                  <a:pt x="120521" y="67760"/>
                  <a:pt x="122056" y="65851"/>
                  <a:pt x="121827" y="63726"/>
                </a:cubicBezTo>
                <a:cubicBezTo>
                  <a:pt x="121827" y="63707"/>
                  <a:pt x="121821" y="63694"/>
                  <a:pt x="121821" y="63675"/>
                </a:cubicBezTo>
                <a:lnTo>
                  <a:pt x="115478" y="3032"/>
                </a:lnTo>
                <a:cubicBezTo>
                  <a:pt x="115357" y="1675"/>
                  <a:pt x="114539" y="469"/>
                  <a:pt x="113321" y="-140"/>
                </a:cubicBezTo>
                <a:close/>
              </a:path>
            </a:pathLst>
          </a:custGeom>
          <a:solidFill>
            <a:schemeClr val="accent1"/>
          </a:solidFill>
          <a:ln w="6343" cap="flat">
            <a:noFill/>
            <a:prstDash val="solid"/>
            <a:miter/>
          </a:ln>
        </p:spPr>
        <p:txBody>
          <a:bodyPr rtlCol="0" anchor="ctr">
            <a:normAutofit fontScale="25000" lnSpcReduction="20000"/>
          </a:bodyPr>
          <a:lstStyle/>
          <a:p>
            <a:endParaRPr lang="zh-CN" altLang="en-US">
              <a:cs typeface="微软雅黑" panose="020B0503020204020204" charset="-122"/>
            </a:endParaRPr>
          </a:p>
        </p:txBody>
      </p:sp>
      <p:sp>
        <p:nvSpPr>
          <p:cNvPr id="72" name="任意多边形: 形状 19"/>
          <p:cNvSpPr/>
          <p:nvPr userDrawn="1">
            <p:custDataLst>
              <p:tags r:id="rId75"/>
            </p:custDataLst>
          </p:nvPr>
        </p:nvSpPr>
        <p:spPr>
          <a:xfrm>
            <a:off x="901065" y="4178300"/>
            <a:ext cx="153670" cy="60960"/>
          </a:xfrm>
          <a:custGeom>
            <a:avLst/>
            <a:gdLst>
              <a:gd name="connsiteX0" fmla="*/ 0 w 153383"/>
              <a:gd name="connsiteY0" fmla="*/ 15867 h 60765"/>
              <a:gd name="connsiteX1" fmla="*/ 0 w 153383"/>
              <a:gd name="connsiteY1" fmla="*/ 15867 h 60765"/>
              <a:gd name="connsiteX2" fmla="*/ 4694 w 153383"/>
              <a:gd name="connsiteY2" fmla="*/ 58494 h 60765"/>
              <a:gd name="connsiteX3" fmla="*/ 4694 w 153383"/>
              <a:gd name="connsiteY3" fmla="*/ 58494 h 60765"/>
              <a:gd name="connsiteX4" fmla="*/ 153383 w 153383"/>
              <a:gd name="connsiteY4" fmla="*/ 42128 h 60765"/>
              <a:gd name="connsiteX5" fmla="*/ 148689 w 153383"/>
              <a:gd name="connsiteY5" fmla="*/ -563 h 60765"/>
              <a:gd name="connsiteX6" fmla="*/ 0 w 153383"/>
              <a:gd name="connsiteY6" fmla="*/ 15867 h 607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53383" h="60765">
                <a:moveTo>
                  <a:pt x="0" y="15867"/>
                </a:moveTo>
                <a:lnTo>
                  <a:pt x="0" y="15867"/>
                </a:lnTo>
                <a:lnTo>
                  <a:pt x="4694" y="58494"/>
                </a:lnTo>
                <a:lnTo>
                  <a:pt x="4694" y="58494"/>
                </a:lnTo>
                <a:cubicBezTo>
                  <a:pt x="5582" y="58494"/>
                  <a:pt x="86397" y="68009"/>
                  <a:pt x="153383" y="42128"/>
                </a:cubicBezTo>
                <a:lnTo>
                  <a:pt x="148689" y="-563"/>
                </a:lnTo>
                <a:cubicBezTo>
                  <a:pt x="81703" y="25318"/>
                  <a:pt x="888" y="15994"/>
                  <a:pt x="0" y="15867"/>
                </a:cubicBezTo>
                <a:close/>
              </a:path>
            </a:pathLst>
          </a:custGeom>
          <a:solidFill>
            <a:schemeClr val="bg1"/>
          </a:solidFill>
          <a:ln w="6343" cap="flat">
            <a:noFill/>
            <a:prstDash val="solid"/>
            <a:miter/>
          </a:ln>
        </p:spPr>
        <p:txBody>
          <a:bodyPr rtlCol="0" anchor="ctr">
            <a:normAutofit fontScale="25000" lnSpcReduction="20000"/>
          </a:bodyPr>
          <a:lstStyle/>
          <a:p>
            <a:endParaRPr lang="zh-CN" altLang="en-US">
              <a:cs typeface="微软雅黑" panose="020B0503020204020204" charset="-122"/>
            </a:endParaRPr>
          </a:p>
        </p:txBody>
      </p:sp>
      <p:sp>
        <p:nvSpPr>
          <p:cNvPr id="73" name="任意多边形: 形状 20"/>
          <p:cNvSpPr/>
          <p:nvPr userDrawn="1">
            <p:custDataLst>
              <p:tags r:id="rId76"/>
            </p:custDataLst>
          </p:nvPr>
        </p:nvSpPr>
        <p:spPr>
          <a:xfrm>
            <a:off x="753745" y="4586605"/>
            <a:ext cx="878840" cy="1920240"/>
          </a:xfrm>
          <a:custGeom>
            <a:avLst/>
            <a:gdLst>
              <a:gd name="connsiteX0" fmla="*/ 0 w 878940"/>
              <a:gd name="connsiteY0" fmla="*/ 5646 h 1920081"/>
              <a:gd name="connsiteX1" fmla="*/ 225381 w 878940"/>
              <a:gd name="connsiteY1" fmla="*/ 1920081 h 1920081"/>
              <a:gd name="connsiteX2" fmla="*/ 878941 w 878940"/>
              <a:gd name="connsiteY2" fmla="*/ 1920081 h 1920081"/>
              <a:gd name="connsiteX3" fmla="*/ 878941 w 878940"/>
              <a:gd name="connsiteY3" fmla="*/ 0 h 1920081"/>
              <a:gd name="connsiteX4" fmla="*/ 0 w 878940"/>
              <a:gd name="connsiteY4" fmla="*/ 5646 h 192008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78940" h="1920081">
                <a:moveTo>
                  <a:pt x="0" y="5646"/>
                </a:moveTo>
                <a:lnTo>
                  <a:pt x="225381" y="1920081"/>
                </a:lnTo>
                <a:lnTo>
                  <a:pt x="878941" y="1920081"/>
                </a:lnTo>
                <a:lnTo>
                  <a:pt x="878941" y="0"/>
                </a:lnTo>
                <a:lnTo>
                  <a:pt x="0" y="5646"/>
                </a:lnTo>
                <a:close/>
              </a:path>
            </a:pathLst>
          </a:custGeom>
          <a:solidFill>
            <a:schemeClr val="accent2">
              <a:lumMod val="60000"/>
              <a:lumOff val="40000"/>
            </a:schemeClr>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74" name="任意多边形: 形状 21"/>
          <p:cNvSpPr/>
          <p:nvPr userDrawn="1">
            <p:custDataLst>
              <p:tags r:id="rId77"/>
            </p:custDataLst>
          </p:nvPr>
        </p:nvSpPr>
        <p:spPr>
          <a:xfrm>
            <a:off x="1435735" y="4586605"/>
            <a:ext cx="878840" cy="1920240"/>
          </a:xfrm>
          <a:custGeom>
            <a:avLst/>
            <a:gdLst>
              <a:gd name="connsiteX0" fmla="*/ 878877 w 878877"/>
              <a:gd name="connsiteY0" fmla="*/ 5646 h 1920081"/>
              <a:gd name="connsiteX1" fmla="*/ 653496 w 878877"/>
              <a:gd name="connsiteY1" fmla="*/ 1920081 h 1920081"/>
              <a:gd name="connsiteX2" fmla="*/ 0 w 878877"/>
              <a:gd name="connsiteY2" fmla="*/ 1920081 h 1920081"/>
              <a:gd name="connsiteX3" fmla="*/ 0 w 878877"/>
              <a:gd name="connsiteY3" fmla="*/ 0 h 1920081"/>
              <a:gd name="connsiteX4" fmla="*/ 878877 w 878877"/>
              <a:gd name="connsiteY4" fmla="*/ 5646 h 192008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78877" h="1920081">
                <a:moveTo>
                  <a:pt x="878877" y="5646"/>
                </a:moveTo>
                <a:lnTo>
                  <a:pt x="653496" y="1920081"/>
                </a:lnTo>
                <a:lnTo>
                  <a:pt x="0" y="1920081"/>
                </a:lnTo>
                <a:lnTo>
                  <a:pt x="0" y="0"/>
                </a:lnTo>
                <a:lnTo>
                  <a:pt x="878877" y="5646"/>
                </a:lnTo>
                <a:close/>
              </a:path>
            </a:pathLst>
          </a:custGeom>
          <a:solidFill>
            <a:schemeClr val="accent2">
              <a:lumMod val="60000"/>
              <a:lumOff val="40000"/>
            </a:schemeClr>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75" name="任意多边形: 形状 22"/>
          <p:cNvSpPr/>
          <p:nvPr userDrawn="1">
            <p:custDataLst>
              <p:tags r:id="rId78"/>
            </p:custDataLst>
          </p:nvPr>
        </p:nvSpPr>
        <p:spPr>
          <a:xfrm>
            <a:off x="672465" y="4553585"/>
            <a:ext cx="1733550" cy="73660"/>
          </a:xfrm>
          <a:custGeom>
            <a:avLst/>
            <a:gdLst>
              <a:gd name="connsiteX0" fmla="*/ 1697175 w 1733839"/>
              <a:gd name="connsiteY0" fmla="*/ 73338 h 73900"/>
              <a:gd name="connsiteX1" fmla="*/ 36665 w 1733839"/>
              <a:gd name="connsiteY1" fmla="*/ 73338 h 73900"/>
              <a:gd name="connsiteX2" fmla="*/ 0 w 1733839"/>
              <a:gd name="connsiteY2" fmla="*/ 36356 h 73900"/>
              <a:gd name="connsiteX3" fmla="*/ 0 w 1733839"/>
              <a:gd name="connsiteY3" fmla="*/ 36356 h 73900"/>
              <a:gd name="connsiteX4" fmla="*/ 36665 w 1733839"/>
              <a:gd name="connsiteY4" fmla="*/ -563 h 73900"/>
              <a:gd name="connsiteX5" fmla="*/ 1697175 w 1733839"/>
              <a:gd name="connsiteY5" fmla="*/ -563 h 73900"/>
              <a:gd name="connsiteX6" fmla="*/ 1733840 w 1733839"/>
              <a:gd name="connsiteY6" fmla="*/ 36356 h 73900"/>
              <a:gd name="connsiteX7" fmla="*/ 1733840 w 1733839"/>
              <a:gd name="connsiteY7" fmla="*/ 36356 h 73900"/>
              <a:gd name="connsiteX8" fmla="*/ 1697175 w 1733839"/>
              <a:gd name="connsiteY8" fmla="*/ 73338 h 73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733839" h="73900">
                <a:moveTo>
                  <a:pt x="1697175" y="73338"/>
                </a:moveTo>
                <a:lnTo>
                  <a:pt x="36665" y="73338"/>
                </a:lnTo>
                <a:cubicBezTo>
                  <a:pt x="16347" y="73198"/>
                  <a:pt x="-38" y="56674"/>
                  <a:pt x="0" y="36356"/>
                </a:cubicBezTo>
                <a:lnTo>
                  <a:pt x="0" y="36356"/>
                </a:lnTo>
                <a:cubicBezTo>
                  <a:pt x="0" y="16063"/>
                  <a:pt x="16373" y="-423"/>
                  <a:pt x="36665" y="-563"/>
                </a:cubicBezTo>
                <a:lnTo>
                  <a:pt x="1697175" y="-563"/>
                </a:lnTo>
                <a:cubicBezTo>
                  <a:pt x="1717467" y="-423"/>
                  <a:pt x="1733840" y="16063"/>
                  <a:pt x="1733840" y="36356"/>
                </a:cubicBezTo>
                <a:lnTo>
                  <a:pt x="1733840" y="36356"/>
                </a:lnTo>
                <a:cubicBezTo>
                  <a:pt x="1733878" y="56674"/>
                  <a:pt x="1717493" y="73198"/>
                  <a:pt x="1697175" y="73338"/>
                </a:cubicBezTo>
                <a:close/>
              </a:path>
            </a:pathLst>
          </a:custGeom>
          <a:solidFill>
            <a:schemeClr val="bg1"/>
          </a:solidFill>
          <a:ln w="6343" cap="flat">
            <a:noFill/>
            <a:prstDash val="solid"/>
            <a:miter/>
          </a:ln>
        </p:spPr>
        <p:txBody>
          <a:bodyPr rtlCol="0" anchor="ctr">
            <a:normAutofit fontScale="25000" lnSpcReduction="20000"/>
          </a:bodyPr>
          <a:lstStyle/>
          <a:p>
            <a:endParaRPr lang="zh-CN" altLang="en-US">
              <a:cs typeface="微软雅黑" panose="020B0503020204020204" charset="-122"/>
            </a:endParaRPr>
          </a:p>
        </p:txBody>
      </p:sp>
      <p:sp>
        <p:nvSpPr>
          <p:cNvPr id="76" name="任意多边形: 形状 23"/>
          <p:cNvSpPr/>
          <p:nvPr userDrawn="1">
            <p:custDataLst>
              <p:tags r:id="rId79"/>
            </p:custDataLst>
          </p:nvPr>
        </p:nvSpPr>
        <p:spPr>
          <a:xfrm>
            <a:off x="922655" y="6506210"/>
            <a:ext cx="1280795" cy="73660"/>
          </a:xfrm>
          <a:custGeom>
            <a:avLst/>
            <a:gdLst>
              <a:gd name="connsiteX0" fmla="*/ 1243940 w 1280540"/>
              <a:gd name="connsiteY0" fmla="*/ 73274 h 73837"/>
              <a:gd name="connsiteX1" fmla="*/ 36602 w 1280540"/>
              <a:gd name="connsiteY1" fmla="*/ 73274 h 73837"/>
              <a:gd name="connsiteX2" fmla="*/ 0 w 1280540"/>
              <a:gd name="connsiteY2" fmla="*/ 36355 h 73837"/>
              <a:gd name="connsiteX3" fmla="*/ 0 w 1280540"/>
              <a:gd name="connsiteY3" fmla="*/ 36355 h 73837"/>
              <a:gd name="connsiteX4" fmla="*/ 36602 w 1280540"/>
              <a:gd name="connsiteY4" fmla="*/ -563 h 73837"/>
              <a:gd name="connsiteX5" fmla="*/ 1243940 w 1280540"/>
              <a:gd name="connsiteY5" fmla="*/ -563 h 73837"/>
              <a:gd name="connsiteX6" fmla="*/ 1280541 w 1280540"/>
              <a:gd name="connsiteY6" fmla="*/ 36355 h 73837"/>
              <a:gd name="connsiteX7" fmla="*/ 1280541 w 1280540"/>
              <a:gd name="connsiteY7" fmla="*/ 36355 h 73837"/>
              <a:gd name="connsiteX8" fmla="*/ 1243940 w 1280540"/>
              <a:gd name="connsiteY8" fmla="*/ 73274 h 738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80540" h="73837">
                <a:moveTo>
                  <a:pt x="1243940" y="73274"/>
                </a:moveTo>
                <a:lnTo>
                  <a:pt x="36602" y="73274"/>
                </a:lnTo>
                <a:cubicBezTo>
                  <a:pt x="16335" y="73084"/>
                  <a:pt x="0" y="56591"/>
                  <a:pt x="0" y="36355"/>
                </a:cubicBezTo>
                <a:lnTo>
                  <a:pt x="0" y="36355"/>
                </a:lnTo>
                <a:cubicBezTo>
                  <a:pt x="0" y="16120"/>
                  <a:pt x="16335" y="-373"/>
                  <a:pt x="36602" y="-563"/>
                </a:cubicBezTo>
                <a:lnTo>
                  <a:pt x="1243940" y="-563"/>
                </a:lnTo>
                <a:cubicBezTo>
                  <a:pt x="1264219" y="-436"/>
                  <a:pt x="1280579" y="16057"/>
                  <a:pt x="1280541" y="36355"/>
                </a:cubicBezTo>
                <a:lnTo>
                  <a:pt x="1280541" y="36355"/>
                </a:lnTo>
                <a:cubicBezTo>
                  <a:pt x="1280579" y="56655"/>
                  <a:pt x="1264219" y="73147"/>
                  <a:pt x="1243940" y="73274"/>
                </a:cubicBezTo>
                <a:close/>
              </a:path>
            </a:pathLst>
          </a:custGeom>
          <a:gradFill>
            <a:gsLst>
              <a:gs pos="0">
                <a:schemeClr val="accent2"/>
              </a:gs>
              <a:gs pos="50000">
                <a:schemeClr val="accent3"/>
              </a:gs>
              <a:gs pos="100000">
                <a:schemeClr val="accent3">
                  <a:lumMod val="60000"/>
                  <a:lumOff val="40000"/>
                </a:schemeClr>
              </a:gs>
            </a:gsLst>
            <a:lin ang="5400000" scaled="1"/>
          </a:gradFill>
          <a:ln w="6343" cap="flat">
            <a:noFill/>
            <a:prstDash val="solid"/>
            <a:miter/>
          </a:ln>
        </p:spPr>
        <p:txBody>
          <a:bodyPr rtlCol="0" anchor="ctr">
            <a:normAutofit fontScale="25000" lnSpcReduction="20000"/>
          </a:bodyPr>
          <a:lstStyle/>
          <a:p>
            <a:endParaRPr lang="zh-CN" altLang="en-US">
              <a:cs typeface="微软雅黑" panose="020B0503020204020204" charset="-122"/>
            </a:endParaRPr>
          </a:p>
        </p:txBody>
      </p:sp>
      <p:sp>
        <p:nvSpPr>
          <p:cNvPr id="77" name="任意多边形: 形状 24"/>
          <p:cNvSpPr/>
          <p:nvPr userDrawn="1">
            <p:custDataLst>
              <p:tags r:id="rId80"/>
            </p:custDataLst>
          </p:nvPr>
        </p:nvSpPr>
        <p:spPr>
          <a:xfrm>
            <a:off x="758190" y="4628515"/>
            <a:ext cx="1551940" cy="1877695"/>
          </a:xfrm>
          <a:custGeom>
            <a:avLst/>
            <a:gdLst>
              <a:gd name="connsiteX0" fmla="*/ 1551721 w 1551720"/>
              <a:gd name="connsiteY0" fmla="*/ 0 h 1877770"/>
              <a:gd name="connsiteX1" fmla="*/ 0 w 1551720"/>
              <a:gd name="connsiteY1" fmla="*/ 0 h 1877770"/>
              <a:gd name="connsiteX2" fmla="*/ 7168 w 1551720"/>
              <a:gd name="connsiteY2" fmla="*/ 60579 h 1877770"/>
              <a:gd name="connsiteX3" fmla="*/ 191888 w 1551720"/>
              <a:gd name="connsiteY3" fmla="*/ 60579 h 1877770"/>
              <a:gd name="connsiteX4" fmla="*/ 347428 w 1551720"/>
              <a:gd name="connsiteY4" fmla="*/ 1877771 h 1877770"/>
              <a:gd name="connsiteX5" fmla="*/ 668594 w 1551720"/>
              <a:gd name="connsiteY5" fmla="*/ 1877771 h 1877770"/>
              <a:gd name="connsiteX6" fmla="*/ 594883 w 1551720"/>
              <a:gd name="connsiteY6" fmla="*/ 60579 h 1877770"/>
              <a:gd name="connsiteX7" fmla="*/ 715408 w 1551720"/>
              <a:gd name="connsiteY7" fmla="*/ 60579 h 1877770"/>
              <a:gd name="connsiteX8" fmla="*/ 739957 w 1551720"/>
              <a:gd name="connsiteY8" fmla="*/ 1877771 h 1877770"/>
              <a:gd name="connsiteX9" fmla="*/ 835742 w 1551720"/>
              <a:gd name="connsiteY9" fmla="*/ 1877771 h 1877770"/>
              <a:gd name="connsiteX10" fmla="*/ 805674 w 1551720"/>
              <a:gd name="connsiteY10" fmla="*/ 60579 h 1877770"/>
              <a:gd name="connsiteX11" fmla="*/ 1544870 w 1551720"/>
              <a:gd name="connsiteY11" fmla="*/ 60579 h 1877770"/>
              <a:gd name="connsiteX12" fmla="*/ 1551721 w 1551720"/>
              <a:gd name="connsiteY12" fmla="*/ 0 h 18777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551720" h="1877770">
                <a:moveTo>
                  <a:pt x="1551721" y="0"/>
                </a:moveTo>
                <a:lnTo>
                  <a:pt x="0" y="0"/>
                </a:lnTo>
                <a:lnTo>
                  <a:pt x="7168" y="60579"/>
                </a:lnTo>
                <a:lnTo>
                  <a:pt x="191888" y="60579"/>
                </a:lnTo>
                <a:lnTo>
                  <a:pt x="347428" y="1877771"/>
                </a:lnTo>
                <a:lnTo>
                  <a:pt x="668594" y="1877771"/>
                </a:lnTo>
                <a:lnTo>
                  <a:pt x="594883" y="60579"/>
                </a:lnTo>
                <a:lnTo>
                  <a:pt x="715408" y="60579"/>
                </a:lnTo>
                <a:lnTo>
                  <a:pt x="739957" y="1877771"/>
                </a:lnTo>
                <a:lnTo>
                  <a:pt x="835742" y="1877771"/>
                </a:lnTo>
                <a:lnTo>
                  <a:pt x="805674" y="60579"/>
                </a:lnTo>
                <a:lnTo>
                  <a:pt x="1544870" y="60579"/>
                </a:lnTo>
                <a:lnTo>
                  <a:pt x="1551721" y="0"/>
                </a:lnTo>
                <a:close/>
              </a:path>
            </a:pathLst>
          </a:custGeom>
          <a:solidFill>
            <a:schemeClr val="accent2"/>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78" name="任意多边形: 形状 25"/>
          <p:cNvSpPr/>
          <p:nvPr userDrawn="1">
            <p:custDataLst>
              <p:tags r:id="rId81"/>
            </p:custDataLst>
          </p:nvPr>
        </p:nvSpPr>
        <p:spPr>
          <a:xfrm>
            <a:off x="1905" y="4933950"/>
            <a:ext cx="4225290" cy="1925955"/>
          </a:xfrm>
          <a:custGeom>
            <a:avLst/>
            <a:gdLst>
              <a:gd name="connsiteX0" fmla="*/ 3551031 w 4225079"/>
              <a:gd name="connsiteY0" fmla="*/ 1921041 h 1925663"/>
              <a:gd name="connsiteX1" fmla="*/ 4225080 w 4225079"/>
              <a:gd name="connsiteY1" fmla="*/ 1921041 h 1925663"/>
              <a:gd name="connsiteX2" fmla="*/ 4130564 w 4225079"/>
              <a:gd name="connsiteY2" fmla="*/ 1813203 h 1925663"/>
              <a:gd name="connsiteX3" fmla="*/ 3274586 w 4225079"/>
              <a:gd name="connsiteY3" fmla="*/ 1345187 h 1925663"/>
              <a:gd name="connsiteX4" fmla="*/ 2779802 w 4225079"/>
              <a:gd name="connsiteY4" fmla="*/ 1528195 h 1925663"/>
              <a:gd name="connsiteX5" fmla="*/ 2424064 w 4225079"/>
              <a:gd name="connsiteY5" fmla="*/ 1260757 h 1925663"/>
              <a:gd name="connsiteX6" fmla="*/ 2424064 w 4225079"/>
              <a:gd name="connsiteY6" fmla="*/ 1260757 h 1925663"/>
              <a:gd name="connsiteX7" fmla="*/ 1306739 w 4225079"/>
              <a:gd name="connsiteY7" fmla="*/ 1168968 h 1925663"/>
              <a:gd name="connsiteX8" fmla="*/ 1127856 w 4225079"/>
              <a:gd name="connsiteY8" fmla="*/ 883516 h 1925663"/>
              <a:gd name="connsiteX9" fmla="*/ 0 w 4225079"/>
              <a:gd name="connsiteY9" fmla="*/ -563 h 1925663"/>
              <a:gd name="connsiteX10" fmla="*/ 0 w 4225079"/>
              <a:gd name="connsiteY10" fmla="*/ 1921041 h 1925663"/>
              <a:gd name="connsiteX11" fmla="*/ 1505097 w 4225079"/>
              <a:gd name="connsiteY11" fmla="*/ 1921041 h 1925663"/>
              <a:gd name="connsiteX12" fmla="*/ 3551031 w 4225079"/>
              <a:gd name="connsiteY12" fmla="*/ 1921041 h 19256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225079" h="1925663">
                <a:moveTo>
                  <a:pt x="3551031" y="1921041"/>
                </a:moveTo>
                <a:cubicBezTo>
                  <a:pt x="3840671" y="1921041"/>
                  <a:pt x="3967919" y="1926813"/>
                  <a:pt x="4225080" y="1921041"/>
                </a:cubicBezTo>
                <a:cubicBezTo>
                  <a:pt x="4121683" y="1782438"/>
                  <a:pt x="4130564" y="1813203"/>
                  <a:pt x="4130564" y="1813203"/>
                </a:cubicBezTo>
                <a:cubicBezTo>
                  <a:pt x="3896620" y="1584143"/>
                  <a:pt x="3601588" y="1319687"/>
                  <a:pt x="3274586" y="1345187"/>
                </a:cubicBezTo>
                <a:cubicBezTo>
                  <a:pt x="3099382" y="1358889"/>
                  <a:pt x="2954943" y="1555598"/>
                  <a:pt x="2779802" y="1528195"/>
                </a:cubicBezTo>
                <a:cubicBezTo>
                  <a:pt x="2639930" y="1506373"/>
                  <a:pt x="2539641" y="1337893"/>
                  <a:pt x="2424064" y="1260757"/>
                </a:cubicBezTo>
                <a:lnTo>
                  <a:pt x="2424064" y="1260757"/>
                </a:lnTo>
                <a:cubicBezTo>
                  <a:pt x="2045173" y="1007592"/>
                  <a:pt x="1627778" y="1415028"/>
                  <a:pt x="1306739" y="1168968"/>
                </a:cubicBezTo>
                <a:cubicBezTo>
                  <a:pt x="1233283" y="1112702"/>
                  <a:pt x="1171561" y="1022690"/>
                  <a:pt x="1127856" y="883516"/>
                </a:cubicBezTo>
                <a:cubicBezTo>
                  <a:pt x="888773" y="123577"/>
                  <a:pt x="0" y="-563"/>
                  <a:pt x="0" y="-563"/>
                </a:cubicBezTo>
                <a:lnTo>
                  <a:pt x="0" y="1921041"/>
                </a:lnTo>
                <a:lnTo>
                  <a:pt x="1505097" y="1921041"/>
                </a:lnTo>
                <a:cubicBezTo>
                  <a:pt x="2180542" y="1930175"/>
                  <a:pt x="2875587" y="1921041"/>
                  <a:pt x="3551031" y="1921041"/>
                </a:cubicBezTo>
                <a:close/>
              </a:path>
            </a:pathLst>
          </a:custGeom>
          <a:solidFill>
            <a:schemeClr val="accent1"/>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79" name="任意多边形: 形状 26"/>
          <p:cNvSpPr/>
          <p:nvPr userDrawn="1">
            <p:custDataLst>
              <p:tags r:id="rId82"/>
            </p:custDataLst>
          </p:nvPr>
        </p:nvSpPr>
        <p:spPr>
          <a:xfrm>
            <a:off x="0" y="6280785"/>
            <a:ext cx="2772410" cy="579120"/>
          </a:xfrm>
          <a:custGeom>
            <a:avLst/>
            <a:gdLst>
              <a:gd name="connsiteX0" fmla="*/ 2772317 w 2772316"/>
              <a:gd name="connsiteY0" fmla="*/ 575036 h 578898"/>
              <a:gd name="connsiteX1" fmla="*/ 2041367 w 2772316"/>
              <a:gd name="connsiteY1" fmla="*/ 232049 h 578898"/>
              <a:gd name="connsiteX2" fmla="*/ 1546583 w 2772316"/>
              <a:gd name="connsiteY2" fmla="*/ 415056 h 578898"/>
              <a:gd name="connsiteX3" fmla="*/ 1190845 w 2772316"/>
              <a:gd name="connsiteY3" fmla="*/ 147619 h 578898"/>
              <a:gd name="connsiteX4" fmla="*/ 1190845 w 2772316"/>
              <a:gd name="connsiteY4" fmla="*/ 147619 h 578898"/>
              <a:gd name="connsiteX5" fmla="*/ 73393 w 2772316"/>
              <a:gd name="connsiteY5" fmla="*/ 55703 h 578898"/>
              <a:gd name="connsiteX6" fmla="*/ 0 w 2772316"/>
              <a:gd name="connsiteY6" fmla="*/ -563 h 578898"/>
              <a:gd name="connsiteX7" fmla="*/ 1840 w 2772316"/>
              <a:gd name="connsiteY7" fmla="*/ 64964 h 578898"/>
              <a:gd name="connsiteX8" fmla="*/ 1840 w 2772316"/>
              <a:gd name="connsiteY8" fmla="*/ 574275 h 578898"/>
              <a:gd name="connsiteX9" fmla="*/ 266423 w 2772316"/>
              <a:gd name="connsiteY9" fmla="*/ 578335 h 578898"/>
              <a:gd name="connsiteX10" fmla="*/ 2208770 w 2772316"/>
              <a:gd name="connsiteY10" fmla="*/ 578335 h 5788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772316" h="578898">
                <a:moveTo>
                  <a:pt x="2772317" y="575036"/>
                </a:moveTo>
                <a:cubicBezTo>
                  <a:pt x="2538436" y="345977"/>
                  <a:pt x="2406112" y="224691"/>
                  <a:pt x="2041367" y="232049"/>
                </a:cubicBezTo>
                <a:cubicBezTo>
                  <a:pt x="1865656" y="235601"/>
                  <a:pt x="1721724" y="442459"/>
                  <a:pt x="1546583" y="415056"/>
                </a:cubicBezTo>
                <a:cubicBezTo>
                  <a:pt x="1407028" y="393235"/>
                  <a:pt x="1306422" y="224754"/>
                  <a:pt x="1190845" y="147619"/>
                </a:cubicBezTo>
                <a:lnTo>
                  <a:pt x="1190845" y="147619"/>
                </a:lnTo>
                <a:cubicBezTo>
                  <a:pt x="811955" y="-105673"/>
                  <a:pt x="394559" y="301509"/>
                  <a:pt x="73393" y="55703"/>
                </a:cubicBezTo>
                <a:cubicBezTo>
                  <a:pt x="0" y="-563"/>
                  <a:pt x="43960" y="41430"/>
                  <a:pt x="0" y="-563"/>
                </a:cubicBezTo>
                <a:lnTo>
                  <a:pt x="1840" y="64964"/>
                </a:lnTo>
                <a:lnTo>
                  <a:pt x="1840" y="574275"/>
                </a:lnTo>
                <a:lnTo>
                  <a:pt x="266423" y="578335"/>
                </a:lnTo>
                <a:cubicBezTo>
                  <a:pt x="945166" y="574275"/>
                  <a:pt x="1533896" y="578335"/>
                  <a:pt x="2208770" y="578335"/>
                </a:cubicBezTo>
              </a:path>
            </a:pathLst>
          </a:custGeom>
          <a:solidFill>
            <a:schemeClr val="accent4"/>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80" name="任意多边形: 形状 27"/>
          <p:cNvSpPr/>
          <p:nvPr userDrawn="1">
            <p:custDataLst>
              <p:tags r:id="rId83"/>
            </p:custDataLst>
          </p:nvPr>
        </p:nvSpPr>
        <p:spPr>
          <a:xfrm>
            <a:off x="1270" y="4820285"/>
            <a:ext cx="944245" cy="2037080"/>
          </a:xfrm>
          <a:custGeom>
            <a:avLst/>
            <a:gdLst>
              <a:gd name="connsiteX0" fmla="*/ 786179 w 944482"/>
              <a:gd name="connsiteY0" fmla="*/ 1442050 h 2037117"/>
              <a:gd name="connsiteX1" fmla="*/ 788145 w 944482"/>
              <a:gd name="connsiteY1" fmla="*/ 1195546 h 2037117"/>
              <a:gd name="connsiteX2" fmla="*/ 887736 w 944482"/>
              <a:gd name="connsiteY2" fmla="*/ 1067346 h 2037117"/>
              <a:gd name="connsiteX3" fmla="*/ 929222 w 944482"/>
              <a:gd name="connsiteY3" fmla="*/ 761785 h 2037117"/>
              <a:gd name="connsiteX4" fmla="*/ 794298 w 944482"/>
              <a:gd name="connsiteY4" fmla="*/ 456097 h 2037117"/>
              <a:gd name="connsiteX5" fmla="*/ 842381 w 944482"/>
              <a:gd name="connsiteY5" fmla="*/ 265097 h 2037117"/>
              <a:gd name="connsiteX6" fmla="*/ 579511 w 944482"/>
              <a:gd name="connsiteY6" fmla="*/ 514 h 2037117"/>
              <a:gd name="connsiteX7" fmla="*/ 311249 w 944482"/>
              <a:gd name="connsiteY7" fmla="*/ 290534 h 2037117"/>
              <a:gd name="connsiteX8" fmla="*/ 16789 w 944482"/>
              <a:gd name="connsiteY8" fmla="*/ 692325 h 2037117"/>
              <a:gd name="connsiteX9" fmla="*/ 867 w 944482"/>
              <a:gd name="connsiteY9" fmla="*/ 714907 h 2037117"/>
              <a:gd name="connsiteX10" fmla="*/ 867 w 944482"/>
              <a:gd name="connsiteY10" fmla="*/ 739266 h 2037117"/>
              <a:gd name="connsiteX11" fmla="*/ 169 w 944482"/>
              <a:gd name="connsiteY11" fmla="*/ 919482 h 2037117"/>
              <a:gd name="connsiteX12" fmla="*/ 803 w 944482"/>
              <a:gd name="connsiteY12" fmla="*/ 1033980 h 2037117"/>
              <a:gd name="connsiteX13" fmla="*/ 92085 w 944482"/>
              <a:gd name="connsiteY13" fmla="*/ 1407796 h 2037117"/>
              <a:gd name="connsiteX14" fmla="*/ 2516 w 944482"/>
              <a:gd name="connsiteY14" fmla="*/ 1587377 h 2037117"/>
              <a:gd name="connsiteX15" fmla="*/ 867 w 944482"/>
              <a:gd name="connsiteY15" fmla="*/ 1749514 h 2037117"/>
              <a:gd name="connsiteX16" fmla="*/ 1501 w 944482"/>
              <a:gd name="connsiteY16" fmla="*/ 1902453 h 2037117"/>
              <a:gd name="connsiteX17" fmla="*/ 867 w 944482"/>
              <a:gd name="connsiteY17" fmla="*/ 2034903 h 2037117"/>
              <a:gd name="connsiteX18" fmla="*/ 136425 w 944482"/>
              <a:gd name="connsiteY18" fmla="*/ 2034903 h 2037117"/>
              <a:gd name="connsiteX19" fmla="*/ 400564 w 944482"/>
              <a:gd name="connsiteY19" fmla="*/ 2034903 h 2037117"/>
              <a:gd name="connsiteX20" fmla="*/ 656266 w 944482"/>
              <a:gd name="connsiteY20" fmla="*/ 2034903 h 2037117"/>
              <a:gd name="connsiteX21" fmla="*/ 789921 w 944482"/>
              <a:gd name="connsiteY21" fmla="*/ 2034903 h 2037117"/>
              <a:gd name="connsiteX22" fmla="*/ 833817 w 944482"/>
              <a:gd name="connsiteY22" fmla="*/ 2034903 h 2037117"/>
              <a:gd name="connsiteX23" fmla="*/ 856019 w 944482"/>
              <a:gd name="connsiteY23" fmla="*/ 2034903 h 2037117"/>
              <a:gd name="connsiteX24" fmla="*/ 867057 w 944482"/>
              <a:gd name="connsiteY24" fmla="*/ 1657535 h 2037117"/>
              <a:gd name="connsiteX25" fmla="*/ 786179 w 944482"/>
              <a:gd name="connsiteY25" fmla="*/ 1442050 h 20371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944482" h="2037117">
                <a:moveTo>
                  <a:pt x="786179" y="1442050"/>
                </a:moveTo>
                <a:cubicBezTo>
                  <a:pt x="750592" y="1359205"/>
                  <a:pt x="738032" y="1273252"/>
                  <a:pt x="788145" y="1195546"/>
                </a:cubicBezTo>
                <a:cubicBezTo>
                  <a:pt x="817642" y="1149810"/>
                  <a:pt x="857922" y="1112701"/>
                  <a:pt x="887736" y="1067346"/>
                </a:cubicBezTo>
                <a:cubicBezTo>
                  <a:pt x="945144" y="980632"/>
                  <a:pt x="959036" y="864040"/>
                  <a:pt x="929222" y="761785"/>
                </a:cubicBezTo>
                <a:cubicBezTo>
                  <a:pt x="898266" y="655406"/>
                  <a:pt x="794235" y="571483"/>
                  <a:pt x="794298" y="456097"/>
                </a:cubicBezTo>
                <a:cubicBezTo>
                  <a:pt x="794298" y="389618"/>
                  <a:pt x="833183" y="330688"/>
                  <a:pt x="842381" y="265097"/>
                </a:cubicBezTo>
                <a:cubicBezTo>
                  <a:pt x="862617" y="120658"/>
                  <a:pt x="716782" y="-14012"/>
                  <a:pt x="579511" y="514"/>
                </a:cubicBezTo>
                <a:cubicBezTo>
                  <a:pt x="442240" y="15041"/>
                  <a:pt x="335481" y="146920"/>
                  <a:pt x="311249" y="290534"/>
                </a:cubicBezTo>
                <a:cubicBezTo>
                  <a:pt x="272744" y="518896"/>
                  <a:pt x="137313" y="527270"/>
                  <a:pt x="16789" y="692325"/>
                </a:cubicBezTo>
                <a:cubicBezTo>
                  <a:pt x="10944" y="699461"/>
                  <a:pt x="5623" y="707003"/>
                  <a:pt x="867" y="714907"/>
                </a:cubicBezTo>
                <a:cubicBezTo>
                  <a:pt x="867" y="719538"/>
                  <a:pt x="867" y="733937"/>
                  <a:pt x="867" y="739266"/>
                </a:cubicBezTo>
                <a:cubicBezTo>
                  <a:pt x="-148" y="799401"/>
                  <a:pt x="1755" y="854144"/>
                  <a:pt x="169" y="919482"/>
                </a:cubicBezTo>
                <a:cubicBezTo>
                  <a:pt x="-719" y="957542"/>
                  <a:pt x="2262" y="995983"/>
                  <a:pt x="803" y="1033980"/>
                </a:cubicBezTo>
                <a:cubicBezTo>
                  <a:pt x="46793" y="1155836"/>
                  <a:pt x="109148" y="1275409"/>
                  <a:pt x="92085" y="1407796"/>
                </a:cubicBezTo>
                <a:cubicBezTo>
                  <a:pt x="81935" y="1486771"/>
                  <a:pt x="49457" y="1535488"/>
                  <a:pt x="2516" y="1587377"/>
                </a:cubicBezTo>
                <a:cubicBezTo>
                  <a:pt x="1184" y="1639647"/>
                  <a:pt x="867" y="1697308"/>
                  <a:pt x="867" y="1749514"/>
                </a:cubicBezTo>
                <a:cubicBezTo>
                  <a:pt x="867" y="1805907"/>
                  <a:pt x="296" y="1849740"/>
                  <a:pt x="1501" y="1902453"/>
                </a:cubicBezTo>
                <a:cubicBezTo>
                  <a:pt x="2770" y="1959544"/>
                  <a:pt x="232" y="1973626"/>
                  <a:pt x="867" y="2034903"/>
                </a:cubicBezTo>
                <a:cubicBezTo>
                  <a:pt x="60304" y="2034903"/>
                  <a:pt x="82823" y="2036553"/>
                  <a:pt x="136425" y="2034903"/>
                </a:cubicBezTo>
                <a:cubicBezTo>
                  <a:pt x="224662" y="2032176"/>
                  <a:pt x="312391" y="2039725"/>
                  <a:pt x="400564" y="2034903"/>
                </a:cubicBezTo>
                <a:cubicBezTo>
                  <a:pt x="488737" y="2030082"/>
                  <a:pt x="568347" y="2034523"/>
                  <a:pt x="656266" y="2034903"/>
                </a:cubicBezTo>
                <a:cubicBezTo>
                  <a:pt x="699401" y="2034903"/>
                  <a:pt x="746786" y="2035665"/>
                  <a:pt x="789921" y="2034903"/>
                </a:cubicBezTo>
                <a:cubicBezTo>
                  <a:pt x="807556" y="2034903"/>
                  <a:pt x="816310" y="2035919"/>
                  <a:pt x="833817" y="2034903"/>
                </a:cubicBezTo>
                <a:cubicBezTo>
                  <a:pt x="856019" y="2034903"/>
                  <a:pt x="855448" y="2035919"/>
                  <a:pt x="856019" y="2034903"/>
                </a:cubicBezTo>
                <a:cubicBezTo>
                  <a:pt x="920088" y="1895349"/>
                  <a:pt x="904293" y="1787511"/>
                  <a:pt x="867057" y="1657535"/>
                </a:cubicBezTo>
                <a:cubicBezTo>
                  <a:pt x="846695" y="1586109"/>
                  <a:pt x="817388" y="1514809"/>
                  <a:pt x="786179" y="1442050"/>
                </a:cubicBezTo>
                <a:close/>
              </a:path>
            </a:pathLst>
          </a:custGeom>
          <a:solidFill>
            <a:schemeClr val="accent3"/>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0" name="任意多边形: 形状 28"/>
          <p:cNvSpPr/>
          <p:nvPr userDrawn="1">
            <p:custDataLst>
              <p:tags r:id="rId84"/>
            </p:custDataLst>
          </p:nvPr>
        </p:nvSpPr>
        <p:spPr>
          <a:xfrm>
            <a:off x="1905" y="4979670"/>
            <a:ext cx="833120" cy="1881505"/>
          </a:xfrm>
          <a:custGeom>
            <a:avLst/>
            <a:gdLst>
              <a:gd name="connsiteX0" fmla="*/ 419806 w 833285"/>
              <a:gd name="connsiteY0" fmla="*/ 1024518 h 1881819"/>
              <a:gd name="connsiteX1" fmla="*/ 431034 w 833285"/>
              <a:gd name="connsiteY1" fmla="*/ 893591 h 1881819"/>
              <a:gd name="connsiteX2" fmla="*/ 529610 w 833285"/>
              <a:gd name="connsiteY2" fmla="*/ 891370 h 1881819"/>
              <a:gd name="connsiteX3" fmla="*/ 649310 w 833285"/>
              <a:gd name="connsiteY3" fmla="*/ 853881 h 1881819"/>
              <a:gd name="connsiteX4" fmla="*/ 754864 w 833285"/>
              <a:gd name="connsiteY4" fmla="*/ 784865 h 1881819"/>
              <a:gd name="connsiteX5" fmla="*/ 833015 w 833285"/>
              <a:gd name="connsiteY5" fmla="*/ 684259 h 1881819"/>
              <a:gd name="connsiteX6" fmla="*/ 833015 w 833285"/>
              <a:gd name="connsiteY6" fmla="*/ 682736 h 1881819"/>
              <a:gd name="connsiteX7" fmla="*/ 831556 w 833285"/>
              <a:gd name="connsiteY7" fmla="*/ 683117 h 1881819"/>
              <a:gd name="connsiteX8" fmla="*/ 748584 w 833285"/>
              <a:gd name="connsiteY8" fmla="*/ 776301 h 1881819"/>
              <a:gd name="connsiteX9" fmla="*/ 643284 w 833285"/>
              <a:gd name="connsiteY9" fmla="*/ 837896 h 1881819"/>
              <a:gd name="connsiteX10" fmla="*/ 526312 w 833285"/>
              <a:gd name="connsiteY10" fmla="*/ 869993 h 1881819"/>
              <a:gd name="connsiteX11" fmla="*/ 432556 w 833285"/>
              <a:gd name="connsiteY11" fmla="*/ 884646 h 1881819"/>
              <a:gd name="connsiteX12" fmla="*/ 489139 w 833285"/>
              <a:gd name="connsiteY12" fmla="*/ 506453 h 1881819"/>
              <a:gd name="connsiteX13" fmla="*/ 515782 w 833285"/>
              <a:gd name="connsiteY13" fmla="*/ 378634 h 1881819"/>
              <a:gd name="connsiteX14" fmla="*/ 548069 w 833285"/>
              <a:gd name="connsiteY14" fmla="*/ 252400 h 1881819"/>
              <a:gd name="connsiteX15" fmla="*/ 564562 w 833285"/>
              <a:gd name="connsiteY15" fmla="*/ 189094 h 1881819"/>
              <a:gd name="connsiteX16" fmla="*/ 565514 w 833285"/>
              <a:gd name="connsiteY16" fmla="*/ 185922 h 1881819"/>
              <a:gd name="connsiteX17" fmla="*/ 623746 w 833285"/>
              <a:gd name="connsiteY17" fmla="*/ 173235 h 1881819"/>
              <a:gd name="connsiteX18" fmla="*/ 676206 w 833285"/>
              <a:gd name="connsiteY18" fmla="*/ 134033 h 1881819"/>
              <a:gd name="connsiteX19" fmla="*/ 721434 w 833285"/>
              <a:gd name="connsiteY19" fmla="*/ 11542 h 1881819"/>
              <a:gd name="connsiteX20" fmla="*/ 720546 w 833285"/>
              <a:gd name="connsiteY20" fmla="*/ 10400 h 1881819"/>
              <a:gd name="connsiteX21" fmla="*/ 719341 w 833285"/>
              <a:gd name="connsiteY21" fmla="*/ 11339 h 1881819"/>
              <a:gd name="connsiteX22" fmla="*/ 719341 w 833285"/>
              <a:gd name="connsiteY22" fmla="*/ 11352 h 1881819"/>
              <a:gd name="connsiteX23" fmla="*/ 719341 w 833285"/>
              <a:gd name="connsiteY23" fmla="*/ 11352 h 1881819"/>
              <a:gd name="connsiteX24" fmla="*/ 702531 w 833285"/>
              <a:gd name="connsiteY24" fmla="*/ 72883 h 1881819"/>
              <a:gd name="connsiteX25" fmla="*/ 664978 w 833285"/>
              <a:gd name="connsiteY25" fmla="*/ 120775 h 1881819"/>
              <a:gd name="connsiteX26" fmla="*/ 614231 w 833285"/>
              <a:gd name="connsiteY26" fmla="*/ 153380 h 1881819"/>
              <a:gd name="connsiteX27" fmla="*/ 567163 w 833285"/>
              <a:gd name="connsiteY27" fmla="*/ 180086 h 1881819"/>
              <a:gd name="connsiteX28" fmla="*/ 584290 w 833285"/>
              <a:gd name="connsiteY28" fmla="*/ 127372 h 1881819"/>
              <a:gd name="connsiteX29" fmla="*/ 625522 w 833285"/>
              <a:gd name="connsiteY29" fmla="*/ 3866 h 1881819"/>
              <a:gd name="connsiteX30" fmla="*/ 625522 w 833285"/>
              <a:gd name="connsiteY30" fmla="*/ 3866 h 1881819"/>
              <a:gd name="connsiteX31" fmla="*/ 623619 w 833285"/>
              <a:gd name="connsiteY31" fmla="*/ -384 h 1881819"/>
              <a:gd name="connsiteX32" fmla="*/ 619750 w 833285"/>
              <a:gd name="connsiteY32" fmla="*/ 1392 h 1881819"/>
              <a:gd name="connsiteX33" fmla="*/ 572555 w 833285"/>
              <a:gd name="connsiteY33" fmla="*/ 122805 h 1881819"/>
              <a:gd name="connsiteX34" fmla="*/ 549592 w 833285"/>
              <a:gd name="connsiteY34" fmla="*/ 183828 h 1881819"/>
              <a:gd name="connsiteX35" fmla="*/ 537286 w 833285"/>
              <a:gd name="connsiteY35" fmla="*/ 222523 h 1881819"/>
              <a:gd name="connsiteX36" fmla="*/ 492311 w 833285"/>
              <a:gd name="connsiteY36" fmla="*/ 176977 h 1881819"/>
              <a:gd name="connsiteX37" fmla="*/ 450889 w 833285"/>
              <a:gd name="connsiteY37" fmla="*/ 130481 h 1881819"/>
              <a:gd name="connsiteX38" fmla="*/ 423231 w 833285"/>
              <a:gd name="connsiteY38" fmla="*/ 8624 h 1881819"/>
              <a:gd name="connsiteX39" fmla="*/ 423231 w 833285"/>
              <a:gd name="connsiteY39" fmla="*/ 8624 h 1881819"/>
              <a:gd name="connsiteX40" fmla="*/ 422343 w 833285"/>
              <a:gd name="connsiteY40" fmla="*/ 7355 h 1881819"/>
              <a:gd name="connsiteX41" fmla="*/ 421202 w 833285"/>
              <a:gd name="connsiteY41" fmla="*/ 8180 h 1881819"/>
              <a:gd name="connsiteX42" fmla="*/ 415366 w 833285"/>
              <a:gd name="connsiteY42" fmla="*/ 74405 h 1881819"/>
              <a:gd name="connsiteX43" fmla="*/ 437123 w 833285"/>
              <a:gd name="connsiteY43" fmla="*/ 139488 h 1881819"/>
              <a:gd name="connsiteX44" fmla="*/ 478863 w 833285"/>
              <a:gd name="connsiteY44" fmla="*/ 192899 h 1881819"/>
              <a:gd name="connsiteX45" fmla="*/ 536524 w 833285"/>
              <a:gd name="connsiteY45" fmla="*/ 224172 h 1881819"/>
              <a:gd name="connsiteX46" fmla="*/ 536524 w 833285"/>
              <a:gd name="connsiteY46" fmla="*/ 224172 h 1881819"/>
              <a:gd name="connsiteX47" fmla="*/ 529800 w 833285"/>
              <a:gd name="connsiteY47" fmla="*/ 245677 h 1881819"/>
              <a:gd name="connsiteX48" fmla="*/ 491296 w 833285"/>
              <a:gd name="connsiteY48" fmla="*/ 370832 h 1881819"/>
              <a:gd name="connsiteX49" fmla="*/ 458374 w 833285"/>
              <a:gd name="connsiteY49" fmla="*/ 497699 h 1881819"/>
              <a:gd name="connsiteX50" fmla="*/ 392783 w 833285"/>
              <a:gd name="connsiteY50" fmla="*/ 842907 h 1881819"/>
              <a:gd name="connsiteX51" fmla="*/ 300423 w 833285"/>
              <a:gd name="connsiteY51" fmla="*/ 792160 h 1881819"/>
              <a:gd name="connsiteX52" fmla="*/ 210220 w 833285"/>
              <a:gd name="connsiteY52" fmla="*/ 728282 h 1881819"/>
              <a:gd name="connsiteX53" fmla="*/ 137081 w 833285"/>
              <a:gd name="connsiteY53" fmla="*/ 643344 h 1881819"/>
              <a:gd name="connsiteX54" fmla="*/ 90584 w 833285"/>
              <a:gd name="connsiteY54" fmla="*/ 538868 h 1881819"/>
              <a:gd name="connsiteX55" fmla="*/ 89442 w 833285"/>
              <a:gd name="connsiteY55" fmla="*/ 538107 h 1881819"/>
              <a:gd name="connsiteX56" fmla="*/ 88788 w 833285"/>
              <a:gd name="connsiteY56" fmla="*/ 539179 h 1881819"/>
              <a:gd name="connsiteX57" fmla="*/ 88808 w 833285"/>
              <a:gd name="connsiteY57" fmla="*/ 539249 h 1881819"/>
              <a:gd name="connsiteX58" fmla="*/ 129405 w 833285"/>
              <a:gd name="connsiteY58" fmla="*/ 648418 h 1881819"/>
              <a:gd name="connsiteX59" fmla="*/ 200705 w 833285"/>
              <a:gd name="connsiteY59" fmla="*/ 740461 h 1881819"/>
              <a:gd name="connsiteX60" fmla="*/ 291796 w 833285"/>
              <a:gd name="connsiteY60" fmla="*/ 809667 h 1881819"/>
              <a:gd name="connsiteX61" fmla="*/ 392212 w 833285"/>
              <a:gd name="connsiteY61" fmla="*/ 846713 h 1881819"/>
              <a:gd name="connsiteX62" fmla="*/ 370328 w 833285"/>
              <a:gd name="connsiteY62" fmla="*/ 1017984 h 1881819"/>
              <a:gd name="connsiteX63" fmla="*/ 340450 w 833285"/>
              <a:gd name="connsiteY63" fmla="*/ 1547024 h 1881819"/>
              <a:gd name="connsiteX64" fmla="*/ 345779 w 833285"/>
              <a:gd name="connsiteY64" fmla="*/ 1679790 h 1881819"/>
              <a:gd name="connsiteX65" fmla="*/ 356055 w 833285"/>
              <a:gd name="connsiteY65" fmla="*/ 1812304 h 1881819"/>
              <a:gd name="connsiteX66" fmla="*/ 361003 w 833285"/>
              <a:gd name="connsiteY66" fmla="*/ 1860387 h 1881819"/>
              <a:gd name="connsiteX67" fmla="*/ 265852 w 833285"/>
              <a:gd name="connsiteY67" fmla="*/ 1835901 h 1881819"/>
              <a:gd name="connsiteX68" fmla="*/ 157443 w 833285"/>
              <a:gd name="connsiteY68" fmla="*/ 1789404 h 1881819"/>
              <a:gd name="connsiteX69" fmla="*/ 61721 w 833285"/>
              <a:gd name="connsiteY69" fmla="*/ 1716582 h 1881819"/>
              <a:gd name="connsiteX70" fmla="*/ 19728 w 833285"/>
              <a:gd name="connsiteY70" fmla="*/ 1672179 h 1881819"/>
              <a:gd name="connsiteX71" fmla="*/ 127 w 833285"/>
              <a:gd name="connsiteY71" fmla="*/ 1646805 h 1881819"/>
              <a:gd name="connsiteX72" fmla="*/ 0 w 833285"/>
              <a:gd name="connsiteY72" fmla="*/ 1653910 h 1881819"/>
              <a:gd name="connsiteX73" fmla="*/ 15098 w 833285"/>
              <a:gd name="connsiteY73" fmla="*/ 1676238 h 1881819"/>
              <a:gd name="connsiteX74" fmla="*/ 54744 w 833285"/>
              <a:gd name="connsiteY74" fmla="*/ 1724575 h 1881819"/>
              <a:gd name="connsiteX75" fmla="*/ 149514 w 833285"/>
              <a:gd name="connsiteY75" fmla="*/ 1804756 h 1881819"/>
              <a:gd name="connsiteX76" fmla="*/ 260650 w 833285"/>
              <a:gd name="connsiteY76" fmla="*/ 1857152 h 1881819"/>
              <a:gd name="connsiteX77" fmla="*/ 362145 w 833285"/>
              <a:gd name="connsiteY77" fmla="*/ 1867745 h 1881819"/>
              <a:gd name="connsiteX78" fmla="*/ 363667 w 833285"/>
              <a:gd name="connsiteY78" fmla="*/ 1880052 h 1881819"/>
              <a:gd name="connsiteX79" fmla="*/ 400078 w 833285"/>
              <a:gd name="connsiteY79" fmla="*/ 1881257 h 1881819"/>
              <a:gd name="connsiteX80" fmla="*/ 400078 w 833285"/>
              <a:gd name="connsiteY80" fmla="*/ 1824547 h 1881819"/>
              <a:gd name="connsiteX81" fmla="*/ 522696 w 833285"/>
              <a:gd name="connsiteY81" fmla="*/ 1825752 h 1881819"/>
              <a:gd name="connsiteX82" fmla="*/ 642396 w 833285"/>
              <a:gd name="connsiteY82" fmla="*/ 1788263 h 1881819"/>
              <a:gd name="connsiteX83" fmla="*/ 747759 w 833285"/>
              <a:gd name="connsiteY83" fmla="*/ 1718993 h 1881819"/>
              <a:gd name="connsiteX84" fmla="*/ 825910 w 833285"/>
              <a:gd name="connsiteY84" fmla="*/ 1618387 h 1881819"/>
              <a:gd name="connsiteX85" fmla="*/ 825529 w 833285"/>
              <a:gd name="connsiteY85" fmla="*/ 1616864 h 1881819"/>
              <a:gd name="connsiteX86" fmla="*/ 824134 w 833285"/>
              <a:gd name="connsiteY86" fmla="*/ 1616864 h 1881819"/>
              <a:gd name="connsiteX87" fmla="*/ 741162 w 833285"/>
              <a:gd name="connsiteY87" fmla="*/ 1710112 h 1881819"/>
              <a:gd name="connsiteX88" fmla="*/ 635799 w 833285"/>
              <a:gd name="connsiteY88" fmla="*/ 1771706 h 1881819"/>
              <a:gd name="connsiteX89" fmla="*/ 518890 w 833285"/>
              <a:gd name="connsiteY89" fmla="*/ 1803804 h 1881819"/>
              <a:gd name="connsiteX90" fmla="*/ 399634 w 833285"/>
              <a:gd name="connsiteY90" fmla="*/ 1821819 h 1881819"/>
              <a:gd name="connsiteX91" fmla="*/ 402425 w 833285"/>
              <a:gd name="connsiteY91" fmla="*/ 1548609 h 1881819"/>
              <a:gd name="connsiteX92" fmla="*/ 419806 w 833285"/>
              <a:gd name="connsiteY92" fmla="*/ 1024518 h 18818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Lst>
            <a:rect l="l" t="t" r="r" b="b"/>
            <a:pathLst>
              <a:path w="833285" h="1881819">
                <a:moveTo>
                  <a:pt x="419806" y="1024518"/>
                </a:moveTo>
                <a:cubicBezTo>
                  <a:pt x="422724" y="980793"/>
                  <a:pt x="426467" y="937151"/>
                  <a:pt x="431034" y="893591"/>
                </a:cubicBezTo>
                <a:cubicBezTo>
                  <a:pt x="463863" y="896788"/>
                  <a:pt x="496958" y="896039"/>
                  <a:pt x="529610" y="891370"/>
                </a:cubicBezTo>
                <a:cubicBezTo>
                  <a:pt x="571130" y="884805"/>
                  <a:pt x="611461" y="872169"/>
                  <a:pt x="649310" y="853881"/>
                </a:cubicBezTo>
                <a:cubicBezTo>
                  <a:pt x="687833" y="836437"/>
                  <a:pt x="723432" y="813157"/>
                  <a:pt x="754864" y="784865"/>
                </a:cubicBezTo>
                <a:cubicBezTo>
                  <a:pt x="787025" y="756954"/>
                  <a:pt x="811320" y="720923"/>
                  <a:pt x="833015" y="684259"/>
                </a:cubicBezTo>
                <a:cubicBezTo>
                  <a:pt x="833376" y="683815"/>
                  <a:pt x="833376" y="683180"/>
                  <a:pt x="833015" y="682736"/>
                </a:cubicBezTo>
                <a:cubicBezTo>
                  <a:pt x="832501" y="682476"/>
                  <a:pt x="831879" y="682641"/>
                  <a:pt x="831556" y="683117"/>
                </a:cubicBezTo>
                <a:cubicBezTo>
                  <a:pt x="807641" y="717942"/>
                  <a:pt x="781633" y="751435"/>
                  <a:pt x="748584" y="776301"/>
                </a:cubicBezTo>
                <a:cubicBezTo>
                  <a:pt x="716861" y="802125"/>
                  <a:pt x="681344" y="822906"/>
                  <a:pt x="643284" y="837896"/>
                </a:cubicBezTo>
                <a:cubicBezTo>
                  <a:pt x="605246" y="851807"/>
                  <a:pt x="566121" y="862540"/>
                  <a:pt x="526312" y="869993"/>
                </a:cubicBezTo>
                <a:cubicBezTo>
                  <a:pt x="495546" y="876336"/>
                  <a:pt x="464210" y="880967"/>
                  <a:pt x="432556" y="884646"/>
                </a:cubicBezTo>
                <a:cubicBezTo>
                  <a:pt x="446004" y="757778"/>
                  <a:pt x="465669" y="631609"/>
                  <a:pt x="489139" y="506453"/>
                </a:cubicBezTo>
                <a:lnTo>
                  <a:pt x="515782" y="378634"/>
                </a:lnTo>
                <a:cubicBezTo>
                  <a:pt x="524599" y="335943"/>
                  <a:pt x="537476" y="294584"/>
                  <a:pt x="548069" y="252400"/>
                </a:cubicBezTo>
                <a:lnTo>
                  <a:pt x="564562" y="189094"/>
                </a:lnTo>
                <a:cubicBezTo>
                  <a:pt x="564562" y="188015"/>
                  <a:pt x="565260" y="187000"/>
                  <a:pt x="565514" y="185922"/>
                </a:cubicBezTo>
                <a:cubicBezTo>
                  <a:pt x="585587" y="185719"/>
                  <a:pt x="605406" y="181399"/>
                  <a:pt x="623746" y="173235"/>
                </a:cubicBezTo>
                <a:cubicBezTo>
                  <a:pt x="643633" y="163726"/>
                  <a:pt x="661458" y="150411"/>
                  <a:pt x="676206" y="134033"/>
                </a:cubicBezTo>
                <a:cubicBezTo>
                  <a:pt x="708170" y="101593"/>
                  <a:pt x="724644" y="56973"/>
                  <a:pt x="721434" y="11542"/>
                </a:cubicBezTo>
                <a:cubicBezTo>
                  <a:pt x="721447" y="10997"/>
                  <a:pt x="721079" y="10521"/>
                  <a:pt x="720546" y="10400"/>
                </a:cubicBezTo>
                <a:cubicBezTo>
                  <a:pt x="719956" y="10324"/>
                  <a:pt x="719417" y="10749"/>
                  <a:pt x="719341" y="11339"/>
                </a:cubicBezTo>
                <a:cubicBezTo>
                  <a:pt x="719341" y="11339"/>
                  <a:pt x="719341" y="11345"/>
                  <a:pt x="719341" y="11352"/>
                </a:cubicBezTo>
                <a:lnTo>
                  <a:pt x="719341" y="11352"/>
                </a:lnTo>
                <a:cubicBezTo>
                  <a:pt x="717819" y="32767"/>
                  <a:pt x="712110" y="53668"/>
                  <a:pt x="702531" y="72883"/>
                </a:cubicBezTo>
                <a:cubicBezTo>
                  <a:pt x="693270" y="91152"/>
                  <a:pt x="680513" y="107422"/>
                  <a:pt x="664978" y="120775"/>
                </a:cubicBezTo>
                <a:cubicBezTo>
                  <a:pt x="649500" y="133969"/>
                  <a:pt x="631485" y="142787"/>
                  <a:pt x="614231" y="153380"/>
                </a:cubicBezTo>
                <a:cubicBezTo>
                  <a:pt x="599070" y="162451"/>
                  <a:pt x="583339" y="171078"/>
                  <a:pt x="567163" y="180086"/>
                </a:cubicBezTo>
                <a:cubicBezTo>
                  <a:pt x="572428" y="162388"/>
                  <a:pt x="578708" y="145007"/>
                  <a:pt x="584290" y="127372"/>
                </a:cubicBezTo>
                <a:lnTo>
                  <a:pt x="625522" y="3866"/>
                </a:lnTo>
                <a:lnTo>
                  <a:pt x="625522" y="3866"/>
                </a:lnTo>
                <a:cubicBezTo>
                  <a:pt x="626131" y="2166"/>
                  <a:pt x="625291" y="295"/>
                  <a:pt x="623619" y="-384"/>
                </a:cubicBezTo>
                <a:cubicBezTo>
                  <a:pt x="622061" y="-942"/>
                  <a:pt x="620342" y="-155"/>
                  <a:pt x="619750" y="1392"/>
                </a:cubicBezTo>
                <a:lnTo>
                  <a:pt x="572555" y="122805"/>
                </a:lnTo>
                <a:cubicBezTo>
                  <a:pt x="565006" y="143167"/>
                  <a:pt x="556189" y="163085"/>
                  <a:pt x="549592" y="183828"/>
                </a:cubicBezTo>
                <a:lnTo>
                  <a:pt x="537286" y="222523"/>
                </a:lnTo>
                <a:cubicBezTo>
                  <a:pt x="521744" y="206791"/>
                  <a:pt x="506584" y="192138"/>
                  <a:pt x="492311" y="176977"/>
                </a:cubicBezTo>
                <a:cubicBezTo>
                  <a:pt x="478038" y="161817"/>
                  <a:pt x="462814" y="147798"/>
                  <a:pt x="450889" y="130481"/>
                </a:cubicBezTo>
                <a:cubicBezTo>
                  <a:pt x="426299" y="94951"/>
                  <a:pt x="416390" y="51290"/>
                  <a:pt x="423231" y="8624"/>
                </a:cubicBezTo>
                <a:lnTo>
                  <a:pt x="423231" y="8624"/>
                </a:lnTo>
                <a:cubicBezTo>
                  <a:pt x="423311" y="8034"/>
                  <a:pt x="422925" y="7482"/>
                  <a:pt x="422343" y="7355"/>
                </a:cubicBezTo>
                <a:cubicBezTo>
                  <a:pt x="421811" y="7311"/>
                  <a:pt x="421325" y="7660"/>
                  <a:pt x="421202" y="8180"/>
                </a:cubicBezTo>
                <a:cubicBezTo>
                  <a:pt x="415050" y="29678"/>
                  <a:pt x="413070" y="52159"/>
                  <a:pt x="415366" y="74405"/>
                </a:cubicBezTo>
                <a:cubicBezTo>
                  <a:pt x="418551" y="97254"/>
                  <a:pt x="425928" y="119316"/>
                  <a:pt x="437123" y="139488"/>
                </a:cubicBezTo>
                <a:cubicBezTo>
                  <a:pt x="447639" y="159705"/>
                  <a:pt x="461788" y="177809"/>
                  <a:pt x="478863" y="192899"/>
                </a:cubicBezTo>
                <a:cubicBezTo>
                  <a:pt x="495554" y="207432"/>
                  <a:pt x="515241" y="218108"/>
                  <a:pt x="536524" y="224172"/>
                </a:cubicBezTo>
                <a:cubicBezTo>
                  <a:pt x="536524" y="224172"/>
                  <a:pt x="536524" y="224172"/>
                  <a:pt x="536524" y="224172"/>
                </a:cubicBezTo>
                <a:lnTo>
                  <a:pt x="529800" y="245677"/>
                </a:lnTo>
                <a:cubicBezTo>
                  <a:pt x="517114" y="287353"/>
                  <a:pt x="502207" y="328458"/>
                  <a:pt x="491296" y="370832"/>
                </a:cubicBezTo>
                <a:lnTo>
                  <a:pt x="458374" y="497699"/>
                </a:lnTo>
                <a:cubicBezTo>
                  <a:pt x="433000" y="611880"/>
                  <a:pt x="410291" y="726823"/>
                  <a:pt x="392783" y="842907"/>
                </a:cubicBezTo>
                <a:cubicBezTo>
                  <a:pt x="361138" y="827600"/>
                  <a:pt x="330310" y="810664"/>
                  <a:pt x="300423" y="792160"/>
                </a:cubicBezTo>
                <a:cubicBezTo>
                  <a:pt x="268741" y="773244"/>
                  <a:pt x="238582" y="751886"/>
                  <a:pt x="210220" y="728282"/>
                </a:cubicBezTo>
                <a:cubicBezTo>
                  <a:pt x="181928" y="703587"/>
                  <a:pt x="157301" y="674991"/>
                  <a:pt x="137081" y="643344"/>
                </a:cubicBezTo>
                <a:cubicBezTo>
                  <a:pt x="115513" y="611944"/>
                  <a:pt x="102002" y="575660"/>
                  <a:pt x="90584" y="538868"/>
                </a:cubicBezTo>
                <a:cubicBezTo>
                  <a:pt x="90435" y="538374"/>
                  <a:pt x="89956" y="538056"/>
                  <a:pt x="89442" y="538107"/>
                </a:cubicBezTo>
                <a:cubicBezTo>
                  <a:pt x="88965" y="538221"/>
                  <a:pt x="88673" y="538703"/>
                  <a:pt x="88788" y="539179"/>
                </a:cubicBezTo>
                <a:cubicBezTo>
                  <a:pt x="88794" y="539204"/>
                  <a:pt x="88800" y="539223"/>
                  <a:pt x="88808" y="539249"/>
                </a:cubicBezTo>
                <a:cubicBezTo>
                  <a:pt x="97879" y="576865"/>
                  <a:pt x="109360" y="614799"/>
                  <a:pt x="129405" y="648418"/>
                </a:cubicBezTo>
                <a:cubicBezTo>
                  <a:pt x="148699" y="682317"/>
                  <a:pt x="172705" y="713305"/>
                  <a:pt x="200705" y="740461"/>
                </a:cubicBezTo>
                <a:cubicBezTo>
                  <a:pt x="227754" y="767598"/>
                  <a:pt x="258405" y="790885"/>
                  <a:pt x="291796" y="809667"/>
                </a:cubicBezTo>
                <a:cubicBezTo>
                  <a:pt x="323234" y="826953"/>
                  <a:pt x="357081" y="839437"/>
                  <a:pt x="392212" y="846713"/>
                </a:cubicBezTo>
                <a:cubicBezTo>
                  <a:pt x="383712" y="903803"/>
                  <a:pt x="376227" y="960894"/>
                  <a:pt x="370328" y="1017984"/>
                </a:cubicBezTo>
                <a:cubicBezTo>
                  <a:pt x="351678" y="1193252"/>
                  <a:pt x="335629" y="1369789"/>
                  <a:pt x="340450" y="1547024"/>
                </a:cubicBezTo>
                <a:cubicBezTo>
                  <a:pt x="342290" y="1591427"/>
                  <a:pt x="343051" y="1635831"/>
                  <a:pt x="345779" y="1679790"/>
                </a:cubicBezTo>
                <a:cubicBezTo>
                  <a:pt x="348506" y="1723750"/>
                  <a:pt x="350917" y="1768218"/>
                  <a:pt x="356055" y="1812304"/>
                </a:cubicBezTo>
                <a:cubicBezTo>
                  <a:pt x="357514" y="1828353"/>
                  <a:pt x="359290" y="1844402"/>
                  <a:pt x="361003" y="1860387"/>
                </a:cubicBezTo>
                <a:cubicBezTo>
                  <a:pt x="328698" y="1854742"/>
                  <a:pt x="296884" y="1846495"/>
                  <a:pt x="265852" y="1835901"/>
                </a:cubicBezTo>
                <a:cubicBezTo>
                  <a:pt x="228870" y="1823214"/>
                  <a:pt x="191824" y="1809704"/>
                  <a:pt x="157443" y="1789404"/>
                </a:cubicBezTo>
                <a:cubicBezTo>
                  <a:pt x="122536" y="1769359"/>
                  <a:pt x="90363" y="1744874"/>
                  <a:pt x="61721" y="1716582"/>
                </a:cubicBezTo>
                <a:cubicBezTo>
                  <a:pt x="46864" y="1702627"/>
                  <a:pt x="32842" y="1687783"/>
                  <a:pt x="19728" y="1672179"/>
                </a:cubicBezTo>
                <a:cubicBezTo>
                  <a:pt x="12814" y="1664059"/>
                  <a:pt x="6407" y="1655432"/>
                  <a:pt x="127" y="1646805"/>
                </a:cubicBezTo>
                <a:cubicBezTo>
                  <a:pt x="299" y="1649152"/>
                  <a:pt x="257" y="1651563"/>
                  <a:pt x="0" y="1653910"/>
                </a:cubicBezTo>
                <a:cubicBezTo>
                  <a:pt x="4821" y="1661458"/>
                  <a:pt x="9769" y="1669007"/>
                  <a:pt x="15098" y="1676238"/>
                </a:cubicBezTo>
                <a:cubicBezTo>
                  <a:pt x="27363" y="1693112"/>
                  <a:pt x="40601" y="1709224"/>
                  <a:pt x="54744" y="1724575"/>
                </a:cubicBezTo>
                <a:cubicBezTo>
                  <a:pt x="82795" y="1755213"/>
                  <a:pt x="114643" y="1782173"/>
                  <a:pt x="149514" y="1804756"/>
                </a:cubicBezTo>
                <a:cubicBezTo>
                  <a:pt x="183459" y="1828162"/>
                  <a:pt x="220999" y="1845861"/>
                  <a:pt x="260650" y="1857152"/>
                </a:cubicBezTo>
                <a:cubicBezTo>
                  <a:pt x="293673" y="1866223"/>
                  <a:pt x="327961" y="1869775"/>
                  <a:pt x="362145" y="1867745"/>
                </a:cubicBezTo>
                <a:cubicBezTo>
                  <a:pt x="362589" y="1871868"/>
                  <a:pt x="363160" y="1875928"/>
                  <a:pt x="363667" y="1880052"/>
                </a:cubicBezTo>
                <a:cubicBezTo>
                  <a:pt x="375846" y="1880052"/>
                  <a:pt x="387962" y="1880686"/>
                  <a:pt x="400078" y="1881257"/>
                </a:cubicBezTo>
                <a:cubicBezTo>
                  <a:pt x="400078" y="1862226"/>
                  <a:pt x="400078" y="1843196"/>
                  <a:pt x="400078" y="1824547"/>
                </a:cubicBezTo>
                <a:cubicBezTo>
                  <a:pt x="440628" y="1831461"/>
                  <a:pt x="482018" y="1831842"/>
                  <a:pt x="522696" y="1825752"/>
                </a:cubicBezTo>
                <a:cubicBezTo>
                  <a:pt x="564214" y="1819155"/>
                  <a:pt x="604543" y="1806532"/>
                  <a:pt x="642396" y="1788263"/>
                </a:cubicBezTo>
                <a:cubicBezTo>
                  <a:pt x="680843" y="1770692"/>
                  <a:pt x="716379" y="1747348"/>
                  <a:pt x="747759" y="1718993"/>
                </a:cubicBezTo>
                <a:cubicBezTo>
                  <a:pt x="779920" y="1691082"/>
                  <a:pt x="804216" y="1654988"/>
                  <a:pt x="825910" y="1618387"/>
                </a:cubicBezTo>
                <a:cubicBezTo>
                  <a:pt x="826176" y="1617879"/>
                  <a:pt x="826012" y="1617181"/>
                  <a:pt x="825529" y="1616864"/>
                </a:cubicBezTo>
                <a:cubicBezTo>
                  <a:pt x="825136" y="1616483"/>
                  <a:pt x="824527" y="1616483"/>
                  <a:pt x="824134" y="1616864"/>
                </a:cubicBezTo>
                <a:cubicBezTo>
                  <a:pt x="800219" y="1651753"/>
                  <a:pt x="774211" y="1685183"/>
                  <a:pt x="741162" y="1710112"/>
                </a:cubicBezTo>
                <a:cubicBezTo>
                  <a:pt x="709414" y="1735930"/>
                  <a:pt x="673872" y="1756736"/>
                  <a:pt x="635799" y="1771706"/>
                </a:cubicBezTo>
                <a:cubicBezTo>
                  <a:pt x="597784" y="1785598"/>
                  <a:pt x="558681" y="1796382"/>
                  <a:pt x="518890" y="1803804"/>
                </a:cubicBezTo>
                <a:cubicBezTo>
                  <a:pt x="479501" y="1811987"/>
                  <a:pt x="439688" y="1818013"/>
                  <a:pt x="399634" y="1821819"/>
                </a:cubicBezTo>
                <a:cubicBezTo>
                  <a:pt x="399634" y="1730601"/>
                  <a:pt x="400586" y="1639573"/>
                  <a:pt x="402425" y="1548609"/>
                </a:cubicBezTo>
                <a:cubicBezTo>
                  <a:pt x="406929" y="1373849"/>
                  <a:pt x="406739" y="1198835"/>
                  <a:pt x="419806" y="1024518"/>
                </a:cubicBezTo>
                <a:close/>
              </a:path>
            </a:pathLst>
          </a:custGeom>
          <a:solidFill>
            <a:schemeClr val="accent3">
              <a:lumMod val="40000"/>
              <a:lumOff val="60000"/>
            </a:schemeClr>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1" name="任意多边形: 形状 29"/>
          <p:cNvSpPr/>
          <p:nvPr userDrawn="1">
            <p:custDataLst>
              <p:tags r:id="rId85"/>
            </p:custDataLst>
          </p:nvPr>
        </p:nvSpPr>
        <p:spPr>
          <a:xfrm>
            <a:off x="519430" y="5826125"/>
            <a:ext cx="966470" cy="1033780"/>
          </a:xfrm>
          <a:custGeom>
            <a:avLst/>
            <a:gdLst>
              <a:gd name="connsiteX0" fmla="*/ 949416 w 966413"/>
              <a:gd name="connsiteY0" fmla="*/ 100731 h 1033835"/>
              <a:gd name="connsiteX1" fmla="*/ 728666 w 966413"/>
              <a:gd name="connsiteY1" fmla="*/ 22834 h 1033835"/>
              <a:gd name="connsiteX2" fmla="*/ 636052 w 966413"/>
              <a:gd name="connsiteY2" fmla="*/ 209456 h 1033835"/>
              <a:gd name="connsiteX3" fmla="*/ 485016 w 966413"/>
              <a:gd name="connsiteY3" fmla="*/ 373623 h 1033835"/>
              <a:gd name="connsiteX4" fmla="*/ 206605 w 966413"/>
              <a:gd name="connsiteY4" fmla="*/ 475118 h 1033835"/>
              <a:gd name="connsiteX5" fmla="*/ 0 w 966413"/>
              <a:gd name="connsiteY5" fmla="*/ 1032068 h 1033835"/>
              <a:gd name="connsiteX6" fmla="*/ 472266 w 966413"/>
              <a:gd name="connsiteY6" fmla="*/ 1033273 h 1033835"/>
              <a:gd name="connsiteX7" fmla="*/ 498591 w 966413"/>
              <a:gd name="connsiteY7" fmla="*/ 863841 h 1033835"/>
              <a:gd name="connsiteX8" fmla="*/ 713378 w 966413"/>
              <a:gd name="connsiteY8" fmla="*/ 547179 h 1033835"/>
              <a:gd name="connsiteX9" fmla="*/ 908628 w 966413"/>
              <a:gd name="connsiteY9" fmla="*/ 361761 h 1033835"/>
              <a:gd name="connsiteX10" fmla="*/ 949416 w 966413"/>
              <a:gd name="connsiteY10" fmla="*/ 100731 h 10338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966413" h="1033835">
                <a:moveTo>
                  <a:pt x="949416" y="100731"/>
                </a:moveTo>
                <a:cubicBezTo>
                  <a:pt x="912878" y="15983"/>
                  <a:pt x="799775" y="-32037"/>
                  <a:pt x="728666" y="22834"/>
                </a:cubicBezTo>
                <a:cubicBezTo>
                  <a:pt x="673859" y="65144"/>
                  <a:pt x="663392" y="144310"/>
                  <a:pt x="636052" y="209456"/>
                </a:cubicBezTo>
                <a:cubicBezTo>
                  <a:pt x="606492" y="280179"/>
                  <a:pt x="553036" y="338285"/>
                  <a:pt x="485016" y="373623"/>
                </a:cubicBezTo>
                <a:cubicBezTo>
                  <a:pt x="396209" y="418725"/>
                  <a:pt x="289640" y="420121"/>
                  <a:pt x="206605" y="475118"/>
                </a:cubicBezTo>
                <a:cubicBezTo>
                  <a:pt x="15351" y="602366"/>
                  <a:pt x="74852" y="845699"/>
                  <a:pt x="0" y="1032068"/>
                </a:cubicBezTo>
                <a:cubicBezTo>
                  <a:pt x="155794" y="1034097"/>
                  <a:pt x="317170" y="1022743"/>
                  <a:pt x="472266" y="1033273"/>
                </a:cubicBezTo>
                <a:cubicBezTo>
                  <a:pt x="482859" y="969839"/>
                  <a:pt x="484191" y="938122"/>
                  <a:pt x="498591" y="863841"/>
                </a:cubicBezTo>
                <a:cubicBezTo>
                  <a:pt x="525614" y="724984"/>
                  <a:pt x="609410" y="630531"/>
                  <a:pt x="713378" y="547179"/>
                </a:cubicBezTo>
                <a:cubicBezTo>
                  <a:pt x="783473" y="491040"/>
                  <a:pt x="857183" y="436677"/>
                  <a:pt x="908628" y="361761"/>
                </a:cubicBezTo>
                <a:cubicBezTo>
                  <a:pt x="960073" y="286846"/>
                  <a:pt x="985700" y="185796"/>
                  <a:pt x="949416" y="100731"/>
                </a:cubicBezTo>
                <a:close/>
              </a:path>
            </a:pathLst>
          </a:custGeom>
          <a:solidFill>
            <a:schemeClr val="accent4"/>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2" name="任意多边形: 形状 30"/>
          <p:cNvSpPr/>
          <p:nvPr userDrawn="1">
            <p:custDataLst>
              <p:tags r:id="rId86"/>
            </p:custDataLst>
          </p:nvPr>
        </p:nvSpPr>
        <p:spPr>
          <a:xfrm>
            <a:off x="756285" y="5990590"/>
            <a:ext cx="606425" cy="865505"/>
          </a:xfrm>
          <a:custGeom>
            <a:avLst/>
            <a:gdLst>
              <a:gd name="connsiteX0" fmla="*/ 604589 w 606623"/>
              <a:gd name="connsiteY0" fmla="*/ -502 h 865679"/>
              <a:gd name="connsiteX1" fmla="*/ 601563 w 606623"/>
              <a:gd name="connsiteY1" fmla="*/ 1426 h 865679"/>
              <a:gd name="connsiteX2" fmla="*/ 601544 w 606623"/>
              <a:gd name="connsiteY2" fmla="*/ 1528 h 865679"/>
              <a:gd name="connsiteX3" fmla="*/ 469284 w 606623"/>
              <a:gd name="connsiteY3" fmla="*/ 228621 h 865679"/>
              <a:gd name="connsiteX4" fmla="*/ 416444 w 606623"/>
              <a:gd name="connsiteY4" fmla="*/ 266682 h 865679"/>
              <a:gd name="connsiteX5" fmla="*/ 358339 w 606623"/>
              <a:gd name="connsiteY5" fmla="*/ 295988 h 865679"/>
              <a:gd name="connsiteX6" fmla="*/ 236863 w 606623"/>
              <a:gd name="connsiteY6" fmla="*/ 352761 h 865679"/>
              <a:gd name="connsiteX7" fmla="*/ 181865 w 606623"/>
              <a:gd name="connsiteY7" fmla="*/ 396277 h 865679"/>
              <a:gd name="connsiteX8" fmla="*/ 141331 w 606623"/>
              <a:gd name="connsiteY8" fmla="*/ 455207 h 865679"/>
              <a:gd name="connsiteX9" fmla="*/ 93565 w 606623"/>
              <a:gd name="connsiteY9" fmla="*/ 586388 h 865679"/>
              <a:gd name="connsiteX10" fmla="*/ 11672 w 606623"/>
              <a:gd name="connsiteY10" fmla="*/ 842154 h 865679"/>
              <a:gd name="connsiteX11" fmla="*/ 0 w 606623"/>
              <a:gd name="connsiteY11" fmla="*/ 864863 h 865679"/>
              <a:gd name="connsiteX12" fmla="*/ 47703 w 606623"/>
              <a:gd name="connsiteY12" fmla="*/ 864863 h 865679"/>
              <a:gd name="connsiteX13" fmla="*/ 49098 w 606623"/>
              <a:gd name="connsiteY13" fmla="*/ 861882 h 865679"/>
              <a:gd name="connsiteX14" fmla="*/ 75677 w 606623"/>
              <a:gd name="connsiteY14" fmla="*/ 796799 h 865679"/>
              <a:gd name="connsiteX15" fmla="*/ 95278 w 606623"/>
              <a:gd name="connsiteY15" fmla="*/ 729559 h 865679"/>
              <a:gd name="connsiteX16" fmla="*/ 126361 w 606623"/>
              <a:gd name="connsiteY16" fmla="*/ 595903 h 865679"/>
              <a:gd name="connsiteX17" fmla="*/ 168100 w 606623"/>
              <a:gd name="connsiteY17" fmla="*/ 469670 h 865679"/>
              <a:gd name="connsiteX18" fmla="*/ 202164 w 606623"/>
              <a:gd name="connsiteY18" fmla="*/ 416639 h 865679"/>
              <a:gd name="connsiteX19" fmla="*/ 250564 w 606623"/>
              <a:gd name="connsiteY19" fmla="*/ 376042 h 865679"/>
              <a:gd name="connsiteX20" fmla="*/ 367092 w 606623"/>
              <a:gd name="connsiteY20" fmla="*/ 316096 h 865679"/>
              <a:gd name="connsiteX21" fmla="*/ 426149 w 606623"/>
              <a:gd name="connsiteY21" fmla="*/ 283301 h 865679"/>
              <a:gd name="connsiteX22" fmla="*/ 479815 w 606623"/>
              <a:gd name="connsiteY22" fmla="*/ 241308 h 865679"/>
              <a:gd name="connsiteX23" fmla="*/ 525804 w 606623"/>
              <a:gd name="connsiteY23" fmla="*/ 190561 h 865679"/>
              <a:gd name="connsiteX24" fmla="*/ 562723 w 606623"/>
              <a:gd name="connsiteY24" fmla="*/ 132646 h 865679"/>
              <a:gd name="connsiteX25" fmla="*/ 589682 w 606623"/>
              <a:gd name="connsiteY25" fmla="*/ 69212 h 865679"/>
              <a:gd name="connsiteX26" fmla="*/ 606619 w 606623"/>
              <a:gd name="connsiteY26" fmla="*/ 2353 h 865679"/>
              <a:gd name="connsiteX27" fmla="*/ 604589 w 606623"/>
              <a:gd name="connsiteY27" fmla="*/ -502 h 865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606623" h="865679">
                <a:moveTo>
                  <a:pt x="604589" y="-502"/>
                </a:moveTo>
                <a:cubicBezTo>
                  <a:pt x="603219" y="-807"/>
                  <a:pt x="601868" y="62"/>
                  <a:pt x="601563" y="1426"/>
                </a:cubicBezTo>
                <a:cubicBezTo>
                  <a:pt x="601557" y="1464"/>
                  <a:pt x="601551" y="1496"/>
                  <a:pt x="601544" y="1528"/>
                </a:cubicBezTo>
                <a:cubicBezTo>
                  <a:pt x="582514" y="90335"/>
                  <a:pt x="535827" y="171784"/>
                  <a:pt x="469284" y="228621"/>
                </a:cubicBezTo>
                <a:cubicBezTo>
                  <a:pt x="452696" y="242678"/>
                  <a:pt x="435030" y="255403"/>
                  <a:pt x="416444" y="266682"/>
                </a:cubicBezTo>
                <a:cubicBezTo>
                  <a:pt x="397680" y="277605"/>
                  <a:pt x="378276" y="287393"/>
                  <a:pt x="358339" y="295988"/>
                </a:cubicBezTo>
                <a:cubicBezTo>
                  <a:pt x="318312" y="313686"/>
                  <a:pt x="276319" y="328974"/>
                  <a:pt x="236863" y="352761"/>
                </a:cubicBezTo>
                <a:cubicBezTo>
                  <a:pt x="216716" y="364814"/>
                  <a:pt x="198225" y="379467"/>
                  <a:pt x="181865" y="396277"/>
                </a:cubicBezTo>
                <a:cubicBezTo>
                  <a:pt x="165341" y="413658"/>
                  <a:pt x="151664" y="433576"/>
                  <a:pt x="141331" y="455207"/>
                </a:cubicBezTo>
                <a:cubicBezTo>
                  <a:pt x="121020" y="497201"/>
                  <a:pt x="105015" y="541160"/>
                  <a:pt x="93565" y="586388"/>
                </a:cubicBezTo>
                <a:cubicBezTo>
                  <a:pt x="69270" y="675196"/>
                  <a:pt x="52650" y="764575"/>
                  <a:pt x="11672" y="842154"/>
                </a:cubicBezTo>
                <a:cubicBezTo>
                  <a:pt x="6280" y="852938"/>
                  <a:pt x="5709" y="854333"/>
                  <a:pt x="0" y="864863"/>
                </a:cubicBezTo>
                <a:cubicBezTo>
                  <a:pt x="15922" y="865434"/>
                  <a:pt x="31717" y="864863"/>
                  <a:pt x="47703" y="864863"/>
                </a:cubicBezTo>
                <a:cubicBezTo>
                  <a:pt x="48229" y="863912"/>
                  <a:pt x="48699" y="862897"/>
                  <a:pt x="49098" y="861882"/>
                </a:cubicBezTo>
                <a:cubicBezTo>
                  <a:pt x="59102" y="840695"/>
                  <a:pt x="67970" y="818937"/>
                  <a:pt x="75677" y="796799"/>
                </a:cubicBezTo>
                <a:cubicBezTo>
                  <a:pt x="83099" y="774470"/>
                  <a:pt x="89759" y="752395"/>
                  <a:pt x="95278" y="729559"/>
                </a:cubicBezTo>
                <a:cubicBezTo>
                  <a:pt x="106823" y="684647"/>
                  <a:pt x="115704" y="639800"/>
                  <a:pt x="126361" y="595903"/>
                </a:cubicBezTo>
                <a:cubicBezTo>
                  <a:pt x="135990" y="552515"/>
                  <a:pt x="149977" y="510268"/>
                  <a:pt x="168100" y="469670"/>
                </a:cubicBezTo>
                <a:cubicBezTo>
                  <a:pt x="176543" y="450259"/>
                  <a:pt x="188050" y="432371"/>
                  <a:pt x="202164" y="416639"/>
                </a:cubicBezTo>
                <a:cubicBezTo>
                  <a:pt x="216450" y="401035"/>
                  <a:pt x="232720" y="387396"/>
                  <a:pt x="250564" y="376042"/>
                </a:cubicBezTo>
                <a:cubicBezTo>
                  <a:pt x="286278" y="352444"/>
                  <a:pt x="326685" y="335634"/>
                  <a:pt x="367092" y="316096"/>
                </a:cubicBezTo>
                <a:cubicBezTo>
                  <a:pt x="387423" y="306372"/>
                  <a:pt x="407145" y="295417"/>
                  <a:pt x="426149" y="283301"/>
                </a:cubicBezTo>
                <a:cubicBezTo>
                  <a:pt x="445110" y="270729"/>
                  <a:pt x="463055" y="256691"/>
                  <a:pt x="479815" y="241308"/>
                </a:cubicBezTo>
                <a:cubicBezTo>
                  <a:pt x="496472" y="225646"/>
                  <a:pt x="511849" y="208671"/>
                  <a:pt x="525804" y="190561"/>
                </a:cubicBezTo>
                <a:cubicBezTo>
                  <a:pt x="539595" y="172247"/>
                  <a:pt x="551939" y="152881"/>
                  <a:pt x="562723" y="132646"/>
                </a:cubicBezTo>
                <a:cubicBezTo>
                  <a:pt x="573297" y="112214"/>
                  <a:pt x="582311" y="91007"/>
                  <a:pt x="589682" y="69212"/>
                </a:cubicBezTo>
                <a:cubicBezTo>
                  <a:pt x="596882" y="47346"/>
                  <a:pt x="602540" y="25005"/>
                  <a:pt x="606619" y="2353"/>
                </a:cubicBezTo>
                <a:cubicBezTo>
                  <a:pt x="606695" y="1039"/>
                  <a:pt x="605851" y="-147"/>
                  <a:pt x="604589" y="-502"/>
                </a:cubicBezTo>
                <a:close/>
              </a:path>
            </a:pathLst>
          </a:custGeom>
          <a:solidFill>
            <a:schemeClr val="accent4">
              <a:lumMod val="40000"/>
              <a:lumOff val="60000"/>
            </a:schemeClr>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3" name="任意多边形: 形状 31"/>
          <p:cNvSpPr/>
          <p:nvPr userDrawn="1">
            <p:custDataLst>
              <p:tags r:id="rId87"/>
            </p:custDataLst>
          </p:nvPr>
        </p:nvSpPr>
        <p:spPr>
          <a:xfrm>
            <a:off x="9027160" y="5549900"/>
            <a:ext cx="3162935" cy="1306830"/>
          </a:xfrm>
          <a:custGeom>
            <a:avLst/>
            <a:gdLst>
              <a:gd name="connsiteX0" fmla="*/ 20264 w 3162780"/>
              <a:gd name="connsiteY0" fmla="*/ 1305421 h 1306617"/>
              <a:gd name="connsiteX1" fmla="*/ 91 w 3162780"/>
              <a:gd name="connsiteY1" fmla="*/ 1192191 h 1306617"/>
              <a:gd name="connsiteX2" fmla="*/ 902059 w 3162780"/>
              <a:gd name="connsiteY2" fmla="*/ 628517 h 1306617"/>
              <a:gd name="connsiteX3" fmla="*/ 902439 w 3162780"/>
              <a:gd name="connsiteY3" fmla="*/ 628517 h 1306617"/>
              <a:gd name="connsiteX4" fmla="*/ 1517748 w 3162780"/>
              <a:gd name="connsiteY4" fmla="*/ 674951 h 1306617"/>
              <a:gd name="connsiteX5" fmla="*/ 2010630 w 3162780"/>
              <a:gd name="connsiteY5" fmla="*/ 70426 h 1306617"/>
              <a:gd name="connsiteX6" fmla="*/ 2011328 w 3162780"/>
              <a:gd name="connsiteY6" fmla="*/ 70426 h 1306617"/>
              <a:gd name="connsiteX7" fmla="*/ 2862358 w 3162780"/>
              <a:gd name="connsiteY7" fmla="*/ 127516 h 1306617"/>
              <a:gd name="connsiteX8" fmla="*/ 3162781 w 3162780"/>
              <a:gd name="connsiteY8" fmla="*/ 406245 h 1306617"/>
              <a:gd name="connsiteX9" fmla="*/ 2589655 w 3162780"/>
              <a:gd name="connsiteY9" fmla="*/ 1306055 h 13066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162780" h="1306617">
                <a:moveTo>
                  <a:pt x="20264" y="1305421"/>
                </a:moveTo>
                <a:cubicBezTo>
                  <a:pt x="5610" y="1264759"/>
                  <a:pt x="-859" y="1263491"/>
                  <a:pt x="91" y="1192191"/>
                </a:cubicBezTo>
                <a:cubicBezTo>
                  <a:pt x="5737" y="760206"/>
                  <a:pt x="618572" y="644439"/>
                  <a:pt x="902059" y="628517"/>
                </a:cubicBezTo>
                <a:lnTo>
                  <a:pt x="902439" y="628517"/>
                </a:lnTo>
                <a:cubicBezTo>
                  <a:pt x="1095469" y="617734"/>
                  <a:pt x="1333790" y="763124"/>
                  <a:pt x="1517748" y="674951"/>
                </a:cubicBezTo>
                <a:cubicBezTo>
                  <a:pt x="1806563" y="536031"/>
                  <a:pt x="1743637" y="178834"/>
                  <a:pt x="2010630" y="70426"/>
                </a:cubicBezTo>
                <a:lnTo>
                  <a:pt x="2011328" y="70426"/>
                </a:lnTo>
                <a:cubicBezTo>
                  <a:pt x="2269631" y="-34113"/>
                  <a:pt x="2593905" y="-29736"/>
                  <a:pt x="2862358" y="127516"/>
                </a:cubicBezTo>
                <a:cubicBezTo>
                  <a:pt x="3028111" y="224506"/>
                  <a:pt x="3100933" y="308493"/>
                  <a:pt x="3162781" y="406245"/>
                </a:cubicBezTo>
                <a:cubicBezTo>
                  <a:pt x="2932833" y="764456"/>
                  <a:pt x="2819603" y="947844"/>
                  <a:pt x="2589655" y="1306055"/>
                </a:cubicBezTo>
              </a:path>
            </a:pathLst>
          </a:custGeom>
          <a:solidFill>
            <a:schemeClr val="accent1"/>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4" name="任意多边形: 形状 32"/>
          <p:cNvSpPr/>
          <p:nvPr userDrawn="1">
            <p:custDataLst>
              <p:tags r:id="rId88"/>
            </p:custDataLst>
          </p:nvPr>
        </p:nvSpPr>
        <p:spPr>
          <a:xfrm>
            <a:off x="9921875" y="6045200"/>
            <a:ext cx="1945640" cy="814705"/>
          </a:xfrm>
          <a:custGeom>
            <a:avLst/>
            <a:gdLst>
              <a:gd name="connsiteX0" fmla="*/ 460340 w 1945648"/>
              <a:gd name="connsiteY0" fmla="*/ 809996 h 814500"/>
              <a:gd name="connsiteX1" fmla="*/ 955125 w 1945648"/>
              <a:gd name="connsiteY1" fmla="*/ 809996 h 814500"/>
              <a:gd name="connsiteX2" fmla="*/ 1441536 w 1945648"/>
              <a:gd name="connsiteY2" fmla="*/ 809996 h 814500"/>
              <a:gd name="connsiteX3" fmla="*/ 1917798 w 1945648"/>
              <a:gd name="connsiteY3" fmla="*/ 809996 h 814500"/>
              <a:gd name="connsiteX4" fmla="*/ 1917798 w 1945648"/>
              <a:gd name="connsiteY4" fmla="*/ 809996 h 814500"/>
              <a:gd name="connsiteX5" fmla="*/ 1584453 w 1945648"/>
              <a:gd name="connsiteY5" fmla="*/ 16058 h 814500"/>
              <a:gd name="connsiteX6" fmla="*/ 1129695 w 1945648"/>
              <a:gd name="connsiteY6" fmla="*/ 214923 h 814500"/>
              <a:gd name="connsiteX7" fmla="*/ 935397 w 1945648"/>
              <a:gd name="connsiteY7" fmla="*/ 612907 h 814500"/>
              <a:gd name="connsiteX8" fmla="*/ 665486 w 1945648"/>
              <a:gd name="connsiteY8" fmla="*/ 724551 h 814500"/>
              <a:gd name="connsiteX9" fmla="*/ 2411 w 1945648"/>
              <a:gd name="connsiteY9" fmla="*/ 807015 h 814500"/>
              <a:gd name="connsiteX10" fmla="*/ 0 w 1945648"/>
              <a:gd name="connsiteY10" fmla="*/ 810187 h 814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945648" h="814500">
                <a:moveTo>
                  <a:pt x="460340" y="809996"/>
                </a:moveTo>
                <a:lnTo>
                  <a:pt x="955125" y="809996"/>
                </a:lnTo>
                <a:cubicBezTo>
                  <a:pt x="1114471" y="809996"/>
                  <a:pt x="1285616" y="810377"/>
                  <a:pt x="1441536" y="809996"/>
                </a:cubicBezTo>
                <a:cubicBezTo>
                  <a:pt x="1600121" y="809996"/>
                  <a:pt x="1759213" y="812216"/>
                  <a:pt x="1917798" y="809996"/>
                </a:cubicBezTo>
                <a:cubicBezTo>
                  <a:pt x="1922873" y="796866"/>
                  <a:pt x="1913421" y="823508"/>
                  <a:pt x="1917798" y="809996"/>
                </a:cubicBezTo>
                <a:cubicBezTo>
                  <a:pt x="2002419" y="547697"/>
                  <a:pt x="1895025" y="123832"/>
                  <a:pt x="1584453" y="16058"/>
                </a:cubicBezTo>
                <a:cubicBezTo>
                  <a:pt x="1413181" y="-43444"/>
                  <a:pt x="1222880" y="64711"/>
                  <a:pt x="1129695" y="214923"/>
                </a:cubicBezTo>
                <a:cubicBezTo>
                  <a:pt x="1024712" y="384418"/>
                  <a:pt x="1050720" y="504182"/>
                  <a:pt x="935397" y="612907"/>
                </a:cubicBezTo>
                <a:cubicBezTo>
                  <a:pt x="845575" y="697465"/>
                  <a:pt x="735200" y="714402"/>
                  <a:pt x="665486" y="724551"/>
                </a:cubicBezTo>
                <a:cubicBezTo>
                  <a:pt x="459642" y="755443"/>
                  <a:pt x="150783" y="610370"/>
                  <a:pt x="2411" y="807015"/>
                </a:cubicBezTo>
                <a:cubicBezTo>
                  <a:pt x="0" y="810187"/>
                  <a:pt x="6851" y="796866"/>
                  <a:pt x="0" y="810187"/>
                </a:cubicBezTo>
                <a:close/>
              </a:path>
            </a:pathLst>
          </a:custGeom>
          <a:solidFill>
            <a:schemeClr val="accent5"/>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5" name="任意多边形: 形状 33"/>
          <p:cNvSpPr/>
          <p:nvPr userDrawn="1">
            <p:custDataLst>
              <p:tags r:id="rId89"/>
            </p:custDataLst>
          </p:nvPr>
        </p:nvSpPr>
        <p:spPr>
          <a:xfrm>
            <a:off x="9918700" y="6045200"/>
            <a:ext cx="1949450" cy="813435"/>
          </a:xfrm>
          <a:custGeom>
            <a:avLst/>
            <a:gdLst>
              <a:gd name="connsiteX0" fmla="*/ 627363 w 1949265"/>
              <a:gd name="connsiteY0" fmla="*/ 809996 h 813680"/>
              <a:gd name="connsiteX1" fmla="*/ 1921415 w 1949265"/>
              <a:gd name="connsiteY1" fmla="*/ 809996 h 813680"/>
              <a:gd name="connsiteX2" fmla="*/ 1921415 w 1949265"/>
              <a:gd name="connsiteY2" fmla="*/ 809996 h 813680"/>
              <a:gd name="connsiteX3" fmla="*/ 1588070 w 1949265"/>
              <a:gd name="connsiteY3" fmla="*/ 16058 h 813680"/>
              <a:gd name="connsiteX4" fmla="*/ 1133312 w 1949265"/>
              <a:gd name="connsiteY4" fmla="*/ 214923 h 813680"/>
              <a:gd name="connsiteX5" fmla="*/ 939014 w 1949265"/>
              <a:gd name="connsiteY5" fmla="*/ 612907 h 813680"/>
              <a:gd name="connsiteX6" fmla="*/ 669102 w 1949265"/>
              <a:gd name="connsiteY6" fmla="*/ 724551 h 813680"/>
              <a:gd name="connsiteX7" fmla="*/ 6028 w 1949265"/>
              <a:gd name="connsiteY7" fmla="*/ 807015 h 813680"/>
              <a:gd name="connsiteX8" fmla="*/ 6028 w 1949265"/>
              <a:gd name="connsiteY8" fmla="*/ 807015 h 813680"/>
              <a:gd name="connsiteX9" fmla="*/ 627363 w 1949265"/>
              <a:gd name="connsiteY9" fmla="*/ 809996 h 8136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49265" h="813680">
                <a:moveTo>
                  <a:pt x="627363" y="809996"/>
                </a:moveTo>
                <a:cubicBezTo>
                  <a:pt x="1054274" y="809489"/>
                  <a:pt x="1494251" y="811265"/>
                  <a:pt x="1921415" y="809996"/>
                </a:cubicBezTo>
                <a:cubicBezTo>
                  <a:pt x="1932643" y="745801"/>
                  <a:pt x="1920654" y="812343"/>
                  <a:pt x="1921415" y="809996"/>
                </a:cubicBezTo>
                <a:cubicBezTo>
                  <a:pt x="2006036" y="547697"/>
                  <a:pt x="1898643" y="123832"/>
                  <a:pt x="1588070" y="16058"/>
                </a:cubicBezTo>
                <a:cubicBezTo>
                  <a:pt x="1416798" y="-43444"/>
                  <a:pt x="1226496" y="64711"/>
                  <a:pt x="1133312" y="214923"/>
                </a:cubicBezTo>
                <a:cubicBezTo>
                  <a:pt x="1028329" y="384418"/>
                  <a:pt x="1054337" y="504182"/>
                  <a:pt x="939014" y="612907"/>
                </a:cubicBezTo>
                <a:cubicBezTo>
                  <a:pt x="849191" y="697465"/>
                  <a:pt x="738817" y="714402"/>
                  <a:pt x="669102" y="724551"/>
                </a:cubicBezTo>
                <a:cubicBezTo>
                  <a:pt x="463260" y="755443"/>
                  <a:pt x="156049" y="611956"/>
                  <a:pt x="6028" y="807015"/>
                </a:cubicBezTo>
                <a:cubicBezTo>
                  <a:pt x="-11227" y="829407"/>
                  <a:pt x="14972" y="781007"/>
                  <a:pt x="6028" y="807015"/>
                </a:cubicBezTo>
                <a:cubicBezTo>
                  <a:pt x="226588" y="806825"/>
                  <a:pt x="406550" y="809996"/>
                  <a:pt x="627363" y="809996"/>
                </a:cubicBezTo>
                <a:close/>
              </a:path>
            </a:pathLst>
          </a:custGeom>
          <a:solidFill>
            <a:schemeClr val="accent5"/>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6" name="任意多边形: 形状 34"/>
          <p:cNvSpPr/>
          <p:nvPr userDrawn="1">
            <p:custDataLst>
              <p:tags r:id="rId90"/>
            </p:custDataLst>
          </p:nvPr>
        </p:nvSpPr>
        <p:spPr>
          <a:xfrm>
            <a:off x="11066145" y="5307965"/>
            <a:ext cx="1115060" cy="1548765"/>
          </a:xfrm>
          <a:custGeom>
            <a:avLst/>
            <a:gdLst>
              <a:gd name="connsiteX0" fmla="*/ 1115273 w 1115272"/>
              <a:gd name="connsiteY0" fmla="*/ 1406525 h 1548616"/>
              <a:gd name="connsiteX1" fmla="*/ 1114829 w 1115272"/>
              <a:gd name="connsiteY1" fmla="*/ 1249906 h 1548616"/>
              <a:gd name="connsiteX2" fmla="*/ 952946 w 1115272"/>
              <a:gd name="connsiteY2" fmla="*/ 1186473 h 1548616"/>
              <a:gd name="connsiteX3" fmla="*/ 892810 w 1115272"/>
              <a:gd name="connsiteY3" fmla="*/ 1158879 h 1548616"/>
              <a:gd name="connsiteX4" fmla="*/ 819164 w 1115272"/>
              <a:gd name="connsiteY4" fmla="*/ 1096650 h 1548616"/>
              <a:gd name="connsiteX5" fmla="*/ 644213 w 1115272"/>
              <a:gd name="connsiteY5" fmla="*/ 480073 h 1548616"/>
              <a:gd name="connsiteX6" fmla="*/ 408238 w 1115272"/>
              <a:gd name="connsiteY6" fmla="*/ 362022 h 1548616"/>
              <a:gd name="connsiteX7" fmla="*/ 290188 w 1115272"/>
              <a:gd name="connsiteY7" fmla="*/ 201851 h 1548616"/>
              <a:gd name="connsiteX8" fmla="*/ 225549 w 1115272"/>
              <a:gd name="connsiteY8" fmla="*/ 28043 h 1548616"/>
              <a:gd name="connsiteX9" fmla="*/ 24083 w 1115272"/>
              <a:gd name="connsiteY9" fmla="*/ 74159 h 1548616"/>
              <a:gd name="connsiteX10" fmla="*/ 36262 w 1115272"/>
              <a:gd name="connsiteY10" fmla="*/ 308421 h 1548616"/>
              <a:gd name="connsiteX11" fmla="*/ 191358 w 1115272"/>
              <a:gd name="connsiteY11" fmla="*/ 491618 h 1548616"/>
              <a:gd name="connsiteX12" fmla="*/ 351719 w 1115272"/>
              <a:gd name="connsiteY12" fmla="*/ 792358 h 1548616"/>
              <a:gd name="connsiteX13" fmla="*/ 507068 w 1115272"/>
              <a:gd name="connsiteY13" fmla="*/ 1277247 h 1548616"/>
              <a:gd name="connsiteX14" fmla="*/ 835022 w 1115272"/>
              <a:gd name="connsiteY14" fmla="*/ 1547602 h 1548616"/>
              <a:gd name="connsiteX15" fmla="*/ 1114829 w 1115272"/>
              <a:gd name="connsiteY15" fmla="*/ 1547602 h 1548616"/>
              <a:gd name="connsiteX16" fmla="*/ 1115273 w 1115272"/>
              <a:gd name="connsiteY16" fmla="*/ 1406525 h 15486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15272" h="1548616">
                <a:moveTo>
                  <a:pt x="1115273" y="1406525"/>
                </a:moveTo>
                <a:cubicBezTo>
                  <a:pt x="1115273" y="1355778"/>
                  <a:pt x="1114893" y="1300717"/>
                  <a:pt x="1114829" y="1249906"/>
                </a:cubicBezTo>
                <a:cubicBezTo>
                  <a:pt x="1059642" y="1220410"/>
                  <a:pt x="1011051" y="1208231"/>
                  <a:pt x="952946" y="1186473"/>
                </a:cubicBezTo>
                <a:cubicBezTo>
                  <a:pt x="932266" y="1178734"/>
                  <a:pt x="912158" y="1169536"/>
                  <a:pt x="892810" y="1158879"/>
                </a:cubicBezTo>
                <a:cubicBezTo>
                  <a:pt x="864202" y="1143528"/>
                  <a:pt x="839082" y="1122341"/>
                  <a:pt x="819164" y="1096650"/>
                </a:cubicBezTo>
                <a:cubicBezTo>
                  <a:pt x="687284" y="919987"/>
                  <a:pt x="831343" y="637072"/>
                  <a:pt x="644213" y="480073"/>
                </a:cubicBezTo>
                <a:cubicBezTo>
                  <a:pt x="576084" y="422982"/>
                  <a:pt x="482139" y="410803"/>
                  <a:pt x="408238" y="362022"/>
                </a:cubicBezTo>
                <a:cubicBezTo>
                  <a:pt x="351529" y="323892"/>
                  <a:pt x="309852" y="267290"/>
                  <a:pt x="290188" y="201851"/>
                </a:cubicBezTo>
                <a:cubicBezTo>
                  <a:pt x="271983" y="141716"/>
                  <a:pt x="269953" y="70861"/>
                  <a:pt x="225549" y="28043"/>
                </a:cubicBezTo>
                <a:cubicBezTo>
                  <a:pt x="167951" y="-27525"/>
                  <a:pt x="63919" y="3240"/>
                  <a:pt x="24083" y="74159"/>
                </a:cubicBezTo>
                <a:cubicBezTo>
                  <a:pt x="-15754" y="145078"/>
                  <a:pt x="-2306" y="237184"/>
                  <a:pt x="36262" y="308421"/>
                </a:cubicBezTo>
                <a:cubicBezTo>
                  <a:pt x="74830" y="379657"/>
                  <a:pt x="134711" y="435289"/>
                  <a:pt x="191358" y="491618"/>
                </a:cubicBezTo>
                <a:cubicBezTo>
                  <a:pt x="275345" y="575604"/>
                  <a:pt x="340554" y="667330"/>
                  <a:pt x="351719" y="792358"/>
                </a:cubicBezTo>
                <a:cubicBezTo>
                  <a:pt x="369671" y="993888"/>
                  <a:pt x="332688" y="1142703"/>
                  <a:pt x="507068" y="1277247"/>
                </a:cubicBezTo>
                <a:cubicBezTo>
                  <a:pt x="616682" y="1361614"/>
                  <a:pt x="774506" y="1411980"/>
                  <a:pt x="835022" y="1547602"/>
                </a:cubicBezTo>
                <a:cubicBezTo>
                  <a:pt x="930173" y="1547602"/>
                  <a:pt x="1019361" y="1548617"/>
                  <a:pt x="1114829" y="1547602"/>
                </a:cubicBezTo>
                <a:cubicBezTo>
                  <a:pt x="1114829" y="1497616"/>
                  <a:pt x="1115273" y="1457716"/>
                  <a:pt x="1115273" y="1406525"/>
                </a:cubicBezTo>
                <a:close/>
              </a:path>
            </a:pathLst>
          </a:custGeom>
          <a:solidFill>
            <a:schemeClr val="accent3"/>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7" name="任意多边形: 形状 35"/>
          <p:cNvSpPr/>
          <p:nvPr userDrawn="1">
            <p:custDataLst>
              <p:tags r:id="rId91"/>
            </p:custDataLst>
          </p:nvPr>
        </p:nvSpPr>
        <p:spPr>
          <a:xfrm>
            <a:off x="11177905" y="5448935"/>
            <a:ext cx="975360" cy="1406525"/>
          </a:xfrm>
          <a:custGeom>
            <a:avLst/>
            <a:gdLst>
              <a:gd name="connsiteX0" fmla="*/ 967561 w 975110"/>
              <a:gd name="connsiteY0" fmla="*/ 1406152 h 1406810"/>
              <a:gd name="connsiteX1" fmla="*/ 975110 w 975110"/>
              <a:gd name="connsiteY1" fmla="*/ 1406152 h 1406810"/>
              <a:gd name="connsiteX2" fmla="*/ 957412 w 975110"/>
              <a:gd name="connsiteY2" fmla="*/ 1349061 h 1406810"/>
              <a:gd name="connsiteX3" fmla="*/ 929310 w 975110"/>
              <a:gd name="connsiteY3" fmla="*/ 1293113 h 1406810"/>
              <a:gd name="connsiteX4" fmla="*/ 851033 w 975110"/>
              <a:gd name="connsiteY4" fmla="*/ 1196820 h 1406810"/>
              <a:gd name="connsiteX5" fmla="*/ 753408 w 975110"/>
              <a:gd name="connsiteY5" fmla="*/ 1122792 h 1406810"/>
              <a:gd name="connsiteX6" fmla="*/ 700251 w 975110"/>
              <a:gd name="connsiteY6" fmla="*/ 1093486 h 1406810"/>
              <a:gd name="connsiteX7" fmla="*/ 672848 w 975110"/>
              <a:gd name="connsiteY7" fmla="*/ 1080799 h 1406810"/>
              <a:gd name="connsiteX8" fmla="*/ 646268 w 975110"/>
              <a:gd name="connsiteY8" fmla="*/ 1068620 h 1406810"/>
              <a:gd name="connsiteX9" fmla="*/ 560252 w 975110"/>
              <a:gd name="connsiteY9" fmla="*/ 1003918 h 1406810"/>
              <a:gd name="connsiteX10" fmla="*/ 495422 w 975110"/>
              <a:gd name="connsiteY10" fmla="*/ 909972 h 1406810"/>
              <a:gd name="connsiteX11" fmla="*/ 447594 w 975110"/>
              <a:gd name="connsiteY11" fmla="*/ 802134 h 1406810"/>
              <a:gd name="connsiteX12" fmla="*/ 398686 w 975110"/>
              <a:gd name="connsiteY12" fmla="*/ 568571 h 1406810"/>
              <a:gd name="connsiteX13" fmla="*/ 368554 w 975110"/>
              <a:gd name="connsiteY13" fmla="*/ 448046 h 1406810"/>
              <a:gd name="connsiteX14" fmla="*/ 338234 w 975110"/>
              <a:gd name="connsiteY14" fmla="*/ 391970 h 1406810"/>
              <a:gd name="connsiteX15" fmla="*/ 293830 w 975110"/>
              <a:gd name="connsiteY15" fmla="*/ 348074 h 1406810"/>
              <a:gd name="connsiteX16" fmla="*/ 192018 w 975110"/>
              <a:gd name="connsiteY16" fmla="*/ 285719 h 1406810"/>
              <a:gd name="connsiteX17" fmla="*/ 143491 w 975110"/>
              <a:gd name="connsiteY17" fmla="*/ 254002 h 1406810"/>
              <a:gd name="connsiteX18" fmla="*/ 4634 w 975110"/>
              <a:gd name="connsiteY18" fmla="*/ 1598 h 1406810"/>
              <a:gd name="connsiteX19" fmla="*/ 2097 w 975110"/>
              <a:gd name="connsiteY19" fmla="*/ -559 h 1406810"/>
              <a:gd name="connsiteX20" fmla="*/ 3 w 975110"/>
              <a:gd name="connsiteY20" fmla="*/ 2042 h 1406810"/>
              <a:gd name="connsiteX21" fmla="*/ 8821 w 975110"/>
              <a:gd name="connsiteY21" fmla="*/ 62622 h 1406810"/>
              <a:gd name="connsiteX22" fmla="*/ 26836 w 975110"/>
              <a:gd name="connsiteY22" fmla="*/ 121171 h 1406810"/>
              <a:gd name="connsiteX23" fmla="*/ 54113 w 975110"/>
              <a:gd name="connsiteY23" fmla="*/ 175914 h 1406810"/>
              <a:gd name="connsiteX24" fmla="*/ 89953 w 975110"/>
              <a:gd name="connsiteY24" fmla="*/ 225203 h 1406810"/>
              <a:gd name="connsiteX25" fmla="*/ 133405 w 975110"/>
              <a:gd name="connsiteY25" fmla="*/ 267640 h 1406810"/>
              <a:gd name="connsiteX26" fmla="*/ 182503 w 975110"/>
              <a:gd name="connsiteY26" fmla="*/ 302529 h 1406810"/>
              <a:gd name="connsiteX27" fmla="*/ 279621 w 975110"/>
              <a:gd name="connsiteY27" fmla="*/ 367231 h 1406810"/>
              <a:gd name="connsiteX28" fmla="*/ 318569 w 975110"/>
              <a:gd name="connsiteY28" fmla="*/ 407892 h 1406810"/>
              <a:gd name="connsiteX29" fmla="*/ 343943 w 975110"/>
              <a:gd name="connsiteY29" fmla="*/ 458132 h 1406810"/>
              <a:gd name="connsiteX30" fmla="*/ 369316 w 975110"/>
              <a:gd name="connsiteY30" fmla="*/ 573518 h 1406810"/>
              <a:gd name="connsiteX31" fmla="*/ 384476 w 975110"/>
              <a:gd name="connsiteY31" fmla="*/ 694423 h 1406810"/>
              <a:gd name="connsiteX32" fmla="*/ 395641 w 975110"/>
              <a:gd name="connsiteY32" fmla="*/ 755637 h 1406810"/>
              <a:gd name="connsiteX33" fmla="*/ 413149 w 975110"/>
              <a:gd name="connsiteY33" fmla="*/ 815645 h 1406810"/>
              <a:gd name="connsiteX34" fmla="*/ 459519 w 975110"/>
              <a:gd name="connsiteY34" fmla="*/ 929826 h 1406810"/>
              <a:gd name="connsiteX35" fmla="*/ 526569 w 975110"/>
              <a:gd name="connsiteY35" fmla="*/ 1035635 h 1406810"/>
              <a:gd name="connsiteX36" fmla="*/ 548136 w 975110"/>
              <a:gd name="connsiteY36" fmla="*/ 1059105 h 1406810"/>
              <a:gd name="connsiteX37" fmla="*/ 572114 w 975110"/>
              <a:gd name="connsiteY37" fmla="*/ 1080419 h 1406810"/>
              <a:gd name="connsiteX38" fmla="*/ 598566 w 975110"/>
              <a:gd name="connsiteY38" fmla="*/ 1098878 h 1406810"/>
              <a:gd name="connsiteX39" fmla="*/ 612395 w 975110"/>
              <a:gd name="connsiteY39" fmla="*/ 1107188 h 1406810"/>
              <a:gd name="connsiteX40" fmla="*/ 626985 w 975110"/>
              <a:gd name="connsiteY40" fmla="*/ 1114102 h 1406810"/>
              <a:gd name="connsiteX41" fmla="*/ 654007 w 975110"/>
              <a:gd name="connsiteY41" fmla="*/ 1126282 h 1406810"/>
              <a:gd name="connsiteX42" fmla="*/ 679889 w 975110"/>
              <a:gd name="connsiteY42" fmla="*/ 1138271 h 1406810"/>
              <a:gd name="connsiteX43" fmla="*/ 730636 w 975110"/>
              <a:gd name="connsiteY43" fmla="*/ 1164532 h 1406810"/>
              <a:gd name="connsiteX44" fmla="*/ 902796 w 975110"/>
              <a:gd name="connsiteY44" fmla="*/ 1312206 h 1406810"/>
              <a:gd name="connsiteX45" fmla="*/ 952528 w 975110"/>
              <a:gd name="connsiteY45" fmla="*/ 1406152 h 14068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975110" h="1406810">
                <a:moveTo>
                  <a:pt x="967561" y="1406152"/>
                </a:moveTo>
                <a:cubicBezTo>
                  <a:pt x="970099" y="1406279"/>
                  <a:pt x="972573" y="1406279"/>
                  <a:pt x="975110" y="1406152"/>
                </a:cubicBezTo>
                <a:cubicBezTo>
                  <a:pt x="970797" y="1386678"/>
                  <a:pt x="964897" y="1367584"/>
                  <a:pt x="957412" y="1349061"/>
                </a:cubicBezTo>
                <a:cubicBezTo>
                  <a:pt x="949483" y="1329714"/>
                  <a:pt x="940095" y="1311001"/>
                  <a:pt x="929310" y="1293113"/>
                </a:cubicBezTo>
                <a:cubicBezTo>
                  <a:pt x="907617" y="1257716"/>
                  <a:pt x="881291" y="1225302"/>
                  <a:pt x="851033" y="1196820"/>
                </a:cubicBezTo>
                <a:cubicBezTo>
                  <a:pt x="820966" y="1169036"/>
                  <a:pt x="788297" y="1144233"/>
                  <a:pt x="753408" y="1122792"/>
                </a:cubicBezTo>
                <a:cubicBezTo>
                  <a:pt x="735901" y="1112516"/>
                  <a:pt x="718329" y="1102430"/>
                  <a:pt x="700251" y="1093486"/>
                </a:cubicBezTo>
                <a:cubicBezTo>
                  <a:pt x="691370" y="1088665"/>
                  <a:pt x="682109" y="1084606"/>
                  <a:pt x="672848" y="1080799"/>
                </a:cubicBezTo>
                <a:cubicBezTo>
                  <a:pt x="663586" y="1076993"/>
                  <a:pt x="653817" y="1072299"/>
                  <a:pt x="646268" y="1068620"/>
                </a:cubicBezTo>
                <a:cubicBezTo>
                  <a:pt x="613347" y="1053333"/>
                  <a:pt x="584040" y="1031321"/>
                  <a:pt x="560252" y="1003918"/>
                </a:cubicBezTo>
                <a:cubicBezTo>
                  <a:pt x="534815" y="975435"/>
                  <a:pt x="513057" y="943845"/>
                  <a:pt x="495422" y="909972"/>
                </a:cubicBezTo>
                <a:cubicBezTo>
                  <a:pt x="477091" y="875127"/>
                  <a:pt x="461105" y="839103"/>
                  <a:pt x="447594" y="802134"/>
                </a:cubicBezTo>
                <a:cubicBezTo>
                  <a:pt x="418540" y="729693"/>
                  <a:pt x="412007" y="649385"/>
                  <a:pt x="398686" y="568571"/>
                </a:cubicBezTo>
                <a:cubicBezTo>
                  <a:pt x="392723" y="527484"/>
                  <a:pt x="382637" y="487102"/>
                  <a:pt x="368554" y="448046"/>
                </a:cubicBezTo>
                <a:cubicBezTo>
                  <a:pt x="361450" y="427893"/>
                  <a:pt x="351174" y="408971"/>
                  <a:pt x="338234" y="391970"/>
                </a:cubicBezTo>
                <a:cubicBezTo>
                  <a:pt x="325356" y="375503"/>
                  <a:pt x="310450" y="360748"/>
                  <a:pt x="293830" y="348074"/>
                </a:cubicBezTo>
                <a:cubicBezTo>
                  <a:pt x="261225" y="323081"/>
                  <a:pt x="225638" y="305320"/>
                  <a:pt x="192018" y="285719"/>
                </a:cubicBezTo>
                <a:cubicBezTo>
                  <a:pt x="175208" y="276134"/>
                  <a:pt x="159033" y="265540"/>
                  <a:pt x="143491" y="254002"/>
                </a:cubicBezTo>
                <a:cubicBezTo>
                  <a:pt x="63945" y="193004"/>
                  <a:pt x="13578" y="101456"/>
                  <a:pt x="4634" y="1598"/>
                </a:cubicBezTo>
                <a:cubicBezTo>
                  <a:pt x="4508" y="317"/>
                  <a:pt x="3366" y="-635"/>
                  <a:pt x="2097" y="-559"/>
                </a:cubicBezTo>
                <a:cubicBezTo>
                  <a:pt x="828" y="-362"/>
                  <a:pt x="-60" y="761"/>
                  <a:pt x="3" y="2042"/>
                </a:cubicBezTo>
                <a:cubicBezTo>
                  <a:pt x="1589" y="22411"/>
                  <a:pt x="4508" y="42653"/>
                  <a:pt x="8821" y="62622"/>
                </a:cubicBezTo>
                <a:cubicBezTo>
                  <a:pt x="13388" y="82552"/>
                  <a:pt x="19415" y="102122"/>
                  <a:pt x="26836" y="121171"/>
                </a:cubicBezTo>
                <a:cubicBezTo>
                  <a:pt x="34512" y="140087"/>
                  <a:pt x="43646" y="158388"/>
                  <a:pt x="54113" y="175914"/>
                </a:cubicBezTo>
                <a:cubicBezTo>
                  <a:pt x="64770" y="193251"/>
                  <a:pt x="76758" y="209731"/>
                  <a:pt x="89953" y="225203"/>
                </a:cubicBezTo>
                <a:cubicBezTo>
                  <a:pt x="103338" y="240433"/>
                  <a:pt x="117864" y="254623"/>
                  <a:pt x="133405" y="267640"/>
                </a:cubicBezTo>
                <a:cubicBezTo>
                  <a:pt x="149073" y="280232"/>
                  <a:pt x="165440" y="291878"/>
                  <a:pt x="182503" y="302529"/>
                </a:cubicBezTo>
                <a:cubicBezTo>
                  <a:pt x="215996" y="323842"/>
                  <a:pt x="250314" y="342873"/>
                  <a:pt x="279621" y="367231"/>
                </a:cubicBezTo>
                <a:cubicBezTo>
                  <a:pt x="294274" y="379068"/>
                  <a:pt x="307405" y="392732"/>
                  <a:pt x="318569" y="407892"/>
                </a:cubicBezTo>
                <a:cubicBezTo>
                  <a:pt x="329607" y="423199"/>
                  <a:pt x="338170" y="440155"/>
                  <a:pt x="343943" y="458132"/>
                </a:cubicBezTo>
                <a:cubicBezTo>
                  <a:pt x="356249" y="495647"/>
                  <a:pt x="364749" y="534303"/>
                  <a:pt x="369316" y="573518"/>
                </a:cubicBezTo>
                <a:cubicBezTo>
                  <a:pt x="374708" y="613291"/>
                  <a:pt x="378451" y="653699"/>
                  <a:pt x="384476" y="694423"/>
                </a:cubicBezTo>
                <a:cubicBezTo>
                  <a:pt x="387331" y="714786"/>
                  <a:pt x="390820" y="735211"/>
                  <a:pt x="395641" y="755637"/>
                </a:cubicBezTo>
                <a:cubicBezTo>
                  <a:pt x="400398" y="775936"/>
                  <a:pt x="406235" y="795968"/>
                  <a:pt x="413149" y="815645"/>
                </a:cubicBezTo>
                <a:cubicBezTo>
                  <a:pt x="426089" y="854683"/>
                  <a:pt x="441567" y="892826"/>
                  <a:pt x="459519" y="929826"/>
                </a:cubicBezTo>
                <a:cubicBezTo>
                  <a:pt x="477407" y="967760"/>
                  <a:pt x="499927" y="1003283"/>
                  <a:pt x="526569" y="1035635"/>
                </a:cubicBezTo>
                <a:cubicBezTo>
                  <a:pt x="532912" y="1043944"/>
                  <a:pt x="540841" y="1051366"/>
                  <a:pt x="548136" y="1059105"/>
                </a:cubicBezTo>
                <a:cubicBezTo>
                  <a:pt x="555431" y="1066844"/>
                  <a:pt x="563804" y="1073695"/>
                  <a:pt x="572114" y="1080419"/>
                </a:cubicBezTo>
                <a:cubicBezTo>
                  <a:pt x="580551" y="1087079"/>
                  <a:pt x="589368" y="1093296"/>
                  <a:pt x="598566" y="1098878"/>
                </a:cubicBezTo>
                <a:lnTo>
                  <a:pt x="612395" y="1107188"/>
                </a:lnTo>
                <a:lnTo>
                  <a:pt x="626985" y="1114102"/>
                </a:lnTo>
                <a:cubicBezTo>
                  <a:pt x="637198" y="1118923"/>
                  <a:pt x="645063" y="1122285"/>
                  <a:pt x="654007" y="1126282"/>
                </a:cubicBezTo>
                <a:cubicBezTo>
                  <a:pt x="662952" y="1130278"/>
                  <a:pt x="671389" y="1134020"/>
                  <a:pt x="679889" y="1138271"/>
                </a:cubicBezTo>
                <a:cubicBezTo>
                  <a:pt x="697206" y="1146263"/>
                  <a:pt x="713953" y="1155334"/>
                  <a:pt x="730636" y="1164532"/>
                </a:cubicBezTo>
                <a:cubicBezTo>
                  <a:pt x="796924" y="1201768"/>
                  <a:pt x="857504" y="1250105"/>
                  <a:pt x="902796" y="1312206"/>
                </a:cubicBezTo>
                <a:cubicBezTo>
                  <a:pt x="924046" y="1340815"/>
                  <a:pt x="940792" y="1372468"/>
                  <a:pt x="952528" y="1406152"/>
                </a:cubicBezTo>
                <a:close/>
              </a:path>
            </a:pathLst>
          </a:custGeom>
          <a:solidFill>
            <a:schemeClr val="accent3">
              <a:lumMod val="40000"/>
              <a:lumOff val="60000"/>
            </a:schemeClr>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8" name="任意多边形: 形状 36"/>
          <p:cNvSpPr/>
          <p:nvPr userDrawn="1">
            <p:custDataLst>
              <p:tags r:id="rId92"/>
            </p:custDataLst>
          </p:nvPr>
        </p:nvSpPr>
        <p:spPr>
          <a:xfrm>
            <a:off x="11538585" y="4926965"/>
            <a:ext cx="642620" cy="1930400"/>
          </a:xfrm>
          <a:custGeom>
            <a:avLst/>
            <a:gdLst>
              <a:gd name="connsiteX0" fmla="*/ 642453 w 642903"/>
              <a:gd name="connsiteY0" fmla="*/ 1859620 h 1930221"/>
              <a:gd name="connsiteX1" fmla="*/ 642453 w 642903"/>
              <a:gd name="connsiteY1" fmla="*/ 1150556 h 1930221"/>
              <a:gd name="connsiteX2" fmla="*/ 642453 w 642903"/>
              <a:gd name="connsiteY2" fmla="*/ 788983 h 1930221"/>
              <a:gd name="connsiteX3" fmla="*/ 642453 w 642903"/>
              <a:gd name="connsiteY3" fmla="*/ 611368 h 1930221"/>
              <a:gd name="connsiteX4" fmla="*/ 642453 w 642903"/>
              <a:gd name="connsiteY4" fmla="*/ 434831 h 1930221"/>
              <a:gd name="connsiteX5" fmla="*/ 549269 w 642903"/>
              <a:gd name="connsiteY5" fmla="*/ 250872 h 1930221"/>
              <a:gd name="connsiteX6" fmla="*/ 305936 w 642903"/>
              <a:gd name="connsiteY6" fmla="*/ -9 h 1930221"/>
              <a:gd name="connsiteX7" fmla="*/ 78462 w 642903"/>
              <a:gd name="connsiteY7" fmla="*/ 240216 h 1930221"/>
              <a:gd name="connsiteX8" fmla="*/ 124769 w 642903"/>
              <a:gd name="connsiteY8" fmla="*/ 408316 h 1930221"/>
              <a:gd name="connsiteX9" fmla="*/ 11412 w 642903"/>
              <a:gd name="connsiteY9" fmla="*/ 682033 h 1930221"/>
              <a:gd name="connsiteX10" fmla="*/ 54294 w 642903"/>
              <a:gd name="connsiteY10" fmla="*/ 951691 h 1930221"/>
              <a:gd name="connsiteX11" fmla="*/ 145067 w 642903"/>
              <a:gd name="connsiteY11" fmla="*/ 1063017 h 1930221"/>
              <a:gd name="connsiteX12" fmla="*/ 151728 w 642903"/>
              <a:gd name="connsiteY12" fmla="*/ 1281293 h 1930221"/>
              <a:gd name="connsiteX13" fmla="*/ 84361 w 642903"/>
              <a:gd name="connsiteY13" fmla="*/ 1474005 h 1930221"/>
              <a:gd name="connsiteX14" fmla="*/ 109354 w 642903"/>
              <a:gd name="connsiteY14" fmla="*/ 1828030 h 1930221"/>
              <a:gd name="connsiteX15" fmla="*/ 178180 w 642903"/>
              <a:gd name="connsiteY15" fmla="*/ 1929525 h 1930221"/>
              <a:gd name="connsiteX16" fmla="*/ 642453 w 642903"/>
              <a:gd name="connsiteY16" fmla="*/ 1928637 h 1930221"/>
              <a:gd name="connsiteX17" fmla="*/ 642453 w 642903"/>
              <a:gd name="connsiteY17" fmla="*/ 1859620 h 19302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42903" h="1930221">
                <a:moveTo>
                  <a:pt x="642453" y="1859620"/>
                </a:moveTo>
                <a:cubicBezTo>
                  <a:pt x="642453" y="1621173"/>
                  <a:pt x="642453" y="1389131"/>
                  <a:pt x="642453" y="1150556"/>
                </a:cubicBezTo>
                <a:cubicBezTo>
                  <a:pt x="642453" y="1030031"/>
                  <a:pt x="642453" y="909507"/>
                  <a:pt x="642453" y="788983"/>
                </a:cubicBezTo>
                <a:cubicBezTo>
                  <a:pt x="642453" y="731004"/>
                  <a:pt x="643278" y="669346"/>
                  <a:pt x="642453" y="611368"/>
                </a:cubicBezTo>
                <a:cubicBezTo>
                  <a:pt x="641628" y="556180"/>
                  <a:pt x="642453" y="489891"/>
                  <a:pt x="642453" y="434831"/>
                </a:cubicBezTo>
                <a:cubicBezTo>
                  <a:pt x="594941" y="391125"/>
                  <a:pt x="568299" y="350020"/>
                  <a:pt x="549269" y="250872"/>
                </a:cubicBezTo>
                <a:cubicBezTo>
                  <a:pt x="524973" y="124005"/>
                  <a:pt x="427856" y="9824"/>
                  <a:pt x="305936" y="-9"/>
                </a:cubicBezTo>
                <a:cubicBezTo>
                  <a:pt x="184016" y="-9841"/>
                  <a:pt x="57593" y="112714"/>
                  <a:pt x="78462" y="240216"/>
                </a:cubicBezTo>
                <a:cubicBezTo>
                  <a:pt x="87913" y="298131"/>
                  <a:pt x="123437" y="349386"/>
                  <a:pt x="124769" y="408316"/>
                </a:cubicBezTo>
                <a:cubicBezTo>
                  <a:pt x="127179" y="510381"/>
                  <a:pt x="36722" y="587136"/>
                  <a:pt x="11412" y="682033"/>
                </a:cubicBezTo>
                <a:cubicBezTo>
                  <a:pt x="-12883" y="773315"/>
                  <a:pt x="1707" y="876204"/>
                  <a:pt x="54294" y="951691"/>
                </a:cubicBezTo>
                <a:cubicBezTo>
                  <a:pt x="81760" y="991210"/>
                  <a:pt x="117728" y="1023180"/>
                  <a:pt x="145067" y="1063017"/>
                </a:cubicBezTo>
                <a:cubicBezTo>
                  <a:pt x="190993" y="1130701"/>
                  <a:pt x="181542" y="1207139"/>
                  <a:pt x="151728" y="1281293"/>
                </a:cubicBezTo>
                <a:cubicBezTo>
                  <a:pt x="125530" y="1346376"/>
                  <a:pt x="100981" y="1410254"/>
                  <a:pt x="84361" y="1474005"/>
                </a:cubicBezTo>
                <a:cubicBezTo>
                  <a:pt x="54040" y="1590153"/>
                  <a:pt x="49853" y="1705984"/>
                  <a:pt x="109354" y="1828030"/>
                </a:cubicBezTo>
                <a:cubicBezTo>
                  <a:pt x="130668" y="1871610"/>
                  <a:pt x="144497" y="1896031"/>
                  <a:pt x="178180" y="1929525"/>
                </a:cubicBezTo>
                <a:cubicBezTo>
                  <a:pt x="337589" y="1930286"/>
                  <a:pt x="478540" y="1927494"/>
                  <a:pt x="642453" y="1928637"/>
                </a:cubicBezTo>
                <a:cubicBezTo>
                  <a:pt x="643468" y="1904976"/>
                  <a:pt x="642453" y="1883091"/>
                  <a:pt x="642453" y="1859620"/>
                </a:cubicBezTo>
                <a:close/>
              </a:path>
            </a:pathLst>
          </a:custGeom>
          <a:solidFill>
            <a:schemeClr val="accent4"/>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9" name="任意多边形: 形状 37"/>
          <p:cNvSpPr/>
          <p:nvPr userDrawn="1">
            <p:custDataLst>
              <p:tags r:id="rId93"/>
            </p:custDataLst>
          </p:nvPr>
        </p:nvSpPr>
        <p:spPr>
          <a:xfrm>
            <a:off x="11636375" y="5067300"/>
            <a:ext cx="544830" cy="1788795"/>
          </a:xfrm>
          <a:custGeom>
            <a:avLst/>
            <a:gdLst>
              <a:gd name="connsiteX0" fmla="*/ 441357 w 545135"/>
              <a:gd name="connsiteY0" fmla="*/ 1642578 h 1789038"/>
              <a:gd name="connsiteX1" fmla="*/ 444783 w 545135"/>
              <a:gd name="connsiteY1" fmla="*/ 1599887 h 1789038"/>
              <a:gd name="connsiteX2" fmla="*/ 451126 w 545135"/>
              <a:gd name="connsiteY2" fmla="*/ 1482280 h 1789038"/>
              <a:gd name="connsiteX3" fmla="*/ 453220 w 545135"/>
              <a:gd name="connsiteY3" fmla="*/ 1364611 h 1789038"/>
              <a:gd name="connsiteX4" fmla="*/ 416174 w 545135"/>
              <a:gd name="connsiteY4" fmla="*/ 896722 h 1789038"/>
              <a:gd name="connsiteX5" fmla="*/ 393275 w 545135"/>
              <a:gd name="connsiteY5" fmla="*/ 745242 h 1789038"/>
              <a:gd name="connsiteX6" fmla="*/ 481385 w 545135"/>
              <a:gd name="connsiteY6" fmla="*/ 710162 h 1789038"/>
              <a:gd name="connsiteX7" fmla="*/ 544819 w 545135"/>
              <a:gd name="connsiteY7" fmla="*/ 661382 h 1789038"/>
              <a:gd name="connsiteX8" fmla="*/ 544375 w 545135"/>
              <a:gd name="connsiteY8" fmla="*/ 643367 h 1789038"/>
              <a:gd name="connsiteX9" fmla="*/ 473265 w 545135"/>
              <a:gd name="connsiteY9" fmla="*/ 695319 h 1789038"/>
              <a:gd name="connsiteX10" fmla="*/ 392514 w 545135"/>
              <a:gd name="connsiteY10" fmla="*/ 742387 h 1789038"/>
              <a:gd name="connsiteX11" fmla="*/ 327494 w 545135"/>
              <a:gd name="connsiteY11" fmla="*/ 437904 h 1789038"/>
              <a:gd name="connsiteX12" fmla="*/ 295777 w 545135"/>
              <a:gd name="connsiteY12" fmla="*/ 326007 h 1789038"/>
              <a:gd name="connsiteX13" fmla="*/ 259175 w 545135"/>
              <a:gd name="connsiteY13" fmla="*/ 216012 h 1789038"/>
              <a:gd name="connsiteX14" fmla="*/ 252832 w 545135"/>
              <a:gd name="connsiteY14" fmla="*/ 196982 h 1789038"/>
              <a:gd name="connsiteX15" fmla="*/ 252832 w 545135"/>
              <a:gd name="connsiteY15" fmla="*/ 196982 h 1789038"/>
              <a:gd name="connsiteX16" fmla="*/ 303579 w 545135"/>
              <a:gd name="connsiteY16" fmla="*/ 167993 h 1789038"/>
              <a:gd name="connsiteX17" fmla="*/ 357434 w 545135"/>
              <a:gd name="connsiteY17" fmla="*/ 61614 h 1789038"/>
              <a:gd name="connsiteX18" fmla="*/ 351091 w 545135"/>
              <a:gd name="connsiteY18" fmla="*/ 2621 h 1789038"/>
              <a:gd name="connsiteX19" fmla="*/ 350077 w 545135"/>
              <a:gd name="connsiteY19" fmla="*/ 1986 h 1789038"/>
              <a:gd name="connsiteX20" fmla="*/ 349315 w 545135"/>
              <a:gd name="connsiteY20" fmla="*/ 3065 h 1789038"/>
              <a:gd name="connsiteX21" fmla="*/ 349315 w 545135"/>
              <a:gd name="connsiteY21" fmla="*/ 3065 h 1789038"/>
              <a:gd name="connsiteX22" fmla="*/ 348681 w 545135"/>
              <a:gd name="connsiteY22" fmla="*/ 60155 h 1789038"/>
              <a:gd name="connsiteX23" fmla="*/ 327303 w 545135"/>
              <a:gd name="connsiteY23" fmla="*/ 111664 h 1789038"/>
              <a:gd name="connsiteX24" fmla="*/ 291526 w 545135"/>
              <a:gd name="connsiteY24" fmla="*/ 153720 h 1789038"/>
              <a:gd name="connsiteX25" fmla="*/ 252641 w 545135"/>
              <a:gd name="connsiteY25" fmla="*/ 195079 h 1789038"/>
              <a:gd name="connsiteX26" fmla="*/ 240970 w 545135"/>
              <a:gd name="connsiteY26" fmla="*/ 161078 h 1789038"/>
              <a:gd name="connsiteX27" fmla="*/ 219402 w 545135"/>
              <a:gd name="connsiteY27" fmla="*/ 107540 h 1789038"/>
              <a:gd name="connsiteX28" fmla="*/ 174998 w 545135"/>
              <a:gd name="connsiteY28" fmla="*/ 1098 h 1789038"/>
              <a:gd name="connsiteX29" fmla="*/ 171510 w 545135"/>
              <a:gd name="connsiteY29" fmla="*/ -367 h 1789038"/>
              <a:gd name="connsiteX30" fmla="*/ 171510 w 545135"/>
              <a:gd name="connsiteY30" fmla="*/ -361 h 1789038"/>
              <a:gd name="connsiteX31" fmla="*/ 169924 w 545135"/>
              <a:gd name="connsiteY31" fmla="*/ 3382 h 1789038"/>
              <a:gd name="connsiteX32" fmla="*/ 169924 w 545135"/>
              <a:gd name="connsiteY32" fmla="*/ 3382 h 1789038"/>
              <a:gd name="connsiteX33" fmla="*/ 208873 w 545135"/>
              <a:gd name="connsiteY33" fmla="*/ 111854 h 1789038"/>
              <a:gd name="connsiteX34" fmla="*/ 225111 w 545135"/>
              <a:gd name="connsiteY34" fmla="*/ 158161 h 1789038"/>
              <a:gd name="connsiteX35" fmla="*/ 182928 w 545135"/>
              <a:gd name="connsiteY35" fmla="*/ 135515 h 1789038"/>
              <a:gd name="connsiteX36" fmla="*/ 137446 w 545135"/>
              <a:gd name="connsiteY36" fmla="*/ 107794 h 1789038"/>
              <a:gd name="connsiteX37" fmla="*/ 103192 w 545135"/>
              <a:gd name="connsiteY37" fmla="*/ 66182 h 1789038"/>
              <a:gd name="connsiteX38" fmla="*/ 87143 w 545135"/>
              <a:gd name="connsiteY38" fmla="*/ 12072 h 1789038"/>
              <a:gd name="connsiteX39" fmla="*/ 87143 w 545135"/>
              <a:gd name="connsiteY39" fmla="*/ 12072 h 1789038"/>
              <a:gd name="connsiteX40" fmla="*/ 86127 w 545135"/>
              <a:gd name="connsiteY40" fmla="*/ 11248 h 1789038"/>
              <a:gd name="connsiteX41" fmla="*/ 85366 w 545135"/>
              <a:gd name="connsiteY41" fmla="*/ 12263 h 1789038"/>
              <a:gd name="connsiteX42" fmla="*/ 127867 w 545135"/>
              <a:gd name="connsiteY42" fmla="*/ 120100 h 1789038"/>
              <a:gd name="connsiteX43" fmla="*/ 175125 w 545135"/>
              <a:gd name="connsiteY43" fmla="*/ 153593 h 1789038"/>
              <a:gd name="connsiteX44" fmla="*/ 226888 w 545135"/>
              <a:gd name="connsiteY44" fmla="*/ 163743 h 1789038"/>
              <a:gd name="connsiteX45" fmla="*/ 227839 w 545135"/>
              <a:gd name="connsiteY45" fmla="*/ 166534 h 1789038"/>
              <a:gd name="connsiteX46" fmla="*/ 243951 w 545135"/>
              <a:gd name="connsiteY46" fmla="*/ 221975 h 1789038"/>
              <a:gd name="connsiteX47" fmla="*/ 275097 w 545135"/>
              <a:gd name="connsiteY47" fmla="*/ 333048 h 1789038"/>
              <a:gd name="connsiteX48" fmla="*/ 301232 w 545135"/>
              <a:gd name="connsiteY48" fmla="*/ 445643 h 1789038"/>
              <a:gd name="connsiteX49" fmla="*/ 358893 w 545135"/>
              <a:gd name="connsiteY49" fmla="*/ 779306 h 1789038"/>
              <a:gd name="connsiteX50" fmla="*/ 275542 w 545135"/>
              <a:gd name="connsiteY50" fmla="*/ 768458 h 1789038"/>
              <a:gd name="connsiteX51" fmla="*/ 171383 w 545135"/>
              <a:gd name="connsiteY51" fmla="*/ 742704 h 1789038"/>
              <a:gd name="connsiteX52" fmla="*/ 76866 w 545135"/>
              <a:gd name="connsiteY52" fmla="*/ 690498 h 1789038"/>
              <a:gd name="connsiteX53" fmla="*/ 1507 w 545135"/>
              <a:gd name="connsiteY53" fmla="*/ 609810 h 1789038"/>
              <a:gd name="connsiteX54" fmla="*/ 238 w 545135"/>
              <a:gd name="connsiteY54" fmla="*/ 609798 h 1789038"/>
              <a:gd name="connsiteX55" fmla="*/ 238 w 545135"/>
              <a:gd name="connsiteY55" fmla="*/ 609810 h 1789038"/>
              <a:gd name="connsiteX56" fmla="*/ 238 w 545135"/>
              <a:gd name="connsiteY56" fmla="*/ 611142 h 1789038"/>
              <a:gd name="connsiteX57" fmla="*/ 71411 w 545135"/>
              <a:gd name="connsiteY57" fmla="*/ 698491 h 1789038"/>
              <a:gd name="connsiteX58" fmla="*/ 166182 w 545135"/>
              <a:gd name="connsiteY58" fmla="*/ 757484 h 1789038"/>
              <a:gd name="connsiteX59" fmla="*/ 272941 w 545135"/>
              <a:gd name="connsiteY59" fmla="*/ 787996 h 1789038"/>
              <a:gd name="connsiteX60" fmla="*/ 360289 w 545135"/>
              <a:gd name="connsiteY60" fmla="*/ 787996 h 1789038"/>
              <a:gd name="connsiteX61" fmla="*/ 372976 w 545135"/>
              <a:gd name="connsiteY61" fmla="*/ 903699 h 1789038"/>
              <a:gd name="connsiteX62" fmla="*/ 398666 w 545135"/>
              <a:gd name="connsiteY62" fmla="*/ 1367402 h 1789038"/>
              <a:gd name="connsiteX63" fmla="*/ 406659 w 545135"/>
              <a:gd name="connsiteY63" fmla="*/ 1609338 h 1789038"/>
              <a:gd name="connsiteX64" fmla="*/ 301042 w 545135"/>
              <a:gd name="connsiteY64" fmla="*/ 1596652 h 1789038"/>
              <a:gd name="connsiteX65" fmla="*/ 196884 w 545135"/>
              <a:gd name="connsiteY65" fmla="*/ 1570898 h 1789038"/>
              <a:gd name="connsiteX66" fmla="*/ 102367 w 545135"/>
              <a:gd name="connsiteY66" fmla="*/ 1518692 h 1789038"/>
              <a:gd name="connsiteX67" fmla="*/ 27007 w 545135"/>
              <a:gd name="connsiteY67" fmla="*/ 1438003 h 1789038"/>
              <a:gd name="connsiteX68" fmla="*/ 25739 w 545135"/>
              <a:gd name="connsiteY68" fmla="*/ 1437496 h 1789038"/>
              <a:gd name="connsiteX69" fmla="*/ 25294 w 545135"/>
              <a:gd name="connsiteY69" fmla="*/ 1438764 h 1789038"/>
              <a:gd name="connsiteX70" fmla="*/ 25485 w 545135"/>
              <a:gd name="connsiteY70" fmla="*/ 1439082 h 1789038"/>
              <a:gd name="connsiteX71" fmla="*/ 96658 w 545135"/>
              <a:gd name="connsiteY71" fmla="*/ 1526431 h 1789038"/>
              <a:gd name="connsiteX72" fmla="*/ 191428 w 545135"/>
              <a:gd name="connsiteY72" fmla="*/ 1585424 h 1789038"/>
              <a:gd name="connsiteX73" fmla="*/ 298187 w 545135"/>
              <a:gd name="connsiteY73" fmla="*/ 1615936 h 1789038"/>
              <a:gd name="connsiteX74" fmla="*/ 406723 w 545135"/>
              <a:gd name="connsiteY74" fmla="*/ 1612066 h 1789038"/>
              <a:gd name="connsiteX75" fmla="*/ 410656 w 545135"/>
              <a:gd name="connsiteY75" fmla="*/ 1788476 h 1789038"/>
              <a:gd name="connsiteX76" fmla="*/ 414842 w 545135"/>
              <a:gd name="connsiteY76" fmla="*/ 1788476 h 1789038"/>
              <a:gd name="connsiteX77" fmla="*/ 424231 w 545135"/>
              <a:gd name="connsiteY77" fmla="*/ 1788476 h 1789038"/>
              <a:gd name="connsiteX78" fmla="*/ 441168 w 545135"/>
              <a:gd name="connsiteY78" fmla="*/ 1649492 h 1789038"/>
              <a:gd name="connsiteX79" fmla="*/ 530736 w 545135"/>
              <a:gd name="connsiteY79" fmla="*/ 1637820 h 1789038"/>
              <a:gd name="connsiteX80" fmla="*/ 545136 w 545135"/>
              <a:gd name="connsiteY80" fmla="*/ 1632619 h 1789038"/>
              <a:gd name="connsiteX81" fmla="*/ 545136 w 545135"/>
              <a:gd name="connsiteY81" fmla="*/ 1611812 h 1789038"/>
              <a:gd name="connsiteX82" fmla="*/ 525661 w 545135"/>
              <a:gd name="connsiteY82" fmla="*/ 1619298 h 1789038"/>
              <a:gd name="connsiteX83" fmla="*/ 441357 w 545135"/>
              <a:gd name="connsiteY83" fmla="*/ 1642578 h 178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Lst>
            <a:rect l="l" t="t" r="r" b="b"/>
            <a:pathLst>
              <a:path w="545135" h="1789038">
                <a:moveTo>
                  <a:pt x="441357" y="1642578"/>
                </a:moveTo>
                <a:cubicBezTo>
                  <a:pt x="442563" y="1628368"/>
                  <a:pt x="443831" y="1614159"/>
                  <a:pt x="444783" y="1599887"/>
                </a:cubicBezTo>
                <a:cubicBezTo>
                  <a:pt x="448463" y="1560748"/>
                  <a:pt x="449033" y="1521546"/>
                  <a:pt x="451126" y="1482280"/>
                </a:cubicBezTo>
                <a:cubicBezTo>
                  <a:pt x="453220" y="1443015"/>
                  <a:pt x="452458" y="1403876"/>
                  <a:pt x="453220" y="1364611"/>
                </a:cubicBezTo>
                <a:cubicBezTo>
                  <a:pt x="453854" y="1207548"/>
                  <a:pt x="436156" y="1051564"/>
                  <a:pt x="416174" y="896722"/>
                </a:cubicBezTo>
                <a:cubicBezTo>
                  <a:pt x="409831" y="845975"/>
                  <a:pt x="402029" y="795228"/>
                  <a:pt x="393275" y="745242"/>
                </a:cubicBezTo>
                <a:cubicBezTo>
                  <a:pt x="424231" y="738023"/>
                  <a:pt x="453918" y="726199"/>
                  <a:pt x="481385" y="710162"/>
                </a:cubicBezTo>
                <a:cubicBezTo>
                  <a:pt x="504791" y="697051"/>
                  <a:pt x="526169" y="680621"/>
                  <a:pt x="544819" y="661382"/>
                </a:cubicBezTo>
                <a:cubicBezTo>
                  <a:pt x="544375" y="656181"/>
                  <a:pt x="544819" y="649203"/>
                  <a:pt x="544375" y="643367"/>
                </a:cubicBezTo>
                <a:cubicBezTo>
                  <a:pt x="522173" y="662613"/>
                  <a:pt x="498385" y="679987"/>
                  <a:pt x="473265" y="695319"/>
                </a:cubicBezTo>
                <a:cubicBezTo>
                  <a:pt x="447130" y="712357"/>
                  <a:pt x="420234" y="728070"/>
                  <a:pt x="392514" y="742387"/>
                </a:cubicBezTo>
                <a:cubicBezTo>
                  <a:pt x="374626" y="639941"/>
                  <a:pt x="352487" y="538510"/>
                  <a:pt x="327494" y="437904"/>
                </a:cubicBezTo>
                <a:lnTo>
                  <a:pt x="295777" y="326007"/>
                </a:lnTo>
                <a:cubicBezTo>
                  <a:pt x="285310" y="288771"/>
                  <a:pt x="271291" y="252677"/>
                  <a:pt x="259175" y="216012"/>
                </a:cubicBezTo>
                <a:lnTo>
                  <a:pt x="252832" y="196982"/>
                </a:lnTo>
                <a:cubicBezTo>
                  <a:pt x="252832" y="196982"/>
                  <a:pt x="252832" y="196982"/>
                  <a:pt x="252832" y="196982"/>
                </a:cubicBezTo>
                <a:cubicBezTo>
                  <a:pt x="271672" y="191153"/>
                  <a:pt x="288990" y="181257"/>
                  <a:pt x="303579" y="167993"/>
                </a:cubicBezTo>
                <a:cubicBezTo>
                  <a:pt x="333203" y="139740"/>
                  <a:pt x="352170" y="102193"/>
                  <a:pt x="357434" y="61614"/>
                </a:cubicBezTo>
                <a:cubicBezTo>
                  <a:pt x="359147" y="41721"/>
                  <a:pt x="356991" y="21689"/>
                  <a:pt x="351091" y="2621"/>
                </a:cubicBezTo>
                <a:cubicBezTo>
                  <a:pt x="350964" y="2177"/>
                  <a:pt x="350520" y="1904"/>
                  <a:pt x="350077" y="1986"/>
                </a:cubicBezTo>
                <a:cubicBezTo>
                  <a:pt x="349569" y="2107"/>
                  <a:pt x="349252" y="2570"/>
                  <a:pt x="349315" y="3065"/>
                </a:cubicBezTo>
                <a:lnTo>
                  <a:pt x="349315" y="3065"/>
                </a:lnTo>
                <a:cubicBezTo>
                  <a:pt x="352740" y="21962"/>
                  <a:pt x="352550" y="41341"/>
                  <a:pt x="348681" y="60155"/>
                </a:cubicBezTo>
                <a:cubicBezTo>
                  <a:pt x="344748" y="78488"/>
                  <a:pt x="337516" y="95938"/>
                  <a:pt x="327303" y="111664"/>
                </a:cubicBezTo>
                <a:cubicBezTo>
                  <a:pt x="316393" y="126520"/>
                  <a:pt x="304467" y="140577"/>
                  <a:pt x="291526" y="153720"/>
                </a:cubicBezTo>
                <a:cubicBezTo>
                  <a:pt x="278840" y="167485"/>
                  <a:pt x="266153" y="180807"/>
                  <a:pt x="252641" y="195079"/>
                </a:cubicBezTo>
                <a:lnTo>
                  <a:pt x="240970" y="161078"/>
                </a:lnTo>
                <a:cubicBezTo>
                  <a:pt x="234626" y="142873"/>
                  <a:pt x="226507" y="125429"/>
                  <a:pt x="219402" y="107540"/>
                </a:cubicBezTo>
                <a:lnTo>
                  <a:pt x="174998" y="1098"/>
                </a:lnTo>
                <a:cubicBezTo>
                  <a:pt x="174428" y="-266"/>
                  <a:pt x="172905" y="-919"/>
                  <a:pt x="171510" y="-367"/>
                </a:cubicBezTo>
                <a:cubicBezTo>
                  <a:pt x="171510" y="-367"/>
                  <a:pt x="171510" y="-361"/>
                  <a:pt x="171510" y="-361"/>
                </a:cubicBezTo>
                <a:cubicBezTo>
                  <a:pt x="170051" y="255"/>
                  <a:pt x="169353" y="1910"/>
                  <a:pt x="169924" y="3382"/>
                </a:cubicBezTo>
                <a:lnTo>
                  <a:pt x="169924" y="3382"/>
                </a:lnTo>
                <a:lnTo>
                  <a:pt x="208873" y="111854"/>
                </a:lnTo>
                <a:cubicBezTo>
                  <a:pt x="214201" y="127332"/>
                  <a:pt x="220101" y="142556"/>
                  <a:pt x="225111" y="158161"/>
                </a:cubicBezTo>
                <a:cubicBezTo>
                  <a:pt x="210586" y="150485"/>
                  <a:pt x="196503" y="143254"/>
                  <a:pt x="182928" y="135515"/>
                </a:cubicBezTo>
                <a:cubicBezTo>
                  <a:pt x="167069" y="127440"/>
                  <a:pt x="151909" y="118172"/>
                  <a:pt x="137446" y="107794"/>
                </a:cubicBezTo>
                <a:cubicBezTo>
                  <a:pt x="123427" y="96300"/>
                  <a:pt x="111755" y="82160"/>
                  <a:pt x="103192" y="66182"/>
                </a:cubicBezTo>
                <a:cubicBezTo>
                  <a:pt x="94374" y="49359"/>
                  <a:pt x="88919" y="30982"/>
                  <a:pt x="87143" y="12072"/>
                </a:cubicBezTo>
                <a:lnTo>
                  <a:pt x="87143" y="12072"/>
                </a:lnTo>
                <a:cubicBezTo>
                  <a:pt x="87079" y="11571"/>
                  <a:pt x="86635" y="11210"/>
                  <a:pt x="86127" y="11248"/>
                </a:cubicBezTo>
                <a:cubicBezTo>
                  <a:pt x="85684" y="11368"/>
                  <a:pt x="85366" y="11787"/>
                  <a:pt x="85366" y="12263"/>
                </a:cubicBezTo>
                <a:cubicBezTo>
                  <a:pt x="83337" y="52651"/>
                  <a:pt x="98814" y="91949"/>
                  <a:pt x="127867" y="120100"/>
                </a:cubicBezTo>
                <a:cubicBezTo>
                  <a:pt x="141252" y="134272"/>
                  <a:pt x="157301" y="145658"/>
                  <a:pt x="175125" y="153593"/>
                </a:cubicBezTo>
                <a:cubicBezTo>
                  <a:pt x="191492" y="160495"/>
                  <a:pt x="209126" y="163946"/>
                  <a:pt x="226888" y="163743"/>
                </a:cubicBezTo>
                <a:cubicBezTo>
                  <a:pt x="226888" y="164694"/>
                  <a:pt x="227585" y="165582"/>
                  <a:pt x="227839" y="166534"/>
                </a:cubicBezTo>
                <a:lnTo>
                  <a:pt x="243951" y="221975"/>
                </a:lnTo>
                <a:cubicBezTo>
                  <a:pt x="254227" y="259084"/>
                  <a:pt x="266407" y="295495"/>
                  <a:pt x="275097" y="333048"/>
                </a:cubicBezTo>
                <a:lnTo>
                  <a:pt x="301232" y="445643"/>
                </a:lnTo>
                <a:cubicBezTo>
                  <a:pt x="324513" y="555955"/>
                  <a:pt x="344431" y="667218"/>
                  <a:pt x="358893" y="779306"/>
                </a:cubicBezTo>
                <a:cubicBezTo>
                  <a:pt x="330792" y="776768"/>
                  <a:pt x="302945" y="773470"/>
                  <a:pt x="275542" y="768458"/>
                </a:cubicBezTo>
                <a:cubicBezTo>
                  <a:pt x="240145" y="762762"/>
                  <a:pt x="205320" y="754148"/>
                  <a:pt x="171383" y="742704"/>
                </a:cubicBezTo>
                <a:cubicBezTo>
                  <a:pt x="137383" y="730271"/>
                  <a:pt x="105475" y="712662"/>
                  <a:pt x="76866" y="690498"/>
                </a:cubicBezTo>
                <a:cubicBezTo>
                  <a:pt x="47116" y="669184"/>
                  <a:pt x="23392" y="640132"/>
                  <a:pt x="1507" y="609810"/>
                </a:cubicBezTo>
                <a:cubicBezTo>
                  <a:pt x="1190" y="609461"/>
                  <a:pt x="619" y="609455"/>
                  <a:pt x="238" y="609798"/>
                </a:cubicBezTo>
                <a:cubicBezTo>
                  <a:pt x="238" y="609804"/>
                  <a:pt x="238" y="609804"/>
                  <a:pt x="238" y="609810"/>
                </a:cubicBezTo>
                <a:cubicBezTo>
                  <a:pt x="-79" y="610203"/>
                  <a:pt x="-79" y="610749"/>
                  <a:pt x="238" y="611142"/>
                </a:cubicBezTo>
                <a:cubicBezTo>
                  <a:pt x="20157" y="642859"/>
                  <a:pt x="42422" y="674576"/>
                  <a:pt x="71411" y="698491"/>
                </a:cubicBezTo>
                <a:cubicBezTo>
                  <a:pt x="99829" y="722881"/>
                  <a:pt x="131737" y="742774"/>
                  <a:pt x="166182" y="757484"/>
                </a:cubicBezTo>
                <a:cubicBezTo>
                  <a:pt x="200055" y="772816"/>
                  <a:pt x="236022" y="783099"/>
                  <a:pt x="272941" y="787996"/>
                </a:cubicBezTo>
                <a:cubicBezTo>
                  <a:pt x="301930" y="791453"/>
                  <a:pt x="331300" y="791453"/>
                  <a:pt x="360289" y="787996"/>
                </a:cubicBezTo>
                <a:cubicBezTo>
                  <a:pt x="365110" y="826437"/>
                  <a:pt x="369360" y="865005"/>
                  <a:pt x="372976" y="903699"/>
                </a:cubicBezTo>
                <a:cubicBezTo>
                  <a:pt x="388010" y="1057781"/>
                  <a:pt x="391372" y="1212750"/>
                  <a:pt x="398666" y="1367402"/>
                </a:cubicBezTo>
                <a:cubicBezTo>
                  <a:pt x="402156" y="1447963"/>
                  <a:pt x="404630" y="1528524"/>
                  <a:pt x="406659" y="1609338"/>
                </a:cubicBezTo>
                <a:cubicBezTo>
                  <a:pt x="371263" y="1607055"/>
                  <a:pt x="335994" y="1602804"/>
                  <a:pt x="301042" y="1596652"/>
                </a:cubicBezTo>
                <a:cubicBezTo>
                  <a:pt x="265646" y="1590942"/>
                  <a:pt x="230821" y="1582379"/>
                  <a:pt x="196884" y="1570898"/>
                </a:cubicBezTo>
                <a:cubicBezTo>
                  <a:pt x="162883" y="1558464"/>
                  <a:pt x="130976" y="1540830"/>
                  <a:pt x="102367" y="1518692"/>
                </a:cubicBezTo>
                <a:cubicBezTo>
                  <a:pt x="72617" y="1497377"/>
                  <a:pt x="48892" y="1468325"/>
                  <a:pt x="27007" y="1438003"/>
                </a:cubicBezTo>
                <a:cubicBezTo>
                  <a:pt x="26817" y="1437496"/>
                  <a:pt x="26246" y="1437306"/>
                  <a:pt x="25739" y="1437496"/>
                </a:cubicBezTo>
                <a:cubicBezTo>
                  <a:pt x="25294" y="1437750"/>
                  <a:pt x="25041" y="1438321"/>
                  <a:pt x="25294" y="1438764"/>
                </a:cubicBezTo>
                <a:cubicBezTo>
                  <a:pt x="25294" y="1438891"/>
                  <a:pt x="25421" y="1439018"/>
                  <a:pt x="25485" y="1439082"/>
                </a:cubicBezTo>
                <a:cubicBezTo>
                  <a:pt x="45403" y="1470799"/>
                  <a:pt x="67669" y="1502516"/>
                  <a:pt x="96658" y="1526431"/>
                </a:cubicBezTo>
                <a:cubicBezTo>
                  <a:pt x="125076" y="1550789"/>
                  <a:pt x="156983" y="1570707"/>
                  <a:pt x="191428" y="1585424"/>
                </a:cubicBezTo>
                <a:cubicBezTo>
                  <a:pt x="225302" y="1600775"/>
                  <a:pt x="261269" y="1611051"/>
                  <a:pt x="298187" y="1615936"/>
                </a:cubicBezTo>
                <a:cubicBezTo>
                  <a:pt x="334344" y="1620439"/>
                  <a:pt x="371009" y="1619107"/>
                  <a:pt x="406723" y="1612066"/>
                </a:cubicBezTo>
                <a:cubicBezTo>
                  <a:pt x="408182" y="1671504"/>
                  <a:pt x="409640" y="1728785"/>
                  <a:pt x="410656" y="1788476"/>
                </a:cubicBezTo>
                <a:cubicBezTo>
                  <a:pt x="411925" y="1788476"/>
                  <a:pt x="413511" y="1788476"/>
                  <a:pt x="414842" y="1788476"/>
                </a:cubicBezTo>
                <a:lnTo>
                  <a:pt x="424231" y="1788476"/>
                </a:lnTo>
                <a:cubicBezTo>
                  <a:pt x="431653" y="1741218"/>
                  <a:pt x="436917" y="1697068"/>
                  <a:pt x="441168" y="1649492"/>
                </a:cubicBezTo>
                <a:cubicBezTo>
                  <a:pt x="471489" y="1650570"/>
                  <a:pt x="501747" y="1646637"/>
                  <a:pt x="530736" y="1637820"/>
                </a:cubicBezTo>
                <a:cubicBezTo>
                  <a:pt x="537080" y="1636045"/>
                  <a:pt x="539236" y="1634775"/>
                  <a:pt x="545136" y="1632619"/>
                </a:cubicBezTo>
                <a:lnTo>
                  <a:pt x="545136" y="1611812"/>
                </a:lnTo>
                <a:cubicBezTo>
                  <a:pt x="537333" y="1614857"/>
                  <a:pt x="533464" y="1616379"/>
                  <a:pt x="525661" y="1619298"/>
                </a:cubicBezTo>
                <a:cubicBezTo>
                  <a:pt x="498195" y="1629257"/>
                  <a:pt x="470030" y="1637059"/>
                  <a:pt x="441357" y="1642578"/>
                </a:cubicBezTo>
                <a:close/>
              </a:path>
            </a:pathLst>
          </a:custGeom>
          <a:solidFill>
            <a:schemeClr val="accent4">
              <a:lumMod val="40000"/>
              <a:lumOff val="60000"/>
            </a:schemeClr>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8" name="节编号"/>
          <p:cNvSpPr txBox="1">
            <a:spLocks noGrp="1"/>
          </p:cNvSpPr>
          <p:nvPr>
            <p:ph type="body" idx="2" hasCustomPrompt="1"/>
            <p:custDataLst>
              <p:tags r:id="rId94"/>
            </p:custDataLst>
          </p:nvPr>
        </p:nvSpPr>
        <p:spPr>
          <a:xfrm>
            <a:off x="3165158" y="1979295"/>
            <a:ext cx="5869305" cy="1472565"/>
          </a:xfrm>
          <a:prstGeom prst="rect">
            <a:avLst/>
          </a:prstGeom>
          <a:noFill/>
        </p:spPr>
        <p:txBody>
          <a:bodyPr wrap="square" lIns="0" tIns="0" rIns="0" bIns="0" rtlCol="0" anchor="ctr" anchorCtr="0">
            <a:noAutofit/>
          </a:bodyPr>
          <a:lstStyle>
            <a:lvl1pPr marL="0" marR="0" algn="ctr" defTabSz="914400" rtl="0" eaLnBrk="1" fontAlgn="auto" latinLnBrk="0" hangingPunct="1">
              <a:lnSpc>
                <a:spcPct val="100000"/>
              </a:lnSpc>
              <a:buClrTx/>
              <a:buSzTx/>
              <a:buFontTx/>
              <a:buNone/>
              <a:defRPr kumimoji="0" lang="en-US" altLang="zh-CN" sz="11500" b="1" i="0" u="none" strike="noStrike" kern="1200" cap="none" spc="300" normalizeH="0" baseline="0" noProof="1" dirty="0">
                <a:solidFill>
                  <a:schemeClr val="accent2"/>
                </a:solidFill>
                <a:latin typeface="+mj-ea"/>
                <a:ea typeface="+mj-ea"/>
                <a:cs typeface="微软雅黑" panose="020B0503020204020204" charset="-122"/>
              </a:defRPr>
            </a:lvl1pPr>
          </a:lstStyle>
          <a:p>
            <a:pPr lvl="0" algn="ctr"/>
            <a:r>
              <a:rPr dirty="0" err="1">
                <a:sym typeface="+mn-ea"/>
              </a:rPr>
              <a:t>节编号</a:t>
            </a:r>
            <a:endParaRPr dirty="0">
              <a:sym typeface="+mn-ea"/>
            </a:endParaRPr>
          </a:p>
        </p:txBody>
      </p:sp>
      <p:sp>
        <p:nvSpPr>
          <p:cNvPr id="7" name="标题"/>
          <p:cNvSpPr txBox="1">
            <a:spLocks noGrp="1"/>
          </p:cNvSpPr>
          <p:nvPr>
            <p:ph type="title" idx="1" hasCustomPrompt="1"/>
            <p:custDataLst>
              <p:tags r:id="rId95"/>
            </p:custDataLst>
          </p:nvPr>
        </p:nvSpPr>
        <p:spPr>
          <a:xfrm>
            <a:off x="3165158" y="3462655"/>
            <a:ext cx="5869305" cy="1621155"/>
          </a:xfrm>
          <a:prstGeom prst="rect">
            <a:avLst/>
          </a:prstGeom>
          <a:noFill/>
        </p:spPr>
        <p:txBody>
          <a:bodyPr wrap="square" lIns="0" tIns="0" rIns="0" bIns="0" rtlCol="0" anchor="ctr">
            <a:normAutofit/>
          </a:bodyPr>
          <a:lstStyle>
            <a:lvl1pPr marL="0" marR="0" algn="ctr" defTabSz="914400" rtl="0" eaLnBrk="1" fontAlgn="auto" latinLnBrk="0" hangingPunct="1">
              <a:lnSpc>
                <a:spcPct val="100000"/>
              </a:lnSpc>
              <a:buClrTx/>
              <a:buSzTx/>
              <a:buFontTx/>
              <a:buNone/>
              <a:defRPr kumimoji="0" lang="zh-CN" altLang="en-US" sz="6000" b="1" i="0" u="none" strike="noStrike" kern="1200" cap="none" spc="0" normalizeH="0" baseline="0" noProof="1">
                <a:solidFill>
                  <a:schemeClr val="accent1"/>
                </a:solidFill>
                <a:latin typeface="+mj-ea"/>
                <a:ea typeface="+mj-ea"/>
                <a:cs typeface="汉仪粗圆简" panose="02010600000101010101" charset="-122"/>
                <a:sym typeface="+mn-ea"/>
              </a:defRPr>
            </a:lvl1pPr>
          </a:lstStyle>
          <a:p>
            <a:pPr lvl="0" algn="ctr"/>
            <a:r>
              <a:rPr dirty="0">
                <a:sym typeface="+mn-ea"/>
              </a:rPr>
              <a:t>单击编辑标题</a:t>
            </a:r>
            <a:endParaRPr dirty="0">
              <a:sym typeface="+mn-ea"/>
            </a:endParaRPr>
          </a:p>
        </p:txBody>
      </p:sp>
      <p:sp>
        <p:nvSpPr>
          <p:cNvPr id="4" name="日期占位符 3"/>
          <p:cNvSpPr>
            <a:spLocks noGrp="1"/>
          </p:cNvSpPr>
          <p:nvPr>
            <p:ph type="dt" sz="half" idx="10"/>
            <p:custDataLst>
              <p:tags r:id="rId96"/>
            </p:custDataLst>
          </p:nvPr>
        </p:nvSpPr>
        <p:spPr>
          <a:xfrm>
            <a:off x="612000" y="6314400"/>
            <a:ext cx="2700000" cy="316800"/>
          </a:xfrm>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97"/>
            </p:custDataLst>
          </p:nvPr>
        </p:nvSpPr>
        <p:spPr>
          <a:xfrm>
            <a:off x="4116000" y="6314400"/>
            <a:ext cx="3960000" cy="316800"/>
          </a:xfrm>
        </p:spPr>
        <p:txBody>
          <a:bodyPr/>
          <a:lstStyle/>
          <a:p>
            <a:endParaRPr lang="zh-CN" altLang="en-US" dirty="0"/>
          </a:p>
        </p:txBody>
      </p:sp>
      <p:sp>
        <p:nvSpPr>
          <p:cNvPr id="6" name="灯片编号占位符 5"/>
          <p:cNvSpPr>
            <a:spLocks noGrp="1"/>
          </p:cNvSpPr>
          <p:nvPr>
            <p:ph type="sldNum" sz="quarter" idx="12"/>
            <p:custDataLst>
              <p:tags r:id="rId98"/>
            </p:custDataLst>
          </p:nvPr>
        </p:nvSpPr>
        <p:spPr>
          <a:xfrm>
            <a:off x="8877600" y="6314400"/>
            <a:ext cx="2700000" cy="316800"/>
          </a:xfrm>
        </p:spPr>
        <p:txBody>
          <a:bodyPr/>
          <a:lstStyle/>
          <a:p>
            <a:fld id="{49AE70B2-8BF9-45C0-BB95-33D1B9D3A854}" type="slidenum">
              <a:rPr lang="zh-CN" altLang="en-US" smtClean="0"/>
            </a:fld>
            <a:endParaRPr lang="zh-CN" altLang="en-US" dirty="0"/>
          </a:p>
        </p:txBody>
      </p:sp>
      <p:pic>
        <p:nvPicPr>
          <p:cNvPr id="2" name="图片 1"/>
          <p:cNvPicPr>
            <a:picLocks noChangeAspect="1"/>
          </p:cNvPicPr>
          <p:nvPr userDrawn="1">
            <p:custDataLst>
              <p:tags r:id="rId99"/>
            </p:custDataLst>
          </p:nvPr>
        </p:nvPicPr>
        <p:blipFill>
          <a:blip r:embed="rId100"/>
          <a:stretch>
            <a:fillRect/>
          </a:stretch>
        </p:blipFill>
        <p:spPr>
          <a:xfrm>
            <a:off x="9447530" y="0"/>
            <a:ext cx="2744470" cy="425450"/>
          </a:xfrm>
          <a:prstGeom prst="rect">
            <a:avLst/>
          </a:prstGeom>
        </p:spPr>
      </p:pic>
    </p:spTree>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showMasterSp="0">
  <p:cSld name="标题和两栏">
    <p:spTree>
      <p:nvGrpSpPr>
        <p:cNvPr id="1" name=""/>
        <p:cNvGrpSpPr/>
        <p:nvPr/>
      </p:nvGrpSpPr>
      <p:grpSpPr>
        <a:xfrm>
          <a:off x="0" y="0"/>
          <a:ext cx="0" cy="0"/>
          <a:chOff x="0" y="0"/>
          <a:chExt cx="0" cy="0"/>
        </a:xfrm>
      </p:grpSpPr>
      <p:sp>
        <p:nvSpPr>
          <p:cNvPr id="34" name="矩形 33"/>
          <p:cNvSpPr/>
          <p:nvPr>
            <p:custDataLst>
              <p:tags r:id="rId2"/>
            </p:custDataLst>
          </p:nvPr>
        </p:nvSpPr>
        <p:spPr>
          <a:xfrm>
            <a:off x="-5715" y="0"/>
            <a:ext cx="12190730" cy="6861175"/>
          </a:xfrm>
          <a:prstGeom prst="rect">
            <a:avLst/>
          </a:prstGeom>
          <a:solidFill>
            <a:schemeClr val="accent3">
              <a:lumMod val="20000"/>
              <a:lumOff val="80000"/>
              <a:alpha val="50000"/>
            </a:schemeClr>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normAutofit/>
          </a:bodyPr>
          <a:lstStyle/>
          <a:p>
            <a:pPr algn="ctr"/>
            <a:endParaRPr lang="zh-CN" altLang="en-US">
              <a:solidFill>
                <a:schemeClr val="lt1"/>
              </a:solidFill>
              <a:cs typeface="微软雅黑" panose="020B0503020204020204" charset="-122"/>
            </a:endParaRPr>
          </a:p>
        </p:txBody>
      </p:sp>
      <p:sp>
        <p:nvSpPr>
          <p:cNvPr id="54" name="任意多边形: 形状 2"/>
          <p:cNvSpPr/>
          <p:nvPr>
            <p:custDataLst>
              <p:tags r:id="rId3"/>
            </p:custDataLst>
          </p:nvPr>
        </p:nvSpPr>
        <p:spPr>
          <a:xfrm>
            <a:off x="18732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55" name="任意多边形: 形状 3"/>
          <p:cNvSpPr/>
          <p:nvPr>
            <p:custDataLst>
              <p:tags r:id="rId4"/>
            </p:custDataLst>
          </p:nvPr>
        </p:nvSpPr>
        <p:spPr>
          <a:xfrm>
            <a:off x="49022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56" name="任意多边形: 形状 4"/>
          <p:cNvSpPr/>
          <p:nvPr>
            <p:custDataLst>
              <p:tags r:id="rId5"/>
            </p:custDataLst>
          </p:nvPr>
        </p:nvSpPr>
        <p:spPr>
          <a:xfrm>
            <a:off x="79248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57" name="任意多边形: 形状 5"/>
          <p:cNvSpPr/>
          <p:nvPr>
            <p:custDataLst>
              <p:tags r:id="rId6"/>
            </p:custDataLst>
          </p:nvPr>
        </p:nvSpPr>
        <p:spPr>
          <a:xfrm>
            <a:off x="109537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58" name="任意多边形: 形状 6"/>
          <p:cNvSpPr/>
          <p:nvPr>
            <p:custDataLst>
              <p:tags r:id="rId7"/>
            </p:custDataLst>
          </p:nvPr>
        </p:nvSpPr>
        <p:spPr>
          <a:xfrm>
            <a:off x="139763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59" name="任意多边形: 形状 7"/>
          <p:cNvSpPr/>
          <p:nvPr>
            <p:custDataLst>
              <p:tags r:id="rId8"/>
            </p:custDataLst>
          </p:nvPr>
        </p:nvSpPr>
        <p:spPr>
          <a:xfrm>
            <a:off x="170053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60" name="任意多边形: 形状 8"/>
          <p:cNvSpPr/>
          <p:nvPr>
            <p:custDataLst>
              <p:tags r:id="rId9"/>
            </p:custDataLst>
          </p:nvPr>
        </p:nvSpPr>
        <p:spPr>
          <a:xfrm>
            <a:off x="200342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61" name="任意多边形: 形状 9"/>
          <p:cNvSpPr/>
          <p:nvPr>
            <p:custDataLst>
              <p:tags r:id="rId10"/>
            </p:custDataLst>
          </p:nvPr>
        </p:nvSpPr>
        <p:spPr>
          <a:xfrm>
            <a:off x="230568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62" name="任意多边形: 形状 10"/>
          <p:cNvSpPr/>
          <p:nvPr>
            <p:custDataLst>
              <p:tags r:id="rId11"/>
            </p:custDataLst>
          </p:nvPr>
        </p:nvSpPr>
        <p:spPr>
          <a:xfrm>
            <a:off x="260858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63" name="任意多边形: 形状 11"/>
          <p:cNvSpPr/>
          <p:nvPr>
            <p:custDataLst>
              <p:tags r:id="rId12"/>
            </p:custDataLst>
          </p:nvPr>
        </p:nvSpPr>
        <p:spPr>
          <a:xfrm>
            <a:off x="291084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64" name="任意多边形: 形状 12"/>
          <p:cNvSpPr/>
          <p:nvPr>
            <p:custDataLst>
              <p:tags r:id="rId13"/>
            </p:custDataLst>
          </p:nvPr>
        </p:nvSpPr>
        <p:spPr>
          <a:xfrm>
            <a:off x="321373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65" name="任意多边形: 形状 13"/>
          <p:cNvSpPr/>
          <p:nvPr>
            <p:custDataLst>
              <p:tags r:id="rId14"/>
            </p:custDataLst>
          </p:nvPr>
        </p:nvSpPr>
        <p:spPr>
          <a:xfrm>
            <a:off x="351663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66" name="任意多边形: 形状 14"/>
          <p:cNvSpPr/>
          <p:nvPr>
            <p:custDataLst>
              <p:tags r:id="rId15"/>
            </p:custDataLst>
          </p:nvPr>
        </p:nvSpPr>
        <p:spPr>
          <a:xfrm>
            <a:off x="381889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67" name="任意多边形: 形状 15"/>
          <p:cNvSpPr/>
          <p:nvPr>
            <p:custDataLst>
              <p:tags r:id="rId16"/>
            </p:custDataLst>
          </p:nvPr>
        </p:nvSpPr>
        <p:spPr>
          <a:xfrm>
            <a:off x="412178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68" name="任意多边形: 形状 16"/>
          <p:cNvSpPr/>
          <p:nvPr>
            <p:custDataLst>
              <p:tags r:id="rId17"/>
            </p:custDataLst>
          </p:nvPr>
        </p:nvSpPr>
        <p:spPr>
          <a:xfrm>
            <a:off x="442404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69" name="任意多边形: 形状 17"/>
          <p:cNvSpPr/>
          <p:nvPr>
            <p:custDataLst>
              <p:tags r:id="rId18"/>
            </p:custDataLst>
          </p:nvPr>
        </p:nvSpPr>
        <p:spPr>
          <a:xfrm>
            <a:off x="472694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70" name="任意多边形: 形状 18"/>
          <p:cNvSpPr/>
          <p:nvPr>
            <p:custDataLst>
              <p:tags r:id="rId19"/>
            </p:custDataLst>
          </p:nvPr>
        </p:nvSpPr>
        <p:spPr>
          <a:xfrm>
            <a:off x="502983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71" name="任意多边形: 形状 19"/>
          <p:cNvSpPr/>
          <p:nvPr>
            <p:custDataLst>
              <p:tags r:id="rId20"/>
            </p:custDataLst>
          </p:nvPr>
        </p:nvSpPr>
        <p:spPr>
          <a:xfrm>
            <a:off x="533209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72" name="任意多边形: 形状 20"/>
          <p:cNvSpPr/>
          <p:nvPr>
            <p:custDataLst>
              <p:tags r:id="rId21"/>
            </p:custDataLst>
          </p:nvPr>
        </p:nvSpPr>
        <p:spPr>
          <a:xfrm>
            <a:off x="563499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73" name="任意多边形: 形状 21"/>
          <p:cNvSpPr/>
          <p:nvPr>
            <p:custDataLst>
              <p:tags r:id="rId22"/>
            </p:custDataLst>
          </p:nvPr>
        </p:nvSpPr>
        <p:spPr>
          <a:xfrm>
            <a:off x="593788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74" name="任意多边形: 形状 22"/>
          <p:cNvSpPr/>
          <p:nvPr>
            <p:custDataLst>
              <p:tags r:id="rId23"/>
            </p:custDataLst>
          </p:nvPr>
        </p:nvSpPr>
        <p:spPr>
          <a:xfrm>
            <a:off x="624014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75" name="任意多边形: 形状 23"/>
          <p:cNvSpPr/>
          <p:nvPr>
            <p:custDataLst>
              <p:tags r:id="rId24"/>
            </p:custDataLst>
          </p:nvPr>
        </p:nvSpPr>
        <p:spPr>
          <a:xfrm>
            <a:off x="654304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77" name="任意多边形: 形状 24"/>
          <p:cNvSpPr/>
          <p:nvPr>
            <p:custDataLst>
              <p:tags r:id="rId25"/>
            </p:custDataLst>
          </p:nvPr>
        </p:nvSpPr>
        <p:spPr>
          <a:xfrm>
            <a:off x="684530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87" name="任意多边形: 形状 25"/>
          <p:cNvSpPr/>
          <p:nvPr>
            <p:custDataLst>
              <p:tags r:id="rId26"/>
            </p:custDataLst>
          </p:nvPr>
        </p:nvSpPr>
        <p:spPr>
          <a:xfrm>
            <a:off x="714819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88" name="任意多边形: 形状 26"/>
          <p:cNvSpPr/>
          <p:nvPr>
            <p:custDataLst>
              <p:tags r:id="rId27"/>
            </p:custDataLst>
          </p:nvPr>
        </p:nvSpPr>
        <p:spPr>
          <a:xfrm>
            <a:off x="745109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00" name="任意多边形: 形状 27"/>
          <p:cNvSpPr/>
          <p:nvPr>
            <p:custDataLst>
              <p:tags r:id="rId28"/>
            </p:custDataLst>
          </p:nvPr>
        </p:nvSpPr>
        <p:spPr>
          <a:xfrm>
            <a:off x="775335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01" name="任意多边形: 形状 28"/>
          <p:cNvSpPr/>
          <p:nvPr>
            <p:custDataLst>
              <p:tags r:id="rId29"/>
            </p:custDataLst>
          </p:nvPr>
        </p:nvSpPr>
        <p:spPr>
          <a:xfrm>
            <a:off x="805878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03" name="任意多边形: 形状 29"/>
          <p:cNvSpPr/>
          <p:nvPr>
            <p:custDataLst>
              <p:tags r:id="rId30"/>
            </p:custDataLst>
          </p:nvPr>
        </p:nvSpPr>
        <p:spPr>
          <a:xfrm>
            <a:off x="836104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04" name="任意多边形: 形状 30"/>
          <p:cNvSpPr/>
          <p:nvPr>
            <p:custDataLst>
              <p:tags r:id="rId31"/>
            </p:custDataLst>
          </p:nvPr>
        </p:nvSpPr>
        <p:spPr>
          <a:xfrm>
            <a:off x="866394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05" name="任意多边形: 形状 31"/>
          <p:cNvSpPr/>
          <p:nvPr>
            <p:custDataLst>
              <p:tags r:id="rId32"/>
            </p:custDataLst>
          </p:nvPr>
        </p:nvSpPr>
        <p:spPr>
          <a:xfrm>
            <a:off x="896683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06" name="任意多边形: 形状 32"/>
          <p:cNvSpPr/>
          <p:nvPr>
            <p:custDataLst>
              <p:tags r:id="rId33"/>
            </p:custDataLst>
          </p:nvPr>
        </p:nvSpPr>
        <p:spPr>
          <a:xfrm>
            <a:off x="926909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07" name="任意多边形: 形状 33"/>
          <p:cNvSpPr/>
          <p:nvPr>
            <p:custDataLst>
              <p:tags r:id="rId34"/>
            </p:custDataLst>
          </p:nvPr>
        </p:nvSpPr>
        <p:spPr>
          <a:xfrm>
            <a:off x="957199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08" name="任意多边形: 形状 34"/>
          <p:cNvSpPr/>
          <p:nvPr>
            <p:custDataLst>
              <p:tags r:id="rId35"/>
            </p:custDataLst>
          </p:nvPr>
        </p:nvSpPr>
        <p:spPr>
          <a:xfrm>
            <a:off x="987425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09" name="任意多边形: 形状 35"/>
          <p:cNvSpPr/>
          <p:nvPr>
            <p:custDataLst>
              <p:tags r:id="rId36"/>
            </p:custDataLst>
          </p:nvPr>
        </p:nvSpPr>
        <p:spPr>
          <a:xfrm>
            <a:off x="1017714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10" name="任意多边形: 形状 36"/>
          <p:cNvSpPr/>
          <p:nvPr>
            <p:custDataLst>
              <p:tags r:id="rId37"/>
            </p:custDataLst>
          </p:nvPr>
        </p:nvSpPr>
        <p:spPr>
          <a:xfrm>
            <a:off x="1048004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11" name="任意多边形: 形状 37"/>
          <p:cNvSpPr/>
          <p:nvPr>
            <p:custDataLst>
              <p:tags r:id="rId38"/>
            </p:custDataLst>
          </p:nvPr>
        </p:nvSpPr>
        <p:spPr>
          <a:xfrm>
            <a:off x="1078230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12" name="任意多边形: 形状 38"/>
          <p:cNvSpPr/>
          <p:nvPr>
            <p:custDataLst>
              <p:tags r:id="rId39"/>
            </p:custDataLst>
          </p:nvPr>
        </p:nvSpPr>
        <p:spPr>
          <a:xfrm>
            <a:off x="1108519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13" name="任意多边形: 形状 39"/>
          <p:cNvSpPr/>
          <p:nvPr>
            <p:custDataLst>
              <p:tags r:id="rId40"/>
            </p:custDataLst>
          </p:nvPr>
        </p:nvSpPr>
        <p:spPr>
          <a:xfrm>
            <a:off x="1138809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14" name="任意多边形: 形状 40"/>
          <p:cNvSpPr/>
          <p:nvPr>
            <p:custDataLst>
              <p:tags r:id="rId41"/>
            </p:custDataLst>
          </p:nvPr>
        </p:nvSpPr>
        <p:spPr>
          <a:xfrm>
            <a:off x="1168781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15" name="任意多边形: 形状 41"/>
          <p:cNvSpPr/>
          <p:nvPr>
            <p:custDataLst>
              <p:tags r:id="rId42"/>
            </p:custDataLst>
          </p:nvPr>
        </p:nvSpPr>
        <p:spPr>
          <a:xfrm>
            <a:off x="1199070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pic>
        <p:nvPicPr>
          <p:cNvPr id="120" name="图片 119" descr="资源 2@4x-8"/>
          <p:cNvPicPr>
            <a:picLocks noChangeAspect="1"/>
          </p:cNvPicPr>
          <p:nvPr>
            <p:custDataLst>
              <p:tags r:id="rId43"/>
            </p:custDataLst>
          </p:nvPr>
        </p:nvPicPr>
        <p:blipFill>
          <a:blip r:embed="rId44"/>
          <a:stretch>
            <a:fillRect/>
          </a:stretch>
        </p:blipFill>
        <p:spPr>
          <a:xfrm>
            <a:off x="4080510" y="0"/>
            <a:ext cx="1064260" cy="1348105"/>
          </a:xfrm>
          <a:prstGeom prst="rect">
            <a:avLst/>
          </a:prstGeom>
        </p:spPr>
      </p:pic>
      <p:pic>
        <p:nvPicPr>
          <p:cNvPr id="121" name="图片 120" descr="资源 3@4x-8"/>
          <p:cNvPicPr>
            <a:picLocks noChangeAspect="1"/>
          </p:cNvPicPr>
          <p:nvPr>
            <p:custDataLst>
              <p:tags r:id="rId45"/>
            </p:custDataLst>
          </p:nvPr>
        </p:nvPicPr>
        <p:blipFill>
          <a:blip r:embed="rId46"/>
          <a:stretch>
            <a:fillRect/>
          </a:stretch>
        </p:blipFill>
        <p:spPr>
          <a:xfrm>
            <a:off x="7215505" y="0"/>
            <a:ext cx="4989830" cy="2374900"/>
          </a:xfrm>
          <a:prstGeom prst="rect">
            <a:avLst/>
          </a:prstGeom>
        </p:spPr>
      </p:pic>
      <p:pic>
        <p:nvPicPr>
          <p:cNvPr id="122" name="图片 121" descr="资源 4@4x-8"/>
          <p:cNvPicPr>
            <a:picLocks noChangeAspect="1"/>
          </p:cNvPicPr>
          <p:nvPr>
            <p:custDataLst>
              <p:tags r:id="rId47"/>
            </p:custDataLst>
          </p:nvPr>
        </p:nvPicPr>
        <p:blipFill>
          <a:blip r:embed="rId48"/>
          <a:stretch>
            <a:fillRect/>
          </a:stretch>
        </p:blipFill>
        <p:spPr>
          <a:xfrm>
            <a:off x="1905" y="-9525"/>
            <a:ext cx="3096260" cy="2460625"/>
          </a:xfrm>
          <a:prstGeom prst="rect">
            <a:avLst/>
          </a:prstGeom>
        </p:spPr>
      </p:pic>
      <p:pic>
        <p:nvPicPr>
          <p:cNvPr id="126" name="图片 125" descr="资源 5@4x-8"/>
          <p:cNvPicPr>
            <a:picLocks noChangeAspect="1"/>
          </p:cNvPicPr>
          <p:nvPr>
            <p:custDataLst>
              <p:tags r:id="rId49"/>
            </p:custDataLst>
          </p:nvPr>
        </p:nvPicPr>
        <p:blipFill>
          <a:blip r:embed="rId50"/>
          <a:stretch>
            <a:fillRect/>
          </a:stretch>
        </p:blipFill>
        <p:spPr>
          <a:xfrm>
            <a:off x="5688965" y="142240"/>
            <a:ext cx="1162685" cy="2600960"/>
          </a:xfrm>
          <a:prstGeom prst="rect">
            <a:avLst/>
          </a:prstGeom>
        </p:spPr>
      </p:pic>
      <p:pic>
        <p:nvPicPr>
          <p:cNvPr id="127" name="图片 126" descr="资源 6@4x-8"/>
          <p:cNvPicPr>
            <a:picLocks noChangeAspect="1"/>
          </p:cNvPicPr>
          <p:nvPr>
            <p:custDataLst>
              <p:tags r:id="rId51"/>
            </p:custDataLst>
          </p:nvPr>
        </p:nvPicPr>
        <p:blipFill>
          <a:blip r:embed="rId52"/>
          <a:stretch>
            <a:fillRect/>
          </a:stretch>
        </p:blipFill>
        <p:spPr>
          <a:xfrm>
            <a:off x="7169150" y="55880"/>
            <a:ext cx="1387475" cy="2757170"/>
          </a:xfrm>
          <a:prstGeom prst="rect">
            <a:avLst/>
          </a:prstGeom>
        </p:spPr>
      </p:pic>
      <p:pic>
        <p:nvPicPr>
          <p:cNvPr id="128" name="图片 127" descr="资源 7@4x-8"/>
          <p:cNvPicPr>
            <a:picLocks noChangeAspect="1"/>
          </p:cNvPicPr>
          <p:nvPr>
            <p:custDataLst>
              <p:tags r:id="rId53"/>
            </p:custDataLst>
          </p:nvPr>
        </p:nvPicPr>
        <p:blipFill>
          <a:blip r:embed="rId54"/>
          <a:srcRect l="48995" b="-6400"/>
          <a:stretch>
            <a:fillRect/>
          </a:stretch>
        </p:blipFill>
        <p:spPr>
          <a:xfrm>
            <a:off x="-5715" y="2753360"/>
            <a:ext cx="886460" cy="675640"/>
          </a:xfrm>
          <a:prstGeom prst="rect">
            <a:avLst/>
          </a:prstGeom>
        </p:spPr>
      </p:pic>
      <p:sp>
        <p:nvSpPr>
          <p:cNvPr id="129" name="圆角矩形 128"/>
          <p:cNvSpPr/>
          <p:nvPr>
            <p:custDataLst>
              <p:tags r:id="rId55"/>
            </p:custDataLst>
          </p:nvPr>
        </p:nvSpPr>
        <p:spPr>
          <a:xfrm>
            <a:off x="316230" y="344170"/>
            <a:ext cx="11481435" cy="6159500"/>
          </a:xfrm>
          <a:prstGeom prst="roundRect">
            <a:avLst>
              <a:gd name="adj" fmla="val 5462"/>
            </a:avLst>
          </a:prstGeom>
          <a:solidFill>
            <a:schemeClr val="bg1"/>
          </a:solidFill>
          <a:ln>
            <a:noFill/>
          </a:ln>
          <a:effectLst>
            <a:outerShdw blurRad="254000" algn="ctr" rotWithShape="0">
              <a:schemeClr val="accent2">
                <a:lumMod val="75000"/>
                <a:alpha val="10000"/>
              </a:schemeClr>
            </a:outerShdw>
          </a:effectLst>
        </p:spPr>
        <p:style>
          <a:lnRef idx="2">
            <a:schemeClr val="accent1">
              <a:lumMod val="75000"/>
            </a:schemeClr>
          </a:lnRef>
          <a:fillRef idx="1">
            <a:schemeClr val="accent1"/>
          </a:fillRef>
          <a:effectRef idx="0">
            <a:srgbClr val="FFFFFF"/>
          </a:effectRef>
          <a:fontRef idx="minor">
            <a:schemeClr val="lt1"/>
          </a:fontRef>
        </p:style>
        <p:txBody>
          <a:bodyPr rtlCol="0" anchor="ctr">
            <a:normAutofit/>
          </a:bodyPr>
          <a:lstStyle/>
          <a:p>
            <a:pPr algn="ctr"/>
            <a:endParaRPr lang="zh-CN" altLang="en-US">
              <a:cs typeface="微软雅黑" panose="020B0503020204020204" charset="-122"/>
            </a:endParaRPr>
          </a:p>
        </p:txBody>
      </p:sp>
      <p:sp>
        <p:nvSpPr>
          <p:cNvPr id="132" name="任意多边形: 形状 23"/>
          <p:cNvSpPr/>
          <p:nvPr>
            <p:custDataLst>
              <p:tags r:id="rId56"/>
            </p:custDataLst>
          </p:nvPr>
        </p:nvSpPr>
        <p:spPr>
          <a:xfrm>
            <a:off x="669290" y="6603365"/>
            <a:ext cx="929005" cy="53340"/>
          </a:xfrm>
          <a:custGeom>
            <a:avLst/>
            <a:gdLst>
              <a:gd name="connsiteX0" fmla="*/ 1243940 w 1280540"/>
              <a:gd name="connsiteY0" fmla="*/ 73274 h 73837"/>
              <a:gd name="connsiteX1" fmla="*/ 36602 w 1280540"/>
              <a:gd name="connsiteY1" fmla="*/ 73274 h 73837"/>
              <a:gd name="connsiteX2" fmla="*/ 0 w 1280540"/>
              <a:gd name="connsiteY2" fmla="*/ 36355 h 73837"/>
              <a:gd name="connsiteX3" fmla="*/ 0 w 1280540"/>
              <a:gd name="connsiteY3" fmla="*/ 36355 h 73837"/>
              <a:gd name="connsiteX4" fmla="*/ 36602 w 1280540"/>
              <a:gd name="connsiteY4" fmla="*/ -563 h 73837"/>
              <a:gd name="connsiteX5" fmla="*/ 1243940 w 1280540"/>
              <a:gd name="connsiteY5" fmla="*/ -563 h 73837"/>
              <a:gd name="connsiteX6" fmla="*/ 1280541 w 1280540"/>
              <a:gd name="connsiteY6" fmla="*/ 36355 h 73837"/>
              <a:gd name="connsiteX7" fmla="*/ 1280541 w 1280540"/>
              <a:gd name="connsiteY7" fmla="*/ 36355 h 73837"/>
              <a:gd name="connsiteX8" fmla="*/ 1243940 w 1280540"/>
              <a:gd name="connsiteY8" fmla="*/ 73274 h 738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80540" h="73837">
                <a:moveTo>
                  <a:pt x="1243940" y="73274"/>
                </a:moveTo>
                <a:lnTo>
                  <a:pt x="36602" y="73274"/>
                </a:lnTo>
                <a:cubicBezTo>
                  <a:pt x="16335" y="73084"/>
                  <a:pt x="0" y="56591"/>
                  <a:pt x="0" y="36355"/>
                </a:cubicBezTo>
                <a:lnTo>
                  <a:pt x="0" y="36355"/>
                </a:lnTo>
                <a:cubicBezTo>
                  <a:pt x="0" y="16120"/>
                  <a:pt x="16335" y="-373"/>
                  <a:pt x="36602" y="-563"/>
                </a:cubicBezTo>
                <a:lnTo>
                  <a:pt x="1243940" y="-563"/>
                </a:lnTo>
                <a:cubicBezTo>
                  <a:pt x="1264219" y="-436"/>
                  <a:pt x="1280579" y="16057"/>
                  <a:pt x="1280541" y="36355"/>
                </a:cubicBezTo>
                <a:lnTo>
                  <a:pt x="1280541" y="36355"/>
                </a:lnTo>
                <a:cubicBezTo>
                  <a:pt x="1280579" y="56655"/>
                  <a:pt x="1264219" y="73147"/>
                  <a:pt x="1243940" y="73274"/>
                </a:cubicBezTo>
                <a:close/>
              </a:path>
            </a:pathLst>
          </a:custGeom>
          <a:gradFill>
            <a:gsLst>
              <a:gs pos="0">
                <a:schemeClr val="accent2"/>
              </a:gs>
              <a:gs pos="50000">
                <a:schemeClr val="accent3"/>
              </a:gs>
              <a:gs pos="100000">
                <a:schemeClr val="accent3">
                  <a:lumMod val="60000"/>
                  <a:lumOff val="40000"/>
                </a:schemeClr>
              </a:gs>
            </a:gsLst>
            <a:lin ang="5400000" scaled="1"/>
          </a:gradFill>
          <a:ln w="6343" cap="flat">
            <a:noFill/>
            <a:prstDash val="solid"/>
            <a:miter/>
          </a:ln>
        </p:spPr>
        <p:txBody>
          <a:bodyPr rtlCol="0" anchor="ctr">
            <a:normAutofit fontScale="25000" lnSpcReduction="20000"/>
          </a:bodyPr>
          <a:lstStyle/>
          <a:p>
            <a:endParaRPr lang="zh-CN" altLang="en-US">
              <a:cs typeface="微软雅黑" panose="020B0503020204020204" charset="-122"/>
            </a:endParaRPr>
          </a:p>
        </p:txBody>
      </p:sp>
      <p:sp>
        <p:nvSpPr>
          <p:cNvPr id="133" name="任意多边形: 形状 25"/>
          <p:cNvSpPr/>
          <p:nvPr>
            <p:custDataLst>
              <p:tags r:id="rId57"/>
            </p:custDataLst>
          </p:nvPr>
        </p:nvSpPr>
        <p:spPr>
          <a:xfrm>
            <a:off x="1270" y="5463540"/>
            <a:ext cx="3063875" cy="1396365"/>
          </a:xfrm>
          <a:custGeom>
            <a:avLst/>
            <a:gdLst>
              <a:gd name="connsiteX0" fmla="*/ 3551031 w 4225079"/>
              <a:gd name="connsiteY0" fmla="*/ 1921041 h 1925663"/>
              <a:gd name="connsiteX1" fmla="*/ 4225080 w 4225079"/>
              <a:gd name="connsiteY1" fmla="*/ 1921041 h 1925663"/>
              <a:gd name="connsiteX2" fmla="*/ 4130564 w 4225079"/>
              <a:gd name="connsiteY2" fmla="*/ 1813203 h 1925663"/>
              <a:gd name="connsiteX3" fmla="*/ 3274586 w 4225079"/>
              <a:gd name="connsiteY3" fmla="*/ 1345187 h 1925663"/>
              <a:gd name="connsiteX4" fmla="*/ 2779802 w 4225079"/>
              <a:gd name="connsiteY4" fmla="*/ 1528195 h 1925663"/>
              <a:gd name="connsiteX5" fmla="*/ 2424064 w 4225079"/>
              <a:gd name="connsiteY5" fmla="*/ 1260757 h 1925663"/>
              <a:gd name="connsiteX6" fmla="*/ 2424064 w 4225079"/>
              <a:gd name="connsiteY6" fmla="*/ 1260757 h 1925663"/>
              <a:gd name="connsiteX7" fmla="*/ 1306739 w 4225079"/>
              <a:gd name="connsiteY7" fmla="*/ 1168968 h 1925663"/>
              <a:gd name="connsiteX8" fmla="*/ 1127856 w 4225079"/>
              <a:gd name="connsiteY8" fmla="*/ 883516 h 1925663"/>
              <a:gd name="connsiteX9" fmla="*/ 0 w 4225079"/>
              <a:gd name="connsiteY9" fmla="*/ -563 h 1925663"/>
              <a:gd name="connsiteX10" fmla="*/ 0 w 4225079"/>
              <a:gd name="connsiteY10" fmla="*/ 1921041 h 1925663"/>
              <a:gd name="connsiteX11" fmla="*/ 1505097 w 4225079"/>
              <a:gd name="connsiteY11" fmla="*/ 1921041 h 1925663"/>
              <a:gd name="connsiteX12" fmla="*/ 3551031 w 4225079"/>
              <a:gd name="connsiteY12" fmla="*/ 1921041 h 19256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225079" h="1925663">
                <a:moveTo>
                  <a:pt x="3551031" y="1921041"/>
                </a:moveTo>
                <a:cubicBezTo>
                  <a:pt x="3840671" y="1921041"/>
                  <a:pt x="3967919" y="1926813"/>
                  <a:pt x="4225080" y="1921041"/>
                </a:cubicBezTo>
                <a:cubicBezTo>
                  <a:pt x="4121683" y="1782438"/>
                  <a:pt x="4130564" y="1813203"/>
                  <a:pt x="4130564" y="1813203"/>
                </a:cubicBezTo>
                <a:cubicBezTo>
                  <a:pt x="3896620" y="1584143"/>
                  <a:pt x="3601588" y="1319687"/>
                  <a:pt x="3274586" y="1345187"/>
                </a:cubicBezTo>
                <a:cubicBezTo>
                  <a:pt x="3099382" y="1358889"/>
                  <a:pt x="2954943" y="1555598"/>
                  <a:pt x="2779802" y="1528195"/>
                </a:cubicBezTo>
                <a:cubicBezTo>
                  <a:pt x="2639930" y="1506373"/>
                  <a:pt x="2539641" y="1337893"/>
                  <a:pt x="2424064" y="1260757"/>
                </a:cubicBezTo>
                <a:lnTo>
                  <a:pt x="2424064" y="1260757"/>
                </a:lnTo>
                <a:cubicBezTo>
                  <a:pt x="2045173" y="1007592"/>
                  <a:pt x="1627778" y="1415028"/>
                  <a:pt x="1306739" y="1168968"/>
                </a:cubicBezTo>
                <a:cubicBezTo>
                  <a:pt x="1233283" y="1112702"/>
                  <a:pt x="1171561" y="1022690"/>
                  <a:pt x="1127856" y="883516"/>
                </a:cubicBezTo>
                <a:cubicBezTo>
                  <a:pt x="888773" y="123577"/>
                  <a:pt x="0" y="-563"/>
                  <a:pt x="0" y="-563"/>
                </a:cubicBezTo>
                <a:lnTo>
                  <a:pt x="0" y="1921041"/>
                </a:lnTo>
                <a:lnTo>
                  <a:pt x="1505097" y="1921041"/>
                </a:lnTo>
                <a:cubicBezTo>
                  <a:pt x="2180542" y="1930175"/>
                  <a:pt x="2875587" y="1921041"/>
                  <a:pt x="3551031" y="1921041"/>
                </a:cubicBezTo>
                <a:close/>
              </a:path>
            </a:pathLst>
          </a:custGeom>
          <a:solidFill>
            <a:schemeClr val="accent1"/>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134" name="任意多边形: 形状 26"/>
          <p:cNvSpPr/>
          <p:nvPr>
            <p:custDataLst>
              <p:tags r:id="rId58"/>
            </p:custDataLst>
          </p:nvPr>
        </p:nvSpPr>
        <p:spPr>
          <a:xfrm>
            <a:off x="0" y="6440170"/>
            <a:ext cx="2010410" cy="419735"/>
          </a:xfrm>
          <a:custGeom>
            <a:avLst/>
            <a:gdLst>
              <a:gd name="connsiteX0" fmla="*/ 2772317 w 2772316"/>
              <a:gd name="connsiteY0" fmla="*/ 575036 h 578898"/>
              <a:gd name="connsiteX1" fmla="*/ 2041367 w 2772316"/>
              <a:gd name="connsiteY1" fmla="*/ 232049 h 578898"/>
              <a:gd name="connsiteX2" fmla="*/ 1546583 w 2772316"/>
              <a:gd name="connsiteY2" fmla="*/ 415056 h 578898"/>
              <a:gd name="connsiteX3" fmla="*/ 1190845 w 2772316"/>
              <a:gd name="connsiteY3" fmla="*/ 147619 h 578898"/>
              <a:gd name="connsiteX4" fmla="*/ 1190845 w 2772316"/>
              <a:gd name="connsiteY4" fmla="*/ 147619 h 578898"/>
              <a:gd name="connsiteX5" fmla="*/ 73393 w 2772316"/>
              <a:gd name="connsiteY5" fmla="*/ 55703 h 578898"/>
              <a:gd name="connsiteX6" fmla="*/ 0 w 2772316"/>
              <a:gd name="connsiteY6" fmla="*/ -563 h 578898"/>
              <a:gd name="connsiteX7" fmla="*/ 1840 w 2772316"/>
              <a:gd name="connsiteY7" fmla="*/ 64964 h 578898"/>
              <a:gd name="connsiteX8" fmla="*/ 1840 w 2772316"/>
              <a:gd name="connsiteY8" fmla="*/ 574275 h 578898"/>
              <a:gd name="connsiteX9" fmla="*/ 266423 w 2772316"/>
              <a:gd name="connsiteY9" fmla="*/ 578335 h 578898"/>
              <a:gd name="connsiteX10" fmla="*/ 2208770 w 2772316"/>
              <a:gd name="connsiteY10" fmla="*/ 578335 h 5788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772316" h="578898">
                <a:moveTo>
                  <a:pt x="2772317" y="575036"/>
                </a:moveTo>
                <a:cubicBezTo>
                  <a:pt x="2538436" y="345977"/>
                  <a:pt x="2406112" y="224691"/>
                  <a:pt x="2041367" y="232049"/>
                </a:cubicBezTo>
                <a:cubicBezTo>
                  <a:pt x="1865656" y="235601"/>
                  <a:pt x="1721724" y="442459"/>
                  <a:pt x="1546583" y="415056"/>
                </a:cubicBezTo>
                <a:cubicBezTo>
                  <a:pt x="1407028" y="393235"/>
                  <a:pt x="1306422" y="224754"/>
                  <a:pt x="1190845" y="147619"/>
                </a:cubicBezTo>
                <a:lnTo>
                  <a:pt x="1190845" y="147619"/>
                </a:lnTo>
                <a:cubicBezTo>
                  <a:pt x="811955" y="-105673"/>
                  <a:pt x="394559" y="301509"/>
                  <a:pt x="73393" y="55703"/>
                </a:cubicBezTo>
                <a:cubicBezTo>
                  <a:pt x="0" y="-563"/>
                  <a:pt x="43960" y="41430"/>
                  <a:pt x="0" y="-563"/>
                </a:cubicBezTo>
                <a:lnTo>
                  <a:pt x="1840" y="64964"/>
                </a:lnTo>
                <a:lnTo>
                  <a:pt x="1840" y="574275"/>
                </a:lnTo>
                <a:lnTo>
                  <a:pt x="266423" y="578335"/>
                </a:lnTo>
                <a:cubicBezTo>
                  <a:pt x="945166" y="574275"/>
                  <a:pt x="1533896" y="578335"/>
                  <a:pt x="2208770" y="578335"/>
                </a:cubicBezTo>
              </a:path>
            </a:pathLst>
          </a:custGeom>
          <a:solidFill>
            <a:schemeClr val="accent4"/>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135" name="任意多边形: 形状 27"/>
          <p:cNvSpPr/>
          <p:nvPr>
            <p:custDataLst>
              <p:tags r:id="rId59"/>
            </p:custDataLst>
          </p:nvPr>
        </p:nvSpPr>
        <p:spPr>
          <a:xfrm>
            <a:off x="635" y="5380990"/>
            <a:ext cx="684530" cy="1477010"/>
          </a:xfrm>
          <a:custGeom>
            <a:avLst/>
            <a:gdLst>
              <a:gd name="connsiteX0" fmla="*/ 786179 w 944482"/>
              <a:gd name="connsiteY0" fmla="*/ 1442050 h 2037117"/>
              <a:gd name="connsiteX1" fmla="*/ 788145 w 944482"/>
              <a:gd name="connsiteY1" fmla="*/ 1195546 h 2037117"/>
              <a:gd name="connsiteX2" fmla="*/ 887736 w 944482"/>
              <a:gd name="connsiteY2" fmla="*/ 1067346 h 2037117"/>
              <a:gd name="connsiteX3" fmla="*/ 929222 w 944482"/>
              <a:gd name="connsiteY3" fmla="*/ 761785 h 2037117"/>
              <a:gd name="connsiteX4" fmla="*/ 794298 w 944482"/>
              <a:gd name="connsiteY4" fmla="*/ 456097 h 2037117"/>
              <a:gd name="connsiteX5" fmla="*/ 842381 w 944482"/>
              <a:gd name="connsiteY5" fmla="*/ 265097 h 2037117"/>
              <a:gd name="connsiteX6" fmla="*/ 579511 w 944482"/>
              <a:gd name="connsiteY6" fmla="*/ 514 h 2037117"/>
              <a:gd name="connsiteX7" fmla="*/ 311249 w 944482"/>
              <a:gd name="connsiteY7" fmla="*/ 290534 h 2037117"/>
              <a:gd name="connsiteX8" fmla="*/ 16789 w 944482"/>
              <a:gd name="connsiteY8" fmla="*/ 692325 h 2037117"/>
              <a:gd name="connsiteX9" fmla="*/ 867 w 944482"/>
              <a:gd name="connsiteY9" fmla="*/ 714907 h 2037117"/>
              <a:gd name="connsiteX10" fmla="*/ 867 w 944482"/>
              <a:gd name="connsiteY10" fmla="*/ 739266 h 2037117"/>
              <a:gd name="connsiteX11" fmla="*/ 169 w 944482"/>
              <a:gd name="connsiteY11" fmla="*/ 919482 h 2037117"/>
              <a:gd name="connsiteX12" fmla="*/ 803 w 944482"/>
              <a:gd name="connsiteY12" fmla="*/ 1033980 h 2037117"/>
              <a:gd name="connsiteX13" fmla="*/ 92085 w 944482"/>
              <a:gd name="connsiteY13" fmla="*/ 1407796 h 2037117"/>
              <a:gd name="connsiteX14" fmla="*/ 2516 w 944482"/>
              <a:gd name="connsiteY14" fmla="*/ 1587377 h 2037117"/>
              <a:gd name="connsiteX15" fmla="*/ 867 w 944482"/>
              <a:gd name="connsiteY15" fmla="*/ 1749514 h 2037117"/>
              <a:gd name="connsiteX16" fmla="*/ 1501 w 944482"/>
              <a:gd name="connsiteY16" fmla="*/ 1902453 h 2037117"/>
              <a:gd name="connsiteX17" fmla="*/ 867 w 944482"/>
              <a:gd name="connsiteY17" fmla="*/ 2034903 h 2037117"/>
              <a:gd name="connsiteX18" fmla="*/ 136425 w 944482"/>
              <a:gd name="connsiteY18" fmla="*/ 2034903 h 2037117"/>
              <a:gd name="connsiteX19" fmla="*/ 400564 w 944482"/>
              <a:gd name="connsiteY19" fmla="*/ 2034903 h 2037117"/>
              <a:gd name="connsiteX20" fmla="*/ 656266 w 944482"/>
              <a:gd name="connsiteY20" fmla="*/ 2034903 h 2037117"/>
              <a:gd name="connsiteX21" fmla="*/ 789921 w 944482"/>
              <a:gd name="connsiteY21" fmla="*/ 2034903 h 2037117"/>
              <a:gd name="connsiteX22" fmla="*/ 833817 w 944482"/>
              <a:gd name="connsiteY22" fmla="*/ 2034903 h 2037117"/>
              <a:gd name="connsiteX23" fmla="*/ 856019 w 944482"/>
              <a:gd name="connsiteY23" fmla="*/ 2034903 h 2037117"/>
              <a:gd name="connsiteX24" fmla="*/ 867057 w 944482"/>
              <a:gd name="connsiteY24" fmla="*/ 1657535 h 2037117"/>
              <a:gd name="connsiteX25" fmla="*/ 786179 w 944482"/>
              <a:gd name="connsiteY25" fmla="*/ 1442050 h 20371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944482" h="2037117">
                <a:moveTo>
                  <a:pt x="786179" y="1442050"/>
                </a:moveTo>
                <a:cubicBezTo>
                  <a:pt x="750592" y="1359205"/>
                  <a:pt x="738032" y="1273252"/>
                  <a:pt x="788145" y="1195546"/>
                </a:cubicBezTo>
                <a:cubicBezTo>
                  <a:pt x="817642" y="1149810"/>
                  <a:pt x="857922" y="1112701"/>
                  <a:pt x="887736" y="1067346"/>
                </a:cubicBezTo>
                <a:cubicBezTo>
                  <a:pt x="945144" y="980632"/>
                  <a:pt x="959036" y="864040"/>
                  <a:pt x="929222" y="761785"/>
                </a:cubicBezTo>
                <a:cubicBezTo>
                  <a:pt x="898266" y="655406"/>
                  <a:pt x="794235" y="571483"/>
                  <a:pt x="794298" y="456097"/>
                </a:cubicBezTo>
                <a:cubicBezTo>
                  <a:pt x="794298" y="389618"/>
                  <a:pt x="833183" y="330688"/>
                  <a:pt x="842381" y="265097"/>
                </a:cubicBezTo>
                <a:cubicBezTo>
                  <a:pt x="862617" y="120658"/>
                  <a:pt x="716782" y="-14012"/>
                  <a:pt x="579511" y="514"/>
                </a:cubicBezTo>
                <a:cubicBezTo>
                  <a:pt x="442240" y="15041"/>
                  <a:pt x="335481" y="146920"/>
                  <a:pt x="311249" y="290534"/>
                </a:cubicBezTo>
                <a:cubicBezTo>
                  <a:pt x="272744" y="518896"/>
                  <a:pt x="137313" y="527270"/>
                  <a:pt x="16789" y="692325"/>
                </a:cubicBezTo>
                <a:cubicBezTo>
                  <a:pt x="10944" y="699461"/>
                  <a:pt x="5623" y="707003"/>
                  <a:pt x="867" y="714907"/>
                </a:cubicBezTo>
                <a:cubicBezTo>
                  <a:pt x="867" y="719538"/>
                  <a:pt x="867" y="733937"/>
                  <a:pt x="867" y="739266"/>
                </a:cubicBezTo>
                <a:cubicBezTo>
                  <a:pt x="-148" y="799401"/>
                  <a:pt x="1755" y="854144"/>
                  <a:pt x="169" y="919482"/>
                </a:cubicBezTo>
                <a:cubicBezTo>
                  <a:pt x="-719" y="957542"/>
                  <a:pt x="2262" y="995983"/>
                  <a:pt x="803" y="1033980"/>
                </a:cubicBezTo>
                <a:cubicBezTo>
                  <a:pt x="46793" y="1155836"/>
                  <a:pt x="109148" y="1275409"/>
                  <a:pt x="92085" y="1407796"/>
                </a:cubicBezTo>
                <a:cubicBezTo>
                  <a:pt x="81935" y="1486771"/>
                  <a:pt x="49457" y="1535488"/>
                  <a:pt x="2516" y="1587377"/>
                </a:cubicBezTo>
                <a:cubicBezTo>
                  <a:pt x="1184" y="1639647"/>
                  <a:pt x="867" y="1697308"/>
                  <a:pt x="867" y="1749514"/>
                </a:cubicBezTo>
                <a:cubicBezTo>
                  <a:pt x="867" y="1805907"/>
                  <a:pt x="296" y="1849740"/>
                  <a:pt x="1501" y="1902453"/>
                </a:cubicBezTo>
                <a:cubicBezTo>
                  <a:pt x="2770" y="1959544"/>
                  <a:pt x="232" y="1973626"/>
                  <a:pt x="867" y="2034903"/>
                </a:cubicBezTo>
                <a:cubicBezTo>
                  <a:pt x="60304" y="2034903"/>
                  <a:pt x="82823" y="2036553"/>
                  <a:pt x="136425" y="2034903"/>
                </a:cubicBezTo>
                <a:cubicBezTo>
                  <a:pt x="224662" y="2032176"/>
                  <a:pt x="312391" y="2039725"/>
                  <a:pt x="400564" y="2034903"/>
                </a:cubicBezTo>
                <a:cubicBezTo>
                  <a:pt x="488737" y="2030082"/>
                  <a:pt x="568347" y="2034523"/>
                  <a:pt x="656266" y="2034903"/>
                </a:cubicBezTo>
                <a:cubicBezTo>
                  <a:pt x="699401" y="2034903"/>
                  <a:pt x="746786" y="2035665"/>
                  <a:pt x="789921" y="2034903"/>
                </a:cubicBezTo>
                <a:cubicBezTo>
                  <a:pt x="807556" y="2034903"/>
                  <a:pt x="816310" y="2035919"/>
                  <a:pt x="833817" y="2034903"/>
                </a:cubicBezTo>
                <a:cubicBezTo>
                  <a:pt x="856019" y="2034903"/>
                  <a:pt x="855448" y="2035919"/>
                  <a:pt x="856019" y="2034903"/>
                </a:cubicBezTo>
                <a:cubicBezTo>
                  <a:pt x="920088" y="1895349"/>
                  <a:pt x="904293" y="1787511"/>
                  <a:pt x="867057" y="1657535"/>
                </a:cubicBezTo>
                <a:cubicBezTo>
                  <a:pt x="846695" y="1586109"/>
                  <a:pt x="817388" y="1514809"/>
                  <a:pt x="786179" y="1442050"/>
                </a:cubicBezTo>
                <a:close/>
              </a:path>
            </a:pathLst>
          </a:custGeom>
          <a:solidFill>
            <a:schemeClr val="accent3"/>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136" name="任意多边形: 形状 28"/>
          <p:cNvSpPr/>
          <p:nvPr>
            <p:custDataLst>
              <p:tags r:id="rId60"/>
            </p:custDataLst>
          </p:nvPr>
        </p:nvSpPr>
        <p:spPr>
          <a:xfrm>
            <a:off x="1270" y="5496560"/>
            <a:ext cx="603885" cy="1364615"/>
          </a:xfrm>
          <a:custGeom>
            <a:avLst/>
            <a:gdLst>
              <a:gd name="connsiteX0" fmla="*/ 419806 w 833285"/>
              <a:gd name="connsiteY0" fmla="*/ 1024518 h 1881819"/>
              <a:gd name="connsiteX1" fmla="*/ 431034 w 833285"/>
              <a:gd name="connsiteY1" fmla="*/ 893591 h 1881819"/>
              <a:gd name="connsiteX2" fmla="*/ 529610 w 833285"/>
              <a:gd name="connsiteY2" fmla="*/ 891370 h 1881819"/>
              <a:gd name="connsiteX3" fmla="*/ 649310 w 833285"/>
              <a:gd name="connsiteY3" fmla="*/ 853881 h 1881819"/>
              <a:gd name="connsiteX4" fmla="*/ 754864 w 833285"/>
              <a:gd name="connsiteY4" fmla="*/ 784865 h 1881819"/>
              <a:gd name="connsiteX5" fmla="*/ 833015 w 833285"/>
              <a:gd name="connsiteY5" fmla="*/ 684259 h 1881819"/>
              <a:gd name="connsiteX6" fmla="*/ 833015 w 833285"/>
              <a:gd name="connsiteY6" fmla="*/ 682736 h 1881819"/>
              <a:gd name="connsiteX7" fmla="*/ 831556 w 833285"/>
              <a:gd name="connsiteY7" fmla="*/ 683117 h 1881819"/>
              <a:gd name="connsiteX8" fmla="*/ 748584 w 833285"/>
              <a:gd name="connsiteY8" fmla="*/ 776301 h 1881819"/>
              <a:gd name="connsiteX9" fmla="*/ 643284 w 833285"/>
              <a:gd name="connsiteY9" fmla="*/ 837896 h 1881819"/>
              <a:gd name="connsiteX10" fmla="*/ 526312 w 833285"/>
              <a:gd name="connsiteY10" fmla="*/ 869993 h 1881819"/>
              <a:gd name="connsiteX11" fmla="*/ 432556 w 833285"/>
              <a:gd name="connsiteY11" fmla="*/ 884646 h 1881819"/>
              <a:gd name="connsiteX12" fmla="*/ 489139 w 833285"/>
              <a:gd name="connsiteY12" fmla="*/ 506453 h 1881819"/>
              <a:gd name="connsiteX13" fmla="*/ 515782 w 833285"/>
              <a:gd name="connsiteY13" fmla="*/ 378634 h 1881819"/>
              <a:gd name="connsiteX14" fmla="*/ 548069 w 833285"/>
              <a:gd name="connsiteY14" fmla="*/ 252400 h 1881819"/>
              <a:gd name="connsiteX15" fmla="*/ 564562 w 833285"/>
              <a:gd name="connsiteY15" fmla="*/ 189094 h 1881819"/>
              <a:gd name="connsiteX16" fmla="*/ 565514 w 833285"/>
              <a:gd name="connsiteY16" fmla="*/ 185922 h 1881819"/>
              <a:gd name="connsiteX17" fmla="*/ 623746 w 833285"/>
              <a:gd name="connsiteY17" fmla="*/ 173235 h 1881819"/>
              <a:gd name="connsiteX18" fmla="*/ 676206 w 833285"/>
              <a:gd name="connsiteY18" fmla="*/ 134033 h 1881819"/>
              <a:gd name="connsiteX19" fmla="*/ 721434 w 833285"/>
              <a:gd name="connsiteY19" fmla="*/ 11542 h 1881819"/>
              <a:gd name="connsiteX20" fmla="*/ 720546 w 833285"/>
              <a:gd name="connsiteY20" fmla="*/ 10400 h 1881819"/>
              <a:gd name="connsiteX21" fmla="*/ 719341 w 833285"/>
              <a:gd name="connsiteY21" fmla="*/ 11339 h 1881819"/>
              <a:gd name="connsiteX22" fmla="*/ 719341 w 833285"/>
              <a:gd name="connsiteY22" fmla="*/ 11352 h 1881819"/>
              <a:gd name="connsiteX23" fmla="*/ 719341 w 833285"/>
              <a:gd name="connsiteY23" fmla="*/ 11352 h 1881819"/>
              <a:gd name="connsiteX24" fmla="*/ 702531 w 833285"/>
              <a:gd name="connsiteY24" fmla="*/ 72883 h 1881819"/>
              <a:gd name="connsiteX25" fmla="*/ 664978 w 833285"/>
              <a:gd name="connsiteY25" fmla="*/ 120775 h 1881819"/>
              <a:gd name="connsiteX26" fmla="*/ 614231 w 833285"/>
              <a:gd name="connsiteY26" fmla="*/ 153380 h 1881819"/>
              <a:gd name="connsiteX27" fmla="*/ 567163 w 833285"/>
              <a:gd name="connsiteY27" fmla="*/ 180086 h 1881819"/>
              <a:gd name="connsiteX28" fmla="*/ 584290 w 833285"/>
              <a:gd name="connsiteY28" fmla="*/ 127372 h 1881819"/>
              <a:gd name="connsiteX29" fmla="*/ 625522 w 833285"/>
              <a:gd name="connsiteY29" fmla="*/ 3866 h 1881819"/>
              <a:gd name="connsiteX30" fmla="*/ 625522 w 833285"/>
              <a:gd name="connsiteY30" fmla="*/ 3866 h 1881819"/>
              <a:gd name="connsiteX31" fmla="*/ 623619 w 833285"/>
              <a:gd name="connsiteY31" fmla="*/ -384 h 1881819"/>
              <a:gd name="connsiteX32" fmla="*/ 619750 w 833285"/>
              <a:gd name="connsiteY32" fmla="*/ 1392 h 1881819"/>
              <a:gd name="connsiteX33" fmla="*/ 572555 w 833285"/>
              <a:gd name="connsiteY33" fmla="*/ 122805 h 1881819"/>
              <a:gd name="connsiteX34" fmla="*/ 549592 w 833285"/>
              <a:gd name="connsiteY34" fmla="*/ 183828 h 1881819"/>
              <a:gd name="connsiteX35" fmla="*/ 537286 w 833285"/>
              <a:gd name="connsiteY35" fmla="*/ 222523 h 1881819"/>
              <a:gd name="connsiteX36" fmla="*/ 492311 w 833285"/>
              <a:gd name="connsiteY36" fmla="*/ 176977 h 1881819"/>
              <a:gd name="connsiteX37" fmla="*/ 450889 w 833285"/>
              <a:gd name="connsiteY37" fmla="*/ 130481 h 1881819"/>
              <a:gd name="connsiteX38" fmla="*/ 423231 w 833285"/>
              <a:gd name="connsiteY38" fmla="*/ 8624 h 1881819"/>
              <a:gd name="connsiteX39" fmla="*/ 423231 w 833285"/>
              <a:gd name="connsiteY39" fmla="*/ 8624 h 1881819"/>
              <a:gd name="connsiteX40" fmla="*/ 422343 w 833285"/>
              <a:gd name="connsiteY40" fmla="*/ 7355 h 1881819"/>
              <a:gd name="connsiteX41" fmla="*/ 421202 w 833285"/>
              <a:gd name="connsiteY41" fmla="*/ 8180 h 1881819"/>
              <a:gd name="connsiteX42" fmla="*/ 415366 w 833285"/>
              <a:gd name="connsiteY42" fmla="*/ 74405 h 1881819"/>
              <a:gd name="connsiteX43" fmla="*/ 437123 w 833285"/>
              <a:gd name="connsiteY43" fmla="*/ 139488 h 1881819"/>
              <a:gd name="connsiteX44" fmla="*/ 478863 w 833285"/>
              <a:gd name="connsiteY44" fmla="*/ 192899 h 1881819"/>
              <a:gd name="connsiteX45" fmla="*/ 536524 w 833285"/>
              <a:gd name="connsiteY45" fmla="*/ 224172 h 1881819"/>
              <a:gd name="connsiteX46" fmla="*/ 536524 w 833285"/>
              <a:gd name="connsiteY46" fmla="*/ 224172 h 1881819"/>
              <a:gd name="connsiteX47" fmla="*/ 529800 w 833285"/>
              <a:gd name="connsiteY47" fmla="*/ 245677 h 1881819"/>
              <a:gd name="connsiteX48" fmla="*/ 491296 w 833285"/>
              <a:gd name="connsiteY48" fmla="*/ 370832 h 1881819"/>
              <a:gd name="connsiteX49" fmla="*/ 458374 w 833285"/>
              <a:gd name="connsiteY49" fmla="*/ 497699 h 1881819"/>
              <a:gd name="connsiteX50" fmla="*/ 392783 w 833285"/>
              <a:gd name="connsiteY50" fmla="*/ 842907 h 1881819"/>
              <a:gd name="connsiteX51" fmla="*/ 300423 w 833285"/>
              <a:gd name="connsiteY51" fmla="*/ 792160 h 1881819"/>
              <a:gd name="connsiteX52" fmla="*/ 210220 w 833285"/>
              <a:gd name="connsiteY52" fmla="*/ 728282 h 1881819"/>
              <a:gd name="connsiteX53" fmla="*/ 137081 w 833285"/>
              <a:gd name="connsiteY53" fmla="*/ 643344 h 1881819"/>
              <a:gd name="connsiteX54" fmla="*/ 90584 w 833285"/>
              <a:gd name="connsiteY54" fmla="*/ 538868 h 1881819"/>
              <a:gd name="connsiteX55" fmla="*/ 89442 w 833285"/>
              <a:gd name="connsiteY55" fmla="*/ 538107 h 1881819"/>
              <a:gd name="connsiteX56" fmla="*/ 88788 w 833285"/>
              <a:gd name="connsiteY56" fmla="*/ 539179 h 1881819"/>
              <a:gd name="connsiteX57" fmla="*/ 88808 w 833285"/>
              <a:gd name="connsiteY57" fmla="*/ 539249 h 1881819"/>
              <a:gd name="connsiteX58" fmla="*/ 129405 w 833285"/>
              <a:gd name="connsiteY58" fmla="*/ 648418 h 1881819"/>
              <a:gd name="connsiteX59" fmla="*/ 200705 w 833285"/>
              <a:gd name="connsiteY59" fmla="*/ 740461 h 1881819"/>
              <a:gd name="connsiteX60" fmla="*/ 291796 w 833285"/>
              <a:gd name="connsiteY60" fmla="*/ 809667 h 1881819"/>
              <a:gd name="connsiteX61" fmla="*/ 392212 w 833285"/>
              <a:gd name="connsiteY61" fmla="*/ 846713 h 1881819"/>
              <a:gd name="connsiteX62" fmla="*/ 370328 w 833285"/>
              <a:gd name="connsiteY62" fmla="*/ 1017984 h 1881819"/>
              <a:gd name="connsiteX63" fmla="*/ 340450 w 833285"/>
              <a:gd name="connsiteY63" fmla="*/ 1547024 h 1881819"/>
              <a:gd name="connsiteX64" fmla="*/ 345779 w 833285"/>
              <a:gd name="connsiteY64" fmla="*/ 1679790 h 1881819"/>
              <a:gd name="connsiteX65" fmla="*/ 356055 w 833285"/>
              <a:gd name="connsiteY65" fmla="*/ 1812304 h 1881819"/>
              <a:gd name="connsiteX66" fmla="*/ 361003 w 833285"/>
              <a:gd name="connsiteY66" fmla="*/ 1860387 h 1881819"/>
              <a:gd name="connsiteX67" fmla="*/ 265852 w 833285"/>
              <a:gd name="connsiteY67" fmla="*/ 1835901 h 1881819"/>
              <a:gd name="connsiteX68" fmla="*/ 157443 w 833285"/>
              <a:gd name="connsiteY68" fmla="*/ 1789404 h 1881819"/>
              <a:gd name="connsiteX69" fmla="*/ 61721 w 833285"/>
              <a:gd name="connsiteY69" fmla="*/ 1716582 h 1881819"/>
              <a:gd name="connsiteX70" fmla="*/ 19728 w 833285"/>
              <a:gd name="connsiteY70" fmla="*/ 1672179 h 1881819"/>
              <a:gd name="connsiteX71" fmla="*/ 127 w 833285"/>
              <a:gd name="connsiteY71" fmla="*/ 1646805 h 1881819"/>
              <a:gd name="connsiteX72" fmla="*/ 0 w 833285"/>
              <a:gd name="connsiteY72" fmla="*/ 1653910 h 1881819"/>
              <a:gd name="connsiteX73" fmla="*/ 15098 w 833285"/>
              <a:gd name="connsiteY73" fmla="*/ 1676238 h 1881819"/>
              <a:gd name="connsiteX74" fmla="*/ 54744 w 833285"/>
              <a:gd name="connsiteY74" fmla="*/ 1724575 h 1881819"/>
              <a:gd name="connsiteX75" fmla="*/ 149514 w 833285"/>
              <a:gd name="connsiteY75" fmla="*/ 1804756 h 1881819"/>
              <a:gd name="connsiteX76" fmla="*/ 260650 w 833285"/>
              <a:gd name="connsiteY76" fmla="*/ 1857152 h 1881819"/>
              <a:gd name="connsiteX77" fmla="*/ 362145 w 833285"/>
              <a:gd name="connsiteY77" fmla="*/ 1867745 h 1881819"/>
              <a:gd name="connsiteX78" fmla="*/ 363667 w 833285"/>
              <a:gd name="connsiteY78" fmla="*/ 1880052 h 1881819"/>
              <a:gd name="connsiteX79" fmla="*/ 400078 w 833285"/>
              <a:gd name="connsiteY79" fmla="*/ 1881257 h 1881819"/>
              <a:gd name="connsiteX80" fmla="*/ 400078 w 833285"/>
              <a:gd name="connsiteY80" fmla="*/ 1824547 h 1881819"/>
              <a:gd name="connsiteX81" fmla="*/ 522696 w 833285"/>
              <a:gd name="connsiteY81" fmla="*/ 1825752 h 1881819"/>
              <a:gd name="connsiteX82" fmla="*/ 642396 w 833285"/>
              <a:gd name="connsiteY82" fmla="*/ 1788263 h 1881819"/>
              <a:gd name="connsiteX83" fmla="*/ 747759 w 833285"/>
              <a:gd name="connsiteY83" fmla="*/ 1718993 h 1881819"/>
              <a:gd name="connsiteX84" fmla="*/ 825910 w 833285"/>
              <a:gd name="connsiteY84" fmla="*/ 1618387 h 1881819"/>
              <a:gd name="connsiteX85" fmla="*/ 825529 w 833285"/>
              <a:gd name="connsiteY85" fmla="*/ 1616864 h 1881819"/>
              <a:gd name="connsiteX86" fmla="*/ 824134 w 833285"/>
              <a:gd name="connsiteY86" fmla="*/ 1616864 h 1881819"/>
              <a:gd name="connsiteX87" fmla="*/ 741162 w 833285"/>
              <a:gd name="connsiteY87" fmla="*/ 1710112 h 1881819"/>
              <a:gd name="connsiteX88" fmla="*/ 635799 w 833285"/>
              <a:gd name="connsiteY88" fmla="*/ 1771706 h 1881819"/>
              <a:gd name="connsiteX89" fmla="*/ 518890 w 833285"/>
              <a:gd name="connsiteY89" fmla="*/ 1803804 h 1881819"/>
              <a:gd name="connsiteX90" fmla="*/ 399634 w 833285"/>
              <a:gd name="connsiteY90" fmla="*/ 1821819 h 1881819"/>
              <a:gd name="connsiteX91" fmla="*/ 402425 w 833285"/>
              <a:gd name="connsiteY91" fmla="*/ 1548609 h 1881819"/>
              <a:gd name="connsiteX92" fmla="*/ 419806 w 833285"/>
              <a:gd name="connsiteY92" fmla="*/ 1024518 h 18818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Lst>
            <a:rect l="l" t="t" r="r" b="b"/>
            <a:pathLst>
              <a:path w="833285" h="1881819">
                <a:moveTo>
                  <a:pt x="419806" y="1024518"/>
                </a:moveTo>
                <a:cubicBezTo>
                  <a:pt x="422724" y="980793"/>
                  <a:pt x="426467" y="937151"/>
                  <a:pt x="431034" y="893591"/>
                </a:cubicBezTo>
                <a:cubicBezTo>
                  <a:pt x="463863" y="896788"/>
                  <a:pt x="496958" y="896039"/>
                  <a:pt x="529610" y="891370"/>
                </a:cubicBezTo>
                <a:cubicBezTo>
                  <a:pt x="571130" y="884805"/>
                  <a:pt x="611461" y="872169"/>
                  <a:pt x="649310" y="853881"/>
                </a:cubicBezTo>
                <a:cubicBezTo>
                  <a:pt x="687833" y="836437"/>
                  <a:pt x="723432" y="813157"/>
                  <a:pt x="754864" y="784865"/>
                </a:cubicBezTo>
                <a:cubicBezTo>
                  <a:pt x="787025" y="756954"/>
                  <a:pt x="811320" y="720923"/>
                  <a:pt x="833015" y="684259"/>
                </a:cubicBezTo>
                <a:cubicBezTo>
                  <a:pt x="833376" y="683815"/>
                  <a:pt x="833376" y="683180"/>
                  <a:pt x="833015" y="682736"/>
                </a:cubicBezTo>
                <a:cubicBezTo>
                  <a:pt x="832501" y="682476"/>
                  <a:pt x="831879" y="682641"/>
                  <a:pt x="831556" y="683117"/>
                </a:cubicBezTo>
                <a:cubicBezTo>
                  <a:pt x="807641" y="717942"/>
                  <a:pt x="781633" y="751435"/>
                  <a:pt x="748584" y="776301"/>
                </a:cubicBezTo>
                <a:cubicBezTo>
                  <a:pt x="716861" y="802125"/>
                  <a:pt x="681344" y="822906"/>
                  <a:pt x="643284" y="837896"/>
                </a:cubicBezTo>
                <a:cubicBezTo>
                  <a:pt x="605246" y="851807"/>
                  <a:pt x="566121" y="862540"/>
                  <a:pt x="526312" y="869993"/>
                </a:cubicBezTo>
                <a:cubicBezTo>
                  <a:pt x="495546" y="876336"/>
                  <a:pt x="464210" y="880967"/>
                  <a:pt x="432556" y="884646"/>
                </a:cubicBezTo>
                <a:cubicBezTo>
                  <a:pt x="446004" y="757778"/>
                  <a:pt x="465669" y="631609"/>
                  <a:pt x="489139" y="506453"/>
                </a:cubicBezTo>
                <a:lnTo>
                  <a:pt x="515782" y="378634"/>
                </a:lnTo>
                <a:cubicBezTo>
                  <a:pt x="524599" y="335943"/>
                  <a:pt x="537476" y="294584"/>
                  <a:pt x="548069" y="252400"/>
                </a:cubicBezTo>
                <a:lnTo>
                  <a:pt x="564562" y="189094"/>
                </a:lnTo>
                <a:cubicBezTo>
                  <a:pt x="564562" y="188015"/>
                  <a:pt x="565260" y="187000"/>
                  <a:pt x="565514" y="185922"/>
                </a:cubicBezTo>
                <a:cubicBezTo>
                  <a:pt x="585587" y="185719"/>
                  <a:pt x="605406" y="181399"/>
                  <a:pt x="623746" y="173235"/>
                </a:cubicBezTo>
                <a:cubicBezTo>
                  <a:pt x="643633" y="163726"/>
                  <a:pt x="661458" y="150411"/>
                  <a:pt x="676206" y="134033"/>
                </a:cubicBezTo>
                <a:cubicBezTo>
                  <a:pt x="708170" y="101593"/>
                  <a:pt x="724644" y="56973"/>
                  <a:pt x="721434" y="11542"/>
                </a:cubicBezTo>
                <a:cubicBezTo>
                  <a:pt x="721447" y="10997"/>
                  <a:pt x="721079" y="10521"/>
                  <a:pt x="720546" y="10400"/>
                </a:cubicBezTo>
                <a:cubicBezTo>
                  <a:pt x="719956" y="10324"/>
                  <a:pt x="719417" y="10749"/>
                  <a:pt x="719341" y="11339"/>
                </a:cubicBezTo>
                <a:cubicBezTo>
                  <a:pt x="719341" y="11339"/>
                  <a:pt x="719341" y="11345"/>
                  <a:pt x="719341" y="11352"/>
                </a:cubicBezTo>
                <a:lnTo>
                  <a:pt x="719341" y="11352"/>
                </a:lnTo>
                <a:cubicBezTo>
                  <a:pt x="717819" y="32767"/>
                  <a:pt x="712110" y="53668"/>
                  <a:pt x="702531" y="72883"/>
                </a:cubicBezTo>
                <a:cubicBezTo>
                  <a:pt x="693270" y="91152"/>
                  <a:pt x="680513" y="107422"/>
                  <a:pt x="664978" y="120775"/>
                </a:cubicBezTo>
                <a:cubicBezTo>
                  <a:pt x="649500" y="133969"/>
                  <a:pt x="631485" y="142787"/>
                  <a:pt x="614231" y="153380"/>
                </a:cubicBezTo>
                <a:cubicBezTo>
                  <a:pt x="599070" y="162451"/>
                  <a:pt x="583339" y="171078"/>
                  <a:pt x="567163" y="180086"/>
                </a:cubicBezTo>
                <a:cubicBezTo>
                  <a:pt x="572428" y="162388"/>
                  <a:pt x="578708" y="145007"/>
                  <a:pt x="584290" y="127372"/>
                </a:cubicBezTo>
                <a:lnTo>
                  <a:pt x="625522" y="3866"/>
                </a:lnTo>
                <a:lnTo>
                  <a:pt x="625522" y="3866"/>
                </a:lnTo>
                <a:cubicBezTo>
                  <a:pt x="626131" y="2166"/>
                  <a:pt x="625291" y="295"/>
                  <a:pt x="623619" y="-384"/>
                </a:cubicBezTo>
                <a:cubicBezTo>
                  <a:pt x="622061" y="-942"/>
                  <a:pt x="620342" y="-155"/>
                  <a:pt x="619750" y="1392"/>
                </a:cubicBezTo>
                <a:lnTo>
                  <a:pt x="572555" y="122805"/>
                </a:lnTo>
                <a:cubicBezTo>
                  <a:pt x="565006" y="143167"/>
                  <a:pt x="556189" y="163085"/>
                  <a:pt x="549592" y="183828"/>
                </a:cubicBezTo>
                <a:lnTo>
                  <a:pt x="537286" y="222523"/>
                </a:lnTo>
                <a:cubicBezTo>
                  <a:pt x="521744" y="206791"/>
                  <a:pt x="506584" y="192138"/>
                  <a:pt x="492311" y="176977"/>
                </a:cubicBezTo>
                <a:cubicBezTo>
                  <a:pt x="478038" y="161817"/>
                  <a:pt x="462814" y="147798"/>
                  <a:pt x="450889" y="130481"/>
                </a:cubicBezTo>
                <a:cubicBezTo>
                  <a:pt x="426299" y="94951"/>
                  <a:pt x="416390" y="51290"/>
                  <a:pt x="423231" y="8624"/>
                </a:cubicBezTo>
                <a:lnTo>
                  <a:pt x="423231" y="8624"/>
                </a:lnTo>
                <a:cubicBezTo>
                  <a:pt x="423311" y="8034"/>
                  <a:pt x="422925" y="7482"/>
                  <a:pt x="422343" y="7355"/>
                </a:cubicBezTo>
                <a:cubicBezTo>
                  <a:pt x="421811" y="7311"/>
                  <a:pt x="421325" y="7660"/>
                  <a:pt x="421202" y="8180"/>
                </a:cubicBezTo>
                <a:cubicBezTo>
                  <a:pt x="415050" y="29678"/>
                  <a:pt x="413070" y="52159"/>
                  <a:pt x="415366" y="74405"/>
                </a:cubicBezTo>
                <a:cubicBezTo>
                  <a:pt x="418551" y="97254"/>
                  <a:pt x="425928" y="119316"/>
                  <a:pt x="437123" y="139488"/>
                </a:cubicBezTo>
                <a:cubicBezTo>
                  <a:pt x="447639" y="159705"/>
                  <a:pt x="461788" y="177809"/>
                  <a:pt x="478863" y="192899"/>
                </a:cubicBezTo>
                <a:cubicBezTo>
                  <a:pt x="495554" y="207432"/>
                  <a:pt x="515241" y="218108"/>
                  <a:pt x="536524" y="224172"/>
                </a:cubicBezTo>
                <a:cubicBezTo>
                  <a:pt x="536524" y="224172"/>
                  <a:pt x="536524" y="224172"/>
                  <a:pt x="536524" y="224172"/>
                </a:cubicBezTo>
                <a:lnTo>
                  <a:pt x="529800" y="245677"/>
                </a:lnTo>
                <a:cubicBezTo>
                  <a:pt x="517114" y="287353"/>
                  <a:pt x="502207" y="328458"/>
                  <a:pt x="491296" y="370832"/>
                </a:cubicBezTo>
                <a:lnTo>
                  <a:pt x="458374" y="497699"/>
                </a:lnTo>
                <a:cubicBezTo>
                  <a:pt x="433000" y="611880"/>
                  <a:pt x="410291" y="726823"/>
                  <a:pt x="392783" y="842907"/>
                </a:cubicBezTo>
                <a:cubicBezTo>
                  <a:pt x="361138" y="827600"/>
                  <a:pt x="330310" y="810664"/>
                  <a:pt x="300423" y="792160"/>
                </a:cubicBezTo>
                <a:cubicBezTo>
                  <a:pt x="268741" y="773244"/>
                  <a:pt x="238582" y="751886"/>
                  <a:pt x="210220" y="728282"/>
                </a:cubicBezTo>
                <a:cubicBezTo>
                  <a:pt x="181928" y="703587"/>
                  <a:pt x="157301" y="674991"/>
                  <a:pt x="137081" y="643344"/>
                </a:cubicBezTo>
                <a:cubicBezTo>
                  <a:pt x="115513" y="611944"/>
                  <a:pt x="102002" y="575660"/>
                  <a:pt x="90584" y="538868"/>
                </a:cubicBezTo>
                <a:cubicBezTo>
                  <a:pt x="90435" y="538374"/>
                  <a:pt x="89956" y="538056"/>
                  <a:pt x="89442" y="538107"/>
                </a:cubicBezTo>
                <a:cubicBezTo>
                  <a:pt x="88965" y="538221"/>
                  <a:pt x="88673" y="538703"/>
                  <a:pt x="88788" y="539179"/>
                </a:cubicBezTo>
                <a:cubicBezTo>
                  <a:pt x="88794" y="539204"/>
                  <a:pt x="88800" y="539223"/>
                  <a:pt x="88808" y="539249"/>
                </a:cubicBezTo>
                <a:cubicBezTo>
                  <a:pt x="97879" y="576865"/>
                  <a:pt x="109360" y="614799"/>
                  <a:pt x="129405" y="648418"/>
                </a:cubicBezTo>
                <a:cubicBezTo>
                  <a:pt x="148699" y="682317"/>
                  <a:pt x="172705" y="713305"/>
                  <a:pt x="200705" y="740461"/>
                </a:cubicBezTo>
                <a:cubicBezTo>
                  <a:pt x="227754" y="767598"/>
                  <a:pt x="258405" y="790885"/>
                  <a:pt x="291796" y="809667"/>
                </a:cubicBezTo>
                <a:cubicBezTo>
                  <a:pt x="323234" y="826953"/>
                  <a:pt x="357081" y="839437"/>
                  <a:pt x="392212" y="846713"/>
                </a:cubicBezTo>
                <a:cubicBezTo>
                  <a:pt x="383712" y="903803"/>
                  <a:pt x="376227" y="960894"/>
                  <a:pt x="370328" y="1017984"/>
                </a:cubicBezTo>
                <a:cubicBezTo>
                  <a:pt x="351678" y="1193252"/>
                  <a:pt x="335629" y="1369789"/>
                  <a:pt x="340450" y="1547024"/>
                </a:cubicBezTo>
                <a:cubicBezTo>
                  <a:pt x="342290" y="1591427"/>
                  <a:pt x="343051" y="1635831"/>
                  <a:pt x="345779" y="1679790"/>
                </a:cubicBezTo>
                <a:cubicBezTo>
                  <a:pt x="348506" y="1723750"/>
                  <a:pt x="350917" y="1768218"/>
                  <a:pt x="356055" y="1812304"/>
                </a:cubicBezTo>
                <a:cubicBezTo>
                  <a:pt x="357514" y="1828353"/>
                  <a:pt x="359290" y="1844402"/>
                  <a:pt x="361003" y="1860387"/>
                </a:cubicBezTo>
                <a:cubicBezTo>
                  <a:pt x="328698" y="1854742"/>
                  <a:pt x="296884" y="1846495"/>
                  <a:pt x="265852" y="1835901"/>
                </a:cubicBezTo>
                <a:cubicBezTo>
                  <a:pt x="228870" y="1823214"/>
                  <a:pt x="191824" y="1809704"/>
                  <a:pt x="157443" y="1789404"/>
                </a:cubicBezTo>
                <a:cubicBezTo>
                  <a:pt x="122536" y="1769359"/>
                  <a:pt x="90363" y="1744874"/>
                  <a:pt x="61721" y="1716582"/>
                </a:cubicBezTo>
                <a:cubicBezTo>
                  <a:pt x="46864" y="1702627"/>
                  <a:pt x="32842" y="1687783"/>
                  <a:pt x="19728" y="1672179"/>
                </a:cubicBezTo>
                <a:cubicBezTo>
                  <a:pt x="12814" y="1664059"/>
                  <a:pt x="6407" y="1655432"/>
                  <a:pt x="127" y="1646805"/>
                </a:cubicBezTo>
                <a:cubicBezTo>
                  <a:pt x="299" y="1649152"/>
                  <a:pt x="257" y="1651563"/>
                  <a:pt x="0" y="1653910"/>
                </a:cubicBezTo>
                <a:cubicBezTo>
                  <a:pt x="4821" y="1661458"/>
                  <a:pt x="9769" y="1669007"/>
                  <a:pt x="15098" y="1676238"/>
                </a:cubicBezTo>
                <a:cubicBezTo>
                  <a:pt x="27363" y="1693112"/>
                  <a:pt x="40601" y="1709224"/>
                  <a:pt x="54744" y="1724575"/>
                </a:cubicBezTo>
                <a:cubicBezTo>
                  <a:pt x="82795" y="1755213"/>
                  <a:pt x="114643" y="1782173"/>
                  <a:pt x="149514" y="1804756"/>
                </a:cubicBezTo>
                <a:cubicBezTo>
                  <a:pt x="183459" y="1828162"/>
                  <a:pt x="220999" y="1845861"/>
                  <a:pt x="260650" y="1857152"/>
                </a:cubicBezTo>
                <a:cubicBezTo>
                  <a:pt x="293673" y="1866223"/>
                  <a:pt x="327961" y="1869775"/>
                  <a:pt x="362145" y="1867745"/>
                </a:cubicBezTo>
                <a:cubicBezTo>
                  <a:pt x="362589" y="1871868"/>
                  <a:pt x="363160" y="1875928"/>
                  <a:pt x="363667" y="1880052"/>
                </a:cubicBezTo>
                <a:cubicBezTo>
                  <a:pt x="375846" y="1880052"/>
                  <a:pt x="387962" y="1880686"/>
                  <a:pt x="400078" y="1881257"/>
                </a:cubicBezTo>
                <a:cubicBezTo>
                  <a:pt x="400078" y="1862226"/>
                  <a:pt x="400078" y="1843196"/>
                  <a:pt x="400078" y="1824547"/>
                </a:cubicBezTo>
                <a:cubicBezTo>
                  <a:pt x="440628" y="1831461"/>
                  <a:pt x="482018" y="1831842"/>
                  <a:pt x="522696" y="1825752"/>
                </a:cubicBezTo>
                <a:cubicBezTo>
                  <a:pt x="564214" y="1819155"/>
                  <a:pt x="604543" y="1806532"/>
                  <a:pt x="642396" y="1788263"/>
                </a:cubicBezTo>
                <a:cubicBezTo>
                  <a:pt x="680843" y="1770692"/>
                  <a:pt x="716379" y="1747348"/>
                  <a:pt x="747759" y="1718993"/>
                </a:cubicBezTo>
                <a:cubicBezTo>
                  <a:pt x="779920" y="1691082"/>
                  <a:pt x="804216" y="1654988"/>
                  <a:pt x="825910" y="1618387"/>
                </a:cubicBezTo>
                <a:cubicBezTo>
                  <a:pt x="826176" y="1617879"/>
                  <a:pt x="826012" y="1617181"/>
                  <a:pt x="825529" y="1616864"/>
                </a:cubicBezTo>
                <a:cubicBezTo>
                  <a:pt x="825136" y="1616483"/>
                  <a:pt x="824527" y="1616483"/>
                  <a:pt x="824134" y="1616864"/>
                </a:cubicBezTo>
                <a:cubicBezTo>
                  <a:pt x="800219" y="1651753"/>
                  <a:pt x="774211" y="1685183"/>
                  <a:pt x="741162" y="1710112"/>
                </a:cubicBezTo>
                <a:cubicBezTo>
                  <a:pt x="709414" y="1735930"/>
                  <a:pt x="673872" y="1756736"/>
                  <a:pt x="635799" y="1771706"/>
                </a:cubicBezTo>
                <a:cubicBezTo>
                  <a:pt x="597784" y="1785598"/>
                  <a:pt x="558681" y="1796382"/>
                  <a:pt x="518890" y="1803804"/>
                </a:cubicBezTo>
                <a:cubicBezTo>
                  <a:pt x="479501" y="1811987"/>
                  <a:pt x="439688" y="1818013"/>
                  <a:pt x="399634" y="1821819"/>
                </a:cubicBezTo>
                <a:cubicBezTo>
                  <a:pt x="399634" y="1730601"/>
                  <a:pt x="400586" y="1639573"/>
                  <a:pt x="402425" y="1548609"/>
                </a:cubicBezTo>
                <a:cubicBezTo>
                  <a:pt x="406929" y="1373849"/>
                  <a:pt x="406739" y="1198835"/>
                  <a:pt x="419806" y="1024518"/>
                </a:cubicBezTo>
                <a:close/>
              </a:path>
            </a:pathLst>
          </a:custGeom>
          <a:solidFill>
            <a:schemeClr val="accent3">
              <a:lumMod val="40000"/>
              <a:lumOff val="60000"/>
            </a:schemeClr>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137" name="任意多边形: 形状 29"/>
          <p:cNvSpPr/>
          <p:nvPr>
            <p:custDataLst>
              <p:tags r:id="rId61"/>
            </p:custDataLst>
          </p:nvPr>
        </p:nvSpPr>
        <p:spPr>
          <a:xfrm>
            <a:off x="376555" y="6110605"/>
            <a:ext cx="701040" cy="749935"/>
          </a:xfrm>
          <a:custGeom>
            <a:avLst/>
            <a:gdLst>
              <a:gd name="connsiteX0" fmla="*/ 949416 w 966413"/>
              <a:gd name="connsiteY0" fmla="*/ 100731 h 1033835"/>
              <a:gd name="connsiteX1" fmla="*/ 728666 w 966413"/>
              <a:gd name="connsiteY1" fmla="*/ 22834 h 1033835"/>
              <a:gd name="connsiteX2" fmla="*/ 636052 w 966413"/>
              <a:gd name="connsiteY2" fmla="*/ 209456 h 1033835"/>
              <a:gd name="connsiteX3" fmla="*/ 485016 w 966413"/>
              <a:gd name="connsiteY3" fmla="*/ 373623 h 1033835"/>
              <a:gd name="connsiteX4" fmla="*/ 206605 w 966413"/>
              <a:gd name="connsiteY4" fmla="*/ 475118 h 1033835"/>
              <a:gd name="connsiteX5" fmla="*/ 0 w 966413"/>
              <a:gd name="connsiteY5" fmla="*/ 1032068 h 1033835"/>
              <a:gd name="connsiteX6" fmla="*/ 472266 w 966413"/>
              <a:gd name="connsiteY6" fmla="*/ 1033273 h 1033835"/>
              <a:gd name="connsiteX7" fmla="*/ 498591 w 966413"/>
              <a:gd name="connsiteY7" fmla="*/ 863841 h 1033835"/>
              <a:gd name="connsiteX8" fmla="*/ 713378 w 966413"/>
              <a:gd name="connsiteY8" fmla="*/ 547179 h 1033835"/>
              <a:gd name="connsiteX9" fmla="*/ 908628 w 966413"/>
              <a:gd name="connsiteY9" fmla="*/ 361761 h 1033835"/>
              <a:gd name="connsiteX10" fmla="*/ 949416 w 966413"/>
              <a:gd name="connsiteY10" fmla="*/ 100731 h 10338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966413" h="1033835">
                <a:moveTo>
                  <a:pt x="949416" y="100731"/>
                </a:moveTo>
                <a:cubicBezTo>
                  <a:pt x="912878" y="15983"/>
                  <a:pt x="799775" y="-32037"/>
                  <a:pt x="728666" y="22834"/>
                </a:cubicBezTo>
                <a:cubicBezTo>
                  <a:pt x="673859" y="65144"/>
                  <a:pt x="663392" y="144310"/>
                  <a:pt x="636052" y="209456"/>
                </a:cubicBezTo>
                <a:cubicBezTo>
                  <a:pt x="606492" y="280179"/>
                  <a:pt x="553036" y="338285"/>
                  <a:pt x="485016" y="373623"/>
                </a:cubicBezTo>
                <a:cubicBezTo>
                  <a:pt x="396209" y="418725"/>
                  <a:pt x="289640" y="420121"/>
                  <a:pt x="206605" y="475118"/>
                </a:cubicBezTo>
                <a:cubicBezTo>
                  <a:pt x="15351" y="602366"/>
                  <a:pt x="74852" y="845699"/>
                  <a:pt x="0" y="1032068"/>
                </a:cubicBezTo>
                <a:cubicBezTo>
                  <a:pt x="155794" y="1034097"/>
                  <a:pt x="317170" y="1022743"/>
                  <a:pt x="472266" y="1033273"/>
                </a:cubicBezTo>
                <a:cubicBezTo>
                  <a:pt x="482859" y="969839"/>
                  <a:pt x="484191" y="938122"/>
                  <a:pt x="498591" y="863841"/>
                </a:cubicBezTo>
                <a:cubicBezTo>
                  <a:pt x="525614" y="724984"/>
                  <a:pt x="609410" y="630531"/>
                  <a:pt x="713378" y="547179"/>
                </a:cubicBezTo>
                <a:cubicBezTo>
                  <a:pt x="783473" y="491040"/>
                  <a:pt x="857183" y="436677"/>
                  <a:pt x="908628" y="361761"/>
                </a:cubicBezTo>
                <a:cubicBezTo>
                  <a:pt x="960073" y="286846"/>
                  <a:pt x="985700" y="185796"/>
                  <a:pt x="949416" y="100731"/>
                </a:cubicBezTo>
                <a:close/>
              </a:path>
            </a:pathLst>
          </a:custGeom>
          <a:solidFill>
            <a:schemeClr val="accent4"/>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138" name="任意多边形: 形状 30"/>
          <p:cNvSpPr/>
          <p:nvPr>
            <p:custDataLst>
              <p:tags r:id="rId62"/>
            </p:custDataLst>
          </p:nvPr>
        </p:nvSpPr>
        <p:spPr>
          <a:xfrm>
            <a:off x="548640" y="6229985"/>
            <a:ext cx="439420" cy="627380"/>
          </a:xfrm>
          <a:custGeom>
            <a:avLst/>
            <a:gdLst>
              <a:gd name="connsiteX0" fmla="*/ 604589 w 606623"/>
              <a:gd name="connsiteY0" fmla="*/ -502 h 865679"/>
              <a:gd name="connsiteX1" fmla="*/ 601563 w 606623"/>
              <a:gd name="connsiteY1" fmla="*/ 1426 h 865679"/>
              <a:gd name="connsiteX2" fmla="*/ 601544 w 606623"/>
              <a:gd name="connsiteY2" fmla="*/ 1528 h 865679"/>
              <a:gd name="connsiteX3" fmla="*/ 469284 w 606623"/>
              <a:gd name="connsiteY3" fmla="*/ 228621 h 865679"/>
              <a:gd name="connsiteX4" fmla="*/ 416444 w 606623"/>
              <a:gd name="connsiteY4" fmla="*/ 266682 h 865679"/>
              <a:gd name="connsiteX5" fmla="*/ 358339 w 606623"/>
              <a:gd name="connsiteY5" fmla="*/ 295988 h 865679"/>
              <a:gd name="connsiteX6" fmla="*/ 236863 w 606623"/>
              <a:gd name="connsiteY6" fmla="*/ 352761 h 865679"/>
              <a:gd name="connsiteX7" fmla="*/ 181865 w 606623"/>
              <a:gd name="connsiteY7" fmla="*/ 396277 h 865679"/>
              <a:gd name="connsiteX8" fmla="*/ 141331 w 606623"/>
              <a:gd name="connsiteY8" fmla="*/ 455207 h 865679"/>
              <a:gd name="connsiteX9" fmla="*/ 93565 w 606623"/>
              <a:gd name="connsiteY9" fmla="*/ 586388 h 865679"/>
              <a:gd name="connsiteX10" fmla="*/ 11672 w 606623"/>
              <a:gd name="connsiteY10" fmla="*/ 842154 h 865679"/>
              <a:gd name="connsiteX11" fmla="*/ 0 w 606623"/>
              <a:gd name="connsiteY11" fmla="*/ 864863 h 865679"/>
              <a:gd name="connsiteX12" fmla="*/ 47703 w 606623"/>
              <a:gd name="connsiteY12" fmla="*/ 864863 h 865679"/>
              <a:gd name="connsiteX13" fmla="*/ 49098 w 606623"/>
              <a:gd name="connsiteY13" fmla="*/ 861882 h 865679"/>
              <a:gd name="connsiteX14" fmla="*/ 75677 w 606623"/>
              <a:gd name="connsiteY14" fmla="*/ 796799 h 865679"/>
              <a:gd name="connsiteX15" fmla="*/ 95278 w 606623"/>
              <a:gd name="connsiteY15" fmla="*/ 729559 h 865679"/>
              <a:gd name="connsiteX16" fmla="*/ 126361 w 606623"/>
              <a:gd name="connsiteY16" fmla="*/ 595903 h 865679"/>
              <a:gd name="connsiteX17" fmla="*/ 168100 w 606623"/>
              <a:gd name="connsiteY17" fmla="*/ 469670 h 865679"/>
              <a:gd name="connsiteX18" fmla="*/ 202164 w 606623"/>
              <a:gd name="connsiteY18" fmla="*/ 416639 h 865679"/>
              <a:gd name="connsiteX19" fmla="*/ 250564 w 606623"/>
              <a:gd name="connsiteY19" fmla="*/ 376042 h 865679"/>
              <a:gd name="connsiteX20" fmla="*/ 367092 w 606623"/>
              <a:gd name="connsiteY20" fmla="*/ 316096 h 865679"/>
              <a:gd name="connsiteX21" fmla="*/ 426149 w 606623"/>
              <a:gd name="connsiteY21" fmla="*/ 283301 h 865679"/>
              <a:gd name="connsiteX22" fmla="*/ 479815 w 606623"/>
              <a:gd name="connsiteY22" fmla="*/ 241308 h 865679"/>
              <a:gd name="connsiteX23" fmla="*/ 525804 w 606623"/>
              <a:gd name="connsiteY23" fmla="*/ 190561 h 865679"/>
              <a:gd name="connsiteX24" fmla="*/ 562723 w 606623"/>
              <a:gd name="connsiteY24" fmla="*/ 132646 h 865679"/>
              <a:gd name="connsiteX25" fmla="*/ 589682 w 606623"/>
              <a:gd name="connsiteY25" fmla="*/ 69212 h 865679"/>
              <a:gd name="connsiteX26" fmla="*/ 606619 w 606623"/>
              <a:gd name="connsiteY26" fmla="*/ 2353 h 865679"/>
              <a:gd name="connsiteX27" fmla="*/ 604589 w 606623"/>
              <a:gd name="connsiteY27" fmla="*/ -502 h 865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606623" h="865679">
                <a:moveTo>
                  <a:pt x="604589" y="-502"/>
                </a:moveTo>
                <a:cubicBezTo>
                  <a:pt x="603219" y="-807"/>
                  <a:pt x="601868" y="62"/>
                  <a:pt x="601563" y="1426"/>
                </a:cubicBezTo>
                <a:cubicBezTo>
                  <a:pt x="601557" y="1464"/>
                  <a:pt x="601551" y="1496"/>
                  <a:pt x="601544" y="1528"/>
                </a:cubicBezTo>
                <a:cubicBezTo>
                  <a:pt x="582514" y="90335"/>
                  <a:pt x="535827" y="171784"/>
                  <a:pt x="469284" y="228621"/>
                </a:cubicBezTo>
                <a:cubicBezTo>
                  <a:pt x="452696" y="242678"/>
                  <a:pt x="435030" y="255403"/>
                  <a:pt x="416444" y="266682"/>
                </a:cubicBezTo>
                <a:cubicBezTo>
                  <a:pt x="397680" y="277605"/>
                  <a:pt x="378276" y="287393"/>
                  <a:pt x="358339" y="295988"/>
                </a:cubicBezTo>
                <a:cubicBezTo>
                  <a:pt x="318312" y="313686"/>
                  <a:pt x="276319" y="328974"/>
                  <a:pt x="236863" y="352761"/>
                </a:cubicBezTo>
                <a:cubicBezTo>
                  <a:pt x="216716" y="364814"/>
                  <a:pt x="198225" y="379467"/>
                  <a:pt x="181865" y="396277"/>
                </a:cubicBezTo>
                <a:cubicBezTo>
                  <a:pt x="165341" y="413658"/>
                  <a:pt x="151664" y="433576"/>
                  <a:pt x="141331" y="455207"/>
                </a:cubicBezTo>
                <a:cubicBezTo>
                  <a:pt x="121020" y="497201"/>
                  <a:pt x="105015" y="541160"/>
                  <a:pt x="93565" y="586388"/>
                </a:cubicBezTo>
                <a:cubicBezTo>
                  <a:pt x="69270" y="675196"/>
                  <a:pt x="52650" y="764575"/>
                  <a:pt x="11672" y="842154"/>
                </a:cubicBezTo>
                <a:cubicBezTo>
                  <a:pt x="6280" y="852938"/>
                  <a:pt x="5709" y="854333"/>
                  <a:pt x="0" y="864863"/>
                </a:cubicBezTo>
                <a:cubicBezTo>
                  <a:pt x="15922" y="865434"/>
                  <a:pt x="31717" y="864863"/>
                  <a:pt x="47703" y="864863"/>
                </a:cubicBezTo>
                <a:cubicBezTo>
                  <a:pt x="48229" y="863912"/>
                  <a:pt x="48699" y="862897"/>
                  <a:pt x="49098" y="861882"/>
                </a:cubicBezTo>
                <a:cubicBezTo>
                  <a:pt x="59102" y="840695"/>
                  <a:pt x="67970" y="818937"/>
                  <a:pt x="75677" y="796799"/>
                </a:cubicBezTo>
                <a:cubicBezTo>
                  <a:pt x="83099" y="774470"/>
                  <a:pt x="89759" y="752395"/>
                  <a:pt x="95278" y="729559"/>
                </a:cubicBezTo>
                <a:cubicBezTo>
                  <a:pt x="106823" y="684647"/>
                  <a:pt x="115704" y="639800"/>
                  <a:pt x="126361" y="595903"/>
                </a:cubicBezTo>
                <a:cubicBezTo>
                  <a:pt x="135990" y="552515"/>
                  <a:pt x="149977" y="510268"/>
                  <a:pt x="168100" y="469670"/>
                </a:cubicBezTo>
                <a:cubicBezTo>
                  <a:pt x="176543" y="450259"/>
                  <a:pt x="188050" y="432371"/>
                  <a:pt x="202164" y="416639"/>
                </a:cubicBezTo>
                <a:cubicBezTo>
                  <a:pt x="216450" y="401035"/>
                  <a:pt x="232720" y="387396"/>
                  <a:pt x="250564" y="376042"/>
                </a:cubicBezTo>
                <a:cubicBezTo>
                  <a:pt x="286278" y="352444"/>
                  <a:pt x="326685" y="335634"/>
                  <a:pt x="367092" y="316096"/>
                </a:cubicBezTo>
                <a:cubicBezTo>
                  <a:pt x="387423" y="306372"/>
                  <a:pt x="407145" y="295417"/>
                  <a:pt x="426149" y="283301"/>
                </a:cubicBezTo>
                <a:cubicBezTo>
                  <a:pt x="445110" y="270729"/>
                  <a:pt x="463055" y="256691"/>
                  <a:pt x="479815" y="241308"/>
                </a:cubicBezTo>
                <a:cubicBezTo>
                  <a:pt x="496472" y="225646"/>
                  <a:pt x="511849" y="208671"/>
                  <a:pt x="525804" y="190561"/>
                </a:cubicBezTo>
                <a:cubicBezTo>
                  <a:pt x="539595" y="172247"/>
                  <a:pt x="551939" y="152881"/>
                  <a:pt x="562723" y="132646"/>
                </a:cubicBezTo>
                <a:cubicBezTo>
                  <a:pt x="573297" y="112214"/>
                  <a:pt x="582311" y="91007"/>
                  <a:pt x="589682" y="69212"/>
                </a:cubicBezTo>
                <a:cubicBezTo>
                  <a:pt x="596882" y="47346"/>
                  <a:pt x="602540" y="25005"/>
                  <a:pt x="606619" y="2353"/>
                </a:cubicBezTo>
                <a:cubicBezTo>
                  <a:pt x="606695" y="1039"/>
                  <a:pt x="605851" y="-147"/>
                  <a:pt x="604589" y="-502"/>
                </a:cubicBezTo>
                <a:close/>
              </a:path>
            </a:pathLst>
          </a:custGeom>
          <a:solidFill>
            <a:schemeClr val="accent4">
              <a:lumMod val="40000"/>
              <a:lumOff val="60000"/>
            </a:schemeClr>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140" name="任意多边形: 形状 31"/>
          <p:cNvSpPr/>
          <p:nvPr>
            <p:custDataLst>
              <p:tags r:id="rId63"/>
            </p:custDataLst>
          </p:nvPr>
        </p:nvSpPr>
        <p:spPr>
          <a:xfrm>
            <a:off x="9910445" y="5909310"/>
            <a:ext cx="2293620" cy="948055"/>
          </a:xfrm>
          <a:custGeom>
            <a:avLst/>
            <a:gdLst>
              <a:gd name="connsiteX0" fmla="*/ 20264 w 3162780"/>
              <a:gd name="connsiteY0" fmla="*/ 1305421 h 1306617"/>
              <a:gd name="connsiteX1" fmla="*/ 91 w 3162780"/>
              <a:gd name="connsiteY1" fmla="*/ 1192191 h 1306617"/>
              <a:gd name="connsiteX2" fmla="*/ 902059 w 3162780"/>
              <a:gd name="connsiteY2" fmla="*/ 628517 h 1306617"/>
              <a:gd name="connsiteX3" fmla="*/ 902439 w 3162780"/>
              <a:gd name="connsiteY3" fmla="*/ 628517 h 1306617"/>
              <a:gd name="connsiteX4" fmla="*/ 1517748 w 3162780"/>
              <a:gd name="connsiteY4" fmla="*/ 674951 h 1306617"/>
              <a:gd name="connsiteX5" fmla="*/ 2010630 w 3162780"/>
              <a:gd name="connsiteY5" fmla="*/ 70426 h 1306617"/>
              <a:gd name="connsiteX6" fmla="*/ 2011328 w 3162780"/>
              <a:gd name="connsiteY6" fmla="*/ 70426 h 1306617"/>
              <a:gd name="connsiteX7" fmla="*/ 2862358 w 3162780"/>
              <a:gd name="connsiteY7" fmla="*/ 127516 h 1306617"/>
              <a:gd name="connsiteX8" fmla="*/ 3162781 w 3162780"/>
              <a:gd name="connsiteY8" fmla="*/ 406245 h 1306617"/>
              <a:gd name="connsiteX9" fmla="*/ 2589655 w 3162780"/>
              <a:gd name="connsiteY9" fmla="*/ 1306055 h 13066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162780" h="1306617">
                <a:moveTo>
                  <a:pt x="20264" y="1305421"/>
                </a:moveTo>
                <a:cubicBezTo>
                  <a:pt x="5610" y="1264759"/>
                  <a:pt x="-859" y="1263491"/>
                  <a:pt x="91" y="1192191"/>
                </a:cubicBezTo>
                <a:cubicBezTo>
                  <a:pt x="5737" y="760206"/>
                  <a:pt x="618572" y="644439"/>
                  <a:pt x="902059" y="628517"/>
                </a:cubicBezTo>
                <a:lnTo>
                  <a:pt x="902439" y="628517"/>
                </a:lnTo>
                <a:cubicBezTo>
                  <a:pt x="1095469" y="617734"/>
                  <a:pt x="1333790" y="763124"/>
                  <a:pt x="1517748" y="674951"/>
                </a:cubicBezTo>
                <a:cubicBezTo>
                  <a:pt x="1806563" y="536031"/>
                  <a:pt x="1743637" y="178834"/>
                  <a:pt x="2010630" y="70426"/>
                </a:cubicBezTo>
                <a:lnTo>
                  <a:pt x="2011328" y="70426"/>
                </a:lnTo>
                <a:cubicBezTo>
                  <a:pt x="2269631" y="-34113"/>
                  <a:pt x="2593905" y="-29736"/>
                  <a:pt x="2862358" y="127516"/>
                </a:cubicBezTo>
                <a:cubicBezTo>
                  <a:pt x="3028111" y="224506"/>
                  <a:pt x="3100933" y="308493"/>
                  <a:pt x="3162781" y="406245"/>
                </a:cubicBezTo>
                <a:cubicBezTo>
                  <a:pt x="2932833" y="764456"/>
                  <a:pt x="2819603" y="947844"/>
                  <a:pt x="2589655" y="1306055"/>
                </a:cubicBezTo>
              </a:path>
            </a:pathLst>
          </a:custGeom>
          <a:solidFill>
            <a:schemeClr val="accent1"/>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141" name="任意多边形: 形状 32"/>
          <p:cNvSpPr/>
          <p:nvPr>
            <p:custDataLst>
              <p:tags r:id="rId64"/>
            </p:custDataLst>
          </p:nvPr>
        </p:nvSpPr>
        <p:spPr>
          <a:xfrm>
            <a:off x="10559415" y="6268720"/>
            <a:ext cx="1410970" cy="591185"/>
          </a:xfrm>
          <a:custGeom>
            <a:avLst/>
            <a:gdLst>
              <a:gd name="connsiteX0" fmla="*/ 460340 w 1945648"/>
              <a:gd name="connsiteY0" fmla="*/ 809996 h 814500"/>
              <a:gd name="connsiteX1" fmla="*/ 955125 w 1945648"/>
              <a:gd name="connsiteY1" fmla="*/ 809996 h 814500"/>
              <a:gd name="connsiteX2" fmla="*/ 1441536 w 1945648"/>
              <a:gd name="connsiteY2" fmla="*/ 809996 h 814500"/>
              <a:gd name="connsiteX3" fmla="*/ 1917798 w 1945648"/>
              <a:gd name="connsiteY3" fmla="*/ 809996 h 814500"/>
              <a:gd name="connsiteX4" fmla="*/ 1917798 w 1945648"/>
              <a:gd name="connsiteY4" fmla="*/ 809996 h 814500"/>
              <a:gd name="connsiteX5" fmla="*/ 1584453 w 1945648"/>
              <a:gd name="connsiteY5" fmla="*/ 16058 h 814500"/>
              <a:gd name="connsiteX6" fmla="*/ 1129695 w 1945648"/>
              <a:gd name="connsiteY6" fmla="*/ 214923 h 814500"/>
              <a:gd name="connsiteX7" fmla="*/ 935397 w 1945648"/>
              <a:gd name="connsiteY7" fmla="*/ 612907 h 814500"/>
              <a:gd name="connsiteX8" fmla="*/ 665486 w 1945648"/>
              <a:gd name="connsiteY8" fmla="*/ 724551 h 814500"/>
              <a:gd name="connsiteX9" fmla="*/ 2411 w 1945648"/>
              <a:gd name="connsiteY9" fmla="*/ 807015 h 814500"/>
              <a:gd name="connsiteX10" fmla="*/ 0 w 1945648"/>
              <a:gd name="connsiteY10" fmla="*/ 810187 h 814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945648" h="814500">
                <a:moveTo>
                  <a:pt x="460340" y="809996"/>
                </a:moveTo>
                <a:lnTo>
                  <a:pt x="955125" y="809996"/>
                </a:lnTo>
                <a:cubicBezTo>
                  <a:pt x="1114471" y="809996"/>
                  <a:pt x="1285616" y="810377"/>
                  <a:pt x="1441536" y="809996"/>
                </a:cubicBezTo>
                <a:cubicBezTo>
                  <a:pt x="1600121" y="809996"/>
                  <a:pt x="1759213" y="812216"/>
                  <a:pt x="1917798" y="809996"/>
                </a:cubicBezTo>
                <a:cubicBezTo>
                  <a:pt x="1922873" y="796866"/>
                  <a:pt x="1913421" y="823508"/>
                  <a:pt x="1917798" y="809996"/>
                </a:cubicBezTo>
                <a:cubicBezTo>
                  <a:pt x="2002419" y="547697"/>
                  <a:pt x="1895025" y="123832"/>
                  <a:pt x="1584453" y="16058"/>
                </a:cubicBezTo>
                <a:cubicBezTo>
                  <a:pt x="1413181" y="-43444"/>
                  <a:pt x="1222880" y="64711"/>
                  <a:pt x="1129695" y="214923"/>
                </a:cubicBezTo>
                <a:cubicBezTo>
                  <a:pt x="1024712" y="384418"/>
                  <a:pt x="1050720" y="504182"/>
                  <a:pt x="935397" y="612907"/>
                </a:cubicBezTo>
                <a:cubicBezTo>
                  <a:pt x="845575" y="697465"/>
                  <a:pt x="735200" y="714402"/>
                  <a:pt x="665486" y="724551"/>
                </a:cubicBezTo>
                <a:cubicBezTo>
                  <a:pt x="459642" y="755443"/>
                  <a:pt x="150783" y="610370"/>
                  <a:pt x="2411" y="807015"/>
                </a:cubicBezTo>
                <a:cubicBezTo>
                  <a:pt x="0" y="810187"/>
                  <a:pt x="6851" y="796866"/>
                  <a:pt x="0" y="810187"/>
                </a:cubicBezTo>
                <a:close/>
              </a:path>
            </a:pathLst>
          </a:custGeom>
          <a:solidFill>
            <a:schemeClr val="accent5"/>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142" name="任意多边形: 形状 33"/>
          <p:cNvSpPr/>
          <p:nvPr>
            <p:custDataLst>
              <p:tags r:id="rId65"/>
            </p:custDataLst>
          </p:nvPr>
        </p:nvSpPr>
        <p:spPr>
          <a:xfrm>
            <a:off x="10556875" y="6268720"/>
            <a:ext cx="1413510" cy="589915"/>
          </a:xfrm>
          <a:custGeom>
            <a:avLst/>
            <a:gdLst>
              <a:gd name="connsiteX0" fmla="*/ 627363 w 1949265"/>
              <a:gd name="connsiteY0" fmla="*/ 809996 h 813680"/>
              <a:gd name="connsiteX1" fmla="*/ 1921415 w 1949265"/>
              <a:gd name="connsiteY1" fmla="*/ 809996 h 813680"/>
              <a:gd name="connsiteX2" fmla="*/ 1921415 w 1949265"/>
              <a:gd name="connsiteY2" fmla="*/ 809996 h 813680"/>
              <a:gd name="connsiteX3" fmla="*/ 1588070 w 1949265"/>
              <a:gd name="connsiteY3" fmla="*/ 16058 h 813680"/>
              <a:gd name="connsiteX4" fmla="*/ 1133312 w 1949265"/>
              <a:gd name="connsiteY4" fmla="*/ 214923 h 813680"/>
              <a:gd name="connsiteX5" fmla="*/ 939014 w 1949265"/>
              <a:gd name="connsiteY5" fmla="*/ 612907 h 813680"/>
              <a:gd name="connsiteX6" fmla="*/ 669102 w 1949265"/>
              <a:gd name="connsiteY6" fmla="*/ 724551 h 813680"/>
              <a:gd name="connsiteX7" fmla="*/ 6028 w 1949265"/>
              <a:gd name="connsiteY7" fmla="*/ 807015 h 813680"/>
              <a:gd name="connsiteX8" fmla="*/ 6028 w 1949265"/>
              <a:gd name="connsiteY8" fmla="*/ 807015 h 813680"/>
              <a:gd name="connsiteX9" fmla="*/ 627363 w 1949265"/>
              <a:gd name="connsiteY9" fmla="*/ 809996 h 8136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49265" h="813680">
                <a:moveTo>
                  <a:pt x="627363" y="809996"/>
                </a:moveTo>
                <a:cubicBezTo>
                  <a:pt x="1054274" y="809489"/>
                  <a:pt x="1494251" y="811265"/>
                  <a:pt x="1921415" y="809996"/>
                </a:cubicBezTo>
                <a:cubicBezTo>
                  <a:pt x="1932643" y="745801"/>
                  <a:pt x="1920654" y="812343"/>
                  <a:pt x="1921415" y="809996"/>
                </a:cubicBezTo>
                <a:cubicBezTo>
                  <a:pt x="2006036" y="547697"/>
                  <a:pt x="1898643" y="123832"/>
                  <a:pt x="1588070" y="16058"/>
                </a:cubicBezTo>
                <a:cubicBezTo>
                  <a:pt x="1416798" y="-43444"/>
                  <a:pt x="1226496" y="64711"/>
                  <a:pt x="1133312" y="214923"/>
                </a:cubicBezTo>
                <a:cubicBezTo>
                  <a:pt x="1028329" y="384418"/>
                  <a:pt x="1054337" y="504182"/>
                  <a:pt x="939014" y="612907"/>
                </a:cubicBezTo>
                <a:cubicBezTo>
                  <a:pt x="849191" y="697465"/>
                  <a:pt x="738817" y="714402"/>
                  <a:pt x="669102" y="724551"/>
                </a:cubicBezTo>
                <a:cubicBezTo>
                  <a:pt x="463260" y="755443"/>
                  <a:pt x="156049" y="611956"/>
                  <a:pt x="6028" y="807015"/>
                </a:cubicBezTo>
                <a:cubicBezTo>
                  <a:pt x="-11227" y="829407"/>
                  <a:pt x="14972" y="781007"/>
                  <a:pt x="6028" y="807015"/>
                </a:cubicBezTo>
                <a:cubicBezTo>
                  <a:pt x="226588" y="806825"/>
                  <a:pt x="406550" y="809996"/>
                  <a:pt x="627363" y="809996"/>
                </a:cubicBezTo>
                <a:close/>
              </a:path>
            </a:pathLst>
          </a:custGeom>
          <a:solidFill>
            <a:schemeClr val="accent5"/>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143" name="任意多边形: 形状 34"/>
          <p:cNvSpPr/>
          <p:nvPr>
            <p:custDataLst>
              <p:tags r:id="rId66"/>
            </p:custDataLst>
          </p:nvPr>
        </p:nvSpPr>
        <p:spPr>
          <a:xfrm>
            <a:off x="11388725" y="5734050"/>
            <a:ext cx="808355" cy="1123315"/>
          </a:xfrm>
          <a:custGeom>
            <a:avLst/>
            <a:gdLst>
              <a:gd name="connsiteX0" fmla="*/ 1115273 w 1115272"/>
              <a:gd name="connsiteY0" fmla="*/ 1406525 h 1548616"/>
              <a:gd name="connsiteX1" fmla="*/ 1114829 w 1115272"/>
              <a:gd name="connsiteY1" fmla="*/ 1249906 h 1548616"/>
              <a:gd name="connsiteX2" fmla="*/ 952946 w 1115272"/>
              <a:gd name="connsiteY2" fmla="*/ 1186473 h 1548616"/>
              <a:gd name="connsiteX3" fmla="*/ 892810 w 1115272"/>
              <a:gd name="connsiteY3" fmla="*/ 1158879 h 1548616"/>
              <a:gd name="connsiteX4" fmla="*/ 819164 w 1115272"/>
              <a:gd name="connsiteY4" fmla="*/ 1096650 h 1548616"/>
              <a:gd name="connsiteX5" fmla="*/ 644213 w 1115272"/>
              <a:gd name="connsiteY5" fmla="*/ 480073 h 1548616"/>
              <a:gd name="connsiteX6" fmla="*/ 408238 w 1115272"/>
              <a:gd name="connsiteY6" fmla="*/ 362022 h 1548616"/>
              <a:gd name="connsiteX7" fmla="*/ 290188 w 1115272"/>
              <a:gd name="connsiteY7" fmla="*/ 201851 h 1548616"/>
              <a:gd name="connsiteX8" fmla="*/ 225549 w 1115272"/>
              <a:gd name="connsiteY8" fmla="*/ 28043 h 1548616"/>
              <a:gd name="connsiteX9" fmla="*/ 24083 w 1115272"/>
              <a:gd name="connsiteY9" fmla="*/ 74159 h 1548616"/>
              <a:gd name="connsiteX10" fmla="*/ 36262 w 1115272"/>
              <a:gd name="connsiteY10" fmla="*/ 308421 h 1548616"/>
              <a:gd name="connsiteX11" fmla="*/ 191358 w 1115272"/>
              <a:gd name="connsiteY11" fmla="*/ 491618 h 1548616"/>
              <a:gd name="connsiteX12" fmla="*/ 351719 w 1115272"/>
              <a:gd name="connsiteY12" fmla="*/ 792358 h 1548616"/>
              <a:gd name="connsiteX13" fmla="*/ 507068 w 1115272"/>
              <a:gd name="connsiteY13" fmla="*/ 1277247 h 1548616"/>
              <a:gd name="connsiteX14" fmla="*/ 835022 w 1115272"/>
              <a:gd name="connsiteY14" fmla="*/ 1547602 h 1548616"/>
              <a:gd name="connsiteX15" fmla="*/ 1114829 w 1115272"/>
              <a:gd name="connsiteY15" fmla="*/ 1547602 h 1548616"/>
              <a:gd name="connsiteX16" fmla="*/ 1115273 w 1115272"/>
              <a:gd name="connsiteY16" fmla="*/ 1406525 h 15486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15272" h="1548616">
                <a:moveTo>
                  <a:pt x="1115273" y="1406525"/>
                </a:moveTo>
                <a:cubicBezTo>
                  <a:pt x="1115273" y="1355778"/>
                  <a:pt x="1114893" y="1300717"/>
                  <a:pt x="1114829" y="1249906"/>
                </a:cubicBezTo>
                <a:cubicBezTo>
                  <a:pt x="1059642" y="1220410"/>
                  <a:pt x="1011051" y="1208231"/>
                  <a:pt x="952946" y="1186473"/>
                </a:cubicBezTo>
                <a:cubicBezTo>
                  <a:pt x="932266" y="1178734"/>
                  <a:pt x="912158" y="1169536"/>
                  <a:pt x="892810" y="1158879"/>
                </a:cubicBezTo>
                <a:cubicBezTo>
                  <a:pt x="864202" y="1143528"/>
                  <a:pt x="839082" y="1122341"/>
                  <a:pt x="819164" y="1096650"/>
                </a:cubicBezTo>
                <a:cubicBezTo>
                  <a:pt x="687284" y="919987"/>
                  <a:pt x="831343" y="637072"/>
                  <a:pt x="644213" y="480073"/>
                </a:cubicBezTo>
                <a:cubicBezTo>
                  <a:pt x="576084" y="422982"/>
                  <a:pt x="482139" y="410803"/>
                  <a:pt x="408238" y="362022"/>
                </a:cubicBezTo>
                <a:cubicBezTo>
                  <a:pt x="351529" y="323892"/>
                  <a:pt x="309852" y="267290"/>
                  <a:pt x="290188" y="201851"/>
                </a:cubicBezTo>
                <a:cubicBezTo>
                  <a:pt x="271983" y="141716"/>
                  <a:pt x="269953" y="70861"/>
                  <a:pt x="225549" y="28043"/>
                </a:cubicBezTo>
                <a:cubicBezTo>
                  <a:pt x="167951" y="-27525"/>
                  <a:pt x="63919" y="3240"/>
                  <a:pt x="24083" y="74159"/>
                </a:cubicBezTo>
                <a:cubicBezTo>
                  <a:pt x="-15754" y="145078"/>
                  <a:pt x="-2306" y="237184"/>
                  <a:pt x="36262" y="308421"/>
                </a:cubicBezTo>
                <a:cubicBezTo>
                  <a:pt x="74830" y="379657"/>
                  <a:pt x="134711" y="435289"/>
                  <a:pt x="191358" y="491618"/>
                </a:cubicBezTo>
                <a:cubicBezTo>
                  <a:pt x="275345" y="575604"/>
                  <a:pt x="340554" y="667330"/>
                  <a:pt x="351719" y="792358"/>
                </a:cubicBezTo>
                <a:cubicBezTo>
                  <a:pt x="369671" y="993888"/>
                  <a:pt x="332688" y="1142703"/>
                  <a:pt x="507068" y="1277247"/>
                </a:cubicBezTo>
                <a:cubicBezTo>
                  <a:pt x="616682" y="1361614"/>
                  <a:pt x="774506" y="1411980"/>
                  <a:pt x="835022" y="1547602"/>
                </a:cubicBezTo>
                <a:cubicBezTo>
                  <a:pt x="930173" y="1547602"/>
                  <a:pt x="1019361" y="1548617"/>
                  <a:pt x="1114829" y="1547602"/>
                </a:cubicBezTo>
                <a:cubicBezTo>
                  <a:pt x="1114829" y="1497616"/>
                  <a:pt x="1115273" y="1457716"/>
                  <a:pt x="1115273" y="1406525"/>
                </a:cubicBezTo>
                <a:close/>
              </a:path>
            </a:pathLst>
          </a:custGeom>
          <a:solidFill>
            <a:schemeClr val="accent3"/>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144" name="任意多边形: 形状 35"/>
          <p:cNvSpPr/>
          <p:nvPr>
            <p:custDataLst>
              <p:tags r:id="rId67"/>
            </p:custDataLst>
          </p:nvPr>
        </p:nvSpPr>
        <p:spPr>
          <a:xfrm>
            <a:off x="11470005" y="5836285"/>
            <a:ext cx="707390" cy="1019810"/>
          </a:xfrm>
          <a:custGeom>
            <a:avLst/>
            <a:gdLst>
              <a:gd name="connsiteX0" fmla="*/ 967561 w 975110"/>
              <a:gd name="connsiteY0" fmla="*/ 1406152 h 1406810"/>
              <a:gd name="connsiteX1" fmla="*/ 975110 w 975110"/>
              <a:gd name="connsiteY1" fmla="*/ 1406152 h 1406810"/>
              <a:gd name="connsiteX2" fmla="*/ 957412 w 975110"/>
              <a:gd name="connsiteY2" fmla="*/ 1349061 h 1406810"/>
              <a:gd name="connsiteX3" fmla="*/ 929310 w 975110"/>
              <a:gd name="connsiteY3" fmla="*/ 1293113 h 1406810"/>
              <a:gd name="connsiteX4" fmla="*/ 851033 w 975110"/>
              <a:gd name="connsiteY4" fmla="*/ 1196820 h 1406810"/>
              <a:gd name="connsiteX5" fmla="*/ 753408 w 975110"/>
              <a:gd name="connsiteY5" fmla="*/ 1122792 h 1406810"/>
              <a:gd name="connsiteX6" fmla="*/ 700251 w 975110"/>
              <a:gd name="connsiteY6" fmla="*/ 1093486 h 1406810"/>
              <a:gd name="connsiteX7" fmla="*/ 672848 w 975110"/>
              <a:gd name="connsiteY7" fmla="*/ 1080799 h 1406810"/>
              <a:gd name="connsiteX8" fmla="*/ 646268 w 975110"/>
              <a:gd name="connsiteY8" fmla="*/ 1068620 h 1406810"/>
              <a:gd name="connsiteX9" fmla="*/ 560252 w 975110"/>
              <a:gd name="connsiteY9" fmla="*/ 1003918 h 1406810"/>
              <a:gd name="connsiteX10" fmla="*/ 495422 w 975110"/>
              <a:gd name="connsiteY10" fmla="*/ 909972 h 1406810"/>
              <a:gd name="connsiteX11" fmla="*/ 447594 w 975110"/>
              <a:gd name="connsiteY11" fmla="*/ 802134 h 1406810"/>
              <a:gd name="connsiteX12" fmla="*/ 398686 w 975110"/>
              <a:gd name="connsiteY12" fmla="*/ 568571 h 1406810"/>
              <a:gd name="connsiteX13" fmla="*/ 368554 w 975110"/>
              <a:gd name="connsiteY13" fmla="*/ 448046 h 1406810"/>
              <a:gd name="connsiteX14" fmla="*/ 338234 w 975110"/>
              <a:gd name="connsiteY14" fmla="*/ 391970 h 1406810"/>
              <a:gd name="connsiteX15" fmla="*/ 293830 w 975110"/>
              <a:gd name="connsiteY15" fmla="*/ 348074 h 1406810"/>
              <a:gd name="connsiteX16" fmla="*/ 192018 w 975110"/>
              <a:gd name="connsiteY16" fmla="*/ 285719 h 1406810"/>
              <a:gd name="connsiteX17" fmla="*/ 143491 w 975110"/>
              <a:gd name="connsiteY17" fmla="*/ 254002 h 1406810"/>
              <a:gd name="connsiteX18" fmla="*/ 4634 w 975110"/>
              <a:gd name="connsiteY18" fmla="*/ 1598 h 1406810"/>
              <a:gd name="connsiteX19" fmla="*/ 2097 w 975110"/>
              <a:gd name="connsiteY19" fmla="*/ -559 h 1406810"/>
              <a:gd name="connsiteX20" fmla="*/ 3 w 975110"/>
              <a:gd name="connsiteY20" fmla="*/ 2042 h 1406810"/>
              <a:gd name="connsiteX21" fmla="*/ 8821 w 975110"/>
              <a:gd name="connsiteY21" fmla="*/ 62622 h 1406810"/>
              <a:gd name="connsiteX22" fmla="*/ 26836 w 975110"/>
              <a:gd name="connsiteY22" fmla="*/ 121171 h 1406810"/>
              <a:gd name="connsiteX23" fmla="*/ 54113 w 975110"/>
              <a:gd name="connsiteY23" fmla="*/ 175914 h 1406810"/>
              <a:gd name="connsiteX24" fmla="*/ 89953 w 975110"/>
              <a:gd name="connsiteY24" fmla="*/ 225203 h 1406810"/>
              <a:gd name="connsiteX25" fmla="*/ 133405 w 975110"/>
              <a:gd name="connsiteY25" fmla="*/ 267640 h 1406810"/>
              <a:gd name="connsiteX26" fmla="*/ 182503 w 975110"/>
              <a:gd name="connsiteY26" fmla="*/ 302529 h 1406810"/>
              <a:gd name="connsiteX27" fmla="*/ 279621 w 975110"/>
              <a:gd name="connsiteY27" fmla="*/ 367231 h 1406810"/>
              <a:gd name="connsiteX28" fmla="*/ 318569 w 975110"/>
              <a:gd name="connsiteY28" fmla="*/ 407892 h 1406810"/>
              <a:gd name="connsiteX29" fmla="*/ 343943 w 975110"/>
              <a:gd name="connsiteY29" fmla="*/ 458132 h 1406810"/>
              <a:gd name="connsiteX30" fmla="*/ 369316 w 975110"/>
              <a:gd name="connsiteY30" fmla="*/ 573518 h 1406810"/>
              <a:gd name="connsiteX31" fmla="*/ 384476 w 975110"/>
              <a:gd name="connsiteY31" fmla="*/ 694423 h 1406810"/>
              <a:gd name="connsiteX32" fmla="*/ 395641 w 975110"/>
              <a:gd name="connsiteY32" fmla="*/ 755637 h 1406810"/>
              <a:gd name="connsiteX33" fmla="*/ 413149 w 975110"/>
              <a:gd name="connsiteY33" fmla="*/ 815645 h 1406810"/>
              <a:gd name="connsiteX34" fmla="*/ 459519 w 975110"/>
              <a:gd name="connsiteY34" fmla="*/ 929826 h 1406810"/>
              <a:gd name="connsiteX35" fmla="*/ 526569 w 975110"/>
              <a:gd name="connsiteY35" fmla="*/ 1035635 h 1406810"/>
              <a:gd name="connsiteX36" fmla="*/ 548136 w 975110"/>
              <a:gd name="connsiteY36" fmla="*/ 1059105 h 1406810"/>
              <a:gd name="connsiteX37" fmla="*/ 572114 w 975110"/>
              <a:gd name="connsiteY37" fmla="*/ 1080419 h 1406810"/>
              <a:gd name="connsiteX38" fmla="*/ 598566 w 975110"/>
              <a:gd name="connsiteY38" fmla="*/ 1098878 h 1406810"/>
              <a:gd name="connsiteX39" fmla="*/ 612395 w 975110"/>
              <a:gd name="connsiteY39" fmla="*/ 1107188 h 1406810"/>
              <a:gd name="connsiteX40" fmla="*/ 626985 w 975110"/>
              <a:gd name="connsiteY40" fmla="*/ 1114102 h 1406810"/>
              <a:gd name="connsiteX41" fmla="*/ 654007 w 975110"/>
              <a:gd name="connsiteY41" fmla="*/ 1126282 h 1406810"/>
              <a:gd name="connsiteX42" fmla="*/ 679889 w 975110"/>
              <a:gd name="connsiteY42" fmla="*/ 1138271 h 1406810"/>
              <a:gd name="connsiteX43" fmla="*/ 730636 w 975110"/>
              <a:gd name="connsiteY43" fmla="*/ 1164532 h 1406810"/>
              <a:gd name="connsiteX44" fmla="*/ 902796 w 975110"/>
              <a:gd name="connsiteY44" fmla="*/ 1312206 h 1406810"/>
              <a:gd name="connsiteX45" fmla="*/ 952528 w 975110"/>
              <a:gd name="connsiteY45" fmla="*/ 1406152 h 14068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975110" h="1406810">
                <a:moveTo>
                  <a:pt x="967561" y="1406152"/>
                </a:moveTo>
                <a:cubicBezTo>
                  <a:pt x="970099" y="1406279"/>
                  <a:pt x="972573" y="1406279"/>
                  <a:pt x="975110" y="1406152"/>
                </a:cubicBezTo>
                <a:cubicBezTo>
                  <a:pt x="970797" y="1386678"/>
                  <a:pt x="964897" y="1367584"/>
                  <a:pt x="957412" y="1349061"/>
                </a:cubicBezTo>
                <a:cubicBezTo>
                  <a:pt x="949483" y="1329714"/>
                  <a:pt x="940095" y="1311001"/>
                  <a:pt x="929310" y="1293113"/>
                </a:cubicBezTo>
                <a:cubicBezTo>
                  <a:pt x="907617" y="1257716"/>
                  <a:pt x="881291" y="1225302"/>
                  <a:pt x="851033" y="1196820"/>
                </a:cubicBezTo>
                <a:cubicBezTo>
                  <a:pt x="820966" y="1169036"/>
                  <a:pt x="788297" y="1144233"/>
                  <a:pt x="753408" y="1122792"/>
                </a:cubicBezTo>
                <a:cubicBezTo>
                  <a:pt x="735901" y="1112516"/>
                  <a:pt x="718329" y="1102430"/>
                  <a:pt x="700251" y="1093486"/>
                </a:cubicBezTo>
                <a:cubicBezTo>
                  <a:pt x="691370" y="1088665"/>
                  <a:pt x="682109" y="1084606"/>
                  <a:pt x="672848" y="1080799"/>
                </a:cubicBezTo>
                <a:cubicBezTo>
                  <a:pt x="663586" y="1076993"/>
                  <a:pt x="653817" y="1072299"/>
                  <a:pt x="646268" y="1068620"/>
                </a:cubicBezTo>
                <a:cubicBezTo>
                  <a:pt x="613347" y="1053333"/>
                  <a:pt x="584040" y="1031321"/>
                  <a:pt x="560252" y="1003918"/>
                </a:cubicBezTo>
                <a:cubicBezTo>
                  <a:pt x="534815" y="975435"/>
                  <a:pt x="513057" y="943845"/>
                  <a:pt x="495422" y="909972"/>
                </a:cubicBezTo>
                <a:cubicBezTo>
                  <a:pt x="477091" y="875127"/>
                  <a:pt x="461105" y="839103"/>
                  <a:pt x="447594" y="802134"/>
                </a:cubicBezTo>
                <a:cubicBezTo>
                  <a:pt x="418540" y="729693"/>
                  <a:pt x="412007" y="649385"/>
                  <a:pt x="398686" y="568571"/>
                </a:cubicBezTo>
                <a:cubicBezTo>
                  <a:pt x="392723" y="527484"/>
                  <a:pt x="382637" y="487102"/>
                  <a:pt x="368554" y="448046"/>
                </a:cubicBezTo>
                <a:cubicBezTo>
                  <a:pt x="361450" y="427893"/>
                  <a:pt x="351174" y="408971"/>
                  <a:pt x="338234" y="391970"/>
                </a:cubicBezTo>
                <a:cubicBezTo>
                  <a:pt x="325356" y="375503"/>
                  <a:pt x="310450" y="360748"/>
                  <a:pt x="293830" y="348074"/>
                </a:cubicBezTo>
                <a:cubicBezTo>
                  <a:pt x="261225" y="323081"/>
                  <a:pt x="225638" y="305320"/>
                  <a:pt x="192018" y="285719"/>
                </a:cubicBezTo>
                <a:cubicBezTo>
                  <a:pt x="175208" y="276134"/>
                  <a:pt x="159033" y="265540"/>
                  <a:pt x="143491" y="254002"/>
                </a:cubicBezTo>
                <a:cubicBezTo>
                  <a:pt x="63945" y="193004"/>
                  <a:pt x="13578" y="101456"/>
                  <a:pt x="4634" y="1598"/>
                </a:cubicBezTo>
                <a:cubicBezTo>
                  <a:pt x="4508" y="317"/>
                  <a:pt x="3366" y="-635"/>
                  <a:pt x="2097" y="-559"/>
                </a:cubicBezTo>
                <a:cubicBezTo>
                  <a:pt x="828" y="-362"/>
                  <a:pt x="-60" y="761"/>
                  <a:pt x="3" y="2042"/>
                </a:cubicBezTo>
                <a:cubicBezTo>
                  <a:pt x="1589" y="22411"/>
                  <a:pt x="4508" y="42653"/>
                  <a:pt x="8821" y="62622"/>
                </a:cubicBezTo>
                <a:cubicBezTo>
                  <a:pt x="13388" y="82552"/>
                  <a:pt x="19415" y="102122"/>
                  <a:pt x="26836" y="121171"/>
                </a:cubicBezTo>
                <a:cubicBezTo>
                  <a:pt x="34512" y="140087"/>
                  <a:pt x="43646" y="158388"/>
                  <a:pt x="54113" y="175914"/>
                </a:cubicBezTo>
                <a:cubicBezTo>
                  <a:pt x="64770" y="193251"/>
                  <a:pt x="76758" y="209731"/>
                  <a:pt x="89953" y="225203"/>
                </a:cubicBezTo>
                <a:cubicBezTo>
                  <a:pt x="103338" y="240433"/>
                  <a:pt x="117864" y="254623"/>
                  <a:pt x="133405" y="267640"/>
                </a:cubicBezTo>
                <a:cubicBezTo>
                  <a:pt x="149073" y="280232"/>
                  <a:pt x="165440" y="291878"/>
                  <a:pt x="182503" y="302529"/>
                </a:cubicBezTo>
                <a:cubicBezTo>
                  <a:pt x="215996" y="323842"/>
                  <a:pt x="250314" y="342873"/>
                  <a:pt x="279621" y="367231"/>
                </a:cubicBezTo>
                <a:cubicBezTo>
                  <a:pt x="294274" y="379068"/>
                  <a:pt x="307405" y="392732"/>
                  <a:pt x="318569" y="407892"/>
                </a:cubicBezTo>
                <a:cubicBezTo>
                  <a:pt x="329607" y="423199"/>
                  <a:pt x="338170" y="440155"/>
                  <a:pt x="343943" y="458132"/>
                </a:cubicBezTo>
                <a:cubicBezTo>
                  <a:pt x="356249" y="495647"/>
                  <a:pt x="364749" y="534303"/>
                  <a:pt x="369316" y="573518"/>
                </a:cubicBezTo>
                <a:cubicBezTo>
                  <a:pt x="374708" y="613291"/>
                  <a:pt x="378451" y="653699"/>
                  <a:pt x="384476" y="694423"/>
                </a:cubicBezTo>
                <a:cubicBezTo>
                  <a:pt x="387331" y="714786"/>
                  <a:pt x="390820" y="735211"/>
                  <a:pt x="395641" y="755637"/>
                </a:cubicBezTo>
                <a:cubicBezTo>
                  <a:pt x="400398" y="775936"/>
                  <a:pt x="406235" y="795968"/>
                  <a:pt x="413149" y="815645"/>
                </a:cubicBezTo>
                <a:cubicBezTo>
                  <a:pt x="426089" y="854683"/>
                  <a:pt x="441567" y="892826"/>
                  <a:pt x="459519" y="929826"/>
                </a:cubicBezTo>
                <a:cubicBezTo>
                  <a:pt x="477407" y="967760"/>
                  <a:pt x="499927" y="1003283"/>
                  <a:pt x="526569" y="1035635"/>
                </a:cubicBezTo>
                <a:cubicBezTo>
                  <a:pt x="532912" y="1043944"/>
                  <a:pt x="540841" y="1051366"/>
                  <a:pt x="548136" y="1059105"/>
                </a:cubicBezTo>
                <a:cubicBezTo>
                  <a:pt x="555431" y="1066844"/>
                  <a:pt x="563804" y="1073695"/>
                  <a:pt x="572114" y="1080419"/>
                </a:cubicBezTo>
                <a:cubicBezTo>
                  <a:pt x="580551" y="1087079"/>
                  <a:pt x="589368" y="1093296"/>
                  <a:pt x="598566" y="1098878"/>
                </a:cubicBezTo>
                <a:lnTo>
                  <a:pt x="612395" y="1107188"/>
                </a:lnTo>
                <a:lnTo>
                  <a:pt x="626985" y="1114102"/>
                </a:lnTo>
                <a:cubicBezTo>
                  <a:pt x="637198" y="1118923"/>
                  <a:pt x="645063" y="1122285"/>
                  <a:pt x="654007" y="1126282"/>
                </a:cubicBezTo>
                <a:cubicBezTo>
                  <a:pt x="662952" y="1130278"/>
                  <a:pt x="671389" y="1134020"/>
                  <a:pt x="679889" y="1138271"/>
                </a:cubicBezTo>
                <a:cubicBezTo>
                  <a:pt x="697206" y="1146263"/>
                  <a:pt x="713953" y="1155334"/>
                  <a:pt x="730636" y="1164532"/>
                </a:cubicBezTo>
                <a:cubicBezTo>
                  <a:pt x="796924" y="1201768"/>
                  <a:pt x="857504" y="1250105"/>
                  <a:pt x="902796" y="1312206"/>
                </a:cubicBezTo>
                <a:cubicBezTo>
                  <a:pt x="924046" y="1340815"/>
                  <a:pt x="940792" y="1372468"/>
                  <a:pt x="952528" y="1406152"/>
                </a:cubicBezTo>
                <a:close/>
              </a:path>
            </a:pathLst>
          </a:custGeom>
          <a:solidFill>
            <a:schemeClr val="accent3">
              <a:lumMod val="40000"/>
              <a:lumOff val="60000"/>
            </a:schemeClr>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145" name="任意多边形: 形状 36"/>
          <p:cNvSpPr/>
          <p:nvPr>
            <p:custDataLst>
              <p:tags r:id="rId68"/>
            </p:custDataLst>
          </p:nvPr>
        </p:nvSpPr>
        <p:spPr>
          <a:xfrm>
            <a:off x="11731625" y="5457825"/>
            <a:ext cx="466090" cy="1400175"/>
          </a:xfrm>
          <a:custGeom>
            <a:avLst/>
            <a:gdLst>
              <a:gd name="connsiteX0" fmla="*/ 642453 w 642903"/>
              <a:gd name="connsiteY0" fmla="*/ 1859620 h 1930221"/>
              <a:gd name="connsiteX1" fmla="*/ 642453 w 642903"/>
              <a:gd name="connsiteY1" fmla="*/ 1150556 h 1930221"/>
              <a:gd name="connsiteX2" fmla="*/ 642453 w 642903"/>
              <a:gd name="connsiteY2" fmla="*/ 788983 h 1930221"/>
              <a:gd name="connsiteX3" fmla="*/ 642453 w 642903"/>
              <a:gd name="connsiteY3" fmla="*/ 611368 h 1930221"/>
              <a:gd name="connsiteX4" fmla="*/ 642453 w 642903"/>
              <a:gd name="connsiteY4" fmla="*/ 434831 h 1930221"/>
              <a:gd name="connsiteX5" fmla="*/ 549269 w 642903"/>
              <a:gd name="connsiteY5" fmla="*/ 250872 h 1930221"/>
              <a:gd name="connsiteX6" fmla="*/ 305936 w 642903"/>
              <a:gd name="connsiteY6" fmla="*/ -9 h 1930221"/>
              <a:gd name="connsiteX7" fmla="*/ 78462 w 642903"/>
              <a:gd name="connsiteY7" fmla="*/ 240216 h 1930221"/>
              <a:gd name="connsiteX8" fmla="*/ 124769 w 642903"/>
              <a:gd name="connsiteY8" fmla="*/ 408316 h 1930221"/>
              <a:gd name="connsiteX9" fmla="*/ 11412 w 642903"/>
              <a:gd name="connsiteY9" fmla="*/ 682033 h 1930221"/>
              <a:gd name="connsiteX10" fmla="*/ 54294 w 642903"/>
              <a:gd name="connsiteY10" fmla="*/ 951691 h 1930221"/>
              <a:gd name="connsiteX11" fmla="*/ 145067 w 642903"/>
              <a:gd name="connsiteY11" fmla="*/ 1063017 h 1930221"/>
              <a:gd name="connsiteX12" fmla="*/ 151728 w 642903"/>
              <a:gd name="connsiteY12" fmla="*/ 1281293 h 1930221"/>
              <a:gd name="connsiteX13" fmla="*/ 84361 w 642903"/>
              <a:gd name="connsiteY13" fmla="*/ 1474005 h 1930221"/>
              <a:gd name="connsiteX14" fmla="*/ 109354 w 642903"/>
              <a:gd name="connsiteY14" fmla="*/ 1828030 h 1930221"/>
              <a:gd name="connsiteX15" fmla="*/ 178180 w 642903"/>
              <a:gd name="connsiteY15" fmla="*/ 1929525 h 1930221"/>
              <a:gd name="connsiteX16" fmla="*/ 642453 w 642903"/>
              <a:gd name="connsiteY16" fmla="*/ 1928637 h 1930221"/>
              <a:gd name="connsiteX17" fmla="*/ 642453 w 642903"/>
              <a:gd name="connsiteY17" fmla="*/ 1859620 h 19302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42903" h="1930221">
                <a:moveTo>
                  <a:pt x="642453" y="1859620"/>
                </a:moveTo>
                <a:cubicBezTo>
                  <a:pt x="642453" y="1621173"/>
                  <a:pt x="642453" y="1389131"/>
                  <a:pt x="642453" y="1150556"/>
                </a:cubicBezTo>
                <a:cubicBezTo>
                  <a:pt x="642453" y="1030031"/>
                  <a:pt x="642453" y="909507"/>
                  <a:pt x="642453" y="788983"/>
                </a:cubicBezTo>
                <a:cubicBezTo>
                  <a:pt x="642453" y="731004"/>
                  <a:pt x="643278" y="669346"/>
                  <a:pt x="642453" y="611368"/>
                </a:cubicBezTo>
                <a:cubicBezTo>
                  <a:pt x="641628" y="556180"/>
                  <a:pt x="642453" y="489891"/>
                  <a:pt x="642453" y="434831"/>
                </a:cubicBezTo>
                <a:cubicBezTo>
                  <a:pt x="594941" y="391125"/>
                  <a:pt x="568299" y="350020"/>
                  <a:pt x="549269" y="250872"/>
                </a:cubicBezTo>
                <a:cubicBezTo>
                  <a:pt x="524973" y="124005"/>
                  <a:pt x="427856" y="9824"/>
                  <a:pt x="305936" y="-9"/>
                </a:cubicBezTo>
                <a:cubicBezTo>
                  <a:pt x="184016" y="-9841"/>
                  <a:pt x="57593" y="112714"/>
                  <a:pt x="78462" y="240216"/>
                </a:cubicBezTo>
                <a:cubicBezTo>
                  <a:pt x="87913" y="298131"/>
                  <a:pt x="123437" y="349386"/>
                  <a:pt x="124769" y="408316"/>
                </a:cubicBezTo>
                <a:cubicBezTo>
                  <a:pt x="127179" y="510381"/>
                  <a:pt x="36722" y="587136"/>
                  <a:pt x="11412" y="682033"/>
                </a:cubicBezTo>
                <a:cubicBezTo>
                  <a:pt x="-12883" y="773315"/>
                  <a:pt x="1707" y="876204"/>
                  <a:pt x="54294" y="951691"/>
                </a:cubicBezTo>
                <a:cubicBezTo>
                  <a:pt x="81760" y="991210"/>
                  <a:pt x="117728" y="1023180"/>
                  <a:pt x="145067" y="1063017"/>
                </a:cubicBezTo>
                <a:cubicBezTo>
                  <a:pt x="190993" y="1130701"/>
                  <a:pt x="181542" y="1207139"/>
                  <a:pt x="151728" y="1281293"/>
                </a:cubicBezTo>
                <a:cubicBezTo>
                  <a:pt x="125530" y="1346376"/>
                  <a:pt x="100981" y="1410254"/>
                  <a:pt x="84361" y="1474005"/>
                </a:cubicBezTo>
                <a:cubicBezTo>
                  <a:pt x="54040" y="1590153"/>
                  <a:pt x="49853" y="1705984"/>
                  <a:pt x="109354" y="1828030"/>
                </a:cubicBezTo>
                <a:cubicBezTo>
                  <a:pt x="130668" y="1871610"/>
                  <a:pt x="144497" y="1896031"/>
                  <a:pt x="178180" y="1929525"/>
                </a:cubicBezTo>
                <a:cubicBezTo>
                  <a:pt x="337589" y="1930286"/>
                  <a:pt x="478540" y="1927494"/>
                  <a:pt x="642453" y="1928637"/>
                </a:cubicBezTo>
                <a:cubicBezTo>
                  <a:pt x="643468" y="1904976"/>
                  <a:pt x="642453" y="1883091"/>
                  <a:pt x="642453" y="1859620"/>
                </a:cubicBezTo>
                <a:close/>
              </a:path>
            </a:pathLst>
          </a:custGeom>
          <a:solidFill>
            <a:schemeClr val="accent4"/>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146" name="任意多边形: 形状 37"/>
          <p:cNvSpPr/>
          <p:nvPr>
            <p:custDataLst>
              <p:tags r:id="rId69"/>
            </p:custDataLst>
          </p:nvPr>
        </p:nvSpPr>
        <p:spPr>
          <a:xfrm>
            <a:off x="11802110" y="5559425"/>
            <a:ext cx="394970" cy="1297305"/>
          </a:xfrm>
          <a:custGeom>
            <a:avLst/>
            <a:gdLst>
              <a:gd name="connsiteX0" fmla="*/ 441357 w 545135"/>
              <a:gd name="connsiteY0" fmla="*/ 1642578 h 1789038"/>
              <a:gd name="connsiteX1" fmla="*/ 444783 w 545135"/>
              <a:gd name="connsiteY1" fmla="*/ 1599887 h 1789038"/>
              <a:gd name="connsiteX2" fmla="*/ 451126 w 545135"/>
              <a:gd name="connsiteY2" fmla="*/ 1482280 h 1789038"/>
              <a:gd name="connsiteX3" fmla="*/ 453220 w 545135"/>
              <a:gd name="connsiteY3" fmla="*/ 1364611 h 1789038"/>
              <a:gd name="connsiteX4" fmla="*/ 416174 w 545135"/>
              <a:gd name="connsiteY4" fmla="*/ 896722 h 1789038"/>
              <a:gd name="connsiteX5" fmla="*/ 393275 w 545135"/>
              <a:gd name="connsiteY5" fmla="*/ 745242 h 1789038"/>
              <a:gd name="connsiteX6" fmla="*/ 481385 w 545135"/>
              <a:gd name="connsiteY6" fmla="*/ 710162 h 1789038"/>
              <a:gd name="connsiteX7" fmla="*/ 544819 w 545135"/>
              <a:gd name="connsiteY7" fmla="*/ 661382 h 1789038"/>
              <a:gd name="connsiteX8" fmla="*/ 544375 w 545135"/>
              <a:gd name="connsiteY8" fmla="*/ 643367 h 1789038"/>
              <a:gd name="connsiteX9" fmla="*/ 473265 w 545135"/>
              <a:gd name="connsiteY9" fmla="*/ 695319 h 1789038"/>
              <a:gd name="connsiteX10" fmla="*/ 392514 w 545135"/>
              <a:gd name="connsiteY10" fmla="*/ 742387 h 1789038"/>
              <a:gd name="connsiteX11" fmla="*/ 327494 w 545135"/>
              <a:gd name="connsiteY11" fmla="*/ 437904 h 1789038"/>
              <a:gd name="connsiteX12" fmla="*/ 295777 w 545135"/>
              <a:gd name="connsiteY12" fmla="*/ 326007 h 1789038"/>
              <a:gd name="connsiteX13" fmla="*/ 259175 w 545135"/>
              <a:gd name="connsiteY13" fmla="*/ 216012 h 1789038"/>
              <a:gd name="connsiteX14" fmla="*/ 252832 w 545135"/>
              <a:gd name="connsiteY14" fmla="*/ 196982 h 1789038"/>
              <a:gd name="connsiteX15" fmla="*/ 252832 w 545135"/>
              <a:gd name="connsiteY15" fmla="*/ 196982 h 1789038"/>
              <a:gd name="connsiteX16" fmla="*/ 303579 w 545135"/>
              <a:gd name="connsiteY16" fmla="*/ 167993 h 1789038"/>
              <a:gd name="connsiteX17" fmla="*/ 357434 w 545135"/>
              <a:gd name="connsiteY17" fmla="*/ 61614 h 1789038"/>
              <a:gd name="connsiteX18" fmla="*/ 351091 w 545135"/>
              <a:gd name="connsiteY18" fmla="*/ 2621 h 1789038"/>
              <a:gd name="connsiteX19" fmla="*/ 350077 w 545135"/>
              <a:gd name="connsiteY19" fmla="*/ 1986 h 1789038"/>
              <a:gd name="connsiteX20" fmla="*/ 349315 w 545135"/>
              <a:gd name="connsiteY20" fmla="*/ 3065 h 1789038"/>
              <a:gd name="connsiteX21" fmla="*/ 349315 w 545135"/>
              <a:gd name="connsiteY21" fmla="*/ 3065 h 1789038"/>
              <a:gd name="connsiteX22" fmla="*/ 348681 w 545135"/>
              <a:gd name="connsiteY22" fmla="*/ 60155 h 1789038"/>
              <a:gd name="connsiteX23" fmla="*/ 327303 w 545135"/>
              <a:gd name="connsiteY23" fmla="*/ 111664 h 1789038"/>
              <a:gd name="connsiteX24" fmla="*/ 291526 w 545135"/>
              <a:gd name="connsiteY24" fmla="*/ 153720 h 1789038"/>
              <a:gd name="connsiteX25" fmla="*/ 252641 w 545135"/>
              <a:gd name="connsiteY25" fmla="*/ 195079 h 1789038"/>
              <a:gd name="connsiteX26" fmla="*/ 240970 w 545135"/>
              <a:gd name="connsiteY26" fmla="*/ 161078 h 1789038"/>
              <a:gd name="connsiteX27" fmla="*/ 219402 w 545135"/>
              <a:gd name="connsiteY27" fmla="*/ 107540 h 1789038"/>
              <a:gd name="connsiteX28" fmla="*/ 174998 w 545135"/>
              <a:gd name="connsiteY28" fmla="*/ 1098 h 1789038"/>
              <a:gd name="connsiteX29" fmla="*/ 171510 w 545135"/>
              <a:gd name="connsiteY29" fmla="*/ -367 h 1789038"/>
              <a:gd name="connsiteX30" fmla="*/ 171510 w 545135"/>
              <a:gd name="connsiteY30" fmla="*/ -361 h 1789038"/>
              <a:gd name="connsiteX31" fmla="*/ 169924 w 545135"/>
              <a:gd name="connsiteY31" fmla="*/ 3382 h 1789038"/>
              <a:gd name="connsiteX32" fmla="*/ 169924 w 545135"/>
              <a:gd name="connsiteY32" fmla="*/ 3382 h 1789038"/>
              <a:gd name="connsiteX33" fmla="*/ 208873 w 545135"/>
              <a:gd name="connsiteY33" fmla="*/ 111854 h 1789038"/>
              <a:gd name="connsiteX34" fmla="*/ 225111 w 545135"/>
              <a:gd name="connsiteY34" fmla="*/ 158161 h 1789038"/>
              <a:gd name="connsiteX35" fmla="*/ 182928 w 545135"/>
              <a:gd name="connsiteY35" fmla="*/ 135515 h 1789038"/>
              <a:gd name="connsiteX36" fmla="*/ 137446 w 545135"/>
              <a:gd name="connsiteY36" fmla="*/ 107794 h 1789038"/>
              <a:gd name="connsiteX37" fmla="*/ 103192 w 545135"/>
              <a:gd name="connsiteY37" fmla="*/ 66182 h 1789038"/>
              <a:gd name="connsiteX38" fmla="*/ 87143 w 545135"/>
              <a:gd name="connsiteY38" fmla="*/ 12072 h 1789038"/>
              <a:gd name="connsiteX39" fmla="*/ 87143 w 545135"/>
              <a:gd name="connsiteY39" fmla="*/ 12072 h 1789038"/>
              <a:gd name="connsiteX40" fmla="*/ 86127 w 545135"/>
              <a:gd name="connsiteY40" fmla="*/ 11248 h 1789038"/>
              <a:gd name="connsiteX41" fmla="*/ 85366 w 545135"/>
              <a:gd name="connsiteY41" fmla="*/ 12263 h 1789038"/>
              <a:gd name="connsiteX42" fmla="*/ 127867 w 545135"/>
              <a:gd name="connsiteY42" fmla="*/ 120100 h 1789038"/>
              <a:gd name="connsiteX43" fmla="*/ 175125 w 545135"/>
              <a:gd name="connsiteY43" fmla="*/ 153593 h 1789038"/>
              <a:gd name="connsiteX44" fmla="*/ 226888 w 545135"/>
              <a:gd name="connsiteY44" fmla="*/ 163743 h 1789038"/>
              <a:gd name="connsiteX45" fmla="*/ 227839 w 545135"/>
              <a:gd name="connsiteY45" fmla="*/ 166534 h 1789038"/>
              <a:gd name="connsiteX46" fmla="*/ 243951 w 545135"/>
              <a:gd name="connsiteY46" fmla="*/ 221975 h 1789038"/>
              <a:gd name="connsiteX47" fmla="*/ 275097 w 545135"/>
              <a:gd name="connsiteY47" fmla="*/ 333048 h 1789038"/>
              <a:gd name="connsiteX48" fmla="*/ 301232 w 545135"/>
              <a:gd name="connsiteY48" fmla="*/ 445643 h 1789038"/>
              <a:gd name="connsiteX49" fmla="*/ 358893 w 545135"/>
              <a:gd name="connsiteY49" fmla="*/ 779306 h 1789038"/>
              <a:gd name="connsiteX50" fmla="*/ 275542 w 545135"/>
              <a:gd name="connsiteY50" fmla="*/ 768458 h 1789038"/>
              <a:gd name="connsiteX51" fmla="*/ 171383 w 545135"/>
              <a:gd name="connsiteY51" fmla="*/ 742704 h 1789038"/>
              <a:gd name="connsiteX52" fmla="*/ 76866 w 545135"/>
              <a:gd name="connsiteY52" fmla="*/ 690498 h 1789038"/>
              <a:gd name="connsiteX53" fmla="*/ 1507 w 545135"/>
              <a:gd name="connsiteY53" fmla="*/ 609810 h 1789038"/>
              <a:gd name="connsiteX54" fmla="*/ 238 w 545135"/>
              <a:gd name="connsiteY54" fmla="*/ 609798 h 1789038"/>
              <a:gd name="connsiteX55" fmla="*/ 238 w 545135"/>
              <a:gd name="connsiteY55" fmla="*/ 609810 h 1789038"/>
              <a:gd name="connsiteX56" fmla="*/ 238 w 545135"/>
              <a:gd name="connsiteY56" fmla="*/ 611142 h 1789038"/>
              <a:gd name="connsiteX57" fmla="*/ 71411 w 545135"/>
              <a:gd name="connsiteY57" fmla="*/ 698491 h 1789038"/>
              <a:gd name="connsiteX58" fmla="*/ 166182 w 545135"/>
              <a:gd name="connsiteY58" fmla="*/ 757484 h 1789038"/>
              <a:gd name="connsiteX59" fmla="*/ 272941 w 545135"/>
              <a:gd name="connsiteY59" fmla="*/ 787996 h 1789038"/>
              <a:gd name="connsiteX60" fmla="*/ 360289 w 545135"/>
              <a:gd name="connsiteY60" fmla="*/ 787996 h 1789038"/>
              <a:gd name="connsiteX61" fmla="*/ 372976 w 545135"/>
              <a:gd name="connsiteY61" fmla="*/ 903699 h 1789038"/>
              <a:gd name="connsiteX62" fmla="*/ 398666 w 545135"/>
              <a:gd name="connsiteY62" fmla="*/ 1367402 h 1789038"/>
              <a:gd name="connsiteX63" fmla="*/ 406659 w 545135"/>
              <a:gd name="connsiteY63" fmla="*/ 1609338 h 1789038"/>
              <a:gd name="connsiteX64" fmla="*/ 301042 w 545135"/>
              <a:gd name="connsiteY64" fmla="*/ 1596652 h 1789038"/>
              <a:gd name="connsiteX65" fmla="*/ 196884 w 545135"/>
              <a:gd name="connsiteY65" fmla="*/ 1570898 h 1789038"/>
              <a:gd name="connsiteX66" fmla="*/ 102367 w 545135"/>
              <a:gd name="connsiteY66" fmla="*/ 1518692 h 1789038"/>
              <a:gd name="connsiteX67" fmla="*/ 27007 w 545135"/>
              <a:gd name="connsiteY67" fmla="*/ 1438003 h 1789038"/>
              <a:gd name="connsiteX68" fmla="*/ 25739 w 545135"/>
              <a:gd name="connsiteY68" fmla="*/ 1437496 h 1789038"/>
              <a:gd name="connsiteX69" fmla="*/ 25294 w 545135"/>
              <a:gd name="connsiteY69" fmla="*/ 1438764 h 1789038"/>
              <a:gd name="connsiteX70" fmla="*/ 25485 w 545135"/>
              <a:gd name="connsiteY70" fmla="*/ 1439082 h 1789038"/>
              <a:gd name="connsiteX71" fmla="*/ 96658 w 545135"/>
              <a:gd name="connsiteY71" fmla="*/ 1526431 h 1789038"/>
              <a:gd name="connsiteX72" fmla="*/ 191428 w 545135"/>
              <a:gd name="connsiteY72" fmla="*/ 1585424 h 1789038"/>
              <a:gd name="connsiteX73" fmla="*/ 298187 w 545135"/>
              <a:gd name="connsiteY73" fmla="*/ 1615936 h 1789038"/>
              <a:gd name="connsiteX74" fmla="*/ 406723 w 545135"/>
              <a:gd name="connsiteY74" fmla="*/ 1612066 h 1789038"/>
              <a:gd name="connsiteX75" fmla="*/ 410656 w 545135"/>
              <a:gd name="connsiteY75" fmla="*/ 1788476 h 1789038"/>
              <a:gd name="connsiteX76" fmla="*/ 414842 w 545135"/>
              <a:gd name="connsiteY76" fmla="*/ 1788476 h 1789038"/>
              <a:gd name="connsiteX77" fmla="*/ 424231 w 545135"/>
              <a:gd name="connsiteY77" fmla="*/ 1788476 h 1789038"/>
              <a:gd name="connsiteX78" fmla="*/ 441168 w 545135"/>
              <a:gd name="connsiteY78" fmla="*/ 1649492 h 1789038"/>
              <a:gd name="connsiteX79" fmla="*/ 530736 w 545135"/>
              <a:gd name="connsiteY79" fmla="*/ 1637820 h 1789038"/>
              <a:gd name="connsiteX80" fmla="*/ 545136 w 545135"/>
              <a:gd name="connsiteY80" fmla="*/ 1632619 h 1789038"/>
              <a:gd name="connsiteX81" fmla="*/ 545136 w 545135"/>
              <a:gd name="connsiteY81" fmla="*/ 1611812 h 1789038"/>
              <a:gd name="connsiteX82" fmla="*/ 525661 w 545135"/>
              <a:gd name="connsiteY82" fmla="*/ 1619298 h 1789038"/>
              <a:gd name="connsiteX83" fmla="*/ 441357 w 545135"/>
              <a:gd name="connsiteY83" fmla="*/ 1642578 h 178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Lst>
            <a:rect l="l" t="t" r="r" b="b"/>
            <a:pathLst>
              <a:path w="545135" h="1789038">
                <a:moveTo>
                  <a:pt x="441357" y="1642578"/>
                </a:moveTo>
                <a:cubicBezTo>
                  <a:pt x="442563" y="1628368"/>
                  <a:pt x="443831" y="1614159"/>
                  <a:pt x="444783" y="1599887"/>
                </a:cubicBezTo>
                <a:cubicBezTo>
                  <a:pt x="448463" y="1560748"/>
                  <a:pt x="449033" y="1521546"/>
                  <a:pt x="451126" y="1482280"/>
                </a:cubicBezTo>
                <a:cubicBezTo>
                  <a:pt x="453220" y="1443015"/>
                  <a:pt x="452458" y="1403876"/>
                  <a:pt x="453220" y="1364611"/>
                </a:cubicBezTo>
                <a:cubicBezTo>
                  <a:pt x="453854" y="1207548"/>
                  <a:pt x="436156" y="1051564"/>
                  <a:pt x="416174" y="896722"/>
                </a:cubicBezTo>
                <a:cubicBezTo>
                  <a:pt x="409831" y="845975"/>
                  <a:pt x="402029" y="795228"/>
                  <a:pt x="393275" y="745242"/>
                </a:cubicBezTo>
                <a:cubicBezTo>
                  <a:pt x="424231" y="738023"/>
                  <a:pt x="453918" y="726199"/>
                  <a:pt x="481385" y="710162"/>
                </a:cubicBezTo>
                <a:cubicBezTo>
                  <a:pt x="504791" y="697051"/>
                  <a:pt x="526169" y="680621"/>
                  <a:pt x="544819" y="661382"/>
                </a:cubicBezTo>
                <a:cubicBezTo>
                  <a:pt x="544375" y="656181"/>
                  <a:pt x="544819" y="649203"/>
                  <a:pt x="544375" y="643367"/>
                </a:cubicBezTo>
                <a:cubicBezTo>
                  <a:pt x="522173" y="662613"/>
                  <a:pt x="498385" y="679987"/>
                  <a:pt x="473265" y="695319"/>
                </a:cubicBezTo>
                <a:cubicBezTo>
                  <a:pt x="447130" y="712357"/>
                  <a:pt x="420234" y="728070"/>
                  <a:pt x="392514" y="742387"/>
                </a:cubicBezTo>
                <a:cubicBezTo>
                  <a:pt x="374626" y="639941"/>
                  <a:pt x="352487" y="538510"/>
                  <a:pt x="327494" y="437904"/>
                </a:cubicBezTo>
                <a:lnTo>
                  <a:pt x="295777" y="326007"/>
                </a:lnTo>
                <a:cubicBezTo>
                  <a:pt x="285310" y="288771"/>
                  <a:pt x="271291" y="252677"/>
                  <a:pt x="259175" y="216012"/>
                </a:cubicBezTo>
                <a:lnTo>
                  <a:pt x="252832" y="196982"/>
                </a:lnTo>
                <a:cubicBezTo>
                  <a:pt x="252832" y="196982"/>
                  <a:pt x="252832" y="196982"/>
                  <a:pt x="252832" y="196982"/>
                </a:cubicBezTo>
                <a:cubicBezTo>
                  <a:pt x="271672" y="191153"/>
                  <a:pt x="288990" y="181257"/>
                  <a:pt x="303579" y="167993"/>
                </a:cubicBezTo>
                <a:cubicBezTo>
                  <a:pt x="333203" y="139740"/>
                  <a:pt x="352170" y="102193"/>
                  <a:pt x="357434" y="61614"/>
                </a:cubicBezTo>
                <a:cubicBezTo>
                  <a:pt x="359147" y="41721"/>
                  <a:pt x="356991" y="21689"/>
                  <a:pt x="351091" y="2621"/>
                </a:cubicBezTo>
                <a:cubicBezTo>
                  <a:pt x="350964" y="2177"/>
                  <a:pt x="350520" y="1904"/>
                  <a:pt x="350077" y="1986"/>
                </a:cubicBezTo>
                <a:cubicBezTo>
                  <a:pt x="349569" y="2107"/>
                  <a:pt x="349252" y="2570"/>
                  <a:pt x="349315" y="3065"/>
                </a:cubicBezTo>
                <a:lnTo>
                  <a:pt x="349315" y="3065"/>
                </a:lnTo>
                <a:cubicBezTo>
                  <a:pt x="352740" y="21962"/>
                  <a:pt x="352550" y="41341"/>
                  <a:pt x="348681" y="60155"/>
                </a:cubicBezTo>
                <a:cubicBezTo>
                  <a:pt x="344748" y="78488"/>
                  <a:pt x="337516" y="95938"/>
                  <a:pt x="327303" y="111664"/>
                </a:cubicBezTo>
                <a:cubicBezTo>
                  <a:pt x="316393" y="126520"/>
                  <a:pt x="304467" y="140577"/>
                  <a:pt x="291526" y="153720"/>
                </a:cubicBezTo>
                <a:cubicBezTo>
                  <a:pt x="278840" y="167485"/>
                  <a:pt x="266153" y="180807"/>
                  <a:pt x="252641" y="195079"/>
                </a:cubicBezTo>
                <a:lnTo>
                  <a:pt x="240970" y="161078"/>
                </a:lnTo>
                <a:cubicBezTo>
                  <a:pt x="234626" y="142873"/>
                  <a:pt x="226507" y="125429"/>
                  <a:pt x="219402" y="107540"/>
                </a:cubicBezTo>
                <a:lnTo>
                  <a:pt x="174998" y="1098"/>
                </a:lnTo>
                <a:cubicBezTo>
                  <a:pt x="174428" y="-266"/>
                  <a:pt x="172905" y="-919"/>
                  <a:pt x="171510" y="-367"/>
                </a:cubicBezTo>
                <a:cubicBezTo>
                  <a:pt x="171510" y="-367"/>
                  <a:pt x="171510" y="-361"/>
                  <a:pt x="171510" y="-361"/>
                </a:cubicBezTo>
                <a:cubicBezTo>
                  <a:pt x="170051" y="255"/>
                  <a:pt x="169353" y="1910"/>
                  <a:pt x="169924" y="3382"/>
                </a:cubicBezTo>
                <a:lnTo>
                  <a:pt x="169924" y="3382"/>
                </a:lnTo>
                <a:lnTo>
                  <a:pt x="208873" y="111854"/>
                </a:lnTo>
                <a:cubicBezTo>
                  <a:pt x="214201" y="127332"/>
                  <a:pt x="220101" y="142556"/>
                  <a:pt x="225111" y="158161"/>
                </a:cubicBezTo>
                <a:cubicBezTo>
                  <a:pt x="210586" y="150485"/>
                  <a:pt x="196503" y="143254"/>
                  <a:pt x="182928" y="135515"/>
                </a:cubicBezTo>
                <a:cubicBezTo>
                  <a:pt x="167069" y="127440"/>
                  <a:pt x="151909" y="118172"/>
                  <a:pt x="137446" y="107794"/>
                </a:cubicBezTo>
                <a:cubicBezTo>
                  <a:pt x="123427" y="96300"/>
                  <a:pt x="111755" y="82160"/>
                  <a:pt x="103192" y="66182"/>
                </a:cubicBezTo>
                <a:cubicBezTo>
                  <a:pt x="94374" y="49359"/>
                  <a:pt x="88919" y="30982"/>
                  <a:pt x="87143" y="12072"/>
                </a:cubicBezTo>
                <a:lnTo>
                  <a:pt x="87143" y="12072"/>
                </a:lnTo>
                <a:cubicBezTo>
                  <a:pt x="87079" y="11571"/>
                  <a:pt x="86635" y="11210"/>
                  <a:pt x="86127" y="11248"/>
                </a:cubicBezTo>
                <a:cubicBezTo>
                  <a:pt x="85684" y="11368"/>
                  <a:pt x="85366" y="11787"/>
                  <a:pt x="85366" y="12263"/>
                </a:cubicBezTo>
                <a:cubicBezTo>
                  <a:pt x="83337" y="52651"/>
                  <a:pt x="98814" y="91949"/>
                  <a:pt x="127867" y="120100"/>
                </a:cubicBezTo>
                <a:cubicBezTo>
                  <a:pt x="141252" y="134272"/>
                  <a:pt x="157301" y="145658"/>
                  <a:pt x="175125" y="153593"/>
                </a:cubicBezTo>
                <a:cubicBezTo>
                  <a:pt x="191492" y="160495"/>
                  <a:pt x="209126" y="163946"/>
                  <a:pt x="226888" y="163743"/>
                </a:cubicBezTo>
                <a:cubicBezTo>
                  <a:pt x="226888" y="164694"/>
                  <a:pt x="227585" y="165582"/>
                  <a:pt x="227839" y="166534"/>
                </a:cubicBezTo>
                <a:lnTo>
                  <a:pt x="243951" y="221975"/>
                </a:lnTo>
                <a:cubicBezTo>
                  <a:pt x="254227" y="259084"/>
                  <a:pt x="266407" y="295495"/>
                  <a:pt x="275097" y="333048"/>
                </a:cubicBezTo>
                <a:lnTo>
                  <a:pt x="301232" y="445643"/>
                </a:lnTo>
                <a:cubicBezTo>
                  <a:pt x="324513" y="555955"/>
                  <a:pt x="344431" y="667218"/>
                  <a:pt x="358893" y="779306"/>
                </a:cubicBezTo>
                <a:cubicBezTo>
                  <a:pt x="330792" y="776768"/>
                  <a:pt x="302945" y="773470"/>
                  <a:pt x="275542" y="768458"/>
                </a:cubicBezTo>
                <a:cubicBezTo>
                  <a:pt x="240145" y="762762"/>
                  <a:pt x="205320" y="754148"/>
                  <a:pt x="171383" y="742704"/>
                </a:cubicBezTo>
                <a:cubicBezTo>
                  <a:pt x="137383" y="730271"/>
                  <a:pt x="105475" y="712662"/>
                  <a:pt x="76866" y="690498"/>
                </a:cubicBezTo>
                <a:cubicBezTo>
                  <a:pt x="47116" y="669184"/>
                  <a:pt x="23392" y="640132"/>
                  <a:pt x="1507" y="609810"/>
                </a:cubicBezTo>
                <a:cubicBezTo>
                  <a:pt x="1190" y="609461"/>
                  <a:pt x="619" y="609455"/>
                  <a:pt x="238" y="609798"/>
                </a:cubicBezTo>
                <a:cubicBezTo>
                  <a:pt x="238" y="609804"/>
                  <a:pt x="238" y="609804"/>
                  <a:pt x="238" y="609810"/>
                </a:cubicBezTo>
                <a:cubicBezTo>
                  <a:pt x="-79" y="610203"/>
                  <a:pt x="-79" y="610749"/>
                  <a:pt x="238" y="611142"/>
                </a:cubicBezTo>
                <a:cubicBezTo>
                  <a:pt x="20157" y="642859"/>
                  <a:pt x="42422" y="674576"/>
                  <a:pt x="71411" y="698491"/>
                </a:cubicBezTo>
                <a:cubicBezTo>
                  <a:pt x="99829" y="722881"/>
                  <a:pt x="131737" y="742774"/>
                  <a:pt x="166182" y="757484"/>
                </a:cubicBezTo>
                <a:cubicBezTo>
                  <a:pt x="200055" y="772816"/>
                  <a:pt x="236022" y="783099"/>
                  <a:pt x="272941" y="787996"/>
                </a:cubicBezTo>
                <a:cubicBezTo>
                  <a:pt x="301930" y="791453"/>
                  <a:pt x="331300" y="791453"/>
                  <a:pt x="360289" y="787996"/>
                </a:cubicBezTo>
                <a:cubicBezTo>
                  <a:pt x="365110" y="826437"/>
                  <a:pt x="369360" y="865005"/>
                  <a:pt x="372976" y="903699"/>
                </a:cubicBezTo>
                <a:cubicBezTo>
                  <a:pt x="388010" y="1057781"/>
                  <a:pt x="391372" y="1212750"/>
                  <a:pt x="398666" y="1367402"/>
                </a:cubicBezTo>
                <a:cubicBezTo>
                  <a:pt x="402156" y="1447963"/>
                  <a:pt x="404630" y="1528524"/>
                  <a:pt x="406659" y="1609338"/>
                </a:cubicBezTo>
                <a:cubicBezTo>
                  <a:pt x="371263" y="1607055"/>
                  <a:pt x="335994" y="1602804"/>
                  <a:pt x="301042" y="1596652"/>
                </a:cubicBezTo>
                <a:cubicBezTo>
                  <a:pt x="265646" y="1590942"/>
                  <a:pt x="230821" y="1582379"/>
                  <a:pt x="196884" y="1570898"/>
                </a:cubicBezTo>
                <a:cubicBezTo>
                  <a:pt x="162883" y="1558464"/>
                  <a:pt x="130976" y="1540830"/>
                  <a:pt x="102367" y="1518692"/>
                </a:cubicBezTo>
                <a:cubicBezTo>
                  <a:pt x="72617" y="1497377"/>
                  <a:pt x="48892" y="1468325"/>
                  <a:pt x="27007" y="1438003"/>
                </a:cubicBezTo>
                <a:cubicBezTo>
                  <a:pt x="26817" y="1437496"/>
                  <a:pt x="26246" y="1437306"/>
                  <a:pt x="25739" y="1437496"/>
                </a:cubicBezTo>
                <a:cubicBezTo>
                  <a:pt x="25294" y="1437750"/>
                  <a:pt x="25041" y="1438321"/>
                  <a:pt x="25294" y="1438764"/>
                </a:cubicBezTo>
                <a:cubicBezTo>
                  <a:pt x="25294" y="1438891"/>
                  <a:pt x="25421" y="1439018"/>
                  <a:pt x="25485" y="1439082"/>
                </a:cubicBezTo>
                <a:cubicBezTo>
                  <a:pt x="45403" y="1470799"/>
                  <a:pt x="67669" y="1502516"/>
                  <a:pt x="96658" y="1526431"/>
                </a:cubicBezTo>
                <a:cubicBezTo>
                  <a:pt x="125076" y="1550789"/>
                  <a:pt x="156983" y="1570707"/>
                  <a:pt x="191428" y="1585424"/>
                </a:cubicBezTo>
                <a:cubicBezTo>
                  <a:pt x="225302" y="1600775"/>
                  <a:pt x="261269" y="1611051"/>
                  <a:pt x="298187" y="1615936"/>
                </a:cubicBezTo>
                <a:cubicBezTo>
                  <a:pt x="334344" y="1620439"/>
                  <a:pt x="371009" y="1619107"/>
                  <a:pt x="406723" y="1612066"/>
                </a:cubicBezTo>
                <a:cubicBezTo>
                  <a:pt x="408182" y="1671504"/>
                  <a:pt x="409640" y="1728785"/>
                  <a:pt x="410656" y="1788476"/>
                </a:cubicBezTo>
                <a:cubicBezTo>
                  <a:pt x="411925" y="1788476"/>
                  <a:pt x="413511" y="1788476"/>
                  <a:pt x="414842" y="1788476"/>
                </a:cubicBezTo>
                <a:lnTo>
                  <a:pt x="424231" y="1788476"/>
                </a:lnTo>
                <a:cubicBezTo>
                  <a:pt x="431653" y="1741218"/>
                  <a:pt x="436917" y="1697068"/>
                  <a:pt x="441168" y="1649492"/>
                </a:cubicBezTo>
                <a:cubicBezTo>
                  <a:pt x="471489" y="1650570"/>
                  <a:pt x="501747" y="1646637"/>
                  <a:pt x="530736" y="1637820"/>
                </a:cubicBezTo>
                <a:cubicBezTo>
                  <a:pt x="537080" y="1636045"/>
                  <a:pt x="539236" y="1634775"/>
                  <a:pt x="545136" y="1632619"/>
                </a:cubicBezTo>
                <a:lnTo>
                  <a:pt x="545136" y="1611812"/>
                </a:lnTo>
                <a:cubicBezTo>
                  <a:pt x="537333" y="1614857"/>
                  <a:pt x="533464" y="1616379"/>
                  <a:pt x="525661" y="1619298"/>
                </a:cubicBezTo>
                <a:cubicBezTo>
                  <a:pt x="498195" y="1629257"/>
                  <a:pt x="470030" y="1637059"/>
                  <a:pt x="441357" y="1642578"/>
                </a:cubicBezTo>
                <a:close/>
              </a:path>
            </a:pathLst>
          </a:custGeom>
          <a:solidFill>
            <a:schemeClr val="accent4">
              <a:lumMod val="40000"/>
              <a:lumOff val="60000"/>
            </a:schemeClr>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12" name="正文"/>
          <p:cNvSpPr txBox="1">
            <a:spLocks noGrp="1"/>
          </p:cNvSpPr>
          <p:nvPr>
            <p:ph idx="5"/>
            <p:custDataLst>
              <p:tags r:id="rId70"/>
            </p:custDataLst>
          </p:nvPr>
        </p:nvSpPr>
        <p:spPr>
          <a:xfrm>
            <a:off x="6350635" y="1713230"/>
            <a:ext cx="4888230" cy="4536440"/>
          </a:xfrm>
          <a:prstGeom prst="rect">
            <a:avLst/>
          </a:prstGeom>
          <a:ln>
            <a:noFill/>
            <a:prstDash val="sysDash"/>
          </a:ln>
        </p:spPr>
        <p:txBody>
          <a:bodyPr vert="horz" lIns="90000" tIns="46800" rIns="90000" bIns="46800" rtlCol="0">
            <a:normAutofit/>
          </a:bodyPr>
          <a:lstStyle>
            <a:lvl1pPr marL="228600" marR="0" lvl="0" indent="-228600" algn="l" defTabSz="914400" rtl="0" eaLnBrk="1" fontAlgn="auto" latinLnBrk="0" hangingPunct="1">
              <a:lnSpc>
                <a:spcPct val="130000"/>
              </a:lnSpc>
              <a:spcBef>
                <a:spcPts val="0"/>
              </a:spcBef>
              <a:spcAft>
                <a:spcPts val="1000"/>
              </a:spcAft>
              <a:buClrTx/>
              <a:buSzTx/>
              <a:buFont typeface="Arial" panose="020B0604020202020204" pitchFamily="34" charset="0"/>
              <a:buChar char="●"/>
              <a:defRPr kumimoji="0" lang="zh-CN" altLang="en-US" sz="1800" b="0" i="0" u="none" strike="noStrike" kern="1200" cap="none" spc="150" normalizeH="0" baseline="0" noProof="1" dirty="0">
                <a:ln>
                  <a:noFill/>
                  <a:prstDash val="sysDot"/>
                </a:ln>
                <a:solidFill>
                  <a:schemeClr val="tx1">
                    <a:lumMod val="75000"/>
                    <a:lumOff val="25000"/>
                  </a:schemeClr>
                </a:solidFill>
                <a:uFillTx/>
                <a:latin typeface="+mn-ea"/>
                <a:ea typeface="+mn-ea"/>
                <a:cs typeface="微软雅黑" panose="020B0503020204020204" charset="-122"/>
                <a:sym typeface="+mn-ea"/>
              </a:defRPr>
            </a:lvl1pPr>
            <a:lvl2pPr marL="685800" marR="0" lvl="1" indent="-228600" fontAlgn="auto">
              <a:lnSpc>
                <a:spcPct val="120000"/>
              </a:lnSpc>
              <a:spcBef>
                <a:spcPts val="0"/>
              </a:spcBef>
              <a:spcAft>
                <a:spcPts val="600"/>
              </a:spcAft>
              <a:buFont typeface="Arial" panose="020B0604020202020204" pitchFamily="34" charset="0"/>
              <a:buChar char="●"/>
              <a:tabLst>
                <a:tab pos="1609725" algn="l"/>
              </a:tabLst>
              <a:defRPr kumimoji="0" sz="1600" b="0" i="0" u="none" strike="noStrike" cap="none" spc="150" normalizeH="0" baseline="0">
                <a:solidFill>
                  <a:schemeClr val="tx1">
                    <a:lumMod val="65000"/>
                    <a:lumOff val="35000"/>
                  </a:schemeClr>
                </a:solidFill>
                <a:uFillTx/>
                <a:latin typeface="+mn-ea"/>
                <a:ea typeface="+mn-ea"/>
              </a:defRPr>
            </a:lvl2pPr>
            <a:lvl3pPr marL="1143000" marR="0" lvl="2" indent="-228600" fontAlgn="auto">
              <a:lnSpc>
                <a:spcPct val="120000"/>
              </a:lnSpc>
              <a:spcBef>
                <a:spcPts val="0"/>
              </a:spcBef>
              <a:spcAft>
                <a:spcPts val="600"/>
              </a:spcAft>
              <a:buFont typeface="Arial" panose="020B0604020202020204" pitchFamily="34" charset="0"/>
              <a:buChar char="●"/>
              <a:defRPr kumimoji="0" sz="1600" b="0" i="0" u="none" strike="noStrike" cap="none" spc="150" normalizeH="0" baseline="0">
                <a:solidFill>
                  <a:schemeClr val="tx1">
                    <a:lumMod val="65000"/>
                    <a:lumOff val="35000"/>
                  </a:schemeClr>
                </a:solidFill>
                <a:uFillTx/>
                <a:latin typeface="+mn-ea"/>
                <a:ea typeface="+mn-ea"/>
              </a:defRPr>
            </a:lvl3pPr>
            <a:lvl4pPr marL="1600200" marR="0" lvl="3" indent="-228600" fontAlgn="auto">
              <a:lnSpc>
                <a:spcPct val="120000"/>
              </a:lnSpc>
              <a:spcBef>
                <a:spcPts val="0"/>
              </a:spcBef>
              <a:spcAft>
                <a:spcPts val="300"/>
              </a:spcAft>
              <a:buFont typeface="Wingdings" panose="05000000000000000000" charset="0"/>
              <a:buChar char=""/>
              <a:defRPr kumimoji="0" sz="1400" b="0" i="0" u="none" strike="noStrike" cap="none" spc="150" normalizeH="0" baseline="0">
                <a:solidFill>
                  <a:schemeClr val="tx1">
                    <a:lumMod val="65000"/>
                    <a:lumOff val="35000"/>
                  </a:schemeClr>
                </a:solidFill>
                <a:uFillTx/>
                <a:latin typeface="+mn-ea"/>
                <a:ea typeface="+mn-ea"/>
              </a:defRPr>
            </a:lvl4pPr>
            <a:lvl5pPr marL="2057400" marR="0" lvl="4" indent="-228600" fontAlgn="auto">
              <a:lnSpc>
                <a:spcPct val="120000"/>
              </a:lnSpc>
              <a:spcBef>
                <a:spcPts val="0"/>
              </a:spcBef>
              <a:spcAft>
                <a:spcPts val="300"/>
              </a:spcAft>
              <a:buFont typeface="Arial" panose="020B0604020202020204" pitchFamily="34" charset="0"/>
              <a:buChar char="•"/>
              <a:defRPr kumimoji="0" sz="1400" b="0" i="0" u="none" strike="noStrike" cap="none" spc="150" normalizeH="0" baseline="0">
                <a:solidFill>
                  <a:schemeClr val="tx1">
                    <a:lumMod val="65000"/>
                    <a:lumOff val="35000"/>
                  </a:schemeClr>
                </a:solidFill>
                <a:uFillTx/>
                <a:latin typeface="+mn-ea"/>
                <a:ea typeface="+mn-ea"/>
              </a:defRPr>
            </a:lvl5pPr>
            <a:lvl6pPr indent="0">
              <a:lnSpc>
                <a:spcPct val="90000"/>
              </a:lnSpc>
              <a:spcBef>
                <a:spcPts val="500"/>
              </a:spcBef>
              <a:buFont typeface="Arial" panose="020B0604020202020204" pitchFamily="34" charset="0"/>
              <a:buNone/>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lvl="0"/>
            <a:r>
              <a:rPr>
                <a:sym typeface="+mn-ea"/>
              </a:rPr>
              <a:t>单击此处编辑母版文本样式</a:t>
            </a:r>
            <a:endParaRPr>
              <a:sym typeface="+mn-ea"/>
            </a:endParaRPr>
          </a:p>
          <a:p>
            <a:pPr lvl="1"/>
            <a:r>
              <a:rPr>
                <a:sym typeface="+mn-ea"/>
              </a:rPr>
              <a:t>第二级</a:t>
            </a:r>
            <a:endParaRPr>
              <a:sym typeface="+mn-ea"/>
            </a:endParaRPr>
          </a:p>
          <a:p>
            <a:pPr lvl="2"/>
            <a:r>
              <a:rPr>
                <a:sym typeface="+mn-ea"/>
              </a:rPr>
              <a:t>第三级</a:t>
            </a:r>
            <a:endParaRPr>
              <a:sym typeface="+mn-ea"/>
            </a:endParaRPr>
          </a:p>
          <a:p>
            <a:pPr lvl="3"/>
            <a:r>
              <a:rPr>
                <a:sym typeface="+mn-ea"/>
              </a:rPr>
              <a:t>第四级</a:t>
            </a:r>
            <a:endParaRPr>
              <a:sym typeface="+mn-ea"/>
            </a:endParaRPr>
          </a:p>
          <a:p>
            <a:pPr lvl="4"/>
            <a:r>
              <a:rPr>
                <a:sym typeface="+mn-ea"/>
              </a:rPr>
              <a:t>第五级</a:t>
            </a:r>
            <a:endParaRPr>
              <a:sym typeface="+mn-ea"/>
            </a:endParaRPr>
          </a:p>
        </p:txBody>
      </p:sp>
      <p:sp>
        <p:nvSpPr>
          <p:cNvPr id="11" name="正文"/>
          <p:cNvSpPr txBox="1">
            <a:spLocks noGrp="1"/>
          </p:cNvSpPr>
          <p:nvPr>
            <p:ph idx="4"/>
            <p:custDataLst>
              <p:tags r:id="rId71"/>
            </p:custDataLst>
          </p:nvPr>
        </p:nvSpPr>
        <p:spPr>
          <a:xfrm>
            <a:off x="881380" y="1713230"/>
            <a:ext cx="4888230" cy="4536440"/>
          </a:xfrm>
          <a:prstGeom prst="rect">
            <a:avLst/>
          </a:prstGeom>
          <a:ln>
            <a:noFill/>
            <a:prstDash val="sysDash"/>
          </a:ln>
        </p:spPr>
        <p:txBody>
          <a:bodyPr vert="horz" lIns="90000" tIns="46800" rIns="90000" bIns="46800" rtlCol="0">
            <a:normAutofit/>
          </a:bodyPr>
          <a:lstStyle>
            <a:lvl1pPr marL="228600" marR="0" lvl="0" indent="-228600" algn="l" defTabSz="914400" rtl="0" eaLnBrk="1" fontAlgn="auto" latinLnBrk="0" hangingPunct="1">
              <a:lnSpc>
                <a:spcPct val="130000"/>
              </a:lnSpc>
              <a:spcBef>
                <a:spcPts val="0"/>
              </a:spcBef>
              <a:spcAft>
                <a:spcPts val="1000"/>
              </a:spcAft>
              <a:buClrTx/>
              <a:buSzTx/>
              <a:buFont typeface="Arial" panose="020B0604020202020204" pitchFamily="34" charset="0"/>
              <a:buChar char="●"/>
              <a:defRPr kumimoji="0" lang="zh-CN" altLang="en-US" sz="1800" b="0" i="0" u="none" strike="noStrike" kern="1200" cap="none" spc="150" normalizeH="0" baseline="0" noProof="1" dirty="0">
                <a:ln>
                  <a:noFill/>
                  <a:prstDash val="sysDot"/>
                </a:ln>
                <a:solidFill>
                  <a:schemeClr val="tx1">
                    <a:lumMod val="75000"/>
                    <a:lumOff val="25000"/>
                  </a:schemeClr>
                </a:solidFill>
                <a:uFillTx/>
                <a:latin typeface="+mn-ea"/>
                <a:ea typeface="+mn-ea"/>
                <a:cs typeface="微软雅黑" panose="020B0503020204020204" charset="-122"/>
                <a:sym typeface="+mn-ea"/>
              </a:defRPr>
            </a:lvl1pPr>
            <a:lvl2pPr marL="685800" marR="0" lvl="1" indent="-228600" fontAlgn="auto">
              <a:lnSpc>
                <a:spcPct val="120000"/>
              </a:lnSpc>
              <a:spcBef>
                <a:spcPts val="0"/>
              </a:spcBef>
              <a:spcAft>
                <a:spcPts val="600"/>
              </a:spcAft>
              <a:buFont typeface="Arial" panose="020B0604020202020204" pitchFamily="34" charset="0"/>
              <a:buChar char="●"/>
              <a:tabLst>
                <a:tab pos="1609725" algn="l"/>
              </a:tabLst>
              <a:defRPr kumimoji="0" sz="1600" b="0" i="0" u="none" strike="noStrike" cap="none" spc="150" normalizeH="0" baseline="0">
                <a:solidFill>
                  <a:schemeClr val="tx1">
                    <a:lumMod val="65000"/>
                    <a:lumOff val="35000"/>
                  </a:schemeClr>
                </a:solidFill>
                <a:uFillTx/>
                <a:latin typeface="+mn-ea"/>
                <a:ea typeface="+mn-ea"/>
              </a:defRPr>
            </a:lvl2pPr>
            <a:lvl3pPr marL="1143000" marR="0" lvl="2" indent="-228600" fontAlgn="auto">
              <a:lnSpc>
                <a:spcPct val="120000"/>
              </a:lnSpc>
              <a:spcBef>
                <a:spcPts val="0"/>
              </a:spcBef>
              <a:spcAft>
                <a:spcPts val="600"/>
              </a:spcAft>
              <a:buFont typeface="Arial" panose="020B0604020202020204" pitchFamily="34" charset="0"/>
              <a:buChar char="●"/>
              <a:defRPr kumimoji="0" sz="1600" b="0" i="0" u="none" strike="noStrike" cap="none" spc="150" normalizeH="0" baseline="0">
                <a:solidFill>
                  <a:schemeClr val="tx1">
                    <a:lumMod val="65000"/>
                    <a:lumOff val="35000"/>
                  </a:schemeClr>
                </a:solidFill>
                <a:uFillTx/>
                <a:latin typeface="+mn-ea"/>
                <a:ea typeface="+mn-ea"/>
              </a:defRPr>
            </a:lvl3pPr>
            <a:lvl4pPr marL="1600200" marR="0" lvl="3" indent="-228600" fontAlgn="auto">
              <a:lnSpc>
                <a:spcPct val="120000"/>
              </a:lnSpc>
              <a:spcBef>
                <a:spcPts val="0"/>
              </a:spcBef>
              <a:spcAft>
                <a:spcPts val="300"/>
              </a:spcAft>
              <a:buFont typeface="Wingdings" panose="05000000000000000000" charset="0"/>
              <a:buChar char=""/>
              <a:defRPr kumimoji="0" sz="1400" b="0" i="0" u="none" strike="noStrike" cap="none" spc="150" normalizeH="0" baseline="0">
                <a:solidFill>
                  <a:schemeClr val="tx1">
                    <a:lumMod val="65000"/>
                    <a:lumOff val="35000"/>
                  </a:schemeClr>
                </a:solidFill>
                <a:uFillTx/>
                <a:latin typeface="+mn-ea"/>
                <a:ea typeface="+mn-ea"/>
              </a:defRPr>
            </a:lvl4pPr>
            <a:lvl5pPr marL="2057400" marR="0" lvl="4" indent="-228600" fontAlgn="auto">
              <a:lnSpc>
                <a:spcPct val="120000"/>
              </a:lnSpc>
              <a:spcBef>
                <a:spcPts val="0"/>
              </a:spcBef>
              <a:spcAft>
                <a:spcPts val="300"/>
              </a:spcAft>
              <a:buFont typeface="Arial" panose="020B0604020202020204" pitchFamily="34" charset="0"/>
              <a:buChar char="•"/>
              <a:defRPr kumimoji="0" sz="1400" b="0" i="0" u="none" strike="noStrike" cap="none" spc="150" normalizeH="0" baseline="0">
                <a:solidFill>
                  <a:schemeClr val="tx1">
                    <a:lumMod val="65000"/>
                    <a:lumOff val="35000"/>
                  </a:schemeClr>
                </a:solidFill>
                <a:uFillTx/>
                <a:latin typeface="+mn-ea"/>
                <a:ea typeface="+mn-ea"/>
              </a:defRPr>
            </a:lvl5pPr>
            <a:lvl6pPr indent="0">
              <a:lnSpc>
                <a:spcPct val="90000"/>
              </a:lnSpc>
              <a:spcBef>
                <a:spcPts val="500"/>
              </a:spcBef>
              <a:buFont typeface="Arial" panose="020B0604020202020204" pitchFamily="34" charset="0"/>
              <a:buNone/>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lvl="0"/>
            <a:r>
              <a:rPr>
                <a:sym typeface="+mn-ea"/>
              </a:rPr>
              <a:t>单击此处编辑母版文本样式</a:t>
            </a:r>
            <a:endParaRPr>
              <a:sym typeface="+mn-ea"/>
            </a:endParaRPr>
          </a:p>
          <a:p>
            <a:pPr lvl="1"/>
            <a:r>
              <a:rPr>
                <a:sym typeface="+mn-ea"/>
              </a:rPr>
              <a:t>第二级</a:t>
            </a:r>
            <a:endParaRPr>
              <a:sym typeface="+mn-ea"/>
            </a:endParaRPr>
          </a:p>
          <a:p>
            <a:pPr lvl="2"/>
            <a:r>
              <a:rPr>
                <a:sym typeface="+mn-ea"/>
              </a:rPr>
              <a:t>第三级</a:t>
            </a:r>
            <a:endParaRPr>
              <a:sym typeface="+mn-ea"/>
            </a:endParaRPr>
          </a:p>
          <a:p>
            <a:pPr lvl="3"/>
            <a:r>
              <a:rPr>
                <a:sym typeface="+mn-ea"/>
              </a:rPr>
              <a:t>第四级</a:t>
            </a:r>
            <a:endParaRPr>
              <a:sym typeface="+mn-ea"/>
            </a:endParaRPr>
          </a:p>
          <a:p>
            <a:pPr lvl="4"/>
            <a:r>
              <a:rPr>
                <a:sym typeface="+mn-ea"/>
              </a:rPr>
              <a:t>第五级</a:t>
            </a:r>
            <a:endParaRPr>
              <a:sym typeface="+mn-ea"/>
            </a:endParaRPr>
          </a:p>
        </p:txBody>
      </p:sp>
      <p:sp>
        <p:nvSpPr>
          <p:cNvPr id="10" name="同侧圆角矩形 9"/>
          <p:cNvSpPr/>
          <p:nvPr>
            <p:custDataLst>
              <p:tags r:id="rId72"/>
            </p:custDataLst>
          </p:nvPr>
        </p:nvSpPr>
        <p:spPr>
          <a:xfrm rot="5400000">
            <a:off x="2459355" y="-1155065"/>
            <a:ext cx="575310" cy="4396105"/>
          </a:xfrm>
          <a:prstGeom prst="round2SameRect">
            <a:avLst>
              <a:gd name="adj1" fmla="val 10651"/>
              <a:gd name="adj2" fmla="val 0"/>
            </a:avLst>
          </a:prstGeom>
          <a:solidFill>
            <a:schemeClr val="accent1">
              <a:lumMod val="20000"/>
              <a:lumOff val="80000"/>
              <a:alpha val="50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a:cs typeface="微软雅黑" panose="020B0503020204020204" charset="-122"/>
              <a:sym typeface="+mn-ea"/>
            </a:endParaRPr>
          </a:p>
        </p:txBody>
      </p:sp>
      <p:sp>
        <p:nvSpPr>
          <p:cNvPr id="9" name="矩形 8"/>
          <p:cNvSpPr/>
          <p:nvPr>
            <p:custDataLst>
              <p:tags r:id="rId73"/>
            </p:custDataLst>
          </p:nvPr>
        </p:nvSpPr>
        <p:spPr>
          <a:xfrm>
            <a:off x="548640" y="755015"/>
            <a:ext cx="100330" cy="57594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微软雅黑" panose="020B0503020204020204" charset="-122"/>
            </a:endParaRPr>
          </a:p>
        </p:txBody>
      </p:sp>
      <p:sp>
        <p:nvSpPr>
          <p:cNvPr id="8" name="标题"/>
          <p:cNvSpPr txBox="1">
            <a:spLocks noGrp="1"/>
          </p:cNvSpPr>
          <p:nvPr>
            <p:ph type="title" idx="1"/>
            <p:custDataLst>
              <p:tags r:id="rId74"/>
            </p:custDataLst>
          </p:nvPr>
        </p:nvSpPr>
        <p:spPr>
          <a:xfrm>
            <a:off x="798830" y="781685"/>
            <a:ext cx="4346575" cy="538480"/>
          </a:xfrm>
          <a:prstGeom prst="rect">
            <a:avLst/>
          </a:prstGeom>
          <a:noFill/>
          <a:ln>
            <a:noFill/>
            <a:prstDash val="sysDash"/>
          </a:ln>
        </p:spPr>
        <p:txBody>
          <a:bodyPr wrap="square" rtlCol="0" anchor="ctr" anchorCtr="0">
            <a:normAutofit/>
          </a:bodyPr>
          <a:lstStyle>
            <a:lvl1pPr marL="0" marR="0" algn="l" defTabSz="914400" rtl="0" eaLnBrk="1" fontAlgn="auto" latinLnBrk="0" hangingPunct="1">
              <a:lnSpc>
                <a:spcPct val="100000"/>
              </a:lnSpc>
              <a:buClrTx/>
              <a:buSzTx/>
              <a:buFontTx/>
              <a:buNone/>
              <a:defRPr kumimoji="0" lang="zh-CN" altLang="en-US" sz="2400" b="1" i="0" u="none" strike="noStrike" kern="1200" cap="none" spc="300" normalizeH="0" baseline="0" noProof="1" dirty="0">
                <a:ln>
                  <a:noFill/>
                  <a:prstDash val="sysDot"/>
                </a:ln>
                <a:solidFill>
                  <a:schemeClr val="accent1"/>
                </a:solidFill>
                <a:latin typeface="+mn-ea"/>
                <a:ea typeface="+mn-ea"/>
                <a:cs typeface="微软雅黑" panose="020B0503020204020204" charset="-122"/>
              </a:defRPr>
            </a:lvl1pPr>
          </a:lstStyle>
          <a:p>
            <a:pPr lvl="0"/>
            <a:r>
              <a:rPr>
                <a:sym typeface="+mn-ea"/>
              </a:rPr>
              <a:t>单击此处编辑母版标题样式</a:t>
            </a:r>
            <a:endParaRPr>
              <a:sym typeface="+mn-ea"/>
            </a:endParaRPr>
          </a:p>
        </p:txBody>
      </p:sp>
      <p:sp>
        <p:nvSpPr>
          <p:cNvPr id="5" name="日期占位符 4"/>
          <p:cNvSpPr>
            <a:spLocks noGrp="1"/>
          </p:cNvSpPr>
          <p:nvPr>
            <p:ph type="dt" sz="half" idx="10"/>
            <p:custDataLst>
              <p:tags r:id="rId75"/>
            </p:custDataLst>
          </p:nvPr>
        </p:nvSpPr>
        <p:spPr>
          <a:xfrm>
            <a:off x="612000" y="6314400"/>
            <a:ext cx="2700000" cy="316800"/>
          </a:xfrm>
        </p:spPr>
        <p:txBody>
          <a:body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custDataLst>
              <p:tags r:id="rId76"/>
            </p:custDataLst>
          </p:nvPr>
        </p:nvSpPr>
        <p:spPr>
          <a:xfrm>
            <a:off x="4116000" y="6314400"/>
            <a:ext cx="3960000" cy="316800"/>
          </a:xfrm>
        </p:spPr>
        <p:txBody>
          <a:bodyPr/>
          <a:lstStyle/>
          <a:p>
            <a:endParaRPr lang="zh-CN" altLang="en-US" dirty="0"/>
          </a:p>
        </p:txBody>
      </p:sp>
      <p:sp>
        <p:nvSpPr>
          <p:cNvPr id="7" name="灯片编号占位符 6"/>
          <p:cNvSpPr>
            <a:spLocks noGrp="1"/>
          </p:cNvSpPr>
          <p:nvPr>
            <p:ph type="sldNum" sz="quarter" idx="12"/>
            <p:custDataLst>
              <p:tags r:id="rId77"/>
            </p:custDataLst>
          </p:nvPr>
        </p:nvSpPr>
        <p:spPr>
          <a:xfrm>
            <a:off x="8877600" y="6314400"/>
            <a:ext cx="2700000" cy="316800"/>
          </a:xfrm>
        </p:spPr>
        <p:txBody>
          <a:bodyPr/>
          <a:lstStyle/>
          <a:p>
            <a:fld id="{49AE70B2-8BF9-45C0-BB95-33D1B9D3A854}" type="slidenum">
              <a:rPr lang="zh-CN" altLang="en-US" smtClean="0"/>
            </a:fld>
            <a:endParaRPr lang="zh-CN" altLang="en-US" dirty="0"/>
          </a:p>
        </p:txBody>
      </p:sp>
    </p:spTree>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showMasterSp="0">
  <p:cSld name="标题和比较">
    <p:spTree>
      <p:nvGrpSpPr>
        <p:cNvPr id="1" name=""/>
        <p:cNvGrpSpPr/>
        <p:nvPr/>
      </p:nvGrpSpPr>
      <p:grpSpPr>
        <a:xfrm>
          <a:off x="0" y="0"/>
          <a:ext cx="0" cy="0"/>
          <a:chOff x="0" y="0"/>
          <a:chExt cx="0" cy="0"/>
        </a:xfrm>
      </p:grpSpPr>
      <p:sp>
        <p:nvSpPr>
          <p:cNvPr id="57" name="矩形 56"/>
          <p:cNvSpPr/>
          <p:nvPr>
            <p:custDataLst>
              <p:tags r:id="rId2"/>
            </p:custDataLst>
          </p:nvPr>
        </p:nvSpPr>
        <p:spPr>
          <a:xfrm>
            <a:off x="-5715" y="0"/>
            <a:ext cx="12190730" cy="6861175"/>
          </a:xfrm>
          <a:prstGeom prst="rect">
            <a:avLst/>
          </a:prstGeom>
          <a:solidFill>
            <a:schemeClr val="accent3">
              <a:lumMod val="20000"/>
              <a:lumOff val="80000"/>
              <a:alpha val="50000"/>
            </a:schemeClr>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normAutofit/>
          </a:bodyPr>
          <a:lstStyle/>
          <a:p>
            <a:pPr algn="ctr"/>
            <a:endParaRPr lang="zh-CN" altLang="en-US">
              <a:solidFill>
                <a:schemeClr val="lt1"/>
              </a:solidFill>
              <a:cs typeface="微软雅黑" panose="020B0503020204020204" charset="-122"/>
            </a:endParaRPr>
          </a:p>
        </p:txBody>
      </p:sp>
      <p:sp>
        <p:nvSpPr>
          <p:cNvPr id="56" name="任意多边形: 形状 2"/>
          <p:cNvSpPr/>
          <p:nvPr>
            <p:custDataLst>
              <p:tags r:id="rId3"/>
            </p:custDataLst>
          </p:nvPr>
        </p:nvSpPr>
        <p:spPr>
          <a:xfrm>
            <a:off x="18732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55" name="任意多边形: 形状 3"/>
          <p:cNvSpPr/>
          <p:nvPr>
            <p:custDataLst>
              <p:tags r:id="rId4"/>
            </p:custDataLst>
          </p:nvPr>
        </p:nvSpPr>
        <p:spPr>
          <a:xfrm>
            <a:off x="49022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54" name="任意多边形: 形状 4"/>
          <p:cNvSpPr/>
          <p:nvPr>
            <p:custDataLst>
              <p:tags r:id="rId5"/>
            </p:custDataLst>
          </p:nvPr>
        </p:nvSpPr>
        <p:spPr>
          <a:xfrm>
            <a:off x="79248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3" name="任意多边形: 形状 5"/>
          <p:cNvSpPr/>
          <p:nvPr>
            <p:custDataLst>
              <p:tags r:id="rId6"/>
            </p:custDataLst>
          </p:nvPr>
        </p:nvSpPr>
        <p:spPr>
          <a:xfrm>
            <a:off x="109537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9" name="任意多边形: 形状 6"/>
          <p:cNvSpPr/>
          <p:nvPr>
            <p:custDataLst>
              <p:tags r:id="rId7"/>
            </p:custDataLst>
          </p:nvPr>
        </p:nvSpPr>
        <p:spPr>
          <a:xfrm>
            <a:off x="139763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5" name="任意多边形: 形状 7"/>
          <p:cNvSpPr/>
          <p:nvPr>
            <p:custDataLst>
              <p:tags r:id="rId8"/>
            </p:custDataLst>
          </p:nvPr>
        </p:nvSpPr>
        <p:spPr>
          <a:xfrm>
            <a:off x="170053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8" name="任意多边形: 形状 8"/>
          <p:cNvSpPr/>
          <p:nvPr>
            <p:custDataLst>
              <p:tags r:id="rId9"/>
            </p:custDataLst>
          </p:nvPr>
        </p:nvSpPr>
        <p:spPr>
          <a:xfrm>
            <a:off x="200342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9" name="任意多边形: 形状 9"/>
          <p:cNvSpPr/>
          <p:nvPr>
            <p:custDataLst>
              <p:tags r:id="rId10"/>
            </p:custDataLst>
          </p:nvPr>
        </p:nvSpPr>
        <p:spPr>
          <a:xfrm>
            <a:off x="230568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0" name="任意多边形: 形状 10"/>
          <p:cNvSpPr/>
          <p:nvPr>
            <p:custDataLst>
              <p:tags r:id="rId11"/>
            </p:custDataLst>
          </p:nvPr>
        </p:nvSpPr>
        <p:spPr>
          <a:xfrm>
            <a:off x="260858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1" name="任意多边形: 形状 11"/>
          <p:cNvSpPr/>
          <p:nvPr>
            <p:custDataLst>
              <p:tags r:id="rId12"/>
            </p:custDataLst>
          </p:nvPr>
        </p:nvSpPr>
        <p:spPr>
          <a:xfrm>
            <a:off x="291084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2" name="任意多边形: 形状 12"/>
          <p:cNvSpPr/>
          <p:nvPr>
            <p:custDataLst>
              <p:tags r:id="rId13"/>
            </p:custDataLst>
          </p:nvPr>
        </p:nvSpPr>
        <p:spPr>
          <a:xfrm>
            <a:off x="321373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3" name="任意多边形: 形状 13"/>
          <p:cNvSpPr/>
          <p:nvPr>
            <p:custDataLst>
              <p:tags r:id="rId14"/>
            </p:custDataLst>
          </p:nvPr>
        </p:nvSpPr>
        <p:spPr>
          <a:xfrm>
            <a:off x="351663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4" name="任意多边形: 形状 14"/>
          <p:cNvSpPr/>
          <p:nvPr>
            <p:custDataLst>
              <p:tags r:id="rId15"/>
            </p:custDataLst>
          </p:nvPr>
        </p:nvSpPr>
        <p:spPr>
          <a:xfrm>
            <a:off x="381889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5" name="任意多边形: 形状 15"/>
          <p:cNvSpPr/>
          <p:nvPr>
            <p:custDataLst>
              <p:tags r:id="rId16"/>
            </p:custDataLst>
          </p:nvPr>
        </p:nvSpPr>
        <p:spPr>
          <a:xfrm>
            <a:off x="412178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6" name="任意多边形: 形状 16"/>
          <p:cNvSpPr/>
          <p:nvPr>
            <p:custDataLst>
              <p:tags r:id="rId17"/>
            </p:custDataLst>
          </p:nvPr>
        </p:nvSpPr>
        <p:spPr>
          <a:xfrm>
            <a:off x="442404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7" name="任意多边形: 形状 17"/>
          <p:cNvSpPr/>
          <p:nvPr>
            <p:custDataLst>
              <p:tags r:id="rId18"/>
            </p:custDataLst>
          </p:nvPr>
        </p:nvSpPr>
        <p:spPr>
          <a:xfrm>
            <a:off x="472694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8" name="任意多边形: 形状 18"/>
          <p:cNvSpPr/>
          <p:nvPr>
            <p:custDataLst>
              <p:tags r:id="rId19"/>
            </p:custDataLst>
          </p:nvPr>
        </p:nvSpPr>
        <p:spPr>
          <a:xfrm>
            <a:off x="502983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9" name="任意多边形: 形状 19"/>
          <p:cNvSpPr/>
          <p:nvPr>
            <p:custDataLst>
              <p:tags r:id="rId20"/>
            </p:custDataLst>
          </p:nvPr>
        </p:nvSpPr>
        <p:spPr>
          <a:xfrm>
            <a:off x="533209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0" name="任意多边形: 形状 20"/>
          <p:cNvSpPr/>
          <p:nvPr>
            <p:custDataLst>
              <p:tags r:id="rId21"/>
            </p:custDataLst>
          </p:nvPr>
        </p:nvSpPr>
        <p:spPr>
          <a:xfrm>
            <a:off x="563499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1" name="任意多边形: 形状 21"/>
          <p:cNvSpPr/>
          <p:nvPr>
            <p:custDataLst>
              <p:tags r:id="rId22"/>
            </p:custDataLst>
          </p:nvPr>
        </p:nvSpPr>
        <p:spPr>
          <a:xfrm>
            <a:off x="593788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2" name="任意多边形: 形状 22"/>
          <p:cNvSpPr/>
          <p:nvPr>
            <p:custDataLst>
              <p:tags r:id="rId23"/>
            </p:custDataLst>
          </p:nvPr>
        </p:nvSpPr>
        <p:spPr>
          <a:xfrm>
            <a:off x="624014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3" name="任意多边形: 形状 23"/>
          <p:cNvSpPr/>
          <p:nvPr>
            <p:custDataLst>
              <p:tags r:id="rId24"/>
            </p:custDataLst>
          </p:nvPr>
        </p:nvSpPr>
        <p:spPr>
          <a:xfrm>
            <a:off x="654304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7" name="任意多边形: 形状 24"/>
          <p:cNvSpPr/>
          <p:nvPr>
            <p:custDataLst>
              <p:tags r:id="rId25"/>
            </p:custDataLst>
          </p:nvPr>
        </p:nvSpPr>
        <p:spPr>
          <a:xfrm>
            <a:off x="684530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6" name="任意多边形: 形状 25"/>
          <p:cNvSpPr/>
          <p:nvPr>
            <p:custDataLst>
              <p:tags r:id="rId26"/>
            </p:custDataLst>
          </p:nvPr>
        </p:nvSpPr>
        <p:spPr>
          <a:xfrm>
            <a:off x="714819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7" name="任意多边形: 形状 26"/>
          <p:cNvSpPr/>
          <p:nvPr>
            <p:custDataLst>
              <p:tags r:id="rId27"/>
            </p:custDataLst>
          </p:nvPr>
        </p:nvSpPr>
        <p:spPr>
          <a:xfrm>
            <a:off x="745109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8" name="任意多边形: 形状 27"/>
          <p:cNvSpPr/>
          <p:nvPr>
            <p:custDataLst>
              <p:tags r:id="rId28"/>
            </p:custDataLst>
          </p:nvPr>
        </p:nvSpPr>
        <p:spPr>
          <a:xfrm>
            <a:off x="775335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6" name="任意多边形: 形状 28"/>
          <p:cNvSpPr/>
          <p:nvPr>
            <p:custDataLst>
              <p:tags r:id="rId29"/>
            </p:custDataLst>
          </p:nvPr>
        </p:nvSpPr>
        <p:spPr>
          <a:xfrm>
            <a:off x="805878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0" name="任意多边形: 形状 29"/>
          <p:cNvSpPr/>
          <p:nvPr>
            <p:custDataLst>
              <p:tags r:id="rId30"/>
            </p:custDataLst>
          </p:nvPr>
        </p:nvSpPr>
        <p:spPr>
          <a:xfrm>
            <a:off x="836104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1" name="任意多边形: 形状 30"/>
          <p:cNvSpPr/>
          <p:nvPr>
            <p:custDataLst>
              <p:tags r:id="rId31"/>
            </p:custDataLst>
          </p:nvPr>
        </p:nvSpPr>
        <p:spPr>
          <a:xfrm>
            <a:off x="866394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2" name="任意多边形: 形状 31"/>
          <p:cNvSpPr/>
          <p:nvPr>
            <p:custDataLst>
              <p:tags r:id="rId32"/>
            </p:custDataLst>
          </p:nvPr>
        </p:nvSpPr>
        <p:spPr>
          <a:xfrm>
            <a:off x="896683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4" name="任意多边形: 形状 32"/>
          <p:cNvSpPr/>
          <p:nvPr>
            <p:custDataLst>
              <p:tags r:id="rId33"/>
            </p:custDataLst>
          </p:nvPr>
        </p:nvSpPr>
        <p:spPr>
          <a:xfrm>
            <a:off x="926909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5" name="任意多边形: 形状 33"/>
          <p:cNvSpPr/>
          <p:nvPr>
            <p:custDataLst>
              <p:tags r:id="rId34"/>
            </p:custDataLst>
          </p:nvPr>
        </p:nvSpPr>
        <p:spPr>
          <a:xfrm>
            <a:off x="957199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6" name="任意多边形: 形状 34"/>
          <p:cNvSpPr/>
          <p:nvPr>
            <p:custDataLst>
              <p:tags r:id="rId35"/>
            </p:custDataLst>
          </p:nvPr>
        </p:nvSpPr>
        <p:spPr>
          <a:xfrm>
            <a:off x="987425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7" name="任意多边形: 形状 35"/>
          <p:cNvSpPr/>
          <p:nvPr>
            <p:custDataLst>
              <p:tags r:id="rId36"/>
            </p:custDataLst>
          </p:nvPr>
        </p:nvSpPr>
        <p:spPr>
          <a:xfrm>
            <a:off x="1017714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8" name="任意多边形: 形状 36"/>
          <p:cNvSpPr/>
          <p:nvPr>
            <p:custDataLst>
              <p:tags r:id="rId37"/>
            </p:custDataLst>
          </p:nvPr>
        </p:nvSpPr>
        <p:spPr>
          <a:xfrm>
            <a:off x="1048004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9" name="任意多边形: 形状 37"/>
          <p:cNvSpPr/>
          <p:nvPr>
            <p:custDataLst>
              <p:tags r:id="rId38"/>
            </p:custDataLst>
          </p:nvPr>
        </p:nvSpPr>
        <p:spPr>
          <a:xfrm>
            <a:off x="1078230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50" name="任意多边形: 形状 38"/>
          <p:cNvSpPr/>
          <p:nvPr>
            <p:custDataLst>
              <p:tags r:id="rId39"/>
            </p:custDataLst>
          </p:nvPr>
        </p:nvSpPr>
        <p:spPr>
          <a:xfrm>
            <a:off x="1108519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51" name="任意多边形: 形状 39"/>
          <p:cNvSpPr/>
          <p:nvPr>
            <p:custDataLst>
              <p:tags r:id="rId40"/>
            </p:custDataLst>
          </p:nvPr>
        </p:nvSpPr>
        <p:spPr>
          <a:xfrm>
            <a:off x="1138809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52" name="任意多边形: 形状 40"/>
          <p:cNvSpPr/>
          <p:nvPr>
            <p:custDataLst>
              <p:tags r:id="rId41"/>
            </p:custDataLst>
          </p:nvPr>
        </p:nvSpPr>
        <p:spPr>
          <a:xfrm>
            <a:off x="1168781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53" name="任意多边形: 形状 41"/>
          <p:cNvSpPr/>
          <p:nvPr>
            <p:custDataLst>
              <p:tags r:id="rId42"/>
            </p:custDataLst>
          </p:nvPr>
        </p:nvSpPr>
        <p:spPr>
          <a:xfrm>
            <a:off x="1199070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pic>
        <p:nvPicPr>
          <p:cNvPr id="81" name="图片 80" descr="资源 2@4x-8"/>
          <p:cNvPicPr>
            <a:picLocks noChangeAspect="1"/>
          </p:cNvPicPr>
          <p:nvPr>
            <p:custDataLst>
              <p:tags r:id="rId43"/>
            </p:custDataLst>
          </p:nvPr>
        </p:nvPicPr>
        <p:blipFill>
          <a:blip r:embed="rId44"/>
          <a:stretch>
            <a:fillRect/>
          </a:stretch>
        </p:blipFill>
        <p:spPr>
          <a:xfrm>
            <a:off x="4080510" y="0"/>
            <a:ext cx="1064260" cy="1348105"/>
          </a:xfrm>
          <a:prstGeom prst="rect">
            <a:avLst/>
          </a:prstGeom>
        </p:spPr>
      </p:pic>
      <p:pic>
        <p:nvPicPr>
          <p:cNvPr id="82" name="图片 81" descr="资源 3@4x-8"/>
          <p:cNvPicPr>
            <a:picLocks noChangeAspect="1"/>
          </p:cNvPicPr>
          <p:nvPr>
            <p:custDataLst>
              <p:tags r:id="rId45"/>
            </p:custDataLst>
          </p:nvPr>
        </p:nvPicPr>
        <p:blipFill>
          <a:blip r:embed="rId46"/>
          <a:stretch>
            <a:fillRect/>
          </a:stretch>
        </p:blipFill>
        <p:spPr>
          <a:xfrm>
            <a:off x="7215505" y="0"/>
            <a:ext cx="4989830" cy="2374900"/>
          </a:xfrm>
          <a:prstGeom prst="rect">
            <a:avLst/>
          </a:prstGeom>
        </p:spPr>
      </p:pic>
      <p:pic>
        <p:nvPicPr>
          <p:cNvPr id="83" name="图片 82" descr="资源 4@4x-8"/>
          <p:cNvPicPr>
            <a:picLocks noChangeAspect="1"/>
          </p:cNvPicPr>
          <p:nvPr>
            <p:custDataLst>
              <p:tags r:id="rId47"/>
            </p:custDataLst>
          </p:nvPr>
        </p:nvPicPr>
        <p:blipFill>
          <a:blip r:embed="rId48"/>
          <a:stretch>
            <a:fillRect/>
          </a:stretch>
        </p:blipFill>
        <p:spPr>
          <a:xfrm>
            <a:off x="1905" y="-9525"/>
            <a:ext cx="3096260" cy="2460625"/>
          </a:xfrm>
          <a:prstGeom prst="rect">
            <a:avLst/>
          </a:prstGeom>
        </p:spPr>
      </p:pic>
      <p:pic>
        <p:nvPicPr>
          <p:cNvPr id="84" name="图片 83" descr="资源 5@4x-8"/>
          <p:cNvPicPr>
            <a:picLocks noChangeAspect="1"/>
          </p:cNvPicPr>
          <p:nvPr>
            <p:custDataLst>
              <p:tags r:id="rId49"/>
            </p:custDataLst>
          </p:nvPr>
        </p:nvPicPr>
        <p:blipFill>
          <a:blip r:embed="rId50"/>
          <a:stretch>
            <a:fillRect/>
          </a:stretch>
        </p:blipFill>
        <p:spPr>
          <a:xfrm>
            <a:off x="5688965" y="142240"/>
            <a:ext cx="1162685" cy="2600960"/>
          </a:xfrm>
          <a:prstGeom prst="rect">
            <a:avLst/>
          </a:prstGeom>
        </p:spPr>
      </p:pic>
      <p:pic>
        <p:nvPicPr>
          <p:cNvPr id="85" name="图片 84" descr="资源 6@4x-8"/>
          <p:cNvPicPr>
            <a:picLocks noChangeAspect="1"/>
          </p:cNvPicPr>
          <p:nvPr>
            <p:custDataLst>
              <p:tags r:id="rId51"/>
            </p:custDataLst>
          </p:nvPr>
        </p:nvPicPr>
        <p:blipFill>
          <a:blip r:embed="rId52"/>
          <a:stretch>
            <a:fillRect/>
          </a:stretch>
        </p:blipFill>
        <p:spPr>
          <a:xfrm>
            <a:off x="7169150" y="55880"/>
            <a:ext cx="1387475" cy="2757170"/>
          </a:xfrm>
          <a:prstGeom prst="rect">
            <a:avLst/>
          </a:prstGeom>
        </p:spPr>
      </p:pic>
      <p:pic>
        <p:nvPicPr>
          <p:cNvPr id="86" name="图片 85" descr="资源 7@4x-8"/>
          <p:cNvPicPr>
            <a:picLocks noChangeAspect="1"/>
          </p:cNvPicPr>
          <p:nvPr>
            <p:custDataLst>
              <p:tags r:id="rId53"/>
            </p:custDataLst>
          </p:nvPr>
        </p:nvPicPr>
        <p:blipFill>
          <a:blip r:embed="rId54"/>
          <a:srcRect l="48995" b="-6400"/>
          <a:stretch>
            <a:fillRect/>
          </a:stretch>
        </p:blipFill>
        <p:spPr>
          <a:xfrm>
            <a:off x="-5715" y="2753360"/>
            <a:ext cx="886460" cy="675640"/>
          </a:xfrm>
          <a:prstGeom prst="rect">
            <a:avLst/>
          </a:prstGeom>
        </p:spPr>
      </p:pic>
      <p:sp>
        <p:nvSpPr>
          <p:cNvPr id="130" name="圆角矩形 129"/>
          <p:cNvSpPr/>
          <p:nvPr>
            <p:custDataLst>
              <p:tags r:id="rId55"/>
            </p:custDataLst>
          </p:nvPr>
        </p:nvSpPr>
        <p:spPr>
          <a:xfrm>
            <a:off x="316230" y="344170"/>
            <a:ext cx="11481435" cy="6159500"/>
          </a:xfrm>
          <a:prstGeom prst="roundRect">
            <a:avLst>
              <a:gd name="adj" fmla="val 5462"/>
            </a:avLst>
          </a:prstGeom>
          <a:solidFill>
            <a:schemeClr val="bg1"/>
          </a:solidFill>
          <a:ln>
            <a:noFill/>
          </a:ln>
          <a:effectLst>
            <a:outerShdw blurRad="254000" algn="ctr" rotWithShape="0">
              <a:schemeClr val="accent2">
                <a:lumMod val="75000"/>
                <a:alpha val="10000"/>
              </a:schemeClr>
            </a:outerShdw>
          </a:effectLst>
        </p:spPr>
        <p:style>
          <a:lnRef idx="2">
            <a:schemeClr val="accent1">
              <a:lumMod val="75000"/>
            </a:schemeClr>
          </a:lnRef>
          <a:fillRef idx="1">
            <a:schemeClr val="accent1"/>
          </a:fillRef>
          <a:effectRef idx="0">
            <a:srgbClr val="FFFFFF"/>
          </a:effectRef>
          <a:fontRef idx="minor">
            <a:schemeClr val="lt1"/>
          </a:fontRef>
        </p:style>
        <p:txBody>
          <a:bodyPr rtlCol="0" anchor="ctr">
            <a:normAutofit/>
          </a:bodyPr>
          <a:lstStyle/>
          <a:p>
            <a:pPr algn="ctr"/>
            <a:endParaRPr lang="zh-CN" altLang="en-US">
              <a:cs typeface="微软雅黑" panose="020B0503020204020204" charset="-122"/>
            </a:endParaRPr>
          </a:p>
        </p:txBody>
      </p:sp>
      <p:sp>
        <p:nvSpPr>
          <p:cNvPr id="76" name="任意多边形: 形状 23"/>
          <p:cNvSpPr/>
          <p:nvPr>
            <p:custDataLst>
              <p:tags r:id="rId56"/>
            </p:custDataLst>
          </p:nvPr>
        </p:nvSpPr>
        <p:spPr>
          <a:xfrm>
            <a:off x="669290" y="6603365"/>
            <a:ext cx="929005" cy="53340"/>
          </a:xfrm>
          <a:custGeom>
            <a:avLst/>
            <a:gdLst>
              <a:gd name="connsiteX0" fmla="*/ 1243940 w 1280540"/>
              <a:gd name="connsiteY0" fmla="*/ 73274 h 73837"/>
              <a:gd name="connsiteX1" fmla="*/ 36602 w 1280540"/>
              <a:gd name="connsiteY1" fmla="*/ 73274 h 73837"/>
              <a:gd name="connsiteX2" fmla="*/ 0 w 1280540"/>
              <a:gd name="connsiteY2" fmla="*/ 36355 h 73837"/>
              <a:gd name="connsiteX3" fmla="*/ 0 w 1280540"/>
              <a:gd name="connsiteY3" fmla="*/ 36355 h 73837"/>
              <a:gd name="connsiteX4" fmla="*/ 36602 w 1280540"/>
              <a:gd name="connsiteY4" fmla="*/ -563 h 73837"/>
              <a:gd name="connsiteX5" fmla="*/ 1243940 w 1280540"/>
              <a:gd name="connsiteY5" fmla="*/ -563 h 73837"/>
              <a:gd name="connsiteX6" fmla="*/ 1280541 w 1280540"/>
              <a:gd name="connsiteY6" fmla="*/ 36355 h 73837"/>
              <a:gd name="connsiteX7" fmla="*/ 1280541 w 1280540"/>
              <a:gd name="connsiteY7" fmla="*/ 36355 h 73837"/>
              <a:gd name="connsiteX8" fmla="*/ 1243940 w 1280540"/>
              <a:gd name="connsiteY8" fmla="*/ 73274 h 738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80540" h="73837">
                <a:moveTo>
                  <a:pt x="1243940" y="73274"/>
                </a:moveTo>
                <a:lnTo>
                  <a:pt x="36602" y="73274"/>
                </a:lnTo>
                <a:cubicBezTo>
                  <a:pt x="16335" y="73084"/>
                  <a:pt x="0" y="56591"/>
                  <a:pt x="0" y="36355"/>
                </a:cubicBezTo>
                <a:lnTo>
                  <a:pt x="0" y="36355"/>
                </a:lnTo>
                <a:cubicBezTo>
                  <a:pt x="0" y="16120"/>
                  <a:pt x="16335" y="-373"/>
                  <a:pt x="36602" y="-563"/>
                </a:cubicBezTo>
                <a:lnTo>
                  <a:pt x="1243940" y="-563"/>
                </a:lnTo>
                <a:cubicBezTo>
                  <a:pt x="1264219" y="-436"/>
                  <a:pt x="1280579" y="16057"/>
                  <a:pt x="1280541" y="36355"/>
                </a:cubicBezTo>
                <a:lnTo>
                  <a:pt x="1280541" y="36355"/>
                </a:lnTo>
                <a:cubicBezTo>
                  <a:pt x="1280579" y="56655"/>
                  <a:pt x="1264219" y="73147"/>
                  <a:pt x="1243940" y="73274"/>
                </a:cubicBezTo>
                <a:close/>
              </a:path>
            </a:pathLst>
          </a:custGeom>
          <a:gradFill>
            <a:gsLst>
              <a:gs pos="0">
                <a:schemeClr val="accent2"/>
              </a:gs>
              <a:gs pos="50000">
                <a:schemeClr val="accent3"/>
              </a:gs>
              <a:gs pos="100000">
                <a:schemeClr val="accent3">
                  <a:lumMod val="60000"/>
                  <a:lumOff val="40000"/>
                </a:schemeClr>
              </a:gs>
            </a:gsLst>
            <a:lin ang="5400000" scaled="1"/>
          </a:gradFill>
          <a:ln w="6343" cap="flat">
            <a:noFill/>
            <a:prstDash val="solid"/>
            <a:miter/>
          </a:ln>
        </p:spPr>
        <p:txBody>
          <a:bodyPr rtlCol="0" anchor="ctr">
            <a:normAutofit fontScale="25000" lnSpcReduction="20000"/>
          </a:bodyPr>
          <a:lstStyle/>
          <a:p>
            <a:endParaRPr lang="zh-CN" altLang="en-US">
              <a:cs typeface="微软雅黑" panose="020B0503020204020204" charset="-122"/>
            </a:endParaRPr>
          </a:p>
        </p:txBody>
      </p:sp>
      <p:sp>
        <p:nvSpPr>
          <p:cNvPr id="78" name="任意多边形: 形状 25"/>
          <p:cNvSpPr/>
          <p:nvPr>
            <p:custDataLst>
              <p:tags r:id="rId57"/>
            </p:custDataLst>
          </p:nvPr>
        </p:nvSpPr>
        <p:spPr>
          <a:xfrm>
            <a:off x="1270" y="5463540"/>
            <a:ext cx="3063875" cy="1396365"/>
          </a:xfrm>
          <a:custGeom>
            <a:avLst/>
            <a:gdLst>
              <a:gd name="connsiteX0" fmla="*/ 3551031 w 4225079"/>
              <a:gd name="connsiteY0" fmla="*/ 1921041 h 1925663"/>
              <a:gd name="connsiteX1" fmla="*/ 4225080 w 4225079"/>
              <a:gd name="connsiteY1" fmla="*/ 1921041 h 1925663"/>
              <a:gd name="connsiteX2" fmla="*/ 4130564 w 4225079"/>
              <a:gd name="connsiteY2" fmla="*/ 1813203 h 1925663"/>
              <a:gd name="connsiteX3" fmla="*/ 3274586 w 4225079"/>
              <a:gd name="connsiteY3" fmla="*/ 1345187 h 1925663"/>
              <a:gd name="connsiteX4" fmla="*/ 2779802 w 4225079"/>
              <a:gd name="connsiteY4" fmla="*/ 1528195 h 1925663"/>
              <a:gd name="connsiteX5" fmla="*/ 2424064 w 4225079"/>
              <a:gd name="connsiteY5" fmla="*/ 1260757 h 1925663"/>
              <a:gd name="connsiteX6" fmla="*/ 2424064 w 4225079"/>
              <a:gd name="connsiteY6" fmla="*/ 1260757 h 1925663"/>
              <a:gd name="connsiteX7" fmla="*/ 1306739 w 4225079"/>
              <a:gd name="connsiteY7" fmla="*/ 1168968 h 1925663"/>
              <a:gd name="connsiteX8" fmla="*/ 1127856 w 4225079"/>
              <a:gd name="connsiteY8" fmla="*/ 883516 h 1925663"/>
              <a:gd name="connsiteX9" fmla="*/ 0 w 4225079"/>
              <a:gd name="connsiteY9" fmla="*/ -563 h 1925663"/>
              <a:gd name="connsiteX10" fmla="*/ 0 w 4225079"/>
              <a:gd name="connsiteY10" fmla="*/ 1921041 h 1925663"/>
              <a:gd name="connsiteX11" fmla="*/ 1505097 w 4225079"/>
              <a:gd name="connsiteY11" fmla="*/ 1921041 h 1925663"/>
              <a:gd name="connsiteX12" fmla="*/ 3551031 w 4225079"/>
              <a:gd name="connsiteY12" fmla="*/ 1921041 h 19256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225079" h="1925663">
                <a:moveTo>
                  <a:pt x="3551031" y="1921041"/>
                </a:moveTo>
                <a:cubicBezTo>
                  <a:pt x="3840671" y="1921041"/>
                  <a:pt x="3967919" y="1926813"/>
                  <a:pt x="4225080" y="1921041"/>
                </a:cubicBezTo>
                <a:cubicBezTo>
                  <a:pt x="4121683" y="1782438"/>
                  <a:pt x="4130564" y="1813203"/>
                  <a:pt x="4130564" y="1813203"/>
                </a:cubicBezTo>
                <a:cubicBezTo>
                  <a:pt x="3896620" y="1584143"/>
                  <a:pt x="3601588" y="1319687"/>
                  <a:pt x="3274586" y="1345187"/>
                </a:cubicBezTo>
                <a:cubicBezTo>
                  <a:pt x="3099382" y="1358889"/>
                  <a:pt x="2954943" y="1555598"/>
                  <a:pt x="2779802" y="1528195"/>
                </a:cubicBezTo>
                <a:cubicBezTo>
                  <a:pt x="2639930" y="1506373"/>
                  <a:pt x="2539641" y="1337893"/>
                  <a:pt x="2424064" y="1260757"/>
                </a:cubicBezTo>
                <a:lnTo>
                  <a:pt x="2424064" y="1260757"/>
                </a:lnTo>
                <a:cubicBezTo>
                  <a:pt x="2045173" y="1007592"/>
                  <a:pt x="1627778" y="1415028"/>
                  <a:pt x="1306739" y="1168968"/>
                </a:cubicBezTo>
                <a:cubicBezTo>
                  <a:pt x="1233283" y="1112702"/>
                  <a:pt x="1171561" y="1022690"/>
                  <a:pt x="1127856" y="883516"/>
                </a:cubicBezTo>
                <a:cubicBezTo>
                  <a:pt x="888773" y="123577"/>
                  <a:pt x="0" y="-563"/>
                  <a:pt x="0" y="-563"/>
                </a:cubicBezTo>
                <a:lnTo>
                  <a:pt x="0" y="1921041"/>
                </a:lnTo>
                <a:lnTo>
                  <a:pt x="1505097" y="1921041"/>
                </a:lnTo>
                <a:cubicBezTo>
                  <a:pt x="2180542" y="1930175"/>
                  <a:pt x="2875587" y="1921041"/>
                  <a:pt x="3551031" y="1921041"/>
                </a:cubicBezTo>
                <a:close/>
              </a:path>
            </a:pathLst>
          </a:custGeom>
          <a:solidFill>
            <a:schemeClr val="accent1"/>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79" name="任意多边形: 形状 26"/>
          <p:cNvSpPr/>
          <p:nvPr>
            <p:custDataLst>
              <p:tags r:id="rId58"/>
            </p:custDataLst>
          </p:nvPr>
        </p:nvSpPr>
        <p:spPr>
          <a:xfrm>
            <a:off x="0" y="6440170"/>
            <a:ext cx="2010410" cy="419735"/>
          </a:xfrm>
          <a:custGeom>
            <a:avLst/>
            <a:gdLst>
              <a:gd name="connsiteX0" fmla="*/ 2772317 w 2772316"/>
              <a:gd name="connsiteY0" fmla="*/ 575036 h 578898"/>
              <a:gd name="connsiteX1" fmla="*/ 2041367 w 2772316"/>
              <a:gd name="connsiteY1" fmla="*/ 232049 h 578898"/>
              <a:gd name="connsiteX2" fmla="*/ 1546583 w 2772316"/>
              <a:gd name="connsiteY2" fmla="*/ 415056 h 578898"/>
              <a:gd name="connsiteX3" fmla="*/ 1190845 w 2772316"/>
              <a:gd name="connsiteY3" fmla="*/ 147619 h 578898"/>
              <a:gd name="connsiteX4" fmla="*/ 1190845 w 2772316"/>
              <a:gd name="connsiteY4" fmla="*/ 147619 h 578898"/>
              <a:gd name="connsiteX5" fmla="*/ 73393 w 2772316"/>
              <a:gd name="connsiteY5" fmla="*/ 55703 h 578898"/>
              <a:gd name="connsiteX6" fmla="*/ 0 w 2772316"/>
              <a:gd name="connsiteY6" fmla="*/ -563 h 578898"/>
              <a:gd name="connsiteX7" fmla="*/ 1840 w 2772316"/>
              <a:gd name="connsiteY7" fmla="*/ 64964 h 578898"/>
              <a:gd name="connsiteX8" fmla="*/ 1840 w 2772316"/>
              <a:gd name="connsiteY8" fmla="*/ 574275 h 578898"/>
              <a:gd name="connsiteX9" fmla="*/ 266423 w 2772316"/>
              <a:gd name="connsiteY9" fmla="*/ 578335 h 578898"/>
              <a:gd name="connsiteX10" fmla="*/ 2208770 w 2772316"/>
              <a:gd name="connsiteY10" fmla="*/ 578335 h 5788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772316" h="578898">
                <a:moveTo>
                  <a:pt x="2772317" y="575036"/>
                </a:moveTo>
                <a:cubicBezTo>
                  <a:pt x="2538436" y="345977"/>
                  <a:pt x="2406112" y="224691"/>
                  <a:pt x="2041367" y="232049"/>
                </a:cubicBezTo>
                <a:cubicBezTo>
                  <a:pt x="1865656" y="235601"/>
                  <a:pt x="1721724" y="442459"/>
                  <a:pt x="1546583" y="415056"/>
                </a:cubicBezTo>
                <a:cubicBezTo>
                  <a:pt x="1407028" y="393235"/>
                  <a:pt x="1306422" y="224754"/>
                  <a:pt x="1190845" y="147619"/>
                </a:cubicBezTo>
                <a:lnTo>
                  <a:pt x="1190845" y="147619"/>
                </a:lnTo>
                <a:cubicBezTo>
                  <a:pt x="811955" y="-105673"/>
                  <a:pt x="394559" y="301509"/>
                  <a:pt x="73393" y="55703"/>
                </a:cubicBezTo>
                <a:cubicBezTo>
                  <a:pt x="0" y="-563"/>
                  <a:pt x="43960" y="41430"/>
                  <a:pt x="0" y="-563"/>
                </a:cubicBezTo>
                <a:lnTo>
                  <a:pt x="1840" y="64964"/>
                </a:lnTo>
                <a:lnTo>
                  <a:pt x="1840" y="574275"/>
                </a:lnTo>
                <a:lnTo>
                  <a:pt x="266423" y="578335"/>
                </a:lnTo>
                <a:cubicBezTo>
                  <a:pt x="945166" y="574275"/>
                  <a:pt x="1533896" y="578335"/>
                  <a:pt x="2208770" y="578335"/>
                </a:cubicBezTo>
              </a:path>
            </a:pathLst>
          </a:custGeom>
          <a:solidFill>
            <a:schemeClr val="accent4"/>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80" name="任意多边形: 形状 27"/>
          <p:cNvSpPr/>
          <p:nvPr>
            <p:custDataLst>
              <p:tags r:id="rId59"/>
            </p:custDataLst>
          </p:nvPr>
        </p:nvSpPr>
        <p:spPr>
          <a:xfrm>
            <a:off x="635" y="5380990"/>
            <a:ext cx="684530" cy="1477010"/>
          </a:xfrm>
          <a:custGeom>
            <a:avLst/>
            <a:gdLst>
              <a:gd name="connsiteX0" fmla="*/ 786179 w 944482"/>
              <a:gd name="connsiteY0" fmla="*/ 1442050 h 2037117"/>
              <a:gd name="connsiteX1" fmla="*/ 788145 w 944482"/>
              <a:gd name="connsiteY1" fmla="*/ 1195546 h 2037117"/>
              <a:gd name="connsiteX2" fmla="*/ 887736 w 944482"/>
              <a:gd name="connsiteY2" fmla="*/ 1067346 h 2037117"/>
              <a:gd name="connsiteX3" fmla="*/ 929222 w 944482"/>
              <a:gd name="connsiteY3" fmla="*/ 761785 h 2037117"/>
              <a:gd name="connsiteX4" fmla="*/ 794298 w 944482"/>
              <a:gd name="connsiteY4" fmla="*/ 456097 h 2037117"/>
              <a:gd name="connsiteX5" fmla="*/ 842381 w 944482"/>
              <a:gd name="connsiteY5" fmla="*/ 265097 h 2037117"/>
              <a:gd name="connsiteX6" fmla="*/ 579511 w 944482"/>
              <a:gd name="connsiteY6" fmla="*/ 514 h 2037117"/>
              <a:gd name="connsiteX7" fmla="*/ 311249 w 944482"/>
              <a:gd name="connsiteY7" fmla="*/ 290534 h 2037117"/>
              <a:gd name="connsiteX8" fmla="*/ 16789 w 944482"/>
              <a:gd name="connsiteY8" fmla="*/ 692325 h 2037117"/>
              <a:gd name="connsiteX9" fmla="*/ 867 w 944482"/>
              <a:gd name="connsiteY9" fmla="*/ 714907 h 2037117"/>
              <a:gd name="connsiteX10" fmla="*/ 867 w 944482"/>
              <a:gd name="connsiteY10" fmla="*/ 739266 h 2037117"/>
              <a:gd name="connsiteX11" fmla="*/ 169 w 944482"/>
              <a:gd name="connsiteY11" fmla="*/ 919482 h 2037117"/>
              <a:gd name="connsiteX12" fmla="*/ 803 w 944482"/>
              <a:gd name="connsiteY12" fmla="*/ 1033980 h 2037117"/>
              <a:gd name="connsiteX13" fmla="*/ 92085 w 944482"/>
              <a:gd name="connsiteY13" fmla="*/ 1407796 h 2037117"/>
              <a:gd name="connsiteX14" fmla="*/ 2516 w 944482"/>
              <a:gd name="connsiteY14" fmla="*/ 1587377 h 2037117"/>
              <a:gd name="connsiteX15" fmla="*/ 867 w 944482"/>
              <a:gd name="connsiteY15" fmla="*/ 1749514 h 2037117"/>
              <a:gd name="connsiteX16" fmla="*/ 1501 w 944482"/>
              <a:gd name="connsiteY16" fmla="*/ 1902453 h 2037117"/>
              <a:gd name="connsiteX17" fmla="*/ 867 w 944482"/>
              <a:gd name="connsiteY17" fmla="*/ 2034903 h 2037117"/>
              <a:gd name="connsiteX18" fmla="*/ 136425 w 944482"/>
              <a:gd name="connsiteY18" fmla="*/ 2034903 h 2037117"/>
              <a:gd name="connsiteX19" fmla="*/ 400564 w 944482"/>
              <a:gd name="connsiteY19" fmla="*/ 2034903 h 2037117"/>
              <a:gd name="connsiteX20" fmla="*/ 656266 w 944482"/>
              <a:gd name="connsiteY20" fmla="*/ 2034903 h 2037117"/>
              <a:gd name="connsiteX21" fmla="*/ 789921 w 944482"/>
              <a:gd name="connsiteY21" fmla="*/ 2034903 h 2037117"/>
              <a:gd name="connsiteX22" fmla="*/ 833817 w 944482"/>
              <a:gd name="connsiteY22" fmla="*/ 2034903 h 2037117"/>
              <a:gd name="connsiteX23" fmla="*/ 856019 w 944482"/>
              <a:gd name="connsiteY23" fmla="*/ 2034903 h 2037117"/>
              <a:gd name="connsiteX24" fmla="*/ 867057 w 944482"/>
              <a:gd name="connsiteY24" fmla="*/ 1657535 h 2037117"/>
              <a:gd name="connsiteX25" fmla="*/ 786179 w 944482"/>
              <a:gd name="connsiteY25" fmla="*/ 1442050 h 20371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944482" h="2037117">
                <a:moveTo>
                  <a:pt x="786179" y="1442050"/>
                </a:moveTo>
                <a:cubicBezTo>
                  <a:pt x="750592" y="1359205"/>
                  <a:pt x="738032" y="1273252"/>
                  <a:pt x="788145" y="1195546"/>
                </a:cubicBezTo>
                <a:cubicBezTo>
                  <a:pt x="817642" y="1149810"/>
                  <a:pt x="857922" y="1112701"/>
                  <a:pt x="887736" y="1067346"/>
                </a:cubicBezTo>
                <a:cubicBezTo>
                  <a:pt x="945144" y="980632"/>
                  <a:pt x="959036" y="864040"/>
                  <a:pt x="929222" y="761785"/>
                </a:cubicBezTo>
                <a:cubicBezTo>
                  <a:pt x="898266" y="655406"/>
                  <a:pt x="794235" y="571483"/>
                  <a:pt x="794298" y="456097"/>
                </a:cubicBezTo>
                <a:cubicBezTo>
                  <a:pt x="794298" y="389618"/>
                  <a:pt x="833183" y="330688"/>
                  <a:pt x="842381" y="265097"/>
                </a:cubicBezTo>
                <a:cubicBezTo>
                  <a:pt x="862617" y="120658"/>
                  <a:pt x="716782" y="-14012"/>
                  <a:pt x="579511" y="514"/>
                </a:cubicBezTo>
                <a:cubicBezTo>
                  <a:pt x="442240" y="15041"/>
                  <a:pt x="335481" y="146920"/>
                  <a:pt x="311249" y="290534"/>
                </a:cubicBezTo>
                <a:cubicBezTo>
                  <a:pt x="272744" y="518896"/>
                  <a:pt x="137313" y="527270"/>
                  <a:pt x="16789" y="692325"/>
                </a:cubicBezTo>
                <a:cubicBezTo>
                  <a:pt x="10944" y="699461"/>
                  <a:pt x="5623" y="707003"/>
                  <a:pt x="867" y="714907"/>
                </a:cubicBezTo>
                <a:cubicBezTo>
                  <a:pt x="867" y="719538"/>
                  <a:pt x="867" y="733937"/>
                  <a:pt x="867" y="739266"/>
                </a:cubicBezTo>
                <a:cubicBezTo>
                  <a:pt x="-148" y="799401"/>
                  <a:pt x="1755" y="854144"/>
                  <a:pt x="169" y="919482"/>
                </a:cubicBezTo>
                <a:cubicBezTo>
                  <a:pt x="-719" y="957542"/>
                  <a:pt x="2262" y="995983"/>
                  <a:pt x="803" y="1033980"/>
                </a:cubicBezTo>
                <a:cubicBezTo>
                  <a:pt x="46793" y="1155836"/>
                  <a:pt x="109148" y="1275409"/>
                  <a:pt x="92085" y="1407796"/>
                </a:cubicBezTo>
                <a:cubicBezTo>
                  <a:pt x="81935" y="1486771"/>
                  <a:pt x="49457" y="1535488"/>
                  <a:pt x="2516" y="1587377"/>
                </a:cubicBezTo>
                <a:cubicBezTo>
                  <a:pt x="1184" y="1639647"/>
                  <a:pt x="867" y="1697308"/>
                  <a:pt x="867" y="1749514"/>
                </a:cubicBezTo>
                <a:cubicBezTo>
                  <a:pt x="867" y="1805907"/>
                  <a:pt x="296" y="1849740"/>
                  <a:pt x="1501" y="1902453"/>
                </a:cubicBezTo>
                <a:cubicBezTo>
                  <a:pt x="2770" y="1959544"/>
                  <a:pt x="232" y="1973626"/>
                  <a:pt x="867" y="2034903"/>
                </a:cubicBezTo>
                <a:cubicBezTo>
                  <a:pt x="60304" y="2034903"/>
                  <a:pt x="82823" y="2036553"/>
                  <a:pt x="136425" y="2034903"/>
                </a:cubicBezTo>
                <a:cubicBezTo>
                  <a:pt x="224662" y="2032176"/>
                  <a:pt x="312391" y="2039725"/>
                  <a:pt x="400564" y="2034903"/>
                </a:cubicBezTo>
                <a:cubicBezTo>
                  <a:pt x="488737" y="2030082"/>
                  <a:pt x="568347" y="2034523"/>
                  <a:pt x="656266" y="2034903"/>
                </a:cubicBezTo>
                <a:cubicBezTo>
                  <a:pt x="699401" y="2034903"/>
                  <a:pt x="746786" y="2035665"/>
                  <a:pt x="789921" y="2034903"/>
                </a:cubicBezTo>
                <a:cubicBezTo>
                  <a:pt x="807556" y="2034903"/>
                  <a:pt x="816310" y="2035919"/>
                  <a:pt x="833817" y="2034903"/>
                </a:cubicBezTo>
                <a:cubicBezTo>
                  <a:pt x="856019" y="2034903"/>
                  <a:pt x="855448" y="2035919"/>
                  <a:pt x="856019" y="2034903"/>
                </a:cubicBezTo>
                <a:cubicBezTo>
                  <a:pt x="920088" y="1895349"/>
                  <a:pt x="904293" y="1787511"/>
                  <a:pt x="867057" y="1657535"/>
                </a:cubicBezTo>
                <a:cubicBezTo>
                  <a:pt x="846695" y="1586109"/>
                  <a:pt x="817388" y="1514809"/>
                  <a:pt x="786179" y="1442050"/>
                </a:cubicBezTo>
                <a:close/>
              </a:path>
            </a:pathLst>
          </a:custGeom>
          <a:solidFill>
            <a:schemeClr val="accent3"/>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0" name="任意多边形: 形状 28"/>
          <p:cNvSpPr/>
          <p:nvPr>
            <p:custDataLst>
              <p:tags r:id="rId60"/>
            </p:custDataLst>
          </p:nvPr>
        </p:nvSpPr>
        <p:spPr>
          <a:xfrm>
            <a:off x="1270" y="5496560"/>
            <a:ext cx="603885" cy="1364615"/>
          </a:xfrm>
          <a:custGeom>
            <a:avLst/>
            <a:gdLst>
              <a:gd name="connsiteX0" fmla="*/ 419806 w 833285"/>
              <a:gd name="connsiteY0" fmla="*/ 1024518 h 1881819"/>
              <a:gd name="connsiteX1" fmla="*/ 431034 w 833285"/>
              <a:gd name="connsiteY1" fmla="*/ 893591 h 1881819"/>
              <a:gd name="connsiteX2" fmla="*/ 529610 w 833285"/>
              <a:gd name="connsiteY2" fmla="*/ 891370 h 1881819"/>
              <a:gd name="connsiteX3" fmla="*/ 649310 w 833285"/>
              <a:gd name="connsiteY3" fmla="*/ 853881 h 1881819"/>
              <a:gd name="connsiteX4" fmla="*/ 754864 w 833285"/>
              <a:gd name="connsiteY4" fmla="*/ 784865 h 1881819"/>
              <a:gd name="connsiteX5" fmla="*/ 833015 w 833285"/>
              <a:gd name="connsiteY5" fmla="*/ 684259 h 1881819"/>
              <a:gd name="connsiteX6" fmla="*/ 833015 w 833285"/>
              <a:gd name="connsiteY6" fmla="*/ 682736 h 1881819"/>
              <a:gd name="connsiteX7" fmla="*/ 831556 w 833285"/>
              <a:gd name="connsiteY7" fmla="*/ 683117 h 1881819"/>
              <a:gd name="connsiteX8" fmla="*/ 748584 w 833285"/>
              <a:gd name="connsiteY8" fmla="*/ 776301 h 1881819"/>
              <a:gd name="connsiteX9" fmla="*/ 643284 w 833285"/>
              <a:gd name="connsiteY9" fmla="*/ 837896 h 1881819"/>
              <a:gd name="connsiteX10" fmla="*/ 526312 w 833285"/>
              <a:gd name="connsiteY10" fmla="*/ 869993 h 1881819"/>
              <a:gd name="connsiteX11" fmla="*/ 432556 w 833285"/>
              <a:gd name="connsiteY11" fmla="*/ 884646 h 1881819"/>
              <a:gd name="connsiteX12" fmla="*/ 489139 w 833285"/>
              <a:gd name="connsiteY12" fmla="*/ 506453 h 1881819"/>
              <a:gd name="connsiteX13" fmla="*/ 515782 w 833285"/>
              <a:gd name="connsiteY13" fmla="*/ 378634 h 1881819"/>
              <a:gd name="connsiteX14" fmla="*/ 548069 w 833285"/>
              <a:gd name="connsiteY14" fmla="*/ 252400 h 1881819"/>
              <a:gd name="connsiteX15" fmla="*/ 564562 w 833285"/>
              <a:gd name="connsiteY15" fmla="*/ 189094 h 1881819"/>
              <a:gd name="connsiteX16" fmla="*/ 565514 w 833285"/>
              <a:gd name="connsiteY16" fmla="*/ 185922 h 1881819"/>
              <a:gd name="connsiteX17" fmla="*/ 623746 w 833285"/>
              <a:gd name="connsiteY17" fmla="*/ 173235 h 1881819"/>
              <a:gd name="connsiteX18" fmla="*/ 676206 w 833285"/>
              <a:gd name="connsiteY18" fmla="*/ 134033 h 1881819"/>
              <a:gd name="connsiteX19" fmla="*/ 721434 w 833285"/>
              <a:gd name="connsiteY19" fmla="*/ 11542 h 1881819"/>
              <a:gd name="connsiteX20" fmla="*/ 720546 w 833285"/>
              <a:gd name="connsiteY20" fmla="*/ 10400 h 1881819"/>
              <a:gd name="connsiteX21" fmla="*/ 719341 w 833285"/>
              <a:gd name="connsiteY21" fmla="*/ 11339 h 1881819"/>
              <a:gd name="connsiteX22" fmla="*/ 719341 w 833285"/>
              <a:gd name="connsiteY22" fmla="*/ 11352 h 1881819"/>
              <a:gd name="connsiteX23" fmla="*/ 719341 w 833285"/>
              <a:gd name="connsiteY23" fmla="*/ 11352 h 1881819"/>
              <a:gd name="connsiteX24" fmla="*/ 702531 w 833285"/>
              <a:gd name="connsiteY24" fmla="*/ 72883 h 1881819"/>
              <a:gd name="connsiteX25" fmla="*/ 664978 w 833285"/>
              <a:gd name="connsiteY25" fmla="*/ 120775 h 1881819"/>
              <a:gd name="connsiteX26" fmla="*/ 614231 w 833285"/>
              <a:gd name="connsiteY26" fmla="*/ 153380 h 1881819"/>
              <a:gd name="connsiteX27" fmla="*/ 567163 w 833285"/>
              <a:gd name="connsiteY27" fmla="*/ 180086 h 1881819"/>
              <a:gd name="connsiteX28" fmla="*/ 584290 w 833285"/>
              <a:gd name="connsiteY28" fmla="*/ 127372 h 1881819"/>
              <a:gd name="connsiteX29" fmla="*/ 625522 w 833285"/>
              <a:gd name="connsiteY29" fmla="*/ 3866 h 1881819"/>
              <a:gd name="connsiteX30" fmla="*/ 625522 w 833285"/>
              <a:gd name="connsiteY30" fmla="*/ 3866 h 1881819"/>
              <a:gd name="connsiteX31" fmla="*/ 623619 w 833285"/>
              <a:gd name="connsiteY31" fmla="*/ -384 h 1881819"/>
              <a:gd name="connsiteX32" fmla="*/ 619750 w 833285"/>
              <a:gd name="connsiteY32" fmla="*/ 1392 h 1881819"/>
              <a:gd name="connsiteX33" fmla="*/ 572555 w 833285"/>
              <a:gd name="connsiteY33" fmla="*/ 122805 h 1881819"/>
              <a:gd name="connsiteX34" fmla="*/ 549592 w 833285"/>
              <a:gd name="connsiteY34" fmla="*/ 183828 h 1881819"/>
              <a:gd name="connsiteX35" fmla="*/ 537286 w 833285"/>
              <a:gd name="connsiteY35" fmla="*/ 222523 h 1881819"/>
              <a:gd name="connsiteX36" fmla="*/ 492311 w 833285"/>
              <a:gd name="connsiteY36" fmla="*/ 176977 h 1881819"/>
              <a:gd name="connsiteX37" fmla="*/ 450889 w 833285"/>
              <a:gd name="connsiteY37" fmla="*/ 130481 h 1881819"/>
              <a:gd name="connsiteX38" fmla="*/ 423231 w 833285"/>
              <a:gd name="connsiteY38" fmla="*/ 8624 h 1881819"/>
              <a:gd name="connsiteX39" fmla="*/ 423231 w 833285"/>
              <a:gd name="connsiteY39" fmla="*/ 8624 h 1881819"/>
              <a:gd name="connsiteX40" fmla="*/ 422343 w 833285"/>
              <a:gd name="connsiteY40" fmla="*/ 7355 h 1881819"/>
              <a:gd name="connsiteX41" fmla="*/ 421202 w 833285"/>
              <a:gd name="connsiteY41" fmla="*/ 8180 h 1881819"/>
              <a:gd name="connsiteX42" fmla="*/ 415366 w 833285"/>
              <a:gd name="connsiteY42" fmla="*/ 74405 h 1881819"/>
              <a:gd name="connsiteX43" fmla="*/ 437123 w 833285"/>
              <a:gd name="connsiteY43" fmla="*/ 139488 h 1881819"/>
              <a:gd name="connsiteX44" fmla="*/ 478863 w 833285"/>
              <a:gd name="connsiteY44" fmla="*/ 192899 h 1881819"/>
              <a:gd name="connsiteX45" fmla="*/ 536524 w 833285"/>
              <a:gd name="connsiteY45" fmla="*/ 224172 h 1881819"/>
              <a:gd name="connsiteX46" fmla="*/ 536524 w 833285"/>
              <a:gd name="connsiteY46" fmla="*/ 224172 h 1881819"/>
              <a:gd name="connsiteX47" fmla="*/ 529800 w 833285"/>
              <a:gd name="connsiteY47" fmla="*/ 245677 h 1881819"/>
              <a:gd name="connsiteX48" fmla="*/ 491296 w 833285"/>
              <a:gd name="connsiteY48" fmla="*/ 370832 h 1881819"/>
              <a:gd name="connsiteX49" fmla="*/ 458374 w 833285"/>
              <a:gd name="connsiteY49" fmla="*/ 497699 h 1881819"/>
              <a:gd name="connsiteX50" fmla="*/ 392783 w 833285"/>
              <a:gd name="connsiteY50" fmla="*/ 842907 h 1881819"/>
              <a:gd name="connsiteX51" fmla="*/ 300423 w 833285"/>
              <a:gd name="connsiteY51" fmla="*/ 792160 h 1881819"/>
              <a:gd name="connsiteX52" fmla="*/ 210220 w 833285"/>
              <a:gd name="connsiteY52" fmla="*/ 728282 h 1881819"/>
              <a:gd name="connsiteX53" fmla="*/ 137081 w 833285"/>
              <a:gd name="connsiteY53" fmla="*/ 643344 h 1881819"/>
              <a:gd name="connsiteX54" fmla="*/ 90584 w 833285"/>
              <a:gd name="connsiteY54" fmla="*/ 538868 h 1881819"/>
              <a:gd name="connsiteX55" fmla="*/ 89442 w 833285"/>
              <a:gd name="connsiteY55" fmla="*/ 538107 h 1881819"/>
              <a:gd name="connsiteX56" fmla="*/ 88788 w 833285"/>
              <a:gd name="connsiteY56" fmla="*/ 539179 h 1881819"/>
              <a:gd name="connsiteX57" fmla="*/ 88808 w 833285"/>
              <a:gd name="connsiteY57" fmla="*/ 539249 h 1881819"/>
              <a:gd name="connsiteX58" fmla="*/ 129405 w 833285"/>
              <a:gd name="connsiteY58" fmla="*/ 648418 h 1881819"/>
              <a:gd name="connsiteX59" fmla="*/ 200705 w 833285"/>
              <a:gd name="connsiteY59" fmla="*/ 740461 h 1881819"/>
              <a:gd name="connsiteX60" fmla="*/ 291796 w 833285"/>
              <a:gd name="connsiteY60" fmla="*/ 809667 h 1881819"/>
              <a:gd name="connsiteX61" fmla="*/ 392212 w 833285"/>
              <a:gd name="connsiteY61" fmla="*/ 846713 h 1881819"/>
              <a:gd name="connsiteX62" fmla="*/ 370328 w 833285"/>
              <a:gd name="connsiteY62" fmla="*/ 1017984 h 1881819"/>
              <a:gd name="connsiteX63" fmla="*/ 340450 w 833285"/>
              <a:gd name="connsiteY63" fmla="*/ 1547024 h 1881819"/>
              <a:gd name="connsiteX64" fmla="*/ 345779 w 833285"/>
              <a:gd name="connsiteY64" fmla="*/ 1679790 h 1881819"/>
              <a:gd name="connsiteX65" fmla="*/ 356055 w 833285"/>
              <a:gd name="connsiteY65" fmla="*/ 1812304 h 1881819"/>
              <a:gd name="connsiteX66" fmla="*/ 361003 w 833285"/>
              <a:gd name="connsiteY66" fmla="*/ 1860387 h 1881819"/>
              <a:gd name="connsiteX67" fmla="*/ 265852 w 833285"/>
              <a:gd name="connsiteY67" fmla="*/ 1835901 h 1881819"/>
              <a:gd name="connsiteX68" fmla="*/ 157443 w 833285"/>
              <a:gd name="connsiteY68" fmla="*/ 1789404 h 1881819"/>
              <a:gd name="connsiteX69" fmla="*/ 61721 w 833285"/>
              <a:gd name="connsiteY69" fmla="*/ 1716582 h 1881819"/>
              <a:gd name="connsiteX70" fmla="*/ 19728 w 833285"/>
              <a:gd name="connsiteY70" fmla="*/ 1672179 h 1881819"/>
              <a:gd name="connsiteX71" fmla="*/ 127 w 833285"/>
              <a:gd name="connsiteY71" fmla="*/ 1646805 h 1881819"/>
              <a:gd name="connsiteX72" fmla="*/ 0 w 833285"/>
              <a:gd name="connsiteY72" fmla="*/ 1653910 h 1881819"/>
              <a:gd name="connsiteX73" fmla="*/ 15098 w 833285"/>
              <a:gd name="connsiteY73" fmla="*/ 1676238 h 1881819"/>
              <a:gd name="connsiteX74" fmla="*/ 54744 w 833285"/>
              <a:gd name="connsiteY74" fmla="*/ 1724575 h 1881819"/>
              <a:gd name="connsiteX75" fmla="*/ 149514 w 833285"/>
              <a:gd name="connsiteY75" fmla="*/ 1804756 h 1881819"/>
              <a:gd name="connsiteX76" fmla="*/ 260650 w 833285"/>
              <a:gd name="connsiteY76" fmla="*/ 1857152 h 1881819"/>
              <a:gd name="connsiteX77" fmla="*/ 362145 w 833285"/>
              <a:gd name="connsiteY77" fmla="*/ 1867745 h 1881819"/>
              <a:gd name="connsiteX78" fmla="*/ 363667 w 833285"/>
              <a:gd name="connsiteY78" fmla="*/ 1880052 h 1881819"/>
              <a:gd name="connsiteX79" fmla="*/ 400078 w 833285"/>
              <a:gd name="connsiteY79" fmla="*/ 1881257 h 1881819"/>
              <a:gd name="connsiteX80" fmla="*/ 400078 w 833285"/>
              <a:gd name="connsiteY80" fmla="*/ 1824547 h 1881819"/>
              <a:gd name="connsiteX81" fmla="*/ 522696 w 833285"/>
              <a:gd name="connsiteY81" fmla="*/ 1825752 h 1881819"/>
              <a:gd name="connsiteX82" fmla="*/ 642396 w 833285"/>
              <a:gd name="connsiteY82" fmla="*/ 1788263 h 1881819"/>
              <a:gd name="connsiteX83" fmla="*/ 747759 w 833285"/>
              <a:gd name="connsiteY83" fmla="*/ 1718993 h 1881819"/>
              <a:gd name="connsiteX84" fmla="*/ 825910 w 833285"/>
              <a:gd name="connsiteY84" fmla="*/ 1618387 h 1881819"/>
              <a:gd name="connsiteX85" fmla="*/ 825529 w 833285"/>
              <a:gd name="connsiteY85" fmla="*/ 1616864 h 1881819"/>
              <a:gd name="connsiteX86" fmla="*/ 824134 w 833285"/>
              <a:gd name="connsiteY86" fmla="*/ 1616864 h 1881819"/>
              <a:gd name="connsiteX87" fmla="*/ 741162 w 833285"/>
              <a:gd name="connsiteY87" fmla="*/ 1710112 h 1881819"/>
              <a:gd name="connsiteX88" fmla="*/ 635799 w 833285"/>
              <a:gd name="connsiteY88" fmla="*/ 1771706 h 1881819"/>
              <a:gd name="connsiteX89" fmla="*/ 518890 w 833285"/>
              <a:gd name="connsiteY89" fmla="*/ 1803804 h 1881819"/>
              <a:gd name="connsiteX90" fmla="*/ 399634 w 833285"/>
              <a:gd name="connsiteY90" fmla="*/ 1821819 h 1881819"/>
              <a:gd name="connsiteX91" fmla="*/ 402425 w 833285"/>
              <a:gd name="connsiteY91" fmla="*/ 1548609 h 1881819"/>
              <a:gd name="connsiteX92" fmla="*/ 419806 w 833285"/>
              <a:gd name="connsiteY92" fmla="*/ 1024518 h 18818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Lst>
            <a:rect l="l" t="t" r="r" b="b"/>
            <a:pathLst>
              <a:path w="833285" h="1881819">
                <a:moveTo>
                  <a:pt x="419806" y="1024518"/>
                </a:moveTo>
                <a:cubicBezTo>
                  <a:pt x="422724" y="980793"/>
                  <a:pt x="426467" y="937151"/>
                  <a:pt x="431034" y="893591"/>
                </a:cubicBezTo>
                <a:cubicBezTo>
                  <a:pt x="463863" y="896788"/>
                  <a:pt x="496958" y="896039"/>
                  <a:pt x="529610" y="891370"/>
                </a:cubicBezTo>
                <a:cubicBezTo>
                  <a:pt x="571130" y="884805"/>
                  <a:pt x="611461" y="872169"/>
                  <a:pt x="649310" y="853881"/>
                </a:cubicBezTo>
                <a:cubicBezTo>
                  <a:pt x="687833" y="836437"/>
                  <a:pt x="723432" y="813157"/>
                  <a:pt x="754864" y="784865"/>
                </a:cubicBezTo>
                <a:cubicBezTo>
                  <a:pt x="787025" y="756954"/>
                  <a:pt x="811320" y="720923"/>
                  <a:pt x="833015" y="684259"/>
                </a:cubicBezTo>
                <a:cubicBezTo>
                  <a:pt x="833376" y="683815"/>
                  <a:pt x="833376" y="683180"/>
                  <a:pt x="833015" y="682736"/>
                </a:cubicBezTo>
                <a:cubicBezTo>
                  <a:pt x="832501" y="682476"/>
                  <a:pt x="831879" y="682641"/>
                  <a:pt x="831556" y="683117"/>
                </a:cubicBezTo>
                <a:cubicBezTo>
                  <a:pt x="807641" y="717942"/>
                  <a:pt x="781633" y="751435"/>
                  <a:pt x="748584" y="776301"/>
                </a:cubicBezTo>
                <a:cubicBezTo>
                  <a:pt x="716861" y="802125"/>
                  <a:pt x="681344" y="822906"/>
                  <a:pt x="643284" y="837896"/>
                </a:cubicBezTo>
                <a:cubicBezTo>
                  <a:pt x="605246" y="851807"/>
                  <a:pt x="566121" y="862540"/>
                  <a:pt x="526312" y="869993"/>
                </a:cubicBezTo>
                <a:cubicBezTo>
                  <a:pt x="495546" y="876336"/>
                  <a:pt x="464210" y="880967"/>
                  <a:pt x="432556" y="884646"/>
                </a:cubicBezTo>
                <a:cubicBezTo>
                  <a:pt x="446004" y="757778"/>
                  <a:pt x="465669" y="631609"/>
                  <a:pt x="489139" y="506453"/>
                </a:cubicBezTo>
                <a:lnTo>
                  <a:pt x="515782" y="378634"/>
                </a:lnTo>
                <a:cubicBezTo>
                  <a:pt x="524599" y="335943"/>
                  <a:pt x="537476" y="294584"/>
                  <a:pt x="548069" y="252400"/>
                </a:cubicBezTo>
                <a:lnTo>
                  <a:pt x="564562" y="189094"/>
                </a:lnTo>
                <a:cubicBezTo>
                  <a:pt x="564562" y="188015"/>
                  <a:pt x="565260" y="187000"/>
                  <a:pt x="565514" y="185922"/>
                </a:cubicBezTo>
                <a:cubicBezTo>
                  <a:pt x="585587" y="185719"/>
                  <a:pt x="605406" y="181399"/>
                  <a:pt x="623746" y="173235"/>
                </a:cubicBezTo>
                <a:cubicBezTo>
                  <a:pt x="643633" y="163726"/>
                  <a:pt x="661458" y="150411"/>
                  <a:pt x="676206" y="134033"/>
                </a:cubicBezTo>
                <a:cubicBezTo>
                  <a:pt x="708170" y="101593"/>
                  <a:pt x="724644" y="56973"/>
                  <a:pt x="721434" y="11542"/>
                </a:cubicBezTo>
                <a:cubicBezTo>
                  <a:pt x="721447" y="10997"/>
                  <a:pt x="721079" y="10521"/>
                  <a:pt x="720546" y="10400"/>
                </a:cubicBezTo>
                <a:cubicBezTo>
                  <a:pt x="719956" y="10324"/>
                  <a:pt x="719417" y="10749"/>
                  <a:pt x="719341" y="11339"/>
                </a:cubicBezTo>
                <a:cubicBezTo>
                  <a:pt x="719341" y="11339"/>
                  <a:pt x="719341" y="11345"/>
                  <a:pt x="719341" y="11352"/>
                </a:cubicBezTo>
                <a:lnTo>
                  <a:pt x="719341" y="11352"/>
                </a:lnTo>
                <a:cubicBezTo>
                  <a:pt x="717819" y="32767"/>
                  <a:pt x="712110" y="53668"/>
                  <a:pt x="702531" y="72883"/>
                </a:cubicBezTo>
                <a:cubicBezTo>
                  <a:pt x="693270" y="91152"/>
                  <a:pt x="680513" y="107422"/>
                  <a:pt x="664978" y="120775"/>
                </a:cubicBezTo>
                <a:cubicBezTo>
                  <a:pt x="649500" y="133969"/>
                  <a:pt x="631485" y="142787"/>
                  <a:pt x="614231" y="153380"/>
                </a:cubicBezTo>
                <a:cubicBezTo>
                  <a:pt x="599070" y="162451"/>
                  <a:pt x="583339" y="171078"/>
                  <a:pt x="567163" y="180086"/>
                </a:cubicBezTo>
                <a:cubicBezTo>
                  <a:pt x="572428" y="162388"/>
                  <a:pt x="578708" y="145007"/>
                  <a:pt x="584290" y="127372"/>
                </a:cubicBezTo>
                <a:lnTo>
                  <a:pt x="625522" y="3866"/>
                </a:lnTo>
                <a:lnTo>
                  <a:pt x="625522" y="3866"/>
                </a:lnTo>
                <a:cubicBezTo>
                  <a:pt x="626131" y="2166"/>
                  <a:pt x="625291" y="295"/>
                  <a:pt x="623619" y="-384"/>
                </a:cubicBezTo>
                <a:cubicBezTo>
                  <a:pt x="622061" y="-942"/>
                  <a:pt x="620342" y="-155"/>
                  <a:pt x="619750" y="1392"/>
                </a:cubicBezTo>
                <a:lnTo>
                  <a:pt x="572555" y="122805"/>
                </a:lnTo>
                <a:cubicBezTo>
                  <a:pt x="565006" y="143167"/>
                  <a:pt x="556189" y="163085"/>
                  <a:pt x="549592" y="183828"/>
                </a:cubicBezTo>
                <a:lnTo>
                  <a:pt x="537286" y="222523"/>
                </a:lnTo>
                <a:cubicBezTo>
                  <a:pt x="521744" y="206791"/>
                  <a:pt x="506584" y="192138"/>
                  <a:pt x="492311" y="176977"/>
                </a:cubicBezTo>
                <a:cubicBezTo>
                  <a:pt x="478038" y="161817"/>
                  <a:pt x="462814" y="147798"/>
                  <a:pt x="450889" y="130481"/>
                </a:cubicBezTo>
                <a:cubicBezTo>
                  <a:pt x="426299" y="94951"/>
                  <a:pt x="416390" y="51290"/>
                  <a:pt x="423231" y="8624"/>
                </a:cubicBezTo>
                <a:lnTo>
                  <a:pt x="423231" y="8624"/>
                </a:lnTo>
                <a:cubicBezTo>
                  <a:pt x="423311" y="8034"/>
                  <a:pt x="422925" y="7482"/>
                  <a:pt x="422343" y="7355"/>
                </a:cubicBezTo>
                <a:cubicBezTo>
                  <a:pt x="421811" y="7311"/>
                  <a:pt x="421325" y="7660"/>
                  <a:pt x="421202" y="8180"/>
                </a:cubicBezTo>
                <a:cubicBezTo>
                  <a:pt x="415050" y="29678"/>
                  <a:pt x="413070" y="52159"/>
                  <a:pt x="415366" y="74405"/>
                </a:cubicBezTo>
                <a:cubicBezTo>
                  <a:pt x="418551" y="97254"/>
                  <a:pt x="425928" y="119316"/>
                  <a:pt x="437123" y="139488"/>
                </a:cubicBezTo>
                <a:cubicBezTo>
                  <a:pt x="447639" y="159705"/>
                  <a:pt x="461788" y="177809"/>
                  <a:pt x="478863" y="192899"/>
                </a:cubicBezTo>
                <a:cubicBezTo>
                  <a:pt x="495554" y="207432"/>
                  <a:pt x="515241" y="218108"/>
                  <a:pt x="536524" y="224172"/>
                </a:cubicBezTo>
                <a:cubicBezTo>
                  <a:pt x="536524" y="224172"/>
                  <a:pt x="536524" y="224172"/>
                  <a:pt x="536524" y="224172"/>
                </a:cubicBezTo>
                <a:lnTo>
                  <a:pt x="529800" y="245677"/>
                </a:lnTo>
                <a:cubicBezTo>
                  <a:pt x="517114" y="287353"/>
                  <a:pt x="502207" y="328458"/>
                  <a:pt x="491296" y="370832"/>
                </a:cubicBezTo>
                <a:lnTo>
                  <a:pt x="458374" y="497699"/>
                </a:lnTo>
                <a:cubicBezTo>
                  <a:pt x="433000" y="611880"/>
                  <a:pt x="410291" y="726823"/>
                  <a:pt x="392783" y="842907"/>
                </a:cubicBezTo>
                <a:cubicBezTo>
                  <a:pt x="361138" y="827600"/>
                  <a:pt x="330310" y="810664"/>
                  <a:pt x="300423" y="792160"/>
                </a:cubicBezTo>
                <a:cubicBezTo>
                  <a:pt x="268741" y="773244"/>
                  <a:pt x="238582" y="751886"/>
                  <a:pt x="210220" y="728282"/>
                </a:cubicBezTo>
                <a:cubicBezTo>
                  <a:pt x="181928" y="703587"/>
                  <a:pt x="157301" y="674991"/>
                  <a:pt x="137081" y="643344"/>
                </a:cubicBezTo>
                <a:cubicBezTo>
                  <a:pt x="115513" y="611944"/>
                  <a:pt x="102002" y="575660"/>
                  <a:pt x="90584" y="538868"/>
                </a:cubicBezTo>
                <a:cubicBezTo>
                  <a:pt x="90435" y="538374"/>
                  <a:pt x="89956" y="538056"/>
                  <a:pt x="89442" y="538107"/>
                </a:cubicBezTo>
                <a:cubicBezTo>
                  <a:pt x="88965" y="538221"/>
                  <a:pt x="88673" y="538703"/>
                  <a:pt x="88788" y="539179"/>
                </a:cubicBezTo>
                <a:cubicBezTo>
                  <a:pt x="88794" y="539204"/>
                  <a:pt x="88800" y="539223"/>
                  <a:pt x="88808" y="539249"/>
                </a:cubicBezTo>
                <a:cubicBezTo>
                  <a:pt x="97879" y="576865"/>
                  <a:pt x="109360" y="614799"/>
                  <a:pt x="129405" y="648418"/>
                </a:cubicBezTo>
                <a:cubicBezTo>
                  <a:pt x="148699" y="682317"/>
                  <a:pt x="172705" y="713305"/>
                  <a:pt x="200705" y="740461"/>
                </a:cubicBezTo>
                <a:cubicBezTo>
                  <a:pt x="227754" y="767598"/>
                  <a:pt x="258405" y="790885"/>
                  <a:pt x="291796" y="809667"/>
                </a:cubicBezTo>
                <a:cubicBezTo>
                  <a:pt x="323234" y="826953"/>
                  <a:pt x="357081" y="839437"/>
                  <a:pt x="392212" y="846713"/>
                </a:cubicBezTo>
                <a:cubicBezTo>
                  <a:pt x="383712" y="903803"/>
                  <a:pt x="376227" y="960894"/>
                  <a:pt x="370328" y="1017984"/>
                </a:cubicBezTo>
                <a:cubicBezTo>
                  <a:pt x="351678" y="1193252"/>
                  <a:pt x="335629" y="1369789"/>
                  <a:pt x="340450" y="1547024"/>
                </a:cubicBezTo>
                <a:cubicBezTo>
                  <a:pt x="342290" y="1591427"/>
                  <a:pt x="343051" y="1635831"/>
                  <a:pt x="345779" y="1679790"/>
                </a:cubicBezTo>
                <a:cubicBezTo>
                  <a:pt x="348506" y="1723750"/>
                  <a:pt x="350917" y="1768218"/>
                  <a:pt x="356055" y="1812304"/>
                </a:cubicBezTo>
                <a:cubicBezTo>
                  <a:pt x="357514" y="1828353"/>
                  <a:pt x="359290" y="1844402"/>
                  <a:pt x="361003" y="1860387"/>
                </a:cubicBezTo>
                <a:cubicBezTo>
                  <a:pt x="328698" y="1854742"/>
                  <a:pt x="296884" y="1846495"/>
                  <a:pt x="265852" y="1835901"/>
                </a:cubicBezTo>
                <a:cubicBezTo>
                  <a:pt x="228870" y="1823214"/>
                  <a:pt x="191824" y="1809704"/>
                  <a:pt x="157443" y="1789404"/>
                </a:cubicBezTo>
                <a:cubicBezTo>
                  <a:pt x="122536" y="1769359"/>
                  <a:pt x="90363" y="1744874"/>
                  <a:pt x="61721" y="1716582"/>
                </a:cubicBezTo>
                <a:cubicBezTo>
                  <a:pt x="46864" y="1702627"/>
                  <a:pt x="32842" y="1687783"/>
                  <a:pt x="19728" y="1672179"/>
                </a:cubicBezTo>
                <a:cubicBezTo>
                  <a:pt x="12814" y="1664059"/>
                  <a:pt x="6407" y="1655432"/>
                  <a:pt x="127" y="1646805"/>
                </a:cubicBezTo>
                <a:cubicBezTo>
                  <a:pt x="299" y="1649152"/>
                  <a:pt x="257" y="1651563"/>
                  <a:pt x="0" y="1653910"/>
                </a:cubicBezTo>
                <a:cubicBezTo>
                  <a:pt x="4821" y="1661458"/>
                  <a:pt x="9769" y="1669007"/>
                  <a:pt x="15098" y="1676238"/>
                </a:cubicBezTo>
                <a:cubicBezTo>
                  <a:pt x="27363" y="1693112"/>
                  <a:pt x="40601" y="1709224"/>
                  <a:pt x="54744" y="1724575"/>
                </a:cubicBezTo>
                <a:cubicBezTo>
                  <a:pt x="82795" y="1755213"/>
                  <a:pt x="114643" y="1782173"/>
                  <a:pt x="149514" y="1804756"/>
                </a:cubicBezTo>
                <a:cubicBezTo>
                  <a:pt x="183459" y="1828162"/>
                  <a:pt x="220999" y="1845861"/>
                  <a:pt x="260650" y="1857152"/>
                </a:cubicBezTo>
                <a:cubicBezTo>
                  <a:pt x="293673" y="1866223"/>
                  <a:pt x="327961" y="1869775"/>
                  <a:pt x="362145" y="1867745"/>
                </a:cubicBezTo>
                <a:cubicBezTo>
                  <a:pt x="362589" y="1871868"/>
                  <a:pt x="363160" y="1875928"/>
                  <a:pt x="363667" y="1880052"/>
                </a:cubicBezTo>
                <a:cubicBezTo>
                  <a:pt x="375846" y="1880052"/>
                  <a:pt x="387962" y="1880686"/>
                  <a:pt x="400078" y="1881257"/>
                </a:cubicBezTo>
                <a:cubicBezTo>
                  <a:pt x="400078" y="1862226"/>
                  <a:pt x="400078" y="1843196"/>
                  <a:pt x="400078" y="1824547"/>
                </a:cubicBezTo>
                <a:cubicBezTo>
                  <a:pt x="440628" y="1831461"/>
                  <a:pt x="482018" y="1831842"/>
                  <a:pt x="522696" y="1825752"/>
                </a:cubicBezTo>
                <a:cubicBezTo>
                  <a:pt x="564214" y="1819155"/>
                  <a:pt x="604543" y="1806532"/>
                  <a:pt x="642396" y="1788263"/>
                </a:cubicBezTo>
                <a:cubicBezTo>
                  <a:pt x="680843" y="1770692"/>
                  <a:pt x="716379" y="1747348"/>
                  <a:pt x="747759" y="1718993"/>
                </a:cubicBezTo>
                <a:cubicBezTo>
                  <a:pt x="779920" y="1691082"/>
                  <a:pt x="804216" y="1654988"/>
                  <a:pt x="825910" y="1618387"/>
                </a:cubicBezTo>
                <a:cubicBezTo>
                  <a:pt x="826176" y="1617879"/>
                  <a:pt x="826012" y="1617181"/>
                  <a:pt x="825529" y="1616864"/>
                </a:cubicBezTo>
                <a:cubicBezTo>
                  <a:pt x="825136" y="1616483"/>
                  <a:pt x="824527" y="1616483"/>
                  <a:pt x="824134" y="1616864"/>
                </a:cubicBezTo>
                <a:cubicBezTo>
                  <a:pt x="800219" y="1651753"/>
                  <a:pt x="774211" y="1685183"/>
                  <a:pt x="741162" y="1710112"/>
                </a:cubicBezTo>
                <a:cubicBezTo>
                  <a:pt x="709414" y="1735930"/>
                  <a:pt x="673872" y="1756736"/>
                  <a:pt x="635799" y="1771706"/>
                </a:cubicBezTo>
                <a:cubicBezTo>
                  <a:pt x="597784" y="1785598"/>
                  <a:pt x="558681" y="1796382"/>
                  <a:pt x="518890" y="1803804"/>
                </a:cubicBezTo>
                <a:cubicBezTo>
                  <a:pt x="479501" y="1811987"/>
                  <a:pt x="439688" y="1818013"/>
                  <a:pt x="399634" y="1821819"/>
                </a:cubicBezTo>
                <a:cubicBezTo>
                  <a:pt x="399634" y="1730601"/>
                  <a:pt x="400586" y="1639573"/>
                  <a:pt x="402425" y="1548609"/>
                </a:cubicBezTo>
                <a:cubicBezTo>
                  <a:pt x="406929" y="1373849"/>
                  <a:pt x="406739" y="1198835"/>
                  <a:pt x="419806" y="1024518"/>
                </a:cubicBezTo>
                <a:close/>
              </a:path>
            </a:pathLst>
          </a:custGeom>
          <a:solidFill>
            <a:schemeClr val="accent3">
              <a:lumMod val="40000"/>
              <a:lumOff val="60000"/>
            </a:schemeClr>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1" name="任意多边形: 形状 29"/>
          <p:cNvSpPr/>
          <p:nvPr>
            <p:custDataLst>
              <p:tags r:id="rId61"/>
            </p:custDataLst>
          </p:nvPr>
        </p:nvSpPr>
        <p:spPr>
          <a:xfrm>
            <a:off x="376555" y="6110605"/>
            <a:ext cx="701040" cy="749935"/>
          </a:xfrm>
          <a:custGeom>
            <a:avLst/>
            <a:gdLst>
              <a:gd name="connsiteX0" fmla="*/ 949416 w 966413"/>
              <a:gd name="connsiteY0" fmla="*/ 100731 h 1033835"/>
              <a:gd name="connsiteX1" fmla="*/ 728666 w 966413"/>
              <a:gd name="connsiteY1" fmla="*/ 22834 h 1033835"/>
              <a:gd name="connsiteX2" fmla="*/ 636052 w 966413"/>
              <a:gd name="connsiteY2" fmla="*/ 209456 h 1033835"/>
              <a:gd name="connsiteX3" fmla="*/ 485016 w 966413"/>
              <a:gd name="connsiteY3" fmla="*/ 373623 h 1033835"/>
              <a:gd name="connsiteX4" fmla="*/ 206605 w 966413"/>
              <a:gd name="connsiteY4" fmla="*/ 475118 h 1033835"/>
              <a:gd name="connsiteX5" fmla="*/ 0 w 966413"/>
              <a:gd name="connsiteY5" fmla="*/ 1032068 h 1033835"/>
              <a:gd name="connsiteX6" fmla="*/ 472266 w 966413"/>
              <a:gd name="connsiteY6" fmla="*/ 1033273 h 1033835"/>
              <a:gd name="connsiteX7" fmla="*/ 498591 w 966413"/>
              <a:gd name="connsiteY7" fmla="*/ 863841 h 1033835"/>
              <a:gd name="connsiteX8" fmla="*/ 713378 w 966413"/>
              <a:gd name="connsiteY8" fmla="*/ 547179 h 1033835"/>
              <a:gd name="connsiteX9" fmla="*/ 908628 w 966413"/>
              <a:gd name="connsiteY9" fmla="*/ 361761 h 1033835"/>
              <a:gd name="connsiteX10" fmla="*/ 949416 w 966413"/>
              <a:gd name="connsiteY10" fmla="*/ 100731 h 10338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966413" h="1033835">
                <a:moveTo>
                  <a:pt x="949416" y="100731"/>
                </a:moveTo>
                <a:cubicBezTo>
                  <a:pt x="912878" y="15983"/>
                  <a:pt x="799775" y="-32037"/>
                  <a:pt x="728666" y="22834"/>
                </a:cubicBezTo>
                <a:cubicBezTo>
                  <a:pt x="673859" y="65144"/>
                  <a:pt x="663392" y="144310"/>
                  <a:pt x="636052" y="209456"/>
                </a:cubicBezTo>
                <a:cubicBezTo>
                  <a:pt x="606492" y="280179"/>
                  <a:pt x="553036" y="338285"/>
                  <a:pt x="485016" y="373623"/>
                </a:cubicBezTo>
                <a:cubicBezTo>
                  <a:pt x="396209" y="418725"/>
                  <a:pt x="289640" y="420121"/>
                  <a:pt x="206605" y="475118"/>
                </a:cubicBezTo>
                <a:cubicBezTo>
                  <a:pt x="15351" y="602366"/>
                  <a:pt x="74852" y="845699"/>
                  <a:pt x="0" y="1032068"/>
                </a:cubicBezTo>
                <a:cubicBezTo>
                  <a:pt x="155794" y="1034097"/>
                  <a:pt x="317170" y="1022743"/>
                  <a:pt x="472266" y="1033273"/>
                </a:cubicBezTo>
                <a:cubicBezTo>
                  <a:pt x="482859" y="969839"/>
                  <a:pt x="484191" y="938122"/>
                  <a:pt x="498591" y="863841"/>
                </a:cubicBezTo>
                <a:cubicBezTo>
                  <a:pt x="525614" y="724984"/>
                  <a:pt x="609410" y="630531"/>
                  <a:pt x="713378" y="547179"/>
                </a:cubicBezTo>
                <a:cubicBezTo>
                  <a:pt x="783473" y="491040"/>
                  <a:pt x="857183" y="436677"/>
                  <a:pt x="908628" y="361761"/>
                </a:cubicBezTo>
                <a:cubicBezTo>
                  <a:pt x="960073" y="286846"/>
                  <a:pt x="985700" y="185796"/>
                  <a:pt x="949416" y="100731"/>
                </a:cubicBezTo>
                <a:close/>
              </a:path>
            </a:pathLst>
          </a:custGeom>
          <a:solidFill>
            <a:schemeClr val="accent4"/>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2" name="任意多边形: 形状 30"/>
          <p:cNvSpPr/>
          <p:nvPr>
            <p:custDataLst>
              <p:tags r:id="rId62"/>
            </p:custDataLst>
          </p:nvPr>
        </p:nvSpPr>
        <p:spPr>
          <a:xfrm>
            <a:off x="548640" y="6229985"/>
            <a:ext cx="439420" cy="627380"/>
          </a:xfrm>
          <a:custGeom>
            <a:avLst/>
            <a:gdLst>
              <a:gd name="connsiteX0" fmla="*/ 604589 w 606623"/>
              <a:gd name="connsiteY0" fmla="*/ -502 h 865679"/>
              <a:gd name="connsiteX1" fmla="*/ 601563 w 606623"/>
              <a:gd name="connsiteY1" fmla="*/ 1426 h 865679"/>
              <a:gd name="connsiteX2" fmla="*/ 601544 w 606623"/>
              <a:gd name="connsiteY2" fmla="*/ 1528 h 865679"/>
              <a:gd name="connsiteX3" fmla="*/ 469284 w 606623"/>
              <a:gd name="connsiteY3" fmla="*/ 228621 h 865679"/>
              <a:gd name="connsiteX4" fmla="*/ 416444 w 606623"/>
              <a:gd name="connsiteY4" fmla="*/ 266682 h 865679"/>
              <a:gd name="connsiteX5" fmla="*/ 358339 w 606623"/>
              <a:gd name="connsiteY5" fmla="*/ 295988 h 865679"/>
              <a:gd name="connsiteX6" fmla="*/ 236863 w 606623"/>
              <a:gd name="connsiteY6" fmla="*/ 352761 h 865679"/>
              <a:gd name="connsiteX7" fmla="*/ 181865 w 606623"/>
              <a:gd name="connsiteY7" fmla="*/ 396277 h 865679"/>
              <a:gd name="connsiteX8" fmla="*/ 141331 w 606623"/>
              <a:gd name="connsiteY8" fmla="*/ 455207 h 865679"/>
              <a:gd name="connsiteX9" fmla="*/ 93565 w 606623"/>
              <a:gd name="connsiteY9" fmla="*/ 586388 h 865679"/>
              <a:gd name="connsiteX10" fmla="*/ 11672 w 606623"/>
              <a:gd name="connsiteY10" fmla="*/ 842154 h 865679"/>
              <a:gd name="connsiteX11" fmla="*/ 0 w 606623"/>
              <a:gd name="connsiteY11" fmla="*/ 864863 h 865679"/>
              <a:gd name="connsiteX12" fmla="*/ 47703 w 606623"/>
              <a:gd name="connsiteY12" fmla="*/ 864863 h 865679"/>
              <a:gd name="connsiteX13" fmla="*/ 49098 w 606623"/>
              <a:gd name="connsiteY13" fmla="*/ 861882 h 865679"/>
              <a:gd name="connsiteX14" fmla="*/ 75677 w 606623"/>
              <a:gd name="connsiteY14" fmla="*/ 796799 h 865679"/>
              <a:gd name="connsiteX15" fmla="*/ 95278 w 606623"/>
              <a:gd name="connsiteY15" fmla="*/ 729559 h 865679"/>
              <a:gd name="connsiteX16" fmla="*/ 126361 w 606623"/>
              <a:gd name="connsiteY16" fmla="*/ 595903 h 865679"/>
              <a:gd name="connsiteX17" fmla="*/ 168100 w 606623"/>
              <a:gd name="connsiteY17" fmla="*/ 469670 h 865679"/>
              <a:gd name="connsiteX18" fmla="*/ 202164 w 606623"/>
              <a:gd name="connsiteY18" fmla="*/ 416639 h 865679"/>
              <a:gd name="connsiteX19" fmla="*/ 250564 w 606623"/>
              <a:gd name="connsiteY19" fmla="*/ 376042 h 865679"/>
              <a:gd name="connsiteX20" fmla="*/ 367092 w 606623"/>
              <a:gd name="connsiteY20" fmla="*/ 316096 h 865679"/>
              <a:gd name="connsiteX21" fmla="*/ 426149 w 606623"/>
              <a:gd name="connsiteY21" fmla="*/ 283301 h 865679"/>
              <a:gd name="connsiteX22" fmla="*/ 479815 w 606623"/>
              <a:gd name="connsiteY22" fmla="*/ 241308 h 865679"/>
              <a:gd name="connsiteX23" fmla="*/ 525804 w 606623"/>
              <a:gd name="connsiteY23" fmla="*/ 190561 h 865679"/>
              <a:gd name="connsiteX24" fmla="*/ 562723 w 606623"/>
              <a:gd name="connsiteY24" fmla="*/ 132646 h 865679"/>
              <a:gd name="connsiteX25" fmla="*/ 589682 w 606623"/>
              <a:gd name="connsiteY25" fmla="*/ 69212 h 865679"/>
              <a:gd name="connsiteX26" fmla="*/ 606619 w 606623"/>
              <a:gd name="connsiteY26" fmla="*/ 2353 h 865679"/>
              <a:gd name="connsiteX27" fmla="*/ 604589 w 606623"/>
              <a:gd name="connsiteY27" fmla="*/ -502 h 865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606623" h="865679">
                <a:moveTo>
                  <a:pt x="604589" y="-502"/>
                </a:moveTo>
                <a:cubicBezTo>
                  <a:pt x="603219" y="-807"/>
                  <a:pt x="601868" y="62"/>
                  <a:pt x="601563" y="1426"/>
                </a:cubicBezTo>
                <a:cubicBezTo>
                  <a:pt x="601557" y="1464"/>
                  <a:pt x="601551" y="1496"/>
                  <a:pt x="601544" y="1528"/>
                </a:cubicBezTo>
                <a:cubicBezTo>
                  <a:pt x="582514" y="90335"/>
                  <a:pt x="535827" y="171784"/>
                  <a:pt x="469284" y="228621"/>
                </a:cubicBezTo>
                <a:cubicBezTo>
                  <a:pt x="452696" y="242678"/>
                  <a:pt x="435030" y="255403"/>
                  <a:pt x="416444" y="266682"/>
                </a:cubicBezTo>
                <a:cubicBezTo>
                  <a:pt x="397680" y="277605"/>
                  <a:pt x="378276" y="287393"/>
                  <a:pt x="358339" y="295988"/>
                </a:cubicBezTo>
                <a:cubicBezTo>
                  <a:pt x="318312" y="313686"/>
                  <a:pt x="276319" y="328974"/>
                  <a:pt x="236863" y="352761"/>
                </a:cubicBezTo>
                <a:cubicBezTo>
                  <a:pt x="216716" y="364814"/>
                  <a:pt x="198225" y="379467"/>
                  <a:pt x="181865" y="396277"/>
                </a:cubicBezTo>
                <a:cubicBezTo>
                  <a:pt x="165341" y="413658"/>
                  <a:pt x="151664" y="433576"/>
                  <a:pt x="141331" y="455207"/>
                </a:cubicBezTo>
                <a:cubicBezTo>
                  <a:pt x="121020" y="497201"/>
                  <a:pt x="105015" y="541160"/>
                  <a:pt x="93565" y="586388"/>
                </a:cubicBezTo>
                <a:cubicBezTo>
                  <a:pt x="69270" y="675196"/>
                  <a:pt x="52650" y="764575"/>
                  <a:pt x="11672" y="842154"/>
                </a:cubicBezTo>
                <a:cubicBezTo>
                  <a:pt x="6280" y="852938"/>
                  <a:pt x="5709" y="854333"/>
                  <a:pt x="0" y="864863"/>
                </a:cubicBezTo>
                <a:cubicBezTo>
                  <a:pt x="15922" y="865434"/>
                  <a:pt x="31717" y="864863"/>
                  <a:pt x="47703" y="864863"/>
                </a:cubicBezTo>
                <a:cubicBezTo>
                  <a:pt x="48229" y="863912"/>
                  <a:pt x="48699" y="862897"/>
                  <a:pt x="49098" y="861882"/>
                </a:cubicBezTo>
                <a:cubicBezTo>
                  <a:pt x="59102" y="840695"/>
                  <a:pt x="67970" y="818937"/>
                  <a:pt x="75677" y="796799"/>
                </a:cubicBezTo>
                <a:cubicBezTo>
                  <a:pt x="83099" y="774470"/>
                  <a:pt x="89759" y="752395"/>
                  <a:pt x="95278" y="729559"/>
                </a:cubicBezTo>
                <a:cubicBezTo>
                  <a:pt x="106823" y="684647"/>
                  <a:pt x="115704" y="639800"/>
                  <a:pt x="126361" y="595903"/>
                </a:cubicBezTo>
                <a:cubicBezTo>
                  <a:pt x="135990" y="552515"/>
                  <a:pt x="149977" y="510268"/>
                  <a:pt x="168100" y="469670"/>
                </a:cubicBezTo>
                <a:cubicBezTo>
                  <a:pt x="176543" y="450259"/>
                  <a:pt x="188050" y="432371"/>
                  <a:pt x="202164" y="416639"/>
                </a:cubicBezTo>
                <a:cubicBezTo>
                  <a:pt x="216450" y="401035"/>
                  <a:pt x="232720" y="387396"/>
                  <a:pt x="250564" y="376042"/>
                </a:cubicBezTo>
                <a:cubicBezTo>
                  <a:pt x="286278" y="352444"/>
                  <a:pt x="326685" y="335634"/>
                  <a:pt x="367092" y="316096"/>
                </a:cubicBezTo>
                <a:cubicBezTo>
                  <a:pt x="387423" y="306372"/>
                  <a:pt x="407145" y="295417"/>
                  <a:pt x="426149" y="283301"/>
                </a:cubicBezTo>
                <a:cubicBezTo>
                  <a:pt x="445110" y="270729"/>
                  <a:pt x="463055" y="256691"/>
                  <a:pt x="479815" y="241308"/>
                </a:cubicBezTo>
                <a:cubicBezTo>
                  <a:pt x="496472" y="225646"/>
                  <a:pt x="511849" y="208671"/>
                  <a:pt x="525804" y="190561"/>
                </a:cubicBezTo>
                <a:cubicBezTo>
                  <a:pt x="539595" y="172247"/>
                  <a:pt x="551939" y="152881"/>
                  <a:pt x="562723" y="132646"/>
                </a:cubicBezTo>
                <a:cubicBezTo>
                  <a:pt x="573297" y="112214"/>
                  <a:pt x="582311" y="91007"/>
                  <a:pt x="589682" y="69212"/>
                </a:cubicBezTo>
                <a:cubicBezTo>
                  <a:pt x="596882" y="47346"/>
                  <a:pt x="602540" y="25005"/>
                  <a:pt x="606619" y="2353"/>
                </a:cubicBezTo>
                <a:cubicBezTo>
                  <a:pt x="606695" y="1039"/>
                  <a:pt x="605851" y="-147"/>
                  <a:pt x="604589" y="-502"/>
                </a:cubicBezTo>
                <a:close/>
              </a:path>
            </a:pathLst>
          </a:custGeom>
          <a:solidFill>
            <a:schemeClr val="accent4">
              <a:lumMod val="40000"/>
              <a:lumOff val="60000"/>
            </a:schemeClr>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3" name="任意多边形: 形状 31"/>
          <p:cNvSpPr/>
          <p:nvPr>
            <p:custDataLst>
              <p:tags r:id="rId63"/>
            </p:custDataLst>
          </p:nvPr>
        </p:nvSpPr>
        <p:spPr>
          <a:xfrm>
            <a:off x="9910445" y="5909310"/>
            <a:ext cx="2293620" cy="948055"/>
          </a:xfrm>
          <a:custGeom>
            <a:avLst/>
            <a:gdLst>
              <a:gd name="connsiteX0" fmla="*/ 20264 w 3162780"/>
              <a:gd name="connsiteY0" fmla="*/ 1305421 h 1306617"/>
              <a:gd name="connsiteX1" fmla="*/ 91 w 3162780"/>
              <a:gd name="connsiteY1" fmla="*/ 1192191 h 1306617"/>
              <a:gd name="connsiteX2" fmla="*/ 902059 w 3162780"/>
              <a:gd name="connsiteY2" fmla="*/ 628517 h 1306617"/>
              <a:gd name="connsiteX3" fmla="*/ 902439 w 3162780"/>
              <a:gd name="connsiteY3" fmla="*/ 628517 h 1306617"/>
              <a:gd name="connsiteX4" fmla="*/ 1517748 w 3162780"/>
              <a:gd name="connsiteY4" fmla="*/ 674951 h 1306617"/>
              <a:gd name="connsiteX5" fmla="*/ 2010630 w 3162780"/>
              <a:gd name="connsiteY5" fmla="*/ 70426 h 1306617"/>
              <a:gd name="connsiteX6" fmla="*/ 2011328 w 3162780"/>
              <a:gd name="connsiteY6" fmla="*/ 70426 h 1306617"/>
              <a:gd name="connsiteX7" fmla="*/ 2862358 w 3162780"/>
              <a:gd name="connsiteY7" fmla="*/ 127516 h 1306617"/>
              <a:gd name="connsiteX8" fmla="*/ 3162781 w 3162780"/>
              <a:gd name="connsiteY8" fmla="*/ 406245 h 1306617"/>
              <a:gd name="connsiteX9" fmla="*/ 2589655 w 3162780"/>
              <a:gd name="connsiteY9" fmla="*/ 1306055 h 13066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162780" h="1306617">
                <a:moveTo>
                  <a:pt x="20264" y="1305421"/>
                </a:moveTo>
                <a:cubicBezTo>
                  <a:pt x="5610" y="1264759"/>
                  <a:pt x="-859" y="1263491"/>
                  <a:pt x="91" y="1192191"/>
                </a:cubicBezTo>
                <a:cubicBezTo>
                  <a:pt x="5737" y="760206"/>
                  <a:pt x="618572" y="644439"/>
                  <a:pt x="902059" y="628517"/>
                </a:cubicBezTo>
                <a:lnTo>
                  <a:pt x="902439" y="628517"/>
                </a:lnTo>
                <a:cubicBezTo>
                  <a:pt x="1095469" y="617734"/>
                  <a:pt x="1333790" y="763124"/>
                  <a:pt x="1517748" y="674951"/>
                </a:cubicBezTo>
                <a:cubicBezTo>
                  <a:pt x="1806563" y="536031"/>
                  <a:pt x="1743637" y="178834"/>
                  <a:pt x="2010630" y="70426"/>
                </a:cubicBezTo>
                <a:lnTo>
                  <a:pt x="2011328" y="70426"/>
                </a:lnTo>
                <a:cubicBezTo>
                  <a:pt x="2269631" y="-34113"/>
                  <a:pt x="2593905" y="-29736"/>
                  <a:pt x="2862358" y="127516"/>
                </a:cubicBezTo>
                <a:cubicBezTo>
                  <a:pt x="3028111" y="224506"/>
                  <a:pt x="3100933" y="308493"/>
                  <a:pt x="3162781" y="406245"/>
                </a:cubicBezTo>
                <a:cubicBezTo>
                  <a:pt x="2932833" y="764456"/>
                  <a:pt x="2819603" y="947844"/>
                  <a:pt x="2589655" y="1306055"/>
                </a:cubicBezTo>
              </a:path>
            </a:pathLst>
          </a:custGeom>
          <a:solidFill>
            <a:schemeClr val="accent1"/>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4" name="任意多边形: 形状 32"/>
          <p:cNvSpPr/>
          <p:nvPr>
            <p:custDataLst>
              <p:tags r:id="rId64"/>
            </p:custDataLst>
          </p:nvPr>
        </p:nvSpPr>
        <p:spPr>
          <a:xfrm>
            <a:off x="10559415" y="6268720"/>
            <a:ext cx="1410970" cy="591185"/>
          </a:xfrm>
          <a:custGeom>
            <a:avLst/>
            <a:gdLst>
              <a:gd name="connsiteX0" fmla="*/ 460340 w 1945648"/>
              <a:gd name="connsiteY0" fmla="*/ 809996 h 814500"/>
              <a:gd name="connsiteX1" fmla="*/ 955125 w 1945648"/>
              <a:gd name="connsiteY1" fmla="*/ 809996 h 814500"/>
              <a:gd name="connsiteX2" fmla="*/ 1441536 w 1945648"/>
              <a:gd name="connsiteY2" fmla="*/ 809996 h 814500"/>
              <a:gd name="connsiteX3" fmla="*/ 1917798 w 1945648"/>
              <a:gd name="connsiteY3" fmla="*/ 809996 h 814500"/>
              <a:gd name="connsiteX4" fmla="*/ 1917798 w 1945648"/>
              <a:gd name="connsiteY4" fmla="*/ 809996 h 814500"/>
              <a:gd name="connsiteX5" fmla="*/ 1584453 w 1945648"/>
              <a:gd name="connsiteY5" fmla="*/ 16058 h 814500"/>
              <a:gd name="connsiteX6" fmla="*/ 1129695 w 1945648"/>
              <a:gd name="connsiteY6" fmla="*/ 214923 h 814500"/>
              <a:gd name="connsiteX7" fmla="*/ 935397 w 1945648"/>
              <a:gd name="connsiteY7" fmla="*/ 612907 h 814500"/>
              <a:gd name="connsiteX8" fmla="*/ 665486 w 1945648"/>
              <a:gd name="connsiteY8" fmla="*/ 724551 h 814500"/>
              <a:gd name="connsiteX9" fmla="*/ 2411 w 1945648"/>
              <a:gd name="connsiteY9" fmla="*/ 807015 h 814500"/>
              <a:gd name="connsiteX10" fmla="*/ 0 w 1945648"/>
              <a:gd name="connsiteY10" fmla="*/ 810187 h 814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945648" h="814500">
                <a:moveTo>
                  <a:pt x="460340" y="809996"/>
                </a:moveTo>
                <a:lnTo>
                  <a:pt x="955125" y="809996"/>
                </a:lnTo>
                <a:cubicBezTo>
                  <a:pt x="1114471" y="809996"/>
                  <a:pt x="1285616" y="810377"/>
                  <a:pt x="1441536" y="809996"/>
                </a:cubicBezTo>
                <a:cubicBezTo>
                  <a:pt x="1600121" y="809996"/>
                  <a:pt x="1759213" y="812216"/>
                  <a:pt x="1917798" y="809996"/>
                </a:cubicBezTo>
                <a:cubicBezTo>
                  <a:pt x="1922873" y="796866"/>
                  <a:pt x="1913421" y="823508"/>
                  <a:pt x="1917798" y="809996"/>
                </a:cubicBezTo>
                <a:cubicBezTo>
                  <a:pt x="2002419" y="547697"/>
                  <a:pt x="1895025" y="123832"/>
                  <a:pt x="1584453" y="16058"/>
                </a:cubicBezTo>
                <a:cubicBezTo>
                  <a:pt x="1413181" y="-43444"/>
                  <a:pt x="1222880" y="64711"/>
                  <a:pt x="1129695" y="214923"/>
                </a:cubicBezTo>
                <a:cubicBezTo>
                  <a:pt x="1024712" y="384418"/>
                  <a:pt x="1050720" y="504182"/>
                  <a:pt x="935397" y="612907"/>
                </a:cubicBezTo>
                <a:cubicBezTo>
                  <a:pt x="845575" y="697465"/>
                  <a:pt x="735200" y="714402"/>
                  <a:pt x="665486" y="724551"/>
                </a:cubicBezTo>
                <a:cubicBezTo>
                  <a:pt x="459642" y="755443"/>
                  <a:pt x="150783" y="610370"/>
                  <a:pt x="2411" y="807015"/>
                </a:cubicBezTo>
                <a:cubicBezTo>
                  <a:pt x="0" y="810187"/>
                  <a:pt x="6851" y="796866"/>
                  <a:pt x="0" y="810187"/>
                </a:cubicBezTo>
                <a:close/>
              </a:path>
            </a:pathLst>
          </a:custGeom>
          <a:solidFill>
            <a:schemeClr val="accent5"/>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5" name="任意多边形: 形状 33"/>
          <p:cNvSpPr/>
          <p:nvPr>
            <p:custDataLst>
              <p:tags r:id="rId65"/>
            </p:custDataLst>
          </p:nvPr>
        </p:nvSpPr>
        <p:spPr>
          <a:xfrm>
            <a:off x="10556875" y="6268720"/>
            <a:ext cx="1413510" cy="589915"/>
          </a:xfrm>
          <a:custGeom>
            <a:avLst/>
            <a:gdLst>
              <a:gd name="connsiteX0" fmla="*/ 627363 w 1949265"/>
              <a:gd name="connsiteY0" fmla="*/ 809996 h 813680"/>
              <a:gd name="connsiteX1" fmla="*/ 1921415 w 1949265"/>
              <a:gd name="connsiteY1" fmla="*/ 809996 h 813680"/>
              <a:gd name="connsiteX2" fmla="*/ 1921415 w 1949265"/>
              <a:gd name="connsiteY2" fmla="*/ 809996 h 813680"/>
              <a:gd name="connsiteX3" fmla="*/ 1588070 w 1949265"/>
              <a:gd name="connsiteY3" fmla="*/ 16058 h 813680"/>
              <a:gd name="connsiteX4" fmla="*/ 1133312 w 1949265"/>
              <a:gd name="connsiteY4" fmla="*/ 214923 h 813680"/>
              <a:gd name="connsiteX5" fmla="*/ 939014 w 1949265"/>
              <a:gd name="connsiteY5" fmla="*/ 612907 h 813680"/>
              <a:gd name="connsiteX6" fmla="*/ 669102 w 1949265"/>
              <a:gd name="connsiteY6" fmla="*/ 724551 h 813680"/>
              <a:gd name="connsiteX7" fmla="*/ 6028 w 1949265"/>
              <a:gd name="connsiteY7" fmla="*/ 807015 h 813680"/>
              <a:gd name="connsiteX8" fmla="*/ 6028 w 1949265"/>
              <a:gd name="connsiteY8" fmla="*/ 807015 h 813680"/>
              <a:gd name="connsiteX9" fmla="*/ 627363 w 1949265"/>
              <a:gd name="connsiteY9" fmla="*/ 809996 h 8136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49265" h="813680">
                <a:moveTo>
                  <a:pt x="627363" y="809996"/>
                </a:moveTo>
                <a:cubicBezTo>
                  <a:pt x="1054274" y="809489"/>
                  <a:pt x="1494251" y="811265"/>
                  <a:pt x="1921415" y="809996"/>
                </a:cubicBezTo>
                <a:cubicBezTo>
                  <a:pt x="1932643" y="745801"/>
                  <a:pt x="1920654" y="812343"/>
                  <a:pt x="1921415" y="809996"/>
                </a:cubicBezTo>
                <a:cubicBezTo>
                  <a:pt x="2006036" y="547697"/>
                  <a:pt x="1898643" y="123832"/>
                  <a:pt x="1588070" y="16058"/>
                </a:cubicBezTo>
                <a:cubicBezTo>
                  <a:pt x="1416798" y="-43444"/>
                  <a:pt x="1226496" y="64711"/>
                  <a:pt x="1133312" y="214923"/>
                </a:cubicBezTo>
                <a:cubicBezTo>
                  <a:pt x="1028329" y="384418"/>
                  <a:pt x="1054337" y="504182"/>
                  <a:pt x="939014" y="612907"/>
                </a:cubicBezTo>
                <a:cubicBezTo>
                  <a:pt x="849191" y="697465"/>
                  <a:pt x="738817" y="714402"/>
                  <a:pt x="669102" y="724551"/>
                </a:cubicBezTo>
                <a:cubicBezTo>
                  <a:pt x="463260" y="755443"/>
                  <a:pt x="156049" y="611956"/>
                  <a:pt x="6028" y="807015"/>
                </a:cubicBezTo>
                <a:cubicBezTo>
                  <a:pt x="-11227" y="829407"/>
                  <a:pt x="14972" y="781007"/>
                  <a:pt x="6028" y="807015"/>
                </a:cubicBezTo>
                <a:cubicBezTo>
                  <a:pt x="226588" y="806825"/>
                  <a:pt x="406550" y="809996"/>
                  <a:pt x="627363" y="809996"/>
                </a:cubicBezTo>
                <a:close/>
              </a:path>
            </a:pathLst>
          </a:custGeom>
          <a:solidFill>
            <a:schemeClr val="accent5"/>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6" name="任意多边形: 形状 34"/>
          <p:cNvSpPr/>
          <p:nvPr>
            <p:custDataLst>
              <p:tags r:id="rId66"/>
            </p:custDataLst>
          </p:nvPr>
        </p:nvSpPr>
        <p:spPr>
          <a:xfrm>
            <a:off x="11388725" y="5734050"/>
            <a:ext cx="808355" cy="1123315"/>
          </a:xfrm>
          <a:custGeom>
            <a:avLst/>
            <a:gdLst>
              <a:gd name="connsiteX0" fmla="*/ 1115273 w 1115272"/>
              <a:gd name="connsiteY0" fmla="*/ 1406525 h 1548616"/>
              <a:gd name="connsiteX1" fmla="*/ 1114829 w 1115272"/>
              <a:gd name="connsiteY1" fmla="*/ 1249906 h 1548616"/>
              <a:gd name="connsiteX2" fmla="*/ 952946 w 1115272"/>
              <a:gd name="connsiteY2" fmla="*/ 1186473 h 1548616"/>
              <a:gd name="connsiteX3" fmla="*/ 892810 w 1115272"/>
              <a:gd name="connsiteY3" fmla="*/ 1158879 h 1548616"/>
              <a:gd name="connsiteX4" fmla="*/ 819164 w 1115272"/>
              <a:gd name="connsiteY4" fmla="*/ 1096650 h 1548616"/>
              <a:gd name="connsiteX5" fmla="*/ 644213 w 1115272"/>
              <a:gd name="connsiteY5" fmla="*/ 480073 h 1548616"/>
              <a:gd name="connsiteX6" fmla="*/ 408238 w 1115272"/>
              <a:gd name="connsiteY6" fmla="*/ 362022 h 1548616"/>
              <a:gd name="connsiteX7" fmla="*/ 290188 w 1115272"/>
              <a:gd name="connsiteY7" fmla="*/ 201851 h 1548616"/>
              <a:gd name="connsiteX8" fmla="*/ 225549 w 1115272"/>
              <a:gd name="connsiteY8" fmla="*/ 28043 h 1548616"/>
              <a:gd name="connsiteX9" fmla="*/ 24083 w 1115272"/>
              <a:gd name="connsiteY9" fmla="*/ 74159 h 1548616"/>
              <a:gd name="connsiteX10" fmla="*/ 36262 w 1115272"/>
              <a:gd name="connsiteY10" fmla="*/ 308421 h 1548616"/>
              <a:gd name="connsiteX11" fmla="*/ 191358 w 1115272"/>
              <a:gd name="connsiteY11" fmla="*/ 491618 h 1548616"/>
              <a:gd name="connsiteX12" fmla="*/ 351719 w 1115272"/>
              <a:gd name="connsiteY12" fmla="*/ 792358 h 1548616"/>
              <a:gd name="connsiteX13" fmla="*/ 507068 w 1115272"/>
              <a:gd name="connsiteY13" fmla="*/ 1277247 h 1548616"/>
              <a:gd name="connsiteX14" fmla="*/ 835022 w 1115272"/>
              <a:gd name="connsiteY14" fmla="*/ 1547602 h 1548616"/>
              <a:gd name="connsiteX15" fmla="*/ 1114829 w 1115272"/>
              <a:gd name="connsiteY15" fmla="*/ 1547602 h 1548616"/>
              <a:gd name="connsiteX16" fmla="*/ 1115273 w 1115272"/>
              <a:gd name="connsiteY16" fmla="*/ 1406525 h 15486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15272" h="1548616">
                <a:moveTo>
                  <a:pt x="1115273" y="1406525"/>
                </a:moveTo>
                <a:cubicBezTo>
                  <a:pt x="1115273" y="1355778"/>
                  <a:pt x="1114893" y="1300717"/>
                  <a:pt x="1114829" y="1249906"/>
                </a:cubicBezTo>
                <a:cubicBezTo>
                  <a:pt x="1059642" y="1220410"/>
                  <a:pt x="1011051" y="1208231"/>
                  <a:pt x="952946" y="1186473"/>
                </a:cubicBezTo>
                <a:cubicBezTo>
                  <a:pt x="932266" y="1178734"/>
                  <a:pt x="912158" y="1169536"/>
                  <a:pt x="892810" y="1158879"/>
                </a:cubicBezTo>
                <a:cubicBezTo>
                  <a:pt x="864202" y="1143528"/>
                  <a:pt x="839082" y="1122341"/>
                  <a:pt x="819164" y="1096650"/>
                </a:cubicBezTo>
                <a:cubicBezTo>
                  <a:pt x="687284" y="919987"/>
                  <a:pt x="831343" y="637072"/>
                  <a:pt x="644213" y="480073"/>
                </a:cubicBezTo>
                <a:cubicBezTo>
                  <a:pt x="576084" y="422982"/>
                  <a:pt x="482139" y="410803"/>
                  <a:pt x="408238" y="362022"/>
                </a:cubicBezTo>
                <a:cubicBezTo>
                  <a:pt x="351529" y="323892"/>
                  <a:pt x="309852" y="267290"/>
                  <a:pt x="290188" y="201851"/>
                </a:cubicBezTo>
                <a:cubicBezTo>
                  <a:pt x="271983" y="141716"/>
                  <a:pt x="269953" y="70861"/>
                  <a:pt x="225549" y="28043"/>
                </a:cubicBezTo>
                <a:cubicBezTo>
                  <a:pt x="167951" y="-27525"/>
                  <a:pt x="63919" y="3240"/>
                  <a:pt x="24083" y="74159"/>
                </a:cubicBezTo>
                <a:cubicBezTo>
                  <a:pt x="-15754" y="145078"/>
                  <a:pt x="-2306" y="237184"/>
                  <a:pt x="36262" y="308421"/>
                </a:cubicBezTo>
                <a:cubicBezTo>
                  <a:pt x="74830" y="379657"/>
                  <a:pt x="134711" y="435289"/>
                  <a:pt x="191358" y="491618"/>
                </a:cubicBezTo>
                <a:cubicBezTo>
                  <a:pt x="275345" y="575604"/>
                  <a:pt x="340554" y="667330"/>
                  <a:pt x="351719" y="792358"/>
                </a:cubicBezTo>
                <a:cubicBezTo>
                  <a:pt x="369671" y="993888"/>
                  <a:pt x="332688" y="1142703"/>
                  <a:pt x="507068" y="1277247"/>
                </a:cubicBezTo>
                <a:cubicBezTo>
                  <a:pt x="616682" y="1361614"/>
                  <a:pt x="774506" y="1411980"/>
                  <a:pt x="835022" y="1547602"/>
                </a:cubicBezTo>
                <a:cubicBezTo>
                  <a:pt x="930173" y="1547602"/>
                  <a:pt x="1019361" y="1548617"/>
                  <a:pt x="1114829" y="1547602"/>
                </a:cubicBezTo>
                <a:cubicBezTo>
                  <a:pt x="1114829" y="1497616"/>
                  <a:pt x="1115273" y="1457716"/>
                  <a:pt x="1115273" y="1406525"/>
                </a:cubicBezTo>
                <a:close/>
              </a:path>
            </a:pathLst>
          </a:custGeom>
          <a:solidFill>
            <a:schemeClr val="accent3"/>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7" name="任意多边形: 形状 35"/>
          <p:cNvSpPr/>
          <p:nvPr>
            <p:custDataLst>
              <p:tags r:id="rId67"/>
            </p:custDataLst>
          </p:nvPr>
        </p:nvSpPr>
        <p:spPr>
          <a:xfrm>
            <a:off x="11470005" y="5836285"/>
            <a:ext cx="707390" cy="1019810"/>
          </a:xfrm>
          <a:custGeom>
            <a:avLst/>
            <a:gdLst>
              <a:gd name="connsiteX0" fmla="*/ 967561 w 975110"/>
              <a:gd name="connsiteY0" fmla="*/ 1406152 h 1406810"/>
              <a:gd name="connsiteX1" fmla="*/ 975110 w 975110"/>
              <a:gd name="connsiteY1" fmla="*/ 1406152 h 1406810"/>
              <a:gd name="connsiteX2" fmla="*/ 957412 w 975110"/>
              <a:gd name="connsiteY2" fmla="*/ 1349061 h 1406810"/>
              <a:gd name="connsiteX3" fmla="*/ 929310 w 975110"/>
              <a:gd name="connsiteY3" fmla="*/ 1293113 h 1406810"/>
              <a:gd name="connsiteX4" fmla="*/ 851033 w 975110"/>
              <a:gd name="connsiteY4" fmla="*/ 1196820 h 1406810"/>
              <a:gd name="connsiteX5" fmla="*/ 753408 w 975110"/>
              <a:gd name="connsiteY5" fmla="*/ 1122792 h 1406810"/>
              <a:gd name="connsiteX6" fmla="*/ 700251 w 975110"/>
              <a:gd name="connsiteY6" fmla="*/ 1093486 h 1406810"/>
              <a:gd name="connsiteX7" fmla="*/ 672848 w 975110"/>
              <a:gd name="connsiteY7" fmla="*/ 1080799 h 1406810"/>
              <a:gd name="connsiteX8" fmla="*/ 646268 w 975110"/>
              <a:gd name="connsiteY8" fmla="*/ 1068620 h 1406810"/>
              <a:gd name="connsiteX9" fmla="*/ 560252 w 975110"/>
              <a:gd name="connsiteY9" fmla="*/ 1003918 h 1406810"/>
              <a:gd name="connsiteX10" fmla="*/ 495422 w 975110"/>
              <a:gd name="connsiteY10" fmla="*/ 909972 h 1406810"/>
              <a:gd name="connsiteX11" fmla="*/ 447594 w 975110"/>
              <a:gd name="connsiteY11" fmla="*/ 802134 h 1406810"/>
              <a:gd name="connsiteX12" fmla="*/ 398686 w 975110"/>
              <a:gd name="connsiteY12" fmla="*/ 568571 h 1406810"/>
              <a:gd name="connsiteX13" fmla="*/ 368554 w 975110"/>
              <a:gd name="connsiteY13" fmla="*/ 448046 h 1406810"/>
              <a:gd name="connsiteX14" fmla="*/ 338234 w 975110"/>
              <a:gd name="connsiteY14" fmla="*/ 391970 h 1406810"/>
              <a:gd name="connsiteX15" fmla="*/ 293830 w 975110"/>
              <a:gd name="connsiteY15" fmla="*/ 348074 h 1406810"/>
              <a:gd name="connsiteX16" fmla="*/ 192018 w 975110"/>
              <a:gd name="connsiteY16" fmla="*/ 285719 h 1406810"/>
              <a:gd name="connsiteX17" fmla="*/ 143491 w 975110"/>
              <a:gd name="connsiteY17" fmla="*/ 254002 h 1406810"/>
              <a:gd name="connsiteX18" fmla="*/ 4634 w 975110"/>
              <a:gd name="connsiteY18" fmla="*/ 1598 h 1406810"/>
              <a:gd name="connsiteX19" fmla="*/ 2097 w 975110"/>
              <a:gd name="connsiteY19" fmla="*/ -559 h 1406810"/>
              <a:gd name="connsiteX20" fmla="*/ 3 w 975110"/>
              <a:gd name="connsiteY20" fmla="*/ 2042 h 1406810"/>
              <a:gd name="connsiteX21" fmla="*/ 8821 w 975110"/>
              <a:gd name="connsiteY21" fmla="*/ 62622 h 1406810"/>
              <a:gd name="connsiteX22" fmla="*/ 26836 w 975110"/>
              <a:gd name="connsiteY22" fmla="*/ 121171 h 1406810"/>
              <a:gd name="connsiteX23" fmla="*/ 54113 w 975110"/>
              <a:gd name="connsiteY23" fmla="*/ 175914 h 1406810"/>
              <a:gd name="connsiteX24" fmla="*/ 89953 w 975110"/>
              <a:gd name="connsiteY24" fmla="*/ 225203 h 1406810"/>
              <a:gd name="connsiteX25" fmla="*/ 133405 w 975110"/>
              <a:gd name="connsiteY25" fmla="*/ 267640 h 1406810"/>
              <a:gd name="connsiteX26" fmla="*/ 182503 w 975110"/>
              <a:gd name="connsiteY26" fmla="*/ 302529 h 1406810"/>
              <a:gd name="connsiteX27" fmla="*/ 279621 w 975110"/>
              <a:gd name="connsiteY27" fmla="*/ 367231 h 1406810"/>
              <a:gd name="connsiteX28" fmla="*/ 318569 w 975110"/>
              <a:gd name="connsiteY28" fmla="*/ 407892 h 1406810"/>
              <a:gd name="connsiteX29" fmla="*/ 343943 w 975110"/>
              <a:gd name="connsiteY29" fmla="*/ 458132 h 1406810"/>
              <a:gd name="connsiteX30" fmla="*/ 369316 w 975110"/>
              <a:gd name="connsiteY30" fmla="*/ 573518 h 1406810"/>
              <a:gd name="connsiteX31" fmla="*/ 384476 w 975110"/>
              <a:gd name="connsiteY31" fmla="*/ 694423 h 1406810"/>
              <a:gd name="connsiteX32" fmla="*/ 395641 w 975110"/>
              <a:gd name="connsiteY32" fmla="*/ 755637 h 1406810"/>
              <a:gd name="connsiteX33" fmla="*/ 413149 w 975110"/>
              <a:gd name="connsiteY33" fmla="*/ 815645 h 1406810"/>
              <a:gd name="connsiteX34" fmla="*/ 459519 w 975110"/>
              <a:gd name="connsiteY34" fmla="*/ 929826 h 1406810"/>
              <a:gd name="connsiteX35" fmla="*/ 526569 w 975110"/>
              <a:gd name="connsiteY35" fmla="*/ 1035635 h 1406810"/>
              <a:gd name="connsiteX36" fmla="*/ 548136 w 975110"/>
              <a:gd name="connsiteY36" fmla="*/ 1059105 h 1406810"/>
              <a:gd name="connsiteX37" fmla="*/ 572114 w 975110"/>
              <a:gd name="connsiteY37" fmla="*/ 1080419 h 1406810"/>
              <a:gd name="connsiteX38" fmla="*/ 598566 w 975110"/>
              <a:gd name="connsiteY38" fmla="*/ 1098878 h 1406810"/>
              <a:gd name="connsiteX39" fmla="*/ 612395 w 975110"/>
              <a:gd name="connsiteY39" fmla="*/ 1107188 h 1406810"/>
              <a:gd name="connsiteX40" fmla="*/ 626985 w 975110"/>
              <a:gd name="connsiteY40" fmla="*/ 1114102 h 1406810"/>
              <a:gd name="connsiteX41" fmla="*/ 654007 w 975110"/>
              <a:gd name="connsiteY41" fmla="*/ 1126282 h 1406810"/>
              <a:gd name="connsiteX42" fmla="*/ 679889 w 975110"/>
              <a:gd name="connsiteY42" fmla="*/ 1138271 h 1406810"/>
              <a:gd name="connsiteX43" fmla="*/ 730636 w 975110"/>
              <a:gd name="connsiteY43" fmla="*/ 1164532 h 1406810"/>
              <a:gd name="connsiteX44" fmla="*/ 902796 w 975110"/>
              <a:gd name="connsiteY44" fmla="*/ 1312206 h 1406810"/>
              <a:gd name="connsiteX45" fmla="*/ 952528 w 975110"/>
              <a:gd name="connsiteY45" fmla="*/ 1406152 h 14068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975110" h="1406810">
                <a:moveTo>
                  <a:pt x="967561" y="1406152"/>
                </a:moveTo>
                <a:cubicBezTo>
                  <a:pt x="970099" y="1406279"/>
                  <a:pt x="972573" y="1406279"/>
                  <a:pt x="975110" y="1406152"/>
                </a:cubicBezTo>
                <a:cubicBezTo>
                  <a:pt x="970797" y="1386678"/>
                  <a:pt x="964897" y="1367584"/>
                  <a:pt x="957412" y="1349061"/>
                </a:cubicBezTo>
                <a:cubicBezTo>
                  <a:pt x="949483" y="1329714"/>
                  <a:pt x="940095" y="1311001"/>
                  <a:pt x="929310" y="1293113"/>
                </a:cubicBezTo>
                <a:cubicBezTo>
                  <a:pt x="907617" y="1257716"/>
                  <a:pt x="881291" y="1225302"/>
                  <a:pt x="851033" y="1196820"/>
                </a:cubicBezTo>
                <a:cubicBezTo>
                  <a:pt x="820966" y="1169036"/>
                  <a:pt x="788297" y="1144233"/>
                  <a:pt x="753408" y="1122792"/>
                </a:cubicBezTo>
                <a:cubicBezTo>
                  <a:pt x="735901" y="1112516"/>
                  <a:pt x="718329" y="1102430"/>
                  <a:pt x="700251" y="1093486"/>
                </a:cubicBezTo>
                <a:cubicBezTo>
                  <a:pt x="691370" y="1088665"/>
                  <a:pt x="682109" y="1084606"/>
                  <a:pt x="672848" y="1080799"/>
                </a:cubicBezTo>
                <a:cubicBezTo>
                  <a:pt x="663586" y="1076993"/>
                  <a:pt x="653817" y="1072299"/>
                  <a:pt x="646268" y="1068620"/>
                </a:cubicBezTo>
                <a:cubicBezTo>
                  <a:pt x="613347" y="1053333"/>
                  <a:pt x="584040" y="1031321"/>
                  <a:pt x="560252" y="1003918"/>
                </a:cubicBezTo>
                <a:cubicBezTo>
                  <a:pt x="534815" y="975435"/>
                  <a:pt x="513057" y="943845"/>
                  <a:pt x="495422" y="909972"/>
                </a:cubicBezTo>
                <a:cubicBezTo>
                  <a:pt x="477091" y="875127"/>
                  <a:pt x="461105" y="839103"/>
                  <a:pt x="447594" y="802134"/>
                </a:cubicBezTo>
                <a:cubicBezTo>
                  <a:pt x="418540" y="729693"/>
                  <a:pt x="412007" y="649385"/>
                  <a:pt x="398686" y="568571"/>
                </a:cubicBezTo>
                <a:cubicBezTo>
                  <a:pt x="392723" y="527484"/>
                  <a:pt x="382637" y="487102"/>
                  <a:pt x="368554" y="448046"/>
                </a:cubicBezTo>
                <a:cubicBezTo>
                  <a:pt x="361450" y="427893"/>
                  <a:pt x="351174" y="408971"/>
                  <a:pt x="338234" y="391970"/>
                </a:cubicBezTo>
                <a:cubicBezTo>
                  <a:pt x="325356" y="375503"/>
                  <a:pt x="310450" y="360748"/>
                  <a:pt x="293830" y="348074"/>
                </a:cubicBezTo>
                <a:cubicBezTo>
                  <a:pt x="261225" y="323081"/>
                  <a:pt x="225638" y="305320"/>
                  <a:pt x="192018" y="285719"/>
                </a:cubicBezTo>
                <a:cubicBezTo>
                  <a:pt x="175208" y="276134"/>
                  <a:pt x="159033" y="265540"/>
                  <a:pt x="143491" y="254002"/>
                </a:cubicBezTo>
                <a:cubicBezTo>
                  <a:pt x="63945" y="193004"/>
                  <a:pt x="13578" y="101456"/>
                  <a:pt x="4634" y="1598"/>
                </a:cubicBezTo>
                <a:cubicBezTo>
                  <a:pt x="4508" y="317"/>
                  <a:pt x="3366" y="-635"/>
                  <a:pt x="2097" y="-559"/>
                </a:cubicBezTo>
                <a:cubicBezTo>
                  <a:pt x="828" y="-362"/>
                  <a:pt x="-60" y="761"/>
                  <a:pt x="3" y="2042"/>
                </a:cubicBezTo>
                <a:cubicBezTo>
                  <a:pt x="1589" y="22411"/>
                  <a:pt x="4508" y="42653"/>
                  <a:pt x="8821" y="62622"/>
                </a:cubicBezTo>
                <a:cubicBezTo>
                  <a:pt x="13388" y="82552"/>
                  <a:pt x="19415" y="102122"/>
                  <a:pt x="26836" y="121171"/>
                </a:cubicBezTo>
                <a:cubicBezTo>
                  <a:pt x="34512" y="140087"/>
                  <a:pt x="43646" y="158388"/>
                  <a:pt x="54113" y="175914"/>
                </a:cubicBezTo>
                <a:cubicBezTo>
                  <a:pt x="64770" y="193251"/>
                  <a:pt x="76758" y="209731"/>
                  <a:pt x="89953" y="225203"/>
                </a:cubicBezTo>
                <a:cubicBezTo>
                  <a:pt x="103338" y="240433"/>
                  <a:pt x="117864" y="254623"/>
                  <a:pt x="133405" y="267640"/>
                </a:cubicBezTo>
                <a:cubicBezTo>
                  <a:pt x="149073" y="280232"/>
                  <a:pt x="165440" y="291878"/>
                  <a:pt x="182503" y="302529"/>
                </a:cubicBezTo>
                <a:cubicBezTo>
                  <a:pt x="215996" y="323842"/>
                  <a:pt x="250314" y="342873"/>
                  <a:pt x="279621" y="367231"/>
                </a:cubicBezTo>
                <a:cubicBezTo>
                  <a:pt x="294274" y="379068"/>
                  <a:pt x="307405" y="392732"/>
                  <a:pt x="318569" y="407892"/>
                </a:cubicBezTo>
                <a:cubicBezTo>
                  <a:pt x="329607" y="423199"/>
                  <a:pt x="338170" y="440155"/>
                  <a:pt x="343943" y="458132"/>
                </a:cubicBezTo>
                <a:cubicBezTo>
                  <a:pt x="356249" y="495647"/>
                  <a:pt x="364749" y="534303"/>
                  <a:pt x="369316" y="573518"/>
                </a:cubicBezTo>
                <a:cubicBezTo>
                  <a:pt x="374708" y="613291"/>
                  <a:pt x="378451" y="653699"/>
                  <a:pt x="384476" y="694423"/>
                </a:cubicBezTo>
                <a:cubicBezTo>
                  <a:pt x="387331" y="714786"/>
                  <a:pt x="390820" y="735211"/>
                  <a:pt x="395641" y="755637"/>
                </a:cubicBezTo>
                <a:cubicBezTo>
                  <a:pt x="400398" y="775936"/>
                  <a:pt x="406235" y="795968"/>
                  <a:pt x="413149" y="815645"/>
                </a:cubicBezTo>
                <a:cubicBezTo>
                  <a:pt x="426089" y="854683"/>
                  <a:pt x="441567" y="892826"/>
                  <a:pt x="459519" y="929826"/>
                </a:cubicBezTo>
                <a:cubicBezTo>
                  <a:pt x="477407" y="967760"/>
                  <a:pt x="499927" y="1003283"/>
                  <a:pt x="526569" y="1035635"/>
                </a:cubicBezTo>
                <a:cubicBezTo>
                  <a:pt x="532912" y="1043944"/>
                  <a:pt x="540841" y="1051366"/>
                  <a:pt x="548136" y="1059105"/>
                </a:cubicBezTo>
                <a:cubicBezTo>
                  <a:pt x="555431" y="1066844"/>
                  <a:pt x="563804" y="1073695"/>
                  <a:pt x="572114" y="1080419"/>
                </a:cubicBezTo>
                <a:cubicBezTo>
                  <a:pt x="580551" y="1087079"/>
                  <a:pt x="589368" y="1093296"/>
                  <a:pt x="598566" y="1098878"/>
                </a:cubicBezTo>
                <a:lnTo>
                  <a:pt x="612395" y="1107188"/>
                </a:lnTo>
                <a:lnTo>
                  <a:pt x="626985" y="1114102"/>
                </a:lnTo>
                <a:cubicBezTo>
                  <a:pt x="637198" y="1118923"/>
                  <a:pt x="645063" y="1122285"/>
                  <a:pt x="654007" y="1126282"/>
                </a:cubicBezTo>
                <a:cubicBezTo>
                  <a:pt x="662952" y="1130278"/>
                  <a:pt x="671389" y="1134020"/>
                  <a:pt x="679889" y="1138271"/>
                </a:cubicBezTo>
                <a:cubicBezTo>
                  <a:pt x="697206" y="1146263"/>
                  <a:pt x="713953" y="1155334"/>
                  <a:pt x="730636" y="1164532"/>
                </a:cubicBezTo>
                <a:cubicBezTo>
                  <a:pt x="796924" y="1201768"/>
                  <a:pt x="857504" y="1250105"/>
                  <a:pt x="902796" y="1312206"/>
                </a:cubicBezTo>
                <a:cubicBezTo>
                  <a:pt x="924046" y="1340815"/>
                  <a:pt x="940792" y="1372468"/>
                  <a:pt x="952528" y="1406152"/>
                </a:cubicBezTo>
                <a:close/>
              </a:path>
            </a:pathLst>
          </a:custGeom>
          <a:solidFill>
            <a:schemeClr val="accent3">
              <a:lumMod val="40000"/>
              <a:lumOff val="60000"/>
            </a:schemeClr>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8" name="任意多边形: 形状 36"/>
          <p:cNvSpPr/>
          <p:nvPr>
            <p:custDataLst>
              <p:tags r:id="rId68"/>
            </p:custDataLst>
          </p:nvPr>
        </p:nvSpPr>
        <p:spPr>
          <a:xfrm>
            <a:off x="11731625" y="5457825"/>
            <a:ext cx="466090" cy="1400175"/>
          </a:xfrm>
          <a:custGeom>
            <a:avLst/>
            <a:gdLst>
              <a:gd name="connsiteX0" fmla="*/ 642453 w 642903"/>
              <a:gd name="connsiteY0" fmla="*/ 1859620 h 1930221"/>
              <a:gd name="connsiteX1" fmla="*/ 642453 w 642903"/>
              <a:gd name="connsiteY1" fmla="*/ 1150556 h 1930221"/>
              <a:gd name="connsiteX2" fmla="*/ 642453 w 642903"/>
              <a:gd name="connsiteY2" fmla="*/ 788983 h 1930221"/>
              <a:gd name="connsiteX3" fmla="*/ 642453 w 642903"/>
              <a:gd name="connsiteY3" fmla="*/ 611368 h 1930221"/>
              <a:gd name="connsiteX4" fmla="*/ 642453 w 642903"/>
              <a:gd name="connsiteY4" fmla="*/ 434831 h 1930221"/>
              <a:gd name="connsiteX5" fmla="*/ 549269 w 642903"/>
              <a:gd name="connsiteY5" fmla="*/ 250872 h 1930221"/>
              <a:gd name="connsiteX6" fmla="*/ 305936 w 642903"/>
              <a:gd name="connsiteY6" fmla="*/ -9 h 1930221"/>
              <a:gd name="connsiteX7" fmla="*/ 78462 w 642903"/>
              <a:gd name="connsiteY7" fmla="*/ 240216 h 1930221"/>
              <a:gd name="connsiteX8" fmla="*/ 124769 w 642903"/>
              <a:gd name="connsiteY8" fmla="*/ 408316 h 1930221"/>
              <a:gd name="connsiteX9" fmla="*/ 11412 w 642903"/>
              <a:gd name="connsiteY9" fmla="*/ 682033 h 1930221"/>
              <a:gd name="connsiteX10" fmla="*/ 54294 w 642903"/>
              <a:gd name="connsiteY10" fmla="*/ 951691 h 1930221"/>
              <a:gd name="connsiteX11" fmla="*/ 145067 w 642903"/>
              <a:gd name="connsiteY11" fmla="*/ 1063017 h 1930221"/>
              <a:gd name="connsiteX12" fmla="*/ 151728 w 642903"/>
              <a:gd name="connsiteY12" fmla="*/ 1281293 h 1930221"/>
              <a:gd name="connsiteX13" fmla="*/ 84361 w 642903"/>
              <a:gd name="connsiteY13" fmla="*/ 1474005 h 1930221"/>
              <a:gd name="connsiteX14" fmla="*/ 109354 w 642903"/>
              <a:gd name="connsiteY14" fmla="*/ 1828030 h 1930221"/>
              <a:gd name="connsiteX15" fmla="*/ 178180 w 642903"/>
              <a:gd name="connsiteY15" fmla="*/ 1929525 h 1930221"/>
              <a:gd name="connsiteX16" fmla="*/ 642453 w 642903"/>
              <a:gd name="connsiteY16" fmla="*/ 1928637 h 1930221"/>
              <a:gd name="connsiteX17" fmla="*/ 642453 w 642903"/>
              <a:gd name="connsiteY17" fmla="*/ 1859620 h 19302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42903" h="1930221">
                <a:moveTo>
                  <a:pt x="642453" y="1859620"/>
                </a:moveTo>
                <a:cubicBezTo>
                  <a:pt x="642453" y="1621173"/>
                  <a:pt x="642453" y="1389131"/>
                  <a:pt x="642453" y="1150556"/>
                </a:cubicBezTo>
                <a:cubicBezTo>
                  <a:pt x="642453" y="1030031"/>
                  <a:pt x="642453" y="909507"/>
                  <a:pt x="642453" y="788983"/>
                </a:cubicBezTo>
                <a:cubicBezTo>
                  <a:pt x="642453" y="731004"/>
                  <a:pt x="643278" y="669346"/>
                  <a:pt x="642453" y="611368"/>
                </a:cubicBezTo>
                <a:cubicBezTo>
                  <a:pt x="641628" y="556180"/>
                  <a:pt x="642453" y="489891"/>
                  <a:pt x="642453" y="434831"/>
                </a:cubicBezTo>
                <a:cubicBezTo>
                  <a:pt x="594941" y="391125"/>
                  <a:pt x="568299" y="350020"/>
                  <a:pt x="549269" y="250872"/>
                </a:cubicBezTo>
                <a:cubicBezTo>
                  <a:pt x="524973" y="124005"/>
                  <a:pt x="427856" y="9824"/>
                  <a:pt x="305936" y="-9"/>
                </a:cubicBezTo>
                <a:cubicBezTo>
                  <a:pt x="184016" y="-9841"/>
                  <a:pt x="57593" y="112714"/>
                  <a:pt x="78462" y="240216"/>
                </a:cubicBezTo>
                <a:cubicBezTo>
                  <a:pt x="87913" y="298131"/>
                  <a:pt x="123437" y="349386"/>
                  <a:pt x="124769" y="408316"/>
                </a:cubicBezTo>
                <a:cubicBezTo>
                  <a:pt x="127179" y="510381"/>
                  <a:pt x="36722" y="587136"/>
                  <a:pt x="11412" y="682033"/>
                </a:cubicBezTo>
                <a:cubicBezTo>
                  <a:pt x="-12883" y="773315"/>
                  <a:pt x="1707" y="876204"/>
                  <a:pt x="54294" y="951691"/>
                </a:cubicBezTo>
                <a:cubicBezTo>
                  <a:pt x="81760" y="991210"/>
                  <a:pt x="117728" y="1023180"/>
                  <a:pt x="145067" y="1063017"/>
                </a:cubicBezTo>
                <a:cubicBezTo>
                  <a:pt x="190993" y="1130701"/>
                  <a:pt x="181542" y="1207139"/>
                  <a:pt x="151728" y="1281293"/>
                </a:cubicBezTo>
                <a:cubicBezTo>
                  <a:pt x="125530" y="1346376"/>
                  <a:pt x="100981" y="1410254"/>
                  <a:pt x="84361" y="1474005"/>
                </a:cubicBezTo>
                <a:cubicBezTo>
                  <a:pt x="54040" y="1590153"/>
                  <a:pt x="49853" y="1705984"/>
                  <a:pt x="109354" y="1828030"/>
                </a:cubicBezTo>
                <a:cubicBezTo>
                  <a:pt x="130668" y="1871610"/>
                  <a:pt x="144497" y="1896031"/>
                  <a:pt x="178180" y="1929525"/>
                </a:cubicBezTo>
                <a:cubicBezTo>
                  <a:pt x="337589" y="1930286"/>
                  <a:pt x="478540" y="1927494"/>
                  <a:pt x="642453" y="1928637"/>
                </a:cubicBezTo>
                <a:cubicBezTo>
                  <a:pt x="643468" y="1904976"/>
                  <a:pt x="642453" y="1883091"/>
                  <a:pt x="642453" y="1859620"/>
                </a:cubicBezTo>
                <a:close/>
              </a:path>
            </a:pathLst>
          </a:custGeom>
          <a:solidFill>
            <a:schemeClr val="accent4"/>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9" name="任意多边形: 形状 37"/>
          <p:cNvSpPr/>
          <p:nvPr>
            <p:custDataLst>
              <p:tags r:id="rId69"/>
            </p:custDataLst>
          </p:nvPr>
        </p:nvSpPr>
        <p:spPr>
          <a:xfrm>
            <a:off x="11802110" y="5559425"/>
            <a:ext cx="394970" cy="1297305"/>
          </a:xfrm>
          <a:custGeom>
            <a:avLst/>
            <a:gdLst>
              <a:gd name="connsiteX0" fmla="*/ 441357 w 545135"/>
              <a:gd name="connsiteY0" fmla="*/ 1642578 h 1789038"/>
              <a:gd name="connsiteX1" fmla="*/ 444783 w 545135"/>
              <a:gd name="connsiteY1" fmla="*/ 1599887 h 1789038"/>
              <a:gd name="connsiteX2" fmla="*/ 451126 w 545135"/>
              <a:gd name="connsiteY2" fmla="*/ 1482280 h 1789038"/>
              <a:gd name="connsiteX3" fmla="*/ 453220 w 545135"/>
              <a:gd name="connsiteY3" fmla="*/ 1364611 h 1789038"/>
              <a:gd name="connsiteX4" fmla="*/ 416174 w 545135"/>
              <a:gd name="connsiteY4" fmla="*/ 896722 h 1789038"/>
              <a:gd name="connsiteX5" fmla="*/ 393275 w 545135"/>
              <a:gd name="connsiteY5" fmla="*/ 745242 h 1789038"/>
              <a:gd name="connsiteX6" fmla="*/ 481385 w 545135"/>
              <a:gd name="connsiteY6" fmla="*/ 710162 h 1789038"/>
              <a:gd name="connsiteX7" fmla="*/ 544819 w 545135"/>
              <a:gd name="connsiteY7" fmla="*/ 661382 h 1789038"/>
              <a:gd name="connsiteX8" fmla="*/ 544375 w 545135"/>
              <a:gd name="connsiteY8" fmla="*/ 643367 h 1789038"/>
              <a:gd name="connsiteX9" fmla="*/ 473265 w 545135"/>
              <a:gd name="connsiteY9" fmla="*/ 695319 h 1789038"/>
              <a:gd name="connsiteX10" fmla="*/ 392514 w 545135"/>
              <a:gd name="connsiteY10" fmla="*/ 742387 h 1789038"/>
              <a:gd name="connsiteX11" fmla="*/ 327494 w 545135"/>
              <a:gd name="connsiteY11" fmla="*/ 437904 h 1789038"/>
              <a:gd name="connsiteX12" fmla="*/ 295777 w 545135"/>
              <a:gd name="connsiteY12" fmla="*/ 326007 h 1789038"/>
              <a:gd name="connsiteX13" fmla="*/ 259175 w 545135"/>
              <a:gd name="connsiteY13" fmla="*/ 216012 h 1789038"/>
              <a:gd name="connsiteX14" fmla="*/ 252832 w 545135"/>
              <a:gd name="connsiteY14" fmla="*/ 196982 h 1789038"/>
              <a:gd name="connsiteX15" fmla="*/ 252832 w 545135"/>
              <a:gd name="connsiteY15" fmla="*/ 196982 h 1789038"/>
              <a:gd name="connsiteX16" fmla="*/ 303579 w 545135"/>
              <a:gd name="connsiteY16" fmla="*/ 167993 h 1789038"/>
              <a:gd name="connsiteX17" fmla="*/ 357434 w 545135"/>
              <a:gd name="connsiteY17" fmla="*/ 61614 h 1789038"/>
              <a:gd name="connsiteX18" fmla="*/ 351091 w 545135"/>
              <a:gd name="connsiteY18" fmla="*/ 2621 h 1789038"/>
              <a:gd name="connsiteX19" fmla="*/ 350077 w 545135"/>
              <a:gd name="connsiteY19" fmla="*/ 1986 h 1789038"/>
              <a:gd name="connsiteX20" fmla="*/ 349315 w 545135"/>
              <a:gd name="connsiteY20" fmla="*/ 3065 h 1789038"/>
              <a:gd name="connsiteX21" fmla="*/ 349315 w 545135"/>
              <a:gd name="connsiteY21" fmla="*/ 3065 h 1789038"/>
              <a:gd name="connsiteX22" fmla="*/ 348681 w 545135"/>
              <a:gd name="connsiteY22" fmla="*/ 60155 h 1789038"/>
              <a:gd name="connsiteX23" fmla="*/ 327303 w 545135"/>
              <a:gd name="connsiteY23" fmla="*/ 111664 h 1789038"/>
              <a:gd name="connsiteX24" fmla="*/ 291526 w 545135"/>
              <a:gd name="connsiteY24" fmla="*/ 153720 h 1789038"/>
              <a:gd name="connsiteX25" fmla="*/ 252641 w 545135"/>
              <a:gd name="connsiteY25" fmla="*/ 195079 h 1789038"/>
              <a:gd name="connsiteX26" fmla="*/ 240970 w 545135"/>
              <a:gd name="connsiteY26" fmla="*/ 161078 h 1789038"/>
              <a:gd name="connsiteX27" fmla="*/ 219402 w 545135"/>
              <a:gd name="connsiteY27" fmla="*/ 107540 h 1789038"/>
              <a:gd name="connsiteX28" fmla="*/ 174998 w 545135"/>
              <a:gd name="connsiteY28" fmla="*/ 1098 h 1789038"/>
              <a:gd name="connsiteX29" fmla="*/ 171510 w 545135"/>
              <a:gd name="connsiteY29" fmla="*/ -367 h 1789038"/>
              <a:gd name="connsiteX30" fmla="*/ 171510 w 545135"/>
              <a:gd name="connsiteY30" fmla="*/ -361 h 1789038"/>
              <a:gd name="connsiteX31" fmla="*/ 169924 w 545135"/>
              <a:gd name="connsiteY31" fmla="*/ 3382 h 1789038"/>
              <a:gd name="connsiteX32" fmla="*/ 169924 w 545135"/>
              <a:gd name="connsiteY32" fmla="*/ 3382 h 1789038"/>
              <a:gd name="connsiteX33" fmla="*/ 208873 w 545135"/>
              <a:gd name="connsiteY33" fmla="*/ 111854 h 1789038"/>
              <a:gd name="connsiteX34" fmla="*/ 225111 w 545135"/>
              <a:gd name="connsiteY34" fmla="*/ 158161 h 1789038"/>
              <a:gd name="connsiteX35" fmla="*/ 182928 w 545135"/>
              <a:gd name="connsiteY35" fmla="*/ 135515 h 1789038"/>
              <a:gd name="connsiteX36" fmla="*/ 137446 w 545135"/>
              <a:gd name="connsiteY36" fmla="*/ 107794 h 1789038"/>
              <a:gd name="connsiteX37" fmla="*/ 103192 w 545135"/>
              <a:gd name="connsiteY37" fmla="*/ 66182 h 1789038"/>
              <a:gd name="connsiteX38" fmla="*/ 87143 w 545135"/>
              <a:gd name="connsiteY38" fmla="*/ 12072 h 1789038"/>
              <a:gd name="connsiteX39" fmla="*/ 87143 w 545135"/>
              <a:gd name="connsiteY39" fmla="*/ 12072 h 1789038"/>
              <a:gd name="connsiteX40" fmla="*/ 86127 w 545135"/>
              <a:gd name="connsiteY40" fmla="*/ 11248 h 1789038"/>
              <a:gd name="connsiteX41" fmla="*/ 85366 w 545135"/>
              <a:gd name="connsiteY41" fmla="*/ 12263 h 1789038"/>
              <a:gd name="connsiteX42" fmla="*/ 127867 w 545135"/>
              <a:gd name="connsiteY42" fmla="*/ 120100 h 1789038"/>
              <a:gd name="connsiteX43" fmla="*/ 175125 w 545135"/>
              <a:gd name="connsiteY43" fmla="*/ 153593 h 1789038"/>
              <a:gd name="connsiteX44" fmla="*/ 226888 w 545135"/>
              <a:gd name="connsiteY44" fmla="*/ 163743 h 1789038"/>
              <a:gd name="connsiteX45" fmla="*/ 227839 w 545135"/>
              <a:gd name="connsiteY45" fmla="*/ 166534 h 1789038"/>
              <a:gd name="connsiteX46" fmla="*/ 243951 w 545135"/>
              <a:gd name="connsiteY46" fmla="*/ 221975 h 1789038"/>
              <a:gd name="connsiteX47" fmla="*/ 275097 w 545135"/>
              <a:gd name="connsiteY47" fmla="*/ 333048 h 1789038"/>
              <a:gd name="connsiteX48" fmla="*/ 301232 w 545135"/>
              <a:gd name="connsiteY48" fmla="*/ 445643 h 1789038"/>
              <a:gd name="connsiteX49" fmla="*/ 358893 w 545135"/>
              <a:gd name="connsiteY49" fmla="*/ 779306 h 1789038"/>
              <a:gd name="connsiteX50" fmla="*/ 275542 w 545135"/>
              <a:gd name="connsiteY50" fmla="*/ 768458 h 1789038"/>
              <a:gd name="connsiteX51" fmla="*/ 171383 w 545135"/>
              <a:gd name="connsiteY51" fmla="*/ 742704 h 1789038"/>
              <a:gd name="connsiteX52" fmla="*/ 76866 w 545135"/>
              <a:gd name="connsiteY52" fmla="*/ 690498 h 1789038"/>
              <a:gd name="connsiteX53" fmla="*/ 1507 w 545135"/>
              <a:gd name="connsiteY53" fmla="*/ 609810 h 1789038"/>
              <a:gd name="connsiteX54" fmla="*/ 238 w 545135"/>
              <a:gd name="connsiteY54" fmla="*/ 609798 h 1789038"/>
              <a:gd name="connsiteX55" fmla="*/ 238 w 545135"/>
              <a:gd name="connsiteY55" fmla="*/ 609810 h 1789038"/>
              <a:gd name="connsiteX56" fmla="*/ 238 w 545135"/>
              <a:gd name="connsiteY56" fmla="*/ 611142 h 1789038"/>
              <a:gd name="connsiteX57" fmla="*/ 71411 w 545135"/>
              <a:gd name="connsiteY57" fmla="*/ 698491 h 1789038"/>
              <a:gd name="connsiteX58" fmla="*/ 166182 w 545135"/>
              <a:gd name="connsiteY58" fmla="*/ 757484 h 1789038"/>
              <a:gd name="connsiteX59" fmla="*/ 272941 w 545135"/>
              <a:gd name="connsiteY59" fmla="*/ 787996 h 1789038"/>
              <a:gd name="connsiteX60" fmla="*/ 360289 w 545135"/>
              <a:gd name="connsiteY60" fmla="*/ 787996 h 1789038"/>
              <a:gd name="connsiteX61" fmla="*/ 372976 w 545135"/>
              <a:gd name="connsiteY61" fmla="*/ 903699 h 1789038"/>
              <a:gd name="connsiteX62" fmla="*/ 398666 w 545135"/>
              <a:gd name="connsiteY62" fmla="*/ 1367402 h 1789038"/>
              <a:gd name="connsiteX63" fmla="*/ 406659 w 545135"/>
              <a:gd name="connsiteY63" fmla="*/ 1609338 h 1789038"/>
              <a:gd name="connsiteX64" fmla="*/ 301042 w 545135"/>
              <a:gd name="connsiteY64" fmla="*/ 1596652 h 1789038"/>
              <a:gd name="connsiteX65" fmla="*/ 196884 w 545135"/>
              <a:gd name="connsiteY65" fmla="*/ 1570898 h 1789038"/>
              <a:gd name="connsiteX66" fmla="*/ 102367 w 545135"/>
              <a:gd name="connsiteY66" fmla="*/ 1518692 h 1789038"/>
              <a:gd name="connsiteX67" fmla="*/ 27007 w 545135"/>
              <a:gd name="connsiteY67" fmla="*/ 1438003 h 1789038"/>
              <a:gd name="connsiteX68" fmla="*/ 25739 w 545135"/>
              <a:gd name="connsiteY68" fmla="*/ 1437496 h 1789038"/>
              <a:gd name="connsiteX69" fmla="*/ 25294 w 545135"/>
              <a:gd name="connsiteY69" fmla="*/ 1438764 h 1789038"/>
              <a:gd name="connsiteX70" fmla="*/ 25485 w 545135"/>
              <a:gd name="connsiteY70" fmla="*/ 1439082 h 1789038"/>
              <a:gd name="connsiteX71" fmla="*/ 96658 w 545135"/>
              <a:gd name="connsiteY71" fmla="*/ 1526431 h 1789038"/>
              <a:gd name="connsiteX72" fmla="*/ 191428 w 545135"/>
              <a:gd name="connsiteY72" fmla="*/ 1585424 h 1789038"/>
              <a:gd name="connsiteX73" fmla="*/ 298187 w 545135"/>
              <a:gd name="connsiteY73" fmla="*/ 1615936 h 1789038"/>
              <a:gd name="connsiteX74" fmla="*/ 406723 w 545135"/>
              <a:gd name="connsiteY74" fmla="*/ 1612066 h 1789038"/>
              <a:gd name="connsiteX75" fmla="*/ 410656 w 545135"/>
              <a:gd name="connsiteY75" fmla="*/ 1788476 h 1789038"/>
              <a:gd name="connsiteX76" fmla="*/ 414842 w 545135"/>
              <a:gd name="connsiteY76" fmla="*/ 1788476 h 1789038"/>
              <a:gd name="connsiteX77" fmla="*/ 424231 w 545135"/>
              <a:gd name="connsiteY77" fmla="*/ 1788476 h 1789038"/>
              <a:gd name="connsiteX78" fmla="*/ 441168 w 545135"/>
              <a:gd name="connsiteY78" fmla="*/ 1649492 h 1789038"/>
              <a:gd name="connsiteX79" fmla="*/ 530736 w 545135"/>
              <a:gd name="connsiteY79" fmla="*/ 1637820 h 1789038"/>
              <a:gd name="connsiteX80" fmla="*/ 545136 w 545135"/>
              <a:gd name="connsiteY80" fmla="*/ 1632619 h 1789038"/>
              <a:gd name="connsiteX81" fmla="*/ 545136 w 545135"/>
              <a:gd name="connsiteY81" fmla="*/ 1611812 h 1789038"/>
              <a:gd name="connsiteX82" fmla="*/ 525661 w 545135"/>
              <a:gd name="connsiteY82" fmla="*/ 1619298 h 1789038"/>
              <a:gd name="connsiteX83" fmla="*/ 441357 w 545135"/>
              <a:gd name="connsiteY83" fmla="*/ 1642578 h 178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Lst>
            <a:rect l="l" t="t" r="r" b="b"/>
            <a:pathLst>
              <a:path w="545135" h="1789038">
                <a:moveTo>
                  <a:pt x="441357" y="1642578"/>
                </a:moveTo>
                <a:cubicBezTo>
                  <a:pt x="442563" y="1628368"/>
                  <a:pt x="443831" y="1614159"/>
                  <a:pt x="444783" y="1599887"/>
                </a:cubicBezTo>
                <a:cubicBezTo>
                  <a:pt x="448463" y="1560748"/>
                  <a:pt x="449033" y="1521546"/>
                  <a:pt x="451126" y="1482280"/>
                </a:cubicBezTo>
                <a:cubicBezTo>
                  <a:pt x="453220" y="1443015"/>
                  <a:pt x="452458" y="1403876"/>
                  <a:pt x="453220" y="1364611"/>
                </a:cubicBezTo>
                <a:cubicBezTo>
                  <a:pt x="453854" y="1207548"/>
                  <a:pt x="436156" y="1051564"/>
                  <a:pt x="416174" y="896722"/>
                </a:cubicBezTo>
                <a:cubicBezTo>
                  <a:pt x="409831" y="845975"/>
                  <a:pt x="402029" y="795228"/>
                  <a:pt x="393275" y="745242"/>
                </a:cubicBezTo>
                <a:cubicBezTo>
                  <a:pt x="424231" y="738023"/>
                  <a:pt x="453918" y="726199"/>
                  <a:pt x="481385" y="710162"/>
                </a:cubicBezTo>
                <a:cubicBezTo>
                  <a:pt x="504791" y="697051"/>
                  <a:pt x="526169" y="680621"/>
                  <a:pt x="544819" y="661382"/>
                </a:cubicBezTo>
                <a:cubicBezTo>
                  <a:pt x="544375" y="656181"/>
                  <a:pt x="544819" y="649203"/>
                  <a:pt x="544375" y="643367"/>
                </a:cubicBezTo>
                <a:cubicBezTo>
                  <a:pt x="522173" y="662613"/>
                  <a:pt x="498385" y="679987"/>
                  <a:pt x="473265" y="695319"/>
                </a:cubicBezTo>
                <a:cubicBezTo>
                  <a:pt x="447130" y="712357"/>
                  <a:pt x="420234" y="728070"/>
                  <a:pt x="392514" y="742387"/>
                </a:cubicBezTo>
                <a:cubicBezTo>
                  <a:pt x="374626" y="639941"/>
                  <a:pt x="352487" y="538510"/>
                  <a:pt x="327494" y="437904"/>
                </a:cubicBezTo>
                <a:lnTo>
                  <a:pt x="295777" y="326007"/>
                </a:lnTo>
                <a:cubicBezTo>
                  <a:pt x="285310" y="288771"/>
                  <a:pt x="271291" y="252677"/>
                  <a:pt x="259175" y="216012"/>
                </a:cubicBezTo>
                <a:lnTo>
                  <a:pt x="252832" y="196982"/>
                </a:lnTo>
                <a:cubicBezTo>
                  <a:pt x="252832" y="196982"/>
                  <a:pt x="252832" y="196982"/>
                  <a:pt x="252832" y="196982"/>
                </a:cubicBezTo>
                <a:cubicBezTo>
                  <a:pt x="271672" y="191153"/>
                  <a:pt x="288990" y="181257"/>
                  <a:pt x="303579" y="167993"/>
                </a:cubicBezTo>
                <a:cubicBezTo>
                  <a:pt x="333203" y="139740"/>
                  <a:pt x="352170" y="102193"/>
                  <a:pt x="357434" y="61614"/>
                </a:cubicBezTo>
                <a:cubicBezTo>
                  <a:pt x="359147" y="41721"/>
                  <a:pt x="356991" y="21689"/>
                  <a:pt x="351091" y="2621"/>
                </a:cubicBezTo>
                <a:cubicBezTo>
                  <a:pt x="350964" y="2177"/>
                  <a:pt x="350520" y="1904"/>
                  <a:pt x="350077" y="1986"/>
                </a:cubicBezTo>
                <a:cubicBezTo>
                  <a:pt x="349569" y="2107"/>
                  <a:pt x="349252" y="2570"/>
                  <a:pt x="349315" y="3065"/>
                </a:cubicBezTo>
                <a:lnTo>
                  <a:pt x="349315" y="3065"/>
                </a:lnTo>
                <a:cubicBezTo>
                  <a:pt x="352740" y="21962"/>
                  <a:pt x="352550" y="41341"/>
                  <a:pt x="348681" y="60155"/>
                </a:cubicBezTo>
                <a:cubicBezTo>
                  <a:pt x="344748" y="78488"/>
                  <a:pt x="337516" y="95938"/>
                  <a:pt x="327303" y="111664"/>
                </a:cubicBezTo>
                <a:cubicBezTo>
                  <a:pt x="316393" y="126520"/>
                  <a:pt x="304467" y="140577"/>
                  <a:pt x="291526" y="153720"/>
                </a:cubicBezTo>
                <a:cubicBezTo>
                  <a:pt x="278840" y="167485"/>
                  <a:pt x="266153" y="180807"/>
                  <a:pt x="252641" y="195079"/>
                </a:cubicBezTo>
                <a:lnTo>
                  <a:pt x="240970" y="161078"/>
                </a:lnTo>
                <a:cubicBezTo>
                  <a:pt x="234626" y="142873"/>
                  <a:pt x="226507" y="125429"/>
                  <a:pt x="219402" y="107540"/>
                </a:cubicBezTo>
                <a:lnTo>
                  <a:pt x="174998" y="1098"/>
                </a:lnTo>
                <a:cubicBezTo>
                  <a:pt x="174428" y="-266"/>
                  <a:pt x="172905" y="-919"/>
                  <a:pt x="171510" y="-367"/>
                </a:cubicBezTo>
                <a:cubicBezTo>
                  <a:pt x="171510" y="-367"/>
                  <a:pt x="171510" y="-361"/>
                  <a:pt x="171510" y="-361"/>
                </a:cubicBezTo>
                <a:cubicBezTo>
                  <a:pt x="170051" y="255"/>
                  <a:pt x="169353" y="1910"/>
                  <a:pt x="169924" y="3382"/>
                </a:cubicBezTo>
                <a:lnTo>
                  <a:pt x="169924" y="3382"/>
                </a:lnTo>
                <a:lnTo>
                  <a:pt x="208873" y="111854"/>
                </a:lnTo>
                <a:cubicBezTo>
                  <a:pt x="214201" y="127332"/>
                  <a:pt x="220101" y="142556"/>
                  <a:pt x="225111" y="158161"/>
                </a:cubicBezTo>
                <a:cubicBezTo>
                  <a:pt x="210586" y="150485"/>
                  <a:pt x="196503" y="143254"/>
                  <a:pt x="182928" y="135515"/>
                </a:cubicBezTo>
                <a:cubicBezTo>
                  <a:pt x="167069" y="127440"/>
                  <a:pt x="151909" y="118172"/>
                  <a:pt x="137446" y="107794"/>
                </a:cubicBezTo>
                <a:cubicBezTo>
                  <a:pt x="123427" y="96300"/>
                  <a:pt x="111755" y="82160"/>
                  <a:pt x="103192" y="66182"/>
                </a:cubicBezTo>
                <a:cubicBezTo>
                  <a:pt x="94374" y="49359"/>
                  <a:pt x="88919" y="30982"/>
                  <a:pt x="87143" y="12072"/>
                </a:cubicBezTo>
                <a:lnTo>
                  <a:pt x="87143" y="12072"/>
                </a:lnTo>
                <a:cubicBezTo>
                  <a:pt x="87079" y="11571"/>
                  <a:pt x="86635" y="11210"/>
                  <a:pt x="86127" y="11248"/>
                </a:cubicBezTo>
                <a:cubicBezTo>
                  <a:pt x="85684" y="11368"/>
                  <a:pt x="85366" y="11787"/>
                  <a:pt x="85366" y="12263"/>
                </a:cubicBezTo>
                <a:cubicBezTo>
                  <a:pt x="83337" y="52651"/>
                  <a:pt x="98814" y="91949"/>
                  <a:pt x="127867" y="120100"/>
                </a:cubicBezTo>
                <a:cubicBezTo>
                  <a:pt x="141252" y="134272"/>
                  <a:pt x="157301" y="145658"/>
                  <a:pt x="175125" y="153593"/>
                </a:cubicBezTo>
                <a:cubicBezTo>
                  <a:pt x="191492" y="160495"/>
                  <a:pt x="209126" y="163946"/>
                  <a:pt x="226888" y="163743"/>
                </a:cubicBezTo>
                <a:cubicBezTo>
                  <a:pt x="226888" y="164694"/>
                  <a:pt x="227585" y="165582"/>
                  <a:pt x="227839" y="166534"/>
                </a:cubicBezTo>
                <a:lnTo>
                  <a:pt x="243951" y="221975"/>
                </a:lnTo>
                <a:cubicBezTo>
                  <a:pt x="254227" y="259084"/>
                  <a:pt x="266407" y="295495"/>
                  <a:pt x="275097" y="333048"/>
                </a:cubicBezTo>
                <a:lnTo>
                  <a:pt x="301232" y="445643"/>
                </a:lnTo>
                <a:cubicBezTo>
                  <a:pt x="324513" y="555955"/>
                  <a:pt x="344431" y="667218"/>
                  <a:pt x="358893" y="779306"/>
                </a:cubicBezTo>
                <a:cubicBezTo>
                  <a:pt x="330792" y="776768"/>
                  <a:pt x="302945" y="773470"/>
                  <a:pt x="275542" y="768458"/>
                </a:cubicBezTo>
                <a:cubicBezTo>
                  <a:pt x="240145" y="762762"/>
                  <a:pt x="205320" y="754148"/>
                  <a:pt x="171383" y="742704"/>
                </a:cubicBezTo>
                <a:cubicBezTo>
                  <a:pt x="137383" y="730271"/>
                  <a:pt x="105475" y="712662"/>
                  <a:pt x="76866" y="690498"/>
                </a:cubicBezTo>
                <a:cubicBezTo>
                  <a:pt x="47116" y="669184"/>
                  <a:pt x="23392" y="640132"/>
                  <a:pt x="1507" y="609810"/>
                </a:cubicBezTo>
                <a:cubicBezTo>
                  <a:pt x="1190" y="609461"/>
                  <a:pt x="619" y="609455"/>
                  <a:pt x="238" y="609798"/>
                </a:cubicBezTo>
                <a:cubicBezTo>
                  <a:pt x="238" y="609804"/>
                  <a:pt x="238" y="609804"/>
                  <a:pt x="238" y="609810"/>
                </a:cubicBezTo>
                <a:cubicBezTo>
                  <a:pt x="-79" y="610203"/>
                  <a:pt x="-79" y="610749"/>
                  <a:pt x="238" y="611142"/>
                </a:cubicBezTo>
                <a:cubicBezTo>
                  <a:pt x="20157" y="642859"/>
                  <a:pt x="42422" y="674576"/>
                  <a:pt x="71411" y="698491"/>
                </a:cubicBezTo>
                <a:cubicBezTo>
                  <a:pt x="99829" y="722881"/>
                  <a:pt x="131737" y="742774"/>
                  <a:pt x="166182" y="757484"/>
                </a:cubicBezTo>
                <a:cubicBezTo>
                  <a:pt x="200055" y="772816"/>
                  <a:pt x="236022" y="783099"/>
                  <a:pt x="272941" y="787996"/>
                </a:cubicBezTo>
                <a:cubicBezTo>
                  <a:pt x="301930" y="791453"/>
                  <a:pt x="331300" y="791453"/>
                  <a:pt x="360289" y="787996"/>
                </a:cubicBezTo>
                <a:cubicBezTo>
                  <a:pt x="365110" y="826437"/>
                  <a:pt x="369360" y="865005"/>
                  <a:pt x="372976" y="903699"/>
                </a:cubicBezTo>
                <a:cubicBezTo>
                  <a:pt x="388010" y="1057781"/>
                  <a:pt x="391372" y="1212750"/>
                  <a:pt x="398666" y="1367402"/>
                </a:cubicBezTo>
                <a:cubicBezTo>
                  <a:pt x="402156" y="1447963"/>
                  <a:pt x="404630" y="1528524"/>
                  <a:pt x="406659" y="1609338"/>
                </a:cubicBezTo>
                <a:cubicBezTo>
                  <a:pt x="371263" y="1607055"/>
                  <a:pt x="335994" y="1602804"/>
                  <a:pt x="301042" y="1596652"/>
                </a:cubicBezTo>
                <a:cubicBezTo>
                  <a:pt x="265646" y="1590942"/>
                  <a:pt x="230821" y="1582379"/>
                  <a:pt x="196884" y="1570898"/>
                </a:cubicBezTo>
                <a:cubicBezTo>
                  <a:pt x="162883" y="1558464"/>
                  <a:pt x="130976" y="1540830"/>
                  <a:pt x="102367" y="1518692"/>
                </a:cubicBezTo>
                <a:cubicBezTo>
                  <a:pt x="72617" y="1497377"/>
                  <a:pt x="48892" y="1468325"/>
                  <a:pt x="27007" y="1438003"/>
                </a:cubicBezTo>
                <a:cubicBezTo>
                  <a:pt x="26817" y="1437496"/>
                  <a:pt x="26246" y="1437306"/>
                  <a:pt x="25739" y="1437496"/>
                </a:cubicBezTo>
                <a:cubicBezTo>
                  <a:pt x="25294" y="1437750"/>
                  <a:pt x="25041" y="1438321"/>
                  <a:pt x="25294" y="1438764"/>
                </a:cubicBezTo>
                <a:cubicBezTo>
                  <a:pt x="25294" y="1438891"/>
                  <a:pt x="25421" y="1439018"/>
                  <a:pt x="25485" y="1439082"/>
                </a:cubicBezTo>
                <a:cubicBezTo>
                  <a:pt x="45403" y="1470799"/>
                  <a:pt x="67669" y="1502516"/>
                  <a:pt x="96658" y="1526431"/>
                </a:cubicBezTo>
                <a:cubicBezTo>
                  <a:pt x="125076" y="1550789"/>
                  <a:pt x="156983" y="1570707"/>
                  <a:pt x="191428" y="1585424"/>
                </a:cubicBezTo>
                <a:cubicBezTo>
                  <a:pt x="225302" y="1600775"/>
                  <a:pt x="261269" y="1611051"/>
                  <a:pt x="298187" y="1615936"/>
                </a:cubicBezTo>
                <a:cubicBezTo>
                  <a:pt x="334344" y="1620439"/>
                  <a:pt x="371009" y="1619107"/>
                  <a:pt x="406723" y="1612066"/>
                </a:cubicBezTo>
                <a:cubicBezTo>
                  <a:pt x="408182" y="1671504"/>
                  <a:pt x="409640" y="1728785"/>
                  <a:pt x="410656" y="1788476"/>
                </a:cubicBezTo>
                <a:cubicBezTo>
                  <a:pt x="411925" y="1788476"/>
                  <a:pt x="413511" y="1788476"/>
                  <a:pt x="414842" y="1788476"/>
                </a:cubicBezTo>
                <a:lnTo>
                  <a:pt x="424231" y="1788476"/>
                </a:lnTo>
                <a:cubicBezTo>
                  <a:pt x="431653" y="1741218"/>
                  <a:pt x="436917" y="1697068"/>
                  <a:pt x="441168" y="1649492"/>
                </a:cubicBezTo>
                <a:cubicBezTo>
                  <a:pt x="471489" y="1650570"/>
                  <a:pt x="501747" y="1646637"/>
                  <a:pt x="530736" y="1637820"/>
                </a:cubicBezTo>
                <a:cubicBezTo>
                  <a:pt x="537080" y="1636045"/>
                  <a:pt x="539236" y="1634775"/>
                  <a:pt x="545136" y="1632619"/>
                </a:cubicBezTo>
                <a:lnTo>
                  <a:pt x="545136" y="1611812"/>
                </a:lnTo>
                <a:cubicBezTo>
                  <a:pt x="537333" y="1614857"/>
                  <a:pt x="533464" y="1616379"/>
                  <a:pt x="525661" y="1619298"/>
                </a:cubicBezTo>
                <a:cubicBezTo>
                  <a:pt x="498195" y="1629257"/>
                  <a:pt x="470030" y="1637059"/>
                  <a:pt x="441357" y="1642578"/>
                </a:cubicBezTo>
                <a:close/>
              </a:path>
            </a:pathLst>
          </a:custGeom>
          <a:solidFill>
            <a:schemeClr val="accent4">
              <a:lumMod val="40000"/>
              <a:lumOff val="60000"/>
            </a:schemeClr>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15" name="正文"/>
          <p:cNvSpPr txBox="1">
            <a:spLocks noGrp="1"/>
          </p:cNvSpPr>
          <p:nvPr>
            <p:ph idx="7"/>
            <p:custDataLst>
              <p:tags r:id="rId70"/>
            </p:custDataLst>
          </p:nvPr>
        </p:nvSpPr>
        <p:spPr>
          <a:xfrm>
            <a:off x="6367780" y="2159635"/>
            <a:ext cx="5209540" cy="4090035"/>
          </a:xfrm>
          <a:prstGeom prst="rect">
            <a:avLst/>
          </a:prstGeom>
          <a:ln>
            <a:noFill/>
            <a:prstDash val="sysDash"/>
          </a:ln>
        </p:spPr>
        <p:txBody>
          <a:bodyPr vert="horz" lIns="90000" tIns="46800" rIns="90000" bIns="46800" rtlCol="0">
            <a:normAutofit/>
          </a:bodyPr>
          <a:lstStyle>
            <a:lvl1pPr marL="228600" marR="0" lvl="0" indent="-228600" algn="l" defTabSz="914400" rtl="0" eaLnBrk="1" fontAlgn="auto" latinLnBrk="0" hangingPunct="1">
              <a:lnSpc>
                <a:spcPct val="130000"/>
              </a:lnSpc>
              <a:spcBef>
                <a:spcPts val="0"/>
              </a:spcBef>
              <a:spcAft>
                <a:spcPts val="1000"/>
              </a:spcAft>
              <a:buClrTx/>
              <a:buSzTx/>
              <a:buFont typeface="Arial" panose="020B0604020202020204" pitchFamily="34" charset="0"/>
              <a:buChar char="●"/>
              <a:defRPr kumimoji="0" lang="zh-CN" altLang="en-US" sz="1800" b="0" i="0" u="none" strike="noStrike" kern="1200" cap="none" spc="150" normalizeH="0" baseline="0" noProof="1" dirty="0">
                <a:ln>
                  <a:noFill/>
                  <a:prstDash val="sysDot"/>
                </a:ln>
                <a:solidFill>
                  <a:schemeClr val="tx1">
                    <a:lumMod val="75000"/>
                    <a:lumOff val="25000"/>
                  </a:schemeClr>
                </a:solidFill>
                <a:uFillTx/>
                <a:latin typeface="+mn-ea"/>
                <a:ea typeface="+mn-ea"/>
                <a:cs typeface="微软雅黑" panose="020B0503020204020204" charset="-122"/>
                <a:sym typeface="+mn-ea"/>
              </a:defRPr>
            </a:lvl1pPr>
            <a:lvl2pPr marL="685800" marR="0" lvl="1" indent="-228600" fontAlgn="auto">
              <a:lnSpc>
                <a:spcPct val="120000"/>
              </a:lnSpc>
              <a:spcBef>
                <a:spcPts val="0"/>
              </a:spcBef>
              <a:spcAft>
                <a:spcPts val="600"/>
              </a:spcAft>
              <a:buFont typeface="Arial" panose="020B0604020202020204" pitchFamily="34" charset="0"/>
              <a:buChar char="●"/>
              <a:tabLst>
                <a:tab pos="1609725" algn="l"/>
              </a:tabLst>
              <a:defRPr kumimoji="0" sz="1600" b="0" i="0" u="none" strike="noStrike" cap="none" spc="150" normalizeH="0" baseline="0">
                <a:solidFill>
                  <a:schemeClr val="tx1">
                    <a:lumMod val="65000"/>
                    <a:lumOff val="35000"/>
                  </a:schemeClr>
                </a:solidFill>
                <a:uFillTx/>
                <a:latin typeface="+mn-ea"/>
                <a:ea typeface="+mn-ea"/>
              </a:defRPr>
            </a:lvl2pPr>
            <a:lvl3pPr marL="1143000" marR="0" lvl="2" indent="-228600" fontAlgn="auto">
              <a:lnSpc>
                <a:spcPct val="120000"/>
              </a:lnSpc>
              <a:spcBef>
                <a:spcPts val="0"/>
              </a:spcBef>
              <a:spcAft>
                <a:spcPts val="600"/>
              </a:spcAft>
              <a:buFont typeface="Arial" panose="020B0604020202020204" pitchFamily="34" charset="0"/>
              <a:buChar char="●"/>
              <a:defRPr kumimoji="0" sz="1600" b="0" i="0" u="none" strike="noStrike" cap="none" spc="150" normalizeH="0" baseline="0">
                <a:solidFill>
                  <a:schemeClr val="tx1">
                    <a:lumMod val="65000"/>
                    <a:lumOff val="35000"/>
                  </a:schemeClr>
                </a:solidFill>
                <a:uFillTx/>
                <a:latin typeface="+mn-ea"/>
                <a:ea typeface="+mn-ea"/>
              </a:defRPr>
            </a:lvl3pPr>
            <a:lvl4pPr marL="1600200" marR="0" lvl="3" indent="-228600" fontAlgn="auto">
              <a:lnSpc>
                <a:spcPct val="120000"/>
              </a:lnSpc>
              <a:spcBef>
                <a:spcPts val="0"/>
              </a:spcBef>
              <a:spcAft>
                <a:spcPts val="300"/>
              </a:spcAft>
              <a:buFont typeface="Wingdings" panose="05000000000000000000" charset="0"/>
              <a:buChar char=""/>
              <a:defRPr kumimoji="0" sz="1400" b="0" i="0" u="none" strike="noStrike" cap="none" spc="150" normalizeH="0" baseline="0">
                <a:solidFill>
                  <a:schemeClr val="tx1">
                    <a:lumMod val="65000"/>
                    <a:lumOff val="35000"/>
                  </a:schemeClr>
                </a:solidFill>
                <a:uFillTx/>
                <a:latin typeface="+mn-ea"/>
                <a:ea typeface="+mn-ea"/>
              </a:defRPr>
            </a:lvl4pPr>
            <a:lvl5pPr marL="2057400" marR="0" lvl="4" indent="-228600" fontAlgn="auto">
              <a:lnSpc>
                <a:spcPct val="120000"/>
              </a:lnSpc>
              <a:spcBef>
                <a:spcPts val="0"/>
              </a:spcBef>
              <a:spcAft>
                <a:spcPts val="300"/>
              </a:spcAft>
              <a:buFont typeface="Arial" panose="020B0604020202020204" pitchFamily="34" charset="0"/>
              <a:buChar char="•"/>
              <a:defRPr kumimoji="0" sz="1400" b="0" i="0" u="none" strike="noStrike" cap="none" spc="150" normalizeH="0" baseline="0">
                <a:solidFill>
                  <a:schemeClr val="tx1">
                    <a:lumMod val="65000"/>
                    <a:lumOff val="35000"/>
                  </a:schemeClr>
                </a:solidFill>
                <a:uFillTx/>
                <a:latin typeface="+mn-ea"/>
                <a:ea typeface="+mn-ea"/>
              </a:defRPr>
            </a:lvl5pPr>
            <a:lvl6pPr indent="0">
              <a:lnSpc>
                <a:spcPct val="90000"/>
              </a:lnSpc>
              <a:spcBef>
                <a:spcPts val="500"/>
              </a:spcBef>
              <a:buFont typeface="Arial" panose="020B0604020202020204" pitchFamily="34" charset="0"/>
              <a:buNone/>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lvl="0"/>
            <a:r>
              <a:rPr>
                <a:sym typeface="+mn-ea"/>
              </a:rPr>
              <a:t>单击此处编辑母版文本样式</a:t>
            </a:r>
            <a:endParaRPr>
              <a:sym typeface="+mn-ea"/>
            </a:endParaRPr>
          </a:p>
          <a:p>
            <a:pPr lvl="1"/>
            <a:r>
              <a:rPr>
                <a:sym typeface="+mn-ea"/>
              </a:rPr>
              <a:t>第二级</a:t>
            </a:r>
            <a:endParaRPr>
              <a:sym typeface="+mn-ea"/>
            </a:endParaRPr>
          </a:p>
          <a:p>
            <a:pPr lvl="2"/>
            <a:r>
              <a:rPr>
                <a:sym typeface="+mn-ea"/>
              </a:rPr>
              <a:t>第三级</a:t>
            </a:r>
            <a:endParaRPr>
              <a:sym typeface="+mn-ea"/>
            </a:endParaRPr>
          </a:p>
          <a:p>
            <a:pPr lvl="3"/>
            <a:r>
              <a:rPr>
                <a:sym typeface="+mn-ea"/>
              </a:rPr>
              <a:t>第四级</a:t>
            </a:r>
            <a:endParaRPr>
              <a:sym typeface="+mn-ea"/>
            </a:endParaRPr>
          </a:p>
          <a:p>
            <a:pPr lvl="4"/>
            <a:r>
              <a:rPr>
                <a:sym typeface="+mn-ea"/>
              </a:rPr>
              <a:t>第五级</a:t>
            </a:r>
            <a:endParaRPr>
              <a:sym typeface="+mn-ea"/>
            </a:endParaRPr>
          </a:p>
        </p:txBody>
      </p:sp>
      <p:sp>
        <p:nvSpPr>
          <p:cNvPr id="14" name="标题"/>
          <p:cNvSpPr txBox="1">
            <a:spLocks noGrp="1"/>
          </p:cNvSpPr>
          <p:nvPr>
            <p:ph type="title" idx="6"/>
            <p:custDataLst>
              <p:tags r:id="rId71"/>
            </p:custDataLst>
          </p:nvPr>
        </p:nvSpPr>
        <p:spPr>
          <a:xfrm>
            <a:off x="6367780" y="1684655"/>
            <a:ext cx="5209540" cy="478155"/>
          </a:xfrm>
          <a:prstGeom prst="rect">
            <a:avLst/>
          </a:prstGeom>
          <a:noFill/>
          <a:ln>
            <a:noFill/>
            <a:prstDash val="sysDash"/>
          </a:ln>
        </p:spPr>
        <p:txBody>
          <a:bodyPr wrap="square" rtlCol="0">
            <a:normAutofit/>
          </a:bodyPr>
          <a:lstStyle>
            <a:lvl1pPr marL="0" marR="0" algn="l" defTabSz="914400" rtl="0" eaLnBrk="1" fontAlgn="auto" latinLnBrk="0" hangingPunct="1">
              <a:lnSpc>
                <a:spcPct val="100000"/>
              </a:lnSpc>
              <a:buClrTx/>
              <a:buSzTx/>
              <a:buFontTx/>
              <a:buNone/>
              <a:defRPr kumimoji="0" lang="zh-CN" altLang="en-US" sz="2000" b="1" i="0" u="none" strike="noStrike" kern="1200" cap="none" spc="0" normalizeH="0" baseline="0" noProof="1" dirty="0">
                <a:solidFill>
                  <a:schemeClr val="tx1">
                    <a:lumMod val="85000"/>
                    <a:lumOff val="15000"/>
                  </a:schemeClr>
                </a:solidFill>
                <a:latin typeface="+mj-ea"/>
                <a:ea typeface="+mj-ea"/>
                <a:cs typeface="微软雅黑" panose="020B0503020204020204" charset="-122"/>
              </a:defRPr>
            </a:lvl1pPr>
          </a:lstStyle>
          <a:p>
            <a:pPr lvl="0"/>
            <a:r>
              <a:rPr>
                <a:sym typeface="+mn-ea"/>
              </a:rPr>
              <a:t>单击此处编辑母版标题样式</a:t>
            </a:r>
            <a:endParaRPr>
              <a:sym typeface="+mn-ea"/>
            </a:endParaRPr>
          </a:p>
        </p:txBody>
      </p:sp>
      <p:sp>
        <p:nvSpPr>
          <p:cNvPr id="13" name="正文"/>
          <p:cNvSpPr txBox="1">
            <a:spLocks noGrp="1"/>
          </p:cNvSpPr>
          <p:nvPr>
            <p:ph idx="5"/>
            <p:custDataLst>
              <p:tags r:id="rId72"/>
            </p:custDataLst>
          </p:nvPr>
        </p:nvSpPr>
        <p:spPr>
          <a:xfrm>
            <a:off x="880745" y="2159635"/>
            <a:ext cx="5209540" cy="4090035"/>
          </a:xfrm>
          <a:prstGeom prst="rect">
            <a:avLst/>
          </a:prstGeom>
          <a:ln>
            <a:noFill/>
            <a:prstDash val="sysDash"/>
          </a:ln>
        </p:spPr>
        <p:txBody>
          <a:bodyPr vert="horz" lIns="90000" tIns="46800" rIns="90000" bIns="46800" rtlCol="0">
            <a:normAutofit/>
          </a:bodyPr>
          <a:lstStyle>
            <a:lvl1pPr marL="228600" marR="0" lvl="0" indent="-228600" algn="l" defTabSz="914400" rtl="0" eaLnBrk="1" fontAlgn="auto" latinLnBrk="0" hangingPunct="1">
              <a:lnSpc>
                <a:spcPct val="130000"/>
              </a:lnSpc>
              <a:spcBef>
                <a:spcPts val="0"/>
              </a:spcBef>
              <a:spcAft>
                <a:spcPts val="1000"/>
              </a:spcAft>
              <a:buClrTx/>
              <a:buSzTx/>
              <a:buFont typeface="Arial" panose="020B0604020202020204" pitchFamily="34" charset="0"/>
              <a:buChar char="●"/>
              <a:defRPr kumimoji="0" lang="zh-CN" altLang="en-US" sz="1800" b="0" i="0" u="none" strike="noStrike" kern="1200" cap="none" spc="150" normalizeH="0" baseline="0" noProof="1" dirty="0">
                <a:ln>
                  <a:noFill/>
                  <a:prstDash val="sysDot"/>
                </a:ln>
                <a:solidFill>
                  <a:schemeClr val="tx1">
                    <a:lumMod val="75000"/>
                    <a:lumOff val="25000"/>
                  </a:schemeClr>
                </a:solidFill>
                <a:uFillTx/>
                <a:latin typeface="+mn-ea"/>
                <a:ea typeface="+mn-ea"/>
                <a:cs typeface="微软雅黑" panose="020B0503020204020204" charset="-122"/>
                <a:sym typeface="+mn-ea"/>
              </a:defRPr>
            </a:lvl1pPr>
            <a:lvl2pPr marL="685800" marR="0" lvl="1" indent="-228600" fontAlgn="auto">
              <a:lnSpc>
                <a:spcPct val="120000"/>
              </a:lnSpc>
              <a:spcBef>
                <a:spcPts val="0"/>
              </a:spcBef>
              <a:spcAft>
                <a:spcPts val="600"/>
              </a:spcAft>
              <a:buFont typeface="Arial" panose="020B0604020202020204" pitchFamily="34" charset="0"/>
              <a:buChar char="●"/>
              <a:tabLst>
                <a:tab pos="1609725" algn="l"/>
              </a:tabLst>
              <a:defRPr kumimoji="0" sz="1600" b="0" i="0" u="none" strike="noStrike" cap="none" spc="150" normalizeH="0" baseline="0">
                <a:solidFill>
                  <a:schemeClr val="tx1">
                    <a:lumMod val="65000"/>
                    <a:lumOff val="35000"/>
                  </a:schemeClr>
                </a:solidFill>
                <a:uFillTx/>
                <a:latin typeface="+mn-ea"/>
                <a:ea typeface="+mn-ea"/>
              </a:defRPr>
            </a:lvl2pPr>
            <a:lvl3pPr marL="1143000" marR="0" lvl="2" indent="-228600" fontAlgn="auto">
              <a:lnSpc>
                <a:spcPct val="120000"/>
              </a:lnSpc>
              <a:spcBef>
                <a:spcPts val="0"/>
              </a:spcBef>
              <a:spcAft>
                <a:spcPts val="600"/>
              </a:spcAft>
              <a:buFont typeface="Arial" panose="020B0604020202020204" pitchFamily="34" charset="0"/>
              <a:buChar char="●"/>
              <a:defRPr kumimoji="0" sz="1600" b="0" i="0" u="none" strike="noStrike" cap="none" spc="150" normalizeH="0" baseline="0">
                <a:solidFill>
                  <a:schemeClr val="tx1">
                    <a:lumMod val="65000"/>
                    <a:lumOff val="35000"/>
                  </a:schemeClr>
                </a:solidFill>
                <a:uFillTx/>
                <a:latin typeface="+mn-ea"/>
                <a:ea typeface="+mn-ea"/>
              </a:defRPr>
            </a:lvl3pPr>
            <a:lvl4pPr marL="1600200" marR="0" lvl="3" indent="-228600" fontAlgn="auto">
              <a:lnSpc>
                <a:spcPct val="120000"/>
              </a:lnSpc>
              <a:spcBef>
                <a:spcPts val="0"/>
              </a:spcBef>
              <a:spcAft>
                <a:spcPts val="300"/>
              </a:spcAft>
              <a:buFont typeface="Wingdings" panose="05000000000000000000" charset="0"/>
              <a:buChar char=""/>
              <a:defRPr kumimoji="0" sz="1400" b="0" i="0" u="none" strike="noStrike" cap="none" spc="150" normalizeH="0" baseline="0">
                <a:solidFill>
                  <a:schemeClr val="tx1">
                    <a:lumMod val="65000"/>
                    <a:lumOff val="35000"/>
                  </a:schemeClr>
                </a:solidFill>
                <a:uFillTx/>
                <a:latin typeface="+mn-ea"/>
                <a:ea typeface="+mn-ea"/>
              </a:defRPr>
            </a:lvl4pPr>
            <a:lvl5pPr marL="2057400" marR="0" lvl="4" indent="-228600" fontAlgn="auto">
              <a:lnSpc>
                <a:spcPct val="120000"/>
              </a:lnSpc>
              <a:spcBef>
                <a:spcPts val="0"/>
              </a:spcBef>
              <a:spcAft>
                <a:spcPts val="300"/>
              </a:spcAft>
              <a:buFont typeface="Arial" panose="020B0604020202020204" pitchFamily="34" charset="0"/>
              <a:buChar char="•"/>
              <a:defRPr kumimoji="0" sz="1400" b="0" i="0" u="none" strike="noStrike" cap="none" spc="150" normalizeH="0" baseline="0">
                <a:solidFill>
                  <a:schemeClr val="tx1">
                    <a:lumMod val="65000"/>
                    <a:lumOff val="35000"/>
                  </a:schemeClr>
                </a:solidFill>
                <a:uFillTx/>
                <a:latin typeface="+mn-ea"/>
                <a:ea typeface="+mn-ea"/>
              </a:defRPr>
            </a:lvl5pPr>
            <a:lvl6pPr indent="0">
              <a:lnSpc>
                <a:spcPct val="90000"/>
              </a:lnSpc>
              <a:spcBef>
                <a:spcPts val="500"/>
              </a:spcBef>
              <a:buFont typeface="Arial" panose="020B0604020202020204" pitchFamily="34" charset="0"/>
              <a:buNone/>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lvl="0"/>
            <a:r>
              <a:rPr dirty="0">
                <a:sym typeface="+mn-ea"/>
              </a:rPr>
              <a:t>单击此处编辑母版文本样式</a:t>
            </a:r>
            <a:endParaRPr dirty="0">
              <a:sym typeface="+mn-ea"/>
            </a:endParaRPr>
          </a:p>
          <a:p>
            <a:pPr lvl="1"/>
            <a:r>
              <a:rPr dirty="0" err="1">
                <a:sym typeface="+mn-ea"/>
              </a:rPr>
              <a:t>第二级</a:t>
            </a:r>
            <a:endParaRPr dirty="0">
              <a:sym typeface="+mn-ea"/>
            </a:endParaRPr>
          </a:p>
          <a:p>
            <a:pPr lvl="2"/>
            <a:r>
              <a:rPr dirty="0" err="1">
                <a:sym typeface="+mn-ea"/>
              </a:rPr>
              <a:t>第三级</a:t>
            </a:r>
            <a:endParaRPr dirty="0">
              <a:sym typeface="+mn-ea"/>
            </a:endParaRPr>
          </a:p>
          <a:p>
            <a:pPr lvl="3"/>
            <a:r>
              <a:rPr dirty="0" err="1">
                <a:sym typeface="+mn-ea"/>
              </a:rPr>
              <a:t>第四级</a:t>
            </a:r>
            <a:endParaRPr dirty="0">
              <a:sym typeface="+mn-ea"/>
            </a:endParaRPr>
          </a:p>
          <a:p>
            <a:pPr lvl="4"/>
            <a:r>
              <a:rPr dirty="0" err="1">
                <a:sym typeface="+mn-ea"/>
              </a:rPr>
              <a:t>第五级</a:t>
            </a:r>
            <a:endParaRPr dirty="0">
              <a:sym typeface="+mn-ea"/>
            </a:endParaRPr>
          </a:p>
        </p:txBody>
      </p:sp>
      <p:sp>
        <p:nvSpPr>
          <p:cNvPr id="12" name="标题"/>
          <p:cNvSpPr txBox="1">
            <a:spLocks noGrp="1"/>
          </p:cNvSpPr>
          <p:nvPr>
            <p:ph type="title" idx="4"/>
            <p:custDataLst>
              <p:tags r:id="rId73"/>
            </p:custDataLst>
          </p:nvPr>
        </p:nvSpPr>
        <p:spPr>
          <a:xfrm>
            <a:off x="880745" y="1684655"/>
            <a:ext cx="5209540" cy="478155"/>
          </a:xfrm>
          <a:prstGeom prst="rect">
            <a:avLst/>
          </a:prstGeom>
          <a:noFill/>
          <a:ln>
            <a:noFill/>
            <a:prstDash val="sysDash"/>
          </a:ln>
        </p:spPr>
        <p:txBody>
          <a:bodyPr wrap="square" rtlCol="0">
            <a:normAutofit/>
          </a:bodyPr>
          <a:lstStyle>
            <a:lvl1pPr marL="0" marR="0" algn="l" defTabSz="914400" rtl="0" eaLnBrk="1" fontAlgn="auto" latinLnBrk="0" hangingPunct="1">
              <a:lnSpc>
                <a:spcPct val="100000"/>
              </a:lnSpc>
              <a:buClrTx/>
              <a:buSzTx/>
              <a:buFontTx/>
              <a:buNone/>
              <a:defRPr kumimoji="0" lang="zh-CN" altLang="en-US" sz="2000" b="1" i="0" u="none" strike="noStrike" kern="1200" cap="none" spc="0" normalizeH="0" baseline="0" noProof="1">
                <a:solidFill>
                  <a:schemeClr val="tx1">
                    <a:lumMod val="85000"/>
                    <a:lumOff val="15000"/>
                  </a:schemeClr>
                </a:solidFill>
                <a:latin typeface="+mj-ea"/>
                <a:ea typeface="+mj-ea"/>
                <a:cs typeface="微软雅黑" panose="020B0503020204020204" charset="-122"/>
              </a:defRPr>
            </a:lvl1pPr>
          </a:lstStyle>
          <a:p>
            <a:pPr lvl="0"/>
            <a:r>
              <a:rPr dirty="0">
                <a:sym typeface="+mn-ea"/>
              </a:rPr>
              <a:t>单击此处编辑母版标题样式</a:t>
            </a:r>
            <a:endParaRPr dirty="0">
              <a:sym typeface="+mn-ea"/>
            </a:endParaRPr>
          </a:p>
        </p:txBody>
      </p:sp>
      <p:sp>
        <p:nvSpPr>
          <p:cNvPr id="11" name="同侧圆角矩形 10"/>
          <p:cNvSpPr/>
          <p:nvPr>
            <p:custDataLst>
              <p:tags r:id="rId74"/>
            </p:custDataLst>
          </p:nvPr>
        </p:nvSpPr>
        <p:spPr>
          <a:xfrm rot="5400000">
            <a:off x="2459355" y="-1155065"/>
            <a:ext cx="575310" cy="4396105"/>
          </a:xfrm>
          <a:prstGeom prst="round2SameRect">
            <a:avLst>
              <a:gd name="adj1" fmla="val 10651"/>
              <a:gd name="adj2" fmla="val 0"/>
            </a:avLst>
          </a:prstGeom>
          <a:solidFill>
            <a:schemeClr val="accent1">
              <a:lumMod val="20000"/>
              <a:lumOff val="80000"/>
              <a:alpha val="50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a:cs typeface="微软雅黑" panose="020B0503020204020204" charset="-122"/>
              <a:sym typeface="+mn-ea"/>
            </a:endParaRPr>
          </a:p>
        </p:txBody>
      </p:sp>
      <p:sp>
        <p:nvSpPr>
          <p:cNvPr id="34" name="矩形 33"/>
          <p:cNvSpPr/>
          <p:nvPr>
            <p:custDataLst>
              <p:tags r:id="rId75"/>
            </p:custDataLst>
          </p:nvPr>
        </p:nvSpPr>
        <p:spPr>
          <a:xfrm>
            <a:off x="548640" y="755015"/>
            <a:ext cx="100330" cy="57594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微软雅黑" panose="020B0503020204020204" charset="-122"/>
            </a:endParaRPr>
          </a:p>
        </p:txBody>
      </p:sp>
      <p:sp>
        <p:nvSpPr>
          <p:cNvPr id="10" name="标题"/>
          <p:cNvSpPr txBox="1">
            <a:spLocks noGrp="1"/>
          </p:cNvSpPr>
          <p:nvPr>
            <p:ph type="title" idx="1"/>
            <p:custDataLst>
              <p:tags r:id="rId76"/>
            </p:custDataLst>
          </p:nvPr>
        </p:nvSpPr>
        <p:spPr>
          <a:xfrm>
            <a:off x="798830" y="781685"/>
            <a:ext cx="4346575" cy="538480"/>
          </a:xfrm>
          <a:prstGeom prst="rect">
            <a:avLst/>
          </a:prstGeom>
          <a:noFill/>
          <a:ln>
            <a:noFill/>
            <a:prstDash val="sysDash"/>
          </a:ln>
        </p:spPr>
        <p:txBody>
          <a:bodyPr wrap="square" rtlCol="0" anchor="ctr" anchorCtr="0">
            <a:normAutofit/>
          </a:bodyPr>
          <a:lstStyle>
            <a:lvl1pPr marL="0" marR="0" algn="l" defTabSz="914400" rtl="0" eaLnBrk="1" fontAlgn="auto" latinLnBrk="0" hangingPunct="1">
              <a:lnSpc>
                <a:spcPct val="100000"/>
              </a:lnSpc>
              <a:buClrTx/>
              <a:buSzTx/>
              <a:buFontTx/>
              <a:buNone/>
              <a:defRPr kumimoji="0" lang="zh-CN" altLang="en-US" sz="2400" b="1" i="0" u="none" strike="noStrike" kern="1200" cap="none" spc="300" normalizeH="0" baseline="0" noProof="1" dirty="0">
                <a:ln>
                  <a:noFill/>
                  <a:prstDash val="sysDot"/>
                </a:ln>
                <a:solidFill>
                  <a:schemeClr val="accent1"/>
                </a:solidFill>
                <a:latin typeface="+mj-ea"/>
                <a:ea typeface="+mj-ea"/>
                <a:cs typeface="微软雅黑" panose="020B0503020204020204" charset="-122"/>
              </a:defRPr>
            </a:lvl1pPr>
          </a:lstStyle>
          <a:p>
            <a:pPr lvl="0"/>
            <a:r>
              <a:rPr dirty="0">
                <a:sym typeface="+mn-ea"/>
              </a:rPr>
              <a:t>单击此处编辑母版标题样式</a:t>
            </a:r>
            <a:endParaRPr dirty="0">
              <a:sym typeface="+mn-ea"/>
            </a:endParaRPr>
          </a:p>
        </p:txBody>
      </p:sp>
      <p:sp>
        <p:nvSpPr>
          <p:cNvPr id="7" name="日期占位符 6"/>
          <p:cNvSpPr>
            <a:spLocks noGrp="1"/>
          </p:cNvSpPr>
          <p:nvPr>
            <p:ph type="dt" sz="half" idx="10"/>
            <p:custDataLst>
              <p:tags r:id="rId77"/>
            </p:custDataLst>
          </p:nvPr>
        </p:nvSpPr>
        <p:spPr>
          <a:xfrm>
            <a:off x="612000" y="6314400"/>
            <a:ext cx="2700000" cy="316800"/>
          </a:xfrm>
        </p:spPr>
        <p:txBody>
          <a:body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custDataLst>
              <p:tags r:id="rId78"/>
            </p:custDataLst>
          </p:nvPr>
        </p:nvSpPr>
        <p:spPr>
          <a:xfrm>
            <a:off x="4116000" y="6314400"/>
            <a:ext cx="3960000" cy="316800"/>
          </a:xfrm>
        </p:spPr>
        <p:txBody>
          <a:bodyPr/>
          <a:lstStyle/>
          <a:p>
            <a:endParaRPr lang="zh-CN" altLang="en-US" dirty="0"/>
          </a:p>
        </p:txBody>
      </p:sp>
      <p:sp>
        <p:nvSpPr>
          <p:cNvPr id="9" name="灯片编号占位符 8"/>
          <p:cNvSpPr>
            <a:spLocks noGrp="1"/>
          </p:cNvSpPr>
          <p:nvPr>
            <p:ph type="sldNum" sz="quarter" idx="12"/>
            <p:custDataLst>
              <p:tags r:id="rId79"/>
            </p:custDataLst>
          </p:nvPr>
        </p:nvSpPr>
        <p:spPr>
          <a:xfrm>
            <a:off x="8877600" y="6314400"/>
            <a:ext cx="2700000" cy="316800"/>
          </a:xfrm>
        </p:spPr>
        <p:txBody>
          <a:bodyPr/>
          <a:lstStyle/>
          <a:p>
            <a:fld id="{49AE70B2-8BF9-45C0-BB95-33D1B9D3A854}" type="slidenum">
              <a:rPr lang="zh-CN" altLang="en-US" smtClean="0"/>
            </a:fld>
            <a:endParaRPr lang="zh-CN" altLang="en-US" dirty="0"/>
          </a:p>
        </p:txBody>
      </p:sp>
    </p:spTree>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showMasterSp="0">
  <p:cSld name="仅标题">
    <p:spTree>
      <p:nvGrpSpPr>
        <p:cNvPr id="1" name=""/>
        <p:cNvGrpSpPr/>
        <p:nvPr/>
      </p:nvGrpSpPr>
      <p:grpSpPr>
        <a:xfrm>
          <a:off x="0" y="0"/>
          <a:ext cx="0" cy="0"/>
          <a:chOff x="0" y="0"/>
          <a:chExt cx="0" cy="0"/>
        </a:xfrm>
      </p:grpSpPr>
      <p:sp>
        <p:nvSpPr>
          <p:cNvPr id="39" name="矩形 38"/>
          <p:cNvSpPr/>
          <p:nvPr>
            <p:custDataLst>
              <p:tags r:id="rId2"/>
            </p:custDataLst>
          </p:nvPr>
        </p:nvSpPr>
        <p:spPr>
          <a:xfrm>
            <a:off x="-5715" y="0"/>
            <a:ext cx="12190730" cy="6861175"/>
          </a:xfrm>
          <a:prstGeom prst="rect">
            <a:avLst/>
          </a:prstGeom>
          <a:solidFill>
            <a:schemeClr val="accent3">
              <a:lumMod val="20000"/>
              <a:lumOff val="80000"/>
              <a:alpha val="50000"/>
            </a:schemeClr>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normAutofit/>
          </a:bodyPr>
          <a:lstStyle/>
          <a:p>
            <a:pPr algn="ctr"/>
            <a:endParaRPr lang="zh-CN" altLang="en-US">
              <a:solidFill>
                <a:schemeClr val="lt1"/>
              </a:solidFill>
              <a:cs typeface="微软雅黑" panose="020B0503020204020204" charset="-122"/>
            </a:endParaRPr>
          </a:p>
        </p:txBody>
      </p:sp>
      <p:sp>
        <p:nvSpPr>
          <p:cNvPr id="55" name="任意多边形: 形状 2"/>
          <p:cNvSpPr/>
          <p:nvPr>
            <p:custDataLst>
              <p:tags r:id="rId3"/>
            </p:custDataLst>
          </p:nvPr>
        </p:nvSpPr>
        <p:spPr>
          <a:xfrm>
            <a:off x="18732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56" name="任意多边形: 形状 3"/>
          <p:cNvSpPr/>
          <p:nvPr>
            <p:custDataLst>
              <p:tags r:id="rId4"/>
            </p:custDataLst>
          </p:nvPr>
        </p:nvSpPr>
        <p:spPr>
          <a:xfrm>
            <a:off x="49022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57" name="任意多边形: 形状 4"/>
          <p:cNvSpPr/>
          <p:nvPr>
            <p:custDataLst>
              <p:tags r:id="rId5"/>
            </p:custDataLst>
          </p:nvPr>
        </p:nvSpPr>
        <p:spPr>
          <a:xfrm>
            <a:off x="79248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58" name="任意多边形: 形状 5"/>
          <p:cNvSpPr/>
          <p:nvPr>
            <p:custDataLst>
              <p:tags r:id="rId6"/>
            </p:custDataLst>
          </p:nvPr>
        </p:nvSpPr>
        <p:spPr>
          <a:xfrm>
            <a:off x="109537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59" name="任意多边形: 形状 6"/>
          <p:cNvSpPr/>
          <p:nvPr>
            <p:custDataLst>
              <p:tags r:id="rId7"/>
            </p:custDataLst>
          </p:nvPr>
        </p:nvSpPr>
        <p:spPr>
          <a:xfrm>
            <a:off x="139763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60" name="任意多边形: 形状 7"/>
          <p:cNvSpPr/>
          <p:nvPr>
            <p:custDataLst>
              <p:tags r:id="rId8"/>
            </p:custDataLst>
          </p:nvPr>
        </p:nvSpPr>
        <p:spPr>
          <a:xfrm>
            <a:off x="170053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61" name="任意多边形: 形状 8"/>
          <p:cNvSpPr/>
          <p:nvPr>
            <p:custDataLst>
              <p:tags r:id="rId9"/>
            </p:custDataLst>
          </p:nvPr>
        </p:nvSpPr>
        <p:spPr>
          <a:xfrm>
            <a:off x="200342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62" name="任意多边形: 形状 9"/>
          <p:cNvSpPr/>
          <p:nvPr>
            <p:custDataLst>
              <p:tags r:id="rId10"/>
            </p:custDataLst>
          </p:nvPr>
        </p:nvSpPr>
        <p:spPr>
          <a:xfrm>
            <a:off x="230568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63" name="任意多边形: 形状 10"/>
          <p:cNvSpPr/>
          <p:nvPr>
            <p:custDataLst>
              <p:tags r:id="rId11"/>
            </p:custDataLst>
          </p:nvPr>
        </p:nvSpPr>
        <p:spPr>
          <a:xfrm>
            <a:off x="260858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64" name="任意多边形: 形状 11"/>
          <p:cNvSpPr/>
          <p:nvPr>
            <p:custDataLst>
              <p:tags r:id="rId12"/>
            </p:custDataLst>
          </p:nvPr>
        </p:nvSpPr>
        <p:spPr>
          <a:xfrm>
            <a:off x="291084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65" name="任意多边形: 形状 12"/>
          <p:cNvSpPr/>
          <p:nvPr>
            <p:custDataLst>
              <p:tags r:id="rId13"/>
            </p:custDataLst>
          </p:nvPr>
        </p:nvSpPr>
        <p:spPr>
          <a:xfrm>
            <a:off x="321373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66" name="任意多边形: 形状 13"/>
          <p:cNvSpPr/>
          <p:nvPr>
            <p:custDataLst>
              <p:tags r:id="rId14"/>
            </p:custDataLst>
          </p:nvPr>
        </p:nvSpPr>
        <p:spPr>
          <a:xfrm>
            <a:off x="351663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67" name="任意多边形: 形状 14"/>
          <p:cNvSpPr/>
          <p:nvPr>
            <p:custDataLst>
              <p:tags r:id="rId15"/>
            </p:custDataLst>
          </p:nvPr>
        </p:nvSpPr>
        <p:spPr>
          <a:xfrm>
            <a:off x="381889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68" name="任意多边形: 形状 15"/>
          <p:cNvSpPr/>
          <p:nvPr>
            <p:custDataLst>
              <p:tags r:id="rId16"/>
            </p:custDataLst>
          </p:nvPr>
        </p:nvSpPr>
        <p:spPr>
          <a:xfrm>
            <a:off x="412178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69" name="任意多边形: 形状 16"/>
          <p:cNvSpPr/>
          <p:nvPr>
            <p:custDataLst>
              <p:tags r:id="rId17"/>
            </p:custDataLst>
          </p:nvPr>
        </p:nvSpPr>
        <p:spPr>
          <a:xfrm>
            <a:off x="442404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70" name="任意多边形: 形状 17"/>
          <p:cNvSpPr/>
          <p:nvPr>
            <p:custDataLst>
              <p:tags r:id="rId18"/>
            </p:custDataLst>
          </p:nvPr>
        </p:nvSpPr>
        <p:spPr>
          <a:xfrm>
            <a:off x="472694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71" name="任意多边形: 形状 18"/>
          <p:cNvSpPr/>
          <p:nvPr>
            <p:custDataLst>
              <p:tags r:id="rId19"/>
            </p:custDataLst>
          </p:nvPr>
        </p:nvSpPr>
        <p:spPr>
          <a:xfrm>
            <a:off x="502983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72" name="任意多边形: 形状 19"/>
          <p:cNvSpPr/>
          <p:nvPr>
            <p:custDataLst>
              <p:tags r:id="rId20"/>
            </p:custDataLst>
          </p:nvPr>
        </p:nvSpPr>
        <p:spPr>
          <a:xfrm>
            <a:off x="533209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73" name="任意多边形: 形状 20"/>
          <p:cNvSpPr/>
          <p:nvPr>
            <p:custDataLst>
              <p:tags r:id="rId21"/>
            </p:custDataLst>
          </p:nvPr>
        </p:nvSpPr>
        <p:spPr>
          <a:xfrm>
            <a:off x="563499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74" name="任意多边形: 形状 21"/>
          <p:cNvSpPr/>
          <p:nvPr>
            <p:custDataLst>
              <p:tags r:id="rId22"/>
            </p:custDataLst>
          </p:nvPr>
        </p:nvSpPr>
        <p:spPr>
          <a:xfrm>
            <a:off x="593788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75" name="任意多边形: 形状 22"/>
          <p:cNvSpPr/>
          <p:nvPr>
            <p:custDataLst>
              <p:tags r:id="rId23"/>
            </p:custDataLst>
          </p:nvPr>
        </p:nvSpPr>
        <p:spPr>
          <a:xfrm>
            <a:off x="624014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77" name="任意多边形: 形状 23"/>
          <p:cNvSpPr/>
          <p:nvPr>
            <p:custDataLst>
              <p:tags r:id="rId24"/>
            </p:custDataLst>
          </p:nvPr>
        </p:nvSpPr>
        <p:spPr>
          <a:xfrm>
            <a:off x="654304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87" name="任意多边形: 形状 24"/>
          <p:cNvSpPr/>
          <p:nvPr>
            <p:custDataLst>
              <p:tags r:id="rId25"/>
            </p:custDataLst>
          </p:nvPr>
        </p:nvSpPr>
        <p:spPr>
          <a:xfrm>
            <a:off x="684530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88" name="任意多边形: 形状 25"/>
          <p:cNvSpPr/>
          <p:nvPr>
            <p:custDataLst>
              <p:tags r:id="rId26"/>
            </p:custDataLst>
          </p:nvPr>
        </p:nvSpPr>
        <p:spPr>
          <a:xfrm>
            <a:off x="714819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00" name="任意多边形: 形状 26"/>
          <p:cNvSpPr/>
          <p:nvPr>
            <p:custDataLst>
              <p:tags r:id="rId27"/>
            </p:custDataLst>
          </p:nvPr>
        </p:nvSpPr>
        <p:spPr>
          <a:xfrm>
            <a:off x="745109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01" name="任意多边形: 形状 27"/>
          <p:cNvSpPr/>
          <p:nvPr>
            <p:custDataLst>
              <p:tags r:id="rId28"/>
            </p:custDataLst>
          </p:nvPr>
        </p:nvSpPr>
        <p:spPr>
          <a:xfrm>
            <a:off x="775335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03" name="任意多边形: 形状 28"/>
          <p:cNvSpPr/>
          <p:nvPr>
            <p:custDataLst>
              <p:tags r:id="rId29"/>
            </p:custDataLst>
          </p:nvPr>
        </p:nvSpPr>
        <p:spPr>
          <a:xfrm>
            <a:off x="805878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04" name="任意多边形: 形状 29"/>
          <p:cNvSpPr/>
          <p:nvPr>
            <p:custDataLst>
              <p:tags r:id="rId30"/>
            </p:custDataLst>
          </p:nvPr>
        </p:nvSpPr>
        <p:spPr>
          <a:xfrm>
            <a:off x="836104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05" name="任意多边形: 形状 30"/>
          <p:cNvSpPr/>
          <p:nvPr>
            <p:custDataLst>
              <p:tags r:id="rId31"/>
            </p:custDataLst>
          </p:nvPr>
        </p:nvSpPr>
        <p:spPr>
          <a:xfrm>
            <a:off x="866394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06" name="任意多边形: 形状 31"/>
          <p:cNvSpPr/>
          <p:nvPr>
            <p:custDataLst>
              <p:tags r:id="rId32"/>
            </p:custDataLst>
          </p:nvPr>
        </p:nvSpPr>
        <p:spPr>
          <a:xfrm>
            <a:off x="896683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07" name="任意多边形: 形状 32"/>
          <p:cNvSpPr/>
          <p:nvPr>
            <p:custDataLst>
              <p:tags r:id="rId33"/>
            </p:custDataLst>
          </p:nvPr>
        </p:nvSpPr>
        <p:spPr>
          <a:xfrm>
            <a:off x="926909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08" name="任意多边形: 形状 33"/>
          <p:cNvSpPr/>
          <p:nvPr>
            <p:custDataLst>
              <p:tags r:id="rId34"/>
            </p:custDataLst>
          </p:nvPr>
        </p:nvSpPr>
        <p:spPr>
          <a:xfrm>
            <a:off x="957199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09" name="任意多边形: 形状 34"/>
          <p:cNvSpPr/>
          <p:nvPr>
            <p:custDataLst>
              <p:tags r:id="rId35"/>
            </p:custDataLst>
          </p:nvPr>
        </p:nvSpPr>
        <p:spPr>
          <a:xfrm>
            <a:off x="987425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10" name="任意多边形: 形状 35"/>
          <p:cNvSpPr/>
          <p:nvPr>
            <p:custDataLst>
              <p:tags r:id="rId36"/>
            </p:custDataLst>
          </p:nvPr>
        </p:nvSpPr>
        <p:spPr>
          <a:xfrm>
            <a:off x="1017714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11" name="任意多边形: 形状 36"/>
          <p:cNvSpPr/>
          <p:nvPr>
            <p:custDataLst>
              <p:tags r:id="rId37"/>
            </p:custDataLst>
          </p:nvPr>
        </p:nvSpPr>
        <p:spPr>
          <a:xfrm>
            <a:off x="1048004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12" name="任意多边形: 形状 37"/>
          <p:cNvSpPr/>
          <p:nvPr>
            <p:custDataLst>
              <p:tags r:id="rId38"/>
            </p:custDataLst>
          </p:nvPr>
        </p:nvSpPr>
        <p:spPr>
          <a:xfrm>
            <a:off x="1078230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13" name="任意多边形: 形状 38"/>
          <p:cNvSpPr/>
          <p:nvPr>
            <p:custDataLst>
              <p:tags r:id="rId39"/>
            </p:custDataLst>
          </p:nvPr>
        </p:nvSpPr>
        <p:spPr>
          <a:xfrm>
            <a:off x="1108519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14" name="任意多边形: 形状 39"/>
          <p:cNvSpPr/>
          <p:nvPr>
            <p:custDataLst>
              <p:tags r:id="rId40"/>
            </p:custDataLst>
          </p:nvPr>
        </p:nvSpPr>
        <p:spPr>
          <a:xfrm>
            <a:off x="1138809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15" name="任意多边形: 形状 40"/>
          <p:cNvSpPr/>
          <p:nvPr>
            <p:custDataLst>
              <p:tags r:id="rId41"/>
            </p:custDataLst>
          </p:nvPr>
        </p:nvSpPr>
        <p:spPr>
          <a:xfrm>
            <a:off x="1168781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16" name="任意多边形: 形状 41"/>
          <p:cNvSpPr/>
          <p:nvPr>
            <p:custDataLst>
              <p:tags r:id="rId42"/>
            </p:custDataLst>
          </p:nvPr>
        </p:nvSpPr>
        <p:spPr>
          <a:xfrm>
            <a:off x="1199070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pic>
        <p:nvPicPr>
          <p:cNvPr id="120" name="图片 119" descr="资源 2@4x-8"/>
          <p:cNvPicPr>
            <a:picLocks noChangeAspect="1"/>
          </p:cNvPicPr>
          <p:nvPr>
            <p:custDataLst>
              <p:tags r:id="rId43"/>
            </p:custDataLst>
          </p:nvPr>
        </p:nvPicPr>
        <p:blipFill>
          <a:blip r:embed="rId44"/>
          <a:stretch>
            <a:fillRect/>
          </a:stretch>
        </p:blipFill>
        <p:spPr>
          <a:xfrm>
            <a:off x="4080510" y="0"/>
            <a:ext cx="1064260" cy="1348105"/>
          </a:xfrm>
          <a:prstGeom prst="rect">
            <a:avLst/>
          </a:prstGeom>
        </p:spPr>
      </p:pic>
      <p:pic>
        <p:nvPicPr>
          <p:cNvPr id="121" name="图片 120" descr="资源 3@4x-8"/>
          <p:cNvPicPr>
            <a:picLocks noChangeAspect="1"/>
          </p:cNvPicPr>
          <p:nvPr>
            <p:custDataLst>
              <p:tags r:id="rId45"/>
            </p:custDataLst>
          </p:nvPr>
        </p:nvPicPr>
        <p:blipFill>
          <a:blip r:embed="rId46"/>
          <a:stretch>
            <a:fillRect/>
          </a:stretch>
        </p:blipFill>
        <p:spPr>
          <a:xfrm>
            <a:off x="7215505" y="0"/>
            <a:ext cx="4989830" cy="2374900"/>
          </a:xfrm>
          <a:prstGeom prst="rect">
            <a:avLst/>
          </a:prstGeom>
        </p:spPr>
      </p:pic>
      <p:pic>
        <p:nvPicPr>
          <p:cNvPr id="122" name="图片 121" descr="资源 4@4x-8"/>
          <p:cNvPicPr>
            <a:picLocks noChangeAspect="1"/>
          </p:cNvPicPr>
          <p:nvPr>
            <p:custDataLst>
              <p:tags r:id="rId47"/>
            </p:custDataLst>
          </p:nvPr>
        </p:nvPicPr>
        <p:blipFill>
          <a:blip r:embed="rId48"/>
          <a:stretch>
            <a:fillRect/>
          </a:stretch>
        </p:blipFill>
        <p:spPr>
          <a:xfrm>
            <a:off x="1905" y="-9525"/>
            <a:ext cx="3096260" cy="2460625"/>
          </a:xfrm>
          <a:prstGeom prst="rect">
            <a:avLst/>
          </a:prstGeom>
        </p:spPr>
      </p:pic>
      <p:pic>
        <p:nvPicPr>
          <p:cNvPr id="123" name="图片 122" descr="资源 5@4x-8"/>
          <p:cNvPicPr>
            <a:picLocks noChangeAspect="1"/>
          </p:cNvPicPr>
          <p:nvPr>
            <p:custDataLst>
              <p:tags r:id="rId49"/>
            </p:custDataLst>
          </p:nvPr>
        </p:nvPicPr>
        <p:blipFill>
          <a:blip r:embed="rId50"/>
          <a:stretch>
            <a:fillRect/>
          </a:stretch>
        </p:blipFill>
        <p:spPr>
          <a:xfrm>
            <a:off x="5688965" y="142240"/>
            <a:ext cx="1162685" cy="2600960"/>
          </a:xfrm>
          <a:prstGeom prst="rect">
            <a:avLst/>
          </a:prstGeom>
        </p:spPr>
      </p:pic>
      <p:pic>
        <p:nvPicPr>
          <p:cNvPr id="124" name="图片 123" descr="资源 6@4x-8"/>
          <p:cNvPicPr>
            <a:picLocks noChangeAspect="1"/>
          </p:cNvPicPr>
          <p:nvPr>
            <p:custDataLst>
              <p:tags r:id="rId51"/>
            </p:custDataLst>
          </p:nvPr>
        </p:nvPicPr>
        <p:blipFill>
          <a:blip r:embed="rId52"/>
          <a:stretch>
            <a:fillRect/>
          </a:stretch>
        </p:blipFill>
        <p:spPr>
          <a:xfrm>
            <a:off x="7169150" y="55880"/>
            <a:ext cx="1387475" cy="2757170"/>
          </a:xfrm>
          <a:prstGeom prst="rect">
            <a:avLst/>
          </a:prstGeom>
        </p:spPr>
      </p:pic>
      <p:pic>
        <p:nvPicPr>
          <p:cNvPr id="125" name="图片 124" descr="资源 7@4x-8"/>
          <p:cNvPicPr>
            <a:picLocks noChangeAspect="1"/>
          </p:cNvPicPr>
          <p:nvPr>
            <p:custDataLst>
              <p:tags r:id="rId53"/>
            </p:custDataLst>
          </p:nvPr>
        </p:nvPicPr>
        <p:blipFill>
          <a:blip r:embed="rId54"/>
          <a:srcRect l="48995" b="-6400"/>
          <a:stretch>
            <a:fillRect/>
          </a:stretch>
        </p:blipFill>
        <p:spPr>
          <a:xfrm>
            <a:off x="-5715" y="2753360"/>
            <a:ext cx="886460" cy="675640"/>
          </a:xfrm>
          <a:prstGeom prst="rect">
            <a:avLst/>
          </a:prstGeom>
        </p:spPr>
      </p:pic>
      <p:sp>
        <p:nvSpPr>
          <p:cNvPr id="126" name="圆角矩形 125"/>
          <p:cNvSpPr/>
          <p:nvPr>
            <p:custDataLst>
              <p:tags r:id="rId55"/>
            </p:custDataLst>
          </p:nvPr>
        </p:nvSpPr>
        <p:spPr>
          <a:xfrm>
            <a:off x="316230" y="344170"/>
            <a:ext cx="11481435" cy="6159500"/>
          </a:xfrm>
          <a:prstGeom prst="roundRect">
            <a:avLst>
              <a:gd name="adj" fmla="val 5462"/>
            </a:avLst>
          </a:prstGeom>
          <a:solidFill>
            <a:schemeClr val="bg1"/>
          </a:solidFill>
          <a:ln>
            <a:noFill/>
          </a:ln>
          <a:effectLst>
            <a:outerShdw blurRad="254000" algn="ctr" rotWithShape="0">
              <a:schemeClr val="accent2">
                <a:lumMod val="75000"/>
                <a:alpha val="10000"/>
              </a:schemeClr>
            </a:outerShdw>
          </a:effectLst>
        </p:spPr>
        <p:style>
          <a:lnRef idx="2">
            <a:schemeClr val="accent1">
              <a:lumMod val="75000"/>
            </a:schemeClr>
          </a:lnRef>
          <a:fillRef idx="1">
            <a:schemeClr val="accent1"/>
          </a:fillRef>
          <a:effectRef idx="0">
            <a:srgbClr val="FFFFFF"/>
          </a:effectRef>
          <a:fontRef idx="minor">
            <a:schemeClr val="lt1"/>
          </a:fontRef>
        </p:style>
        <p:txBody>
          <a:bodyPr rtlCol="0" anchor="ctr">
            <a:normAutofit/>
          </a:bodyPr>
          <a:lstStyle/>
          <a:p>
            <a:pPr algn="ctr"/>
            <a:endParaRPr lang="zh-CN" altLang="en-US">
              <a:cs typeface="微软雅黑" panose="020B0503020204020204" charset="-122"/>
            </a:endParaRPr>
          </a:p>
        </p:txBody>
      </p:sp>
      <p:sp>
        <p:nvSpPr>
          <p:cNvPr id="128" name="任意多边形: 形状 23"/>
          <p:cNvSpPr/>
          <p:nvPr>
            <p:custDataLst>
              <p:tags r:id="rId56"/>
            </p:custDataLst>
          </p:nvPr>
        </p:nvSpPr>
        <p:spPr>
          <a:xfrm>
            <a:off x="669290" y="6603365"/>
            <a:ext cx="929005" cy="53340"/>
          </a:xfrm>
          <a:custGeom>
            <a:avLst/>
            <a:gdLst>
              <a:gd name="connsiteX0" fmla="*/ 1243940 w 1280540"/>
              <a:gd name="connsiteY0" fmla="*/ 73274 h 73837"/>
              <a:gd name="connsiteX1" fmla="*/ 36602 w 1280540"/>
              <a:gd name="connsiteY1" fmla="*/ 73274 h 73837"/>
              <a:gd name="connsiteX2" fmla="*/ 0 w 1280540"/>
              <a:gd name="connsiteY2" fmla="*/ 36355 h 73837"/>
              <a:gd name="connsiteX3" fmla="*/ 0 w 1280540"/>
              <a:gd name="connsiteY3" fmla="*/ 36355 h 73837"/>
              <a:gd name="connsiteX4" fmla="*/ 36602 w 1280540"/>
              <a:gd name="connsiteY4" fmla="*/ -563 h 73837"/>
              <a:gd name="connsiteX5" fmla="*/ 1243940 w 1280540"/>
              <a:gd name="connsiteY5" fmla="*/ -563 h 73837"/>
              <a:gd name="connsiteX6" fmla="*/ 1280541 w 1280540"/>
              <a:gd name="connsiteY6" fmla="*/ 36355 h 73837"/>
              <a:gd name="connsiteX7" fmla="*/ 1280541 w 1280540"/>
              <a:gd name="connsiteY7" fmla="*/ 36355 h 73837"/>
              <a:gd name="connsiteX8" fmla="*/ 1243940 w 1280540"/>
              <a:gd name="connsiteY8" fmla="*/ 73274 h 738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80540" h="73837">
                <a:moveTo>
                  <a:pt x="1243940" y="73274"/>
                </a:moveTo>
                <a:lnTo>
                  <a:pt x="36602" y="73274"/>
                </a:lnTo>
                <a:cubicBezTo>
                  <a:pt x="16335" y="73084"/>
                  <a:pt x="0" y="56591"/>
                  <a:pt x="0" y="36355"/>
                </a:cubicBezTo>
                <a:lnTo>
                  <a:pt x="0" y="36355"/>
                </a:lnTo>
                <a:cubicBezTo>
                  <a:pt x="0" y="16120"/>
                  <a:pt x="16335" y="-373"/>
                  <a:pt x="36602" y="-563"/>
                </a:cubicBezTo>
                <a:lnTo>
                  <a:pt x="1243940" y="-563"/>
                </a:lnTo>
                <a:cubicBezTo>
                  <a:pt x="1264219" y="-436"/>
                  <a:pt x="1280579" y="16057"/>
                  <a:pt x="1280541" y="36355"/>
                </a:cubicBezTo>
                <a:lnTo>
                  <a:pt x="1280541" y="36355"/>
                </a:lnTo>
                <a:cubicBezTo>
                  <a:pt x="1280579" y="56655"/>
                  <a:pt x="1264219" y="73147"/>
                  <a:pt x="1243940" y="73274"/>
                </a:cubicBezTo>
                <a:close/>
              </a:path>
            </a:pathLst>
          </a:custGeom>
          <a:gradFill>
            <a:gsLst>
              <a:gs pos="0">
                <a:schemeClr val="accent2"/>
              </a:gs>
              <a:gs pos="45000">
                <a:schemeClr val="accent3"/>
              </a:gs>
              <a:gs pos="100000">
                <a:schemeClr val="accent3">
                  <a:lumMod val="60000"/>
                  <a:lumOff val="40000"/>
                </a:schemeClr>
              </a:gs>
            </a:gsLst>
            <a:lin ang="5400000" scaled="1"/>
          </a:gradFill>
          <a:ln w="6343" cap="flat">
            <a:noFill/>
            <a:prstDash val="solid"/>
            <a:miter/>
          </a:ln>
        </p:spPr>
        <p:txBody>
          <a:bodyPr rtlCol="0" anchor="ctr">
            <a:normAutofit fontScale="25000" lnSpcReduction="20000"/>
          </a:bodyPr>
          <a:lstStyle/>
          <a:p>
            <a:endParaRPr lang="zh-CN" altLang="en-US">
              <a:cs typeface="微软雅黑" panose="020B0503020204020204" charset="-122"/>
            </a:endParaRPr>
          </a:p>
        </p:txBody>
      </p:sp>
      <p:sp>
        <p:nvSpPr>
          <p:cNvPr id="129" name="任意多边形: 形状 25"/>
          <p:cNvSpPr/>
          <p:nvPr>
            <p:custDataLst>
              <p:tags r:id="rId57"/>
            </p:custDataLst>
          </p:nvPr>
        </p:nvSpPr>
        <p:spPr>
          <a:xfrm>
            <a:off x="1270" y="5463540"/>
            <a:ext cx="3063875" cy="1396365"/>
          </a:xfrm>
          <a:custGeom>
            <a:avLst/>
            <a:gdLst>
              <a:gd name="connsiteX0" fmla="*/ 3551031 w 4225079"/>
              <a:gd name="connsiteY0" fmla="*/ 1921041 h 1925663"/>
              <a:gd name="connsiteX1" fmla="*/ 4225080 w 4225079"/>
              <a:gd name="connsiteY1" fmla="*/ 1921041 h 1925663"/>
              <a:gd name="connsiteX2" fmla="*/ 4130564 w 4225079"/>
              <a:gd name="connsiteY2" fmla="*/ 1813203 h 1925663"/>
              <a:gd name="connsiteX3" fmla="*/ 3274586 w 4225079"/>
              <a:gd name="connsiteY3" fmla="*/ 1345187 h 1925663"/>
              <a:gd name="connsiteX4" fmla="*/ 2779802 w 4225079"/>
              <a:gd name="connsiteY4" fmla="*/ 1528195 h 1925663"/>
              <a:gd name="connsiteX5" fmla="*/ 2424064 w 4225079"/>
              <a:gd name="connsiteY5" fmla="*/ 1260757 h 1925663"/>
              <a:gd name="connsiteX6" fmla="*/ 2424064 w 4225079"/>
              <a:gd name="connsiteY6" fmla="*/ 1260757 h 1925663"/>
              <a:gd name="connsiteX7" fmla="*/ 1306739 w 4225079"/>
              <a:gd name="connsiteY7" fmla="*/ 1168968 h 1925663"/>
              <a:gd name="connsiteX8" fmla="*/ 1127856 w 4225079"/>
              <a:gd name="connsiteY8" fmla="*/ 883516 h 1925663"/>
              <a:gd name="connsiteX9" fmla="*/ 0 w 4225079"/>
              <a:gd name="connsiteY9" fmla="*/ -563 h 1925663"/>
              <a:gd name="connsiteX10" fmla="*/ 0 w 4225079"/>
              <a:gd name="connsiteY10" fmla="*/ 1921041 h 1925663"/>
              <a:gd name="connsiteX11" fmla="*/ 1505097 w 4225079"/>
              <a:gd name="connsiteY11" fmla="*/ 1921041 h 1925663"/>
              <a:gd name="connsiteX12" fmla="*/ 3551031 w 4225079"/>
              <a:gd name="connsiteY12" fmla="*/ 1921041 h 19256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225079" h="1925663">
                <a:moveTo>
                  <a:pt x="3551031" y="1921041"/>
                </a:moveTo>
                <a:cubicBezTo>
                  <a:pt x="3840671" y="1921041"/>
                  <a:pt x="3967919" y="1926813"/>
                  <a:pt x="4225080" y="1921041"/>
                </a:cubicBezTo>
                <a:cubicBezTo>
                  <a:pt x="4121683" y="1782438"/>
                  <a:pt x="4130564" y="1813203"/>
                  <a:pt x="4130564" y="1813203"/>
                </a:cubicBezTo>
                <a:cubicBezTo>
                  <a:pt x="3896620" y="1584143"/>
                  <a:pt x="3601588" y="1319687"/>
                  <a:pt x="3274586" y="1345187"/>
                </a:cubicBezTo>
                <a:cubicBezTo>
                  <a:pt x="3099382" y="1358889"/>
                  <a:pt x="2954943" y="1555598"/>
                  <a:pt x="2779802" y="1528195"/>
                </a:cubicBezTo>
                <a:cubicBezTo>
                  <a:pt x="2639930" y="1506373"/>
                  <a:pt x="2539641" y="1337893"/>
                  <a:pt x="2424064" y="1260757"/>
                </a:cubicBezTo>
                <a:lnTo>
                  <a:pt x="2424064" y="1260757"/>
                </a:lnTo>
                <a:cubicBezTo>
                  <a:pt x="2045173" y="1007592"/>
                  <a:pt x="1627778" y="1415028"/>
                  <a:pt x="1306739" y="1168968"/>
                </a:cubicBezTo>
                <a:cubicBezTo>
                  <a:pt x="1233283" y="1112702"/>
                  <a:pt x="1171561" y="1022690"/>
                  <a:pt x="1127856" y="883516"/>
                </a:cubicBezTo>
                <a:cubicBezTo>
                  <a:pt x="888773" y="123577"/>
                  <a:pt x="0" y="-563"/>
                  <a:pt x="0" y="-563"/>
                </a:cubicBezTo>
                <a:lnTo>
                  <a:pt x="0" y="1921041"/>
                </a:lnTo>
                <a:lnTo>
                  <a:pt x="1505097" y="1921041"/>
                </a:lnTo>
                <a:cubicBezTo>
                  <a:pt x="2180542" y="1930175"/>
                  <a:pt x="2875587" y="1921041"/>
                  <a:pt x="3551031" y="1921041"/>
                </a:cubicBezTo>
                <a:close/>
              </a:path>
            </a:pathLst>
          </a:custGeom>
          <a:solidFill>
            <a:schemeClr val="accent1"/>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131" name="任意多边形: 形状 26"/>
          <p:cNvSpPr/>
          <p:nvPr>
            <p:custDataLst>
              <p:tags r:id="rId58"/>
            </p:custDataLst>
          </p:nvPr>
        </p:nvSpPr>
        <p:spPr>
          <a:xfrm>
            <a:off x="0" y="6440170"/>
            <a:ext cx="2010410" cy="419735"/>
          </a:xfrm>
          <a:custGeom>
            <a:avLst/>
            <a:gdLst>
              <a:gd name="connsiteX0" fmla="*/ 2772317 w 2772316"/>
              <a:gd name="connsiteY0" fmla="*/ 575036 h 578898"/>
              <a:gd name="connsiteX1" fmla="*/ 2041367 w 2772316"/>
              <a:gd name="connsiteY1" fmla="*/ 232049 h 578898"/>
              <a:gd name="connsiteX2" fmla="*/ 1546583 w 2772316"/>
              <a:gd name="connsiteY2" fmla="*/ 415056 h 578898"/>
              <a:gd name="connsiteX3" fmla="*/ 1190845 w 2772316"/>
              <a:gd name="connsiteY3" fmla="*/ 147619 h 578898"/>
              <a:gd name="connsiteX4" fmla="*/ 1190845 w 2772316"/>
              <a:gd name="connsiteY4" fmla="*/ 147619 h 578898"/>
              <a:gd name="connsiteX5" fmla="*/ 73393 w 2772316"/>
              <a:gd name="connsiteY5" fmla="*/ 55703 h 578898"/>
              <a:gd name="connsiteX6" fmla="*/ 0 w 2772316"/>
              <a:gd name="connsiteY6" fmla="*/ -563 h 578898"/>
              <a:gd name="connsiteX7" fmla="*/ 1840 w 2772316"/>
              <a:gd name="connsiteY7" fmla="*/ 64964 h 578898"/>
              <a:gd name="connsiteX8" fmla="*/ 1840 w 2772316"/>
              <a:gd name="connsiteY8" fmla="*/ 574275 h 578898"/>
              <a:gd name="connsiteX9" fmla="*/ 266423 w 2772316"/>
              <a:gd name="connsiteY9" fmla="*/ 578335 h 578898"/>
              <a:gd name="connsiteX10" fmla="*/ 2208770 w 2772316"/>
              <a:gd name="connsiteY10" fmla="*/ 578335 h 5788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772316" h="578898">
                <a:moveTo>
                  <a:pt x="2772317" y="575036"/>
                </a:moveTo>
                <a:cubicBezTo>
                  <a:pt x="2538436" y="345977"/>
                  <a:pt x="2406112" y="224691"/>
                  <a:pt x="2041367" y="232049"/>
                </a:cubicBezTo>
                <a:cubicBezTo>
                  <a:pt x="1865656" y="235601"/>
                  <a:pt x="1721724" y="442459"/>
                  <a:pt x="1546583" y="415056"/>
                </a:cubicBezTo>
                <a:cubicBezTo>
                  <a:pt x="1407028" y="393235"/>
                  <a:pt x="1306422" y="224754"/>
                  <a:pt x="1190845" y="147619"/>
                </a:cubicBezTo>
                <a:lnTo>
                  <a:pt x="1190845" y="147619"/>
                </a:lnTo>
                <a:cubicBezTo>
                  <a:pt x="811955" y="-105673"/>
                  <a:pt x="394559" y="301509"/>
                  <a:pt x="73393" y="55703"/>
                </a:cubicBezTo>
                <a:cubicBezTo>
                  <a:pt x="0" y="-563"/>
                  <a:pt x="43960" y="41430"/>
                  <a:pt x="0" y="-563"/>
                </a:cubicBezTo>
                <a:lnTo>
                  <a:pt x="1840" y="64964"/>
                </a:lnTo>
                <a:lnTo>
                  <a:pt x="1840" y="574275"/>
                </a:lnTo>
                <a:lnTo>
                  <a:pt x="266423" y="578335"/>
                </a:lnTo>
                <a:cubicBezTo>
                  <a:pt x="945166" y="574275"/>
                  <a:pt x="1533896" y="578335"/>
                  <a:pt x="2208770" y="578335"/>
                </a:cubicBezTo>
              </a:path>
            </a:pathLst>
          </a:custGeom>
          <a:solidFill>
            <a:schemeClr val="accent4"/>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132" name="任意多边形: 形状 27"/>
          <p:cNvSpPr/>
          <p:nvPr>
            <p:custDataLst>
              <p:tags r:id="rId59"/>
            </p:custDataLst>
          </p:nvPr>
        </p:nvSpPr>
        <p:spPr>
          <a:xfrm>
            <a:off x="635" y="5380990"/>
            <a:ext cx="684530" cy="1477010"/>
          </a:xfrm>
          <a:custGeom>
            <a:avLst/>
            <a:gdLst>
              <a:gd name="connsiteX0" fmla="*/ 786179 w 944482"/>
              <a:gd name="connsiteY0" fmla="*/ 1442050 h 2037117"/>
              <a:gd name="connsiteX1" fmla="*/ 788145 w 944482"/>
              <a:gd name="connsiteY1" fmla="*/ 1195546 h 2037117"/>
              <a:gd name="connsiteX2" fmla="*/ 887736 w 944482"/>
              <a:gd name="connsiteY2" fmla="*/ 1067346 h 2037117"/>
              <a:gd name="connsiteX3" fmla="*/ 929222 w 944482"/>
              <a:gd name="connsiteY3" fmla="*/ 761785 h 2037117"/>
              <a:gd name="connsiteX4" fmla="*/ 794298 w 944482"/>
              <a:gd name="connsiteY4" fmla="*/ 456097 h 2037117"/>
              <a:gd name="connsiteX5" fmla="*/ 842381 w 944482"/>
              <a:gd name="connsiteY5" fmla="*/ 265097 h 2037117"/>
              <a:gd name="connsiteX6" fmla="*/ 579511 w 944482"/>
              <a:gd name="connsiteY6" fmla="*/ 514 h 2037117"/>
              <a:gd name="connsiteX7" fmla="*/ 311249 w 944482"/>
              <a:gd name="connsiteY7" fmla="*/ 290534 h 2037117"/>
              <a:gd name="connsiteX8" fmla="*/ 16789 w 944482"/>
              <a:gd name="connsiteY8" fmla="*/ 692325 h 2037117"/>
              <a:gd name="connsiteX9" fmla="*/ 867 w 944482"/>
              <a:gd name="connsiteY9" fmla="*/ 714907 h 2037117"/>
              <a:gd name="connsiteX10" fmla="*/ 867 w 944482"/>
              <a:gd name="connsiteY10" fmla="*/ 739266 h 2037117"/>
              <a:gd name="connsiteX11" fmla="*/ 169 w 944482"/>
              <a:gd name="connsiteY11" fmla="*/ 919482 h 2037117"/>
              <a:gd name="connsiteX12" fmla="*/ 803 w 944482"/>
              <a:gd name="connsiteY12" fmla="*/ 1033980 h 2037117"/>
              <a:gd name="connsiteX13" fmla="*/ 92085 w 944482"/>
              <a:gd name="connsiteY13" fmla="*/ 1407796 h 2037117"/>
              <a:gd name="connsiteX14" fmla="*/ 2516 w 944482"/>
              <a:gd name="connsiteY14" fmla="*/ 1587377 h 2037117"/>
              <a:gd name="connsiteX15" fmla="*/ 867 w 944482"/>
              <a:gd name="connsiteY15" fmla="*/ 1749514 h 2037117"/>
              <a:gd name="connsiteX16" fmla="*/ 1501 w 944482"/>
              <a:gd name="connsiteY16" fmla="*/ 1902453 h 2037117"/>
              <a:gd name="connsiteX17" fmla="*/ 867 w 944482"/>
              <a:gd name="connsiteY17" fmla="*/ 2034903 h 2037117"/>
              <a:gd name="connsiteX18" fmla="*/ 136425 w 944482"/>
              <a:gd name="connsiteY18" fmla="*/ 2034903 h 2037117"/>
              <a:gd name="connsiteX19" fmla="*/ 400564 w 944482"/>
              <a:gd name="connsiteY19" fmla="*/ 2034903 h 2037117"/>
              <a:gd name="connsiteX20" fmla="*/ 656266 w 944482"/>
              <a:gd name="connsiteY20" fmla="*/ 2034903 h 2037117"/>
              <a:gd name="connsiteX21" fmla="*/ 789921 w 944482"/>
              <a:gd name="connsiteY21" fmla="*/ 2034903 h 2037117"/>
              <a:gd name="connsiteX22" fmla="*/ 833817 w 944482"/>
              <a:gd name="connsiteY22" fmla="*/ 2034903 h 2037117"/>
              <a:gd name="connsiteX23" fmla="*/ 856019 w 944482"/>
              <a:gd name="connsiteY23" fmla="*/ 2034903 h 2037117"/>
              <a:gd name="connsiteX24" fmla="*/ 867057 w 944482"/>
              <a:gd name="connsiteY24" fmla="*/ 1657535 h 2037117"/>
              <a:gd name="connsiteX25" fmla="*/ 786179 w 944482"/>
              <a:gd name="connsiteY25" fmla="*/ 1442050 h 20371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944482" h="2037117">
                <a:moveTo>
                  <a:pt x="786179" y="1442050"/>
                </a:moveTo>
                <a:cubicBezTo>
                  <a:pt x="750592" y="1359205"/>
                  <a:pt x="738032" y="1273252"/>
                  <a:pt x="788145" y="1195546"/>
                </a:cubicBezTo>
                <a:cubicBezTo>
                  <a:pt x="817642" y="1149810"/>
                  <a:pt x="857922" y="1112701"/>
                  <a:pt x="887736" y="1067346"/>
                </a:cubicBezTo>
                <a:cubicBezTo>
                  <a:pt x="945144" y="980632"/>
                  <a:pt x="959036" y="864040"/>
                  <a:pt x="929222" y="761785"/>
                </a:cubicBezTo>
                <a:cubicBezTo>
                  <a:pt x="898266" y="655406"/>
                  <a:pt x="794235" y="571483"/>
                  <a:pt x="794298" y="456097"/>
                </a:cubicBezTo>
                <a:cubicBezTo>
                  <a:pt x="794298" y="389618"/>
                  <a:pt x="833183" y="330688"/>
                  <a:pt x="842381" y="265097"/>
                </a:cubicBezTo>
                <a:cubicBezTo>
                  <a:pt x="862617" y="120658"/>
                  <a:pt x="716782" y="-14012"/>
                  <a:pt x="579511" y="514"/>
                </a:cubicBezTo>
                <a:cubicBezTo>
                  <a:pt x="442240" y="15041"/>
                  <a:pt x="335481" y="146920"/>
                  <a:pt x="311249" y="290534"/>
                </a:cubicBezTo>
                <a:cubicBezTo>
                  <a:pt x="272744" y="518896"/>
                  <a:pt x="137313" y="527270"/>
                  <a:pt x="16789" y="692325"/>
                </a:cubicBezTo>
                <a:cubicBezTo>
                  <a:pt x="10944" y="699461"/>
                  <a:pt x="5623" y="707003"/>
                  <a:pt x="867" y="714907"/>
                </a:cubicBezTo>
                <a:cubicBezTo>
                  <a:pt x="867" y="719538"/>
                  <a:pt x="867" y="733937"/>
                  <a:pt x="867" y="739266"/>
                </a:cubicBezTo>
                <a:cubicBezTo>
                  <a:pt x="-148" y="799401"/>
                  <a:pt x="1755" y="854144"/>
                  <a:pt x="169" y="919482"/>
                </a:cubicBezTo>
                <a:cubicBezTo>
                  <a:pt x="-719" y="957542"/>
                  <a:pt x="2262" y="995983"/>
                  <a:pt x="803" y="1033980"/>
                </a:cubicBezTo>
                <a:cubicBezTo>
                  <a:pt x="46793" y="1155836"/>
                  <a:pt x="109148" y="1275409"/>
                  <a:pt x="92085" y="1407796"/>
                </a:cubicBezTo>
                <a:cubicBezTo>
                  <a:pt x="81935" y="1486771"/>
                  <a:pt x="49457" y="1535488"/>
                  <a:pt x="2516" y="1587377"/>
                </a:cubicBezTo>
                <a:cubicBezTo>
                  <a:pt x="1184" y="1639647"/>
                  <a:pt x="867" y="1697308"/>
                  <a:pt x="867" y="1749514"/>
                </a:cubicBezTo>
                <a:cubicBezTo>
                  <a:pt x="867" y="1805907"/>
                  <a:pt x="296" y="1849740"/>
                  <a:pt x="1501" y="1902453"/>
                </a:cubicBezTo>
                <a:cubicBezTo>
                  <a:pt x="2770" y="1959544"/>
                  <a:pt x="232" y="1973626"/>
                  <a:pt x="867" y="2034903"/>
                </a:cubicBezTo>
                <a:cubicBezTo>
                  <a:pt x="60304" y="2034903"/>
                  <a:pt x="82823" y="2036553"/>
                  <a:pt x="136425" y="2034903"/>
                </a:cubicBezTo>
                <a:cubicBezTo>
                  <a:pt x="224662" y="2032176"/>
                  <a:pt x="312391" y="2039725"/>
                  <a:pt x="400564" y="2034903"/>
                </a:cubicBezTo>
                <a:cubicBezTo>
                  <a:pt x="488737" y="2030082"/>
                  <a:pt x="568347" y="2034523"/>
                  <a:pt x="656266" y="2034903"/>
                </a:cubicBezTo>
                <a:cubicBezTo>
                  <a:pt x="699401" y="2034903"/>
                  <a:pt x="746786" y="2035665"/>
                  <a:pt x="789921" y="2034903"/>
                </a:cubicBezTo>
                <a:cubicBezTo>
                  <a:pt x="807556" y="2034903"/>
                  <a:pt x="816310" y="2035919"/>
                  <a:pt x="833817" y="2034903"/>
                </a:cubicBezTo>
                <a:cubicBezTo>
                  <a:pt x="856019" y="2034903"/>
                  <a:pt x="855448" y="2035919"/>
                  <a:pt x="856019" y="2034903"/>
                </a:cubicBezTo>
                <a:cubicBezTo>
                  <a:pt x="920088" y="1895349"/>
                  <a:pt x="904293" y="1787511"/>
                  <a:pt x="867057" y="1657535"/>
                </a:cubicBezTo>
                <a:cubicBezTo>
                  <a:pt x="846695" y="1586109"/>
                  <a:pt x="817388" y="1514809"/>
                  <a:pt x="786179" y="1442050"/>
                </a:cubicBezTo>
                <a:close/>
              </a:path>
            </a:pathLst>
          </a:custGeom>
          <a:solidFill>
            <a:schemeClr val="accent3"/>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133" name="任意多边形: 形状 28"/>
          <p:cNvSpPr/>
          <p:nvPr>
            <p:custDataLst>
              <p:tags r:id="rId60"/>
            </p:custDataLst>
          </p:nvPr>
        </p:nvSpPr>
        <p:spPr>
          <a:xfrm>
            <a:off x="1270" y="5496560"/>
            <a:ext cx="603885" cy="1364615"/>
          </a:xfrm>
          <a:custGeom>
            <a:avLst/>
            <a:gdLst>
              <a:gd name="connsiteX0" fmla="*/ 419806 w 833285"/>
              <a:gd name="connsiteY0" fmla="*/ 1024518 h 1881819"/>
              <a:gd name="connsiteX1" fmla="*/ 431034 w 833285"/>
              <a:gd name="connsiteY1" fmla="*/ 893591 h 1881819"/>
              <a:gd name="connsiteX2" fmla="*/ 529610 w 833285"/>
              <a:gd name="connsiteY2" fmla="*/ 891370 h 1881819"/>
              <a:gd name="connsiteX3" fmla="*/ 649310 w 833285"/>
              <a:gd name="connsiteY3" fmla="*/ 853881 h 1881819"/>
              <a:gd name="connsiteX4" fmla="*/ 754864 w 833285"/>
              <a:gd name="connsiteY4" fmla="*/ 784865 h 1881819"/>
              <a:gd name="connsiteX5" fmla="*/ 833015 w 833285"/>
              <a:gd name="connsiteY5" fmla="*/ 684259 h 1881819"/>
              <a:gd name="connsiteX6" fmla="*/ 833015 w 833285"/>
              <a:gd name="connsiteY6" fmla="*/ 682736 h 1881819"/>
              <a:gd name="connsiteX7" fmla="*/ 831556 w 833285"/>
              <a:gd name="connsiteY7" fmla="*/ 683117 h 1881819"/>
              <a:gd name="connsiteX8" fmla="*/ 748584 w 833285"/>
              <a:gd name="connsiteY8" fmla="*/ 776301 h 1881819"/>
              <a:gd name="connsiteX9" fmla="*/ 643284 w 833285"/>
              <a:gd name="connsiteY9" fmla="*/ 837896 h 1881819"/>
              <a:gd name="connsiteX10" fmla="*/ 526312 w 833285"/>
              <a:gd name="connsiteY10" fmla="*/ 869993 h 1881819"/>
              <a:gd name="connsiteX11" fmla="*/ 432556 w 833285"/>
              <a:gd name="connsiteY11" fmla="*/ 884646 h 1881819"/>
              <a:gd name="connsiteX12" fmla="*/ 489139 w 833285"/>
              <a:gd name="connsiteY12" fmla="*/ 506453 h 1881819"/>
              <a:gd name="connsiteX13" fmla="*/ 515782 w 833285"/>
              <a:gd name="connsiteY13" fmla="*/ 378634 h 1881819"/>
              <a:gd name="connsiteX14" fmla="*/ 548069 w 833285"/>
              <a:gd name="connsiteY14" fmla="*/ 252400 h 1881819"/>
              <a:gd name="connsiteX15" fmla="*/ 564562 w 833285"/>
              <a:gd name="connsiteY15" fmla="*/ 189094 h 1881819"/>
              <a:gd name="connsiteX16" fmla="*/ 565514 w 833285"/>
              <a:gd name="connsiteY16" fmla="*/ 185922 h 1881819"/>
              <a:gd name="connsiteX17" fmla="*/ 623746 w 833285"/>
              <a:gd name="connsiteY17" fmla="*/ 173235 h 1881819"/>
              <a:gd name="connsiteX18" fmla="*/ 676206 w 833285"/>
              <a:gd name="connsiteY18" fmla="*/ 134033 h 1881819"/>
              <a:gd name="connsiteX19" fmla="*/ 721434 w 833285"/>
              <a:gd name="connsiteY19" fmla="*/ 11542 h 1881819"/>
              <a:gd name="connsiteX20" fmla="*/ 720546 w 833285"/>
              <a:gd name="connsiteY20" fmla="*/ 10400 h 1881819"/>
              <a:gd name="connsiteX21" fmla="*/ 719341 w 833285"/>
              <a:gd name="connsiteY21" fmla="*/ 11339 h 1881819"/>
              <a:gd name="connsiteX22" fmla="*/ 719341 w 833285"/>
              <a:gd name="connsiteY22" fmla="*/ 11352 h 1881819"/>
              <a:gd name="connsiteX23" fmla="*/ 719341 w 833285"/>
              <a:gd name="connsiteY23" fmla="*/ 11352 h 1881819"/>
              <a:gd name="connsiteX24" fmla="*/ 702531 w 833285"/>
              <a:gd name="connsiteY24" fmla="*/ 72883 h 1881819"/>
              <a:gd name="connsiteX25" fmla="*/ 664978 w 833285"/>
              <a:gd name="connsiteY25" fmla="*/ 120775 h 1881819"/>
              <a:gd name="connsiteX26" fmla="*/ 614231 w 833285"/>
              <a:gd name="connsiteY26" fmla="*/ 153380 h 1881819"/>
              <a:gd name="connsiteX27" fmla="*/ 567163 w 833285"/>
              <a:gd name="connsiteY27" fmla="*/ 180086 h 1881819"/>
              <a:gd name="connsiteX28" fmla="*/ 584290 w 833285"/>
              <a:gd name="connsiteY28" fmla="*/ 127372 h 1881819"/>
              <a:gd name="connsiteX29" fmla="*/ 625522 w 833285"/>
              <a:gd name="connsiteY29" fmla="*/ 3866 h 1881819"/>
              <a:gd name="connsiteX30" fmla="*/ 625522 w 833285"/>
              <a:gd name="connsiteY30" fmla="*/ 3866 h 1881819"/>
              <a:gd name="connsiteX31" fmla="*/ 623619 w 833285"/>
              <a:gd name="connsiteY31" fmla="*/ -384 h 1881819"/>
              <a:gd name="connsiteX32" fmla="*/ 619750 w 833285"/>
              <a:gd name="connsiteY32" fmla="*/ 1392 h 1881819"/>
              <a:gd name="connsiteX33" fmla="*/ 572555 w 833285"/>
              <a:gd name="connsiteY33" fmla="*/ 122805 h 1881819"/>
              <a:gd name="connsiteX34" fmla="*/ 549592 w 833285"/>
              <a:gd name="connsiteY34" fmla="*/ 183828 h 1881819"/>
              <a:gd name="connsiteX35" fmla="*/ 537286 w 833285"/>
              <a:gd name="connsiteY35" fmla="*/ 222523 h 1881819"/>
              <a:gd name="connsiteX36" fmla="*/ 492311 w 833285"/>
              <a:gd name="connsiteY36" fmla="*/ 176977 h 1881819"/>
              <a:gd name="connsiteX37" fmla="*/ 450889 w 833285"/>
              <a:gd name="connsiteY37" fmla="*/ 130481 h 1881819"/>
              <a:gd name="connsiteX38" fmla="*/ 423231 w 833285"/>
              <a:gd name="connsiteY38" fmla="*/ 8624 h 1881819"/>
              <a:gd name="connsiteX39" fmla="*/ 423231 w 833285"/>
              <a:gd name="connsiteY39" fmla="*/ 8624 h 1881819"/>
              <a:gd name="connsiteX40" fmla="*/ 422343 w 833285"/>
              <a:gd name="connsiteY40" fmla="*/ 7355 h 1881819"/>
              <a:gd name="connsiteX41" fmla="*/ 421202 w 833285"/>
              <a:gd name="connsiteY41" fmla="*/ 8180 h 1881819"/>
              <a:gd name="connsiteX42" fmla="*/ 415366 w 833285"/>
              <a:gd name="connsiteY42" fmla="*/ 74405 h 1881819"/>
              <a:gd name="connsiteX43" fmla="*/ 437123 w 833285"/>
              <a:gd name="connsiteY43" fmla="*/ 139488 h 1881819"/>
              <a:gd name="connsiteX44" fmla="*/ 478863 w 833285"/>
              <a:gd name="connsiteY44" fmla="*/ 192899 h 1881819"/>
              <a:gd name="connsiteX45" fmla="*/ 536524 w 833285"/>
              <a:gd name="connsiteY45" fmla="*/ 224172 h 1881819"/>
              <a:gd name="connsiteX46" fmla="*/ 536524 w 833285"/>
              <a:gd name="connsiteY46" fmla="*/ 224172 h 1881819"/>
              <a:gd name="connsiteX47" fmla="*/ 529800 w 833285"/>
              <a:gd name="connsiteY47" fmla="*/ 245677 h 1881819"/>
              <a:gd name="connsiteX48" fmla="*/ 491296 w 833285"/>
              <a:gd name="connsiteY48" fmla="*/ 370832 h 1881819"/>
              <a:gd name="connsiteX49" fmla="*/ 458374 w 833285"/>
              <a:gd name="connsiteY49" fmla="*/ 497699 h 1881819"/>
              <a:gd name="connsiteX50" fmla="*/ 392783 w 833285"/>
              <a:gd name="connsiteY50" fmla="*/ 842907 h 1881819"/>
              <a:gd name="connsiteX51" fmla="*/ 300423 w 833285"/>
              <a:gd name="connsiteY51" fmla="*/ 792160 h 1881819"/>
              <a:gd name="connsiteX52" fmla="*/ 210220 w 833285"/>
              <a:gd name="connsiteY52" fmla="*/ 728282 h 1881819"/>
              <a:gd name="connsiteX53" fmla="*/ 137081 w 833285"/>
              <a:gd name="connsiteY53" fmla="*/ 643344 h 1881819"/>
              <a:gd name="connsiteX54" fmla="*/ 90584 w 833285"/>
              <a:gd name="connsiteY54" fmla="*/ 538868 h 1881819"/>
              <a:gd name="connsiteX55" fmla="*/ 89442 w 833285"/>
              <a:gd name="connsiteY55" fmla="*/ 538107 h 1881819"/>
              <a:gd name="connsiteX56" fmla="*/ 88788 w 833285"/>
              <a:gd name="connsiteY56" fmla="*/ 539179 h 1881819"/>
              <a:gd name="connsiteX57" fmla="*/ 88808 w 833285"/>
              <a:gd name="connsiteY57" fmla="*/ 539249 h 1881819"/>
              <a:gd name="connsiteX58" fmla="*/ 129405 w 833285"/>
              <a:gd name="connsiteY58" fmla="*/ 648418 h 1881819"/>
              <a:gd name="connsiteX59" fmla="*/ 200705 w 833285"/>
              <a:gd name="connsiteY59" fmla="*/ 740461 h 1881819"/>
              <a:gd name="connsiteX60" fmla="*/ 291796 w 833285"/>
              <a:gd name="connsiteY60" fmla="*/ 809667 h 1881819"/>
              <a:gd name="connsiteX61" fmla="*/ 392212 w 833285"/>
              <a:gd name="connsiteY61" fmla="*/ 846713 h 1881819"/>
              <a:gd name="connsiteX62" fmla="*/ 370328 w 833285"/>
              <a:gd name="connsiteY62" fmla="*/ 1017984 h 1881819"/>
              <a:gd name="connsiteX63" fmla="*/ 340450 w 833285"/>
              <a:gd name="connsiteY63" fmla="*/ 1547024 h 1881819"/>
              <a:gd name="connsiteX64" fmla="*/ 345779 w 833285"/>
              <a:gd name="connsiteY64" fmla="*/ 1679790 h 1881819"/>
              <a:gd name="connsiteX65" fmla="*/ 356055 w 833285"/>
              <a:gd name="connsiteY65" fmla="*/ 1812304 h 1881819"/>
              <a:gd name="connsiteX66" fmla="*/ 361003 w 833285"/>
              <a:gd name="connsiteY66" fmla="*/ 1860387 h 1881819"/>
              <a:gd name="connsiteX67" fmla="*/ 265852 w 833285"/>
              <a:gd name="connsiteY67" fmla="*/ 1835901 h 1881819"/>
              <a:gd name="connsiteX68" fmla="*/ 157443 w 833285"/>
              <a:gd name="connsiteY68" fmla="*/ 1789404 h 1881819"/>
              <a:gd name="connsiteX69" fmla="*/ 61721 w 833285"/>
              <a:gd name="connsiteY69" fmla="*/ 1716582 h 1881819"/>
              <a:gd name="connsiteX70" fmla="*/ 19728 w 833285"/>
              <a:gd name="connsiteY70" fmla="*/ 1672179 h 1881819"/>
              <a:gd name="connsiteX71" fmla="*/ 127 w 833285"/>
              <a:gd name="connsiteY71" fmla="*/ 1646805 h 1881819"/>
              <a:gd name="connsiteX72" fmla="*/ 0 w 833285"/>
              <a:gd name="connsiteY72" fmla="*/ 1653910 h 1881819"/>
              <a:gd name="connsiteX73" fmla="*/ 15098 w 833285"/>
              <a:gd name="connsiteY73" fmla="*/ 1676238 h 1881819"/>
              <a:gd name="connsiteX74" fmla="*/ 54744 w 833285"/>
              <a:gd name="connsiteY74" fmla="*/ 1724575 h 1881819"/>
              <a:gd name="connsiteX75" fmla="*/ 149514 w 833285"/>
              <a:gd name="connsiteY75" fmla="*/ 1804756 h 1881819"/>
              <a:gd name="connsiteX76" fmla="*/ 260650 w 833285"/>
              <a:gd name="connsiteY76" fmla="*/ 1857152 h 1881819"/>
              <a:gd name="connsiteX77" fmla="*/ 362145 w 833285"/>
              <a:gd name="connsiteY77" fmla="*/ 1867745 h 1881819"/>
              <a:gd name="connsiteX78" fmla="*/ 363667 w 833285"/>
              <a:gd name="connsiteY78" fmla="*/ 1880052 h 1881819"/>
              <a:gd name="connsiteX79" fmla="*/ 400078 w 833285"/>
              <a:gd name="connsiteY79" fmla="*/ 1881257 h 1881819"/>
              <a:gd name="connsiteX80" fmla="*/ 400078 w 833285"/>
              <a:gd name="connsiteY80" fmla="*/ 1824547 h 1881819"/>
              <a:gd name="connsiteX81" fmla="*/ 522696 w 833285"/>
              <a:gd name="connsiteY81" fmla="*/ 1825752 h 1881819"/>
              <a:gd name="connsiteX82" fmla="*/ 642396 w 833285"/>
              <a:gd name="connsiteY82" fmla="*/ 1788263 h 1881819"/>
              <a:gd name="connsiteX83" fmla="*/ 747759 w 833285"/>
              <a:gd name="connsiteY83" fmla="*/ 1718993 h 1881819"/>
              <a:gd name="connsiteX84" fmla="*/ 825910 w 833285"/>
              <a:gd name="connsiteY84" fmla="*/ 1618387 h 1881819"/>
              <a:gd name="connsiteX85" fmla="*/ 825529 w 833285"/>
              <a:gd name="connsiteY85" fmla="*/ 1616864 h 1881819"/>
              <a:gd name="connsiteX86" fmla="*/ 824134 w 833285"/>
              <a:gd name="connsiteY86" fmla="*/ 1616864 h 1881819"/>
              <a:gd name="connsiteX87" fmla="*/ 741162 w 833285"/>
              <a:gd name="connsiteY87" fmla="*/ 1710112 h 1881819"/>
              <a:gd name="connsiteX88" fmla="*/ 635799 w 833285"/>
              <a:gd name="connsiteY88" fmla="*/ 1771706 h 1881819"/>
              <a:gd name="connsiteX89" fmla="*/ 518890 w 833285"/>
              <a:gd name="connsiteY89" fmla="*/ 1803804 h 1881819"/>
              <a:gd name="connsiteX90" fmla="*/ 399634 w 833285"/>
              <a:gd name="connsiteY90" fmla="*/ 1821819 h 1881819"/>
              <a:gd name="connsiteX91" fmla="*/ 402425 w 833285"/>
              <a:gd name="connsiteY91" fmla="*/ 1548609 h 1881819"/>
              <a:gd name="connsiteX92" fmla="*/ 419806 w 833285"/>
              <a:gd name="connsiteY92" fmla="*/ 1024518 h 18818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Lst>
            <a:rect l="l" t="t" r="r" b="b"/>
            <a:pathLst>
              <a:path w="833285" h="1881819">
                <a:moveTo>
                  <a:pt x="419806" y="1024518"/>
                </a:moveTo>
                <a:cubicBezTo>
                  <a:pt x="422724" y="980793"/>
                  <a:pt x="426467" y="937151"/>
                  <a:pt x="431034" y="893591"/>
                </a:cubicBezTo>
                <a:cubicBezTo>
                  <a:pt x="463863" y="896788"/>
                  <a:pt x="496958" y="896039"/>
                  <a:pt x="529610" y="891370"/>
                </a:cubicBezTo>
                <a:cubicBezTo>
                  <a:pt x="571130" y="884805"/>
                  <a:pt x="611461" y="872169"/>
                  <a:pt x="649310" y="853881"/>
                </a:cubicBezTo>
                <a:cubicBezTo>
                  <a:pt x="687833" y="836437"/>
                  <a:pt x="723432" y="813157"/>
                  <a:pt x="754864" y="784865"/>
                </a:cubicBezTo>
                <a:cubicBezTo>
                  <a:pt x="787025" y="756954"/>
                  <a:pt x="811320" y="720923"/>
                  <a:pt x="833015" y="684259"/>
                </a:cubicBezTo>
                <a:cubicBezTo>
                  <a:pt x="833376" y="683815"/>
                  <a:pt x="833376" y="683180"/>
                  <a:pt x="833015" y="682736"/>
                </a:cubicBezTo>
                <a:cubicBezTo>
                  <a:pt x="832501" y="682476"/>
                  <a:pt x="831879" y="682641"/>
                  <a:pt x="831556" y="683117"/>
                </a:cubicBezTo>
                <a:cubicBezTo>
                  <a:pt x="807641" y="717942"/>
                  <a:pt x="781633" y="751435"/>
                  <a:pt x="748584" y="776301"/>
                </a:cubicBezTo>
                <a:cubicBezTo>
                  <a:pt x="716861" y="802125"/>
                  <a:pt x="681344" y="822906"/>
                  <a:pt x="643284" y="837896"/>
                </a:cubicBezTo>
                <a:cubicBezTo>
                  <a:pt x="605246" y="851807"/>
                  <a:pt x="566121" y="862540"/>
                  <a:pt x="526312" y="869993"/>
                </a:cubicBezTo>
                <a:cubicBezTo>
                  <a:pt x="495546" y="876336"/>
                  <a:pt x="464210" y="880967"/>
                  <a:pt x="432556" y="884646"/>
                </a:cubicBezTo>
                <a:cubicBezTo>
                  <a:pt x="446004" y="757778"/>
                  <a:pt x="465669" y="631609"/>
                  <a:pt x="489139" y="506453"/>
                </a:cubicBezTo>
                <a:lnTo>
                  <a:pt x="515782" y="378634"/>
                </a:lnTo>
                <a:cubicBezTo>
                  <a:pt x="524599" y="335943"/>
                  <a:pt x="537476" y="294584"/>
                  <a:pt x="548069" y="252400"/>
                </a:cubicBezTo>
                <a:lnTo>
                  <a:pt x="564562" y="189094"/>
                </a:lnTo>
                <a:cubicBezTo>
                  <a:pt x="564562" y="188015"/>
                  <a:pt x="565260" y="187000"/>
                  <a:pt x="565514" y="185922"/>
                </a:cubicBezTo>
                <a:cubicBezTo>
                  <a:pt x="585587" y="185719"/>
                  <a:pt x="605406" y="181399"/>
                  <a:pt x="623746" y="173235"/>
                </a:cubicBezTo>
                <a:cubicBezTo>
                  <a:pt x="643633" y="163726"/>
                  <a:pt x="661458" y="150411"/>
                  <a:pt x="676206" y="134033"/>
                </a:cubicBezTo>
                <a:cubicBezTo>
                  <a:pt x="708170" y="101593"/>
                  <a:pt x="724644" y="56973"/>
                  <a:pt x="721434" y="11542"/>
                </a:cubicBezTo>
                <a:cubicBezTo>
                  <a:pt x="721447" y="10997"/>
                  <a:pt x="721079" y="10521"/>
                  <a:pt x="720546" y="10400"/>
                </a:cubicBezTo>
                <a:cubicBezTo>
                  <a:pt x="719956" y="10324"/>
                  <a:pt x="719417" y="10749"/>
                  <a:pt x="719341" y="11339"/>
                </a:cubicBezTo>
                <a:cubicBezTo>
                  <a:pt x="719341" y="11339"/>
                  <a:pt x="719341" y="11345"/>
                  <a:pt x="719341" y="11352"/>
                </a:cubicBezTo>
                <a:lnTo>
                  <a:pt x="719341" y="11352"/>
                </a:lnTo>
                <a:cubicBezTo>
                  <a:pt x="717819" y="32767"/>
                  <a:pt x="712110" y="53668"/>
                  <a:pt x="702531" y="72883"/>
                </a:cubicBezTo>
                <a:cubicBezTo>
                  <a:pt x="693270" y="91152"/>
                  <a:pt x="680513" y="107422"/>
                  <a:pt x="664978" y="120775"/>
                </a:cubicBezTo>
                <a:cubicBezTo>
                  <a:pt x="649500" y="133969"/>
                  <a:pt x="631485" y="142787"/>
                  <a:pt x="614231" y="153380"/>
                </a:cubicBezTo>
                <a:cubicBezTo>
                  <a:pt x="599070" y="162451"/>
                  <a:pt x="583339" y="171078"/>
                  <a:pt x="567163" y="180086"/>
                </a:cubicBezTo>
                <a:cubicBezTo>
                  <a:pt x="572428" y="162388"/>
                  <a:pt x="578708" y="145007"/>
                  <a:pt x="584290" y="127372"/>
                </a:cubicBezTo>
                <a:lnTo>
                  <a:pt x="625522" y="3866"/>
                </a:lnTo>
                <a:lnTo>
                  <a:pt x="625522" y="3866"/>
                </a:lnTo>
                <a:cubicBezTo>
                  <a:pt x="626131" y="2166"/>
                  <a:pt x="625291" y="295"/>
                  <a:pt x="623619" y="-384"/>
                </a:cubicBezTo>
                <a:cubicBezTo>
                  <a:pt x="622061" y="-942"/>
                  <a:pt x="620342" y="-155"/>
                  <a:pt x="619750" y="1392"/>
                </a:cubicBezTo>
                <a:lnTo>
                  <a:pt x="572555" y="122805"/>
                </a:lnTo>
                <a:cubicBezTo>
                  <a:pt x="565006" y="143167"/>
                  <a:pt x="556189" y="163085"/>
                  <a:pt x="549592" y="183828"/>
                </a:cubicBezTo>
                <a:lnTo>
                  <a:pt x="537286" y="222523"/>
                </a:lnTo>
                <a:cubicBezTo>
                  <a:pt x="521744" y="206791"/>
                  <a:pt x="506584" y="192138"/>
                  <a:pt x="492311" y="176977"/>
                </a:cubicBezTo>
                <a:cubicBezTo>
                  <a:pt x="478038" y="161817"/>
                  <a:pt x="462814" y="147798"/>
                  <a:pt x="450889" y="130481"/>
                </a:cubicBezTo>
                <a:cubicBezTo>
                  <a:pt x="426299" y="94951"/>
                  <a:pt x="416390" y="51290"/>
                  <a:pt x="423231" y="8624"/>
                </a:cubicBezTo>
                <a:lnTo>
                  <a:pt x="423231" y="8624"/>
                </a:lnTo>
                <a:cubicBezTo>
                  <a:pt x="423311" y="8034"/>
                  <a:pt x="422925" y="7482"/>
                  <a:pt x="422343" y="7355"/>
                </a:cubicBezTo>
                <a:cubicBezTo>
                  <a:pt x="421811" y="7311"/>
                  <a:pt x="421325" y="7660"/>
                  <a:pt x="421202" y="8180"/>
                </a:cubicBezTo>
                <a:cubicBezTo>
                  <a:pt x="415050" y="29678"/>
                  <a:pt x="413070" y="52159"/>
                  <a:pt x="415366" y="74405"/>
                </a:cubicBezTo>
                <a:cubicBezTo>
                  <a:pt x="418551" y="97254"/>
                  <a:pt x="425928" y="119316"/>
                  <a:pt x="437123" y="139488"/>
                </a:cubicBezTo>
                <a:cubicBezTo>
                  <a:pt x="447639" y="159705"/>
                  <a:pt x="461788" y="177809"/>
                  <a:pt x="478863" y="192899"/>
                </a:cubicBezTo>
                <a:cubicBezTo>
                  <a:pt x="495554" y="207432"/>
                  <a:pt x="515241" y="218108"/>
                  <a:pt x="536524" y="224172"/>
                </a:cubicBezTo>
                <a:cubicBezTo>
                  <a:pt x="536524" y="224172"/>
                  <a:pt x="536524" y="224172"/>
                  <a:pt x="536524" y="224172"/>
                </a:cubicBezTo>
                <a:lnTo>
                  <a:pt x="529800" y="245677"/>
                </a:lnTo>
                <a:cubicBezTo>
                  <a:pt x="517114" y="287353"/>
                  <a:pt x="502207" y="328458"/>
                  <a:pt x="491296" y="370832"/>
                </a:cubicBezTo>
                <a:lnTo>
                  <a:pt x="458374" y="497699"/>
                </a:lnTo>
                <a:cubicBezTo>
                  <a:pt x="433000" y="611880"/>
                  <a:pt x="410291" y="726823"/>
                  <a:pt x="392783" y="842907"/>
                </a:cubicBezTo>
                <a:cubicBezTo>
                  <a:pt x="361138" y="827600"/>
                  <a:pt x="330310" y="810664"/>
                  <a:pt x="300423" y="792160"/>
                </a:cubicBezTo>
                <a:cubicBezTo>
                  <a:pt x="268741" y="773244"/>
                  <a:pt x="238582" y="751886"/>
                  <a:pt x="210220" y="728282"/>
                </a:cubicBezTo>
                <a:cubicBezTo>
                  <a:pt x="181928" y="703587"/>
                  <a:pt x="157301" y="674991"/>
                  <a:pt x="137081" y="643344"/>
                </a:cubicBezTo>
                <a:cubicBezTo>
                  <a:pt x="115513" y="611944"/>
                  <a:pt x="102002" y="575660"/>
                  <a:pt x="90584" y="538868"/>
                </a:cubicBezTo>
                <a:cubicBezTo>
                  <a:pt x="90435" y="538374"/>
                  <a:pt x="89956" y="538056"/>
                  <a:pt x="89442" y="538107"/>
                </a:cubicBezTo>
                <a:cubicBezTo>
                  <a:pt x="88965" y="538221"/>
                  <a:pt x="88673" y="538703"/>
                  <a:pt x="88788" y="539179"/>
                </a:cubicBezTo>
                <a:cubicBezTo>
                  <a:pt x="88794" y="539204"/>
                  <a:pt x="88800" y="539223"/>
                  <a:pt x="88808" y="539249"/>
                </a:cubicBezTo>
                <a:cubicBezTo>
                  <a:pt x="97879" y="576865"/>
                  <a:pt x="109360" y="614799"/>
                  <a:pt x="129405" y="648418"/>
                </a:cubicBezTo>
                <a:cubicBezTo>
                  <a:pt x="148699" y="682317"/>
                  <a:pt x="172705" y="713305"/>
                  <a:pt x="200705" y="740461"/>
                </a:cubicBezTo>
                <a:cubicBezTo>
                  <a:pt x="227754" y="767598"/>
                  <a:pt x="258405" y="790885"/>
                  <a:pt x="291796" y="809667"/>
                </a:cubicBezTo>
                <a:cubicBezTo>
                  <a:pt x="323234" y="826953"/>
                  <a:pt x="357081" y="839437"/>
                  <a:pt x="392212" y="846713"/>
                </a:cubicBezTo>
                <a:cubicBezTo>
                  <a:pt x="383712" y="903803"/>
                  <a:pt x="376227" y="960894"/>
                  <a:pt x="370328" y="1017984"/>
                </a:cubicBezTo>
                <a:cubicBezTo>
                  <a:pt x="351678" y="1193252"/>
                  <a:pt x="335629" y="1369789"/>
                  <a:pt x="340450" y="1547024"/>
                </a:cubicBezTo>
                <a:cubicBezTo>
                  <a:pt x="342290" y="1591427"/>
                  <a:pt x="343051" y="1635831"/>
                  <a:pt x="345779" y="1679790"/>
                </a:cubicBezTo>
                <a:cubicBezTo>
                  <a:pt x="348506" y="1723750"/>
                  <a:pt x="350917" y="1768218"/>
                  <a:pt x="356055" y="1812304"/>
                </a:cubicBezTo>
                <a:cubicBezTo>
                  <a:pt x="357514" y="1828353"/>
                  <a:pt x="359290" y="1844402"/>
                  <a:pt x="361003" y="1860387"/>
                </a:cubicBezTo>
                <a:cubicBezTo>
                  <a:pt x="328698" y="1854742"/>
                  <a:pt x="296884" y="1846495"/>
                  <a:pt x="265852" y="1835901"/>
                </a:cubicBezTo>
                <a:cubicBezTo>
                  <a:pt x="228870" y="1823214"/>
                  <a:pt x="191824" y="1809704"/>
                  <a:pt x="157443" y="1789404"/>
                </a:cubicBezTo>
                <a:cubicBezTo>
                  <a:pt x="122536" y="1769359"/>
                  <a:pt x="90363" y="1744874"/>
                  <a:pt x="61721" y="1716582"/>
                </a:cubicBezTo>
                <a:cubicBezTo>
                  <a:pt x="46864" y="1702627"/>
                  <a:pt x="32842" y="1687783"/>
                  <a:pt x="19728" y="1672179"/>
                </a:cubicBezTo>
                <a:cubicBezTo>
                  <a:pt x="12814" y="1664059"/>
                  <a:pt x="6407" y="1655432"/>
                  <a:pt x="127" y="1646805"/>
                </a:cubicBezTo>
                <a:cubicBezTo>
                  <a:pt x="299" y="1649152"/>
                  <a:pt x="257" y="1651563"/>
                  <a:pt x="0" y="1653910"/>
                </a:cubicBezTo>
                <a:cubicBezTo>
                  <a:pt x="4821" y="1661458"/>
                  <a:pt x="9769" y="1669007"/>
                  <a:pt x="15098" y="1676238"/>
                </a:cubicBezTo>
                <a:cubicBezTo>
                  <a:pt x="27363" y="1693112"/>
                  <a:pt x="40601" y="1709224"/>
                  <a:pt x="54744" y="1724575"/>
                </a:cubicBezTo>
                <a:cubicBezTo>
                  <a:pt x="82795" y="1755213"/>
                  <a:pt x="114643" y="1782173"/>
                  <a:pt x="149514" y="1804756"/>
                </a:cubicBezTo>
                <a:cubicBezTo>
                  <a:pt x="183459" y="1828162"/>
                  <a:pt x="220999" y="1845861"/>
                  <a:pt x="260650" y="1857152"/>
                </a:cubicBezTo>
                <a:cubicBezTo>
                  <a:pt x="293673" y="1866223"/>
                  <a:pt x="327961" y="1869775"/>
                  <a:pt x="362145" y="1867745"/>
                </a:cubicBezTo>
                <a:cubicBezTo>
                  <a:pt x="362589" y="1871868"/>
                  <a:pt x="363160" y="1875928"/>
                  <a:pt x="363667" y="1880052"/>
                </a:cubicBezTo>
                <a:cubicBezTo>
                  <a:pt x="375846" y="1880052"/>
                  <a:pt x="387962" y="1880686"/>
                  <a:pt x="400078" y="1881257"/>
                </a:cubicBezTo>
                <a:cubicBezTo>
                  <a:pt x="400078" y="1862226"/>
                  <a:pt x="400078" y="1843196"/>
                  <a:pt x="400078" y="1824547"/>
                </a:cubicBezTo>
                <a:cubicBezTo>
                  <a:pt x="440628" y="1831461"/>
                  <a:pt x="482018" y="1831842"/>
                  <a:pt x="522696" y="1825752"/>
                </a:cubicBezTo>
                <a:cubicBezTo>
                  <a:pt x="564214" y="1819155"/>
                  <a:pt x="604543" y="1806532"/>
                  <a:pt x="642396" y="1788263"/>
                </a:cubicBezTo>
                <a:cubicBezTo>
                  <a:pt x="680843" y="1770692"/>
                  <a:pt x="716379" y="1747348"/>
                  <a:pt x="747759" y="1718993"/>
                </a:cubicBezTo>
                <a:cubicBezTo>
                  <a:pt x="779920" y="1691082"/>
                  <a:pt x="804216" y="1654988"/>
                  <a:pt x="825910" y="1618387"/>
                </a:cubicBezTo>
                <a:cubicBezTo>
                  <a:pt x="826176" y="1617879"/>
                  <a:pt x="826012" y="1617181"/>
                  <a:pt x="825529" y="1616864"/>
                </a:cubicBezTo>
                <a:cubicBezTo>
                  <a:pt x="825136" y="1616483"/>
                  <a:pt x="824527" y="1616483"/>
                  <a:pt x="824134" y="1616864"/>
                </a:cubicBezTo>
                <a:cubicBezTo>
                  <a:pt x="800219" y="1651753"/>
                  <a:pt x="774211" y="1685183"/>
                  <a:pt x="741162" y="1710112"/>
                </a:cubicBezTo>
                <a:cubicBezTo>
                  <a:pt x="709414" y="1735930"/>
                  <a:pt x="673872" y="1756736"/>
                  <a:pt x="635799" y="1771706"/>
                </a:cubicBezTo>
                <a:cubicBezTo>
                  <a:pt x="597784" y="1785598"/>
                  <a:pt x="558681" y="1796382"/>
                  <a:pt x="518890" y="1803804"/>
                </a:cubicBezTo>
                <a:cubicBezTo>
                  <a:pt x="479501" y="1811987"/>
                  <a:pt x="439688" y="1818013"/>
                  <a:pt x="399634" y="1821819"/>
                </a:cubicBezTo>
                <a:cubicBezTo>
                  <a:pt x="399634" y="1730601"/>
                  <a:pt x="400586" y="1639573"/>
                  <a:pt x="402425" y="1548609"/>
                </a:cubicBezTo>
                <a:cubicBezTo>
                  <a:pt x="406929" y="1373849"/>
                  <a:pt x="406739" y="1198835"/>
                  <a:pt x="419806" y="1024518"/>
                </a:cubicBezTo>
                <a:close/>
              </a:path>
            </a:pathLst>
          </a:custGeom>
          <a:solidFill>
            <a:schemeClr val="accent3">
              <a:lumMod val="40000"/>
              <a:lumOff val="60000"/>
            </a:schemeClr>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134" name="任意多边形: 形状 29"/>
          <p:cNvSpPr/>
          <p:nvPr>
            <p:custDataLst>
              <p:tags r:id="rId61"/>
            </p:custDataLst>
          </p:nvPr>
        </p:nvSpPr>
        <p:spPr>
          <a:xfrm>
            <a:off x="376555" y="6110605"/>
            <a:ext cx="701040" cy="749935"/>
          </a:xfrm>
          <a:custGeom>
            <a:avLst/>
            <a:gdLst>
              <a:gd name="connsiteX0" fmla="*/ 949416 w 966413"/>
              <a:gd name="connsiteY0" fmla="*/ 100731 h 1033835"/>
              <a:gd name="connsiteX1" fmla="*/ 728666 w 966413"/>
              <a:gd name="connsiteY1" fmla="*/ 22834 h 1033835"/>
              <a:gd name="connsiteX2" fmla="*/ 636052 w 966413"/>
              <a:gd name="connsiteY2" fmla="*/ 209456 h 1033835"/>
              <a:gd name="connsiteX3" fmla="*/ 485016 w 966413"/>
              <a:gd name="connsiteY3" fmla="*/ 373623 h 1033835"/>
              <a:gd name="connsiteX4" fmla="*/ 206605 w 966413"/>
              <a:gd name="connsiteY4" fmla="*/ 475118 h 1033835"/>
              <a:gd name="connsiteX5" fmla="*/ 0 w 966413"/>
              <a:gd name="connsiteY5" fmla="*/ 1032068 h 1033835"/>
              <a:gd name="connsiteX6" fmla="*/ 472266 w 966413"/>
              <a:gd name="connsiteY6" fmla="*/ 1033273 h 1033835"/>
              <a:gd name="connsiteX7" fmla="*/ 498591 w 966413"/>
              <a:gd name="connsiteY7" fmla="*/ 863841 h 1033835"/>
              <a:gd name="connsiteX8" fmla="*/ 713378 w 966413"/>
              <a:gd name="connsiteY8" fmla="*/ 547179 h 1033835"/>
              <a:gd name="connsiteX9" fmla="*/ 908628 w 966413"/>
              <a:gd name="connsiteY9" fmla="*/ 361761 h 1033835"/>
              <a:gd name="connsiteX10" fmla="*/ 949416 w 966413"/>
              <a:gd name="connsiteY10" fmla="*/ 100731 h 10338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966413" h="1033835">
                <a:moveTo>
                  <a:pt x="949416" y="100731"/>
                </a:moveTo>
                <a:cubicBezTo>
                  <a:pt x="912878" y="15983"/>
                  <a:pt x="799775" y="-32037"/>
                  <a:pt x="728666" y="22834"/>
                </a:cubicBezTo>
                <a:cubicBezTo>
                  <a:pt x="673859" y="65144"/>
                  <a:pt x="663392" y="144310"/>
                  <a:pt x="636052" y="209456"/>
                </a:cubicBezTo>
                <a:cubicBezTo>
                  <a:pt x="606492" y="280179"/>
                  <a:pt x="553036" y="338285"/>
                  <a:pt x="485016" y="373623"/>
                </a:cubicBezTo>
                <a:cubicBezTo>
                  <a:pt x="396209" y="418725"/>
                  <a:pt x="289640" y="420121"/>
                  <a:pt x="206605" y="475118"/>
                </a:cubicBezTo>
                <a:cubicBezTo>
                  <a:pt x="15351" y="602366"/>
                  <a:pt x="74852" y="845699"/>
                  <a:pt x="0" y="1032068"/>
                </a:cubicBezTo>
                <a:cubicBezTo>
                  <a:pt x="155794" y="1034097"/>
                  <a:pt x="317170" y="1022743"/>
                  <a:pt x="472266" y="1033273"/>
                </a:cubicBezTo>
                <a:cubicBezTo>
                  <a:pt x="482859" y="969839"/>
                  <a:pt x="484191" y="938122"/>
                  <a:pt x="498591" y="863841"/>
                </a:cubicBezTo>
                <a:cubicBezTo>
                  <a:pt x="525614" y="724984"/>
                  <a:pt x="609410" y="630531"/>
                  <a:pt x="713378" y="547179"/>
                </a:cubicBezTo>
                <a:cubicBezTo>
                  <a:pt x="783473" y="491040"/>
                  <a:pt x="857183" y="436677"/>
                  <a:pt x="908628" y="361761"/>
                </a:cubicBezTo>
                <a:cubicBezTo>
                  <a:pt x="960073" y="286846"/>
                  <a:pt x="985700" y="185796"/>
                  <a:pt x="949416" y="100731"/>
                </a:cubicBezTo>
                <a:close/>
              </a:path>
            </a:pathLst>
          </a:custGeom>
          <a:solidFill>
            <a:schemeClr val="accent4"/>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135" name="任意多边形: 形状 30"/>
          <p:cNvSpPr/>
          <p:nvPr>
            <p:custDataLst>
              <p:tags r:id="rId62"/>
            </p:custDataLst>
          </p:nvPr>
        </p:nvSpPr>
        <p:spPr>
          <a:xfrm>
            <a:off x="548640" y="6229985"/>
            <a:ext cx="439420" cy="627380"/>
          </a:xfrm>
          <a:custGeom>
            <a:avLst/>
            <a:gdLst>
              <a:gd name="connsiteX0" fmla="*/ 604589 w 606623"/>
              <a:gd name="connsiteY0" fmla="*/ -502 h 865679"/>
              <a:gd name="connsiteX1" fmla="*/ 601563 w 606623"/>
              <a:gd name="connsiteY1" fmla="*/ 1426 h 865679"/>
              <a:gd name="connsiteX2" fmla="*/ 601544 w 606623"/>
              <a:gd name="connsiteY2" fmla="*/ 1528 h 865679"/>
              <a:gd name="connsiteX3" fmla="*/ 469284 w 606623"/>
              <a:gd name="connsiteY3" fmla="*/ 228621 h 865679"/>
              <a:gd name="connsiteX4" fmla="*/ 416444 w 606623"/>
              <a:gd name="connsiteY4" fmla="*/ 266682 h 865679"/>
              <a:gd name="connsiteX5" fmla="*/ 358339 w 606623"/>
              <a:gd name="connsiteY5" fmla="*/ 295988 h 865679"/>
              <a:gd name="connsiteX6" fmla="*/ 236863 w 606623"/>
              <a:gd name="connsiteY6" fmla="*/ 352761 h 865679"/>
              <a:gd name="connsiteX7" fmla="*/ 181865 w 606623"/>
              <a:gd name="connsiteY7" fmla="*/ 396277 h 865679"/>
              <a:gd name="connsiteX8" fmla="*/ 141331 w 606623"/>
              <a:gd name="connsiteY8" fmla="*/ 455207 h 865679"/>
              <a:gd name="connsiteX9" fmla="*/ 93565 w 606623"/>
              <a:gd name="connsiteY9" fmla="*/ 586388 h 865679"/>
              <a:gd name="connsiteX10" fmla="*/ 11672 w 606623"/>
              <a:gd name="connsiteY10" fmla="*/ 842154 h 865679"/>
              <a:gd name="connsiteX11" fmla="*/ 0 w 606623"/>
              <a:gd name="connsiteY11" fmla="*/ 864863 h 865679"/>
              <a:gd name="connsiteX12" fmla="*/ 47703 w 606623"/>
              <a:gd name="connsiteY12" fmla="*/ 864863 h 865679"/>
              <a:gd name="connsiteX13" fmla="*/ 49098 w 606623"/>
              <a:gd name="connsiteY13" fmla="*/ 861882 h 865679"/>
              <a:gd name="connsiteX14" fmla="*/ 75677 w 606623"/>
              <a:gd name="connsiteY14" fmla="*/ 796799 h 865679"/>
              <a:gd name="connsiteX15" fmla="*/ 95278 w 606623"/>
              <a:gd name="connsiteY15" fmla="*/ 729559 h 865679"/>
              <a:gd name="connsiteX16" fmla="*/ 126361 w 606623"/>
              <a:gd name="connsiteY16" fmla="*/ 595903 h 865679"/>
              <a:gd name="connsiteX17" fmla="*/ 168100 w 606623"/>
              <a:gd name="connsiteY17" fmla="*/ 469670 h 865679"/>
              <a:gd name="connsiteX18" fmla="*/ 202164 w 606623"/>
              <a:gd name="connsiteY18" fmla="*/ 416639 h 865679"/>
              <a:gd name="connsiteX19" fmla="*/ 250564 w 606623"/>
              <a:gd name="connsiteY19" fmla="*/ 376042 h 865679"/>
              <a:gd name="connsiteX20" fmla="*/ 367092 w 606623"/>
              <a:gd name="connsiteY20" fmla="*/ 316096 h 865679"/>
              <a:gd name="connsiteX21" fmla="*/ 426149 w 606623"/>
              <a:gd name="connsiteY21" fmla="*/ 283301 h 865679"/>
              <a:gd name="connsiteX22" fmla="*/ 479815 w 606623"/>
              <a:gd name="connsiteY22" fmla="*/ 241308 h 865679"/>
              <a:gd name="connsiteX23" fmla="*/ 525804 w 606623"/>
              <a:gd name="connsiteY23" fmla="*/ 190561 h 865679"/>
              <a:gd name="connsiteX24" fmla="*/ 562723 w 606623"/>
              <a:gd name="connsiteY24" fmla="*/ 132646 h 865679"/>
              <a:gd name="connsiteX25" fmla="*/ 589682 w 606623"/>
              <a:gd name="connsiteY25" fmla="*/ 69212 h 865679"/>
              <a:gd name="connsiteX26" fmla="*/ 606619 w 606623"/>
              <a:gd name="connsiteY26" fmla="*/ 2353 h 865679"/>
              <a:gd name="connsiteX27" fmla="*/ 604589 w 606623"/>
              <a:gd name="connsiteY27" fmla="*/ -502 h 865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606623" h="865679">
                <a:moveTo>
                  <a:pt x="604589" y="-502"/>
                </a:moveTo>
                <a:cubicBezTo>
                  <a:pt x="603219" y="-807"/>
                  <a:pt x="601868" y="62"/>
                  <a:pt x="601563" y="1426"/>
                </a:cubicBezTo>
                <a:cubicBezTo>
                  <a:pt x="601557" y="1464"/>
                  <a:pt x="601551" y="1496"/>
                  <a:pt x="601544" y="1528"/>
                </a:cubicBezTo>
                <a:cubicBezTo>
                  <a:pt x="582514" y="90335"/>
                  <a:pt x="535827" y="171784"/>
                  <a:pt x="469284" y="228621"/>
                </a:cubicBezTo>
                <a:cubicBezTo>
                  <a:pt x="452696" y="242678"/>
                  <a:pt x="435030" y="255403"/>
                  <a:pt x="416444" y="266682"/>
                </a:cubicBezTo>
                <a:cubicBezTo>
                  <a:pt x="397680" y="277605"/>
                  <a:pt x="378276" y="287393"/>
                  <a:pt x="358339" y="295988"/>
                </a:cubicBezTo>
                <a:cubicBezTo>
                  <a:pt x="318312" y="313686"/>
                  <a:pt x="276319" y="328974"/>
                  <a:pt x="236863" y="352761"/>
                </a:cubicBezTo>
                <a:cubicBezTo>
                  <a:pt x="216716" y="364814"/>
                  <a:pt x="198225" y="379467"/>
                  <a:pt x="181865" y="396277"/>
                </a:cubicBezTo>
                <a:cubicBezTo>
                  <a:pt x="165341" y="413658"/>
                  <a:pt x="151664" y="433576"/>
                  <a:pt x="141331" y="455207"/>
                </a:cubicBezTo>
                <a:cubicBezTo>
                  <a:pt x="121020" y="497201"/>
                  <a:pt x="105015" y="541160"/>
                  <a:pt x="93565" y="586388"/>
                </a:cubicBezTo>
                <a:cubicBezTo>
                  <a:pt x="69270" y="675196"/>
                  <a:pt x="52650" y="764575"/>
                  <a:pt x="11672" y="842154"/>
                </a:cubicBezTo>
                <a:cubicBezTo>
                  <a:pt x="6280" y="852938"/>
                  <a:pt x="5709" y="854333"/>
                  <a:pt x="0" y="864863"/>
                </a:cubicBezTo>
                <a:cubicBezTo>
                  <a:pt x="15922" y="865434"/>
                  <a:pt x="31717" y="864863"/>
                  <a:pt x="47703" y="864863"/>
                </a:cubicBezTo>
                <a:cubicBezTo>
                  <a:pt x="48229" y="863912"/>
                  <a:pt x="48699" y="862897"/>
                  <a:pt x="49098" y="861882"/>
                </a:cubicBezTo>
                <a:cubicBezTo>
                  <a:pt x="59102" y="840695"/>
                  <a:pt x="67970" y="818937"/>
                  <a:pt x="75677" y="796799"/>
                </a:cubicBezTo>
                <a:cubicBezTo>
                  <a:pt x="83099" y="774470"/>
                  <a:pt x="89759" y="752395"/>
                  <a:pt x="95278" y="729559"/>
                </a:cubicBezTo>
                <a:cubicBezTo>
                  <a:pt x="106823" y="684647"/>
                  <a:pt x="115704" y="639800"/>
                  <a:pt x="126361" y="595903"/>
                </a:cubicBezTo>
                <a:cubicBezTo>
                  <a:pt x="135990" y="552515"/>
                  <a:pt x="149977" y="510268"/>
                  <a:pt x="168100" y="469670"/>
                </a:cubicBezTo>
                <a:cubicBezTo>
                  <a:pt x="176543" y="450259"/>
                  <a:pt x="188050" y="432371"/>
                  <a:pt x="202164" y="416639"/>
                </a:cubicBezTo>
                <a:cubicBezTo>
                  <a:pt x="216450" y="401035"/>
                  <a:pt x="232720" y="387396"/>
                  <a:pt x="250564" y="376042"/>
                </a:cubicBezTo>
                <a:cubicBezTo>
                  <a:pt x="286278" y="352444"/>
                  <a:pt x="326685" y="335634"/>
                  <a:pt x="367092" y="316096"/>
                </a:cubicBezTo>
                <a:cubicBezTo>
                  <a:pt x="387423" y="306372"/>
                  <a:pt x="407145" y="295417"/>
                  <a:pt x="426149" y="283301"/>
                </a:cubicBezTo>
                <a:cubicBezTo>
                  <a:pt x="445110" y="270729"/>
                  <a:pt x="463055" y="256691"/>
                  <a:pt x="479815" y="241308"/>
                </a:cubicBezTo>
                <a:cubicBezTo>
                  <a:pt x="496472" y="225646"/>
                  <a:pt x="511849" y="208671"/>
                  <a:pt x="525804" y="190561"/>
                </a:cubicBezTo>
                <a:cubicBezTo>
                  <a:pt x="539595" y="172247"/>
                  <a:pt x="551939" y="152881"/>
                  <a:pt x="562723" y="132646"/>
                </a:cubicBezTo>
                <a:cubicBezTo>
                  <a:pt x="573297" y="112214"/>
                  <a:pt x="582311" y="91007"/>
                  <a:pt x="589682" y="69212"/>
                </a:cubicBezTo>
                <a:cubicBezTo>
                  <a:pt x="596882" y="47346"/>
                  <a:pt x="602540" y="25005"/>
                  <a:pt x="606619" y="2353"/>
                </a:cubicBezTo>
                <a:cubicBezTo>
                  <a:pt x="606695" y="1039"/>
                  <a:pt x="605851" y="-147"/>
                  <a:pt x="604589" y="-502"/>
                </a:cubicBezTo>
                <a:close/>
              </a:path>
            </a:pathLst>
          </a:custGeom>
          <a:solidFill>
            <a:schemeClr val="accent4">
              <a:lumMod val="40000"/>
              <a:lumOff val="60000"/>
            </a:schemeClr>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137" name="任意多边形: 形状 31"/>
          <p:cNvSpPr/>
          <p:nvPr>
            <p:custDataLst>
              <p:tags r:id="rId63"/>
            </p:custDataLst>
          </p:nvPr>
        </p:nvSpPr>
        <p:spPr>
          <a:xfrm>
            <a:off x="9910445" y="5909310"/>
            <a:ext cx="2293620" cy="948055"/>
          </a:xfrm>
          <a:custGeom>
            <a:avLst/>
            <a:gdLst>
              <a:gd name="connsiteX0" fmla="*/ 20264 w 3162780"/>
              <a:gd name="connsiteY0" fmla="*/ 1305421 h 1306617"/>
              <a:gd name="connsiteX1" fmla="*/ 91 w 3162780"/>
              <a:gd name="connsiteY1" fmla="*/ 1192191 h 1306617"/>
              <a:gd name="connsiteX2" fmla="*/ 902059 w 3162780"/>
              <a:gd name="connsiteY2" fmla="*/ 628517 h 1306617"/>
              <a:gd name="connsiteX3" fmla="*/ 902439 w 3162780"/>
              <a:gd name="connsiteY3" fmla="*/ 628517 h 1306617"/>
              <a:gd name="connsiteX4" fmla="*/ 1517748 w 3162780"/>
              <a:gd name="connsiteY4" fmla="*/ 674951 h 1306617"/>
              <a:gd name="connsiteX5" fmla="*/ 2010630 w 3162780"/>
              <a:gd name="connsiteY5" fmla="*/ 70426 h 1306617"/>
              <a:gd name="connsiteX6" fmla="*/ 2011328 w 3162780"/>
              <a:gd name="connsiteY6" fmla="*/ 70426 h 1306617"/>
              <a:gd name="connsiteX7" fmla="*/ 2862358 w 3162780"/>
              <a:gd name="connsiteY7" fmla="*/ 127516 h 1306617"/>
              <a:gd name="connsiteX8" fmla="*/ 3162781 w 3162780"/>
              <a:gd name="connsiteY8" fmla="*/ 406245 h 1306617"/>
              <a:gd name="connsiteX9" fmla="*/ 2589655 w 3162780"/>
              <a:gd name="connsiteY9" fmla="*/ 1306055 h 13066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162780" h="1306617">
                <a:moveTo>
                  <a:pt x="20264" y="1305421"/>
                </a:moveTo>
                <a:cubicBezTo>
                  <a:pt x="5610" y="1264759"/>
                  <a:pt x="-859" y="1263491"/>
                  <a:pt x="91" y="1192191"/>
                </a:cubicBezTo>
                <a:cubicBezTo>
                  <a:pt x="5737" y="760206"/>
                  <a:pt x="618572" y="644439"/>
                  <a:pt x="902059" y="628517"/>
                </a:cubicBezTo>
                <a:lnTo>
                  <a:pt x="902439" y="628517"/>
                </a:lnTo>
                <a:cubicBezTo>
                  <a:pt x="1095469" y="617734"/>
                  <a:pt x="1333790" y="763124"/>
                  <a:pt x="1517748" y="674951"/>
                </a:cubicBezTo>
                <a:cubicBezTo>
                  <a:pt x="1806563" y="536031"/>
                  <a:pt x="1743637" y="178834"/>
                  <a:pt x="2010630" y="70426"/>
                </a:cubicBezTo>
                <a:lnTo>
                  <a:pt x="2011328" y="70426"/>
                </a:lnTo>
                <a:cubicBezTo>
                  <a:pt x="2269631" y="-34113"/>
                  <a:pt x="2593905" y="-29736"/>
                  <a:pt x="2862358" y="127516"/>
                </a:cubicBezTo>
                <a:cubicBezTo>
                  <a:pt x="3028111" y="224506"/>
                  <a:pt x="3100933" y="308493"/>
                  <a:pt x="3162781" y="406245"/>
                </a:cubicBezTo>
                <a:cubicBezTo>
                  <a:pt x="2932833" y="764456"/>
                  <a:pt x="2819603" y="947844"/>
                  <a:pt x="2589655" y="1306055"/>
                </a:cubicBezTo>
              </a:path>
            </a:pathLst>
          </a:custGeom>
          <a:solidFill>
            <a:schemeClr val="accent1"/>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138" name="任意多边形: 形状 32"/>
          <p:cNvSpPr/>
          <p:nvPr>
            <p:custDataLst>
              <p:tags r:id="rId64"/>
            </p:custDataLst>
          </p:nvPr>
        </p:nvSpPr>
        <p:spPr>
          <a:xfrm>
            <a:off x="10559415" y="6268720"/>
            <a:ext cx="1410970" cy="591185"/>
          </a:xfrm>
          <a:custGeom>
            <a:avLst/>
            <a:gdLst>
              <a:gd name="connsiteX0" fmla="*/ 460340 w 1945648"/>
              <a:gd name="connsiteY0" fmla="*/ 809996 h 814500"/>
              <a:gd name="connsiteX1" fmla="*/ 955125 w 1945648"/>
              <a:gd name="connsiteY1" fmla="*/ 809996 h 814500"/>
              <a:gd name="connsiteX2" fmla="*/ 1441536 w 1945648"/>
              <a:gd name="connsiteY2" fmla="*/ 809996 h 814500"/>
              <a:gd name="connsiteX3" fmla="*/ 1917798 w 1945648"/>
              <a:gd name="connsiteY3" fmla="*/ 809996 h 814500"/>
              <a:gd name="connsiteX4" fmla="*/ 1917798 w 1945648"/>
              <a:gd name="connsiteY4" fmla="*/ 809996 h 814500"/>
              <a:gd name="connsiteX5" fmla="*/ 1584453 w 1945648"/>
              <a:gd name="connsiteY5" fmla="*/ 16058 h 814500"/>
              <a:gd name="connsiteX6" fmla="*/ 1129695 w 1945648"/>
              <a:gd name="connsiteY6" fmla="*/ 214923 h 814500"/>
              <a:gd name="connsiteX7" fmla="*/ 935397 w 1945648"/>
              <a:gd name="connsiteY7" fmla="*/ 612907 h 814500"/>
              <a:gd name="connsiteX8" fmla="*/ 665486 w 1945648"/>
              <a:gd name="connsiteY8" fmla="*/ 724551 h 814500"/>
              <a:gd name="connsiteX9" fmla="*/ 2411 w 1945648"/>
              <a:gd name="connsiteY9" fmla="*/ 807015 h 814500"/>
              <a:gd name="connsiteX10" fmla="*/ 0 w 1945648"/>
              <a:gd name="connsiteY10" fmla="*/ 810187 h 814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945648" h="814500">
                <a:moveTo>
                  <a:pt x="460340" y="809996"/>
                </a:moveTo>
                <a:lnTo>
                  <a:pt x="955125" y="809996"/>
                </a:lnTo>
                <a:cubicBezTo>
                  <a:pt x="1114471" y="809996"/>
                  <a:pt x="1285616" y="810377"/>
                  <a:pt x="1441536" y="809996"/>
                </a:cubicBezTo>
                <a:cubicBezTo>
                  <a:pt x="1600121" y="809996"/>
                  <a:pt x="1759213" y="812216"/>
                  <a:pt x="1917798" y="809996"/>
                </a:cubicBezTo>
                <a:cubicBezTo>
                  <a:pt x="1922873" y="796866"/>
                  <a:pt x="1913421" y="823508"/>
                  <a:pt x="1917798" y="809996"/>
                </a:cubicBezTo>
                <a:cubicBezTo>
                  <a:pt x="2002419" y="547697"/>
                  <a:pt x="1895025" y="123832"/>
                  <a:pt x="1584453" y="16058"/>
                </a:cubicBezTo>
                <a:cubicBezTo>
                  <a:pt x="1413181" y="-43444"/>
                  <a:pt x="1222880" y="64711"/>
                  <a:pt x="1129695" y="214923"/>
                </a:cubicBezTo>
                <a:cubicBezTo>
                  <a:pt x="1024712" y="384418"/>
                  <a:pt x="1050720" y="504182"/>
                  <a:pt x="935397" y="612907"/>
                </a:cubicBezTo>
                <a:cubicBezTo>
                  <a:pt x="845575" y="697465"/>
                  <a:pt x="735200" y="714402"/>
                  <a:pt x="665486" y="724551"/>
                </a:cubicBezTo>
                <a:cubicBezTo>
                  <a:pt x="459642" y="755443"/>
                  <a:pt x="150783" y="610370"/>
                  <a:pt x="2411" y="807015"/>
                </a:cubicBezTo>
                <a:cubicBezTo>
                  <a:pt x="0" y="810187"/>
                  <a:pt x="6851" y="796866"/>
                  <a:pt x="0" y="810187"/>
                </a:cubicBezTo>
                <a:close/>
              </a:path>
            </a:pathLst>
          </a:custGeom>
          <a:solidFill>
            <a:schemeClr val="accent5"/>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139" name="任意多边形: 形状 33"/>
          <p:cNvSpPr/>
          <p:nvPr>
            <p:custDataLst>
              <p:tags r:id="rId65"/>
            </p:custDataLst>
          </p:nvPr>
        </p:nvSpPr>
        <p:spPr>
          <a:xfrm>
            <a:off x="10556875" y="6268720"/>
            <a:ext cx="1413510" cy="589915"/>
          </a:xfrm>
          <a:custGeom>
            <a:avLst/>
            <a:gdLst>
              <a:gd name="connsiteX0" fmla="*/ 627363 w 1949265"/>
              <a:gd name="connsiteY0" fmla="*/ 809996 h 813680"/>
              <a:gd name="connsiteX1" fmla="*/ 1921415 w 1949265"/>
              <a:gd name="connsiteY1" fmla="*/ 809996 h 813680"/>
              <a:gd name="connsiteX2" fmla="*/ 1921415 w 1949265"/>
              <a:gd name="connsiteY2" fmla="*/ 809996 h 813680"/>
              <a:gd name="connsiteX3" fmla="*/ 1588070 w 1949265"/>
              <a:gd name="connsiteY3" fmla="*/ 16058 h 813680"/>
              <a:gd name="connsiteX4" fmla="*/ 1133312 w 1949265"/>
              <a:gd name="connsiteY4" fmla="*/ 214923 h 813680"/>
              <a:gd name="connsiteX5" fmla="*/ 939014 w 1949265"/>
              <a:gd name="connsiteY5" fmla="*/ 612907 h 813680"/>
              <a:gd name="connsiteX6" fmla="*/ 669102 w 1949265"/>
              <a:gd name="connsiteY6" fmla="*/ 724551 h 813680"/>
              <a:gd name="connsiteX7" fmla="*/ 6028 w 1949265"/>
              <a:gd name="connsiteY7" fmla="*/ 807015 h 813680"/>
              <a:gd name="connsiteX8" fmla="*/ 6028 w 1949265"/>
              <a:gd name="connsiteY8" fmla="*/ 807015 h 813680"/>
              <a:gd name="connsiteX9" fmla="*/ 627363 w 1949265"/>
              <a:gd name="connsiteY9" fmla="*/ 809996 h 8136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49265" h="813680">
                <a:moveTo>
                  <a:pt x="627363" y="809996"/>
                </a:moveTo>
                <a:cubicBezTo>
                  <a:pt x="1054274" y="809489"/>
                  <a:pt x="1494251" y="811265"/>
                  <a:pt x="1921415" y="809996"/>
                </a:cubicBezTo>
                <a:cubicBezTo>
                  <a:pt x="1932643" y="745801"/>
                  <a:pt x="1920654" y="812343"/>
                  <a:pt x="1921415" y="809996"/>
                </a:cubicBezTo>
                <a:cubicBezTo>
                  <a:pt x="2006036" y="547697"/>
                  <a:pt x="1898643" y="123832"/>
                  <a:pt x="1588070" y="16058"/>
                </a:cubicBezTo>
                <a:cubicBezTo>
                  <a:pt x="1416798" y="-43444"/>
                  <a:pt x="1226496" y="64711"/>
                  <a:pt x="1133312" y="214923"/>
                </a:cubicBezTo>
                <a:cubicBezTo>
                  <a:pt x="1028329" y="384418"/>
                  <a:pt x="1054337" y="504182"/>
                  <a:pt x="939014" y="612907"/>
                </a:cubicBezTo>
                <a:cubicBezTo>
                  <a:pt x="849191" y="697465"/>
                  <a:pt x="738817" y="714402"/>
                  <a:pt x="669102" y="724551"/>
                </a:cubicBezTo>
                <a:cubicBezTo>
                  <a:pt x="463260" y="755443"/>
                  <a:pt x="156049" y="611956"/>
                  <a:pt x="6028" y="807015"/>
                </a:cubicBezTo>
                <a:cubicBezTo>
                  <a:pt x="-11227" y="829407"/>
                  <a:pt x="14972" y="781007"/>
                  <a:pt x="6028" y="807015"/>
                </a:cubicBezTo>
                <a:cubicBezTo>
                  <a:pt x="226588" y="806825"/>
                  <a:pt x="406550" y="809996"/>
                  <a:pt x="627363" y="809996"/>
                </a:cubicBezTo>
                <a:close/>
              </a:path>
            </a:pathLst>
          </a:custGeom>
          <a:solidFill>
            <a:schemeClr val="accent5"/>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140" name="任意多边形: 形状 34"/>
          <p:cNvSpPr/>
          <p:nvPr>
            <p:custDataLst>
              <p:tags r:id="rId66"/>
            </p:custDataLst>
          </p:nvPr>
        </p:nvSpPr>
        <p:spPr>
          <a:xfrm>
            <a:off x="11388725" y="5734050"/>
            <a:ext cx="808355" cy="1123315"/>
          </a:xfrm>
          <a:custGeom>
            <a:avLst/>
            <a:gdLst>
              <a:gd name="connsiteX0" fmla="*/ 1115273 w 1115272"/>
              <a:gd name="connsiteY0" fmla="*/ 1406525 h 1548616"/>
              <a:gd name="connsiteX1" fmla="*/ 1114829 w 1115272"/>
              <a:gd name="connsiteY1" fmla="*/ 1249906 h 1548616"/>
              <a:gd name="connsiteX2" fmla="*/ 952946 w 1115272"/>
              <a:gd name="connsiteY2" fmla="*/ 1186473 h 1548616"/>
              <a:gd name="connsiteX3" fmla="*/ 892810 w 1115272"/>
              <a:gd name="connsiteY3" fmla="*/ 1158879 h 1548616"/>
              <a:gd name="connsiteX4" fmla="*/ 819164 w 1115272"/>
              <a:gd name="connsiteY4" fmla="*/ 1096650 h 1548616"/>
              <a:gd name="connsiteX5" fmla="*/ 644213 w 1115272"/>
              <a:gd name="connsiteY5" fmla="*/ 480073 h 1548616"/>
              <a:gd name="connsiteX6" fmla="*/ 408238 w 1115272"/>
              <a:gd name="connsiteY6" fmla="*/ 362022 h 1548616"/>
              <a:gd name="connsiteX7" fmla="*/ 290188 w 1115272"/>
              <a:gd name="connsiteY7" fmla="*/ 201851 h 1548616"/>
              <a:gd name="connsiteX8" fmla="*/ 225549 w 1115272"/>
              <a:gd name="connsiteY8" fmla="*/ 28043 h 1548616"/>
              <a:gd name="connsiteX9" fmla="*/ 24083 w 1115272"/>
              <a:gd name="connsiteY9" fmla="*/ 74159 h 1548616"/>
              <a:gd name="connsiteX10" fmla="*/ 36262 w 1115272"/>
              <a:gd name="connsiteY10" fmla="*/ 308421 h 1548616"/>
              <a:gd name="connsiteX11" fmla="*/ 191358 w 1115272"/>
              <a:gd name="connsiteY11" fmla="*/ 491618 h 1548616"/>
              <a:gd name="connsiteX12" fmla="*/ 351719 w 1115272"/>
              <a:gd name="connsiteY12" fmla="*/ 792358 h 1548616"/>
              <a:gd name="connsiteX13" fmla="*/ 507068 w 1115272"/>
              <a:gd name="connsiteY13" fmla="*/ 1277247 h 1548616"/>
              <a:gd name="connsiteX14" fmla="*/ 835022 w 1115272"/>
              <a:gd name="connsiteY14" fmla="*/ 1547602 h 1548616"/>
              <a:gd name="connsiteX15" fmla="*/ 1114829 w 1115272"/>
              <a:gd name="connsiteY15" fmla="*/ 1547602 h 1548616"/>
              <a:gd name="connsiteX16" fmla="*/ 1115273 w 1115272"/>
              <a:gd name="connsiteY16" fmla="*/ 1406525 h 15486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15272" h="1548616">
                <a:moveTo>
                  <a:pt x="1115273" y="1406525"/>
                </a:moveTo>
                <a:cubicBezTo>
                  <a:pt x="1115273" y="1355778"/>
                  <a:pt x="1114893" y="1300717"/>
                  <a:pt x="1114829" y="1249906"/>
                </a:cubicBezTo>
                <a:cubicBezTo>
                  <a:pt x="1059642" y="1220410"/>
                  <a:pt x="1011051" y="1208231"/>
                  <a:pt x="952946" y="1186473"/>
                </a:cubicBezTo>
                <a:cubicBezTo>
                  <a:pt x="932266" y="1178734"/>
                  <a:pt x="912158" y="1169536"/>
                  <a:pt x="892810" y="1158879"/>
                </a:cubicBezTo>
                <a:cubicBezTo>
                  <a:pt x="864202" y="1143528"/>
                  <a:pt x="839082" y="1122341"/>
                  <a:pt x="819164" y="1096650"/>
                </a:cubicBezTo>
                <a:cubicBezTo>
                  <a:pt x="687284" y="919987"/>
                  <a:pt x="831343" y="637072"/>
                  <a:pt x="644213" y="480073"/>
                </a:cubicBezTo>
                <a:cubicBezTo>
                  <a:pt x="576084" y="422982"/>
                  <a:pt x="482139" y="410803"/>
                  <a:pt x="408238" y="362022"/>
                </a:cubicBezTo>
                <a:cubicBezTo>
                  <a:pt x="351529" y="323892"/>
                  <a:pt x="309852" y="267290"/>
                  <a:pt x="290188" y="201851"/>
                </a:cubicBezTo>
                <a:cubicBezTo>
                  <a:pt x="271983" y="141716"/>
                  <a:pt x="269953" y="70861"/>
                  <a:pt x="225549" y="28043"/>
                </a:cubicBezTo>
                <a:cubicBezTo>
                  <a:pt x="167951" y="-27525"/>
                  <a:pt x="63919" y="3240"/>
                  <a:pt x="24083" y="74159"/>
                </a:cubicBezTo>
                <a:cubicBezTo>
                  <a:pt x="-15754" y="145078"/>
                  <a:pt x="-2306" y="237184"/>
                  <a:pt x="36262" y="308421"/>
                </a:cubicBezTo>
                <a:cubicBezTo>
                  <a:pt x="74830" y="379657"/>
                  <a:pt x="134711" y="435289"/>
                  <a:pt x="191358" y="491618"/>
                </a:cubicBezTo>
                <a:cubicBezTo>
                  <a:pt x="275345" y="575604"/>
                  <a:pt x="340554" y="667330"/>
                  <a:pt x="351719" y="792358"/>
                </a:cubicBezTo>
                <a:cubicBezTo>
                  <a:pt x="369671" y="993888"/>
                  <a:pt x="332688" y="1142703"/>
                  <a:pt x="507068" y="1277247"/>
                </a:cubicBezTo>
                <a:cubicBezTo>
                  <a:pt x="616682" y="1361614"/>
                  <a:pt x="774506" y="1411980"/>
                  <a:pt x="835022" y="1547602"/>
                </a:cubicBezTo>
                <a:cubicBezTo>
                  <a:pt x="930173" y="1547602"/>
                  <a:pt x="1019361" y="1548617"/>
                  <a:pt x="1114829" y="1547602"/>
                </a:cubicBezTo>
                <a:cubicBezTo>
                  <a:pt x="1114829" y="1497616"/>
                  <a:pt x="1115273" y="1457716"/>
                  <a:pt x="1115273" y="1406525"/>
                </a:cubicBezTo>
                <a:close/>
              </a:path>
            </a:pathLst>
          </a:custGeom>
          <a:solidFill>
            <a:schemeClr val="accent3"/>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141" name="任意多边形: 形状 35"/>
          <p:cNvSpPr/>
          <p:nvPr>
            <p:custDataLst>
              <p:tags r:id="rId67"/>
            </p:custDataLst>
          </p:nvPr>
        </p:nvSpPr>
        <p:spPr>
          <a:xfrm>
            <a:off x="11470005" y="5836285"/>
            <a:ext cx="707390" cy="1019810"/>
          </a:xfrm>
          <a:custGeom>
            <a:avLst/>
            <a:gdLst>
              <a:gd name="connsiteX0" fmla="*/ 967561 w 975110"/>
              <a:gd name="connsiteY0" fmla="*/ 1406152 h 1406810"/>
              <a:gd name="connsiteX1" fmla="*/ 975110 w 975110"/>
              <a:gd name="connsiteY1" fmla="*/ 1406152 h 1406810"/>
              <a:gd name="connsiteX2" fmla="*/ 957412 w 975110"/>
              <a:gd name="connsiteY2" fmla="*/ 1349061 h 1406810"/>
              <a:gd name="connsiteX3" fmla="*/ 929310 w 975110"/>
              <a:gd name="connsiteY3" fmla="*/ 1293113 h 1406810"/>
              <a:gd name="connsiteX4" fmla="*/ 851033 w 975110"/>
              <a:gd name="connsiteY4" fmla="*/ 1196820 h 1406810"/>
              <a:gd name="connsiteX5" fmla="*/ 753408 w 975110"/>
              <a:gd name="connsiteY5" fmla="*/ 1122792 h 1406810"/>
              <a:gd name="connsiteX6" fmla="*/ 700251 w 975110"/>
              <a:gd name="connsiteY6" fmla="*/ 1093486 h 1406810"/>
              <a:gd name="connsiteX7" fmla="*/ 672848 w 975110"/>
              <a:gd name="connsiteY7" fmla="*/ 1080799 h 1406810"/>
              <a:gd name="connsiteX8" fmla="*/ 646268 w 975110"/>
              <a:gd name="connsiteY8" fmla="*/ 1068620 h 1406810"/>
              <a:gd name="connsiteX9" fmla="*/ 560252 w 975110"/>
              <a:gd name="connsiteY9" fmla="*/ 1003918 h 1406810"/>
              <a:gd name="connsiteX10" fmla="*/ 495422 w 975110"/>
              <a:gd name="connsiteY10" fmla="*/ 909972 h 1406810"/>
              <a:gd name="connsiteX11" fmla="*/ 447594 w 975110"/>
              <a:gd name="connsiteY11" fmla="*/ 802134 h 1406810"/>
              <a:gd name="connsiteX12" fmla="*/ 398686 w 975110"/>
              <a:gd name="connsiteY12" fmla="*/ 568571 h 1406810"/>
              <a:gd name="connsiteX13" fmla="*/ 368554 w 975110"/>
              <a:gd name="connsiteY13" fmla="*/ 448046 h 1406810"/>
              <a:gd name="connsiteX14" fmla="*/ 338234 w 975110"/>
              <a:gd name="connsiteY14" fmla="*/ 391970 h 1406810"/>
              <a:gd name="connsiteX15" fmla="*/ 293830 w 975110"/>
              <a:gd name="connsiteY15" fmla="*/ 348074 h 1406810"/>
              <a:gd name="connsiteX16" fmla="*/ 192018 w 975110"/>
              <a:gd name="connsiteY16" fmla="*/ 285719 h 1406810"/>
              <a:gd name="connsiteX17" fmla="*/ 143491 w 975110"/>
              <a:gd name="connsiteY17" fmla="*/ 254002 h 1406810"/>
              <a:gd name="connsiteX18" fmla="*/ 4634 w 975110"/>
              <a:gd name="connsiteY18" fmla="*/ 1598 h 1406810"/>
              <a:gd name="connsiteX19" fmla="*/ 2097 w 975110"/>
              <a:gd name="connsiteY19" fmla="*/ -559 h 1406810"/>
              <a:gd name="connsiteX20" fmla="*/ 3 w 975110"/>
              <a:gd name="connsiteY20" fmla="*/ 2042 h 1406810"/>
              <a:gd name="connsiteX21" fmla="*/ 8821 w 975110"/>
              <a:gd name="connsiteY21" fmla="*/ 62622 h 1406810"/>
              <a:gd name="connsiteX22" fmla="*/ 26836 w 975110"/>
              <a:gd name="connsiteY22" fmla="*/ 121171 h 1406810"/>
              <a:gd name="connsiteX23" fmla="*/ 54113 w 975110"/>
              <a:gd name="connsiteY23" fmla="*/ 175914 h 1406810"/>
              <a:gd name="connsiteX24" fmla="*/ 89953 w 975110"/>
              <a:gd name="connsiteY24" fmla="*/ 225203 h 1406810"/>
              <a:gd name="connsiteX25" fmla="*/ 133405 w 975110"/>
              <a:gd name="connsiteY25" fmla="*/ 267640 h 1406810"/>
              <a:gd name="connsiteX26" fmla="*/ 182503 w 975110"/>
              <a:gd name="connsiteY26" fmla="*/ 302529 h 1406810"/>
              <a:gd name="connsiteX27" fmla="*/ 279621 w 975110"/>
              <a:gd name="connsiteY27" fmla="*/ 367231 h 1406810"/>
              <a:gd name="connsiteX28" fmla="*/ 318569 w 975110"/>
              <a:gd name="connsiteY28" fmla="*/ 407892 h 1406810"/>
              <a:gd name="connsiteX29" fmla="*/ 343943 w 975110"/>
              <a:gd name="connsiteY29" fmla="*/ 458132 h 1406810"/>
              <a:gd name="connsiteX30" fmla="*/ 369316 w 975110"/>
              <a:gd name="connsiteY30" fmla="*/ 573518 h 1406810"/>
              <a:gd name="connsiteX31" fmla="*/ 384476 w 975110"/>
              <a:gd name="connsiteY31" fmla="*/ 694423 h 1406810"/>
              <a:gd name="connsiteX32" fmla="*/ 395641 w 975110"/>
              <a:gd name="connsiteY32" fmla="*/ 755637 h 1406810"/>
              <a:gd name="connsiteX33" fmla="*/ 413149 w 975110"/>
              <a:gd name="connsiteY33" fmla="*/ 815645 h 1406810"/>
              <a:gd name="connsiteX34" fmla="*/ 459519 w 975110"/>
              <a:gd name="connsiteY34" fmla="*/ 929826 h 1406810"/>
              <a:gd name="connsiteX35" fmla="*/ 526569 w 975110"/>
              <a:gd name="connsiteY35" fmla="*/ 1035635 h 1406810"/>
              <a:gd name="connsiteX36" fmla="*/ 548136 w 975110"/>
              <a:gd name="connsiteY36" fmla="*/ 1059105 h 1406810"/>
              <a:gd name="connsiteX37" fmla="*/ 572114 w 975110"/>
              <a:gd name="connsiteY37" fmla="*/ 1080419 h 1406810"/>
              <a:gd name="connsiteX38" fmla="*/ 598566 w 975110"/>
              <a:gd name="connsiteY38" fmla="*/ 1098878 h 1406810"/>
              <a:gd name="connsiteX39" fmla="*/ 612395 w 975110"/>
              <a:gd name="connsiteY39" fmla="*/ 1107188 h 1406810"/>
              <a:gd name="connsiteX40" fmla="*/ 626985 w 975110"/>
              <a:gd name="connsiteY40" fmla="*/ 1114102 h 1406810"/>
              <a:gd name="connsiteX41" fmla="*/ 654007 w 975110"/>
              <a:gd name="connsiteY41" fmla="*/ 1126282 h 1406810"/>
              <a:gd name="connsiteX42" fmla="*/ 679889 w 975110"/>
              <a:gd name="connsiteY42" fmla="*/ 1138271 h 1406810"/>
              <a:gd name="connsiteX43" fmla="*/ 730636 w 975110"/>
              <a:gd name="connsiteY43" fmla="*/ 1164532 h 1406810"/>
              <a:gd name="connsiteX44" fmla="*/ 902796 w 975110"/>
              <a:gd name="connsiteY44" fmla="*/ 1312206 h 1406810"/>
              <a:gd name="connsiteX45" fmla="*/ 952528 w 975110"/>
              <a:gd name="connsiteY45" fmla="*/ 1406152 h 14068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975110" h="1406810">
                <a:moveTo>
                  <a:pt x="967561" y="1406152"/>
                </a:moveTo>
                <a:cubicBezTo>
                  <a:pt x="970099" y="1406279"/>
                  <a:pt x="972573" y="1406279"/>
                  <a:pt x="975110" y="1406152"/>
                </a:cubicBezTo>
                <a:cubicBezTo>
                  <a:pt x="970797" y="1386678"/>
                  <a:pt x="964897" y="1367584"/>
                  <a:pt x="957412" y="1349061"/>
                </a:cubicBezTo>
                <a:cubicBezTo>
                  <a:pt x="949483" y="1329714"/>
                  <a:pt x="940095" y="1311001"/>
                  <a:pt x="929310" y="1293113"/>
                </a:cubicBezTo>
                <a:cubicBezTo>
                  <a:pt x="907617" y="1257716"/>
                  <a:pt x="881291" y="1225302"/>
                  <a:pt x="851033" y="1196820"/>
                </a:cubicBezTo>
                <a:cubicBezTo>
                  <a:pt x="820966" y="1169036"/>
                  <a:pt x="788297" y="1144233"/>
                  <a:pt x="753408" y="1122792"/>
                </a:cubicBezTo>
                <a:cubicBezTo>
                  <a:pt x="735901" y="1112516"/>
                  <a:pt x="718329" y="1102430"/>
                  <a:pt x="700251" y="1093486"/>
                </a:cubicBezTo>
                <a:cubicBezTo>
                  <a:pt x="691370" y="1088665"/>
                  <a:pt x="682109" y="1084606"/>
                  <a:pt x="672848" y="1080799"/>
                </a:cubicBezTo>
                <a:cubicBezTo>
                  <a:pt x="663586" y="1076993"/>
                  <a:pt x="653817" y="1072299"/>
                  <a:pt x="646268" y="1068620"/>
                </a:cubicBezTo>
                <a:cubicBezTo>
                  <a:pt x="613347" y="1053333"/>
                  <a:pt x="584040" y="1031321"/>
                  <a:pt x="560252" y="1003918"/>
                </a:cubicBezTo>
                <a:cubicBezTo>
                  <a:pt x="534815" y="975435"/>
                  <a:pt x="513057" y="943845"/>
                  <a:pt x="495422" y="909972"/>
                </a:cubicBezTo>
                <a:cubicBezTo>
                  <a:pt x="477091" y="875127"/>
                  <a:pt x="461105" y="839103"/>
                  <a:pt x="447594" y="802134"/>
                </a:cubicBezTo>
                <a:cubicBezTo>
                  <a:pt x="418540" y="729693"/>
                  <a:pt x="412007" y="649385"/>
                  <a:pt x="398686" y="568571"/>
                </a:cubicBezTo>
                <a:cubicBezTo>
                  <a:pt x="392723" y="527484"/>
                  <a:pt x="382637" y="487102"/>
                  <a:pt x="368554" y="448046"/>
                </a:cubicBezTo>
                <a:cubicBezTo>
                  <a:pt x="361450" y="427893"/>
                  <a:pt x="351174" y="408971"/>
                  <a:pt x="338234" y="391970"/>
                </a:cubicBezTo>
                <a:cubicBezTo>
                  <a:pt x="325356" y="375503"/>
                  <a:pt x="310450" y="360748"/>
                  <a:pt x="293830" y="348074"/>
                </a:cubicBezTo>
                <a:cubicBezTo>
                  <a:pt x="261225" y="323081"/>
                  <a:pt x="225638" y="305320"/>
                  <a:pt x="192018" y="285719"/>
                </a:cubicBezTo>
                <a:cubicBezTo>
                  <a:pt x="175208" y="276134"/>
                  <a:pt x="159033" y="265540"/>
                  <a:pt x="143491" y="254002"/>
                </a:cubicBezTo>
                <a:cubicBezTo>
                  <a:pt x="63945" y="193004"/>
                  <a:pt x="13578" y="101456"/>
                  <a:pt x="4634" y="1598"/>
                </a:cubicBezTo>
                <a:cubicBezTo>
                  <a:pt x="4508" y="317"/>
                  <a:pt x="3366" y="-635"/>
                  <a:pt x="2097" y="-559"/>
                </a:cubicBezTo>
                <a:cubicBezTo>
                  <a:pt x="828" y="-362"/>
                  <a:pt x="-60" y="761"/>
                  <a:pt x="3" y="2042"/>
                </a:cubicBezTo>
                <a:cubicBezTo>
                  <a:pt x="1589" y="22411"/>
                  <a:pt x="4508" y="42653"/>
                  <a:pt x="8821" y="62622"/>
                </a:cubicBezTo>
                <a:cubicBezTo>
                  <a:pt x="13388" y="82552"/>
                  <a:pt x="19415" y="102122"/>
                  <a:pt x="26836" y="121171"/>
                </a:cubicBezTo>
                <a:cubicBezTo>
                  <a:pt x="34512" y="140087"/>
                  <a:pt x="43646" y="158388"/>
                  <a:pt x="54113" y="175914"/>
                </a:cubicBezTo>
                <a:cubicBezTo>
                  <a:pt x="64770" y="193251"/>
                  <a:pt x="76758" y="209731"/>
                  <a:pt x="89953" y="225203"/>
                </a:cubicBezTo>
                <a:cubicBezTo>
                  <a:pt x="103338" y="240433"/>
                  <a:pt x="117864" y="254623"/>
                  <a:pt x="133405" y="267640"/>
                </a:cubicBezTo>
                <a:cubicBezTo>
                  <a:pt x="149073" y="280232"/>
                  <a:pt x="165440" y="291878"/>
                  <a:pt x="182503" y="302529"/>
                </a:cubicBezTo>
                <a:cubicBezTo>
                  <a:pt x="215996" y="323842"/>
                  <a:pt x="250314" y="342873"/>
                  <a:pt x="279621" y="367231"/>
                </a:cubicBezTo>
                <a:cubicBezTo>
                  <a:pt x="294274" y="379068"/>
                  <a:pt x="307405" y="392732"/>
                  <a:pt x="318569" y="407892"/>
                </a:cubicBezTo>
                <a:cubicBezTo>
                  <a:pt x="329607" y="423199"/>
                  <a:pt x="338170" y="440155"/>
                  <a:pt x="343943" y="458132"/>
                </a:cubicBezTo>
                <a:cubicBezTo>
                  <a:pt x="356249" y="495647"/>
                  <a:pt x="364749" y="534303"/>
                  <a:pt x="369316" y="573518"/>
                </a:cubicBezTo>
                <a:cubicBezTo>
                  <a:pt x="374708" y="613291"/>
                  <a:pt x="378451" y="653699"/>
                  <a:pt x="384476" y="694423"/>
                </a:cubicBezTo>
                <a:cubicBezTo>
                  <a:pt x="387331" y="714786"/>
                  <a:pt x="390820" y="735211"/>
                  <a:pt x="395641" y="755637"/>
                </a:cubicBezTo>
                <a:cubicBezTo>
                  <a:pt x="400398" y="775936"/>
                  <a:pt x="406235" y="795968"/>
                  <a:pt x="413149" y="815645"/>
                </a:cubicBezTo>
                <a:cubicBezTo>
                  <a:pt x="426089" y="854683"/>
                  <a:pt x="441567" y="892826"/>
                  <a:pt x="459519" y="929826"/>
                </a:cubicBezTo>
                <a:cubicBezTo>
                  <a:pt x="477407" y="967760"/>
                  <a:pt x="499927" y="1003283"/>
                  <a:pt x="526569" y="1035635"/>
                </a:cubicBezTo>
                <a:cubicBezTo>
                  <a:pt x="532912" y="1043944"/>
                  <a:pt x="540841" y="1051366"/>
                  <a:pt x="548136" y="1059105"/>
                </a:cubicBezTo>
                <a:cubicBezTo>
                  <a:pt x="555431" y="1066844"/>
                  <a:pt x="563804" y="1073695"/>
                  <a:pt x="572114" y="1080419"/>
                </a:cubicBezTo>
                <a:cubicBezTo>
                  <a:pt x="580551" y="1087079"/>
                  <a:pt x="589368" y="1093296"/>
                  <a:pt x="598566" y="1098878"/>
                </a:cubicBezTo>
                <a:lnTo>
                  <a:pt x="612395" y="1107188"/>
                </a:lnTo>
                <a:lnTo>
                  <a:pt x="626985" y="1114102"/>
                </a:lnTo>
                <a:cubicBezTo>
                  <a:pt x="637198" y="1118923"/>
                  <a:pt x="645063" y="1122285"/>
                  <a:pt x="654007" y="1126282"/>
                </a:cubicBezTo>
                <a:cubicBezTo>
                  <a:pt x="662952" y="1130278"/>
                  <a:pt x="671389" y="1134020"/>
                  <a:pt x="679889" y="1138271"/>
                </a:cubicBezTo>
                <a:cubicBezTo>
                  <a:pt x="697206" y="1146263"/>
                  <a:pt x="713953" y="1155334"/>
                  <a:pt x="730636" y="1164532"/>
                </a:cubicBezTo>
                <a:cubicBezTo>
                  <a:pt x="796924" y="1201768"/>
                  <a:pt x="857504" y="1250105"/>
                  <a:pt x="902796" y="1312206"/>
                </a:cubicBezTo>
                <a:cubicBezTo>
                  <a:pt x="924046" y="1340815"/>
                  <a:pt x="940792" y="1372468"/>
                  <a:pt x="952528" y="1406152"/>
                </a:cubicBezTo>
                <a:close/>
              </a:path>
            </a:pathLst>
          </a:custGeom>
          <a:solidFill>
            <a:schemeClr val="accent3">
              <a:lumMod val="40000"/>
              <a:lumOff val="60000"/>
            </a:schemeClr>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142" name="任意多边形: 形状 36"/>
          <p:cNvSpPr/>
          <p:nvPr>
            <p:custDataLst>
              <p:tags r:id="rId68"/>
            </p:custDataLst>
          </p:nvPr>
        </p:nvSpPr>
        <p:spPr>
          <a:xfrm>
            <a:off x="11731625" y="5457825"/>
            <a:ext cx="466090" cy="1400175"/>
          </a:xfrm>
          <a:custGeom>
            <a:avLst/>
            <a:gdLst>
              <a:gd name="connsiteX0" fmla="*/ 642453 w 642903"/>
              <a:gd name="connsiteY0" fmla="*/ 1859620 h 1930221"/>
              <a:gd name="connsiteX1" fmla="*/ 642453 w 642903"/>
              <a:gd name="connsiteY1" fmla="*/ 1150556 h 1930221"/>
              <a:gd name="connsiteX2" fmla="*/ 642453 w 642903"/>
              <a:gd name="connsiteY2" fmla="*/ 788983 h 1930221"/>
              <a:gd name="connsiteX3" fmla="*/ 642453 w 642903"/>
              <a:gd name="connsiteY3" fmla="*/ 611368 h 1930221"/>
              <a:gd name="connsiteX4" fmla="*/ 642453 w 642903"/>
              <a:gd name="connsiteY4" fmla="*/ 434831 h 1930221"/>
              <a:gd name="connsiteX5" fmla="*/ 549269 w 642903"/>
              <a:gd name="connsiteY5" fmla="*/ 250872 h 1930221"/>
              <a:gd name="connsiteX6" fmla="*/ 305936 w 642903"/>
              <a:gd name="connsiteY6" fmla="*/ -9 h 1930221"/>
              <a:gd name="connsiteX7" fmla="*/ 78462 w 642903"/>
              <a:gd name="connsiteY7" fmla="*/ 240216 h 1930221"/>
              <a:gd name="connsiteX8" fmla="*/ 124769 w 642903"/>
              <a:gd name="connsiteY8" fmla="*/ 408316 h 1930221"/>
              <a:gd name="connsiteX9" fmla="*/ 11412 w 642903"/>
              <a:gd name="connsiteY9" fmla="*/ 682033 h 1930221"/>
              <a:gd name="connsiteX10" fmla="*/ 54294 w 642903"/>
              <a:gd name="connsiteY10" fmla="*/ 951691 h 1930221"/>
              <a:gd name="connsiteX11" fmla="*/ 145067 w 642903"/>
              <a:gd name="connsiteY11" fmla="*/ 1063017 h 1930221"/>
              <a:gd name="connsiteX12" fmla="*/ 151728 w 642903"/>
              <a:gd name="connsiteY12" fmla="*/ 1281293 h 1930221"/>
              <a:gd name="connsiteX13" fmla="*/ 84361 w 642903"/>
              <a:gd name="connsiteY13" fmla="*/ 1474005 h 1930221"/>
              <a:gd name="connsiteX14" fmla="*/ 109354 w 642903"/>
              <a:gd name="connsiteY14" fmla="*/ 1828030 h 1930221"/>
              <a:gd name="connsiteX15" fmla="*/ 178180 w 642903"/>
              <a:gd name="connsiteY15" fmla="*/ 1929525 h 1930221"/>
              <a:gd name="connsiteX16" fmla="*/ 642453 w 642903"/>
              <a:gd name="connsiteY16" fmla="*/ 1928637 h 1930221"/>
              <a:gd name="connsiteX17" fmla="*/ 642453 w 642903"/>
              <a:gd name="connsiteY17" fmla="*/ 1859620 h 19302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42903" h="1930221">
                <a:moveTo>
                  <a:pt x="642453" y="1859620"/>
                </a:moveTo>
                <a:cubicBezTo>
                  <a:pt x="642453" y="1621173"/>
                  <a:pt x="642453" y="1389131"/>
                  <a:pt x="642453" y="1150556"/>
                </a:cubicBezTo>
                <a:cubicBezTo>
                  <a:pt x="642453" y="1030031"/>
                  <a:pt x="642453" y="909507"/>
                  <a:pt x="642453" y="788983"/>
                </a:cubicBezTo>
                <a:cubicBezTo>
                  <a:pt x="642453" y="731004"/>
                  <a:pt x="643278" y="669346"/>
                  <a:pt x="642453" y="611368"/>
                </a:cubicBezTo>
                <a:cubicBezTo>
                  <a:pt x="641628" y="556180"/>
                  <a:pt x="642453" y="489891"/>
                  <a:pt x="642453" y="434831"/>
                </a:cubicBezTo>
                <a:cubicBezTo>
                  <a:pt x="594941" y="391125"/>
                  <a:pt x="568299" y="350020"/>
                  <a:pt x="549269" y="250872"/>
                </a:cubicBezTo>
                <a:cubicBezTo>
                  <a:pt x="524973" y="124005"/>
                  <a:pt x="427856" y="9824"/>
                  <a:pt x="305936" y="-9"/>
                </a:cubicBezTo>
                <a:cubicBezTo>
                  <a:pt x="184016" y="-9841"/>
                  <a:pt x="57593" y="112714"/>
                  <a:pt x="78462" y="240216"/>
                </a:cubicBezTo>
                <a:cubicBezTo>
                  <a:pt x="87913" y="298131"/>
                  <a:pt x="123437" y="349386"/>
                  <a:pt x="124769" y="408316"/>
                </a:cubicBezTo>
                <a:cubicBezTo>
                  <a:pt x="127179" y="510381"/>
                  <a:pt x="36722" y="587136"/>
                  <a:pt x="11412" y="682033"/>
                </a:cubicBezTo>
                <a:cubicBezTo>
                  <a:pt x="-12883" y="773315"/>
                  <a:pt x="1707" y="876204"/>
                  <a:pt x="54294" y="951691"/>
                </a:cubicBezTo>
                <a:cubicBezTo>
                  <a:pt x="81760" y="991210"/>
                  <a:pt x="117728" y="1023180"/>
                  <a:pt x="145067" y="1063017"/>
                </a:cubicBezTo>
                <a:cubicBezTo>
                  <a:pt x="190993" y="1130701"/>
                  <a:pt x="181542" y="1207139"/>
                  <a:pt x="151728" y="1281293"/>
                </a:cubicBezTo>
                <a:cubicBezTo>
                  <a:pt x="125530" y="1346376"/>
                  <a:pt x="100981" y="1410254"/>
                  <a:pt x="84361" y="1474005"/>
                </a:cubicBezTo>
                <a:cubicBezTo>
                  <a:pt x="54040" y="1590153"/>
                  <a:pt x="49853" y="1705984"/>
                  <a:pt x="109354" y="1828030"/>
                </a:cubicBezTo>
                <a:cubicBezTo>
                  <a:pt x="130668" y="1871610"/>
                  <a:pt x="144497" y="1896031"/>
                  <a:pt x="178180" y="1929525"/>
                </a:cubicBezTo>
                <a:cubicBezTo>
                  <a:pt x="337589" y="1930286"/>
                  <a:pt x="478540" y="1927494"/>
                  <a:pt x="642453" y="1928637"/>
                </a:cubicBezTo>
                <a:cubicBezTo>
                  <a:pt x="643468" y="1904976"/>
                  <a:pt x="642453" y="1883091"/>
                  <a:pt x="642453" y="1859620"/>
                </a:cubicBezTo>
                <a:close/>
              </a:path>
            </a:pathLst>
          </a:custGeom>
          <a:solidFill>
            <a:schemeClr val="accent4"/>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143" name="任意多边形: 形状 37"/>
          <p:cNvSpPr/>
          <p:nvPr>
            <p:custDataLst>
              <p:tags r:id="rId69"/>
            </p:custDataLst>
          </p:nvPr>
        </p:nvSpPr>
        <p:spPr>
          <a:xfrm>
            <a:off x="11802110" y="5559425"/>
            <a:ext cx="394970" cy="1297305"/>
          </a:xfrm>
          <a:custGeom>
            <a:avLst/>
            <a:gdLst>
              <a:gd name="connsiteX0" fmla="*/ 441357 w 545135"/>
              <a:gd name="connsiteY0" fmla="*/ 1642578 h 1789038"/>
              <a:gd name="connsiteX1" fmla="*/ 444783 w 545135"/>
              <a:gd name="connsiteY1" fmla="*/ 1599887 h 1789038"/>
              <a:gd name="connsiteX2" fmla="*/ 451126 w 545135"/>
              <a:gd name="connsiteY2" fmla="*/ 1482280 h 1789038"/>
              <a:gd name="connsiteX3" fmla="*/ 453220 w 545135"/>
              <a:gd name="connsiteY3" fmla="*/ 1364611 h 1789038"/>
              <a:gd name="connsiteX4" fmla="*/ 416174 w 545135"/>
              <a:gd name="connsiteY4" fmla="*/ 896722 h 1789038"/>
              <a:gd name="connsiteX5" fmla="*/ 393275 w 545135"/>
              <a:gd name="connsiteY5" fmla="*/ 745242 h 1789038"/>
              <a:gd name="connsiteX6" fmla="*/ 481385 w 545135"/>
              <a:gd name="connsiteY6" fmla="*/ 710162 h 1789038"/>
              <a:gd name="connsiteX7" fmla="*/ 544819 w 545135"/>
              <a:gd name="connsiteY7" fmla="*/ 661382 h 1789038"/>
              <a:gd name="connsiteX8" fmla="*/ 544375 w 545135"/>
              <a:gd name="connsiteY8" fmla="*/ 643367 h 1789038"/>
              <a:gd name="connsiteX9" fmla="*/ 473265 w 545135"/>
              <a:gd name="connsiteY9" fmla="*/ 695319 h 1789038"/>
              <a:gd name="connsiteX10" fmla="*/ 392514 w 545135"/>
              <a:gd name="connsiteY10" fmla="*/ 742387 h 1789038"/>
              <a:gd name="connsiteX11" fmla="*/ 327494 w 545135"/>
              <a:gd name="connsiteY11" fmla="*/ 437904 h 1789038"/>
              <a:gd name="connsiteX12" fmla="*/ 295777 w 545135"/>
              <a:gd name="connsiteY12" fmla="*/ 326007 h 1789038"/>
              <a:gd name="connsiteX13" fmla="*/ 259175 w 545135"/>
              <a:gd name="connsiteY13" fmla="*/ 216012 h 1789038"/>
              <a:gd name="connsiteX14" fmla="*/ 252832 w 545135"/>
              <a:gd name="connsiteY14" fmla="*/ 196982 h 1789038"/>
              <a:gd name="connsiteX15" fmla="*/ 252832 w 545135"/>
              <a:gd name="connsiteY15" fmla="*/ 196982 h 1789038"/>
              <a:gd name="connsiteX16" fmla="*/ 303579 w 545135"/>
              <a:gd name="connsiteY16" fmla="*/ 167993 h 1789038"/>
              <a:gd name="connsiteX17" fmla="*/ 357434 w 545135"/>
              <a:gd name="connsiteY17" fmla="*/ 61614 h 1789038"/>
              <a:gd name="connsiteX18" fmla="*/ 351091 w 545135"/>
              <a:gd name="connsiteY18" fmla="*/ 2621 h 1789038"/>
              <a:gd name="connsiteX19" fmla="*/ 350077 w 545135"/>
              <a:gd name="connsiteY19" fmla="*/ 1986 h 1789038"/>
              <a:gd name="connsiteX20" fmla="*/ 349315 w 545135"/>
              <a:gd name="connsiteY20" fmla="*/ 3065 h 1789038"/>
              <a:gd name="connsiteX21" fmla="*/ 349315 w 545135"/>
              <a:gd name="connsiteY21" fmla="*/ 3065 h 1789038"/>
              <a:gd name="connsiteX22" fmla="*/ 348681 w 545135"/>
              <a:gd name="connsiteY22" fmla="*/ 60155 h 1789038"/>
              <a:gd name="connsiteX23" fmla="*/ 327303 w 545135"/>
              <a:gd name="connsiteY23" fmla="*/ 111664 h 1789038"/>
              <a:gd name="connsiteX24" fmla="*/ 291526 w 545135"/>
              <a:gd name="connsiteY24" fmla="*/ 153720 h 1789038"/>
              <a:gd name="connsiteX25" fmla="*/ 252641 w 545135"/>
              <a:gd name="connsiteY25" fmla="*/ 195079 h 1789038"/>
              <a:gd name="connsiteX26" fmla="*/ 240970 w 545135"/>
              <a:gd name="connsiteY26" fmla="*/ 161078 h 1789038"/>
              <a:gd name="connsiteX27" fmla="*/ 219402 w 545135"/>
              <a:gd name="connsiteY27" fmla="*/ 107540 h 1789038"/>
              <a:gd name="connsiteX28" fmla="*/ 174998 w 545135"/>
              <a:gd name="connsiteY28" fmla="*/ 1098 h 1789038"/>
              <a:gd name="connsiteX29" fmla="*/ 171510 w 545135"/>
              <a:gd name="connsiteY29" fmla="*/ -367 h 1789038"/>
              <a:gd name="connsiteX30" fmla="*/ 171510 w 545135"/>
              <a:gd name="connsiteY30" fmla="*/ -361 h 1789038"/>
              <a:gd name="connsiteX31" fmla="*/ 169924 w 545135"/>
              <a:gd name="connsiteY31" fmla="*/ 3382 h 1789038"/>
              <a:gd name="connsiteX32" fmla="*/ 169924 w 545135"/>
              <a:gd name="connsiteY32" fmla="*/ 3382 h 1789038"/>
              <a:gd name="connsiteX33" fmla="*/ 208873 w 545135"/>
              <a:gd name="connsiteY33" fmla="*/ 111854 h 1789038"/>
              <a:gd name="connsiteX34" fmla="*/ 225111 w 545135"/>
              <a:gd name="connsiteY34" fmla="*/ 158161 h 1789038"/>
              <a:gd name="connsiteX35" fmla="*/ 182928 w 545135"/>
              <a:gd name="connsiteY35" fmla="*/ 135515 h 1789038"/>
              <a:gd name="connsiteX36" fmla="*/ 137446 w 545135"/>
              <a:gd name="connsiteY36" fmla="*/ 107794 h 1789038"/>
              <a:gd name="connsiteX37" fmla="*/ 103192 w 545135"/>
              <a:gd name="connsiteY37" fmla="*/ 66182 h 1789038"/>
              <a:gd name="connsiteX38" fmla="*/ 87143 w 545135"/>
              <a:gd name="connsiteY38" fmla="*/ 12072 h 1789038"/>
              <a:gd name="connsiteX39" fmla="*/ 87143 w 545135"/>
              <a:gd name="connsiteY39" fmla="*/ 12072 h 1789038"/>
              <a:gd name="connsiteX40" fmla="*/ 86127 w 545135"/>
              <a:gd name="connsiteY40" fmla="*/ 11248 h 1789038"/>
              <a:gd name="connsiteX41" fmla="*/ 85366 w 545135"/>
              <a:gd name="connsiteY41" fmla="*/ 12263 h 1789038"/>
              <a:gd name="connsiteX42" fmla="*/ 127867 w 545135"/>
              <a:gd name="connsiteY42" fmla="*/ 120100 h 1789038"/>
              <a:gd name="connsiteX43" fmla="*/ 175125 w 545135"/>
              <a:gd name="connsiteY43" fmla="*/ 153593 h 1789038"/>
              <a:gd name="connsiteX44" fmla="*/ 226888 w 545135"/>
              <a:gd name="connsiteY44" fmla="*/ 163743 h 1789038"/>
              <a:gd name="connsiteX45" fmla="*/ 227839 w 545135"/>
              <a:gd name="connsiteY45" fmla="*/ 166534 h 1789038"/>
              <a:gd name="connsiteX46" fmla="*/ 243951 w 545135"/>
              <a:gd name="connsiteY46" fmla="*/ 221975 h 1789038"/>
              <a:gd name="connsiteX47" fmla="*/ 275097 w 545135"/>
              <a:gd name="connsiteY47" fmla="*/ 333048 h 1789038"/>
              <a:gd name="connsiteX48" fmla="*/ 301232 w 545135"/>
              <a:gd name="connsiteY48" fmla="*/ 445643 h 1789038"/>
              <a:gd name="connsiteX49" fmla="*/ 358893 w 545135"/>
              <a:gd name="connsiteY49" fmla="*/ 779306 h 1789038"/>
              <a:gd name="connsiteX50" fmla="*/ 275542 w 545135"/>
              <a:gd name="connsiteY50" fmla="*/ 768458 h 1789038"/>
              <a:gd name="connsiteX51" fmla="*/ 171383 w 545135"/>
              <a:gd name="connsiteY51" fmla="*/ 742704 h 1789038"/>
              <a:gd name="connsiteX52" fmla="*/ 76866 w 545135"/>
              <a:gd name="connsiteY52" fmla="*/ 690498 h 1789038"/>
              <a:gd name="connsiteX53" fmla="*/ 1507 w 545135"/>
              <a:gd name="connsiteY53" fmla="*/ 609810 h 1789038"/>
              <a:gd name="connsiteX54" fmla="*/ 238 w 545135"/>
              <a:gd name="connsiteY54" fmla="*/ 609798 h 1789038"/>
              <a:gd name="connsiteX55" fmla="*/ 238 w 545135"/>
              <a:gd name="connsiteY55" fmla="*/ 609810 h 1789038"/>
              <a:gd name="connsiteX56" fmla="*/ 238 w 545135"/>
              <a:gd name="connsiteY56" fmla="*/ 611142 h 1789038"/>
              <a:gd name="connsiteX57" fmla="*/ 71411 w 545135"/>
              <a:gd name="connsiteY57" fmla="*/ 698491 h 1789038"/>
              <a:gd name="connsiteX58" fmla="*/ 166182 w 545135"/>
              <a:gd name="connsiteY58" fmla="*/ 757484 h 1789038"/>
              <a:gd name="connsiteX59" fmla="*/ 272941 w 545135"/>
              <a:gd name="connsiteY59" fmla="*/ 787996 h 1789038"/>
              <a:gd name="connsiteX60" fmla="*/ 360289 w 545135"/>
              <a:gd name="connsiteY60" fmla="*/ 787996 h 1789038"/>
              <a:gd name="connsiteX61" fmla="*/ 372976 w 545135"/>
              <a:gd name="connsiteY61" fmla="*/ 903699 h 1789038"/>
              <a:gd name="connsiteX62" fmla="*/ 398666 w 545135"/>
              <a:gd name="connsiteY62" fmla="*/ 1367402 h 1789038"/>
              <a:gd name="connsiteX63" fmla="*/ 406659 w 545135"/>
              <a:gd name="connsiteY63" fmla="*/ 1609338 h 1789038"/>
              <a:gd name="connsiteX64" fmla="*/ 301042 w 545135"/>
              <a:gd name="connsiteY64" fmla="*/ 1596652 h 1789038"/>
              <a:gd name="connsiteX65" fmla="*/ 196884 w 545135"/>
              <a:gd name="connsiteY65" fmla="*/ 1570898 h 1789038"/>
              <a:gd name="connsiteX66" fmla="*/ 102367 w 545135"/>
              <a:gd name="connsiteY66" fmla="*/ 1518692 h 1789038"/>
              <a:gd name="connsiteX67" fmla="*/ 27007 w 545135"/>
              <a:gd name="connsiteY67" fmla="*/ 1438003 h 1789038"/>
              <a:gd name="connsiteX68" fmla="*/ 25739 w 545135"/>
              <a:gd name="connsiteY68" fmla="*/ 1437496 h 1789038"/>
              <a:gd name="connsiteX69" fmla="*/ 25294 w 545135"/>
              <a:gd name="connsiteY69" fmla="*/ 1438764 h 1789038"/>
              <a:gd name="connsiteX70" fmla="*/ 25485 w 545135"/>
              <a:gd name="connsiteY70" fmla="*/ 1439082 h 1789038"/>
              <a:gd name="connsiteX71" fmla="*/ 96658 w 545135"/>
              <a:gd name="connsiteY71" fmla="*/ 1526431 h 1789038"/>
              <a:gd name="connsiteX72" fmla="*/ 191428 w 545135"/>
              <a:gd name="connsiteY72" fmla="*/ 1585424 h 1789038"/>
              <a:gd name="connsiteX73" fmla="*/ 298187 w 545135"/>
              <a:gd name="connsiteY73" fmla="*/ 1615936 h 1789038"/>
              <a:gd name="connsiteX74" fmla="*/ 406723 w 545135"/>
              <a:gd name="connsiteY74" fmla="*/ 1612066 h 1789038"/>
              <a:gd name="connsiteX75" fmla="*/ 410656 w 545135"/>
              <a:gd name="connsiteY75" fmla="*/ 1788476 h 1789038"/>
              <a:gd name="connsiteX76" fmla="*/ 414842 w 545135"/>
              <a:gd name="connsiteY76" fmla="*/ 1788476 h 1789038"/>
              <a:gd name="connsiteX77" fmla="*/ 424231 w 545135"/>
              <a:gd name="connsiteY77" fmla="*/ 1788476 h 1789038"/>
              <a:gd name="connsiteX78" fmla="*/ 441168 w 545135"/>
              <a:gd name="connsiteY78" fmla="*/ 1649492 h 1789038"/>
              <a:gd name="connsiteX79" fmla="*/ 530736 w 545135"/>
              <a:gd name="connsiteY79" fmla="*/ 1637820 h 1789038"/>
              <a:gd name="connsiteX80" fmla="*/ 545136 w 545135"/>
              <a:gd name="connsiteY80" fmla="*/ 1632619 h 1789038"/>
              <a:gd name="connsiteX81" fmla="*/ 545136 w 545135"/>
              <a:gd name="connsiteY81" fmla="*/ 1611812 h 1789038"/>
              <a:gd name="connsiteX82" fmla="*/ 525661 w 545135"/>
              <a:gd name="connsiteY82" fmla="*/ 1619298 h 1789038"/>
              <a:gd name="connsiteX83" fmla="*/ 441357 w 545135"/>
              <a:gd name="connsiteY83" fmla="*/ 1642578 h 178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Lst>
            <a:rect l="l" t="t" r="r" b="b"/>
            <a:pathLst>
              <a:path w="545135" h="1789038">
                <a:moveTo>
                  <a:pt x="441357" y="1642578"/>
                </a:moveTo>
                <a:cubicBezTo>
                  <a:pt x="442563" y="1628368"/>
                  <a:pt x="443831" y="1614159"/>
                  <a:pt x="444783" y="1599887"/>
                </a:cubicBezTo>
                <a:cubicBezTo>
                  <a:pt x="448463" y="1560748"/>
                  <a:pt x="449033" y="1521546"/>
                  <a:pt x="451126" y="1482280"/>
                </a:cubicBezTo>
                <a:cubicBezTo>
                  <a:pt x="453220" y="1443015"/>
                  <a:pt x="452458" y="1403876"/>
                  <a:pt x="453220" y="1364611"/>
                </a:cubicBezTo>
                <a:cubicBezTo>
                  <a:pt x="453854" y="1207548"/>
                  <a:pt x="436156" y="1051564"/>
                  <a:pt x="416174" y="896722"/>
                </a:cubicBezTo>
                <a:cubicBezTo>
                  <a:pt x="409831" y="845975"/>
                  <a:pt x="402029" y="795228"/>
                  <a:pt x="393275" y="745242"/>
                </a:cubicBezTo>
                <a:cubicBezTo>
                  <a:pt x="424231" y="738023"/>
                  <a:pt x="453918" y="726199"/>
                  <a:pt x="481385" y="710162"/>
                </a:cubicBezTo>
                <a:cubicBezTo>
                  <a:pt x="504791" y="697051"/>
                  <a:pt x="526169" y="680621"/>
                  <a:pt x="544819" y="661382"/>
                </a:cubicBezTo>
                <a:cubicBezTo>
                  <a:pt x="544375" y="656181"/>
                  <a:pt x="544819" y="649203"/>
                  <a:pt x="544375" y="643367"/>
                </a:cubicBezTo>
                <a:cubicBezTo>
                  <a:pt x="522173" y="662613"/>
                  <a:pt x="498385" y="679987"/>
                  <a:pt x="473265" y="695319"/>
                </a:cubicBezTo>
                <a:cubicBezTo>
                  <a:pt x="447130" y="712357"/>
                  <a:pt x="420234" y="728070"/>
                  <a:pt x="392514" y="742387"/>
                </a:cubicBezTo>
                <a:cubicBezTo>
                  <a:pt x="374626" y="639941"/>
                  <a:pt x="352487" y="538510"/>
                  <a:pt x="327494" y="437904"/>
                </a:cubicBezTo>
                <a:lnTo>
                  <a:pt x="295777" y="326007"/>
                </a:lnTo>
                <a:cubicBezTo>
                  <a:pt x="285310" y="288771"/>
                  <a:pt x="271291" y="252677"/>
                  <a:pt x="259175" y="216012"/>
                </a:cubicBezTo>
                <a:lnTo>
                  <a:pt x="252832" y="196982"/>
                </a:lnTo>
                <a:cubicBezTo>
                  <a:pt x="252832" y="196982"/>
                  <a:pt x="252832" y="196982"/>
                  <a:pt x="252832" y="196982"/>
                </a:cubicBezTo>
                <a:cubicBezTo>
                  <a:pt x="271672" y="191153"/>
                  <a:pt x="288990" y="181257"/>
                  <a:pt x="303579" y="167993"/>
                </a:cubicBezTo>
                <a:cubicBezTo>
                  <a:pt x="333203" y="139740"/>
                  <a:pt x="352170" y="102193"/>
                  <a:pt x="357434" y="61614"/>
                </a:cubicBezTo>
                <a:cubicBezTo>
                  <a:pt x="359147" y="41721"/>
                  <a:pt x="356991" y="21689"/>
                  <a:pt x="351091" y="2621"/>
                </a:cubicBezTo>
                <a:cubicBezTo>
                  <a:pt x="350964" y="2177"/>
                  <a:pt x="350520" y="1904"/>
                  <a:pt x="350077" y="1986"/>
                </a:cubicBezTo>
                <a:cubicBezTo>
                  <a:pt x="349569" y="2107"/>
                  <a:pt x="349252" y="2570"/>
                  <a:pt x="349315" y="3065"/>
                </a:cubicBezTo>
                <a:lnTo>
                  <a:pt x="349315" y="3065"/>
                </a:lnTo>
                <a:cubicBezTo>
                  <a:pt x="352740" y="21962"/>
                  <a:pt x="352550" y="41341"/>
                  <a:pt x="348681" y="60155"/>
                </a:cubicBezTo>
                <a:cubicBezTo>
                  <a:pt x="344748" y="78488"/>
                  <a:pt x="337516" y="95938"/>
                  <a:pt x="327303" y="111664"/>
                </a:cubicBezTo>
                <a:cubicBezTo>
                  <a:pt x="316393" y="126520"/>
                  <a:pt x="304467" y="140577"/>
                  <a:pt x="291526" y="153720"/>
                </a:cubicBezTo>
                <a:cubicBezTo>
                  <a:pt x="278840" y="167485"/>
                  <a:pt x="266153" y="180807"/>
                  <a:pt x="252641" y="195079"/>
                </a:cubicBezTo>
                <a:lnTo>
                  <a:pt x="240970" y="161078"/>
                </a:lnTo>
                <a:cubicBezTo>
                  <a:pt x="234626" y="142873"/>
                  <a:pt x="226507" y="125429"/>
                  <a:pt x="219402" y="107540"/>
                </a:cubicBezTo>
                <a:lnTo>
                  <a:pt x="174998" y="1098"/>
                </a:lnTo>
                <a:cubicBezTo>
                  <a:pt x="174428" y="-266"/>
                  <a:pt x="172905" y="-919"/>
                  <a:pt x="171510" y="-367"/>
                </a:cubicBezTo>
                <a:cubicBezTo>
                  <a:pt x="171510" y="-367"/>
                  <a:pt x="171510" y="-361"/>
                  <a:pt x="171510" y="-361"/>
                </a:cubicBezTo>
                <a:cubicBezTo>
                  <a:pt x="170051" y="255"/>
                  <a:pt x="169353" y="1910"/>
                  <a:pt x="169924" y="3382"/>
                </a:cubicBezTo>
                <a:lnTo>
                  <a:pt x="169924" y="3382"/>
                </a:lnTo>
                <a:lnTo>
                  <a:pt x="208873" y="111854"/>
                </a:lnTo>
                <a:cubicBezTo>
                  <a:pt x="214201" y="127332"/>
                  <a:pt x="220101" y="142556"/>
                  <a:pt x="225111" y="158161"/>
                </a:cubicBezTo>
                <a:cubicBezTo>
                  <a:pt x="210586" y="150485"/>
                  <a:pt x="196503" y="143254"/>
                  <a:pt x="182928" y="135515"/>
                </a:cubicBezTo>
                <a:cubicBezTo>
                  <a:pt x="167069" y="127440"/>
                  <a:pt x="151909" y="118172"/>
                  <a:pt x="137446" y="107794"/>
                </a:cubicBezTo>
                <a:cubicBezTo>
                  <a:pt x="123427" y="96300"/>
                  <a:pt x="111755" y="82160"/>
                  <a:pt x="103192" y="66182"/>
                </a:cubicBezTo>
                <a:cubicBezTo>
                  <a:pt x="94374" y="49359"/>
                  <a:pt x="88919" y="30982"/>
                  <a:pt x="87143" y="12072"/>
                </a:cubicBezTo>
                <a:lnTo>
                  <a:pt x="87143" y="12072"/>
                </a:lnTo>
                <a:cubicBezTo>
                  <a:pt x="87079" y="11571"/>
                  <a:pt x="86635" y="11210"/>
                  <a:pt x="86127" y="11248"/>
                </a:cubicBezTo>
                <a:cubicBezTo>
                  <a:pt x="85684" y="11368"/>
                  <a:pt x="85366" y="11787"/>
                  <a:pt x="85366" y="12263"/>
                </a:cubicBezTo>
                <a:cubicBezTo>
                  <a:pt x="83337" y="52651"/>
                  <a:pt x="98814" y="91949"/>
                  <a:pt x="127867" y="120100"/>
                </a:cubicBezTo>
                <a:cubicBezTo>
                  <a:pt x="141252" y="134272"/>
                  <a:pt x="157301" y="145658"/>
                  <a:pt x="175125" y="153593"/>
                </a:cubicBezTo>
                <a:cubicBezTo>
                  <a:pt x="191492" y="160495"/>
                  <a:pt x="209126" y="163946"/>
                  <a:pt x="226888" y="163743"/>
                </a:cubicBezTo>
                <a:cubicBezTo>
                  <a:pt x="226888" y="164694"/>
                  <a:pt x="227585" y="165582"/>
                  <a:pt x="227839" y="166534"/>
                </a:cubicBezTo>
                <a:lnTo>
                  <a:pt x="243951" y="221975"/>
                </a:lnTo>
                <a:cubicBezTo>
                  <a:pt x="254227" y="259084"/>
                  <a:pt x="266407" y="295495"/>
                  <a:pt x="275097" y="333048"/>
                </a:cubicBezTo>
                <a:lnTo>
                  <a:pt x="301232" y="445643"/>
                </a:lnTo>
                <a:cubicBezTo>
                  <a:pt x="324513" y="555955"/>
                  <a:pt x="344431" y="667218"/>
                  <a:pt x="358893" y="779306"/>
                </a:cubicBezTo>
                <a:cubicBezTo>
                  <a:pt x="330792" y="776768"/>
                  <a:pt x="302945" y="773470"/>
                  <a:pt x="275542" y="768458"/>
                </a:cubicBezTo>
                <a:cubicBezTo>
                  <a:pt x="240145" y="762762"/>
                  <a:pt x="205320" y="754148"/>
                  <a:pt x="171383" y="742704"/>
                </a:cubicBezTo>
                <a:cubicBezTo>
                  <a:pt x="137383" y="730271"/>
                  <a:pt x="105475" y="712662"/>
                  <a:pt x="76866" y="690498"/>
                </a:cubicBezTo>
                <a:cubicBezTo>
                  <a:pt x="47116" y="669184"/>
                  <a:pt x="23392" y="640132"/>
                  <a:pt x="1507" y="609810"/>
                </a:cubicBezTo>
                <a:cubicBezTo>
                  <a:pt x="1190" y="609461"/>
                  <a:pt x="619" y="609455"/>
                  <a:pt x="238" y="609798"/>
                </a:cubicBezTo>
                <a:cubicBezTo>
                  <a:pt x="238" y="609804"/>
                  <a:pt x="238" y="609804"/>
                  <a:pt x="238" y="609810"/>
                </a:cubicBezTo>
                <a:cubicBezTo>
                  <a:pt x="-79" y="610203"/>
                  <a:pt x="-79" y="610749"/>
                  <a:pt x="238" y="611142"/>
                </a:cubicBezTo>
                <a:cubicBezTo>
                  <a:pt x="20157" y="642859"/>
                  <a:pt x="42422" y="674576"/>
                  <a:pt x="71411" y="698491"/>
                </a:cubicBezTo>
                <a:cubicBezTo>
                  <a:pt x="99829" y="722881"/>
                  <a:pt x="131737" y="742774"/>
                  <a:pt x="166182" y="757484"/>
                </a:cubicBezTo>
                <a:cubicBezTo>
                  <a:pt x="200055" y="772816"/>
                  <a:pt x="236022" y="783099"/>
                  <a:pt x="272941" y="787996"/>
                </a:cubicBezTo>
                <a:cubicBezTo>
                  <a:pt x="301930" y="791453"/>
                  <a:pt x="331300" y="791453"/>
                  <a:pt x="360289" y="787996"/>
                </a:cubicBezTo>
                <a:cubicBezTo>
                  <a:pt x="365110" y="826437"/>
                  <a:pt x="369360" y="865005"/>
                  <a:pt x="372976" y="903699"/>
                </a:cubicBezTo>
                <a:cubicBezTo>
                  <a:pt x="388010" y="1057781"/>
                  <a:pt x="391372" y="1212750"/>
                  <a:pt x="398666" y="1367402"/>
                </a:cubicBezTo>
                <a:cubicBezTo>
                  <a:pt x="402156" y="1447963"/>
                  <a:pt x="404630" y="1528524"/>
                  <a:pt x="406659" y="1609338"/>
                </a:cubicBezTo>
                <a:cubicBezTo>
                  <a:pt x="371263" y="1607055"/>
                  <a:pt x="335994" y="1602804"/>
                  <a:pt x="301042" y="1596652"/>
                </a:cubicBezTo>
                <a:cubicBezTo>
                  <a:pt x="265646" y="1590942"/>
                  <a:pt x="230821" y="1582379"/>
                  <a:pt x="196884" y="1570898"/>
                </a:cubicBezTo>
                <a:cubicBezTo>
                  <a:pt x="162883" y="1558464"/>
                  <a:pt x="130976" y="1540830"/>
                  <a:pt x="102367" y="1518692"/>
                </a:cubicBezTo>
                <a:cubicBezTo>
                  <a:pt x="72617" y="1497377"/>
                  <a:pt x="48892" y="1468325"/>
                  <a:pt x="27007" y="1438003"/>
                </a:cubicBezTo>
                <a:cubicBezTo>
                  <a:pt x="26817" y="1437496"/>
                  <a:pt x="26246" y="1437306"/>
                  <a:pt x="25739" y="1437496"/>
                </a:cubicBezTo>
                <a:cubicBezTo>
                  <a:pt x="25294" y="1437750"/>
                  <a:pt x="25041" y="1438321"/>
                  <a:pt x="25294" y="1438764"/>
                </a:cubicBezTo>
                <a:cubicBezTo>
                  <a:pt x="25294" y="1438891"/>
                  <a:pt x="25421" y="1439018"/>
                  <a:pt x="25485" y="1439082"/>
                </a:cubicBezTo>
                <a:cubicBezTo>
                  <a:pt x="45403" y="1470799"/>
                  <a:pt x="67669" y="1502516"/>
                  <a:pt x="96658" y="1526431"/>
                </a:cubicBezTo>
                <a:cubicBezTo>
                  <a:pt x="125076" y="1550789"/>
                  <a:pt x="156983" y="1570707"/>
                  <a:pt x="191428" y="1585424"/>
                </a:cubicBezTo>
                <a:cubicBezTo>
                  <a:pt x="225302" y="1600775"/>
                  <a:pt x="261269" y="1611051"/>
                  <a:pt x="298187" y="1615936"/>
                </a:cubicBezTo>
                <a:cubicBezTo>
                  <a:pt x="334344" y="1620439"/>
                  <a:pt x="371009" y="1619107"/>
                  <a:pt x="406723" y="1612066"/>
                </a:cubicBezTo>
                <a:cubicBezTo>
                  <a:pt x="408182" y="1671504"/>
                  <a:pt x="409640" y="1728785"/>
                  <a:pt x="410656" y="1788476"/>
                </a:cubicBezTo>
                <a:cubicBezTo>
                  <a:pt x="411925" y="1788476"/>
                  <a:pt x="413511" y="1788476"/>
                  <a:pt x="414842" y="1788476"/>
                </a:cubicBezTo>
                <a:lnTo>
                  <a:pt x="424231" y="1788476"/>
                </a:lnTo>
                <a:cubicBezTo>
                  <a:pt x="431653" y="1741218"/>
                  <a:pt x="436917" y="1697068"/>
                  <a:pt x="441168" y="1649492"/>
                </a:cubicBezTo>
                <a:cubicBezTo>
                  <a:pt x="471489" y="1650570"/>
                  <a:pt x="501747" y="1646637"/>
                  <a:pt x="530736" y="1637820"/>
                </a:cubicBezTo>
                <a:cubicBezTo>
                  <a:pt x="537080" y="1636045"/>
                  <a:pt x="539236" y="1634775"/>
                  <a:pt x="545136" y="1632619"/>
                </a:cubicBezTo>
                <a:lnTo>
                  <a:pt x="545136" y="1611812"/>
                </a:lnTo>
                <a:cubicBezTo>
                  <a:pt x="537333" y="1614857"/>
                  <a:pt x="533464" y="1616379"/>
                  <a:pt x="525661" y="1619298"/>
                </a:cubicBezTo>
                <a:cubicBezTo>
                  <a:pt x="498195" y="1629257"/>
                  <a:pt x="470030" y="1637059"/>
                  <a:pt x="441357" y="1642578"/>
                </a:cubicBezTo>
                <a:close/>
              </a:path>
            </a:pathLst>
          </a:custGeom>
          <a:solidFill>
            <a:schemeClr val="accent4">
              <a:lumMod val="40000"/>
              <a:lumOff val="60000"/>
            </a:schemeClr>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8" name="同侧圆角矩形 7"/>
          <p:cNvSpPr/>
          <p:nvPr>
            <p:custDataLst>
              <p:tags r:id="rId70"/>
            </p:custDataLst>
          </p:nvPr>
        </p:nvSpPr>
        <p:spPr>
          <a:xfrm rot="5400000">
            <a:off x="3938905" y="-2634615"/>
            <a:ext cx="575310" cy="7355205"/>
          </a:xfrm>
          <a:prstGeom prst="round2SameRect">
            <a:avLst>
              <a:gd name="adj1" fmla="val 10651"/>
              <a:gd name="adj2" fmla="val 0"/>
            </a:avLst>
          </a:prstGeom>
          <a:solidFill>
            <a:schemeClr val="accent1">
              <a:lumMod val="20000"/>
              <a:lumOff val="80000"/>
              <a:alpha val="50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a:cs typeface="微软雅黑" panose="020B0503020204020204" charset="-122"/>
              <a:sym typeface="+mn-ea"/>
            </a:endParaRPr>
          </a:p>
        </p:txBody>
      </p:sp>
      <p:sp>
        <p:nvSpPr>
          <p:cNvPr id="7" name="矩形 6"/>
          <p:cNvSpPr/>
          <p:nvPr>
            <p:custDataLst>
              <p:tags r:id="rId71"/>
            </p:custDataLst>
          </p:nvPr>
        </p:nvSpPr>
        <p:spPr>
          <a:xfrm>
            <a:off x="548640" y="755015"/>
            <a:ext cx="100330" cy="57594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微软雅黑" panose="020B0503020204020204" charset="-122"/>
            </a:endParaRPr>
          </a:p>
        </p:txBody>
      </p:sp>
      <p:sp>
        <p:nvSpPr>
          <p:cNvPr id="3" name="日期占位符 2"/>
          <p:cNvSpPr>
            <a:spLocks noGrp="1"/>
          </p:cNvSpPr>
          <p:nvPr>
            <p:ph type="dt" sz="half" idx="10"/>
            <p:custDataLst>
              <p:tags r:id="rId72"/>
            </p:custDataLst>
          </p:nvPr>
        </p:nvSpPr>
        <p:spPr>
          <a:xfrm>
            <a:off x="612000" y="6314400"/>
            <a:ext cx="2700000" cy="316800"/>
          </a:xfrm>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73"/>
            </p:custDataLst>
          </p:nvPr>
        </p:nvSpPr>
        <p:spPr>
          <a:xfrm>
            <a:off x="4116000" y="6314400"/>
            <a:ext cx="3960000" cy="316800"/>
          </a:xfrm>
        </p:spPr>
        <p:txBody>
          <a:bodyPr/>
          <a:lstStyle/>
          <a:p>
            <a:endParaRPr lang="zh-CN" altLang="en-US" dirty="0"/>
          </a:p>
        </p:txBody>
      </p:sp>
      <p:sp>
        <p:nvSpPr>
          <p:cNvPr id="5" name="灯片编号占位符 4"/>
          <p:cNvSpPr>
            <a:spLocks noGrp="1"/>
          </p:cNvSpPr>
          <p:nvPr>
            <p:ph type="sldNum" sz="quarter" idx="12"/>
            <p:custDataLst>
              <p:tags r:id="rId74"/>
            </p:custDataLst>
          </p:nvPr>
        </p:nvSpPr>
        <p:spPr>
          <a:xfrm>
            <a:off x="8877600" y="6314400"/>
            <a:ext cx="2700000" cy="316800"/>
          </a:xfrm>
        </p:spPr>
        <p:txBody>
          <a:bodyPr/>
          <a:lstStyle/>
          <a:p>
            <a:fld id="{49AE70B2-8BF9-45C0-BB95-33D1B9D3A854}" type="slidenum">
              <a:rPr lang="zh-CN" altLang="en-US" smtClean="0"/>
            </a:fld>
            <a:endParaRPr lang="zh-CN" altLang="en-US" dirty="0"/>
          </a:p>
        </p:txBody>
      </p:sp>
    </p:spTree>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showMasterSp="0">
  <p:cSld name="空白">
    <p:spTree>
      <p:nvGrpSpPr>
        <p:cNvPr id="1" name=""/>
        <p:cNvGrpSpPr/>
        <p:nvPr/>
      </p:nvGrpSpPr>
      <p:grpSpPr>
        <a:xfrm>
          <a:off x="0" y="0"/>
          <a:ext cx="0" cy="0"/>
          <a:chOff x="0" y="0"/>
          <a:chExt cx="0" cy="0"/>
        </a:xfrm>
      </p:grpSpPr>
      <p:sp>
        <p:nvSpPr>
          <p:cNvPr id="55" name="矩形 54"/>
          <p:cNvSpPr/>
          <p:nvPr>
            <p:custDataLst>
              <p:tags r:id="rId2"/>
            </p:custDataLst>
          </p:nvPr>
        </p:nvSpPr>
        <p:spPr>
          <a:xfrm>
            <a:off x="548640" y="755015"/>
            <a:ext cx="100330" cy="57594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微软雅黑" panose="020B0503020204020204" charset="-122"/>
            </a:endParaRPr>
          </a:p>
        </p:txBody>
      </p:sp>
      <p:sp>
        <p:nvSpPr>
          <p:cNvPr id="54" name="同侧圆角矩形 53"/>
          <p:cNvSpPr/>
          <p:nvPr>
            <p:custDataLst>
              <p:tags r:id="rId3"/>
            </p:custDataLst>
          </p:nvPr>
        </p:nvSpPr>
        <p:spPr>
          <a:xfrm rot="5400000">
            <a:off x="2459355" y="-1155065"/>
            <a:ext cx="575310" cy="4396105"/>
          </a:xfrm>
          <a:prstGeom prst="round2SameRect">
            <a:avLst>
              <a:gd name="adj1" fmla="val 10651"/>
              <a:gd name="adj2" fmla="val 0"/>
            </a:avLst>
          </a:prstGeom>
          <a:solidFill>
            <a:schemeClr val="accent1">
              <a:lumMod val="20000"/>
              <a:lumOff val="80000"/>
              <a:alpha val="50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a:cs typeface="微软雅黑" panose="020B0503020204020204" charset="-122"/>
              <a:sym typeface="+mn-ea"/>
            </a:endParaRPr>
          </a:p>
        </p:txBody>
      </p:sp>
      <p:sp>
        <p:nvSpPr>
          <p:cNvPr id="99" name="任意多边形: 形状 37"/>
          <p:cNvSpPr/>
          <p:nvPr>
            <p:custDataLst>
              <p:tags r:id="rId4"/>
            </p:custDataLst>
          </p:nvPr>
        </p:nvSpPr>
        <p:spPr>
          <a:xfrm>
            <a:off x="11802110" y="5559425"/>
            <a:ext cx="394970" cy="1297305"/>
          </a:xfrm>
          <a:custGeom>
            <a:avLst/>
            <a:gdLst>
              <a:gd name="connsiteX0" fmla="*/ 441357 w 545135"/>
              <a:gd name="connsiteY0" fmla="*/ 1642578 h 1789038"/>
              <a:gd name="connsiteX1" fmla="*/ 444783 w 545135"/>
              <a:gd name="connsiteY1" fmla="*/ 1599887 h 1789038"/>
              <a:gd name="connsiteX2" fmla="*/ 451126 w 545135"/>
              <a:gd name="connsiteY2" fmla="*/ 1482280 h 1789038"/>
              <a:gd name="connsiteX3" fmla="*/ 453220 w 545135"/>
              <a:gd name="connsiteY3" fmla="*/ 1364611 h 1789038"/>
              <a:gd name="connsiteX4" fmla="*/ 416174 w 545135"/>
              <a:gd name="connsiteY4" fmla="*/ 896722 h 1789038"/>
              <a:gd name="connsiteX5" fmla="*/ 393275 w 545135"/>
              <a:gd name="connsiteY5" fmla="*/ 745242 h 1789038"/>
              <a:gd name="connsiteX6" fmla="*/ 481385 w 545135"/>
              <a:gd name="connsiteY6" fmla="*/ 710162 h 1789038"/>
              <a:gd name="connsiteX7" fmla="*/ 544819 w 545135"/>
              <a:gd name="connsiteY7" fmla="*/ 661382 h 1789038"/>
              <a:gd name="connsiteX8" fmla="*/ 544375 w 545135"/>
              <a:gd name="connsiteY8" fmla="*/ 643367 h 1789038"/>
              <a:gd name="connsiteX9" fmla="*/ 473265 w 545135"/>
              <a:gd name="connsiteY9" fmla="*/ 695319 h 1789038"/>
              <a:gd name="connsiteX10" fmla="*/ 392514 w 545135"/>
              <a:gd name="connsiteY10" fmla="*/ 742387 h 1789038"/>
              <a:gd name="connsiteX11" fmla="*/ 327494 w 545135"/>
              <a:gd name="connsiteY11" fmla="*/ 437904 h 1789038"/>
              <a:gd name="connsiteX12" fmla="*/ 295777 w 545135"/>
              <a:gd name="connsiteY12" fmla="*/ 326007 h 1789038"/>
              <a:gd name="connsiteX13" fmla="*/ 259175 w 545135"/>
              <a:gd name="connsiteY13" fmla="*/ 216012 h 1789038"/>
              <a:gd name="connsiteX14" fmla="*/ 252832 w 545135"/>
              <a:gd name="connsiteY14" fmla="*/ 196982 h 1789038"/>
              <a:gd name="connsiteX15" fmla="*/ 252832 w 545135"/>
              <a:gd name="connsiteY15" fmla="*/ 196982 h 1789038"/>
              <a:gd name="connsiteX16" fmla="*/ 303579 w 545135"/>
              <a:gd name="connsiteY16" fmla="*/ 167993 h 1789038"/>
              <a:gd name="connsiteX17" fmla="*/ 357434 w 545135"/>
              <a:gd name="connsiteY17" fmla="*/ 61614 h 1789038"/>
              <a:gd name="connsiteX18" fmla="*/ 351091 w 545135"/>
              <a:gd name="connsiteY18" fmla="*/ 2621 h 1789038"/>
              <a:gd name="connsiteX19" fmla="*/ 350077 w 545135"/>
              <a:gd name="connsiteY19" fmla="*/ 1986 h 1789038"/>
              <a:gd name="connsiteX20" fmla="*/ 349315 w 545135"/>
              <a:gd name="connsiteY20" fmla="*/ 3065 h 1789038"/>
              <a:gd name="connsiteX21" fmla="*/ 349315 w 545135"/>
              <a:gd name="connsiteY21" fmla="*/ 3065 h 1789038"/>
              <a:gd name="connsiteX22" fmla="*/ 348681 w 545135"/>
              <a:gd name="connsiteY22" fmla="*/ 60155 h 1789038"/>
              <a:gd name="connsiteX23" fmla="*/ 327303 w 545135"/>
              <a:gd name="connsiteY23" fmla="*/ 111664 h 1789038"/>
              <a:gd name="connsiteX24" fmla="*/ 291526 w 545135"/>
              <a:gd name="connsiteY24" fmla="*/ 153720 h 1789038"/>
              <a:gd name="connsiteX25" fmla="*/ 252641 w 545135"/>
              <a:gd name="connsiteY25" fmla="*/ 195079 h 1789038"/>
              <a:gd name="connsiteX26" fmla="*/ 240970 w 545135"/>
              <a:gd name="connsiteY26" fmla="*/ 161078 h 1789038"/>
              <a:gd name="connsiteX27" fmla="*/ 219402 w 545135"/>
              <a:gd name="connsiteY27" fmla="*/ 107540 h 1789038"/>
              <a:gd name="connsiteX28" fmla="*/ 174998 w 545135"/>
              <a:gd name="connsiteY28" fmla="*/ 1098 h 1789038"/>
              <a:gd name="connsiteX29" fmla="*/ 171510 w 545135"/>
              <a:gd name="connsiteY29" fmla="*/ -367 h 1789038"/>
              <a:gd name="connsiteX30" fmla="*/ 171510 w 545135"/>
              <a:gd name="connsiteY30" fmla="*/ -361 h 1789038"/>
              <a:gd name="connsiteX31" fmla="*/ 169924 w 545135"/>
              <a:gd name="connsiteY31" fmla="*/ 3382 h 1789038"/>
              <a:gd name="connsiteX32" fmla="*/ 169924 w 545135"/>
              <a:gd name="connsiteY32" fmla="*/ 3382 h 1789038"/>
              <a:gd name="connsiteX33" fmla="*/ 208873 w 545135"/>
              <a:gd name="connsiteY33" fmla="*/ 111854 h 1789038"/>
              <a:gd name="connsiteX34" fmla="*/ 225111 w 545135"/>
              <a:gd name="connsiteY34" fmla="*/ 158161 h 1789038"/>
              <a:gd name="connsiteX35" fmla="*/ 182928 w 545135"/>
              <a:gd name="connsiteY35" fmla="*/ 135515 h 1789038"/>
              <a:gd name="connsiteX36" fmla="*/ 137446 w 545135"/>
              <a:gd name="connsiteY36" fmla="*/ 107794 h 1789038"/>
              <a:gd name="connsiteX37" fmla="*/ 103192 w 545135"/>
              <a:gd name="connsiteY37" fmla="*/ 66182 h 1789038"/>
              <a:gd name="connsiteX38" fmla="*/ 87143 w 545135"/>
              <a:gd name="connsiteY38" fmla="*/ 12072 h 1789038"/>
              <a:gd name="connsiteX39" fmla="*/ 87143 w 545135"/>
              <a:gd name="connsiteY39" fmla="*/ 12072 h 1789038"/>
              <a:gd name="connsiteX40" fmla="*/ 86127 w 545135"/>
              <a:gd name="connsiteY40" fmla="*/ 11248 h 1789038"/>
              <a:gd name="connsiteX41" fmla="*/ 85366 w 545135"/>
              <a:gd name="connsiteY41" fmla="*/ 12263 h 1789038"/>
              <a:gd name="connsiteX42" fmla="*/ 127867 w 545135"/>
              <a:gd name="connsiteY42" fmla="*/ 120100 h 1789038"/>
              <a:gd name="connsiteX43" fmla="*/ 175125 w 545135"/>
              <a:gd name="connsiteY43" fmla="*/ 153593 h 1789038"/>
              <a:gd name="connsiteX44" fmla="*/ 226888 w 545135"/>
              <a:gd name="connsiteY44" fmla="*/ 163743 h 1789038"/>
              <a:gd name="connsiteX45" fmla="*/ 227839 w 545135"/>
              <a:gd name="connsiteY45" fmla="*/ 166534 h 1789038"/>
              <a:gd name="connsiteX46" fmla="*/ 243951 w 545135"/>
              <a:gd name="connsiteY46" fmla="*/ 221975 h 1789038"/>
              <a:gd name="connsiteX47" fmla="*/ 275097 w 545135"/>
              <a:gd name="connsiteY47" fmla="*/ 333048 h 1789038"/>
              <a:gd name="connsiteX48" fmla="*/ 301232 w 545135"/>
              <a:gd name="connsiteY48" fmla="*/ 445643 h 1789038"/>
              <a:gd name="connsiteX49" fmla="*/ 358893 w 545135"/>
              <a:gd name="connsiteY49" fmla="*/ 779306 h 1789038"/>
              <a:gd name="connsiteX50" fmla="*/ 275542 w 545135"/>
              <a:gd name="connsiteY50" fmla="*/ 768458 h 1789038"/>
              <a:gd name="connsiteX51" fmla="*/ 171383 w 545135"/>
              <a:gd name="connsiteY51" fmla="*/ 742704 h 1789038"/>
              <a:gd name="connsiteX52" fmla="*/ 76866 w 545135"/>
              <a:gd name="connsiteY52" fmla="*/ 690498 h 1789038"/>
              <a:gd name="connsiteX53" fmla="*/ 1507 w 545135"/>
              <a:gd name="connsiteY53" fmla="*/ 609810 h 1789038"/>
              <a:gd name="connsiteX54" fmla="*/ 238 w 545135"/>
              <a:gd name="connsiteY54" fmla="*/ 609798 h 1789038"/>
              <a:gd name="connsiteX55" fmla="*/ 238 w 545135"/>
              <a:gd name="connsiteY55" fmla="*/ 609810 h 1789038"/>
              <a:gd name="connsiteX56" fmla="*/ 238 w 545135"/>
              <a:gd name="connsiteY56" fmla="*/ 611142 h 1789038"/>
              <a:gd name="connsiteX57" fmla="*/ 71411 w 545135"/>
              <a:gd name="connsiteY57" fmla="*/ 698491 h 1789038"/>
              <a:gd name="connsiteX58" fmla="*/ 166182 w 545135"/>
              <a:gd name="connsiteY58" fmla="*/ 757484 h 1789038"/>
              <a:gd name="connsiteX59" fmla="*/ 272941 w 545135"/>
              <a:gd name="connsiteY59" fmla="*/ 787996 h 1789038"/>
              <a:gd name="connsiteX60" fmla="*/ 360289 w 545135"/>
              <a:gd name="connsiteY60" fmla="*/ 787996 h 1789038"/>
              <a:gd name="connsiteX61" fmla="*/ 372976 w 545135"/>
              <a:gd name="connsiteY61" fmla="*/ 903699 h 1789038"/>
              <a:gd name="connsiteX62" fmla="*/ 398666 w 545135"/>
              <a:gd name="connsiteY62" fmla="*/ 1367402 h 1789038"/>
              <a:gd name="connsiteX63" fmla="*/ 406659 w 545135"/>
              <a:gd name="connsiteY63" fmla="*/ 1609338 h 1789038"/>
              <a:gd name="connsiteX64" fmla="*/ 301042 w 545135"/>
              <a:gd name="connsiteY64" fmla="*/ 1596652 h 1789038"/>
              <a:gd name="connsiteX65" fmla="*/ 196884 w 545135"/>
              <a:gd name="connsiteY65" fmla="*/ 1570898 h 1789038"/>
              <a:gd name="connsiteX66" fmla="*/ 102367 w 545135"/>
              <a:gd name="connsiteY66" fmla="*/ 1518692 h 1789038"/>
              <a:gd name="connsiteX67" fmla="*/ 27007 w 545135"/>
              <a:gd name="connsiteY67" fmla="*/ 1438003 h 1789038"/>
              <a:gd name="connsiteX68" fmla="*/ 25739 w 545135"/>
              <a:gd name="connsiteY68" fmla="*/ 1437496 h 1789038"/>
              <a:gd name="connsiteX69" fmla="*/ 25294 w 545135"/>
              <a:gd name="connsiteY69" fmla="*/ 1438764 h 1789038"/>
              <a:gd name="connsiteX70" fmla="*/ 25485 w 545135"/>
              <a:gd name="connsiteY70" fmla="*/ 1439082 h 1789038"/>
              <a:gd name="connsiteX71" fmla="*/ 96658 w 545135"/>
              <a:gd name="connsiteY71" fmla="*/ 1526431 h 1789038"/>
              <a:gd name="connsiteX72" fmla="*/ 191428 w 545135"/>
              <a:gd name="connsiteY72" fmla="*/ 1585424 h 1789038"/>
              <a:gd name="connsiteX73" fmla="*/ 298187 w 545135"/>
              <a:gd name="connsiteY73" fmla="*/ 1615936 h 1789038"/>
              <a:gd name="connsiteX74" fmla="*/ 406723 w 545135"/>
              <a:gd name="connsiteY74" fmla="*/ 1612066 h 1789038"/>
              <a:gd name="connsiteX75" fmla="*/ 410656 w 545135"/>
              <a:gd name="connsiteY75" fmla="*/ 1788476 h 1789038"/>
              <a:gd name="connsiteX76" fmla="*/ 414842 w 545135"/>
              <a:gd name="connsiteY76" fmla="*/ 1788476 h 1789038"/>
              <a:gd name="connsiteX77" fmla="*/ 424231 w 545135"/>
              <a:gd name="connsiteY77" fmla="*/ 1788476 h 1789038"/>
              <a:gd name="connsiteX78" fmla="*/ 441168 w 545135"/>
              <a:gd name="connsiteY78" fmla="*/ 1649492 h 1789038"/>
              <a:gd name="connsiteX79" fmla="*/ 530736 w 545135"/>
              <a:gd name="connsiteY79" fmla="*/ 1637820 h 1789038"/>
              <a:gd name="connsiteX80" fmla="*/ 545136 w 545135"/>
              <a:gd name="connsiteY80" fmla="*/ 1632619 h 1789038"/>
              <a:gd name="connsiteX81" fmla="*/ 545136 w 545135"/>
              <a:gd name="connsiteY81" fmla="*/ 1611812 h 1789038"/>
              <a:gd name="connsiteX82" fmla="*/ 525661 w 545135"/>
              <a:gd name="connsiteY82" fmla="*/ 1619298 h 1789038"/>
              <a:gd name="connsiteX83" fmla="*/ 441357 w 545135"/>
              <a:gd name="connsiteY83" fmla="*/ 1642578 h 178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Lst>
            <a:rect l="l" t="t" r="r" b="b"/>
            <a:pathLst>
              <a:path w="545135" h="1789038">
                <a:moveTo>
                  <a:pt x="441357" y="1642578"/>
                </a:moveTo>
                <a:cubicBezTo>
                  <a:pt x="442563" y="1628368"/>
                  <a:pt x="443831" y="1614159"/>
                  <a:pt x="444783" y="1599887"/>
                </a:cubicBezTo>
                <a:cubicBezTo>
                  <a:pt x="448463" y="1560748"/>
                  <a:pt x="449033" y="1521546"/>
                  <a:pt x="451126" y="1482280"/>
                </a:cubicBezTo>
                <a:cubicBezTo>
                  <a:pt x="453220" y="1443015"/>
                  <a:pt x="452458" y="1403876"/>
                  <a:pt x="453220" y="1364611"/>
                </a:cubicBezTo>
                <a:cubicBezTo>
                  <a:pt x="453854" y="1207548"/>
                  <a:pt x="436156" y="1051564"/>
                  <a:pt x="416174" y="896722"/>
                </a:cubicBezTo>
                <a:cubicBezTo>
                  <a:pt x="409831" y="845975"/>
                  <a:pt x="402029" y="795228"/>
                  <a:pt x="393275" y="745242"/>
                </a:cubicBezTo>
                <a:cubicBezTo>
                  <a:pt x="424231" y="738023"/>
                  <a:pt x="453918" y="726199"/>
                  <a:pt x="481385" y="710162"/>
                </a:cubicBezTo>
                <a:cubicBezTo>
                  <a:pt x="504791" y="697051"/>
                  <a:pt x="526169" y="680621"/>
                  <a:pt x="544819" y="661382"/>
                </a:cubicBezTo>
                <a:cubicBezTo>
                  <a:pt x="544375" y="656181"/>
                  <a:pt x="544819" y="649203"/>
                  <a:pt x="544375" y="643367"/>
                </a:cubicBezTo>
                <a:cubicBezTo>
                  <a:pt x="522173" y="662613"/>
                  <a:pt x="498385" y="679987"/>
                  <a:pt x="473265" y="695319"/>
                </a:cubicBezTo>
                <a:cubicBezTo>
                  <a:pt x="447130" y="712357"/>
                  <a:pt x="420234" y="728070"/>
                  <a:pt x="392514" y="742387"/>
                </a:cubicBezTo>
                <a:cubicBezTo>
                  <a:pt x="374626" y="639941"/>
                  <a:pt x="352487" y="538510"/>
                  <a:pt x="327494" y="437904"/>
                </a:cubicBezTo>
                <a:lnTo>
                  <a:pt x="295777" y="326007"/>
                </a:lnTo>
                <a:cubicBezTo>
                  <a:pt x="285310" y="288771"/>
                  <a:pt x="271291" y="252677"/>
                  <a:pt x="259175" y="216012"/>
                </a:cubicBezTo>
                <a:lnTo>
                  <a:pt x="252832" y="196982"/>
                </a:lnTo>
                <a:cubicBezTo>
                  <a:pt x="252832" y="196982"/>
                  <a:pt x="252832" y="196982"/>
                  <a:pt x="252832" y="196982"/>
                </a:cubicBezTo>
                <a:cubicBezTo>
                  <a:pt x="271672" y="191153"/>
                  <a:pt x="288990" y="181257"/>
                  <a:pt x="303579" y="167993"/>
                </a:cubicBezTo>
                <a:cubicBezTo>
                  <a:pt x="333203" y="139740"/>
                  <a:pt x="352170" y="102193"/>
                  <a:pt x="357434" y="61614"/>
                </a:cubicBezTo>
                <a:cubicBezTo>
                  <a:pt x="359147" y="41721"/>
                  <a:pt x="356991" y="21689"/>
                  <a:pt x="351091" y="2621"/>
                </a:cubicBezTo>
                <a:cubicBezTo>
                  <a:pt x="350964" y="2177"/>
                  <a:pt x="350520" y="1904"/>
                  <a:pt x="350077" y="1986"/>
                </a:cubicBezTo>
                <a:cubicBezTo>
                  <a:pt x="349569" y="2107"/>
                  <a:pt x="349252" y="2570"/>
                  <a:pt x="349315" y="3065"/>
                </a:cubicBezTo>
                <a:lnTo>
                  <a:pt x="349315" y="3065"/>
                </a:lnTo>
                <a:cubicBezTo>
                  <a:pt x="352740" y="21962"/>
                  <a:pt x="352550" y="41341"/>
                  <a:pt x="348681" y="60155"/>
                </a:cubicBezTo>
                <a:cubicBezTo>
                  <a:pt x="344748" y="78488"/>
                  <a:pt x="337516" y="95938"/>
                  <a:pt x="327303" y="111664"/>
                </a:cubicBezTo>
                <a:cubicBezTo>
                  <a:pt x="316393" y="126520"/>
                  <a:pt x="304467" y="140577"/>
                  <a:pt x="291526" y="153720"/>
                </a:cubicBezTo>
                <a:cubicBezTo>
                  <a:pt x="278840" y="167485"/>
                  <a:pt x="266153" y="180807"/>
                  <a:pt x="252641" y="195079"/>
                </a:cubicBezTo>
                <a:lnTo>
                  <a:pt x="240970" y="161078"/>
                </a:lnTo>
                <a:cubicBezTo>
                  <a:pt x="234626" y="142873"/>
                  <a:pt x="226507" y="125429"/>
                  <a:pt x="219402" y="107540"/>
                </a:cubicBezTo>
                <a:lnTo>
                  <a:pt x="174998" y="1098"/>
                </a:lnTo>
                <a:cubicBezTo>
                  <a:pt x="174428" y="-266"/>
                  <a:pt x="172905" y="-919"/>
                  <a:pt x="171510" y="-367"/>
                </a:cubicBezTo>
                <a:cubicBezTo>
                  <a:pt x="171510" y="-367"/>
                  <a:pt x="171510" y="-361"/>
                  <a:pt x="171510" y="-361"/>
                </a:cubicBezTo>
                <a:cubicBezTo>
                  <a:pt x="170051" y="255"/>
                  <a:pt x="169353" y="1910"/>
                  <a:pt x="169924" y="3382"/>
                </a:cubicBezTo>
                <a:lnTo>
                  <a:pt x="169924" y="3382"/>
                </a:lnTo>
                <a:lnTo>
                  <a:pt x="208873" y="111854"/>
                </a:lnTo>
                <a:cubicBezTo>
                  <a:pt x="214201" y="127332"/>
                  <a:pt x="220101" y="142556"/>
                  <a:pt x="225111" y="158161"/>
                </a:cubicBezTo>
                <a:cubicBezTo>
                  <a:pt x="210586" y="150485"/>
                  <a:pt x="196503" y="143254"/>
                  <a:pt x="182928" y="135515"/>
                </a:cubicBezTo>
                <a:cubicBezTo>
                  <a:pt x="167069" y="127440"/>
                  <a:pt x="151909" y="118172"/>
                  <a:pt x="137446" y="107794"/>
                </a:cubicBezTo>
                <a:cubicBezTo>
                  <a:pt x="123427" y="96300"/>
                  <a:pt x="111755" y="82160"/>
                  <a:pt x="103192" y="66182"/>
                </a:cubicBezTo>
                <a:cubicBezTo>
                  <a:pt x="94374" y="49359"/>
                  <a:pt x="88919" y="30982"/>
                  <a:pt x="87143" y="12072"/>
                </a:cubicBezTo>
                <a:lnTo>
                  <a:pt x="87143" y="12072"/>
                </a:lnTo>
                <a:cubicBezTo>
                  <a:pt x="87079" y="11571"/>
                  <a:pt x="86635" y="11210"/>
                  <a:pt x="86127" y="11248"/>
                </a:cubicBezTo>
                <a:cubicBezTo>
                  <a:pt x="85684" y="11368"/>
                  <a:pt x="85366" y="11787"/>
                  <a:pt x="85366" y="12263"/>
                </a:cubicBezTo>
                <a:cubicBezTo>
                  <a:pt x="83337" y="52651"/>
                  <a:pt x="98814" y="91949"/>
                  <a:pt x="127867" y="120100"/>
                </a:cubicBezTo>
                <a:cubicBezTo>
                  <a:pt x="141252" y="134272"/>
                  <a:pt x="157301" y="145658"/>
                  <a:pt x="175125" y="153593"/>
                </a:cubicBezTo>
                <a:cubicBezTo>
                  <a:pt x="191492" y="160495"/>
                  <a:pt x="209126" y="163946"/>
                  <a:pt x="226888" y="163743"/>
                </a:cubicBezTo>
                <a:cubicBezTo>
                  <a:pt x="226888" y="164694"/>
                  <a:pt x="227585" y="165582"/>
                  <a:pt x="227839" y="166534"/>
                </a:cubicBezTo>
                <a:lnTo>
                  <a:pt x="243951" y="221975"/>
                </a:lnTo>
                <a:cubicBezTo>
                  <a:pt x="254227" y="259084"/>
                  <a:pt x="266407" y="295495"/>
                  <a:pt x="275097" y="333048"/>
                </a:cubicBezTo>
                <a:lnTo>
                  <a:pt x="301232" y="445643"/>
                </a:lnTo>
                <a:cubicBezTo>
                  <a:pt x="324513" y="555955"/>
                  <a:pt x="344431" y="667218"/>
                  <a:pt x="358893" y="779306"/>
                </a:cubicBezTo>
                <a:cubicBezTo>
                  <a:pt x="330792" y="776768"/>
                  <a:pt x="302945" y="773470"/>
                  <a:pt x="275542" y="768458"/>
                </a:cubicBezTo>
                <a:cubicBezTo>
                  <a:pt x="240145" y="762762"/>
                  <a:pt x="205320" y="754148"/>
                  <a:pt x="171383" y="742704"/>
                </a:cubicBezTo>
                <a:cubicBezTo>
                  <a:pt x="137383" y="730271"/>
                  <a:pt x="105475" y="712662"/>
                  <a:pt x="76866" y="690498"/>
                </a:cubicBezTo>
                <a:cubicBezTo>
                  <a:pt x="47116" y="669184"/>
                  <a:pt x="23392" y="640132"/>
                  <a:pt x="1507" y="609810"/>
                </a:cubicBezTo>
                <a:cubicBezTo>
                  <a:pt x="1190" y="609461"/>
                  <a:pt x="619" y="609455"/>
                  <a:pt x="238" y="609798"/>
                </a:cubicBezTo>
                <a:cubicBezTo>
                  <a:pt x="238" y="609804"/>
                  <a:pt x="238" y="609804"/>
                  <a:pt x="238" y="609810"/>
                </a:cubicBezTo>
                <a:cubicBezTo>
                  <a:pt x="-79" y="610203"/>
                  <a:pt x="-79" y="610749"/>
                  <a:pt x="238" y="611142"/>
                </a:cubicBezTo>
                <a:cubicBezTo>
                  <a:pt x="20157" y="642859"/>
                  <a:pt x="42422" y="674576"/>
                  <a:pt x="71411" y="698491"/>
                </a:cubicBezTo>
                <a:cubicBezTo>
                  <a:pt x="99829" y="722881"/>
                  <a:pt x="131737" y="742774"/>
                  <a:pt x="166182" y="757484"/>
                </a:cubicBezTo>
                <a:cubicBezTo>
                  <a:pt x="200055" y="772816"/>
                  <a:pt x="236022" y="783099"/>
                  <a:pt x="272941" y="787996"/>
                </a:cubicBezTo>
                <a:cubicBezTo>
                  <a:pt x="301930" y="791453"/>
                  <a:pt x="331300" y="791453"/>
                  <a:pt x="360289" y="787996"/>
                </a:cubicBezTo>
                <a:cubicBezTo>
                  <a:pt x="365110" y="826437"/>
                  <a:pt x="369360" y="865005"/>
                  <a:pt x="372976" y="903699"/>
                </a:cubicBezTo>
                <a:cubicBezTo>
                  <a:pt x="388010" y="1057781"/>
                  <a:pt x="391372" y="1212750"/>
                  <a:pt x="398666" y="1367402"/>
                </a:cubicBezTo>
                <a:cubicBezTo>
                  <a:pt x="402156" y="1447963"/>
                  <a:pt x="404630" y="1528524"/>
                  <a:pt x="406659" y="1609338"/>
                </a:cubicBezTo>
                <a:cubicBezTo>
                  <a:pt x="371263" y="1607055"/>
                  <a:pt x="335994" y="1602804"/>
                  <a:pt x="301042" y="1596652"/>
                </a:cubicBezTo>
                <a:cubicBezTo>
                  <a:pt x="265646" y="1590942"/>
                  <a:pt x="230821" y="1582379"/>
                  <a:pt x="196884" y="1570898"/>
                </a:cubicBezTo>
                <a:cubicBezTo>
                  <a:pt x="162883" y="1558464"/>
                  <a:pt x="130976" y="1540830"/>
                  <a:pt x="102367" y="1518692"/>
                </a:cubicBezTo>
                <a:cubicBezTo>
                  <a:pt x="72617" y="1497377"/>
                  <a:pt x="48892" y="1468325"/>
                  <a:pt x="27007" y="1438003"/>
                </a:cubicBezTo>
                <a:cubicBezTo>
                  <a:pt x="26817" y="1437496"/>
                  <a:pt x="26246" y="1437306"/>
                  <a:pt x="25739" y="1437496"/>
                </a:cubicBezTo>
                <a:cubicBezTo>
                  <a:pt x="25294" y="1437750"/>
                  <a:pt x="25041" y="1438321"/>
                  <a:pt x="25294" y="1438764"/>
                </a:cubicBezTo>
                <a:cubicBezTo>
                  <a:pt x="25294" y="1438891"/>
                  <a:pt x="25421" y="1439018"/>
                  <a:pt x="25485" y="1439082"/>
                </a:cubicBezTo>
                <a:cubicBezTo>
                  <a:pt x="45403" y="1470799"/>
                  <a:pt x="67669" y="1502516"/>
                  <a:pt x="96658" y="1526431"/>
                </a:cubicBezTo>
                <a:cubicBezTo>
                  <a:pt x="125076" y="1550789"/>
                  <a:pt x="156983" y="1570707"/>
                  <a:pt x="191428" y="1585424"/>
                </a:cubicBezTo>
                <a:cubicBezTo>
                  <a:pt x="225302" y="1600775"/>
                  <a:pt x="261269" y="1611051"/>
                  <a:pt x="298187" y="1615936"/>
                </a:cubicBezTo>
                <a:cubicBezTo>
                  <a:pt x="334344" y="1620439"/>
                  <a:pt x="371009" y="1619107"/>
                  <a:pt x="406723" y="1612066"/>
                </a:cubicBezTo>
                <a:cubicBezTo>
                  <a:pt x="408182" y="1671504"/>
                  <a:pt x="409640" y="1728785"/>
                  <a:pt x="410656" y="1788476"/>
                </a:cubicBezTo>
                <a:cubicBezTo>
                  <a:pt x="411925" y="1788476"/>
                  <a:pt x="413511" y="1788476"/>
                  <a:pt x="414842" y="1788476"/>
                </a:cubicBezTo>
                <a:lnTo>
                  <a:pt x="424231" y="1788476"/>
                </a:lnTo>
                <a:cubicBezTo>
                  <a:pt x="431653" y="1741218"/>
                  <a:pt x="436917" y="1697068"/>
                  <a:pt x="441168" y="1649492"/>
                </a:cubicBezTo>
                <a:cubicBezTo>
                  <a:pt x="471489" y="1650570"/>
                  <a:pt x="501747" y="1646637"/>
                  <a:pt x="530736" y="1637820"/>
                </a:cubicBezTo>
                <a:cubicBezTo>
                  <a:pt x="537080" y="1636045"/>
                  <a:pt x="539236" y="1634775"/>
                  <a:pt x="545136" y="1632619"/>
                </a:cubicBezTo>
                <a:lnTo>
                  <a:pt x="545136" y="1611812"/>
                </a:lnTo>
                <a:cubicBezTo>
                  <a:pt x="537333" y="1614857"/>
                  <a:pt x="533464" y="1616379"/>
                  <a:pt x="525661" y="1619298"/>
                </a:cubicBezTo>
                <a:cubicBezTo>
                  <a:pt x="498195" y="1629257"/>
                  <a:pt x="470030" y="1637059"/>
                  <a:pt x="441357" y="1642578"/>
                </a:cubicBezTo>
                <a:close/>
              </a:path>
            </a:pathLst>
          </a:custGeom>
          <a:solidFill>
            <a:schemeClr val="accent4">
              <a:lumMod val="40000"/>
              <a:lumOff val="60000"/>
            </a:schemeClr>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8" name="任意多边形: 形状 36"/>
          <p:cNvSpPr/>
          <p:nvPr>
            <p:custDataLst>
              <p:tags r:id="rId5"/>
            </p:custDataLst>
          </p:nvPr>
        </p:nvSpPr>
        <p:spPr>
          <a:xfrm>
            <a:off x="11731625" y="5457825"/>
            <a:ext cx="466090" cy="1400175"/>
          </a:xfrm>
          <a:custGeom>
            <a:avLst/>
            <a:gdLst>
              <a:gd name="connsiteX0" fmla="*/ 642453 w 642903"/>
              <a:gd name="connsiteY0" fmla="*/ 1859620 h 1930221"/>
              <a:gd name="connsiteX1" fmla="*/ 642453 w 642903"/>
              <a:gd name="connsiteY1" fmla="*/ 1150556 h 1930221"/>
              <a:gd name="connsiteX2" fmla="*/ 642453 w 642903"/>
              <a:gd name="connsiteY2" fmla="*/ 788983 h 1930221"/>
              <a:gd name="connsiteX3" fmla="*/ 642453 w 642903"/>
              <a:gd name="connsiteY3" fmla="*/ 611368 h 1930221"/>
              <a:gd name="connsiteX4" fmla="*/ 642453 w 642903"/>
              <a:gd name="connsiteY4" fmla="*/ 434831 h 1930221"/>
              <a:gd name="connsiteX5" fmla="*/ 549269 w 642903"/>
              <a:gd name="connsiteY5" fmla="*/ 250872 h 1930221"/>
              <a:gd name="connsiteX6" fmla="*/ 305936 w 642903"/>
              <a:gd name="connsiteY6" fmla="*/ -9 h 1930221"/>
              <a:gd name="connsiteX7" fmla="*/ 78462 w 642903"/>
              <a:gd name="connsiteY7" fmla="*/ 240216 h 1930221"/>
              <a:gd name="connsiteX8" fmla="*/ 124769 w 642903"/>
              <a:gd name="connsiteY8" fmla="*/ 408316 h 1930221"/>
              <a:gd name="connsiteX9" fmla="*/ 11412 w 642903"/>
              <a:gd name="connsiteY9" fmla="*/ 682033 h 1930221"/>
              <a:gd name="connsiteX10" fmla="*/ 54294 w 642903"/>
              <a:gd name="connsiteY10" fmla="*/ 951691 h 1930221"/>
              <a:gd name="connsiteX11" fmla="*/ 145067 w 642903"/>
              <a:gd name="connsiteY11" fmla="*/ 1063017 h 1930221"/>
              <a:gd name="connsiteX12" fmla="*/ 151728 w 642903"/>
              <a:gd name="connsiteY12" fmla="*/ 1281293 h 1930221"/>
              <a:gd name="connsiteX13" fmla="*/ 84361 w 642903"/>
              <a:gd name="connsiteY13" fmla="*/ 1474005 h 1930221"/>
              <a:gd name="connsiteX14" fmla="*/ 109354 w 642903"/>
              <a:gd name="connsiteY14" fmla="*/ 1828030 h 1930221"/>
              <a:gd name="connsiteX15" fmla="*/ 178180 w 642903"/>
              <a:gd name="connsiteY15" fmla="*/ 1929525 h 1930221"/>
              <a:gd name="connsiteX16" fmla="*/ 642453 w 642903"/>
              <a:gd name="connsiteY16" fmla="*/ 1928637 h 1930221"/>
              <a:gd name="connsiteX17" fmla="*/ 642453 w 642903"/>
              <a:gd name="connsiteY17" fmla="*/ 1859620 h 19302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42903" h="1930221">
                <a:moveTo>
                  <a:pt x="642453" y="1859620"/>
                </a:moveTo>
                <a:cubicBezTo>
                  <a:pt x="642453" y="1621173"/>
                  <a:pt x="642453" y="1389131"/>
                  <a:pt x="642453" y="1150556"/>
                </a:cubicBezTo>
                <a:cubicBezTo>
                  <a:pt x="642453" y="1030031"/>
                  <a:pt x="642453" y="909507"/>
                  <a:pt x="642453" y="788983"/>
                </a:cubicBezTo>
                <a:cubicBezTo>
                  <a:pt x="642453" y="731004"/>
                  <a:pt x="643278" y="669346"/>
                  <a:pt x="642453" y="611368"/>
                </a:cubicBezTo>
                <a:cubicBezTo>
                  <a:pt x="641628" y="556180"/>
                  <a:pt x="642453" y="489891"/>
                  <a:pt x="642453" y="434831"/>
                </a:cubicBezTo>
                <a:cubicBezTo>
                  <a:pt x="594941" y="391125"/>
                  <a:pt x="568299" y="350020"/>
                  <a:pt x="549269" y="250872"/>
                </a:cubicBezTo>
                <a:cubicBezTo>
                  <a:pt x="524973" y="124005"/>
                  <a:pt x="427856" y="9824"/>
                  <a:pt x="305936" y="-9"/>
                </a:cubicBezTo>
                <a:cubicBezTo>
                  <a:pt x="184016" y="-9841"/>
                  <a:pt x="57593" y="112714"/>
                  <a:pt x="78462" y="240216"/>
                </a:cubicBezTo>
                <a:cubicBezTo>
                  <a:pt x="87913" y="298131"/>
                  <a:pt x="123437" y="349386"/>
                  <a:pt x="124769" y="408316"/>
                </a:cubicBezTo>
                <a:cubicBezTo>
                  <a:pt x="127179" y="510381"/>
                  <a:pt x="36722" y="587136"/>
                  <a:pt x="11412" y="682033"/>
                </a:cubicBezTo>
                <a:cubicBezTo>
                  <a:pt x="-12883" y="773315"/>
                  <a:pt x="1707" y="876204"/>
                  <a:pt x="54294" y="951691"/>
                </a:cubicBezTo>
                <a:cubicBezTo>
                  <a:pt x="81760" y="991210"/>
                  <a:pt x="117728" y="1023180"/>
                  <a:pt x="145067" y="1063017"/>
                </a:cubicBezTo>
                <a:cubicBezTo>
                  <a:pt x="190993" y="1130701"/>
                  <a:pt x="181542" y="1207139"/>
                  <a:pt x="151728" y="1281293"/>
                </a:cubicBezTo>
                <a:cubicBezTo>
                  <a:pt x="125530" y="1346376"/>
                  <a:pt x="100981" y="1410254"/>
                  <a:pt x="84361" y="1474005"/>
                </a:cubicBezTo>
                <a:cubicBezTo>
                  <a:pt x="54040" y="1590153"/>
                  <a:pt x="49853" y="1705984"/>
                  <a:pt x="109354" y="1828030"/>
                </a:cubicBezTo>
                <a:cubicBezTo>
                  <a:pt x="130668" y="1871610"/>
                  <a:pt x="144497" y="1896031"/>
                  <a:pt x="178180" y="1929525"/>
                </a:cubicBezTo>
                <a:cubicBezTo>
                  <a:pt x="337589" y="1930286"/>
                  <a:pt x="478540" y="1927494"/>
                  <a:pt x="642453" y="1928637"/>
                </a:cubicBezTo>
                <a:cubicBezTo>
                  <a:pt x="643468" y="1904976"/>
                  <a:pt x="642453" y="1883091"/>
                  <a:pt x="642453" y="1859620"/>
                </a:cubicBezTo>
                <a:close/>
              </a:path>
            </a:pathLst>
          </a:custGeom>
          <a:solidFill>
            <a:schemeClr val="accent4"/>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7" name="任意多边形: 形状 35"/>
          <p:cNvSpPr/>
          <p:nvPr>
            <p:custDataLst>
              <p:tags r:id="rId6"/>
            </p:custDataLst>
          </p:nvPr>
        </p:nvSpPr>
        <p:spPr>
          <a:xfrm>
            <a:off x="11470005" y="5836285"/>
            <a:ext cx="707390" cy="1019810"/>
          </a:xfrm>
          <a:custGeom>
            <a:avLst/>
            <a:gdLst>
              <a:gd name="connsiteX0" fmla="*/ 967561 w 975110"/>
              <a:gd name="connsiteY0" fmla="*/ 1406152 h 1406810"/>
              <a:gd name="connsiteX1" fmla="*/ 975110 w 975110"/>
              <a:gd name="connsiteY1" fmla="*/ 1406152 h 1406810"/>
              <a:gd name="connsiteX2" fmla="*/ 957412 w 975110"/>
              <a:gd name="connsiteY2" fmla="*/ 1349061 h 1406810"/>
              <a:gd name="connsiteX3" fmla="*/ 929310 w 975110"/>
              <a:gd name="connsiteY3" fmla="*/ 1293113 h 1406810"/>
              <a:gd name="connsiteX4" fmla="*/ 851033 w 975110"/>
              <a:gd name="connsiteY4" fmla="*/ 1196820 h 1406810"/>
              <a:gd name="connsiteX5" fmla="*/ 753408 w 975110"/>
              <a:gd name="connsiteY5" fmla="*/ 1122792 h 1406810"/>
              <a:gd name="connsiteX6" fmla="*/ 700251 w 975110"/>
              <a:gd name="connsiteY6" fmla="*/ 1093486 h 1406810"/>
              <a:gd name="connsiteX7" fmla="*/ 672848 w 975110"/>
              <a:gd name="connsiteY7" fmla="*/ 1080799 h 1406810"/>
              <a:gd name="connsiteX8" fmla="*/ 646268 w 975110"/>
              <a:gd name="connsiteY8" fmla="*/ 1068620 h 1406810"/>
              <a:gd name="connsiteX9" fmla="*/ 560252 w 975110"/>
              <a:gd name="connsiteY9" fmla="*/ 1003918 h 1406810"/>
              <a:gd name="connsiteX10" fmla="*/ 495422 w 975110"/>
              <a:gd name="connsiteY10" fmla="*/ 909972 h 1406810"/>
              <a:gd name="connsiteX11" fmla="*/ 447594 w 975110"/>
              <a:gd name="connsiteY11" fmla="*/ 802134 h 1406810"/>
              <a:gd name="connsiteX12" fmla="*/ 398686 w 975110"/>
              <a:gd name="connsiteY12" fmla="*/ 568571 h 1406810"/>
              <a:gd name="connsiteX13" fmla="*/ 368554 w 975110"/>
              <a:gd name="connsiteY13" fmla="*/ 448046 h 1406810"/>
              <a:gd name="connsiteX14" fmla="*/ 338234 w 975110"/>
              <a:gd name="connsiteY14" fmla="*/ 391970 h 1406810"/>
              <a:gd name="connsiteX15" fmla="*/ 293830 w 975110"/>
              <a:gd name="connsiteY15" fmla="*/ 348074 h 1406810"/>
              <a:gd name="connsiteX16" fmla="*/ 192018 w 975110"/>
              <a:gd name="connsiteY16" fmla="*/ 285719 h 1406810"/>
              <a:gd name="connsiteX17" fmla="*/ 143491 w 975110"/>
              <a:gd name="connsiteY17" fmla="*/ 254002 h 1406810"/>
              <a:gd name="connsiteX18" fmla="*/ 4634 w 975110"/>
              <a:gd name="connsiteY18" fmla="*/ 1598 h 1406810"/>
              <a:gd name="connsiteX19" fmla="*/ 2097 w 975110"/>
              <a:gd name="connsiteY19" fmla="*/ -559 h 1406810"/>
              <a:gd name="connsiteX20" fmla="*/ 3 w 975110"/>
              <a:gd name="connsiteY20" fmla="*/ 2042 h 1406810"/>
              <a:gd name="connsiteX21" fmla="*/ 8821 w 975110"/>
              <a:gd name="connsiteY21" fmla="*/ 62622 h 1406810"/>
              <a:gd name="connsiteX22" fmla="*/ 26836 w 975110"/>
              <a:gd name="connsiteY22" fmla="*/ 121171 h 1406810"/>
              <a:gd name="connsiteX23" fmla="*/ 54113 w 975110"/>
              <a:gd name="connsiteY23" fmla="*/ 175914 h 1406810"/>
              <a:gd name="connsiteX24" fmla="*/ 89953 w 975110"/>
              <a:gd name="connsiteY24" fmla="*/ 225203 h 1406810"/>
              <a:gd name="connsiteX25" fmla="*/ 133405 w 975110"/>
              <a:gd name="connsiteY25" fmla="*/ 267640 h 1406810"/>
              <a:gd name="connsiteX26" fmla="*/ 182503 w 975110"/>
              <a:gd name="connsiteY26" fmla="*/ 302529 h 1406810"/>
              <a:gd name="connsiteX27" fmla="*/ 279621 w 975110"/>
              <a:gd name="connsiteY27" fmla="*/ 367231 h 1406810"/>
              <a:gd name="connsiteX28" fmla="*/ 318569 w 975110"/>
              <a:gd name="connsiteY28" fmla="*/ 407892 h 1406810"/>
              <a:gd name="connsiteX29" fmla="*/ 343943 w 975110"/>
              <a:gd name="connsiteY29" fmla="*/ 458132 h 1406810"/>
              <a:gd name="connsiteX30" fmla="*/ 369316 w 975110"/>
              <a:gd name="connsiteY30" fmla="*/ 573518 h 1406810"/>
              <a:gd name="connsiteX31" fmla="*/ 384476 w 975110"/>
              <a:gd name="connsiteY31" fmla="*/ 694423 h 1406810"/>
              <a:gd name="connsiteX32" fmla="*/ 395641 w 975110"/>
              <a:gd name="connsiteY32" fmla="*/ 755637 h 1406810"/>
              <a:gd name="connsiteX33" fmla="*/ 413149 w 975110"/>
              <a:gd name="connsiteY33" fmla="*/ 815645 h 1406810"/>
              <a:gd name="connsiteX34" fmla="*/ 459519 w 975110"/>
              <a:gd name="connsiteY34" fmla="*/ 929826 h 1406810"/>
              <a:gd name="connsiteX35" fmla="*/ 526569 w 975110"/>
              <a:gd name="connsiteY35" fmla="*/ 1035635 h 1406810"/>
              <a:gd name="connsiteX36" fmla="*/ 548136 w 975110"/>
              <a:gd name="connsiteY36" fmla="*/ 1059105 h 1406810"/>
              <a:gd name="connsiteX37" fmla="*/ 572114 w 975110"/>
              <a:gd name="connsiteY37" fmla="*/ 1080419 h 1406810"/>
              <a:gd name="connsiteX38" fmla="*/ 598566 w 975110"/>
              <a:gd name="connsiteY38" fmla="*/ 1098878 h 1406810"/>
              <a:gd name="connsiteX39" fmla="*/ 612395 w 975110"/>
              <a:gd name="connsiteY39" fmla="*/ 1107188 h 1406810"/>
              <a:gd name="connsiteX40" fmla="*/ 626985 w 975110"/>
              <a:gd name="connsiteY40" fmla="*/ 1114102 h 1406810"/>
              <a:gd name="connsiteX41" fmla="*/ 654007 w 975110"/>
              <a:gd name="connsiteY41" fmla="*/ 1126282 h 1406810"/>
              <a:gd name="connsiteX42" fmla="*/ 679889 w 975110"/>
              <a:gd name="connsiteY42" fmla="*/ 1138271 h 1406810"/>
              <a:gd name="connsiteX43" fmla="*/ 730636 w 975110"/>
              <a:gd name="connsiteY43" fmla="*/ 1164532 h 1406810"/>
              <a:gd name="connsiteX44" fmla="*/ 902796 w 975110"/>
              <a:gd name="connsiteY44" fmla="*/ 1312206 h 1406810"/>
              <a:gd name="connsiteX45" fmla="*/ 952528 w 975110"/>
              <a:gd name="connsiteY45" fmla="*/ 1406152 h 14068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975110" h="1406810">
                <a:moveTo>
                  <a:pt x="967561" y="1406152"/>
                </a:moveTo>
                <a:cubicBezTo>
                  <a:pt x="970099" y="1406279"/>
                  <a:pt x="972573" y="1406279"/>
                  <a:pt x="975110" y="1406152"/>
                </a:cubicBezTo>
                <a:cubicBezTo>
                  <a:pt x="970797" y="1386678"/>
                  <a:pt x="964897" y="1367584"/>
                  <a:pt x="957412" y="1349061"/>
                </a:cubicBezTo>
                <a:cubicBezTo>
                  <a:pt x="949483" y="1329714"/>
                  <a:pt x="940095" y="1311001"/>
                  <a:pt x="929310" y="1293113"/>
                </a:cubicBezTo>
                <a:cubicBezTo>
                  <a:pt x="907617" y="1257716"/>
                  <a:pt x="881291" y="1225302"/>
                  <a:pt x="851033" y="1196820"/>
                </a:cubicBezTo>
                <a:cubicBezTo>
                  <a:pt x="820966" y="1169036"/>
                  <a:pt x="788297" y="1144233"/>
                  <a:pt x="753408" y="1122792"/>
                </a:cubicBezTo>
                <a:cubicBezTo>
                  <a:pt x="735901" y="1112516"/>
                  <a:pt x="718329" y="1102430"/>
                  <a:pt x="700251" y="1093486"/>
                </a:cubicBezTo>
                <a:cubicBezTo>
                  <a:pt x="691370" y="1088665"/>
                  <a:pt x="682109" y="1084606"/>
                  <a:pt x="672848" y="1080799"/>
                </a:cubicBezTo>
                <a:cubicBezTo>
                  <a:pt x="663586" y="1076993"/>
                  <a:pt x="653817" y="1072299"/>
                  <a:pt x="646268" y="1068620"/>
                </a:cubicBezTo>
                <a:cubicBezTo>
                  <a:pt x="613347" y="1053333"/>
                  <a:pt x="584040" y="1031321"/>
                  <a:pt x="560252" y="1003918"/>
                </a:cubicBezTo>
                <a:cubicBezTo>
                  <a:pt x="534815" y="975435"/>
                  <a:pt x="513057" y="943845"/>
                  <a:pt x="495422" y="909972"/>
                </a:cubicBezTo>
                <a:cubicBezTo>
                  <a:pt x="477091" y="875127"/>
                  <a:pt x="461105" y="839103"/>
                  <a:pt x="447594" y="802134"/>
                </a:cubicBezTo>
                <a:cubicBezTo>
                  <a:pt x="418540" y="729693"/>
                  <a:pt x="412007" y="649385"/>
                  <a:pt x="398686" y="568571"/>
                </a:cubicBezTo>
                <a:cubicBezTo>
                  <a:pt x="392723" y="527484"/>
                  <a:pt x="382637" y="487102"/>
                  <a:pt x="368554" y="448046"/>
                </a:cubicBezTo>
                <a:cubicBezTo>
                  <a:pt x="361450" y="427893"/>
                  <a:pt x="351174" y="408971"/>
                  <a:pt x="338234" y="391970"/>
                </a:cubicBezTo>
                <a:cubicBezTo>
                  <a:pt x="325356" y="375503"/>
                  <a:pt x="310450" y="360748"/>
                  <a:pt x="293830" y="348074"/>
                </a:cubicBezTo>
                <a:cubicBezTo>
                  <a:pt x="261225" y="323081"/>
                  <a:pt x="225638" y="305320"/>
                  <a:pt x="192018" y="285719"/>
                </a:cubicBezTo>
                <a:cubicBezTo>
                  <a:pt x="175208" y="276134"/>
                  <a:pt x="159033" y="265540"/>
                  <a:pt x="143491" y="254002"/>
                </a:cubicBezTo>
                <a:cubicBezTo>
                  <a:pt x="63945" y="193004"/>
                  <a:pt x="13578" y="101456"/>
                  <a:pt x="4634" y="1598"/>
                </a:cubicBezTo>
                <a:cubicBezTo>
                  <a:pt x="4508" y="317"/>
                  <a:pt x="3366" y="-635"/>
                  <a:pt x="2097" y="-559"/>
                </a:cubicBezTo>
                <a:cubicBezTo>
                  <a:pt x="828" y="-362"/>
                  <a:pt x="-60" y="761"/>
                  <a:pt x="3" y="2042"/>
                </a:cubicBezTo>
                <a:cubicBezTo>
                  <a:pt x="1589" y="22411"/>
                  <a:pt x="4508" y="42653"/>
                  <a:pt x="8821" y="62622"/>
                </a:cubicBezTo>
                <a:cubicBezTo>
                  <a:pt x="13388" y="82552"/>
                  <a:pt x="19415" y="102122"/>
                  <a:pt x="26836" y="121171"/>
                </a:cubicBezTo>
                <a:cubicBezTo>
                  <a:pt x="34512" y="140087"/>
                  <a:pt x="43646" y="158388"/>
                  <a:pt x="54113" y="175914"/>
                </a:cubicBezTo>
                <a:cubicBezTo>
                  <a:pt x="64770" y="193251"/>
                  <a:pt x="76758" y="209731"/>
                  <a:pt x="89953" y="225203"/>
                </a:cubicBezTo>
                <a:cubicBezTo>
                  <a:pt x="103338" y="240433"/>
                  <a:pt x="117864" y="254623"/>
                  <a:pt x="133405" y="267640"/>
                </a:cubicBezTo>
                <a:cubicBezTo>
                  <a:pt x="149073" y="280232"/>
                  <a:pt x="165440" y="291878"/>
                  <a:pt x="182503" y="302529"/>
                </a:cubicBezTo>
                <a:cubicBezTo>
                  <a:pt x="215996" y="323842"/>
                  <a:pt x="250314" y="342873"/>
                  <a:pt x="279621" y="367231"/>
                </a:cubicBezTo>
                <a:cubicBezTo>
                  <a:pt x="294274" y="379068"/>
                  <a:pt x="307405" y="392732"/>
                  <a:pt x="318569" y="407892"/>
                </a:cubicBezTo>
                <a:cubicBezTo>
                  <a:pt x="329607" y="423199"/>
                  <a:pt x="338170" y="440155"/>
                  <a:pt x="343943" y="458132"/>
                </a:cubicBezTo>
                <a:cubicBezTo>
                  <a:pt x="356249" y="495647"/>
                  <a:pt x="364749" y="534303"/>
                  <a:pt x="369316" y="573518"/>
                </a:cubicBezTo>
                <a:cubicBezTo>
                  <a:pt x="374708" y="613291"/>
                  <a:pt x="378451" y="653699"/>
                  <a:pt x="384476" y="694423"/>
                </a:cubicBezTo>
                <a:cubicBezTo>
                  <a:pt x="387331" y="714786"/>
                  <a:pt x="390820" y="735211"/>
                  <a:pt x="395641" y="755637"/>
                </a:cubicBezTo>
                <a:cubicBezTo>
                  <a:pt x="400398" y="775936"/>
                  <a:pt x="406235" y="795968"/>
                  <a:pt x="413149" y="815645"/>
                </a:cubicBezTo>
                <a:cubicBezTo>
                  <a:pt x="426089" y="854683"/>
                  <a:pt x="441567" y="892826"/>
                  <a:pt x="459519" y="929826"/>
                </a:cubicBezTo>
                <a:cubicBezTo>
                  <a:pt x="477407" y="967760"/>
                  <a:pt x="499927" y="1003283"/>
                  <a:pt x="526569" y="1035635"/>
                </a:cubicBezTo>
                <a:cubicBezTo>
                  <a:pt x="532912" y="1043944"/>
                  <a:pt x="540841" y="1051366"/>
                  <a:pt x="548136" y="1059105"/>
                </a:cubicBezTo>
                <a:cubicBezTo>
                  <a:pt x="555431" y="1066844"/>
                  <a:pt x="563804" y="1073695"/>
                  <a:pt x="572114" y="1080419"/>
                </a:cubicBezTo>
                <a:cubicBezTo>
                  <a:pt x="580551" y="1087079"/>
                  <a:pt x="589368" y="1093296"/>
                  <a:pt x="598566" y="1098878"/>
                </a:cubicBezTo>
                <a:lnTo>
                  <a:pt x="612395" y="1107188"/>
                </a:lnTo>
                <a:lnTo>
                  <a:pt x="626985" y="1114102"/>
                </a:lnTo>
                <a:cubicBezTo>
                  <a:pt x="637198" y="1118923"/>
                  <a:pt x="645063" y="1122285"/>
                  <a:pt x="654007" y="1126282"/>
                </a:cubicBezTo>
                <a:cubicBezTo>
                  <a:pt x="662952" y="1130278"/>
                  <a:pt x="671389" y="1134020"/>
                  <a:pt x="679889" y="1138271"/>
                </a:cubicBezTo>
                <a:cubicBezTo>
                  <a:pt x="697206" y="1146263"/>
                  <a:pt x="713953" y="1155334"/>
                  <a:pt x="730636" y="1164532"/>
                </a:cubicBezTo>
                <a:cubicBezTo>
                  <a:pt x="796924" y="1201768"/>
                  <a:pt x="857504" y="1250105"/>
                  <a:pt x="902796" y="1312206"/>
                </a:cubicBezTo>
                <a:cubicBezTo>
                  <a:pt x="924046" y="1340815"/>
                  <a:pt x="940792" y="1372468"/>
                  <a:pt x="952528" y="1406152"/>
                </a:cubicBezTo>
                <a:close/>
              </a:path>
            </a:pathLst>
          </a:custGeom>
          <a:solidFill>
            <a:schemeClr val="accent3">
              <a:lumMod val="40000"/>
              <a:lumOff val="60000"/>
            </a:schemeClr>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6" name="任意多边形: 形状 34"/>
          <p:cNvSpPr/>
          <p:nvPr>
            <p:custDataLst>
              <p:tags r:id="rId7"/>
            </p:custDataLst>
          </p:nvPr>
        </p:nvSpPr>
        <p:spPr>
          <a:xfrm>
            <a:off x="11388725" y="5734050"/>
            <a:ext cx="808355" cy="1123315"/>
          </a:xfrm>
          <a:custGeom>
            <a:avLst/>
            <a:gdLst>
              <a:gd name="connsiteX0" fmla="*/ 1115273 w 1115272"/>
              <a:gd name="connsiteY0" fmla="*/ 1406525 h 1548616"/>
              <a:gd name="connsiteX1" fmla="*/ 1114829 w 1115272"/>
              <a:gd name="connsiteY1" fmla="*/ 1249906 h 1548616"/>
              <a:gd name="connsiteX2" fmla="*/ 952946 w 1115272"/>
              <a:gd name="connsiteY2" fmla="*/ 1186473 h 1548616"/>
              <a:gd name="connsiteX3" fmla="*/ 892810 w 1115272"/>
              <a:gd name="connsiteY3" fmla="*/ 1158879 h 1548616"/>
              <a:gd name="connsiteX4" fmla="*/ 819164 w 1115272"/>
              <a:gd name="connsiteY4" fmla="*/ 1096650 h 1548616"/>
              <a:gd name="connsiteX5" fmla="*/ 644213 w 1115272"/>
              <a:gd name="connsiteY5" fmla="*/ 480073 h 1548616"/>
              <a:gd name="connsiteX6" fmla="*/ 408238 w 1115272"/>
              <a:gd name="connsiteY6" fmla="*/ 362022 h 1548616"/>
              <a:gd name="connsiteX7" fmla="*/ 290188 w 1115272"/>
              <a:gd name="connsiteY7" fmla="*/ 201851 h 1548616"/>
              <a:gd name="connsiteX8" fmla="*/ 225549 w 1115272"/>
              <a:gd name="connsiteY8" fmla="*/ 28043 h 1548616"/>
              <a:gd name="connsiteX9" fmla="*/ 24083 w 1115272"/>
              <a:gd name="connsiteY9" fmla="*/ 74159 h 1548616"/>
              <a:gd name="connsiteX10" fmla="*/ 36262 w 1115272"/>
              <a:gd name="connsiteY10" fmla="*/ 308421 h 1548616"/>
              <a:gd name="connsiteX11" fmla="*/ 191358 w 1115272"/>
              <a:gd name="connsiteY11" fmla="*/ 491618 h 1548616"/>
              <a:gd name="connsiteX12" fmla="*/ 351719 w 1115272"/>
              <a:gd name="connsiteY12" fmla="*/ 792358 h 1548616"/>
              <a:gd name="connsiteX13" fmla="*/ 507068 w 1115272"/>
              <a:gd name="connsiteY13" fmla="*/ 1277247 h 1548616"/>
              <a:gd name="connsiteX14" fmla="*/ 835022 w 1115272"/>
              <a:gd name="connsiteY14" fmla="*/ 1547602 h 1548616"/>
              <a:gd name="connsiteX15" fmla="*/ 1114829 w 1115272"/>
              <a:gd name="connsiteY15" fmla="*/ 1547602 h 1548616"/>
              <a:gd name="connsiteX16" fmla="*/ 1115273 w 1115272"/>
              <a:gd name="connsiteY16" fmla="*/ 1406525 h 15486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15272" h="1548616">
                <a:moveTo>
                  <a:pt x="1115273" y="1406525"/>
                </a:moveTo>
                <a:cubicBezTo>
                  <a:pt x="1115273" y="1355778"/>
                  <a:pt x="1114893" y="1300717"/>
                  <a:pt x="1114829" y="1249906"/>
                </a:cubicBezTo>
                <a:cubicBezTo>
                  <a:pt x="1059642" y="1220410"/>
                  <a:pt x="1011051" y="1208231"/>
                  <a:pt x="952946" y="1186473"/>
                </a:cubicBezTo>
                <a:cubicBezTo>
                  <a:pt x="932266" y="1178734"/>
                  <a:pt x="912158" y="1169536"/>
                  <a:pt x="892810" y="1158879"/>
                </a:cubicBezTo>
                <a:cubicBezTo>
                  <a:pt x="864202" y="1143528"/>
                  <a:pt x="839082" y="1122341"/>
                  <a:pt x="819164" y="1096650"/>
                </a:cubicBezTo>
                <a:cubicBezTo>
                  <a:pt x="687284" y="919987"/>
                  <a:pt x="831343" y="637072"/>
                  <a:pt x="644213" y="480073"/>
                </a:cubicBezTo>
                <a:cubicBezTo>
                  <a:pt x="576084" y="422982"/>
                  <a:pt x="482139" y="410803"/>
                  <a:pt x="408238" y="362022"/>
                </a:cubicBezTo>
                <a:cubicBezTo>
                  <a:pt x="351529" y="323892"/>
                  <a:pt x="309852" y="267290"/>
                  <a:pt x="290188" y="201851"/>
                </a:cubicBezTo>
                <a:cubicBezTo>
                  <a:pt x="271983" y="141716"/>
                  <a:pt x="269953" y="70861"/>
                  <a:pt x="225549" y="28043"/>
                </a:cubicBezTo>
                <a:cubicBezTo>
                  <a:pt x="167951" y="-27525"/>
                  <a:pt x="63919" y="3240"/>
                  <a:pt x="24083" y="74159"/>
                </a:cubicBezTo>
                <a:cubicBezTo>
                  <a:pt x="-15754" y="145078"/>
                  <a:pt x="-2306" y="237184"/>
                  <a:pt x="36262" y="308421"/>
                </a:cubicBezTo>
                <a:cubicBezTo>
                  <a:pt x="74830" y="379657"/>
                  <a:pt x="134711" y="435289"/>
                  <a:pt x="191358" y="491618"/>
                </a:cubicBezTo>
                <a:cubicBezTo>
                  <a:pt x="275345" y="575604"/>
                  <a:pt x="340554" y="667330"/>
                  <a:pt x="351719" y="792358"/>
                </a:cubicBezTo>
                <a:cubicBezTo>
                  <a:pt x="369671" y="993888"/>
                  <a:pt x="332688" y="1142703"/>
                  <a:pt x="507068" y="1277247"/>
                </a:cubicBezTo>
                <a:cubicBezTo>
                  <a:pt x="616682" y="1361614"/>
                  <a:pt x="774506" y="1411980"/>
                  <a:pt x="835022" y="1547602"/>
                </a:cubicBezTo>
                <a:cubicBezTo>
                  <a:pt x="930173" y="1547602"/>
                  <a:pt x="1019361" y="1548617"/>
                  <a:pt x="1114829" y="1547602"/>
                </a:cubicBezTo>
                <a:cubicBezTo>
                  <a:pt x="1114829" y="1497616"/>
                  <a:pt x="1115273" y="1457716"/>
                  <a:pt x="1115273" y="1406525"/>
                </a:cubicBezTo>
                <a:close/>
              </a:path>
            </a:pathLst>
          </a:custGeom>
          <a:solidFill>
            <a:schemeClr val="accent3"/>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5" name="任意多边形: 形状 33"/>
          <p:cNvSpPr/>
          <p:nvPr>
            <p:custDataLst>
              <p:tags r:id="rId8"/>
            </p:custDataLst>
          </p:nvPr>
        </p:nvSpPr>
        <p:spPr>
          <a:xfrm>
            <a:off x="10556875" y="6268720"/>
            <a:ext cx="1413510" cy="589915"/>
          </a:xfrm>
          <a:custGeom>
            <a:avLst/>
            <a:gdLst>
              <a:gd name="connsiteX0" fmla="*/ 627363 w 1949265"/>
              <a:gd name="connsiteY0" fmla="*/ 809996 h 813680"/>
              <a:gd name="connsiteX1" fmla="*/ 1921415 w 1949265"/>
              <a:gd name="connsiteY1" fmla="*/ 809996 h 813680"/>
              <a:gd name="connsiteX2" fmla="*/ 1921415 w 1949265"/>
              <a:gd name="connsiteY2" fmla="*/ 809996 h 813680"/>
              <a:gd name="connsiteX3" fmla="*/ 1588070 w 1949265"/>
              <a:gd name="connsiteY3" fmla="*/ 16058 h 813680"/>
              <a:gd name="connsiteX4" fmla="*/ 1133312 w 1949265"/>
              <a:gd name="connsiteY4" fmla="*/ 214923 h 813680"/>
              <a:gd name="connsiteX5" fmla="*/ 939014 w 1949265"/>
              <a:gd name="connsiteY5" fmla="*/ 612907 h 813680"/>
              <a:gd name="connsiteX6" fmla="*/ 669102 w 1949265"/>
              <a:gd name="connsiteY6" fmla="*/ 724551 h 813680"/>
              <a:gd name="connsiteX7" fmla="*/ 6028 w 1949265"/>
              <a:gd name="connsiteY7" fmla="*/ 807015 h 813680"/>
              <a:gd name="connsiteX8" fmla="*/ 6028 w 1949265"/>
              <a:gd name="connsiteY8" fmla="*/ 807015 h 813680"/>
              <a:gd name="connsiteX9" fmla="*/ 627363 w 1949265"/>
              <a:gd name="connsiteY9" fmla="*/ 809996 h 8136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49265" h="813680">
                <a:moveTo>
                  <a:pt x="627363" y="809996"/>
                </a:moveTo>
                <a:cubicBezTo>
                  <a:pt x="1054274" y="809489"/>
                  <a:pt x="1494251" y="811265"/>
                  <a:pt x="1921415" y="809996"/>
                </a:cubicBezTo>
                <a:cubicBezTo>
                  <a:pt x="1932643" y="745801"/>
                  <a:pt x="1920654" y="812343"/>
                  <a:pt x="1921415" y="809996"/>
                </a:cubicBezTo>
                <a:cubicBezTo>
                  <a:pt x="2006036" y="547697"/>
                  <a:pt x="1898643" y="123832"/>
                  <a:pt x="1588070" y="16058"/>
                </a:cubicBezTo>
                <a:cubicBezTo>
                  <a:pt x="1416798" y="-43444"/>
                  <a:pt x="1226496" y="64711"/>
                  <a:pt x="1133312" y="214923"/>
                </a:cubicBezTo>
                <a:cubicBezTo>
                  <a:pt x="1028329" y="384418"/>
                  <a:pt x="1054337" y="504182"/>
                  <a:pt x="939014" y="612907"/>
                </a:cubicBezTo>
                <a:cubicBezTo>
                  <a:pt x="849191" y="697465"/>
                  <a:pt x="738817" y="714402"/>
                  <a:pt x="669102" y="724551"/>
                </a:cubicBezTo>
                <a:cubicBezTo>
                  <a:pt x="463260" y="755443"/>
                  <a:pt x="156049" y="611956"/>
                  <a:pt x="6028" y="807015"/>
                </a:cubicBezTo>
                <a:cubicBezTo>
                  <a:pt x="-11227" y="829407"/>
                  <a:pt x="14972" y="781007"/>
                  <a:pt x="6028" y="807015"/>
                </a:cubicBezTo>
                <a:cubicBezTo>
                  <a:pt x="226588" y="806825"/>
                  <a:pt x="406550" y="809996"/>
                  <a:pt x="627363" y="809996"/>
                </a:cubicBezTo>
                <a:close/>
              </a:path>
            </a:pathLst>
          </a:custGeom>
          <a:solidFill>
            <a:schemeClr val="accent5"/>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4" name="任意多边形: 形状 32"/>
          <p:cNvSpPr/>
          <p:nvPr>
            <p:custDataLst>
              <p:tags r:id="rId9"/>
            </p:custDataLst>
          </p:nvPr>
        </p:nvSpPr>
        <p:spPr>
          <a:xfrm>
            <a:off x="10559415" y="6268720"/>
            <a:ext cx="1410970" cy="591185"/>
          </a:xfrm>
          <a:custGeom>
            <a:avLst/>
            <a:gdLst>
              <a:gd name="connsiteX0" fmla="*/ 460340 w 1945648"/>
              <a:gd name="connsiteY0" fmla="*/ 809996 h 814500"/>
              <a:gd name="connsiteX1" fmla="*/ 955125 w 1945648"/>
              <a:gd name="connsiteY1" fmla="*/ 809996 h 814500"/>
              <a:gd name="connsiteX2" fmla="*/ 1441536 w 1945648"/>
              <a:gd name="connsiteY2" fmla="*/ 809996 h 814500"/>
              <a:gd name="connsiteX3" fmla="*/ 1917798 w 1945648"/>
              <a:gd name="connsiteY3" fmla="*/ 809996 h 814500"/>
              <a:gd name="connsiteX4" fmla="*/ 1917798 w 1945648"/>
              <a:gd name="connsiteY4" fmla="*/ 809996 h 814500"/>
              <a:gd name="connsiteX5" fmla="*/ 1584453 w 1945648"/>
              <a:gd name="connsiteY5" fmla="*/ 16058 h 814500"/>
              <a:gd name="connsiteX6" fmla="*/ 1129695 w 1945648"/>
              <a:gd name="connsiteY6" fmla="*/ 214923 h 814500"/>
              <a:gd name="connsiteX7" fmla="*/ 935397 w 1945648"/>
              <a:gd name="connsiteY7" fmla="*/ 612907 h 814500"/>
              <a:gd name="connsiteX8" fmla="*/ 665486 w 1945648"/>
              <a:gd name="connsiteY8" fmla="*/ 724551 h 814500"/>
              <a:gd name="connsiteX9" fmla="*/ 2411 w 1945648"/>
              <a:gd name="connsiteY9" fmla="*/ 807015 h 814500"/>
              <a:gd name="connsiteX10" fmla="*/ 0 w 1945648"/>
              <a:gd name="connsiteY10" fmla="*/ 810187 h 814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945648" h="814500">
                <a:moveTo>
                  <a:pt x="460340" y="809996"/>
                </a:moveTo>
                <a:lnTo>
                  <a:pt x="955125" y="809996"/>
                </a:lnTo>
                <a:cubicBezTo>
                  <a:pt x="1114471" y="809996"/>
                  <a:pt x="1285616" y="810377"/>
                  <a:pt x="1441536" y="809996"/>
                </a:cubicBezTo>
                <a:cubicBezTo>
                  <a:pt x="1600121" y="809996"/>
                  <a:pt x="1759213" y="812216"/>
                  <a:pt x="1917798" y="809996"/>
                </a:cubicBezTo>
                <a:cubicBezTo>
                  <a:pt x="1922873" y="796866"/>
                  <a:pt x="1913421" y="823508"/>
                  <a:pt x="1917798" y="809996"/>
                </a:cubicBezTo>
                <a:cubicBezTo>
                  <a:pt x="2002419" y="547697"/>
                  <a:pt x="1895025" y="123832"/>
                  <a:pt x="1584453" y="16058"/>
                </a:cubicBezTo>
                <a:cubicBezTo>
                  <a:pt x="1413181" y="-43444"/>
                  <a:pt x="1222880" y="64711"/>
                  <a:pt x="1129695" y="214923"/>
                </a:cubicBezTo>
                <a:cubicBezTo>
                  <a:pt x="1024712" y="384418"/>
                  <a:pt x="1050720" y="504182"/>
                  <a:pt x="935397" y="612907"/>
                </a:cubicBezTo>
                <a:cubicBezTo>
                  <a:pt x="845575" y="697465"/>
                  <a:pt x="735200" y="714402"/>
                  <a:pt x="665486" y="724551"/>
                </a:cubicBezTo>
                <a:cubicBezTo>
                  <a:pt x="459642" y="755443"/>
                  <a:pt x="150783" y="610370"/>
                  <a:pt x="2411" y="807015"/>
                </a:cubicBezTo>
                <a:cubicBezTo>
                  <a:pt x="0" y="810187"/>
                  <a:pt x="6851" y="796866"/>
                  <a:pt x="0" y="810187"/>
                </a:cubicBezTo>
                <a:close/>
              </a:path>
            </a:pathLst>
          </a:custGeom>
          <a:solidFill>
            <a:schemeClr val="accent5"/>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3" name="任意多边形: 形状 31"/>
          <p:cNvSpPr/>
          <p:nvPr>
            <p:custDataLst>
              <p:tags r:id="rId10"/>
            </p:custDataLst>
          </p:nvPr>
        </p:nvSpPr>
        <p:spPr>
          <a:xfrm>
            <a:off x="9910445" y="5909310"/>
            <a:ext cx="2293620" cy="948055"/>
          </a:xfrm>
          <a:custGeom>
            <a:avLst/>
            <a:gdLst>
              <a:gd name="connsiteX0" fmla="*/ 20264 w 3162780"/>
              <a:gd name="connsiteY0" fmla="*/ 1305421 h 1306617"/>
              <a:gd name="connsiteX1" fmla="*/ 91 w 3162780"/>
              <a:gd name="connsiteY1" fmla="*/ 1192191 h 1306617"/>
              <a:gd name="connsiteX2" fmla="*/ 902059 w 3162780"/>
              <a:gd name="connsiteY2" fmla="*/ 628517 h 1306617"/>
              <a:gd name="connsiteX3" fmla="*/ 902439 w 3162780"/>
              <a:gd name="connsiteY3" fmla="*/ 628517 h 1306617"/>
              <a:gd name="connsiteX4" fmla="*/ 1517748 w 3162780"/>
              <a:gd name="connsiteY4" fmla="*/ 674951 h 1306617"/>
              <a:gd name="connsiteX5" fmla="*/ 2010630 w 3162780"/>
              <a:gd name="connsiteY5" fmla="*/ 70426 h 1306617"/>
              <a:gd name="connsiteX6" fmla="*/ 2011328 w 3162780"/>
              <a:gd name="connsiteY6" fmla="*/ 70426 h 1306617"/>
              <a:gd name="connsiteX7" fmla="*/ 2862358 w 3162780"/>
              <a:gd name="connsiteY7" fmla="*/ 127516 h 1306617"/>
              <a:gd name="connsiteX8" fmla="*/ 3162781 w 3162780"/>
              <a:gd name="connsiteY8" fmla="*/ 406245 h 1306617"/>
              <a:gd name="connsiteX9" fmla="*/ 2589655 w 3162780"/>
              <a:gd name="connsiteY9" fmla="*/ 1306055 h 13066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162780" h="1306617">
                <a:moveTo>
                  <a:pt x="20264" y="1305421"/>
                </a:moveTo>
                <a:cubicBezTo>
                  <a:pt x="5610" y="1264759"/>
                  <a:pt x="-859" y="1263491"/>
                  <a:pt x="91" y="1192191"/>
                </a:cubicBezTo>
                <a:cubicBezTo>
                  <a:pt x="5737" y="760206"/>
                  <a:pt x="618572" y="644439"/>
                  <a:pt x="902059" y="628517"/>
                </a:cubicBezTo>
                <a:lnTo>
                  <a:pt x="902439" y="628517"/>
                </a:lnTo>
                <a:cubicBezTo>
                  <a:pt x="1095469" y="617734"/>
                  <a:pt x="1333790" y="763124"/>
                  <a:pt x="1517748" y="674951"/>
                </a:cubicBezTo>
                <a:cubicBezTo>
                  <a:pt x="1806563" y="536031"/>
                  <a:pt x="1743637" y="178834"/>
                  <a:pt x="2010630" y="70426"/>
                </a:cubicBezTo>
                <a:lnTo>
                  <a:pt x="2011328" y="70426"/>
                </a:lnTo>
                <a:cubicBezTo>
                  <a:pt x="2269631" y="-34113"/>
                  <a:pt x="2593905" y="-29736"/>
                  <a:pt x="2862358" y="127516"/>
                </a:cubicBezTo>
                <a:cubicBezTo>
                  <a:pt x="3028111" y="224506"/>
                  <a:pt x="3100933" y="308493"/>
                  <a:pt x="3162781" y="406245"/>
                </a:cubicBezTo>
                <a:cubicBezTo>
                  <a:pt x="2932833" y="764456"/>
                  <a:pt x="2819603" y="947844"/>
                  <a:pt x="2589655" y="1306055"/>
                </a:cubicBezTo>
              </a:path>
            </a:pathLst>
          </a:custGeom>
          <a:solidFill>
            <a:schemeClr val="accent1"/>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2" name="任意多边形: 形状 30"/>
          <p:cNvSpPr/>
          <p:nvPr>
            <p:custDataLst>
              <p:tags r:id="rId11"/>
            </p:custDataLst>
          </p:nvPr>
        </p:nvSpPr>
        <p:spPr>
          <a:xfrm>
            <a:off x="548640" y="6229985"/>
            <a:ext cx="439420" cy="627380"/>
          </a:xfrm>
          <a:custGeom>
            <a:avLst/>
            <a:gdLst>
              <a:gd name="connsiteX0" fmla="*/ 604589 w 606623"/>
              <a:gd name="connsiteY0" fmla="*/ -502 h 865679"/>
              <a:gd name="connsiteX1" fmla="*/ 601563 w 606623"/>
              <a:gd name="connsiteY1" fmla="*/ 1426 h 865679"/>
              <a:gd name="connsiteX2" fmla="*/ 601544 w 606623"/>
              <a:gd name="connsiteY2" fmla="*/ 1528 h 865679"/>
              <a:gd name="connsiteX3" fmla="*/ 469284 w 606623"/>
              <a:gd name="connsiteY3" fmla="*/ 228621 h 865679"/>
              <a:gd name="connsiteX4" fmla="*/ 416444 w 606623"/>
              <a:gd name="connsiteY4" fmla="*/ 266682 h 865679"/>
              <a:gd name="connsiteX5" fmla="*/ 358339 w 606623"/>
              <a:gd name="connsiteY5" fmla="*/ 295988 h 865679"/>
              <a:gd name="connsiteX6" fmla="*/ 236863 w 606623"/>
              <a:gd name="connsiteY6" fmla="*/ 352761 h 865679"/>
              <a:gd name="connsiteX7" fmla="*/ 181865 w 606623"/>
              <a:gd name="connsiteY7" fmla="*/ 396277 h 865679"/>
              <a:gd name="connsiteX8" fmla="*/ 141331 w 606623"/>
              <a:gd name="connsiteY8" fmla="*/ 455207 h 865679"/>
              <a:gd name="connsiteX9" fmla="*/ 93565 w 606623"/>
              <a:gd name="connsiteY9" fmla="*/ 586388 h 865679"/>
              <a:gd name="connsiteX10" fmla="*/ 11672 w 606623"/>
              <a:gd name="connsiteY10" fmla="*/ 842154 h 865679"/>
              <a:gd name="connsiteX11" fmla="*/ 0 w 606623"/>
              <a:gd name="connsiteY11" fmla="*/ 864863 h 865679"/>
              <a:gd name="connsiteX12" fmla="*/ 47703 w 606623"/>
              <a:gd name="connsiteY12" fmla="*/ 864863 h 865679"/>
              <a:gd name="connsiteX13" fmla="*/ 49098 w 606623"/>
              <a:gd name="connsiteY13" fmla="*/ 861882 h 865679"/>
              <a:gd name="connsiteX14" fmla="*/ 75677 w 606623"/>
              <a:gd name="connsiteY14" fmla="*/ 796799 h 865679"/>
              <a:gd name="connsiteX15" fmla="*/ 95278 w 606623"/>
              <a:gd name="connsiteY15" fmla="*/ 729559 h 865679"/>
              <a:gd name="connsiteX16" fmla="*/ 126361 w 606623"/>
              <a:gd name="connsiteY16" fmla="*/ 595903 h 865679"/>
              <a:gd name="connsiteX17" fmla="*/ 168100 w 606623"/>
              <a:gd name="connsiteY17" fmla="*/ 469670 h 865679"/>
              <a:gd name="connsiteX18" fmla="*/ 202164 w 606623"/>
              <a:gd name="connsiteY18" fmla="*/ 416639 h 865679"/>
              <a:gd name="connsiteX19" fmla="*/ 250564 w 606623"/>
              <a:gd name="connsiteY19" fmla="*/ 376042 h 865679"/>
              <a:gd name="connsiteX20" fmla="*/ 367092 w 606623"/>
              <a:gd name="connsiteY20" fmla="*/ 316096 h 865679"/>
              <a:gd name="connsiteX21" fmla="*/ 426149 w 606623"/>
              <a:gd name="connsiteY21" fmla="*/ 283301 h 865679"/>
              <a:gd name="connsiteX22" fmla="*/ 479815 w 606623"/>
              <a:gd name="connsiteY22" fmla="*/ 241308 h 865679"/>
              <a:gd name="connsiteX23" fmla="*/ 525804 w 606623"/>
              <a:gd name="connsiteY23" fmla="*/ 190561 h 865679"/>
              <a:gd name="connsiteX24" fmla="*/ 562723 w 606623"/>
              <a:gd name="connsiteY24" fmla="*/ 132646 h 865679"/>
              <a:gd name="connsiteX25" fmla="*/ 589682 w 606623"/>
              <a:gd name="connsiteY25" fmla="*/ 69212 h 865679"/>
              <a:gd name="connsiteX26" fmla="*/ 606619 w 606623"/>
              <a:gd name="connsiteY26" fmla="*/ 2353 h 865679"/>
              <a:gd name="connsiteX27" fmla="*/ 604589 w 606623"/>
              <a:gd name="connsiteY27" fmla="*/ -502 h 865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606623" h="865679">
                <a:moveTo>
                  <a:pt x="604589" y="-502"/>
                </a:moveTo>
                <a:cubicBezTo>
                  <a:pt x="603219" y="-807"/>
                  <a:pt x="601868" y="62"/>
                  <a:pt x="601563" y="1426"/>
                </a:cubicBezTo>
                <a:cubicBezTo>
                  <a:pt x="601557" y="1464"/>
                  <a:pt x="601551" y="1496"/>
                  <a:pt x="601544" y="1528"/>
                </a:cubicBezTo>
                <a:cubicBezTo>
                  <a:pt x="582514" y="90335"/>
                  <a:pt x="535827" y="171784"/>
                  <a:pt x="469284" y="228621"/>
                </a:cubicBezTo>
                <a:cubicBezTo>
                  <a:pt x="452696" y="242678"/>
                  <a:pt x="435030" y="255403"/>
                  <a:pt x="416444" y="266682"/>
                </a:cubicBezTo>
                <a:cubicBezTo>
                  <a:pt x="397680" y="277605"/>
                  <a:pt x="378276" y="287393"/>
                  <a:pt x="358339" y="295988"/>
                </a:cubicBezTo>
                <a:cubicBezTo>
                  <a:pt x="318312" y="313686"/>
                  <a:pt x="276319" y="328974"/>
                  <a:pt x="236863" y="352761"/>
                </a:cubicBezTo>
                <a:cubicBezTo>
                  <a:pt x="216716" y="364814"/>
                  <a:pt x="198225" y="379467"/>
                  <a:pt x="181865" y="396277"/>
                </a:cubicBezTo>
                <a:cubicBezTo>
                  <a:pt x="165341" y="413658"/>
                  <a:pt x="151664" y="433576"/>
                  <a:pt x="141331" y="455207"/>
                </a:cubicBezTo>
                <a:cubicBezTo>
                  <a:pt x="121020" y="497201"/>
                  <a:pt x="105015" y="541160"/>
                  <a:pt x="93565" y="586388"/>
                </a:cubicBezTo>
                <a:cubicBezTo>
                  <a:pt x="69270" y="675196"/>
                  <a:pt x="52650" y="764575"/>
                  <a:pt x="11672" y="842154"/>
                </a:cubicBezTo>
                <a:cubicBezTo>
                  <a:pt x="6280" y="852938"/>
                  <a:pt x="5709" y="854333"/>
                  <a:pt x="0" y="864863"/>
                </a:cubicBezTo>
                <a:cubicBezTo>
                  <a:pt x="15922" y="865434"/>
                  <a:pt x="31717" y="864863"/>
                  <a:pt x="47703" y="864863"/>
                </a:cubicBezTo>
                <a:cubicBezTo>
                  <a:pt x="48229" y="863912"/>
                  <a:pt x="48699" y="862897"/>
                  <a:pt x="49098" y="861882"/>
                </a:cubicBezTo>
                <a:cubicBezTo>
                  <a:pt x="59102" y="840695"/>
                  <a:pt x="67970" y="818937"/>
                  <a:pt x="75677" y="796799"/>
                </a:cubicBezTo>
                <a:cubicBezTo>
                  <a:pt x="83099" y="774470"/>
                  <a:pt x="89759" y="752395"/>
                  <a:pt x="95278" y="729559"/>
                </a:cubicBezTo>
                <a:cubicBezTo>
                  <a:pt x="106823" y="684647"/>
                  <a:pt x="115704" y="639800"/>
                  <a:pt x="126361" y="595903"/>
                </a:cubicBezTo>
                <a:cubicBezTo>
                  <a:pt x="135990" y="552515"/>
                  <a:pt x="149977" y="510268"/>
                  <a:pt x="168100" y="469670"/>
                </a:cubicBezTo>
                <a:cubicBezTo>
                  <a:pt x="176543" y="450259"/>
                  <a:pt x="188050" y="432371"/>
                  <a:pt x="202164" y="416639"/>
                </a:cubicBezTo>
                <a:cubicBezTo>
                  <a:pt x="216450" y="401035"/>
                  <a:pt x="232720" y="387396"/>
                  <a:pt x="250564" y="376042"/>
                </a:cubicBezTo>
                <a:cubicBezTo>
                  <a:pt x="286278" y="352444"/>
                  <a:pt x="326685" y="335634"/>
                  <a:pt x="367092" y="316096"/>
                </a:cubicBezTo>
                <a:cubicBezTo>
                  <a:pt x="387423" y="306372"/>
                  <a:pt x="407145" y="295417"/>
                  <a:pt x="426149" y="283301"/>
                </a:cubicBezTo>
                <a:cubicBezTo>
                  <a:pt x="445110" y="270729"/>
                  <a:pt x="463055" y="256691"/>
                  <a:pt x="479815" y="241308"/>
                </a:cubicBezTo>
                <a:cubicBezTo>
                  <a:pt x="496472" y="225646"/>
                  <a:pt x="511849" y="208671"/>
                  <a:pt x="525804" y="190561"/>
                </a:cubicBezTo>
                <a:cubicBezTo>
                  <a:pt x="539595" y="172247"/>
                  <a:pt x="551939" y="152881"/>
                  <a:pt x="562723" y="132646"/>
                </a:cubicBezTo>
                <a:cubicBezTo>
                  <a:pt x="573297" y="112214"/>
                  <a:pt x="582311" y="91007"/>
                  <a:pt x="589682" y="69212"/>
                </a:cubicBezTo>
                <a:cubicBezTo>
                  <a:pt x="596882" y="47346"/>
                  <a:pt x="602540" y="25005"/>
                  <a:pt x="606619" y="2353"/>
                </a:cubicBezTo>
                <a:cubicBezTo>
                  <a:pt x="606695" y="1039"/>
                  <a:pt x="605851" y="-147"/>
                  <a:pt x="604589" y="-502"/>
                </a:cubicBezTo>
                <a:close/>
              </a:path>
            </a:pathLst>
          </a:custGeom>
          <a:solidFill>
            <a:schemeClr val="accent4">
              <a:lumMod val="40000"/>
              <a:lumOff val="60000"/>
            </a:schemeClr>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1" name="任意多边形: 形状 29"/>
          <p:cNvSpPr/>
          <p:nvPr>
            <p:custDataLst>
              <p:tags r:id="rId12"/>
            </p:custDataLst>
          </p:nvPr>
        </p:nvSpPr>
        <p:spPr>
          <a:xfrm>
            <a:off x="376555" y="6110605"/>
            <a:ext cx="701040" cy="749935"/>
          </a:xfrm>
          <a:custGeom>
            <a:avLst/>
            <a:gdLst>
              <a:gd name="connsiteX0" fmla="*/ 949416 w 966413"/>
              <a:gd name="connsiteY0" fmla="*/ 100731 h 1033835"/>
              <a:gd name="connsiteX1" fmla="*/ 728666 w 966413"/>
              <a:gd name="connsiteY1" fmla="*/ 22834 h 1033835"/>
              <a:gd name="connsiteX2" fmla="*/ 636052 w 966413"/>
              <a:gd name="connsiteY2" fmla="*/ 209456 h 1033835"/>
              <a:gd name="connsiteX3" fmla="*/ 485016 w 966413"/>
              <a:gd name="connsiteY3" fmla="*/ 373623 h 1033835"/>
              <a:gd name="connsiteX4" fmla="*/ 206605 w 966413"/>
              <a:gd name="connsiteY4" fmla="*/ 475118 h 1033835"/>
              <a:gd name="connsiteX5" fmla="*/ 0 w 966413"/>
              <a:gd name="connsiteY5" fmla="*/ 1032068 h 1033835"/>
              <a:gd name="connsiteX6" fmla="*/ 472266 w 966413"/>
              <a:gd name="connsiteY6" fmla="*/ 1033273 h 1033835"/>
              <a:gd name="connsiteX7" fmla="*/ 498591 w 966413"/>
              <a:gd name="connsiteY7" fmla="*/ 863841 h 1033835"/>
              <a:gd name="connsiteX8" fmla="*/ 713378 w 966413"/>
              <a:gd name="connsiteY8" fmla="*/ 547179 h 1033835"/>
              <a:gd name="connsiteX9" fmla="*/ 908628 w 966413"/>
              <a:gd name="connsiteY9" fmla="*/ 361761 h 1033835"/>
              <a:gd name="connsiteX10" fmla="*/ 949416 w 966413"/>
              <a:gd name="connsiteY10" fmla="*/ 100731 h 10338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966413" h="1033835">
                <a:moveTo>
                  <a:pt x="949416" y="100731"/>
                </a:moveTo>
                <a:cubicBezTo>
                  <a:pt x="912878" y="15983"/>
                  <a:pt x="799775" y="-32037"/>
                  <a:pt x="728666" y="22834"/>
                </a:cubicBezTo>
                <a:cubicBezTo>
                  <a:pt x="673859" y="65144"/>
                  <a:pt x="663392" y="144310"/>
                  <a:pt x="636052" y="209456"/>
                </a:cubicBezTo>
                <a:cubicBezTo>
                  <a:pt x="606492" y="280179"/>
                  <a:pt x="553036" y="338285"/>
                  <a:pt x="485016" y="373623"/>
                </a:cubicBezTo>
                <a:cubicBezTo>
                  <a:pt x="396209" y="418725"/>
                  <a:pt x="289640" y="420121"/>
                  <a:pt x="206605" y="475118"/>
                </a:cubicBezTo>
                <a:cubicBezTo>
                  <a:pt x="15351" y="602366"/>
                  <a:pt x="74852" y="845699"/>
                  <a:pt x="0" y="1032068"/>
                </a:cubicBezTo>
                <a:cubicBezTo>
                  <a:pt x="155794" y="1034097"/>
                  <a:pt x="317170" y="1022743"/>
                  <a:pt x="472266" y="1033273"/>
                </a:cubicBezTo>
                <a:cubicBezTo>
                  <a:pt x="482859" y="969839"/>
                  <a:pt x="484191" y="938122"/>
                  <a:pt x="498591" y="863841"/>
                </a:cubicBezTo>
                <a:cubicBezTo>
                  <a:pt x="525614" y="724984"/>
                  <a:pt x="609410" y="630531"/>
                  <a:pt x="713378" y="547179"/>
                </a:cubicBezTo>
                <a:cubicBezTo>
                  <a:pt x="783473" y="491040"/>
                  <a:pt x="857183" y="436677"/>
                  <a:pt x="908628" y="361761"/>
                </a:cubicBezTo>
                <a:cubicBezTo>
                  <a:pt x="960073" y="286846"/>
                  <a:pt x="985700" y="185796"/>
                  <a:pt x="949416" y="100731"/>
                </a:cubicBezTo>
                <a:close/>
              </a:path>
            </a:pathLst>
          </a:custGeom>
          <a:solidFill>
            <a:schemeClr val="accent4"/>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0" name="任意多边形: 形状 28"/>
          <p:cNvSpPr/>
          <p:nvPr>
            <p:custDataLst>
              <p:tags r:id="rId13"/>
            </p:custDataLst>
          </p:nvPr>
        </p:nvSpPr>
        <p:spPr>
          <a:xfrm>
            <a:off x="1270" y="5496560"/>
            <a:ext cx="603885" cy="1364615"/>
          </a:xfrm>
          <a:custGeom>
            <a:avLst/>
            <a:gdLst>
              <a:gd name="connsiteX0" fmla="*/ 419806 w 833285"/>
              <a:gd name="connsiteY0" fmla="*/ 1024518 h 1881819"/>
              <a:gd name="connsiteX1" fmla="*/ 431034 w 833285"/>
              <a:gd name="connsiteY1" fmla="*/ 893591 h 1881819"/>
              <a:gd name="connsiteX2" fmla="*/ 529610 w 833285"/>
              <a:gd name="connsiteY2" fmla="*/ 891370 h 1881819"/>
              <a:gd name="connsiteX3" fmla="*/ 649310 w 833285"/>
              <a:gd name="connsiteY3" fmla="*/ 853881 h 1881819"/>
              <a:gd name="connsiteX4" fmla="*/ 754864 w 833285"/>
              <a:gd name="connsiteY4" fmla="*/ 784865 h 1881819"/>
              <a:gd name="connsiteX5" fmla="*/ 833015 w 833285"/>
              <a:gd name="connsiteY5" fmla="*/ 684259 h 1881819"/>
              <a:gd name="connsiteX6" fmla="*/ 833015 w 833285"/>
              <a:gd name="connsiteY6" fmla="*/ 682736 h 1881819"/>
              <a:gd name="connsiteX7" fmla="*/ 831556 w 833285"/>
              <a:gd name="connsiteY7" fmla="*/ 683117 h 1881819"/>
              <a:gd name="connsiteX8" fmla="*/ 748584 w 833285"/>
              <a:gd name="connsiteY8" fmla="*/ 776301 h 1881819"/>
              <a:gd name="connsiteX9" fmla="*/ 643284 w 833285"/>
              <a:gd name="connsiteY9" fmla="*/ 837896 h 1881819"/>
              <a:gd name="connsiteX10" fmla="*/ 526312 w 833285"/>
              <a:gd name="connsiteY10" fmla="*/ 869993 h 1881819"/>
              <a:gd name="connsiteX11" fmla="*/ 432556 w 833285"/>
              <a:gd name="connsiteY11" fmla="*/ 884646 h 1881819"/>
              <a:gd name="connsiteX12" fmla="*/ 489139 w 833285"/>
              <a:gd name="connsiteY12" fmla="*/ 506453 h 1881819"/>
              <a:gd name="connsiteX13" fmla="*/ 515782 w 833285"/>
              <a:gd name="connsiteY13" fmla="*/ 378634 h 1881819"/>
              <a:gd name="connsiteX14" fmla="*/ 548069 w 833285"/>
              <a:gd name="connsiteY14" fmla="*/ 252400 h 1881819"/>
              <a:gd name="connsiteX15" fmla="*/ 564562 w 833285"/>
              <a:gd name="connsiteY15" fmla="*/ 189094 h 1881819"/>
              <a:gd name="connsiteX16" fmla="*/ 565514 w 833285"/>
              <a:gd name="connsiteY16" fmla="*/ 185922 h 1881819"/>
              <a:gd name="connsiteX17" fmla="*/ 623746 w 833285"/>
              <a:gd name="connsiteY17" fmla="*/ 173235 h 1881819"/>
              <a:gd name="connsiteX18" fmla="*/ 676206 w 833285"/>
              <a:gd name="connsiteY18" fmla="*/ 134033 h 1881819"/>
              <a:gd name="connsiteX19" fmla="*/ 721434 w 833285"/>
              <a:gd name="connsiteY19" fmla="*/ 11542 h 1881819"/>
              <a:gd name="connsiteX20" fmla="*/ 720546 w 833285"/>
              <a:gd name="connsiteY20" fmla="*/ 10400 h 1881819"/>
              <a:gd name="connsiteX21" fmla="*/ 719341 w 833285"/>
              <a:gd name="connsiteY21" fmla="*/ 11339 h 1881819"/>
              <a:gd name="connsiteX22" fmla="*/ 719341 w 833285"/>
              <a:gd name="connsiteY22" fmla="*/ 11352 h 1881819"/>
              <a:gd name="connsiteX23" fmla="*/ 719341 w 833285"/>
              <a:gd name="connsiteY23" fmla="*/ 11352 h 1881819"/>
              <a:gd name="connsiteX24" fmla="*/ 702531 w 833285"/>
              <a:gd name="connsiteY24" fmla="*/ 72883 h 1881819"/>
              <a:gd name="connsiteX25" fmla="*/ 664978 w 833285"/>
              <a:gd name="connsiteY25" fmla="*/ 120775 h 1881819"/>
              <a:gd name="connsiteX26" fmla="*/ 614231 w 833285"/>
              <a:gd name="connsiteY26" fmla="*/ 153380 h 1881819"/>
              <a:gd name="connsiteX27" fmla="*/ 567163 w 833285"/>
              <a:gd name="connsiteY27" fmla="*/ 180086 h 1881819"/>
              <a:gd name="connsiteX28" fmla="*/ 584290 w 833285"/>
              <a:gd name="connsiteY28" fmla="*/ 127372 h 1881819"/>
              <a:gd name="connsiteX29" fmla="*/ 625522 w 833285"/>
              <a:gd name="connsiteY29" fmla="*/ 3866 h 1881819"/>
              <a:gd name="connsiteX30" fmla="*/ 625522 w 833285"/>
              <a:gd name="connsiteY30" fmla="*/ 3866 h 1881819"/>
              <a:gd name="connsiteX31" fmla="*/ 623619 w 833285"/>
              <a:gd name="connsiteY31" fmla="*/ -384 h 1881819"/>
              <a:gd name="connsiteX32" fmla="*/ 619750 w 833285"/>
              <a:gd name="connsiteY32" fmla="*/ 1392 h 1881819"/>
              <a:gd name="connsiteX33" fmla="*/ 572555 w 833285"/>
              <a:gd name="connsiteY33" fmla="*/ 122805 h 1881819"/>
              <a:gd name="connsiteX34" fmla="*/ 549592 w 833285"/>
              <a:gd name="connsiteY34" fmla="*/ 183828 h 1881819"/>
              <a:gd name="connsiteX35" fmla="*/ 537286 w 833285"/>
              <a:gd name="connsiteY35" fmla="*/ 222523 h 1881819"/>
              <a:gd name="connsiteX36" fmla="*/ 492311 w 833285"/>
              <a:gd name="connsiteY36" fmla="*/ 176977 h 1881819"/>
              <a:gd name="connsiteX37" fmla="*/ 450889 w 833285"/>
              <a:gd name="connsiteY37" fmla="*/ 130481 h 1881819"/>
              <a:gd name="connsiteX38" fmla="*/ 423231 w 833285"/>
              <a:gd name="connsiteY38" fmla="*/ 8624 h 1881819"/>
              <a:gd name="connsiteX39" fmla="*/ 423231 w 833285"/>
              <a:gd name="connsiteY39" fmla="*/ 8624 h 1881819"/>
              <a:gd name="connsiteX40" fmla="*/ 422343 w 833285"/>
              <a:gd name="connsiteY40" fmla="*/ 7355 h 1881819"/>
              <a:gd name="connsiteX41" fmla="*/ 421202 w 833285"/>
              <a:gd name="connsiteY41" fmla="*/ 8180 h 1881819"/>
              <a:gd name="connsiteX42" fmla="*/ 415366 w 833285"/>
              <a:gd name="connsiteY42" fmla="*/ 74405 h 1881819"/>
              <a:gd name="connsiteX43" fmla="*/ 437123 w 833285"/>
              <a:gd name="connsiteY43" fmla="*/ 139488 h 1881819"/>
              <a:gd name="connsiteX44" fmla="*/ 478863 w 833285"/>
              <a:gd name="connsiteY44" fmla="*/ 192899 h 1881819"/>
              <a:gd name="connsiteX45" fmla="*/ 536524 w 833285"/>
              <a:gd name="connsiteY45" fmla="*/ 224172 h 1881819"/>
              <a:gd name="connsiteX46" fmla="*/ 536524 w 833285"/>
              <a:gd name="connsiteY46" fmla="*/ 224172 h 1881819"/>
              <a:gd name="connsiteX47" fmla="*/ 529800 w 833285"/>
              <a:gd name="connsiteY47" fmla="*/ 245677 h 1881819"/>
              <a:gd name="connsiteX48" fmla="*/ 491296 w 833285"/>
              <a:gd name="connsiteY48" fmla="*/ 370832 h 1881819"/>
              <a:gd name="connsiteX49" fmla="*/ 458374 w 833285"/>
              <a:gd name="connsiteY49" fmla="*/ 497699 h 1881819"/>
              <a:gd name="connsiteX50" fmla="*/ 392783 w 833285"/>
              <a:gd name="connsiteY50" fmla="*/ 842907 h 1881819"/>
              <a:gd name="connsiteX51" fmla="*/ 300423 w 833285"/>
              <a:gd name="connsiteY51" fmla="*/ 792160 h 1881819"/>
              <a:gd name="connsiteX52" fmla="*/ 210220 w 833285"/>
              <a:gd name="connsiteY52" fmla="*/ 728282 h 1881819"/>
              <a:gd name="connsiteX53" fmla="*/ 137081 w 833285"/>
              <a:gd name="connsiteY53" fmla="*/ 643344 h 1881819"/>
              <a:gd name="connsiteX54" fmla="*/ 90584 w 833285"/>
              <a:gd name="connsiteY54" fmla="*/ 538868 h 1881819"/>
              <a:gd name="connsiteX55" fmla="*/ 89442 w 833285"/>
              <a:gd name="connsiteY55" fmla="*/ 538107 h 1881819"/>
              <a:gd name="connsiteX56" fmla="*/ 88788 w 833285"/>
              <a:gd name="connsiteY56" fmla="*/ 539179 h 1881819"/>
              <a:gd name="connsiteX57" fmla="*/ 88808 w 833285"/>
              <a:gd name="connsiteY57" fmla="*/ 539249 h 1881819"/>
              <a:gd name="connsiteX58" fmla="*/ 129405 w 833285"/>
              <a:gd name="connsiteY58" fmla="*/ 648418 h 1881819"/>
              <a:gd name="connsiteX59" fmla="*/ 200705 w 833285"/>
              <a:gd name="connsiteY59" fmla="*/ 740461 h 1881819"/>
              <a:gd name="connsiteX60" fmla="*/ 291796 w 833285"/>
              <a:gd name="connsiteY60" fmla="*/ 809667 h 1881819"/>
              <a:gd name="connsiteX61" fmla="*/ 392212 w 833285"/>
              <a:gd name="connsiteY61" fmla="*/ 846713 h 1881819"/>
              <a:gd name="connsiteX62" fmla="*/ 370328 w 833285"/>
              <a:gd name="connsiteY62" fmla="*/ 1017984 h 1881819"/>
              <a:gd name="connsiteX63" fmla="*/ 340450 w 833285"/>
              <a:gd name="connsiteY63" fmla="*/ 1547024 h 1881819"/>
              <a:gd name="connsiteX64" fmla="*/ 345779 w 833285"/>
              <a:gd name="connsiteY64" fmla="*/ 1679790 h 1881819"/>
              <a:gd name="connsiteX65" fmla="*/ 356055 w 833285"/>
              <a:gd name="connsiteY65" fmla="*/ 1812304 h 1881819"/>
              <a:gd name="connsiteX66" fmla="*/ 361003 w 833285"/>
              <a:gd name="connsiteY66" fmla="*/ 1860387 h 1881819"/>
              <a:gd name="connsiteX67" fmla="*/ 265852 w 833285"/>
              <a:gd name="connsiteY67" fmla="*/ 1835901 h 1881819"/>
              <a:gd name="connsiteX68" fmla="*/ 157443 w 833285"/>
              <a:gd name="connsiteY68" fmla="*/ 1789404 h 1881819"/>
              <a:gd name="connsiteX69" fmla="*/ 61721 w 833285"/>
              <a:gd name="connsiteY69" fmla="*/ 1716582 h 1881819"/>
              <a:gd name="connsiteX70" fmla="*/ 19728 w 833285"/>
              <a:gd name="connsiteY70" fmla="*/ 1672179 h 1881819"/>
              <a:gd name="connsiteX71" fmla="*/ 127 w 833285"/>
              <a:gd name="connsiteY71" fmla="*/ 1646805 h 1881819"/>
              <a:gd name="connsiteX72" fmla="*/ 0 w 833285"/>
              <a:gd name="connsiteY72" fmla="*/ 1653910 h 1881819"/>
              <a:gd name="connsiteX73" fmla="*/ 15098 w 833285"/>
              <a:gd name="connsiteY73" fmla="*/ 1676238 h 1881819"/>
              <a:gd name="connsiteX74" fmla="*/ 54744 w 833285"/>
              <a:gd name="connsiteY74" fmla="*/ 1724575 h 1881819"/>
              <a:gd name="connsiteX75" fmla="*/ 149514 w 833285"/>
              <a:gd name="connsiteY75" fmla="*/ 1804756 h 1881819"/>
              <a:gd name="connsiteX76" fmla="*/ 260650 w 833285"/>
              <a:gd name="connsiteY76" fmla="*/ 1857152 h 1881819"/>
              <a:gd name="connsiteX77" fmla="*/ 362145 w 833285"/>
              <a:gd name="connsiteY77" fmla="*/ 1867745 h 1881819"/>
              <a:gd name="connsiteX78" fmla="*/ 363667 w 833285"/>
              <a:gd name="connsiteY78" fmla="*/ 1880052 h 1881819"/>
              <a:gd name="connsiteX79" fmla="*/ 400078 w 833285"/>
              <a:gd name="connsiteY79" fmla="*/ 1881257 h 1881819"/>
              <a:gd name="connsiteX80" fmla="*/ 400078 w 833285"/>
              <a:gd name="connsiteY80" fmla="*/ 1824547 h 1881819"/>
              <a:gd name="connsiteX81" fmla="*/ 522696 w 833285"/>
              <a:gd name="connsiteY81" fmla="*/ 1825752 h 1881819"/>
              <a:gd name="connsiteX82" fmla="*/ 642396 w 833285"/>
              <a:gd name="connsiteY82" fmla="*/ 1788263 h 1881819"/>
              <a:gd name="connsiteX83" fmla="*/ 747759 w 833285"/>
              <a:gd name="connsiteY83" fmla="*/ 1718993 h 1881819"/>
              <a:gd name="connsiteX84" fmla="*/ 825910 w 833285"/>
              <a:gd name="connsiteY84" fmla="*/ 1618387 h 1881819"/>
              <a:gd name="connsiteX85" fmla="*/ 825529 w 833285"/>
              <a:gd name="connsiteY85" fmla="*/ 1616864 h 1881819"/>
              <a:gd name="connsiteX86" fmla="*/ 824134 w 833285"/>
              <a:gd name="connsiteY86" fmla="*/ 1616864 h 1881819"/>
              <a:gd name="connsiteX87" fmla="*/ 741162 w 833285"/>
              <a:gd name="connsiteY87" fmla="*/ 1710112 h 1881819"/>
              <a:gd name="connsiteX88" fmla="*/ 635799 w 833285"/>
              <a:gd name="connsiteY88" fmla="*/ 1771706 h 1881819"/>
              <a:gd name="connsiteX89" fmla="*/ 518890 w 833285"/>
              <a:gd name="connsiteY89" fmla="*/ 1803804 h 1881819"/>
              <a:gd name="connsiteX90" fmla="*/ 399634 w 833285"/>
              <a:gd name="connsiteY90" fmla="*/ 1821819 h 1881819"/>
              <a:gd name="connsiteX91" fmla="*/ 402425 w 833285"/>
              <a:gd name="connsiteY91" fmla="*/ 1548609 h 1881819"/>
              <a:gd name="connsiteX92" fmla="*/ 419806 w 833285"/>
              <a:gd name="connsiteY92" fmla="*/ 1024518 h 18818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Lst>
            <a:rect l="l" t="t" r="r" b="b"/>
            <a:pathLst>
              <a:path w="833285" h="1881819">
                <a:moveTo>
                  <a:pt x="419806" y="1024518"/>
                </a:moveTo>
                <a:cubicBezTo>
                  <a:pt x="422724" y="980793"/>
                  <a:pt x="426467" y="937151"/>
                  <a:pt x="431034" y="893591"/>
                </a:cubicBezTo>
                <a:cubicBezTo>
                  <a:pt x="463863" y="896788"/>
                  <a:pt x="496958" y="896039"/>
                  <a:pt x="529610" y="891370"/>
                </a:cubicBezTo>
                <a:cubicBezTo>
                  <a:pt x="571130" y="884805"/>
                  <a:pt x="611461" y="872169"/>
                  <a:pt x="649310" y="853881"/>
                </a:cubicBezTo>
                <a:cubicBezTo>
                  <a:pt x="687833" y="836437"/>
                  <a:pt x="723432" y="813157"/>
                  <a:pt x="754864" y="784865"/>
                </a:cubicBezTo>
                <a:cubicBezTo>
                  <a:pt x="787025" y="756954"/>
                  <a:pt x="811320" y="720923"/>
                  <a:pt x="833015" y="684259"/>
                </a:cubicBezTo>
                <a:cubicBezTo>
                  <a:pt x="833376" y="683815"/>
                  <a:pt x="833376" y="683180"/>
                  <a:pt x="833015" y="682736"/>
                </a:cubicBezTo>
                <a:cubicBezTo>
                  <a:pt x="832501" y="682476"/>
                  <a:pt x="831879" y="682641"/>
                  <a:pt x="831556" y="683117"/>
                </a:cubicBezTo>
                <a:cubicBezTo>
                  <a:pt x="807641" y="717942"/>
                  <a:pt x="781633" y="751435"/>
                  <a:pt x="748584" y="776301"/>
                </a:cubicBezTo>
                <a:cubicBezTo>
                  <a:pt x="716861" y="802125"/>
                  <a:pt x="681344" y="822906"/>
                  <a:pt x="643284" y="837896"/>
                </a:cubicBezTo>
                <a:cubicBezTo>
                  <a:pt x="605246" y="851807"/>
                  <a:pt x="566121" y="862540"/>
                  <a:pt x="526312" y="869993"/>
                </a:cubicBezTo>
                <a:cubicBezTo>
                  <a:pt x="495546" y="876336"/>
                  <a:pt x="464210" y="880967"/>
                  <a:pt x="432556" y="884646"/>
                </a:cubicBezTo>
                <a:cubicBezTo>
                  <a:pt x="446004" y="757778"/>
                  <a:pt x="465669" y="631609"/>
                  <a:pt x="489139" y="506453"/>
                </a:cubicBezTo>
                <a:lnTo>
                  <a:pt x="515782" y="378634"/>
                </a:lnTo>
                <a:cubicBezTo>
                  <a:pt x="524599" y="335943"/>
                  <a:pt x="537476" y="294584"/>
                  <a:pt x="548069" y="252400"/>
                </a:cubicBezTo>
                <a:lnTo>
                  <a:pt x="564562" y="189094"/>
                </a:lnTo>
                <a:cubicBezTo>
                  <a:pt x="564562" y="188015"/>
                  <a:pt x="565260" y="187000"/>
                  <a:pt x="565514" y="185922"/>
                </a:cubicBezTo>
                <a:cubicBezTo>
                  <a:pt x="585587" y="185719"/>
                  <a:pt x="605406" y="181399"/>
                  <a:pt x="623746" y="173235"/>
                </a:cubicBezTo>
                <a:cubicBezTo>
                  <a:pt x="643633" y="163726"/>
                  <a:pt x="661458" y="150411"/>
                  <a:pt x="676206" y="134033"/>
                </a:cubicBezTo>
                <a:cubicBezTo>
                  <a:pt x="708170" y="101593"/>
                  <a:pt x="724644" y="56973"/>
                  <a:pt x="721434" y="11542"/>
                </a:cubicBezTo>
                <a:cubicBezTo>
                  <a:pt x="721447" y="10997"/>
                  <a:pt x="721079" y="10521"/>
                  <a:pt x="720546" y="10400"/>
                </a:cubicBezTo>
                <a:cubicBezTo>
                  <a:pt x="719956" y="10324"/>
                  <a:pt x="719417" y="10749"/>
                  <a:pt x="719341" y="11339"/>
                </a:cubicBezTo>
                <a:cubicBezTo>
                  <a:pt x="719341" y="11339"/>
                  <a:pt x="719341" y="11345"/>
                  <a:pt x="719341" y="11352"/>
                </a:cubicBezTo>
                <a:lnTo>
                  <a:pt x="719341" y="11352"/>
                </a:lnTo>
                <a:cubicBezTo>
                  <a:pt x="717819" y="32767"/>
                  <a:pt x="712110" y="53668"/>
                  <a:pt x="702531" y="72883"/>
                </a:cubicBezTo>
                <a:cubicBezTo>
                  <a:pt x="693270" y="91152"/>
                  <a:pt x="680513" y="107422"/>
                  <a:pt x="664978" y="120775"/>
                </a:cubicBezTo>
                <a:cubicBezTo>
                  <a:pt x="649500" y="133969"/>
                  <a:pt x="631485" y="142787"/>
                  <a:pt x="614231" y="153380"/>
                </a:cubicBezTo>
                <a:cubicBezTo>
                  <a:pt x="599070" y="162451"/>
                  <a:pt x="583339" y="171078"/>
                  <a:pt x="567163" y="180086"/>
                </a:cubicBezTo>
                <a:cubicBezTo>
                  <a:pt x="572428" y="162388"/>
                  <a:pt x="578708" y="145007"/>
                  <a:pt x="584290" y="127372"/>
                </a:cubicBezTo>
                <a:lnTo>
                  <a:pt x="625522" y="3866"/>
                </a:lnTo>
                <a:lnTo>
                  <a:pt x="625522" y="3866"/>
                </a:lnTo>
                <a:cubicBezTo>
                  <a:pt x="626131" y="2166"/>
                  <a:pt x="625291" y="295"/>
                  <a:pt x="623619" y="-384"/>
                </a:cubicBezTo>
                <a:cubicBezTo>
                  <a:pt x="622061" y="-942"/>
                  <a:pt x="620342" y="-155"/>
                  <a:pt x="619750" y="1392"/>
                </a:cubicBezTo>
                <a:lnTo>
                  <a:pt x="572555" y="122805"/>
                </a:lnTo>
                <a:cubicBezTo>
                  <a:pt x="565006" y="143167"/>
                  <a:pt x="556189" y="163085"/>
                  <a:pt x="549592" y="183828"/>
                </a:cubicBezTo>
                <a:lnTo>
                  <a:pt x="537286" y="222523"/>
                </a:lnTo>
                <a:cubicBezTo>
                  <a:pt x="521744" y="206791"/>
                  <a:pt x="506584" y="192138"/>
                  <a:pt x="492311" y="176977"/>
                </a:cubicBezTo>
                <a:cubicBezTo>
                  <a:pt x="478038" y="161817"/>
                  <a:pt x="462814" y="147798"/>
                  <a:pt x="450889" y="130481"/>
                </a:cubicBezTo>
                <a:cubicBezTo>
                  <a:pt x="426299" y="94951"/>
                  <a:pt x="416390" y="51290"/>
                  <a:pt x="423231" y="8624"/>
                </a:cubicBezTo>
                <a:lnTo>
                  <a:pt x="423231" y="8624"/>
                </a:lnTo>
                <a:cubicBezTo>
                  <a:pt x="423311" y="8034"/>
                  <a:pt x="422925" y="7482"/>
                  <a:pt x="422343" y="7355"/>
                </a:cubicBezTo>
                <a:cubicBezTo>
                  <a:pt x="421811" y="7311"/>
                  <a:pt x="421325" y="7660"/>
                  <a:pt x="421202" y="8180"/>
                </a:cubicBezTo>
                <a:cubicBezTo>
                  <a:pt x="415050" y="29678"/>
                  <a:pt x="413070" y="52159"/>
                  <a:pt x="415366" y="74405"/>
                </a:cubicBezTo>
                <a:cubicBezTo>
                  <a:pt x="418551" y="97254"/>
                  <a:pt x="425928" y="119316"/>
                  <a:pt x="437123" y="139488"/>
                </a:cubicBezTo>
                <a:cubicBezTo>
                  <a:pt x="447639" y="159705"/>
                  <a:pt x="461788" y="177809"/>
                  <a:pt x="478863" y="192899"/>
                </a:cubicBezTo>
                <a:cubicBezTo>
                  <a:pt x="495554" y="207432"/>
                  <a:pt x="515241" y="218108"/>
                  <a:pt x="536524" y="224172"/>
                </a:cubicBezTo>
                <a:cubicBezTo>
                  <a:pt x="536524" y="224172"/>
                  <a:pt x="536524" y="224172"/>
                  <a:pt x="536524" y="224172"/>
                </a:cubicBezTo>
                <a:lnTo>
                  <a:pt x="529800" y="245677"/>
                </a:lnTo>
                <a:cubicBezTo>
                  <a:pt x="517114" y="287353"/>
                  <a:pt x="502207" y="328458"/>
                  <a:pt x="491296" y="370832"/>
                </a:cubicBezTo>
                <a:lnTo>
                  <a:pt x="458374" y="497699"/>
                </a:lnTo>
                <a:cubicBezTo>
                  <a:pt x="433000" y="611880"/>
                  <a:pt x="410291" y="726823"/>
                  <a:pt x="392783" y="842907"/>
                </a:cubicBezTo>
                <a:cubicBezTo>
                  <a:pt x="361138" y="827600"/>
                  <a:pt x="330310" y="810664"/>
                  <a:pt x="300423" y="792160"/>
                </a:cubicBezTo>
                <a:cubicBezTo>
                  <a:pt x="268741" y="773244"/>
                  <a:pt x="238582" y="751886"/>
                  <a:pt x="210220" y="728282"/>
                </a:cubicBezTo>
                <a:cubicBezTo>
                  <a:pt x="181928" y="703587"/>
                  <a:pt x="157301" y="674991"/>
                  <a:pt x="137081" y="643344"/>
                </a:cubicBezTo>
                <a:cubicBezTo>
                  <a:pt x="115513" y="611944"/>
                  <a:pt x="102002" y="575660"/>
                  <a:pt x="90584" y="538868"/>
                </a:cubicBezTo>
                <a:cubicBezTo>
                  <a:pt x="90435" y="538374"/>
                  <a:pt x="89956" y="538056"/>
                  <a:pt x="89442" y="538107"/>
                </a:cubicBezTo>
                <a:cubicBezTo>
                  <a:pt x="88965" y="538221"/>
                  <a:pt x="88673" y="538703"/>
                  <a:pt x="88788" y="539179"/>
                </a:cubicBezTo>
                <a:cubicBezTo>
                  <a:pt x="88794" y="539204"/>
                  <a:pt x="88800" y="539223"/>
                  <a:pt x="88808" y="539249"/>
                </a:cubicBezTo>
                <a:cubicBezTo>
                  <a:pt x="97879" y="576865"/>
                  <a:pt x="109360" y="614799"/>
                  <a:pt x="129405" y="648418"/>
                </a:cubicBezTo>
                <a:cubicBezTo>
                  <a:pt x="148699" y="682317"/>
                  <a:pt x="172705" y="713305"/>
                  <a:pt x="200705" y="740461"/>
                </a:cubicBezTo>
                <a:cubicBezTo>
                  <a:pt x="227754" y="767598"/>
                  <a:pt x="258405" y="790885"/>
                  <a:pt x="291796" y="809667"/>
                </a:cubicBezTo>
                <a:cubicBezTo>
                  <a:pt x="323234" y="826953"/>
                  <a:pt x="357081" y="839437"/>
                  <a:pt x="392212" y="846713"/>
                </a:cubicBezTo>
                <a:cubicBezTo>
                  <a:pt x="383712" y="903803"/>
                  <a:pt x="376227" y="960894"/>
                  <a:pt x="370328" y="1017984"/>
                </a:cubicBezTo>
                <a:cubicBezTo>
                  <a:pt x="351678" y="1193252"/>
                  <a:pt x="335629" y="1369789"/>
                  <a:pt x="340450" y="1547024"/>
                </a:cubicBezTo>
                <a:cubicBezTo>
                  <a:pt x="342290" y="1591427"/>
                  <a:pt x="343051" y="1635831"/>
                  <a:pt x="345779" y="1679790"/>
                </a:cubicBezTo>
                <a:cubicBezTo>
                  <a:pt x="348506" y="1723750"/>
                  <a:pt x="350917" y="1768218"/>
                  <a:pt x="356055" y="1812304"/>
                </a:cubicBezTo>
                <a:cubicBezTo>
                  <a:pt x="357514" y="1828353"/>
                  <a:pt x="359290" y="1844402"/>
                  <a:pt x="361003" y="1860387"/>
                </a:cubicBezTo>
                <a:cubicBezTo>
                  <a:pt x="328698" y="1854742"/>
                  <a:pt x="296884" y="1846495"/>
                  <a:pt x="265852" y="1835901"/>
                </a:cubicBezTo>
                <a:cubicBezTo>
                  <a:pt x="228870" y="1823214"/>
                  <a:pt x="191824" y="1809704"/>
                  <a:pt x="157443" y="1789404"/>
                </a:cubicBezTo>
                <a:cubicBezTo>
                  <a:pt x="122536" y="1769359"/>
                  <a:pt x="90363" y="1744874"/>
                  <a:pt x="61721" y="1716582"/>
                </a:cubicBezTo>
                <a:cubicBezTo>
                  <a:pt x="46864" y="1702627"/>
                  <a:pt x="32842" y="1687783"/>
                  <a:pt x="19728" y="1672179"/>
                </a:cubicBezTo>
                <a:cubicBezTo>
                  <a:pt x="12814" y="1664059"/>
                  <a:pt x="6407" y="1655432"/>
                  <a:pt x="127" y="1646805"/>
                </a:cubicBezTo>
                <a:cubicBezTo>
                  <a:pt x="299" y="1649152"/>
                  <a:pt x="257" y="1651563"/>
                  <a:pt x="0" y="1653910"/>
                </a:cubicBezTo>
                <a:cubicBezTo>
                  <a:pt x="4821" y="1661458"/>
                  <a:pt x="9769" y="1669007"/>
                  <a:pt x="15098" y="1676238"/>
                </a:cubicBezTo>
                <a:cubicBezTo>
                  <a:pt x="27363" y="1693112"/>
                  <a:pt x="40601" y="1709224"/>
                  <a:pt x="54744" y="1724575"/>
                </a:cubicBezTo>
                <a:cubicBezTo>
                  <a:pt x="82795" y="1755213"/>
                  <a:pt x="114643" y="1782173"/>
                  <a:pt x="149514" y="1804756"/>
                </a:cubicBezTo>
                <a:cubicBezTo>
                  <a:pt x="183459" y="1828162"/>
                  <a:pt x="220999" y="1845861"/>
                  <a:pt x="260650" y="1857152"/>
                </a:cubicBezTo>
                <a:cubicBezTo>
                  <a:pt x="293673" y="1866223"/>
                  <a:pt x="327961" y="1869775"/>
                  <a:pt x="362145" y="1867745"/>
                </a:cubicBezTo>
                <a:cubicBezTo>
                  <a:pt x="362589" y="1871868"/>
                  <a:pt x="363160" y="1875928"/>
                  <a:pt x="363667" y="1880052"/>
                </a:cubicBezTo>
                <a:cubicBezTo>
                  <a:pt x="375846" y="1880052"/>
                  <a:pt x="387962" y="1880686"/>
                  <a:pt x="400078" y="1881257"/>
                </a:cubicBezTo>
                <a:cubicBezTo>
                  <a:pt x="400078" y="1862226"/>
                  <a:pt x="400078" y="1843196"/>
                  <a:pt x="400078" y="1824547"/>
                </a:cubicBezTo>
                <a:cubicBezTo>
                  <a:pt x="440628" y="1831461"/>
                  <a:pt x="482018" y="1831842"/>
                  <a:pt x="522696" y="1825752"/>
                </a:cubicBezTo>
                <a:cubicBezTo>
                  <a:pt x="564214" y="1819155"/>
                  <a:pt x="604543" y="1806532"/>
                  <a:pt x="642396" y="1788263"/>
                </a:cubicBezTo>
                <a:cubicBezTo>
                  <a:pt x="680843" y="1770692"/>
                  <a:pt x="716379" y="1747348"/>
                  <a:pt x="747759" y="1718993"/>
                </a:cubicBezTo>
                <a:cubicBezTo>
                  <a:pt x="779920" y="1691082"/>
                  <a:pt x="804216" y="1654988"/>
                  <a:pt x="825910" y="1618387"/>
                </a:cubicBezTo>
                <a:cubicBezTo>
                  <a:pt x="826176" y="1617879"/>
                  <a:pt x="826012" y="1617181"/>
                  <a:pt x="825529" y="1616864"/>
                </a:cubicBezTo>
                <a:cubicBezTo>
                  <a:pt x="825136" y="1616483"/>
                  <a:pt x="824527" y="1616483"/>
                  <a:pt x="824134" y="1616864"/>
                </a:cubicBezTo>
                <a:cubicBezTo>
                  <a:pt x="800219" y="1651753"/>
                  <a:pt x="774211" y="1685183"/>
                  <a:pt x="741162" y="1710112"/>
                </a:cubicBezTo>
                <a:cubicBezTo>
                  <a:pt x="709414" y="1735930"/>
                  <a:pt x="673872" y="1756736"/>
                  <a:pt x="635799" y="1771706"/>
                </a:cubicBezTo>
                <a:cubicBezTo>
                  <a:pt x="597784" y="1785598"/>
                  <a:pt x="558681" y="1796382"/>
                  <a:pt x="518890" y="1803804"/>
                </a:cubicBezTo>
                <a:cubicBezTo>
                  <a:pt x="479501" y="1811987"/>
                  <a:pt x="439688" y="1818013"/>
                  <a:pt x="399634" y="1821819"/>
                </a:cubicBezTo>
                <a:cubicBezTo>
                  <a:pt x="399634" y="1730601"/>
                  <a:pt x="400586" y="1639573"/>
                  <a:pt x="402425" y="1548609"/>
                </a:cubicBezTo>
                <a:cubicBezTo>
                  <a:pt x="406929" y="1373849"/>
                  <a:pt x="406739" y="1198835"/>
                  <a:pt x="419806" y="1024518"/>
                </a:cubicBezTo>
                <a:close/>
              </a:path>
            </a:pathLst>
          </a:custGeom>
          <a:solidFill>
            <a:schemeClr val="accent3">
              <a:lumMod val="40000"/>
              <a:lumOff val="60000"/>
            </a:schemeClr>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80" name="任意多边形: 形状 27"/>
          <p:cNvSpPr/>
          <p:nvPr>
            <p:custDataLst>
              <p:tags r:id="rId14"/>
            </p:custDataLst>
          </p:nvPr>
        </p:nvSpPr>
        <p:spPr>
          <a:xfrm>
            <a:off x="635" y="5380990"/>
            <a:ext cx="684530" cy="1477010"/>
          </a:xfrm>
          <a:custGeom>
            <a:avLst/>
            <a:gdLst>
              <a:gd name="connsiteX0" fmla="*/ 786179 w 944482"/>
              <a:gd name="connsiteY0" fmla="*/ 1442050 h 2037117"/>
              <a:gd name="connsiteX1" fmla="*/ 788145 w 944482"/>
              <a:gd name="connsiteY1" fmla="*/ 1195546 h 2037117"/>
              <a:gd name="connsiteX2" fmla="*/ 887736 w 944482"/>
              <a:gd name="connsiteY2" fmla="*/ 1067346 h 2037117"/>
              <a:gd name="connsiteX3" fmla="*/ 929222 w 944482"/>
              <a:gd name="connsiteY3" fmla="*/ 761785 h 2037117"/>
              <a:gd name="connsiteX4" fmla="*/ 794298 w 944482"/>
              <a:gd name="connsiteY4" fmla="*/ 456097 h 2037117"/>
              <a:gd name="connsiteX5" fmla="*/ 842381 w 944482"/>
              <a:gd name="connsiteY5" fmla="*/ 265097 h 2037117"/>
              <a:gd name="connsiteX6" fmla="*/ 579511 w 944482"/>
              <a:gd name="connsiteY6" fmla="*/ 514 h 2037117"/>
              <a:gd name="connsiteX7" fmla="*/ 311249 w 944482"/>
              <a:gd name="connsiteY7" fmla="*/ 290534 h 2037117"/>
              <a:gd name="connsiteX8" fmla="*/ 16789 w 944482"/>
              <a:gd name="connsiteY8" fmla="*/ 692325 h 2037117"/>
              <a:gd name="connsiteX9" fmla="*/ 867 w 944482"/>
              <a:gd name="connsiteY9" fmla="*/ 714907 h 2037117"/>
              <a:gd name="connsiteX10" fmla="*/ 867 w 944482"/>
              <a:gd name="connsiteY10" fmla="*/ 739266 h 2037117"/>
              <a:gd name="connsiteX11" fmla="*/ 169 w 944482"/>
              <a:gd name="connsiteY11" fmla="*/ 919482 h 2037117"/>
              <a:gd name="connsiteX12" fmla="*/ 803 w 944482"/>
              <a:gd name="connsiteY12" fmla="*/ 1033980 h 2037117"/>
              <a:gd name="connsiteX13" fmla="*/ 92085 w 944482"/>
              <a:gd name="connsiteY13" fmla="*/ 1407796 h 2037117"/>
              <a:gd name="connsiteX14" fmla="*/ 2516 w 944482"/>
              <a:gd name="connsiteY14" fmla="*/ 1587377 h 2037117"/>
              <a:gd name="connsiteX15" fmla="*/ 867 w 944482"/>
              <a:gd name="connsiteY15" fmla="*/ 1749514 h 2037117"/>
              <a:gd name="connsiteX16" fmla="*/ 1501 w 944482"/>
              <a:gd name="connsiteY16" fmla="*/ 1902453 h 2037117"/>
              <a:gd name="connsiteX17" fmla="*/ 867 w 944482"/>
              <a:gd name="connsiteY17" fmla="*/ 2034903 h 2037117"/>
              <a:gd name="connsiteX18" fmla="*/ 136425 w 944482"/>
              <a:gd name="connsiteY18" fmla="*/ 2034903 h 2037117"/>
              <a:gd name="connsiteX19" fmla="*/ 400564 w 944482"/>
              <a:gd name="connsiteY19" fmla="*/ 2034903 h 2037117"/>
              <a:gd name="connsiteX20" fmla="*/ 656266 w 944482"/>
              <a:gd name="connsiteY20" fmla="*/ 2034903 h 2037117"/>
              <a:gd name="connsiteX21" fmla="*/ 789921 w 944482"/>
              <a:gd name="connsiteY21" fmla="*/ 2034903 h 2037117"/>
              <a:gd name="connsiteX22" fmla="*/ 833817 w 944482"/>
              <a:gd name="connsiteY22" fmla="*/ 2034903 h 2037117"/>
              <a:gd name="connsiteX23" fmla="*/ 856019 w 944482"/>
              <a:gd name="connsiteY23" fmla="*/ 2034903 h 2037117"/>
              <a:gd name="connsiteX24" fmla="*/ 867057 w 944482"/>
              <a:gd name="connsiteY24" fmla="*/ 1657535 h 2037117"/>
              <a:gd name="connsiteX25" fmla="*/ 786179 w 944482"/>
              <a:gd name="connsiteY25" fmla="*/ 1442050 h 20371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944482" h="2037117">
                <a:moveTo>
                  <a:pt x="786179" y="1442050"/>
                </a:moveTo>
                <a:cubicBezTo>
                  <a:pt x="750592" y="1359205"/>
                  <a:pt x="738032" y="1273252"/>
                  <a:pt x="788145" y="1195546"/>
                </a:cubicBezTo>
                <a:cubicBezTo>
                  <a:pt x="817642" y="1149810"/>
                  <a:pt x="857922" y="1112701"/>
                  <a:pt x="887736" y="1067346"/>
                </a:cubicBezTo>
                <a:cubicBezTo>
                  <a:pt x="945144" y="980632"/>
                  <a:pt x="959036" y="864040"/>
                  <a:pt x="929222" y="761785"/>
                </a:cubicBezTo>
                <a:cubicBezTo>
                  <a:pt x="898266" y="655406"/>
                  <a:pt x="794235" y="571483"/>
                  <a:pt x="794298" y="456097"/>
                </a:cubicBezTo>
                <a:cubicBezTo>
                  <a:pt x="794298" y="389618"/>
                  <a:pt x="833183" y="330688"/>
                  <a:pt x="842381" y="265097"/>
                </a:cubicBezTo>
                <a:cubicBezTo>
                  <a:pt x="862617" y="120658"/>
                  <a:pt x="716782" y="-14012"/>
                  <a:pt x="579511" y="514"/>
                </a:cubicBezTo>
                <a:cubicBezTo>
                  <a:pt x="442240" y="15041"/>
                  <a:pt x="335481" y="146920"/>
                  <a:pt x="311249" y="290534"/>
                </a:cubicBezTo>
                <a:cubicBezTo>
                  <a:pt x="272744" y="518896"/>
                  <a:pt x="137313" y="527270"/>
                  <a:pt x="16789" y="692325"/>
                </a:cubicBezTo>
                <a:cubicBezTo>
                  <a:pt x="10944" y="699461"/>
                  <a:pt x="5623" y="707003"/>
                  <a:pt x="867" y="714907"/>
                </a:cubicBezTo>
                <a:cubicBezTo>
                  <a:pt x="867" y="719538"/>
                  <a:pt x="867" y="733937"/>
                  <a:pt x="867" y="739266"/>
                </a:cubicBezTo>
                <a:cubicBezTo>
                  <a:pt x="-148" y="799401"/>
                  <a:pt x="1755" y="854144"/>
                  <a:pt x="169" y="919482"/>
                </a:cubicBezTo>
                <a:cubicBezTo>
                  <a:pt x="-719" y="957542"/>
                  <a:pt x="2262" y="995983"/>
                  <a:pt x="803" y="1033980"/>
                </a:cubicBezTo>
                <a:cubicBezTo>
                  <a:pt x="46793" y="1155836"/>
                  <a:pt x="109148" y="1275409"/>
                  <a:pt x="92085" y="1407796"/>
                </a:cubicBezTo>
                <a:cubicBezTo>
                  <a:pt x="81935" y="1486771"/>
                  <a:pt x="49457" y="1535488"/>
                  <a:pt x="2516" y="1587377"/>
                </a:cubicBezTo>
                <a:cubicBezTo>
                  <a:pt x="1184" y="1639647"/>
                  <a:pt x="867" y="1697308"/>
                  <a:pt x="867" y="1749514"/>
                </a:cubicBezTo>
                <a:cubicBezTo>
                  <a:pt x="867" y="1805907"/>
                  <a:pt x="296" y="1849740"/>
                  <a:pt x="1501" y="1902453"/>
                </a:cubicBezTo>
                <a:cubicBezTo>
                  <a:pt x="2770" y="1959544"/>
                  <a:pt x="232" y="1973626"/>
                  <a:pt x="867" y="2034903"/>
                </a:cubicBezTo>
                <a:cubicBezTo>
                  <a:pt x="60304" y="2034903"/>
                  <a:pt x="82823" y="2036553"/>
                  <a:pt x="136425" y="2034903"/>
                </a:cubicBezTo>
                <a:cubicBezTo>
                  <a:pt x="224662" y="2032176"/>
                  <a:pt x="312391" y="2039725"/>
                  <a:pt x="400564" y="2034903"/>
                </a:cubicBezTo>
                <a:cubicBezTo>
                  <a:pt x="488737" y="2030082"/>
                  <a:pt x="568347" y="2034523"/>
                  <a:pt x="656266" y="2034903"/>
                </a:cubicBezTo>
                <a:cubicBezTo>
                  <a:pt x="699401" y="2034903"/>
                  <a:pt x="746786" y="2035665"/>
                  <a:pt x="789921" y="2034903"/>
                </a:cubicBezTo>
                <a:cubicBezTo>
                  <a:pt x="807556" y="2034903"/>
                  <a:pt x="816310" y="2035919"/>
                  <a:pt x="833817" y="2034903"/>
                </a:cubicBezTo>
                <a:cubicBezTo>
                  <a:pt x="856019" y="2034903"/>
                  <a:pt x="855448" y="2035919"/>
                  <a:pt x="856019" y="2034903"/>
                </a:cubicBezTo>
                <a:cubicBezTo>
                  <a:pt x="920088" y="1895349"/>
                  <a:pt x="904293" y="1787511"/>
                  <a:pt x="867057" y="1657535"/>
                </a:cubicBezTo>
                <a:cubicBezTo>
                  <a:pt x="846695" y="1586109"/>
                  <a:pt x="817388" y="1514809"/>
                  <a:pt x="786179" y="1442050"/>
                </a:cubicBezTo>
                <a:close/>
              </a:path>
            </a:pathLst>
          </a:custGeom>
          <a:solidFill>
            <a:schemeClr val="accent3"/>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79" name="任意多边形: 形状 26"/>
          <p:cNvSpPr/>
          <p:nvPr>
            <p:custDataLst>
              <p:tags r:id="rId15"/>
            </p:custDataLst>
          </p:nvPr>
        </p:nvSpPr>
        <p:spPr>
          <a:xfrm>
            <a:off x="0" y="6440170"/>
            <a:ext cx="2010410" cy="419735"/>
          </a:xfrm>
          <a:custGeom>
            <a:avLst/>
            <a:gdLst>
              <a:gd name="connsiteX0" fmla="*/ 2772317 w 2772316"/>
              <a:gd name="connsiteY0" fmla="*/ 575036 h 578898"/>
              <a:gd name="connsiteX1" fmla="*/ 2041367 w 2772316"/>
              <a:gd name="connsiteY1" fmla="*/ 232049 h 578898"/>
              <a:gd name="connsiteX2" fmla="*/ 1546583 w 2772316"/>
              <a:gd name="connsiteY2" fmla="*/ 415056 h 578898"/>
              <a:gd name="connsiteX3" fmla="*/ 1190845 w 2772316"/>
              <a:gd name="connsiteY3" fmla="*/ 147619 h 578898"/>
              <a:gd name="connsiteX4" fmla="*/ 1190845 w 2772316"/>
              <a:gd name="connsiteY4" fmla="*/ 147619 h 578898"/>
              <a:gd name="connsiteX5" fmla="*/ 73393 w 2772316"/>
              <a:gd name="connsiteY5" fmla="*/ 55703 h 578898"/>
              <a:gd name="connsiteX6" fmla="*/ 0 w 2772316"/>
              <a:gd name="connsiteY6" fmla="*/ -563 h 578898"/>
              <a:gd name="connsiteX7" fmla="*/ 1840 w 2772316"/>
              <a:gd name="connsiteY7" fmla="*/ 64964 h 578898"/>
              <a:gd name="connsiteX8" fmla="*/ 1840 w 2772316"/>
              <a:gd name="connsiteY8" fmla="*/ 574275 h 578898"/>
              <a:gd name="connsiteX9" fmla="*/ 266423 w 2772316"/>
              <a:gd name="connsiteY9" fmla="*/ 578335 h 578898"/>
              <a:gd name="connsiteX10" fmla="*/ 2208770 w 2772316"/>
              <a:gd name="connsiteY10" fmla="*/ 578335 h 5788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772316" h="578898">
                <a:moveTo>
                  <a:pt x="2772317" y="575036"/>
                </a:moveTo>
                <a:cubicBezTo>
                  <a:pt x="2538436" y="345977"/>
                  <a:pt x="2406112" y="224691"/>
                  <a:pt x="2041367" y="232049"/>
                </a:cubicBezTo>
                <a:cubicBezTo>
                  <a:pt x="1865656" y="235601"/>
                  <a:pt x="1721724" y="442459"/>
                  <a:pt x="1546583" y="415056"/>
                </a:cubicBezTo>
                <a:cubicBezTo>
                  <a:pt x="1407028" y="393235"/>
                  <a:pt x="1306422" y="224754"/>
                  <a:pt x="1190845" y="147619"/>
                </a:cubicBezTo>
                <a:lnTo>
                  <a:pt x="1190845" y="147619"/>
                </a:lnTo>
                <a:cubicBezTo>
                  <a:pt x="811955" y="-105673"/>
                  <a:pt x="394559" y="301509"/>
                  <a:pt x="73393" y="55703"/>
                </a:cubicBezTo>
                <a:cubicBezTo>
                  <a:pt x="0" y="-563"/>
                  <a:pt x="43960" y="41430"/>
                  <a:pt x="0" y="-563"/>
                </a:cubicBezTo>
                <a:lnTo>
                  <a:pt x="1840" y="64964"/>
                </a:lnTo>
                <a:lnTo>
                  <a:pt x="1840" y="574275"/>
                </a:lnTo>
                <a:lnTo>
                  <a:pt x="266423" y="578335"/>
                </a:lnTo>
                <a:cubicBezTo>
                  <a:pt x="945166" y="574275"/>
                  <a:pt x="1533896" y="578335"/>
                  <a:pt x="2208770" y="578335"/>
                </a:cubicBezTo>
              </a:path>
            </a:pathLst>
          </a:custGeom>
          <a:solidFill>
            <a:schemeClr val="accent4"/>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78" name="任意多边形: 形状 25"/>
          <p:cNvSpPr/>
          <p:nvPr>
            <p:custDataLst>
              <p:tags r:id="rId16"/>
            </p:custDataLst>
          </p:nvPr>
        </p:nvSpPr>
        <p:spPr>
          <a:xfrm>
            <a:off x="1270" y="5463540"/>
            <a:ext cx="3063875" cy="1396365"/>
          </a:xfrm>
          <a:custGeom>
            <a:avLst/>
            <a:gdLst>
              <a:gd name="connsiteX0" fmla="*/ 3551031 w 4225079"/>
              <a:gd name="connsiteY0" fmla="*/ 1921041 h 1925663"/>
              <a:gd name="connsiteX1" fmla="*/ 4225080 w 4225079"/>
              <a:gd name="connsiteY1" fmla="*/ 1921041 h 1925663"/>
              <a:gd name="connsiteX2" fmla="*/ 4130564 w 4225079"/>
              <a:gd name="connsiteY2" fmla="*/ 1813203 h 1925663"/>
              <a:gd name="connsiteX3" fmla="*/ 3274586 w 4225079"/>
              <a:gd name="connsiteY3" fmla="*/ 1345187 h 1925663"/>
              <a:gd name="connsiteX4" fmla="*/ 2779802 w 4225079"/>
              <a:gd name="connsiteY4" fmla="*/ 1528195 h 1925663"/>
              <a:gd name="connsiteX5" fmla="*/ 2424064 w 4225079"/>
              <a:gd name="connsiteY5" fmla="*/ 1260757 h 1925663"/>
              <a:gd name="connsiteX6" fmla="*/ 2424064 w 4225079"/>
              <a:gd name="connsiteY6" fmla="*/ 1260757 h 1925663"/>
              <a:gd name="connsiteX7" fmla="*/ 1306739 w 4225079"/>
              <a:gd name="connsiteY7" fmla="*/ 1168968 h 1925663"/>
              <a:gd name="connsiteX8" fmla="*/ 1127856 w 4225079"/>
              <a:gd name="connsiteY8" fmla="*/ 883516 h 1925663"/>
              <a:gd name="connsiteX9" fmla="*/ 0 w 4225079"/>
              <a:gd name="connsiteY9" fmla="*/ -563 h 1925663"/>
              <a:gd name="connsiteX10" fmla="*/ 0 w 4225079"/>
              <a:gd name="connsiteY10" fmla="*/ 1921041 h 1925663"/>
              <a:gd name="connsiteX11" fmla="*/ 1505097 w 4225079"/>
              <a:gd name="connsiteY11" fmla="*/ 1921041 h 1925663"/>
              <a:gd name="connsiteX12" fmla="*/ 3551031 w 4225079"/>
              <a:gd name="connsiteY12" fmla="*/ 1921041 h 19256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225079" h="1925663">
                <a:moveTo>
                  <a:pt x="3551031" y="1921041"/>
                </a:moveTo>
                <a:cubicBezTo>
                  <a:pt x="3840671" y="1921041"/>
                  <a:pt x="3967919" y="1926813"/>
                  <a:pt x="4225080" y="1921041"/>
                </a:cubicBezTo>
                <a:cubicBezTo>
                  <a:pt x="4121683" y="1782438"/>
                  <a:pt x="4130564" y="1813203"/>
                  <a:pt x="4130564" y="1813203"/>
                </a:cubicBezTo>
                <a:cubicBezTo>
                  <a:pt x="3896620" y="1584143"/>
                  <a:pt x="3601588" y="1319687"/>
                  <a:pt x="3274586" y="1345187"/>
                </a:cubicBezTo>
                <a:cubicBezTo>
                  <a:pt x="3099382" y="1358889"/>
                  <a:pt x="2954943" y="1555598"/>
                  <a:pt x="2779802" y="1528195"/>
                </a:cubicBezTo>
                <a:cubicBezTo>
                  <a:pt x="2639930" y="1506373"/>
                  <a:pt x="2539641" y="1337893"/>
                  <a:pt x="2424064" y="1260757"/>
                </a:cubicBezTo>
                <a:lnTo>
                  <a:pt x="2424064" y="1260757"/>
                </a:lnTo>
                <a:cubicBezTo>
                  <a:pt x="2045173" y="1007592"/>
                  <a:pt x="1627778" y="1415028"/>
                  <a:pt x="1306739" y="1168968"/>
                </a:cubicBezTo>
                <a:cubicBezTo>
                  <a:pt x="1233283" y="1112702"/>
                  <a:pt x="1171561" y="1022690"/>
                  <a:pt x="1127856" y="883516"/>
                </a:cubicBezTo>
                <a:cubicBezTo>
                  <a:pt x="888773" y="123577"/>
                  <a:pt x="0" y="-563"/>
                  <a:pt x="0" y="-563"/>
                </a:cubicBezTo>
                <a:lnTo>
                  <a:pt x="0" y="1921041"/>
                </a:lnTo>
                <a:lnTo>
                  <a:pt x="1505097" y="1921041"/>
                </a:lnTo>
                <a:cubicBezTo>
                  <a:pt x="2180542" y="1930175"/>
                  <a:pt x="2875587" y="1921041"/>
                  <a:pt x="3551031" y="1921041"/>
                </a:cubicBezTo>
                <a:close/>
              </a:path>
            </a:pathLst>
          </a:custGeom>
          <a:solidFill>
            <a:schemeClr val="accent1"/>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76" name="任意多边形: 形状 23"/>
          <p:cNvSpPr/>
          <p:nvPr>
            <p:custDataLst>
              <p:tags r:id="rId17"/>
            </p:custDataLst>
          </p:nvPr>
        </p:nvSpPr>
        <p:spPr>
          <a:xfrm>
            <a:off x="669290" y="6603365"/>
            <a:ext cx="929005" cy="53340"/>
          </a:xfrm>
          <a:custGeom>
            <a:avLst/>
            <a:gdLst>
              <a:gd name="connsiteX0" fmla="*/ 1243940 w 1280540"/>
              <a:gd name="connsiteY0" fmla="*/ 73274 h 73837"/>
              <a:gd name="connsiteX1" fmla="*/ 36602 w 1280540"/>
              <a:gd name="connsiteY1" fmla="*/ 73274 h 73837"/>
              <a:gd name="connsiteX2" fmla="*/ 0 w 1280540"/>
              <a:gd name="connsiteY2" fmla="*/ 36355 h 73837"/>
              <a:gd name="connsiteX3" fmla="*/ 0 w 1280540"/>
              <a:gd name="connsiteY3" fmla="*/ 36355 h 73837"/>
              <a:gd name="connsiteX4" fmla="*/ 36602 w 1280540"/>
              <a:gd name="connsiteY4" fmla="*/ -563 h 73837"/>
              <a:gd name="connsiteX5" fmla="*/ 1243940 w 1280540"/>
              <a:gd name="connsiteY5" fmla="*/ -563 h 73837"/>
              <a:gd name="connsiteX6" fmla="*/ 1280541 w 1280540"/>
              <a:gd name="connsiteY6" fmla="*/ 36355 h 73837"/>
              <a:gd name="connsiteX7" fmla="*/ 1280541 w 1280540"/>
              <a:gd name="connsiteY7" fmla="*/ 36355 h 73837"/>
              <a:gd name="connsiteX8" fmla="*/ 1243940 w 1280540"/>
              <a:gd name="connsiteY8" fmla="*/ 73274 h 738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80540" h="73837">
                <a:moveTo>
                  <a:pt x="1243940" y="73274"/>
                </a:moveTo>
                <a:lnTo>
                  <a:pt x="36602" y="73274"/>
                </a:lnTo>
                <a:cubicBezTo>
                  <a:pt x="16335" y="73084"/>
                  <a:pt x="0" y="56591"/>
                  <a:pt x="0" y="36355"/>
                </a:cubicBezTo>
                <a:lnTo>
                  <a:pt x="0" y="36355"/>
                </a:lnTo>
                <a:cubicBezTo>
                  <a:pt x="0" y="16120"/>
                  <a:pt x="16335" y="-373"/>
                  <a:pt x="36602" y="-563"/>
                </a:cubicBezTo>
                <a:lnTo>
                  <a:pt x="1243940" y="-563"/>
                </a:lnTo>
                <a:cubicBezTo>
                  <a:pt x="1264219" y="-436"/>
                  <a:pt x="1280579" y="16057"/>
                  <a:pt x="1280541" y="36355"/>
                </a:cubicBezTo>
                <a:lnTo>
                  <a:pt x="1280541" y="36355"/>
                </a:lnTo>
                <a:cubicBezTo>
                  <a:pt x="1280579" y="56655"/>
                  <a:pt x="1264219" y="73147"/>
                  <a:pt x="1243940" y="73274"/>
                </a:cubicBezTo>
                <a:close/>
              </a:path>
            </a:pathLst>
          </a:custGeom>
          <a:gradFill>
            <a:gsLst>
              <a:gs pos="0">
                <a:schemeClr val="accent2"/>
              </a:gs>
              <a:gs pos="50000">
                <a:schemeClr val="accent3"/>
              </a:gs>
              <a:gs pos="100000">
                <a:schemeClr val="accent3">
                  <a:lumMod val="60000"/>
                  <a:lumOff val="40000"/>
                </a:schemeClr>
              </a:gs>
            </a:gsLst>
            <a:lin ang="5400000" scaled="1"/>
          </a:gradFill>
          <a:ln w="6343" cap="flat">
            <a:noFill/>
            <a:prstDash val="solid"/>
            <a:miter/>
          </a:ln>
        </p:spPr>
        <p:txBody>
          <a:bodyPr rtlCol="0" anchor="ctr">
            <a:normAutofit fontScale="25000" lnSpcReduction="20000"/>
          </a:bodyPr>
          <a:lstStyle/>
          <a:p>
            <a:endParaRPr lang="zh-CN" altLang="en-US">
              <a:cs typeface="微软雅黑" panose="020B0503020204020204" charset="-122"/>
            </a:endParaRPr>
          </a:p>
        </p:txBody>
      </p:sp>
      <p:sp>
        <p:nvSpPr>
          <p:cNvPr id="130" name="圆角矩形 129"/>
          <p:cNvSpPr/>
          <p:nvPr>
            <p:custDataLst>
              <p:tags r:id="rId18"/>
            </p:custDataLst>
          </p:nvPr>
        </p:nvSpPr>
        <p:spPr>
          <a:xfrm>
            <a:off x="316230" y="344170"/>
            <a:ext cx="11481435" cy="6159500"/>
          </a:xfrm>
          <a:prstGeom prst="roundRect">
            <a:avLst>
              <a:gd name="adj" fmla="val 5462"/>
            </a:avLst>
          </a:prstGeom>
          <a:solidFill>
            <a:schemeClr val="bg1"/>
          </a:solidFill>
          <a:ln>
            <a:noFill/>
          </a:ln>
          <a:effectLst>
            <a:outerShdw blurRad="254000" algn="ctr" rotWithShape="0">
              <a:schemeClr val="accent2">
                <a:lumMod val="75000"/>
                <a:alpha val="10000"/>
              </a:schemeClr>
            </a:outerShdw>
          </a:effectLst>
        </p:spPr>
        <p:style>
          <a:lnRef idx="2">
            <a:schemeClr val="accent1">
              <a:lumMod val="75000"/>
            </a:schemeClr>
          </a:lnRef>
          <a:fillRef idx="1">
            <a:schemeClr val="accent1"/>
          </a:fillRef>
          <a:effectRef idx="0">
            <a:srgbClr val="FFFFFF"/>
          </a:effectRef>
          <a:fontRef idx="minor">
            <a:schemeClr val="lt1"/>
          </a:fontRef>
        </p:style>
        <p:txBody>
          <a:bodyPr rtlCol="0" anchor="ctr">
            <a:normAutofit/>
          </a:bodyPr>
          <a:lstStyle/>
          <a:p>
            <a:pPr algn="ctr"/>
            <a:endParaRPr lang="zh-CN" altLang="en-US">
              <a:cs typeface="微软雅黑" panose="020B0503020204020204" charset="-122"/>
            </a:endParaRPr>
          </a:p>
        </p:txBody>
      </p:sp>
      <p:pic>
        <p:nvPicPr>
          <p:cNvPr id="86" name="图片 85" descr="资源 7@4x-8"/>
          <p:cNvPicPr>
            <a:picLocks noChangeAspect="1"/>
          </p:cNvPicPr>
          <p:nvPr>
            <p:custDataLst>
              <p:tags r:id="rId19"/>
            </p:custDataLst>
          </p:nvPr>
        </p:nvPicPr>
        <p:blipFill>
          <a:blip r:embed="rId20"/>
          <a:srcRect l="48995" b="-6400"/>
          <a:stretch>
            <a:fillRect/>
          </a:stretch>
        </p:blipFill>
        <p:spPr>
          <a:xfrm>
            <a:off x="-5715" y="2753360"/>
            <a:ext cx="886460" cy="675640"/>
          </a:xfrm>
          <a:prstGeom prst="rect">
            <a:avLst/>
          </a:prstGeom>
        </p:spPr>
      </p:pic>
      <p:pic>
        <p:nvPicPr>
          <p:cNvPr id="85" name="图片 84" descr="资源 6@4x-8"/>
          <p:cNvPicPr>
            <a:picLocks noChangeAspect="1"/>
          </p:cNvPicPr>
          <p:nvPr>
            <p:custDataLst>
              <p:tags r:id="rId21"/>
            </p:custDataLst>
          </p:nvPr>
        </p:nvPicPr>
        <p:blipFill>
          <a:blip r:embed="rId22"/>
          <a:stretch>
            <a:fillRect/>
          </a:stretch>
        </p:blipFill>
        <p:spPr>
          <a:xfrm>
            <a:off x="7169150" y="55880"/>
            <a:ext cx="1387475" cy="2757170"/>
          </a:xfrm>
          <a:prstGeom prst="rect">
            <a:avLst/>
          </a:prstGeom>
        </p:spPr>
      </p:pic>
      <p:pic>
        <p:nvPicPr>
          <p:cNvPr id="84" name="图片 83" descr="资源 5@4x-8"/>
          <p:cNvPicPr>
            <a:picLocks noChangeAspect="1"/>
          </p:cNvPicPr>
          <p:nvPr>
            <p:custDataLst>
              <p:tags r:id="rId23"/>
            </p:custDataLst>
          </p:nvPr>
        </p:nvPicPr>
        <p:blipFill>
          <a:blip r:embed="rId24"/>
          <a:stretch>
            <a:fillRect/>
          </a:stretch>
        </p:blipFill>
        <p:spPr>
          <a:xfrm>
            <a:off x="5688965" y="142240"/>
            <a:ext cx="1162685" cy="2600960"/>
          </a:xfrm>
          <a:prstGeom prst="rect">
            <a:avLst/>
          </a:prstGeom>
        </p:spPr>
      </p:pic>
      <p:pic>
        <p:nvPicPr>
          <p:cNvPr id="83" name="图片 82" descr="资源 4@4x-8"/>
          <p:cNvPicPr>
            <a:picLocks noChangeAspect="1"/>
          </p:cNvPicPr>
          <p:nvPr>
            <p:custDataLst>
              <p:tags r:id="rId25"/>
            </p:custDataLst>
          </p:nvPr>
        </p:nvPicPr>
        <p:blipFill>
          <a:blip r:embed="rId26"/>
          <a:stretch>
            <a:fillRect/>
          </a:stretch>
        </p:blipFill>
        <p:spPr>
          <a:xfrm>
            <a:off x="1905" y="-9525"/>
            <a:ext cx="3096260" cy="2460625"/>
          </a:xfrm>
          <a:prstGeom prst="rect">
            <a:avLst/>
          </a:prstGeom>
        </p:spPr>
      </p:pic>
      <p:pic>
        <p:nvPicPr>
          <p:cNvPr id="82" name="图片 81" descr="资源 3@4x-8"/>
          <p:cNvPicPr>
            <a:picLocks noChangeAspect="1"/>
          </p:cNvPicPr>
          <p:nvPr>
            <p:custDataLst>
              <p:tags r:id="rId27"/>
            </p:custDataLst>
          </p:nvPr>
        </p:nvPicPr>
        <p:blipFill>
          <a:blip r:embed="rId28"/>
          <a:stretch>
            <a:fillRect/>
          </a:stretch>
        </p:blipFill>
        <p:spPr>
          <a:xfrm>
            <a:off x="7215505" y="0"/>
            <a:ext cx="4989830" cy="2374900"/>
          </a:xfrm>
          <a:prstGeom prst="rect">
            <a:avLst/>
          </a:prstGeom>
        </p:spPr>
      </p:pic>
      <p:pic>
        <p:nvPicPr>
          <p:cNvPr id="81" name="图片 80" descr="资源 2@4x-8"/>
          <p:cNvPicPr>
            <a:picLocks noChangeAspect="1"/>
          </p:cNvPicPr>
          <p:nvPr>
            <p:custDataLst>
              <p:tags r:id="rId29"/>
            </p:custDataLst>
          </p:nvPr>
        </p:nvPicPr>
        <p:blipFill>
          <a:blip r:embed="rId30"/>
          <a:stretch>
            <a:fillRect/>
          </a:stretch>
        </p:blipFill>
        <p:spPr>
          <a:xfrm>
            <a:off x="4080510" y="0"/>
            <a:ext cx="1064260" cy="1348105"/>
          </a:xfrm>
          <a:prstGeom prst="rect">
            <a:avLst/>
          </a:prstGeom>
        </p:spPr>
      </p:pic>
      <p:sp>
        <p:nvSpPr>
          <p:cNvPr id="53" name="任意多边形: 形状 41"/>
          <p:cNvSpPr/>
          <p:nvPr>
            <p:custDataLst>
              <p:tags r:id="rId31"/>
            </p:custDataLst>
          </p:nvPr>
        </p:nvSpPr>
        <p:spPr>
          <a:xfrm>
            <a:off x="1199070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52" name="任意多边形: 形状 40"/>
          <p:cNvSpPr/>
          <p:nvPr>
            <p:custDataLst>
              <p:tags r:id="rId32"/>
            </p:custDataLst>
          </p:nvPr>
        </p:nvSpPr>
        <p:spPr>
          <a:xfrm>
            <a:off x="1168781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51" name="任意多边形: 形状 39"/>
          <p:cNvSpPr/>
          <p:nvPr>
            <p:custDataLst>
              <p:tags r:id="rId33"/>
            </p:custDataLst>
          </p:nvPr>
        </p:nvSpPr>
        <p:spPr>
          <a:xfrm>
            <a:off x="1138809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50" name="任意多边形: 形状 38"/>
          <p:cNvSpPr/>
          <p:nvPr>
            <p:custDataLst>
              <p:tags r:id="rId34"/>
            </p:custDataLst>
          </p:nvPr>
        </p:nvSpPr>
        <p:spPr>
          <a:xfrm>
            <a:off x="1108519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9" name="任意多边形: 形状 37"/>
          <p:cNvSpPr/>
          <p:nvPr>
            <p:custDataLst>
              <p:tags r:id="rId35"/>
            </p:custDataLst>
          </p:nvPr>
        </p:nvSpPr>
        <p:spPr>
          <a:xfrm>
            <a:off x="1078230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8" name="任意多边形: 形状 36"/>
          <p:cNvSpPr/>
          <p:nvPr>
            <p:custDataLst>
              <p:tags r:id="rId36"/>
            </p:custDataLst>
          </p:nvPr>
        </p:nvSpPr>
        <p:spPr>
          <a:xfrm>
            <a:off x="1048004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7" name="任意多边形: 形状 35"/>
          <p:cNvSpPr/>
          <p:nvPr>
            <p:custDataLst>
              <p:tags r:id="rId37"/>
            </p:custDataLst>
          </p:nvPr>
        </p:nvSpPr>
        <p:spPr>
          <a:xfrm>
            <a:off x="1017714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6" name="任意多边形: 形状 34"/>
          <p:cNvSpPr/>
          <p:nvPr>
            <p:custDataLst>
              <p:tags r:id="rId38"/>
            </p:custDataLst>
          </p:nvPr>
        </p:nvSpPr>
        <p:spPr>
          <a:xfrm>
            <a:off x="987425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5" name="任意多边形: 形状 33"/>
          <p:cNvSpPr/>
          <p:nvPr>
            <p:custDataLst>
              <p:tags r:id="rId39"/>
            </p:custDataLst>
          </p:nvPr>
        </p:nvSpPr>
        <p:spPr>
          <a:xfrm>
            <a:off x="957199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4" name="任意多边形: 形状 32"/>
          <p:cNvSpPr/>
          <p:nvPr>
            <p:custDataLst>
              <p:tags r:id="rId40"/>
            </p:custDataLst>
          </p:nvPr>
        </p:nvSpPr>
        <p:spPr>
          <a:xfrm>
            <a:off x="926909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2" name="任意多边形: 形状 31"/>
          <p:cNvSpPr/>
          <p:nvPr>
            <p:custDataLst>
              <p:tags r:id="rId41"/>
            </p:custDataLst>
          </p:nvPr>
        </p:nvSpPr>
        <p:spPr>
          <a:xfrm>
            <a:off x="896683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1" name="任意多边形: 形状 30"/>
          <p:cNvSpPr/>
          <p:nvPr>
            <p:custDataLst>
              <p:tags r:id="rId42"/>
            </p:custDataLst>
          </p:nvPr>
        </p:nvSpPr>
        <p:spPr>
          <a:xfrm>
            <a:off x="866394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0" name="任意多边形: 形状 29"/>
          <p:cNvSpPr/>
          <p:nvPr>
            <p:custDataLst>
              <p:tags r:id="rId43"/>
            </p:custDataLst>
          </p:nvPr>
        </p:nvSpPr>
        <p:spPr>
          <a:xfrm>
            <a:off x="836104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2" name="任意多边形: 形状 28"/>
          <p:cNvSpPr/>
          <p:nvPr>
            <p:custDataLst>
              <p:tags r:id="rId44"/>
            </p:custDataLst>
          </p:nvPr>
        </p:nvSpPr>
        <p:spPr>
          <a:xfrm>
            <a:off x="805878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8" name="任意多边形: 形状 27"/>
          <p:cNvSpPr/>
          <p:nvPr>
            <p:custDataLst>
              <p:tags r:id="rId45"/>
            </p:custDataLst>
          </p:nvPr>
        </p:nvSpPr>
        <p:spPr>
          <a:xfrm>
            <a:off x="775335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7" name="任意多边形: 形状 26"/>
          <p:cNvSpPr/>
          <p:nvPr>
            <p:custDataLst>
              <p:tags r:id="rId46"/>
            </p:custDataLst>
          </p:nvPr>
        </p:nvSpPr>
        <p:spPr>
          <a:xfrm>
            <a:off x="745109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6" name="任意多边形: 形状 25"/>
          <p:cNvSpPr/>
          <p:nvPr>
            <p:custDataLst>
              <p:tags r:id="rId47"/>
            </p:custDataLst>
          </p:nvPr>
        </p:nvSpPr>
        <p:spPr>
          <a:xfrm>
            <a:off x="714819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1" name="任意多边形: 形状 24"/>
          <p:cNvSpPr/>
          <p:nvPr>
            <p:custDataLst>
              <p:tags r:id="rId48"/>
            </p:custDataLst>
          </p:nvPr>
        </p:nvSpPr>
        <p:spPr>
          <a:xfrm>
            <a:off x="684530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3" name="任意多边形: 形状 23"/>
          <p:cNvSpPr/>
          <p:nvPr>
            <p:custDataLst>
              <p:tags r:id="rId49"/>
            </p:custDataLst>
          </p:nvPr>
        </p:nvSpPr>
        <p:spPr>
          <a:xfrm>
            <a:off x="654304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2" name="任意多边形: 形状 22"/>
          <p:cNvSpPr/>
          <p:nvPr>
            <p:custDataLst>
              <p:tags r:id="rId50"/>
            </p:custDataLst>
          </p:nvPr>
        </p:nvSpPr>
        <p:spPr>
          <a:xfrm>
            <a:off x="624014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1" name="任意多边形: 形状 21"/>
          <p:cNvSpPr/>
          <p:nvPr>
            <p:custDataLst>
              <p:tags r:id="rId51"/>
            </p:custDataLst>
          </p:nvPr>
        </p:nvSpPr>
        <p:spPr>
          <a:xfrm>
            <a:off x="593788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0" name="任意多边形: 形状 20"/>
          <p:cNvSpPr/>
          <p:nvPr>
            <p:custDataLst>
              <p:tags r:id="rId52"/>
            </p:custDataLst>
          </p:nvPr>
        </p:nvSpPr>
        <p:spPr>
          <a:xfrm>
            <a:off x="563499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9" name="任意多边形: 形状 19"/>
          <p:cNvSpPr/>
          <p:nvPr>
            <p:custDataLst>
              <p:tags r:id="rId53"/>
            </p:custDataLst>
          </p:nvPr>
        </p:nvSpPr>
        <p:spPr>
          <a:xfrm>
            <a:off x="533209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8" name="任意多边形: 形状 18"/>
          <p:cNvSpPr/>
          <p:nvPr>
            <p:custDataLst>
              <p:tags r:id="rId54"/>
            </p:custDataLst>
          </p:nvPr>
        </p:nvSpPr>
        <p:spPr>
          <a:xfrm>
            <a:off x="502983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7" name="任意多边形: 形状 17"/>
          <p:cNvSpPr/>
          <p:nvPr>
            <p:custDataLst>
              <p:tags r:id="rId55"/>
            </p:custDataLst>
          </p:nvPr>
        </p:nvSpPr>
        <p:spPr>
          <a:xfrm>
            <a:off x="472694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6" name="任意多边形: 形状 16"/>
          <p:cNvSpPr/>
          <p:nvPr>
            <p:custDataLst>
              <p:tags r:id="rId56"/>
            </p:custDataLst>
          </p:nvPr>
        </p:nvSpPr>
        <p:spPr>
          <a:xfrm>
            <a:off x="442404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5" name="任意多边形: 形状 15"/>
          <p:cNvSpPr/>
          <p:nvPr>
            <p:custDataLst>
              <p:tags r:id="rId57"/>
            </p:custDataLst>
          </p:nvPr>
        </p:nvSpPr>
        <p:spPr>
          <a:xfrm>
            <a:off x="412178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4" name="任意多边形: 形状 14"/>
          <p:cNvSpPr/>
          <p:nvPr>
            <p:custDataLst>
              <p:tags r:id="rId58"/>
            </p:custDataLst>
          </p:nvPr>
        </p:nvSpPr>
        <p:spPr>
          <a:xfrm>
            <a:off x="381889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3" name="任意多边形: 形状 13"/>
          <p:cNvSpPr/>
          <p:nvPr>
            <p:custDataLst>
              <p:tags r:id="rId59"/>
            </p:custDataLst>
          </p:nvPr>
        </p:nvSpPr>
        <p:spPr>
          <a:xfrm>
            <a:off x="351663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2" name="任意多边形: 形状 12"/>
          <p:cNvSpPr/>
          <p:nvPr>
            <p:custDataLst>
              <p:tags r:id="rId60"/>
            </p:custDataLst>
          </p:nvPr>
        </p:nvSpPr>
        <p:spPr>
          <a:xfrm>
            <a:off x="321373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1" name="任意多边形: 形状 11"/>
          <p:cNvSpPr/>
          <p:nvPr>
            <p:custDataLst>
              <p:tags r:id="rId61"/>
            </p:custDataLst>
          </p:nvPr>
        </p:nvSpPr>
        <p:spPr>
          <a:xfrm>
            <a:off x="291084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0" name="任意多边形: 形状 10"/>
          <p:cNvSpPr/>
          <p:nvPr>
            <p:custDataLst>
              <p:tags r:id="rId62"/>
            </p:custDataLst>
          </p:nvPr>
        </p:nvSpPr>
        <p:spPr>
          <a:xfrm>
            <a:off x="260858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9" name="任意多边形: 形状 9"/>
          <p:cNvSpPr/>
          <p:nvPr>
            <p:custDataLst>
              <p:tags r:id="rId63"/>
            </p:custDataLst>
          </p:nvPr>
        </p:nvSpPr>
        <p:spPr>
          <a:xfrm>
            <a:off x="230568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8" name="任意多边形: 形状 8"/>
          <p:cNvSpPr/>
          <p:nvPr>
            <p:custDataLst>
              <p:tags r:id="rId64"/>
            </p:custDataLst>
          </p:nvPr>
        </p:nvSpPr>
        <p:spPr>
          <a:xfrm>
            <a:off x="200342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7" name="任意多边形: 形状 7"/>
          <p:cNvSpPr/>
          <p:nvPr>
            <p:custDataLst>
              <p:tags r:id="rId65"/>
            </p:custDataLst>
          </p:nvPr>
        </p:nvSpPr>
        <p:spPr>
          <a:xfrm>
            <a:off x="170053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6" name="任意多边形: 形状 6"/>
          <p:cNvSpPr/>
          <p:nvPr>
            <p:custDataLst>
              <p:tags r:id="rId66"/>
            </p:custDataLst>
          </p:nvPr>
        </p:nvSpPr>
        <p:spPr>
          <a:xfrm>
            <a:off x="139763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5" name="任意多边形: 形状 5"/>
          <p:cNvSpPr/>
          <p:nvPr>
            <p:custDataLst>
              <p:tags r:id="rId67"/>
            </p:custDataLst>
          </p:nvPr>
        </p:nvSpPr>
        <p:spPr>
          <a:xfrm>
            <a:off x="109537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0" name="任意多边形: 形状 4"/>
          <p:cNvSpPr/>
          <p:nvPr>
            <p:custDataLst>
              <p:tags r:id="rId68"/>
            </p:custDataLst>
          </p:nvPr>
        </p:nvSpPr>
        <p:spPr>
          <a:xfrm>
            <a:off x="79248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9" name="任意多边形: 形状 3"/>
          <p:cNvSpPr/>
          <p:nvPr>
            <p:custDataLst>
              <p:tags r:id="rId69"/>
            </p:custDataLst>
          </p:nvPr>
        </p:nvSpPr>
        <p:spPr>
          <a:xfrm>
            <a:off x="49022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3" name="任意多边形: 形状 2"/>
          <p:cNvSpPr/>
          <p:nvPr>
            <p:custDataLst>
              <p:tags r:id="rId70"/>
            </p:custDataLst>
          </p:nvPr>
        </p:nvSpPr>
        <p:spPr>
          <a:xfrm>
            <a:off x="18732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4" name="矩形 13"/>
          <p:cNvSpPr/>
          <p:nvPr>
            <p:custDataLst>
              <p:tags r:id="rId71"/>
            </p:custDataLst>
          </p:nvPr>
        </p:nvSpPr>
        <p:spPr>
          <a:xfrm>
            <a:off x="-5715" y="0"/>
            <a:ext cx="12190730" cy="6861175"/>
          </a:xfrm>
          <a:prstGeom prst="rect">
            <a:avLst/>
          </a:prstGeom>
          <a:solidFill>
            <a:schemeClr val="accent3">
              <a:lumMod val="20000"/>
              <a:lumOff val="80000"/>
              <a:alpha val="50000"/>
            </a:schemeClr>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normAutofit/>
          </a:bodyPr>
          <a:lstStyle/>
          <a:p>
            <a:pPr algn="ctr"/>
            <a:endParaRPr lang="zh-CN" altLang="en-US">
              <a:solidFill>
                <a:schemeClr val="lt1"/>
              </a:solidFill>
              <a:cs typeface="微软雅黑" panose="020B0503020204020204" charset="-122"/>
            </a:endParaRPr>
          </a:p>
        </p:txBody>
      </p:sp>
      <p:sp>
        <p:nvSpPr>
          <p:cNvPr id="2" name="日期占位符 1"/>
          <p:cNvSpPr>
            <a:spLocks noGrp="1"/>
          </p:cNvSpPr>
          <p:nvPr>
            <p:ph type="dt" sz="half" idx="10"/>
            <p:custDataLst>
              <p:tags r:id="rId72"/>
            </p:custDataLst>
          </p:nvPr>
        </p:nvSpPr>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73"/>
            </p:custDataLst>
          </p:nvPr>
        </p:nvSpPr>
        <p:spPr/>
        <p:txBody>
          <a:bodyPr/>
          <a:lstStyle/>
          <a:p>
            <a:endParaRPr lang="zh-CN" altLang="en-US" dirty="0"/>
          </a:p>
        </p:txBody>
      </p:sp>
      <p:sp>
        <p:nvSpPr>
          <p:cNvPr id="4" name="灯片编号占位符 3"/>
          <p:cNvSpPr>
            <a:spLocks noGrp="1"/>
          </p:cNvSpPr>
          <p:nvPr>
            <p:ph type="sldNum" sz="quarter" idx="12"/>
            <p:custDataLst>
              <p:tags r:id="rId74"/>
            </p:custDataLst>
          </p:nvPr>
        </p:nvSpPr>
        <p:spPr/>
        <p:txBody>
          <a:bodyPr/>
          <a:lstStyle/>
          <a:p>
            <a:fld id="{49AE70B2-8BF9-45C0-BB95-33D1B9D3A854}" type="slidenum">
              <a:rPr lang="zh-CN" altLang="en-US" smtClean="0"/>
            </a:fld>
            <a:endParaRPr lang="zh-CN" altLang="en-US" dirty="0"/>
          </a:p>
        </p:txBody>
      </p:sp>
    </p:spTree>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type="obj" preserve="1" showMasterSp="0">
  <p:cSld name="仅内容">
    <p:spTree>
      <p:nvGrpSpPr>
        <p:cNvPr id="1" name=""/>
        <p:cNvGrpSpPr/>
        <p:nvPr/>
      </p:nvGrpSpPr>
      <p:grpSpPr>
        <a:xfrm>
          <a:off x="0" y="0"/>
          <a:ext cx="0" cy="0"/>
          <a:chOff x="0" y="0"/>
          <a:chExt cx="0" cy="0"/>
        </a:xfrm>
      </p:grpSpPr>
      <p:sp>
        <p:nvSpPr>
          <p:cNvPr id="14" name="矩形 13"/>
          <p:cNvSpPr/>
          <p:nvPr>
            <p:custDataLst>
              <p:tags r:id="rId2"/>
            </p:custDataLst>
          </p:nvPr>
        </p:nvSpPr>
        <p:spPr>
          <a:xfrm>
            <a:off x="-5715" y="0"/>
            <a:ext cx="12190730" cy="6861175"/>
          </a:xfrm>
          <a:prstGeom prst="rect">
            <a:avLst/>
          </a:prstGeom>
          <a:solidFill>
            <a:schemeClr val="accent3">
              <a:lumMod val="20000"/>
              <a:lumOff val="80000"/>
              <a:alpha val="50000"/>
            </a:schemeClr>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normAutofit/>
          </a:bodyPr>
          <a:lstStyle/>
          <a:p>
            <a:pPr algn="ctr"/>
            <a:endParaRPr lang="zh-CN" altLang="en-US">
              <a:solidFill>
                <a:schemeClr val="lt1"/>
              </a:solidFill>
              <a:cs typeface="微软雅黑" panose="020B0503020204020204" charset="-122"/>
            </a:endParaRPr>
          </a:p>
        </p:txBody>
      </p:sp>
      <p:sp>
        <p:nvSpPr>
          <p:cNvPr id="13" name="任意多边形: 形状 2"/>
          <p:cNvSpPr/>
          <p:nvPr>
            <p:custDataLst>
              <p:tags r:id="rId3"/>
            </p:custDataLst>
          </p:nvPr>
        </p:nvSpPr>
        <p:spPr>
          <a:xfrm>
            <a:off x="18732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9" name="任意多边形: 形状 3"/>
          <p:cNvSpPr/>
          <p:nvPr>
            <p:custDataLst>
              <p:tags r:id="rId4"/>
            </p:custDataLst>
          </p:nvPr>
        </p:nvSpPr>
        <p:spPr>
          <a:xfrm>
            <a:off x="49022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0" name="任意多边形: 形状 4"/>
          <p:cNvSpPr/>
          <p:nvPr>
            <p:custDataLst>
              <p:tags r:id="rId5"/>
            </p:custDataLst>
          </p:nvPr>
        </p:nvSpPr>
        <p:spPr>
          <a:xfrm>
            <a:off x="79248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5" name="任意多边形: 形状 5"/>
          <p:cNvSpPr/>
          <p:nvPr>
            <p:custDataLst>
              <p:tags r:id="rId6"/>
            </p:custDataLst>
          </p:nvPr>
        </p:nvSpPr>
        <p:spPr>
          <a:xfrm>
            <a:off x="109537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6" name="任意多边形: 形状 6"/>
          <p:cNvSpPr/>
          <p:nvPr>
            <p:custDataLst>
              <p:tags r:id="rId7"/>
            </p:custDataLst>
          </p:nvPr>
        </p:nvSpPr>
        <p:spPr>
          <a:xfrm>
            <a:off x="139763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7" name="任意多边形: 形状 7"/>
          <p:cNvSpPr/>
          <p:nvPr>
            <p:custDataLst>
              <p:tags r:id="rId8"/>
            </p:custDataLst>
          </p:nvPr>
        </p:nvSpPr>
        <p:spPr>
          <a:xfrm>
            <a:off x="170053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8" name="任意多边形: 形状 8"/>
          <p:cNvSpPr/>
          <p:nvPr>
            <p:custDataLst>
              <p:tags r:id="rId9"/>
            </p:custDataLst>
          </p:nvPr>
        </p:nvSpPr>
        <p:spPr>
          <a:xfrm>
            <a:off x="200342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9" name="任意多边形: 形状 9"/>
          <p:cNvSpPr/>
          <p:nvPr>
            <p:custDataLst>
              <p:tags r:id="rId10"/>
            </p:custDataLst>
          </p:nvPr>
        </p:nvSpPr>
        <p:spPr>
          <a:xfrm>
            <a:off x="230568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0" name="任意多边形: 形状 10"/>
          <p:cNvSpPr/>
          <p:nvPr>
            <p:custDataLst>
              <p:tags r:id="rId11"/>
            </p:custDataLst>
          </p:nvPr>
        </p:nvSpPr>
        <p:spPr>
          <a:xfrm>
            <a:off x="260858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1" name="任意多边形: 形状 11"/>
          <p:cNvSpPr/>
          <p:nvPr>
            <p:custDataLst>
              <p:tags r:id="rId12"/>
            </p:custDataLst>
          </p:nvPr>
        </p:nvSpPr>
        <p:spPr>
          <a:xfrm>
            <a:off x="291084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2" name="任意多边形: 形状 12"/>
          <p:cNvSpPr/>
          <p:nvPr>
            <p:custDataLst>
              <p:tags r:id="rId13"/>
            </p:custDataLst>
          </p:nvPr>
        </p:nvSpPr>
        <p:spPr>
          <a:xfrm>
            <a:off x="321373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3" name="任意多边形: 形状 13"/>
          <p:cNvSpPr/>
          <p:nvPr>
            <p:custDataLst>
              <p:tags r:id="rId14"/>
            </p:custDataLst>
          </p:nvPr>
        </p:nvSpPr>
        <p:spPr>
          <a:xfrm>
            <a:off x="351663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4" name="任意多边形: 形状 14"/>
          <p:cNvSpPr/>
          <p:nvPr>
            <p:custDataLst>
              <p:tags r:id="rId15"/>
            </p:custDataLst>
          </p:nvPr>
        </p:nvSpPr>
        <p:spPr>
          <a:xfrm>
            <a:off x="381889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5" name="任意多边形: 形状 15"/>
          <p:cNvSpPr/>
          <p:nvPr>
            <p:custDataLst>
              <p:tags r:id="rId16"/>
            </p:custDataLst>
          </p:nvPr>
        </p:nvSpPr>
        <p:spPr>
          <a:xfrm>
            <a:off x="412178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6" name="任意多边形: 形状 16"/>
          <p:cNvSpPr/>
          <p:nvPr>
            <p:custDataLst>
              <p:tags r:id="rId17"/>
            </p:custDataLst>
          </p:nvPr>
        </p:nvSpPr>
        <p:spPr>
          <a:xfrm>
            <a:off x="442404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7" name="任意多边形: 形状 17"/>
          <p:cNvSpPr/>
          <p:nvPr>
            <p:custDataLst>
              <p:tags r:id="rId18"/>
            </p:custDataLst>
          </p:nvPr>
        </p:nvSpPr>
        <p:spPr>
          <a:xfrm>
            <a:off x="472694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8" name="任意多边形: 形状 18"/>
          <p:cNvSpPr/>
          <p:nvPr>
            <p:custDataLst>
              <p:tags r:id="rId19"/>
            </p:custDataLst>
          </p:nvPr>
        </p:nvSpPr>
        <p:spPr>
          <a:xfrm>
            <a:off x="502983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9" name="任意多边形: 形状 19"/>
          <p:cNvSpPr/>
          <p:nvPr>
            <p:custDataLst>
              <p:tags r:id="rId20"/>
            </p:custDataLst>
          </p:nvPr>
        </p:nvSpPr>
        <p:spPr>
          <a:xfrm>
            <a:off x="533209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0" name="任意多边形: 形状 20"/>
          <p:cNvSpPr/>
          <p:nvPr>
            <p:custDataLst>
              <p:tags r:id="rId21"/>
            </p:custDataLst>
          </p:nvPr>
        </p:nvSpPr>
        <p:spPr>
          <a:xfrm>
            <a:off x="563499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1" name="任意多边形: 形状 21"/>
          <p:cNvSpPr/>
          <p:nvPr>
            <p:custDataLst>
              <p:tags r:id="rId22"/>
            </p:custDataLst>
          </p:nvPr>
        </p:nvSpPr>
        <p:spPr>
          <a:xfrm>
            <a:off x="593788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2" name="任意多边形: 形状 22"/>
          <p:cNvSpPr/>
          <p:nvPr>
            <p:custDataLst>
              <p:tags r:id="rId23"/>
            </p:custDataLst>
          </p:nvPr>
        </p:nvSpPr>
        <p:spPr>
          <a:xfrm>
            <a:off x="624014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3" name="任意多边形: 形状 23"/>
          <p:cNvSpPr/>
          <p:nvPr>
            <p:custDataLst>
              <p:tags r:id="rId24"/>
            </p:custDataLst>
          </p:nvPr>
        </p:nvSpPr>
        <p:spPr>
          <a:xfrm>
            <a:off x="654304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1" name="任意多边形: 形状 24"/>
          <p:cNvSpPr/>
          <p:nvPr>
            <p:custDataLst>
              <p:tags r:id="rId25"/>
            </p:custDataLst>
          </p:nvPr>
        </p:nvSpPr>
        <p:spPr>
          <a:xfrm>
            <a:off x="684530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6" name="任意多边形: 形状 25"/>
          <p:cNvSpPr/>
          <p:nvPr>
            <p:custDataLst>
              <p:tags r:id="rId26"/>
            </p:custDataLst>
          </p:nvPr>
        </p:nvSpPr>
        <p:spPr>
          <a:xfrm>
            <a:off x="714819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7" name="任意多边形: 形状 26"/>
          <p:cNvSpPr/>
          <p:nvPr>
            <p:custDataLst>
              <p:tags r:id="rId27"/>
            </p:custDataLst>
          </p:nvPr>
        </p:nvSpPr>
        <p:spPr>
          <a:xfrm>
            <a:off x="745109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8" name="任意多边形: 形状 27"/>
          <p:cNvSpPr/>
          <p:nvPr>
            <p:custDataLst>
              <p:tags r:id="rId28"/>
            </p:custDataLst>
          </p:nvPr>
        </p:nvSpPr>
        <p:spPr>
          <a:xfrm>
            <a:off x="775335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2" name="任意多边形: 形状 28"/>
          <p:cNvSpPr/>
          <p:nvPr>
            <p:custDataLst>
              <p:tags r:id="rId29"/>
            </p:custDataLst>
          </p:nvPr>
        </p:nvSpPr>
        <p:spPr>
          <a:xfrm>
            <a:off x="805878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0" name="任意多边形: 形状 29"/>
          <p:cNvSpPr/>
          <p:nvPr>
            <p:custDataLst>
              <p:tags r:id="rId30"/>
            </p:custDataLst>
          </p:nvPr>
        </p:nvSpPr>
        <p:spPr>
          <a:xfrm>
            <a:off x="836104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1" name="任意多边形: 形状 30"/>
          <p:cNvSpPr/>
          <p:nvPr>
            <p:custDataLst>
              <p:tags r:id="rId31"/>
            </p:custDataLst>
          </p:nvPr>
        </p:nvSpPr>
        <p:spPr>
          <a:xfrm>
            <a:off x="866394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2" name="任意多边形: 形状 31"/>
          <p:cNvSpPr/>
          <p:nvPr>
            <p:custDataLst>
              <p:tags r:id="rId32"/>
            </p:custDataLst>
          </p:nvPr>
        </p:nvSpPr>
        <p:spPr>
          <a:xfrm>
            <a:off x="896683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4" name="任意多边形: 形状 32"/>
          <p:cNvSpPr/>
          <p:nvPr>
            <p:custDataLst>
              <p:tags r:id="rId33"/>
            </p:custDataLst>
          </p:nvPr>
        </p:nvSpPr>
        <p:spPr>
          <a:xfrm>
            <a:off x="926909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5" name="任意多边形: 形状 33"/>
          <p:cNvSpPr/>
          <p:nvPr>
            <p:custDataLst>
              <p:tags r:id="rId34"/>
            </p:custDataLst>
          </p:nvPr>
        </p:nvSpPr>
        <p:spPr>
          <a:xfrm>
            <a:off x="957199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6" name="任意多边形: 形状 34"/>
          <p:cNvSpPr/>
          <p:nvPr>
            <p:custDataLst>
              <p:tags r:id="rId35"/>
            </p:custDataLst>
          </p:nvPr>
        </p:nvSpPr>
        <p:spPr>
          <a:xfrm>
            <a:off x="987425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7" name="任意多边形: 形状 35"/>
          <p:cNvSpPr/>
          <p:nvPr>
            <p:custDataLst>
              <p:tags r:id="rId36"/>
            </p:custDataLst>
          </p:nvPr>
        </p:nvSpPr>
        <p:spPr>
          <a:xfrm>
            <a:off x="1017714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8" name="任意多边形: 形状 36"/>
          <p:cNvSpPr/>
          <p:nvPr>
            <p:custDataLst>
              <p:tags r:id="rId37"/>
            </p:custDataLst>
          </p:nvPr>
        </p:nvSpPr>
        <p:spPr>
          <a:xfrm>
            <a:off x="1048004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9" name="任意多边形: 形状 37"/>
          <p:cNvSpPr/>
          <p:nvPr>
            <p:custDataLst>
              <p:tags r:id="rId38"/>
            </p:custDataLst>
          </p:nvPr>
        </p:nvSpPr>
        <p:spPr>
          <a:xfrm>
            <a:off x="1078230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50" name="任意多边形: 形状 38"/>
          <p:cNvSpPr/>
          <p:nvPr>
            <p:custDataLst>
              <p:tags r:id="rId39"/>
            </p:custDataLst>
          </p:nvPr>
        </p:nvSpPr>
        <p:spPr>
          <a:xfrm>
            <a:off x="1108519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51" name="任意多边形: 形状 39"/>
          <p:cNvSpPr/>
          <p:nvPr>
            <p:custDataLst>
              <p:tags r:id="rId40"/>
            </p:custDataLst>
          </p:nvPr>
        </p:nvSpPr>
        <p:spPr>
          <a:xfrm>
            <a:off x="1138809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52" name="任意多边形: 形状 40"/>
          <p:cNvSpPr/>
          <p:nvPr>
            <p:custDataLst>
              <p:tags r:id="rId41"/>
            </p:custDataLst>
          </p:nvPr>
        </p:nvSpPr>
        <p:spPr>
          <a:xfrm>
            <a:off x="1168781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53" name="任意多边形: 形状 41"/>
          <p:cNvSpPr/>
          <p:nvPr>
            <p:custDataLst>
              <p:tags r:id="rId42"/>
            </p:custDataLst>
          </p:nvPr>
        </p:nvSpPr>
        <p:spPr>
          <a:xfrm>
            <a:off x="1199070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pic>
        <p:nvPicPr>
          <p:cNvPr id="81" name="图片 80" descr="资源 2@4x-8"/>
          <p:cNvPicPr>
            <a:picLocks noChangeAspect="1"/>
          </p:cNvPicPr>
          <p:nvPr>
            <p:custDataLst>
              <p:tags r:id="rId43"/>
            </p:custDataLst>
          </p:nvPr>
        </p:nvPicPr>
        <p:blipFill>
          <a:blip r:embed="rId44"/>
          <a:stretch>
            <a:fillRect/>
          </a:stretch>
        </p:blipFill>
        <p:spPr>
          <a:xfrm>
            <a:off x="4080510" y="0"/>
            <a:ext cx="1064260" cy="1348105"/>
          </a:xfrm>
          <a:prstGeom prst="rect">
            <a:avLst/>
          </a:prstGeom>
        </p:spPr>
      </p:pic>
      <p:pic>
        <p:nvPicPr>
          <p:cNvPr id="82" name="图片 81" descr="资源 3@4x-8"/>
          <p:cNvPicPr>
            <a:picLocks noChangeAspect="1"/>
          </p:cNvPicPr>
          <p:nvPr>
            <p:custDataLst>
              <p:tags r:id="rId45"/>
            </p:custDataLst>
          </p:nvPr>
        </p:nvPicPr>
        <p:blipFill>
          <a:blip r:embed="rId46"/>
          <a:stretch>
            <a:fillRect/>
          </a:stretch>
        </p:blipFill>
        <p:spPr>
          <a:xfrm>
            <a:off x="7215505" y="0"/>
            <a:ext cx="4989830" cy="2374900"/>
          </a:xfrm>
          <a:prstGeom prst="rect">
            <a:avLst/>
          </a:prstGeom>
        </p:spPr>
      </p:pic>
      <p:pic>
        <p:nvPicPr>
          <p:cNvPr id="83" name="图片 82" descr="资源 4@4x-8"/>
          <p:cNvPicPr>
            <a:picLocks noChangeAspect="1"/>
          </p:cNvPicPr>
          <p:nvPr>
            <p:custDataLst>
              <p:tags r:id="rId47"/>
            </p:custDataLst>
          </p:nvPr>
        </p:nvPicPr>
        <p:blipFill>
          <a:blip r:embed="rId48"/>
          <a:stretch>
            <a:fillRect/>
          </a:stretch>
        </p:blipFill>
        <p:spPr>
          <a:xfrm>
            <a:off x="1905" y="-9525"/>
            <a:ext cx="3096260" cy="2460625"/>
          </a:xfrm>
          <a:prstGeom prst="rect">
            <a:avLst/>
          </a:prstGeom>
        </p:spPr>
      </p:pic>
      <p:pic>
        <p:nvPicPr>
          <p:cNvPr id="84" name="图片 83" descr="资源 5@4x-8"/>
          <p:cNvPicPr>
            <a:picLocks noChangeAspect="1"/>
          </p:cNvPicPr>
          <p:nvPr>
            <p:custDataLst>
              <p:tags r:id="rId49"/>
            </p:custDataLst>
          </p:nvPr>
        </p:nvPicPr>
        <p:blipFill>
          <a:blip r:embed="rId50"/>
          <a:stretch>
            <a:fillRect/>
          </a:stretch>
        </p:blipFill>
        <p:spPr>
          <a:xfrm>
            <a:off x="5688965" y="142240"/>
            <a:ext cx="1162685" cy="2600960"/>
          </a:xfrm>
          <a:prstGeom prst="rect">
            <a:avLst/>
          </a:prstGeom>
        </p:spPr>
      </p:pic>
      <p:pic>
        <p:nvPicPr>
          <p:cNvPr id="85" name="图片 84" descr="资源 6@4x-8"/>
          <p:cNvPicPr>
            <a:picLocks noChangeAspect="1"/>
          </p:cNvPicPr>
          <p:nvPr>
            <p:custDataLst>
              <p:tags r:id="rId51"/>
            </p:custDataLst>
          </p:nvPr>
        </p:nvPicPr>
        <p:blipFill>
          <a:blip r:embed="rId52"/>
          <a:stretch>
            <a:fillRect/>
          </a:stretch>
        </p:blipFill>
        <p:spPr>
          <a:xfrm>
            <a:off x="7169150" y="55880"/>
            <a:ext cx="1387475" cy="2757170"/>
          </a:xfrm>
          <a:prstGeom prst="rect">
            <a:avLst/>
          </a:prstGeom>
        </p:spPr>
      </p:pic>
      <p:pic>
        <p:nvPicPr>
          <p:cNvPr id="86" name="图片 85" descr="资源 7@4x-8"/>
          <p:cNvPicPr>
            <a:picLocks noChangeAspect="1"/>
          </p:cNvPicPr>
          <p:nvPr>
            <p:custDataLst>
              <p:tags r:id="rId53"/>
            </p:custDataLst>
          </p:nvPr>
        </p:nvPicPr>
        <p:blipFill>
          <a:blip r:embed="rId54"/>
          <a:srcRect l="48995" b="-6400"/>
          <a:stretch>
            <a:fillRect/>
          </a:stretch>
        </p:blipFill>
        <p:spPr>
          <a:xfrm>
            <a:off x="-5715" y="2753360"/>
            <a:ext cx="886460" cy="675640"/>
          </a:xfrm>
          <a:prstGeom prst="rect">
            <a:avLst/>
          </a:prstGeom>
        </p:spPr>
      </p:pic>
      <p:sp>
        <p:nvSpPr>
          <p:cNvPr id="130" name="圆角矩形 129"/>
          <p:cNvSpPr/>
          <p:nvPr>
            <p:custDataLst>
              <p:tags r:id="rId55"/>
            </p:custDataLst>
          </p:nvPr>
        </p:nvSpPr>
        <p:spPr>
          <a:xfrm>
            <a:off x="316230" y="344170"/>
            <a:ext cx="11481435" cy="6159500"/>
          </a:xfrm>
          <a:prstGeom prst="roundRect">
            <a:avLst>
              <a:gd name="adj" fmla="val 5462"/>
            </a:avLst>
          </a:prstGeom>
          <a:solidFill>
            <a:schemeClr val="bg1"/>
          </a:solidFill>
          <a:ln>
            <a:noFill/>
          </a:ln>
          <a:effectLst>
            <a:outerShdw blurRad="254000" algn="ctr" rotWithShape="0">
              <a:schemeClr val="accent2">
                <a:lumMod val="75000"/>
                <a:alpha val="10000"/>
              </a:schemeClr>
            </a:outerShdw>
          </a:effectLst>
        </p:spPr>
        <p:style>
          <a:lnRef idx="2">
            <a:schemeClr val="accent1">
              <a:lumMod val="75000"/>
            </a:schemeClr>
          </a:lnRef>
          <a:fillRef idx="1">
            <a:schemeClr val="accent1"/>
          </a:fillRef>
          <a:effectRef idx="0">
            <a:srgbClr val="FFFFFF"/>
          </a:effectRef>
          <a:fontRef idx="minor">
            <a:schemeClr val="lt1"/>
          </a:fontRef>
        </p:style>
        <p:txBody>
          <a:bodyPr rtlCol="0" anchor="ctr">
            <a:normAutofit/>
          </a:bodyPr>
          <a:lstStyle/>
          <a:p>
            <a:pPr algn="ctr"/>
            <a:endParaRPr lang="zh-CN" altLang="en-US">
              <a:cs typeface="微软雅黑" panose="020B0503020204020204" charset="-122"/>
            </a:endParaRPr>
          </a:p>
        </p:txBody>
      </p:sp>
      <p:sp>
        <p:nvSpPr>
          <p:cNvPr id="76" name="任意多边形: 形状 23"/>
          <p:cNvSpPr/>
          <p:nvPr>
            <p:custDataLst>
              <p:tags r:id="rId56"/>
            </p:custDataLst>
          </p:nvPr>
        </p:nvSpPr>
        <p:spPr>
          <a:xfrm>
            <a:off x="669290" y="6603365"/>
            <a:ext cx="929005" cy="53340"/>
          </a:xfrm>
          <a:custGeom>
            <a:avLst/>
            <a:gdLst>
              <a:gd name="connsiteX0" fmla="*/ 1243940 w 1280540"/>
              <a:gd name="connsiteY0" fmla="*/ 73274 h 73837"/>
              <a:gd name="connsiteX1" fmla="*/ 36602 w 1280540"/>
              <a:gd name="connsiteY1" fmla="*/ 73274 h 73837"/>
              <a:gd name="connsiteX2" fmla="*/ 0 w 1280540"/>
              <a:gd name="connsiteY2" fmla="*/ 36355 h 73837"/>
              <a:gd name="connsiteX3" fmla="*/ 0 w 1280540"/>
              <a:gd name="connsiteY3" fmla="*/ 36355 h 73837"/>
              <a:gd name="connsiteX4" fmla="*/ 36602 w 1280540"/>
              <a:gd name="connsiteY4" fmla="*/ -563 h 73837"/>
              <a:gd name="connsiteX5" fmla="*/ 1243940 w 1280540"/>
              <a:gd name="connsiteY5" fmla="*/ -563 h 73837"/>
              <a:gd name="connsiteX6" fmla="*/ 1280541 w 1280540"/>
              <a:gd name="connsiteY6" fmla="*/ 36355 h 73837"/>
              <a:gd name="connsiteX7" fmla="*/ 1280541 w 1280540"/>
              <a:gd name="connsiteY7" fmla="*/ 36355 h 73837"/>
              <a:gd name="connsiteX8" fmla="*/ 1243940 w 1280540"/>
              <a:gd name="connsiteY8" fmla="*/ 73274 h 738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80540" h="73837">
                <a:moveTo>
                  <a:pt x="1243940" y="73274"/>
                </a:moveTo>
                <a:lnTo>
                  <a:pt x="36602" y="73274"/>
                </a:lnTo>
                <a:cubicBezTo>
                  <a:pt x="16335" y="73084"/>
                  <a:pt x="0" y="56591"/>
                  <a:pt x="0" y="36355"/>
                </a:cubicBezTo>
                <a:lnTo>
                  <a:pt x="0" y="36355"/>
                </a:lnTo>
                <a:cubicBezTo>
                  <a:pt x="0" y="16120"/>
                  <a:pt x="16335" y="-373"/>
                  <a:pt x="36602" y="-563"/>
                </a:cubicBezTo>
                <a:lnTo>
                  <a:pt x="1243940" y="-563"/>
                </a:lnTo>
                <a:cubicBezTo>
                  <a:pt x="1264219" y="-436"/>
                  <a:pt x="1280579" y="16057"/>
                  <a:pt x="1280541" y="36355"/>
                </a:cubicBezTo>
                <a:lnTo>
                  <a:pt x="1280541" y="36355"/>
                </a:lnTo>
                <a:cubicBezTo>
                  <a:pt x="1280579" y="56655"/>
                  <a:pt x="1264219" y="73147"/>
                  <a:pt x="1243940" y="73274"/>
                </a:cubicBezTo>
                <a:close/>
              </a:path>
            </a:pathLst>
          </a:custGeom>
          <a:gradFill>
            <a:gsLst>
              <a:gs pos="0">
                <a:schemeClr val="accent2"/>
              </a:gs>
              <a:gs pos="50000">
                <a:schemeClr val="accent3"/>
              </a:gs>
              <a:gs pos="100000">
                <a:schemeClr val="accent3">
                  <a:lumMod val="60000"/>
                  <a:lumOff val="40000"/>
                </a:schemeClr>
              </a:gs>
            </a:gsLst>
            <a:lin ang="5400000" scaled="1"/>
          </a:gradFill>
          <a:ln w="6343" cap="flat">
            <a:noFill/>
            <a:prstDash val="solid"/>
            <a:miter/>
          </a:ln>
        </p:spPr>
        <p:txBody>
          <a:bodyPr rtlCol="0" anchor="ctr">
            <a:normAutofit fontScale="25000" lnSpcReduction="20000"/>
          </a:bodyPr>
          <a:lstStyle/>
          <a:p>
            <a:endParaRPr lang="zh-CN" altLang="en-US">
              <a:cs typeface="微软雅黑" panose="020B0503020204020204" charset="-122"/>
            </a:endParaRPr>
          </a:p>
        </p:txBody>
      </p:sp>
      <p:sp>
        <p:nvSpPr>
          <p:cNvPr id="78" name="任意多边形: 形状 25"/>
          <p:cNvSpPr/>
          <p:nvPr>
            <p:custDataLst>
              <p:tags r:id="rId57"/>
            </p:custDataLst>
          </p:nvPr>
        </p:nvSpPr>
        <p:spPr>
          <a:xfrm>
            <a:off x="1270" y="5463540"/>
            <a:ext cx="3063875" cy="1396365"/>
          </a:xfrm>
          <a:custGeom>
            <a:avLst/>
            <a:gdLst>
              <a:gd name="connsiteX0" fmla="*/ 3551031 w 4225079"/>
              <a:gd name="connsiteY0" fmla="*/ 1921041 h 1925663"/>
              <a:gd name="connsiteX1" fmla="*/ 4225080 w 4225079"/>
              <a:gd name="connsiteY1" fmla="*/ 1921041 h 1925663"/>
              <a:gd name="connsiteX2" fmla="*/ 4130564 w 4225079"/>
              <a:gd name="connsiteY2" fmla="*/ 1813203 h 1925663"/>
              <a:gd name="connsiteX3" fmla="*/ 3274586 w 4225079"/>
              <a:gd name="connsiteY3" fmla="*/ 1345187 h 1925663"/>
              <a:gd name="connsiteX4" fmla="*/ 2779802 w 4225079"/>
              <a:gd name="connsiteY4" fmla="*/ 1528195 h 1925663"/>
              <a:gd name="connsiteX5" fmla="*/ 2424064 w 4225079"/>
              <a:gd name="connsiteY5" fmla="*/ 1260757 h 1925663"/>
              <a:gd name="connsiteX6" fmla="*/ 2424064 w 4225079"/>
              <a:gd name="connsiteY6" fmla="*/ 1260757 h 1925663"/>
              <a:gd name="connsiteX7" fmla="*/ 1306739 w 4225079"/>
              <a:gd name="connsiteY7" fmla="*/ 1168968 h 1925663"/>
              <a:gd name="connsiteX8" fmla="*/ 1127856 w 4225079"/>
              <a:gd name="connsiteY8" fmla="*/ 883516 h 1925663"/>
              <a:gd name="connsiteX9" fmla="*/ 0 w 4225079"/>
              <a:gd name="connsiteY9" fmla="*/ -563 h 1925663"/>
              <a:gd name="connsiteX10" fmla="*/ 0 w 4225079"/>
              <a:gd name="connsiteY10" fmla="*/ 1921041 h 1925663"/>
              <a:gd name="connsiteX11" fmla="*/ 1505097 w 4225079"/>
              <a:gd name="connsiteY11" fmla="*/ 1921041 h 1925663"/>
              <a:gd name="connsiteX12" fmla="*/ 3551031 w 4225079"/>
              <a:gd name="connsiteY12" fmla="*/ 1921041 h 19256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225079" h="1925663">
                <a:moveTo>
                  <a:pt x="3551031" y="1921041"/>
                </a:moveTo>
                <a:cubicBezTo>
                  <a:pt x="3840671" y="1921041"/>
                  <a:pt x="3967919" y="1926813"/>
                  <a:pt x="4225080" y="1921041"/>
                </a:cubicBezTo>
                <a:cubicBezTo>
                  <a:pt x="4121683" y="1782438"/>
                  <a:pt x="4130564" y="1813203"/>
                  <a:pt x="4130564" y="1813203"/>
                </a:cubicBezTo>
                <a:cubicBezTo>
                  <a:pt x="3896620" y="1584143"/>
                  <a:pt x="3601588" y="1319687"/>
                  <a:pt x="3274586" y="1345187"/>
                </a:cubicBezTo>
                <a:cubicBezTo>
                  <a:pt x="3099382" y="1358889"/>
                  <a:pt x="2954943" y="1555598"/>
                  <a:pt x="2779802" y="1528195"/>
                </a:cubicBezTo>
                <a:cubicBezTo>
                  <a:pt x="2639930" y="1506373"/>
                  <a:pt x="2539641" y="1337893"/>
                  <a:pt x="2424064" y="1260757"/>
                </a:cubicBezTo>
                <a:lnTo>
                  <a:pt x="2424064" y="1260757"/>
                </a:lnTo>
                <a:cubicBezTo>
                  <a:pt x="2045173" y="1007592"/>
                  <a:pt x="1627778" y="1415028"/>
                  <a:pt x="1306739" y="1168968"/>
                </a:cubicBezTo>
                <a:cubicBezTo>
                  <a:pt x="1233283" y="1112702"/>
                  <a:pt x="1171561" y="1022690"/>
                  <a:pt x="1127856" y="883516"/>
                </a:cubicBezTo>
                <a:cubicBezTo>
                  <a:pt x="888773" y="123577"/>
                  <a:pt x="0" y="-563"/>
                  <a:pt x="0" y="-563"/>
                </a:cubicBezTo>
                <a:lnTo>
                  <a:pt x="0" y="1921041"/>
                </a:lnTo>
                <a:lnTo>
                  <a:pt x="1505097" y="1921041"/>
                </a:lnTo>
                <a:cubicBezTo>
                  <a:pt x="2180542" y="1930175"/>
                  <a:pt x="2875587" y="1921041"/>
                  <a:pt x="3551031" y="1921041"/>
                </a:cubicBezTo>
                <a:close/>
              </a:path>
            </a:pathLst>
          </a:custGeom>
          <a:solidFill>
            <a:schemeClr val="accent1"/>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79" name="任意多边形: 形状 26"/>
          <p:cNvSpPr/>
          <p:nvPr>
            <p:custDataLst>
              <p:tags r:id="rId58"/>
            </p:custDataLst>
          </p:nvPr>
        </p:nvSpPr>
        <p:spPr>
          <a:xfrm>
            <a:off x="0" y="6440170"/>
            <a:ext cx="2010410" cy="419735"/>
          </a:xfrm>
          <a:custGeom>
            <a:avLst/>
            <a:gdLst>
              <a:gd name="connsiteX0" fmla="*/ 2772317 w 2772316"/>
              <a:gd name="connsiteY0" fmla="*/ 575036 h 578898"/>
              <a:gd name="connsiteX1" fmla="*/ 2041367 w 2772316"/>
              <a:gd name="connsiteY1" fmla="*/ 232049 h 578898"/>
              <a:gd name="connsiteX2" fmla="*/ 1546583 w 2772316"/>
              <a:gd name="connsiteY2" fmla="*/ 415056 h 578898"/>
              <a:gd name="connsiteX3" fmla="*/ 1190845 w 2772316"/>
              <a:gd name="connsiteY3" fmla="*/ 147619 h 578898"/>
              <a:gd name="connsiteX4" fmla="*/ 1190845 w 2772316"/>
              <a:gd name="connsiteY4" fmla="*/ 147619 h 578898"/>
              <a:gd name="connsiteX5" fmla="*/ 73393 w 2772316"/>
              <a:gd name="connsiteY5" fmla="*/ 55703 h 578898"/>
              <a:gd name="connsiteX6" fmla="*/ 0 w 2772316"/>
              <a:gd name="connsiteY6" fmla="*/ -563 h 578898"/>
              <a:gd name="connsiteX7" fmla="*/ 1840 w 2772316"/>
              <a:gd name="connsiteY7" fmla="*/ 64964 h 578898"/>
              <a:gd name="connsiteX8" fmla="*/ 1840 w 2772316"/>
              <a:gd name="connsiteY8" fmla="*/ 574275 h 578898"/>
              <a:gd name="connsiteX9" fmla="*/ 266423 w 2772316"/>
              <a:gd name="connsiteY9" fmla="*/ 578335 h 578898"/>
              <a:gd name="connsiteX10" fmla="*/ 2208770 w 2772316"/>
              <a:gd name="connsiteY10" fmla="*/ 578335 h 5788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772316" h="578898">
                <a:moveTo>
                  <a:pt x="2772317" y="575036"/>
                </a:moveTo>
                <a:cubicBezTo>
                  <a:pt x="2538436" y="345977"/>
                  <a:pt x="2406112" y="224691"/>
                  <a:pt x="2041367" y="232049"/>
                </a:cubicBezTo>
                <a:cubicBezTo>
                  <a:pt x="1865656" y="235601"/>
                  <a:pt x="1721724" y="442459"/>
                  <a:pt x="1546583" y="415056"/>
                </a:cubicBezTo>
                <a:cubicBezTo>
                  <a:pt x="1407028" y="393235"/>
                  <a:pt x="1306422" y="224754"/>
                  <a:pt x="1190845" y="147619"/>
                </a:cubicBezTo>
                <a:lnTo>
                  <a:pt x="1190845" y="147619"/>
                </a:lnTo>
                <a:cubicBezTo>
                  <a:pt x="811955" y="-105673"/>
                  <a:pt x="394559" y="301509"/>
                  <a:pt x="73393" y="55703"/>
                </a:cubicBezTo>
                <a:cubicBezTo>
                  <a:pt x="0" y="-563"/>
                  <a:pt x="43960" y="41430"/>
                  <a:pt x="0" y="-563"/>
                </a:cubicBezTo>
                <a:lnTo>
                  <a:pt x="1840" y="64964"/>
                </a:lnTo>
                <a:lnTo>
                  <a:pt x="1840" y="574275"/>
                </a:lnTo>
                <a:lnTo>
                  <a:pt x="266423" y="578335"/>
                </a:lnTo>
                <a:cubicBezTo>
                  <a:pt x="945166" y="574275"/>
                  <a:pt x="1533896" y="578335"/>
                  <a:pt x="2208770" y="578335"/>
                </a:cubicBezTo>
              </a:path>
            </a:pathLst>
          </a:custGeom>
          <a:solidFill>
            <a:schemeClr val="accent4"/>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80" name="任意多边形: 形状 27"/>
          <p:cNvSpPr/>
          <p:nvPr>
            <p:custDataLst>
              <p:tags r:id="rId59"/>
            </p:custDataLst>
          </p:nvPr>
        </p:nvSpPr>
        <p:spPr>
          <a:xfrm>
            <a:off x="635" y="5380990"/>
            <a:ext cx="684530" cy="1477010"/>
          </a:xfrm>
          <a:custGeom>
            <a:avLst/>
            <a:gdLst>
              <a:gd name="connsiteX0" fmla="*/ 786179 w 944482"/>
              <a:gd name="connsiteY0" fmla="*/ 1442050 h 2037117"/>
              <a:gd name="connsiteX1" fmla="*/ 788145 w 944482"/>
              <a:gd name="connsiteY1" fmla="*/ 1195546 h 2037117"/>
              <a:gd name="connsiteX2" fmla="*/ 887736 w 944482"/>
              <a:gd name="connsiteY2" fmla="*/ 1067346 h 2037117"/>
              <a:gd name="connsiteX3" fmla="*/ 929222 w 944482"/>
              <a:gd name="connsiteY3" fmla="*/ 761785 h 2037117"/>
              <a:gd name="connsiteX4" fmla="*/ 794298 w 944482"/>
              <a:gd name="connsiteY4" fmla="*/ 456097 h 2037117"/>
              <a:gd name="connsiteX5" fmla="*/ 842381 w 944482"/>
              <a:gd name="connsiteY5" fmla="*/ 265097 h 2037117"/>
              <a:gd name="connsiteX6" fmla="*/ 579511 w 944482"/>
              <a:gd name="connsiteY6" fmla="*/ 514 h 2037117"/>
              <a:gd name="connsiteX7" fmla="*/ 311249 w 944482"/>
              <a:gd name="connsiteY7" fmla="*/ 290534 h 2037117"/>
              <a:gd name="connsiteX8" fmla="*/ 16789 w 944482"/>
              <a:gd name="connsiteY8" fmla="*/ 692325 h 2037117"/>
              <a:gd name="connsiteX9" fmla="*/ 867 w 944482"/>
              <a:gd name="connsiteY9" fmla="*/ 714907 h 2037117"/>
              <a:gd name="connsiteX10" fmla="*/ 867 w 944482"/>
              <a:gd name="connsiteY10" fmla="*/ 739266 h 2037117"/>
              <a:gd name="connsiteX11" fmla="*/ 169 w 944482"/>
              <a:gd name="connsiteY11" fmla="*/ 919482 h 2037117"/>
              <a:gd name="connsiteX12" fmla="*/ 803 w 944482"/>
              <a:gd name="connsiteY12" fmla="*/ 1033980 h 2037117"/>
              <a:gd name="connsiteX13" fmla="*/ 92085 w 944482"/>
              <a:gd name="connsiteY13" fmla="*/ 1407796 h 2037117"/>
              <a:gd name="connsiteX14" fmla="*/ 2516 w 944482"/>
              <a:gd name="connsiteY14" fmla="*/ 1587377 h 2037117"/>
              <a:gd name="connsiteX15" fmla="*/ 867 w 944482"/>
              <a:gd name="connsiteY15" fmla="*/ 1749514 h 2037117"/>
              <a:gd name="connsiteX16" fmla="*/ 1501 w 944482"/>
              <a:gd name="connsiteY16" fmla="*/ 1902453 h 2037117"/>
              <a:gd name="connsiteX17" fmla="*/ 867 w 944482"/>
              <a:gd name="connsiteY17" fmla="*/ 2034903 h 2037117"/>
              <a:gd name="connsiteX18" fmla="*/ 136425 w 944482"/>
              <a:gd name="connsiteY18" fmla="*/ 2034903 h 2037117"/>
              <a:gd name="connsiteX19" fmla="*/ 400564 w 944482"/>
              <a:gd name="connsiteY19" fmla="*/ 2034903 h 2037117"/>
              <a:gd name="connsiteX20" fmla="*/ 656266 w 944482"/>
              <a:gd name="connsiteY20" fmla="*/ 2034903 h 2037117"/>
              <a:gd name="connsiteX21" fmla="*/ 789921 w 944482"/>
              <a:gd name="connsiteY21" fmla="*/ 2034903 h 2037117"/>
              <a:gd name="connsiteX22" fmla="*/ 833817 w 944482"/>
              <a:gd name="connsiteY22" fmla="*/ 2034903 h 2037117"/>
              <a:gd name="connsiteX23" fmla="*/ 856019 w 944482"/>
              <a:gd name="connsiteY23" fmla="*/ 2034903 h 2037117"/>
              <a:gd name="connsiteX24" fmla="*/ 867057 w 944482"/>
              <a:gd name="connsiteY24" fmla="*/ 1657535 h 2037117"/>
              <a:gd name="connsiteX25" fmla="*/ 786179 w 944482"/>
              <a:gd name="connsiteY25" fmla="*/ 1442050 h 20371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944482" h="2037117">
                <a:moveTo>
                  <a:pt x="786179" y="1442050"/>
                </a:moveTo>
                <a:cubicBezTo>
                  <a:pt x="750592" y="1359205"/>
                  <a:pt x="738032" y="1273252"/>
                  <a:pt x="788145" y="1195546"/>
                </a:cubicBezTo>
                <a:cubicBezTo>
                  <a:pt x="817642" y="1149810"/>
                  <a:pt x="857922" y="1112701"/>
                  <a:pt x="887736" y="1067346"/>
                </a:cubicBezTo>
                <a:cubicBezTo>
                  <a:pt x="945144" y="980632"/>
                  <a:pt x="959036" y="864040"/>
                  <a:pt x="929222" y="761785"/>
                </a:cubicBezTo>
                <a:cubicBezTo>
                  <a:pt x="898266" y="655406"/>
                  <a:pt x="794235" y="571483"/>
                  <a:pt x="794298" y="456097"/>
                </a:cubicBezTo>
                <a:cubicBezTo>
                  <a:pt x="794298" y="389618"/>
                  <a:pt x="833183" y="330688"/>
                  <a:pt x="842381" y="265097"/>
                </a:cubicBezTo>
                <a:cubicBezTo>
                  <a:pt x="862617" y="120658"/>
                  <a:pt x="716782" y="-14012"/>
                  <a:pt x="579511" y="514"/>
                </a:cubicBezTo>
                <a:cubicBezTo>
                  <a:pt x="442240" y="15041"/>
                  <a:pt x="335481" y="146920"/>
                  <a:pt x="311249" y="290534"/>
                </a:cubicBezTo>
                <a:cubicBezTo>
                  <a:pt x="272744" y="518896"/>
                  <a:pt x="137313" y="527270"/>
                  <a:pt x="16789" y="692325"/>
                </a:cubicBezTo>
                <a:cubicBezTo>
                  <a:pt x="10944" y="699461"/>
                  <a:pt x="5623" y="707003"/>
                  <a:pt x="867" y="714907"/>
                </a:cubicBezTo>
                <a:cubicBezTo>
                  <a:pt x="867" y="719538"/>
                  <a:pt x="867" y="733937"/>
                  <a:pt x="867" y="739266"/>
                </a:cubicBezTo>
                <a:cubicBezTo>
                  <a:pt x="-148" y="799401"/>
                  <a:pt x="1755" y="854144"/>
                  <a:pt x="169" y="919482"/>
                </a:cubicBezTo>
                <a:cubicBezTo>
                  <a:pt x="-719" y="957542"/>
                  <a:pt x="2262" y="995983"/>
                  <a:pt x="803" y="1033980"/>
                </a:cubicBezTo>
                <a:cubicBezTo>
                  <a:pt x="46793" y="1155836"/>
                  <a:pt x="109148" y="1275409"/>
                  <a:pt x="92085" y="1407796"/>
                </a:cubicBezTo>
                <a:cubicBezTo>
                  <a:pt x="81935" y="1486771"/>
                  <a:pt x="49457" y="1535488"/>
                  <a:pt x="2516" y="1587377"/>
                </a:cubicBezTo>
                <a:cubicBezTo>
                  <a:pt x="1184" y="1639647"/>
                  <a:pt x="867" y="1697308"/>
                  <a:pt x="867" y="1749514"/>
                </a:cubicBezTo>
                <a:cubicBezTo>
                  <a:pt x="867" y="1805907"/>
                  <a:pt x="296" y="1849740"/>
                  <a:pt x="1501" y="1902453"/>
                </a:cubicBezTo>
                <a:cubicBezTo>
                  <a:pt x="2770" y="1959544"/>
                  <a:pt x="232" y="1973626"/>
                  <a:pt x="867" y="2034903"/>
                </a:cubicBezTo>
                <a:cubicBezTo>
                  <a:pt x="60304" y="2034903"/>
                  <a:pt x="82823" y="2036553"/>
                  <a:pt x="136425" y="2034903"/>
                </a:cubicBezTo>
                <a:cubicBezTo>
                  <a:pt x="224662" y="2032176"/>
                  <a:pt x="312391" y="2039725"/>
                  <a:pt x="400564" y="2034903"/>
                </a:cubicBezTo>
                <a:cubicBezTo>
                  <a:pt x="488737" y="2030082"/>
                  <a:pt x="568347" y="2034523"/>
                  <a:pt x="656266" y="2034903"/>
                </a:cubicBezTo>
                <a:cubicBezTo>
                  <a:pt x="699401" y="2034903"/>
                  <a:pt x="746786" y="2035665"/>
                  <a:pt x="789921" y="2034903"/>
                </a:cubicBezTo>
                <a:cubicBezTo>
                  <a:pt x="807556" y="2034903"/>
                  <a:pt x="816310" y="2035919"/>
                  <a:pt x="833817" y="2034903"/>
                </a:cubicBezTo>
                <a:cubicBezTo>
                  <a:pt x="856019" y="2034903"/>
                  <a:pt x="855448" y="2035919"/>
                  <a:pt x="856019" y="2034903"/>
                </a:cubicBezTo>
                <a:cubicBezTo>
                  <a:pt x="920088" y="1895349"/>
                  <a:pt x="904293" y="1787511"/>
                  <a:pt x="867057" y="1657535"/>
                </a:cubicBezTo>
                <a:cubicBezTo>
                  <a:pt x="846695" y="1586109"/>
                  <a:pt x="817388" y="1514809"/>
                  <a:pt x="786179" y="1442050"/>
                </a:cubicBezTo>
                <a:close/>
              </a:path>
            </a:pathLst>
          </a:custGeom>
          <a:solidFill>
            <a:schemeClr val="accent3"/>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0" name="任意多边形: 形状 28"/>
          <p:cNvSpPr/>
          <p:nvPr>
            <p:custDataLst>
              <p:tags r:id="rId60"/>
            </p:custDataLst>
          </p:nvPr>
        </p:nvSpPr>
        <p:spPr>
          <a:xfrm>
            <a:off x="1270" y="5496560"/>
            <a:ext cx="603885" cy="1364615"/>
          </a:xfrm>
          <a:custGeom>
            <a:avLst/>
            <a:gdLst>
              <a:gd name="connsiteX0" fmla="*/ 419806 w 833285"/>
              <a:gd name="connsiteY0" fmla="*/ 1024518 h 1881819"/>
              <a:gd name="connsiteX1" fmla="*/ 431034 w 833285"/>
              <a:gd name="connsiteY1" fmla="*/ 893591 h 1881819"/>
              <a:gd name="connsiteX2" fmla="*/ 529610 w 833285"/>
              <a:gd name="connsiteY2" fmla="*/ 891370 h 1881819"/>
              <a:gd name="connsiteX3" fmla="*/ 649310 w 833285"/>
              <a:gd name="connsiteY3" fmla="*/ 853881 h 1881819"/>
              <a:gd name="connsiteX4" fmla="*/ 754864 w 833285"/>
              <a:gd name="connsiteY4" fmla="*/ 784865 h 1881819"/>
              <a:gd name="connsiteX5" fmla="*/ 833015 w 833285"/>
              <a:gd name="connsiteY5" fmla="*/ 684259 h 1881819"/>
              <a:gd name="connsiteX6" fmla="*/ 833015 w 833285"/>
              <a:gd name="connsiteY6" fmla="*/ 682736 h 1881819"/>
              <a:gd name="connsiteX7" fmla="*/ 831556 w 833285"/>
              <a:gd name="connsiteY7" fmla="*/ 683117 h 1881819"/>
              <a:gd name="connsiteX8" fmla="*/ 748584 w 833285"/>
              <a:gd name="connsiteY8" fmla="*/ 776301 h 1881819"/>
              <a:gd name="connsiteX9" fmla="*/ 643284 w 833285"/>
              <a:gd name="connsiteY9" fmla="*/ 837896 h 1881819"/>
              <a:gd name="connsiteX10" fmla="*/ 526312 w 833285"/>
              <a:gd name="connsiteY10" fmla="*/ 869993 h 1881819"/>
              <a:gd name="connsiteX11" fmla="*/ 432556 w 833285"/>
              <a:gd name="connsiteY11" fmla="*/ 884646 h 1881819"/>
              <a:gd name="connsiteX12" fmla="*/ 489139 w 833285"/>
              <a:gd name="connsiteY12" fmla="*/ 506453 h 1881819"/>
              <a:gd name="connsiteX13" fmla="*/ 515782 w 833285"/>
              <a:gd name="connsiteY13" fmla="*/ 378634 h 1881819"/>
              <a:gd name="connsiteX14" fmla="*/ 548069 w 833285"/>
              <a:gd name="connsiteY14" fmla="*/ 252400 h 1881819"/>
              <a:gd name="connsiteX15" fmla="*/ 564562 w 833285"/>
              <a:gd name="connsiteY15" fmla="*/ 189094 h 1881819"/>
              <a:gd name="connsiteX16" fmla="*/ 565514 w 833285"/>
              <a:gd name="connsiteY16" fmla="*/ 185922 h 1881819"/>
              <a:gd name="connsiteX17" fmla="*/ 623746 w 833285"/>
              <a:gd name="connsiteY17" fmla="*/ 173235 h 1881819"/>
              <a:gd name="connsiteX18" fmla="*/ 676206 w 833285"/>
              <a:gd name="connsiteY18" fmla="*/ 134033 h 1881819"/>
              <a:gd name="connsiteX19" fmla="*/ 721434 w 833285"/>
              <a:gd name="connsiteY19" fmla="*/ 11542 h 1881819"/>
              <a:gd name="connsiteX20" fmla="*/ 720546 w 833285"/>
              <a:gd name="connsiteY20" fmla="*/ 10400 h 1881819"/>
              <a:gd name="connsiteX21" fmla="*/ 719341 w 833285"/>
              <a:gd name="connsiteY21" fmla="*/ 11339 h 1881819"/>
              <a:gd name="connsiteX22" fmla="*/ 719341 w 833285"/>
              <a:gd name="connsiteY22" fmla="*/ 11352 h 1881819"/>
              <a:gd name="connsiteX23" fmla="*/ 719341 w 833285"/>
              <a:gd name="connsiteY23" fmla="*/ 11352 h 1881819"/>
              <a:gd name="connsiteX24" fmla="*/ 702531 w 833285"/>
              <a:gd name="connsiteY24" fmla="*/ 72883 h 1881819"/>
              <a:gd name="connsiteX25" fmla="*/ 664978 w 833285"/>
              <a:gd name="connsiteY25" fmla="*/ 120775 h 1881819"/>
              <a:gd name="connsiteX26" fmla="*/ 614231 w 833285"/>
              <a:gd name="connsiteY26" fmla="*/ 153380 h 1881819"/>
              <a:gd name="connsiteX27" fmla="*/ 567163 w 833285"/>
              <a:gd name="connsiteY27" fmla="*/ 180086 h 1881819"/>
              <a:gd name="connsiteX28" fmla="*/ 584290 w 833285"/>
              <a:gd name="connsiteY28" fmla="*/ 127372 h 1881819"/>
              <a:gd name="connsiteX29" fmla="*/ 625522 w 833285"/>
              <a:gd name="connsiteY29" fmla="*/ 3866 h 1881819"/>
              <a:gd name="connsiteX30" fmla="*/ 625522 w 833285"/>
              <a:gd name="connsiteY30" fmla="*/ 3866 h 1881819"/>
              <a:gd name="connsiteX31" fmla="*/ 623619 w 833285"/>
              <a:gd name="connsiteY31" fmla="*/ -384 h 1881819"/>
              <a:gd name="connsiteX32" fmla="*/ 619750 w 833285"/>
              <a:gd name="connsiteY32" fmla="*/ 1392 h 1881819"/>
              <a:gd name="connsiteX33" fmla="*/ 572555 w 833285"/>
              <a:gd name="connsiteY33" fmla="*/ 122805 h 1881819"/>
              <a:gd name="connsiteX34" fmla="*/ 549592 w 833285"/>
              <a:gd name="connsiteY34" fmla="*/ 183828 h 1881819"/>
              <a:gd name="connsiteX35" fmla="*/ 537286 w 833285"/>
              <a:gd name="connsiteY35" fmla="*/ 222523 h 1881819"/>
              <a:gd name="connsiteX36" fmla="*/ 492311 w 833285"/>
              <a:gd name="connsiteY36" fmla="*/ 176977 h 1881819"/>
              <a:gd name="connsiteX37" fmla="*/ 450889 w 833285"/>
              <a:gd name="connsiteY37" fmla="*/ 130481 h 1881819"/>
              <a:gd name="connsiteX38" fmla="*/ 423231 w 833285"/>
              <a:gd name="connsiteY38" fmla="*/ 8624 h 1881819"/>
              <a:gd name="connsiteX39" fmla="*/ 423231 w 833285"/>
              <a:gd name="connsiteY39" fmla="*/ 8624 h 1881819"/>
              <a:gd name="connsiteX40" fmla="*/ 422343 w 833285"/>
              <a:gd name="connsiteY40" fmla="*/ 7355 h 1881819"/>
              <a:gd name="connsiteX41" fmla="*/ 421202 w 833285"/>
              <a:gd name="connsiteY41" fmla="*/ 8180 h 1881819"/>
              <a:gd name="connsiteX42" fmla="*/ 415366 w 833285"/>
              <a:gd name="connsiteY42" fmla="*/ 74405 h 1881819"/>
              <a:gd name="connsiteX43" fmla="*/ 437123 w 833285"/>
              <a:gd name="connsiteY43" fmla="*/ 139488 h 1881819"/>
              <a:gd name="connsiteX44" fmla="*/ 478863 w 833285"/>
              <a:gd name="connsiteY44" fmla="*/ 192899 h 1881819"/>
              <a:gd name="connsiteX45" fmla="*/ 536524 w 833285"/>
              <a:gd name="connsiteY45" fmla="*/ 224172 h 1881819"/>
              <a:gd name="connsiteX46" fmla="*/ 536524 w 833285"/>
              <a:gd name="connsiteY46" fmla="*/ 224172 h 1881819"/>
              <a:gd name="connsiteX47" fmla="*/ 529800 w 833285"/>
              <a:gd name="connsiteY47" fmla="*/ 245677 h 1881819"/>
              <a:gd name="connsiteX48" fmla="*/ 491296 w 833285"/>
              <a:gd name="connsiteY48" fmla="*/ 370832 h 1881819"/>
              <a:gd name="connsiteX49" fmla="*/ 458374 w 833285"/>
              <a:gd name="connsiteY49" fmla="*/ 497699 h 1881819"/>
              <a:gd name="connsiteX50" fmla="*/ 392783 w 833285"/>
              <a:gd name="connsiteY50" fmla="*/ 842907 h 1881819"/>
              <a:gd name="connsiteX51" fmla="*/ 300423 w 833285"/>
              <a:gd name="connsiteY51" fmla="*/ 792160 h 1881819"/>
              <a:gd name="connsiteX52" fmla="*/ 210220 w 833285"/>
              <a:gd name="connsiteY52" fmla="*/ 728282 h 1881819"/>
              <a:gd name="connsiteX53" fmla="*/ 137081 w 833285"/>
              <a:gd name="connsiteY53" fmla="*/ 643344 h 1881819"/>
              <a:gd name="connsiteX54" fmla="*/ 90584 w 833285"/>
              <a:gd name="connsiteY54" fmla="*/ 538868 h 1881819"/>
              <a:gd name="connsiteX55" fmla="*/ 89442 w 833285"/>
              <a:gd name="connsiteY55" fmla="*/ 538107 h 1881819"/>
              <a:gd name="connsiteX56" fmla="*/ 88788 w 833285"/>
              <a:gd name="connsiteY56" fmla="*/ 539179 h 1881819"/>
              <a:gd name="connsiteX57" fmla="*/ 88808 w 833285"/>
              <a:gd name="connsiteY57" fmla="*/ 539249 h 1881819"/>
              <a:gd name="connsiteX58" fmla="*/ 129405 w 833285"/>
              <a:gd name="connsiteY58" fmla="*/ 648418 h 1881819"/>
              <a:gd name="connsiteX59" fmla="*/ 200705 w 833285"/>
              <a:gd name="connsiteY59" fmla="*/ 740461 h 1881819"/>
              <a:gd name="connsiteX60" fmla="*/ 291796 w 833285"/>
              <a:gd name="connsiteY60" fmla="*/ 809667 h 1881819"/>
              <a:gd name="connsiteX61" fmla="*/ 392212 w 833285"/>
              <a:gd name="connsiteY61" fmla="*/ 846713 h 1881819"/>
              <a:gd name="connsiteX62" fmla="*/ 370328 w 833285"/>
              <a:gd name="connsiteY62" fmla="*/ 1017984 h 1881819"/>
              <a:gd name="connsiteX63" fmla="*/ 340450 w 833285"/>
              <a:gd name="connsiteY63" fmla="*/ 1547024 h 1881819"/>
              <a:gd name="connsiteX64" fmla="*/ 345779 w 833285"/>
              <a:gd name="connsiteY64" fmla="*/ 1679790 h 1881819"/>
              <a:gd name="connsiteX65" fmla="*/ 356055 w 833285"/>
              <a:gd name="connsiteY65" fmla="*/ 1812304 h 1881819"/>
              <a:gd name="connsiteX66" fmla="*/ 361003 w 833285"/>
              <a:gd name="connsiteY66" fmla="*/ 1860387 h 1881819"/>
              <a:gd name="connsiteX67" fmla="*/ 265852 w 833285"/>
              <a:gd name="connsiteY67" fmla="*/ 1835901 h 1881819"/>
              <a:gd name="connsiteX68" fmla="*/ 157443 w 833285"/>
              <a:gd name="connsiteY68" fmla="*/ 1789404 h 1881819"/>
              <a:gd name="connsiteX69" fmla="*/ 61721 w 833285"/>
              <a:gd name="connsiteY69" fmla="*/ 1716582 h 1881819"/>
              <a:gd name="connsiteX70" fmla="*/ 19728 w 833285"/>
              <a:gd name="connsiteY70" fmla="*/ 1672179 h 1881819"/>
              <a:gd name="connsiteX71" fmla="*/ 127 w 833285"/>
              <a:gd name="connsiteY71" fmla="*/ 1646805 h 1881819"/>
              <a:gd name="connsiteX72" fmla="*/ 0 w 833285"/>
              <a:gd name="connsiteY72" fmla="*/ 1653910 h 1881819"/>
              <a:gd name="connsiteX73" fmla="*/ 15098 w 833285"/>
              <a:gd name="connsiteY73" fmla="*/ 1676238 h 1881819"/>
              <a:gd name="connsiteX74" fmla="*/ 54744 w 833285"/>
              <a:gd name="connsiteY74" fmla="*/ 1724575 h 1881819"/>
              <a:gd name="connsiteX75" fmla="*/ 149514 w 833285"/>
              <a:gd name="connsiteY75" fmla="*/ 1804756 h 1881819"/>
              <a:gd name="connsiteX76" fmla="*/ 260650 w 833285"/>
              <a:gd name="connsiteY76" fmla="*/ 1857152 h 1881819"/>
              <a:gd name="connsiteX77" fmla="*/ 362145 w 833285"/>
              <a:gd name="connsiteY77" fmla="*/ 1867745 h 1881819"/>
              <a:gd name="connsiteX78" fmla="*/ 363667 w 833285"/>
              <a:gd name="connsiteY78" fmla="*/ 1880052 h 1881819"/>
              <a:gd name="connsiteX79" fmla="*/ 400078 w 833285"/>
              <a:gd name="connsiteY79" fmla="*/ 1881257 h 1881819"/>
              <a:gd name="connsiteX80" fmla="*/ 400078 w 833285"/>
              <a:gd name="connsiteY80" fmla="*/ 1824547 h 1881819"/>
              <a:gd name="connsiteX81" fmla="*/ 522696 w 833285"/>
              <a:gd name="connsiteY81" fmla="*/ 1825752 h 1881819"/>
              <a:gd name="connsiteX82" fmla="*/ 642396 w 833285"/>
              <a:gd name="connsiteY82" fmla="*/ 1788263 h 1881819"/>
              <a:gd name="connsiteX83" fmla="*/ 747759 w 833285"/>
              <a:gd name="connsiteY83" fmla="*/ 1718993 h 1881819"/>
              <a:gd name="connsiteX84" fmla="*/ 825910 w 833285"/>
              <a:gd name="connsiteY84" fmla="*/ 1618387 h 1881819"/>
              <a:gd name="connsiteX85" fmla="*/ 825529 w 833285"/>
              <a:gd name="connsiteY85" fmla="*/ 1616864 h 1881819"/>
              <a:gd name="connsiteX86" fmla="*/ 824134 w 833285"/>
              <a:gd name="connsiteY86" fmla="*/ 1616864 h 1881819"/>
              <a:gd name="connsiteX87" fmla="*/ 741162 w 833285"/>
              <a:gd name="connsiteY87" fmla="*/ 1710112 h 1881819"/>
              <a:gd name="connsiteX88" fmla="*/ 635799 w 833285"/>
              <a:gd name="connsiteY88" fmla="*/ 1771706 h 1881819"/>
              <a:gd name="connsiteX89" fmla="*/ 518890 w 833285"/>
              <a:gd name="connsiteY89" fmla="*/ 1803804 h 1881819"/>
              <a:gd name="connsiteX90" fmla="*/ 399634 w 833285"/>
              <a:gd name="connsiteY90" fmla="*/ 1821819 h 1881819"/>
              <a:gd name="connsiteX91" fmla="*/ 402425 w 833285"/>
              <a:gd name="connsiteY91" fmla="*/ 1548609 h 1881819"/>
              <a:gd name="connsiteX92" fmla="*/ 419806 w 833285"/>
              <a:gd name="connsiteY92" fmla="*/ 1024518 h 18818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Lst>
            <a:rect l="l" t="t" r="r" b="b"/>
            <a:pathLst>
              <a:path w="833285" h="1881819">
                <a:moveTo>
                  <a:pt x="419806" y="1024518"/>
                </a:moveTo>
                <a:cubicBezTo>
                  <a:pt x="422724" y="980793"/>
                  <a:pt x="426467" y="937151"/>
                  <a:pt x="431034" y="893591"/>
                </a:cubicBezTo>
                <a:cubicBezTo>
                  <a:pt x="463863" y="896788"/>
                  <a:pt x="496958" y="896039"/>
                  <a:pt x="529610" y="891370"/>
                </a:cubicBezTo>
                <a:cubicBezTo>
                  <a:pt x="571130" y="884805"/>
                  <a:pt x="611461" y="872169"/>
                  <a:pt x="649310" y="853881"/>
                </a:cubicBezTo>
                <a:cubicBezTo>
                  <a:pt x="687833" y="836437"/>
                  <a:pt x="723432" y="813157"/>
                  <a:pt x="754864" y="784865"/>
                </a:cubicBezTo>
                <a:cubicBezTo>
                  <a:pt x="787025" y="756954"/>
                  <a:pt x="811320" y="720923"/>
                  <a:pt x="833015" y="684259"/>
                </a:cubicBezTo>
                <a:cubicBezTo>
                  <a:pt x="833376" y="683815"/>
                  <a:pt x="833376" y="683180"/>
                  <a:pt x="833015" y="682736"/>
                </a:cubicBezTo>
                <a:cubicBezTo>
                  <a:pt x="832501" y="682476"/>
                  <a:pt x="831879" y="682641"/>
                  <a:pt x="831556" y="683117"/>
                </a:cubicBezTo>
                <a:cubicBezTo>
                  <a:pt x="807641" y="717942"/>
                  <a:pt x="781633" y="751435"/>
                  <a:pt x="748584" y="776301"/>
                </a:cubicBezTo>
                <a:cubicBezTo>
                  <a:pt x="716861" y="802125"/>
                  <a:pt x="681344" y="822906"/>
                  <a:pt x="643284" y="837896"/>
                </a:cubicBezTo>
                <a:cubicBezTo>
                  <a:pt x="605246" y="851807"/>
                  <a:pt x="566121" y="862540"/>
                  <a:pt x="526312" y="869993"/>
                </a:cubicBezTo>
                <a:cubicBezTo>
                  <a:pt x="495546" y="876336"/>
                  <a:pt x="464210" y="880967"/>
                  <a:pt x="432556" y="884646"/>
                </a:cubicBezTo>
                <a:cubicBezTo>
                  <a:pt x="446004" y="757778"/>
                  <a:pt x="465669" y="631609"/>
                  <a:pt x="489139" y="506453"/>
                </a:cubicBezTo>
                <a:lnTo>
                  <a:pt x="515782" y="378634"/>
                </a:lnTo>
                <a:cubicBezTo>
                  <a:pt x="524599" y="335943"/>
                  <a:pt x="537476" y="294584"/>
                  <a:pt x="548069" y="252400"/>
                </a:cubicBezTo>
                <a:lnTo>
                  <a:pt x="564562" y="189094"/>
                </a:lnTo>
                <a:cubicBezTo>
                  <a:pt x="564562" y="188015"/>
                  <a:pt x="565260" y="187000"/>
                  <a:pt x="565514" y="185922"/>
                </a:cubicBezTo>
                <a:cubicBezTo>
                  <a:pt x="585587" y="185719"/>
                  <a:pt x="605406" y="181399"/>
                  <a:pt x="623746" y="173235"/>
                </a:cubicBezTo>
                <a:cubicBezTo>
                  <a:pt x="643633" y="163726"/>
                  <a:pt x="661458" y="150411"/>
                  <a:pt x="676206" y="134033"/>
                </a:cubicBezTo>
                <a:cubicBezTo>
                  <a:pt x="708170" y="101593"/>
                  <a:pt x="724644" y="56973"/>
                  <a:pt x="721434" y="11542"/>
                </a:cubicBezTo>
                <a:cubicBezTo>
                  <a:pt x="721447" y="10997"/>
                  <a:pt x="721079" y="10521"/>
                  <a:pt x="720546" y="10400"/>
                </a:cubicBezTo>
                <a:cubicBezTo>
                  <a:pt x="719956" y="10324"/>
                  <a:pt x="719417" y="10749"/>
                  <a:pt x="719341" y="11339"/>
                </a:cubicBezTo>
                <a:cubicBezTo>
                  <a:pt x="719341" y="11339"/>
                  <a:pt x="719341" y="11345"/>
                  <a:pt x="719341" y="11352"/>
                </a:cubicBezTo>
                <a:lnTo>
                  <a:pt x="719341" y="11352"/>
                </a:lnTo>
                <a:cubicBezTo>
                  <a:pt x="717819" y="32767"/>
                  <a:pt x="712110" y="53668"/>
                  <a:pt x="702531" y="72883"/>
                </a:cubicBezTo>
                <a:cubicBezTo>
                  <a:pt x="693270" y="91152"/>
                  <a:pt x="680513" y="107422"/>
                  <a:pt x="664978" y="120775"/>
                </a:cubicBezTo>
                <a:cubicBezTo>
                  <a:pt x="649500" y="133969"/>
                  <a:pt x="631485" y="142787"/>
                  <a:pt x="614231" y="153380"/>
                </a:cubicBezTo>
                <a:cubicBezTo>
                  <a:pt x="599070" y="162451"/>
                  <a:pt x="583339" y="171078"/>
                  <a:pt x="567163" y="180086"/>
                </a:cubicBezTo>
                <a:cubicBezTo>
                  <a:pt x="572428" y="162388"/>
                  <a:pt x="578708" y="145007"/>
                  <a:pt x="584290" y="127372"/>
                </a:cubicBezTo>
                <a:lnTo>
                  <a:pt x="625522" y="3866"/>
                </a:lnTo>
                <a:lnTo>
                  <a:pt x="625522" y="3866"/>
                </a:lnTo>
                <a:cubicBezTo>
                  <a:pt x="626131" y="2166"/>
                  <a:pt x="625291" y="295"/>
                  <a:pt x="623619" y="-384"/>
                </a:cubicBezTo>
                <a:cubicBezTo>
                  <a:pt x="622061" y="-942"/>
                  <a:pt x="620342" y="-155"/>
                  <a:pt x="619750" y="1392"/>
                </a:cubicBezTo>
                <a:lnTo>
                  <a:pt x="572555" y="122805"/>
                </a:lnTo>
                <a:cubicBezTo>
                  <a:pt x="565006" y="143167"/>
                  <a:pt x="556189" y="163085"/>
                  <a:pt x="549592" y="183828"/>
                </a:cubicBezTo>
                <a:lnTo>
                  <a:pt x="537286" y="222523"/>
                </a:lnTo>
                <a:cubicBezTo>
                  <a:pt x="521744" y="206791"/>
                  <a:pt x="506584" y="192138"/>
                  <a:pt x="492311" y="176977"/>
                </a:cubicBezTo>
                <a:cubicBezTo>
                  <a:pt x="478038" y="161817"/>
                  <a:pt x="462814" y="147798"/>
                  <a:pt x="450889" y="130481"/>
                </a:cubicBezTo>
                <a:cubicBezTo>
                  <a:pt x="426299" y="94951"/>
                  <a:pt x="416390" y="51290"/>
                  <a:pt x="423231" y="8624"/>
                </a:cubicBezTo>
                <a:lnTo>
                  <a:pt x="423231" y="8624"/>
                </a:lnTo>
                <a:cubicBezTo>
                  <a:pt x="423311" y="8034"/>
                  <a:pt x="422925" y="7482"/>
                  <a:pt x="422343" y="7355"/>
                </a:cubicBezTo>
                <a:cubicBezTo>
                  <a:pt x="421811" y="7311"/>
                  <a:pt x="421325" y="7660"/>
                  <a:pt x="421202" y="8180"/>
                </a:cubicBezTo>
                <a:cubicBezTo>
                  <a:pt x="415050" y="29678"/>
                  <a:pt x="413070" y="52159"/>
                  <a:pt x="415366" y="74405"/>
                </a:cubicBezTo>
                <a:cubicBezTo>
                  <a:pt x="418551" y="97254"/>
                  <a:pt x="425928" y="119316"/>
                  <a:pt x="437123" y="139488"/>
                </a:cubicBezTo>
                <a:cubicBezTo>
                  <a:pt x="447639" y="159705"/>
                  <a:pt x="461788" y="177809"/>
                  <a:pt x="478863" y="192899"/>
                </a:cubicBezTo>
                <a:cubicBezTo>
                  <a:pt x="495554" y="207432"/>
                  <a:pt x="515241" y="218108"/>
                  <a:pt x="536524" y="224172"/>
                </a:cubicBezTo>
                <a:cubicBezTo>
                  <a:pt x="536524" y="224172"/>
                  <a:pt x="536524" y="224172"/>
                  <a:pt x="536524" y="224172"/>
                </a:cubicBezTo>
                <a:lnTo>
                  <a:pt x="529800" y="245677"/>
                </a:lnTo>
                <a:cubicBezTo>
                  <a:pt x="517114" y="287353"/>
                  <a:pt x="502207" y="328458"/>
                  <a:pt x="491296" y="370832"/>
                </a:cubicBezTo>
                <a:lnTo>
                  <a:pt x="458374" y="497699"/>
                </a:lnTo>
                <a:cubicBezTo>
                  <a:pt x="433000" y="611880"/>
                  <a:pt x="410291" y="726823"/>
                  <a:pt x="392783" y="842907"/>
                </a:cubicBezTo>
                <a:cubicBezTo>
                  <a:pt x="361138" y="827600"/>
                  <a:pt x="330310" y="810664"/>
                  <a:pt x="300423" y="792160"/>
                </a:cubicBezTo>
                <a:cubicBezTo>
                  <a:pt x="268741" y="773244"/>
                  <a:pt x="238582" y="751886"/>
                  <a:pt x="210220" y="728282"/>
                </a:cubicBezTo>
                <a:cubicBezTo>
                  <a:pt x="181928" y="703587"/>
                  <a:pt x="157301" y="674991"/>
                  <a:pt x="137081" y="643344"/>
                </a:cubicBezTo>
                <a:cubicBezTo>
                  <a:pt x="115513" y="611944"/>
                  <a:pt x="102002" y="575660"/>
                  <a:pt x="90584" y="538868"/>
                </a:cubicBezTo>
                <a:cubicBezTo>
                  <a:pt x="90435" y="538374"/>
                  <a:pt x="89956" y="538056"/>
                  <a:pt x="89442" y="538107"/>
                </a:cubicBezTo>
                <a:cubicBezTo>
                  <a:pt x="88965" y="538221"/>
                  <a:pt x="88673" y="538703"/>
                  <a:pt x="88788" y="539179"/>
                </a:cubicBezTo>
                <a:cubicBezTo>
                  <a:pt x="88794" y="539204"/>
                  <a:pt x="88800" y="539223"/>
                  <a:pt x="88808" y="539249"/>
                </a:cubicBezTo>
                <a:cubicBezTo>
                  <a:pt x="97879" y="576865"/>
                  <a:pt x="109360" y="614799"/>
                  <a:pt x="129405" y="648418"/>
                </a:cubicBezTo>
                <a:cubicBezTo>
                  <a:pt x="148699" y="682317"/>
                  <a:pt x="172705" y="713305"/>
                  <a:pt x="200705" y="740461"/>
                </a:cubicBezTo>
                <a:cubicBezTo>
                  <a:pt x="227754" y="767598"/>
                  <a:pt x="258405" y="790885"/>
                  <a:pt x="291796" y="809667"/>
                </a:cubicBezTo>
                <a:cubicBezTo>
                  <a:pt x="323234" y="826953"/>
                  <a:pt x="357081" y="839437"/>
                  <a:pt x="392212" y="846713"/>
                </a:cubicBezTo>
                <a:cubicBezTo>
                  <a:pt x="383712" y="903803"/>
                  <a:pt x="376227" y="960894"/>
                  <a:pt x="370328" y="1017984"/>
                </a:cubicBezTo>
                <a:cubicBezTo>
                  <a:pt x="351678" y="1193252"/>
                  <a:pt x="335629" y="1369789"/>
                  <a:pt x="340450" y="1547024"/>
                </a:cubicBezTo>
                <a:cubicBezTo>
                  <a:pt x="342290" y="1591427"/>
                  <a:pt x="343051" y="1635831"/>
                  <a:pt x="345779" y="1679790"/>
                </a:cubicBezTo>
                <a:cubicBezTo>
                  <a:pt x="348506" y="1723750"/>
                  <a:pt x="350917" y="1768218"/>
                  <a:pt x="356055" y="1812304"/>
                </a:cubicBezTo>
                <a:cubicBezTo>
                  <a:pt x="357514" y="1828353"/>
                  <a:pt x="359290" y="1844402"/>
                  <a:pt x="361003" y="1860387"/>
                </a:cubicBezTo>
                <a:cubicBezTo>
                  <a:pt x="328698" y="1854742"/>
                  <a:pt x="296884" y="1846495"/>
                  <a:pt x="265852" y="1835901"/>
                </a:cubicBezTo>
                <a:cubicBezTo>
                  <a:pt x="228870" y="1823214"/>
                  <a:pt x="191824" y="1809704"/>
                  <a:pt x="157443" y="1789404"/>
                </a:cubicBezTo>
                <a:cubicBezTo>
                  <a:pt x="122536" y="1769359"/>
                  <a:pt x="90363" y="1744874"/>
                  <a:pt x="61721" y="1716582"/>
                </a:cubicBezTo>
                <a:cubicBezTo>
                  <a:pt x="46864" y="1702627"/>
                  <a:pt x="32842" y="1687783"/>
                  <a:pt x="19728" y="1672179"/>
                </a:cubicBezTo>
                <a:cubicBezTo>
                  <a:pt x="12814" y="1664059"/>
                  <a:pt x="6407" y="1655432"/>
                  <a:pt x="127" y="1646805"/>
                </a:cubicBezTo>
                <a:cubicBezTo>
                  <a:pt x="299" y="1649152"/>
                  <a:pt x="257" y="1651563"/>
                  <a:pt x="0" y="1653910"/>
                </a:cubicBezTo>
                <a:cubicBezTo>
                  <a:pt x="4821" y="1661458"/>
                  <a:pt x="9769" y="1669007"/>
                  <a:pt x="15098" y="1676238"/>
                </a:cubicBezTo>
                <a:cubicBezTo>
                  <a:pt x="27363" y="1693112"/>
                  <a:pt x="40601" y="1709224"/>
                  <a:pt x="54744" y="1724575"/>
                </a:cubicBezTo>
                <a:cubicBezTo>
                  <a:pt x="82795" y="1755213"/>
                  <a:pt x="114643" y="1782173"/>
                  <a:pt x="149514" y="1804756"/>
                </a:cubicBezTo>
                <a:cubicBezTo>
                  <a:pt x="183459" y="1828162"/>
                  <a:pt x="220999" y="1845861"/>
                  <a:pt x="260650" y="1857152"/>
                </a:cubicBezTo>
                <a:cubicBezTo>
                  <a:pt x="293673" y="1866223"/>
                  <a:pt x="327961" y="1869775"/>
                  <a:pt x="362145" y="1867745"/>
                </a:cubicBezTo>
                <a:cubicBezTo>
                  <a:pt x="362589" y="1871868"/>
                  <a:pt x="363160" y="1875928"/>
                  <a:pt x="363667" y="1880052"/>
                </a:cubicBezTo>
                <a:cubicBezTo>
                  <a:pt x="375846" y="1880052"/>
                  <a:pt x="387962" y="1880686"/>
                  <a:pt x="400078" y="1881257"/>
                </a:cubicBezTo>
                <a:cubicBezTo>
                  <a:pt x="400078" y="1862226"/>
                  <a:pt x="400078" y="1843196"/>
                  <a:pt x="400078" y="1824547"/>
                </a:cubicBezTo>
                <a:cubicBezTo>
                  <a:pt x="440628" y="1831461"/>
                  <a:pt x="482018" y="1831842"/>
                  <a:pt x="522696" y="1825752"/>
                </a:cubicBezTo>
                <a:cubicBezTo>
                  <a:pt x="564214" y="1819155"/>
                  <a:pt x="604543" y="1806532"/>
                  <a:pt x="642396" y="1788263"/>
                </a:cubicBezTo>
                <a:cubicBezTo>
                  <a:pt x="680843" y="1770692"/>
                  <a:pt x="716379" y="1747348"/>
                  <a:pt x="747759" y="1718993"/>
                </a:cubicBezTo>
                <a:cubicBezTo>
                  <a:pt x="779920" y="1691082"/>
                  <a:pt x="804216" y="1654988"/>
                  <a:pt x="825910" y="1618387"/>
                </a:cubicBezTo>
                <a:cubicBezTo>
                  <a:pt x="826176" y="1617879"/>
                  <a:pt x="826012" y="1617181"/>
                  <a:pt x="825529" y="1616864"/>
                </a:cubicBezTo>
                <a:cubicBezTo>
                  <a:pt x="825136" y="1616483"/>
                  <a:pt x="824527" y="1616483"/>
                  <a:pt x="824134" y="1616864"/>
                </a:cubicBezTo>
                <a:cubicBezTo>
                  <a:pt x="800219" y="1651753"/>
                  <a:pt x="774211" y="1685183"/>
                  <a:pt x="741162" y="1710112"/>
                </a:cubicBezTo>
                <a:cubicBezTo>
                  <a:pt x="709414" y="1735930"/>
                  <a:pt x="673872" y="1756736"/>
                  <a:pt x="635799" y="1771706"/>
                </a:cubicBezTo>
                <a:cubicBezTo>
                  <a:pt x="597784" y="1785598"/>
                  <a:pt x="558681" y="1796382"/>
                  <a:pt x="518890" y="1803804"/>
                </a:cubicBezTo>
                <a:cubicBezTo>
                  <a:pt x="479501" y="1811987"/>
                  <a:pt x="439688" y="1818013"/>
                  <a:pt x="399634" y="1821819"/>
                </a:cubicBezTo>
                <a:cubicBezTo>
                  <a:pt x="399634" y="1730601"/>
                  <a:pt x="400586" y="1639573"/>
                  <a:pt x="402425" y="1548609"/>
                </a:cubicBezTo>
                <a:cubicBezTo>
                  <a:pt x="406929" y="1373849"/>
                  <a:pt x="406739" y="1198835"/>
                  <a:pt x="419806" y="1024518"/>
                </a:cubicBezTo>
                <a:close/>
              </a:path>
            </a:pathLst>
          </a:custGeom>
          <a:solidFill>
            <a:schemeClr val="accent3">
              <a:lumMod val="40000"/>
              <a:lumOff val="60000"/>
            </a:schemeClr>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1" name="任意多边形: 形状 29"/>
          <p:cNvSpPr/>
          <p:nvPr>
            <p:custDataLst>
              <p:tags r:id="rId61"/>
            </p:custDataLst>
          </p:nvPr>
        </p:nvSpPr>
        <p:spPr>
          <a:xfrm>
            <a:off x="376555" y="6110605"/>
            <a:ext cx="701040" cy="749935"/>
          </a:xfrm>
          <a:custGeom>
            <a:avLst/>
            <a:gdLst>
              <a:gd name="connsiteX0" fmla="*/ 949416 w 966413"/>
              <a:gd name="connsiteY0" fmla="*/ 100731 h 1033835"/>
              <a:gd name="connsiteX1" fmla="*/ 728666 w 966413"/>
              <a:gd name="connsiteY1" fmla="*/ 22834 h 1033835"/>
              <a:gd name="connsiteX2" fmla="*/ 636052 w 966413"/>
              <a:gd name="connsiteY2" fmla="*/ 209456 h 1033835"/>
              <a:gd name="connsiteX3" fmla="*/ 485016 w 966413"/>
              <a:gd name="connsiteY3" fmla="*/ 373623 h 1033835"/>
              <a:gd name="connsiteX4" fmla="*/ 206605 w 966413"/>
              <a:gd name="connsiteY4" fmla="*/ 475118 h 1033835"/>
              <a:gd name="connsiteX5" fmla="*/ 0 w 966413"/>
              <a:gd name="connsiteY5" fmla="*/ 1032068 h 1033835"/>
              <a:gd name="connsiteX6" fmla="*/ 472266 w 966413"/>
              <a:gd name="connsiteY6" fmla="*/ 1033273 h 1033835"/>
              <a:gd name="connsiteX7" fmla="*/ 498591 w 966413"/>
              <a:gd name="connsiteY7" fmla="*/ 863841 h 1033835"/>
              <a:gd name="connsiteX8" fmla="*/ 713378 w 966413"/>
              <a:gd name="connsiteY8" fmla="*/ 547179 h 1033835"/>
              <a:gd name="connsiteX9" fmla="*/ 908628 w 966413"/>
              <a:gd name="connsiteY9" fmla="*/ 361761 h 1033835"/>
              <a:gd name="connsiteX10" fmla="*/ 949416 w 966413"/>
              <a:gd name="connsiteY10" fmla="*/ 100731 h 10338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966413" h="1033835">
                <a:moveTo>
                  <a:pt x="949416" y="100731"/>
                </a:moveTo>
                <a:cubicBezTo>
                  <a:pt x="912878" y="15983"/>
                  <a:pt x="799775" y="-32037"/>
                  <a:pt x="728666" y="22834"/>
                </a:cubicBezTo>
                <a:cubicBezTo>
                  <a:pt x="673859" y="65144"/>
                  <a:pt x="663392" y="144310"/>
                  <a:pt x="636052" y="209456"/>
                </a:cubicBezTo>
                <a:cubicBezTo>
                  <a:pt x="606492" y="280179"/>
                  <a:pt x="553036" y="338285"/>
                  <a:pt x="485016" y="373623"/>
                </a:cubicBezTo>
                <a:cubicBezTo>
                  <a:pt x="396209" y="418725"/>
                  <a:pt x="289640" y="420121"/>
                  <a:pt x="206605" y="475118"/>
                </a:cubicBezTo>
                <a:cubicBezTo>
                  <a:pt x="15351" y="602366"/>
                  <a:pt x="74852" y="845699"/>
                  <a:pt x="0" y="1032068"/>
                </a:cubicBezTo>
                <a:cubicBezTo>
                  <a:pt x="155794" y="1034097"/>
                  <a:pt x="317170" y="1022743"/>
                  <a:pt x="472266" y="1033273"/>
                </a:cubicBezTo>
                <a:cubicBezTo>
                  <a:pt x="482859" y="969839"/>
                  <a:pt x="484191" y="938122"/>
                  <a:pt x="498591" y="863841"/>
                </a:cubicBezTo>
                <a:cubicBezTo>
                  <a:pt x="525614" y="724984"/>
                  <a:pt x="609410" y="630531"/>
                  <a:pt x="713378" y="547179"/>
                </a:cubicBezTo>
                <a:cubicBezTo>
                  <a:pt x="783473" y="491040"/>
                  <a:pt x="857183" y="436677"/>
                  <a:pt x="908628" y="361761"/>
                </a:cubicBezTo>
                <a:cubicBezTo>
                  <a:pt x="960073" y="286846"/>
                  <a:pt x="985700" y="185796"/>
                  <a:pt x="949416" y="100731"/>
                </a:cubicBezTo>
                <a:close/>
              </a:path>
            </a:pathLst>
          </a:custGeom>
          <a:solidFill>
            <a:schemeClr val="accent4"/>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2" name="任意多边形: 形状 30"/>
          <p:cNvSpPr/>
          <p:nvPr>
            <p:custDataLst>
              <p:tags r:id="rId62"/>
            </p:custDataLst>
          </p:nvPr>
        </p:nvSpPr>
        <p:spPr>
          <a:xfrm>
            <a:off x="548640" y="6229985"/>
            <a:ext cx="439420" cy="627380"/>
          </a:xfrm>
          <a:custGeom>
            <a:avLst/>
            <a:gdLst>
              <a:gd name="connsiteX0" fmla="*/ 604589 w 606623"/>
              <a:gd name="connsiteY0" fmla="*/ -502 h 865679"/>
              <a:gd name="connsiteX1" fmla="*/ 601563 w 606623"/>
              <a:gd name="connsiteY1" fmla="*/ 1426 h 865679"/>
              <a:gd name="connsiteX2" fmla="*/ 601544 w 606623"/>
              <a:gd name="connsiteY2" fmla="*/ 1528 h 865679"/>
              <a:gd name="connsiteX3" fmla="*/ 469284 w 606623"/>
              <a:gd name="connsiteY3" fmla="*/ 228621 h 865679"/>
              <a:gd name="connsiteX4" fmla="*/ 416444 w 606623"/>
              <a:gd name="connsiteY4" fmla="*/ 266682 h 865679"/>
              <a:gd name="connsiteX5" fmla="*/ 358339 w 606623"/>
              <a:gd name="connsiteY5" fmla="*/ 295988 h 865679"/>
              <a:gd name="connsiteX6" fmla="*/ 236863 w 606623"/>
              <a:gd name="connsiteY6" fmla="*/ 352761 h 865679"/>
              <a:gd name="connsiteX7" fmla="*/ 181865 w 606623"/>
              <a:gd name="connsiteY7" fmla="*/ 396277 h 865679"/>
              <a:gd name="connsiteX8" fmla="*/ 141331 w 606623"/>
              <a:gd name="connsiteY8" fmla="*/ 455207 h 865679"/>
              <a:gd name="connsiteX9" fmla="*/ 93565 w 606623"/>
              <a:gd name="connsiteY9" fmla="*/ 586388 h 865679"/>
              <a:gd name="connsiteX10" fmla="*/ 11672 w 606623"/>
              <a:gd name="connsiteY10" fmla="*/ 842154 h 865679"/>
              <a:gd name="connsiteX11" fmla="*/ 0 w 606623"/>
              <a:gd name="connsiteY11" fmla="*/ 864863 h 865679"/>
              <a:gd name="connsiteX12" fmla="*/ 47703 w 606623"/>
              <a:gd name="connsiteY12" fmla="*/ 864863 h 865679"/>
              <a:gd name="connsiteX13" fmla="*/ 49098 w 606623"/>
              <a:gd name="connsiteY13" fmla="*/ 861882 h 865679"/>
              <a:gd name="connsiteX14" fmla="*/ 75677 w 606623"/>
              <a:gd name="connsiteY14" fmla="*/ 796799 h 865679"/>
              <a:gd name="connsiteX15" fmla="*/ 95278 w 606623"/>
              <a:gd name="connsiteY15" fmla="*/ 729559 h 865679"/>
              <a:gd name="connsiteX16" fmla="*/ 126361 w 606623"/>
              <a:gd name="connsiteY16" fmla="*/ 595903 h 865679"/>
              <a:gd name="connsiteX17" fmla="*/ 168100 w 606623"/>
              <a:gd name="connsiteY17" fmla="*/ 469670 h 865679"/>
              <a:gd name="connsiteX18" fmla="*/ 202164 w 606623"/>
              <a:gd name="connsiteY18" fmla="*/ 416639 h 865679"/>
              <a:gd name="connsiteX19" fmla="*/ 250564 w 606623"/>
              <a:gd name="connsiteY19" fmla="*/ 376042 h 865679"/>
              <a:gd name="connsiteX20" fmla="*/ 367092 w 606623"/>
              <a:gd name="connsiteY20" fmla="*/ 316096 h 865679"/>
              <a:gd name="connsiteX21" fmla="*/ 426149 w 606623"/>
              <a:gd name="connsiteY21" fmla="*/ 283301 h 865679"/>
              <a:gd name="connsiteX22" fmla="*/ 479815 w 606623"/>
              <a:gd name="connsiteY22" fmla="*/ 241308 h 865679"/>
              <a:gd name="connsiteX23" fmla="*/ 525804 w 606623"/>
              <a:gd name="connsiteY23" fmla="*/ 190561 h 865679"/>
              <a:gd name="connsiteX24" fmla="*/ 562723 w 606623"/>
              <a:gd name="connsiteY24" fmla="*/ 132646 h 865679"/>
              <a:gd name="connsiteX25" fmla="*/ 589682 w 606623"/>
              <a:gd name="connsiteY25" fmla="*/ 69212 h 865679"/>
              <a:gd name="connsiteX26" fmla="*/ 606619 w 606623"/>
              <a:gd name="connsiteY26" fmla="*/ 2353 h 865679"/>
              <a:gd name="connsiteX27" fmla="*/ 604589 w 606623"/>
              <a:gd name="connsiteY27" fmla="*/ -502 h 865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606623" h="865679">
                <a:moveTo>
                  <a:pt x="604589" y="-502"/>
                </a:moveTo>
                <a:cubicBezTo>
                  <a:pt x="603219" y="-807"/>
                  <a:pt x="601868" y="62"/>
                  <a:pt x="601563" y="1426"/>
                </a:cubicBezTo>
                <a:cubicBezTo>
                  <a:pt x="601557" y="1464"/>
                  <a:pt x="601551" y="1496"/>
                  <a:pt x="601544" y="1528"/>
                </a:cubicBezTo>
                <a:cubicBezTo>
                  <a:pt x="582514" y="90335"/>
                  <a:pt x="535827" y="171784"/>
                  <a:pt x="469284" y="228621"/>
                </a:cubicBezTo>
                <a:cubicBezTo>
                  <a:pt x="452696" y="242678"/>
                  <a:pt x="435030" y="255403"/>
                  <a:pt x="416444" y="266682"/>
                </a:cubicBezTo>
                <a:cubicBezTo>
                  <a:pt x="397680" y="277605"/>
                  <a:pt x="378276" y="287393"/>
                  <a:pt x="358339" y="295988"/>
                </a:cubicBezTo>
                <a:cubicBezTo>
                  <a:pt x="318312" y="313686"/>
                  <a:pt x="276319" y="328974"/>
                  <a:pt x="236863" y="352761"/>
                </a:cubicBezTo>
                <a:cubicBezTo>
                  <a:pt x="216716" y="364814"/>
                  <a:pt x="198225" y="379467"/>
                  <a:pt x="181865" y="396277"/>
                </a:cubicBezTo>
                <a:cubicBezTo>
                  <a:pt x="165341" y="413658"/>
                  <a:pt x="151664" y="433576"/>
                  <a:pt x="141331" y="455207"/>
                </a:cubicBezTo>
                <a:cubicBezTo>
                  <a:pt x="121020" y="497201"/>
                  <a:pt x="105015" y="541160"/>
                  <a:pt x="93565" y="586388"/>
                </a:cubicBezTo>
                <a:cubicBezTo>
                  <a:pt x="69270" y="675196"/>
                  <a:pt x="52650" y="764575"/>
                  <a:pt x="11672" y="842154"/>
                </a:cubicBezTo>
                <a:cubicBezTo>
                  <a:pt x="6280" y="852938"/>
                  <a:pt x="5709" y="854333"/>
                  <a:pt x="0" y="864863"/>
                </a:cubicBezTo>
                <a:cubicBezTo>
                  <a:pt x="15922" y="865434"/>
                  <a:pt x="31717" y="864863"/>
                  <a:pt x="47703" y="864863"/>
                </a:cubicBezTo>
                <a:cubicBezTo>
                  <a:pt x="48229" y="863912"/>
                  <a:pt x="48699" y="862897"/>
                  <a:pt x="49098" y="861882"/>
                </a:cubicBezTo>
                <a:cubicBezTo>
                  <a:pt x="59102" y="840695"/>
                  <a:pt x="67970" y="818937"/>
                  <a:pt x="75677" y="796799"/>
                </a:cubicBezTo>
                <a:cubicBezTo>
                  <a:pt x="83099" y="774470"/>
                  <a:pt x="89759" y="752395"/>
                  <a:pt x="95278" y="729559"/>
                </a:cubicBezTo>
                <a:cubicBezTo>
                  <a:pt x="106823" y="684647"/>
                  <a:pt x="115704" y="639800"/>
                  <a:pt x="126361" y="595903"/>
                </a:cubicBezTo>
                <a:cubicBezTo>
                  <a:pt x="135990" y="552515"/>
                  <a:pt x="149977" y="510268"/>
                  <a:pt x="168100" y="469670"/>
                </a:cubicBezTo>
                <a:cubicBezTo>
                  <a:pt x="176543" y="450259"/>
                  <a:pt x="188050" y="432371"/>
                  <a:pt x="202164" y="416639"/>
                </a:cubicBezTo>
                <a:cubicBezTo>
                  <a:pt x="216450" y="401035"/>
                  <a:pt x="232720" y="387396"/>
                  <a:pt x="250564" y="376042"/>
                </a:cubicBezTo>
                <a:cubicBezTo>
                  <a:pt x="286278" y="352444"/>
                  <a:pt x="326685" y="335634"/>
                  <a:pt x="367092" y="316096"/>
                </a:cubicBezTo>
                <a:cubicBezTo>
                  <a:pt x="387423" y="306372"/>
                  <a:pt x="407145" y="295417"/>
                  <a:pt x="426149" y="283301"/>
                </a:cubicBezTo>
                <a:cubicBezTo>
                  <a:pt x="445110" y="270729"/>
                  <a:pt x="463055" y="256691"/>
                  <a:pt x="479815" y="241308"/>
                </a:cubicBezTo>
                <a:cubicBezTo>
                  <a:pt x="496472" y="225646"/>
                  <a:pt x="511849" y="208671"/>
                  <a:pt x="525804" y="190561"/>
                </a:cubicBezTo>
                <a:cubicBezTo>
                  <a:pt x="539595" y="172247"/>
                  <a:pt x="551939" y="152881"/>
                  <a:pt x="562723" y="132646"/>
                </a:cubicBezTo>
                <a:cubicBezTo>
                  <a:pt x="573297" y="112214"/>
                  <a:pt x="582311" y="91007"/>
                  <a:pt x="589682" y="69212"/>
                </a:cubicBezTo>
                <a:cubicBezTo>
                  <a:pt x="596882" y="47346"/>
                  <a:pt x="602540" y="25005"/>
                  <a:pt x="606619" y="2353"/>
                </a:cubicBezTo>
                <a:cubicBezTo>
                  <a:pt x="606695" y="1039"/>
                  <a:pt x="605851" y="-147"/>
                  <a:pt x="604589" y="-502"/>
                </a:cubicBezTo>
                <a:close/>
              </a:path>
            </a:pathLst>
          </a:custGeom>
          <a:solidFill>
            <a:schemeClr val="accent4">
              <a:lumMod val="40000"/>
              <a:lumOff val="60000"/>
            </a:schemeClr>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3" name="任意多边形: 形状 31"/>
          <p:cNvSpPr/>
          <p:nvPr>
            <p:custDataLst>
              <p:tags r:id="rId63"/>
            </p:custDataLst>
          </p:nvPr>
        </p:nvSpPr>
        <p:spPr>
          <a:xfrm>
            <a:off x="9910445" y="5909310"/>
            <a:ext cx="2293620" cy="948055"/>
          </a:xfrm>
          <a:custGeom>
            <a:avLst/>
            <a:gdLst>
              <a:gd name="connsiteX0" fmla="*/ 20264 w 3162780"/>
              <a:gd name="connsiteY0" fmla="*/ 1305421 h 1306617"/>
              <a:gd name="connsiteX1" fmla="*/ 91 w 3162780"/>
              <a:gd name="connsiteY1" fmla="*/ 1192191 h 1306617"/>
              <a:gd name="connsiteX2" fmla="*/ 902059 w 3162780"/>
              <a:gd name="connsiteY2" fmla="*/ 628517 h 1306617"/>
              <a:gd name="connsiteX3" fmla="*/ 902439 w 3162780"/>
              <a:gd name="connsiteY3" fmla="*/ 628517 h 1306617"/>
              <a:gd name="connsiteX4" fmla="*/ 1517748 w 3162780"/>
              <a:gd name="connsiteY4" fmla="*/ 674951 h 1306617"/>
              <a:gd name="connsiteX5" fmla="*/ 2010630 w 3162780"/>
              <a:gd name="connsiteY5" fmla="*/ 70426 h 1306617"/>
              <a:gd name="connsiteX6" fmla="*/ 2011328 w 3162780"/>
              <a:gd name="connsiteY6" fmla="*/ 70426 h 1306617"/>
              <a:gd name="connsiteX7" fmla="*/ 2862358 w 3162780"/>
              <a:gd name="connsiteY7" fmla="*/ 127516 h 1306617"/>
              <a:gd name="connsiteX8" fmla="*/ 3162781 w 3162780"/>
              <a:gd name="connsiteY8" fmla="*/ 406245 h 1306617"/>
              <a:gd name="connsiteX9" fmla="*/ 2589655 w 3162780"/>
              <a:gd name="connsiteY9" fmla="*/ 1306055 h 13066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162780" h="1306617">
                <a:moveTo>
                  <a:pt x="20264" y="1305421"/>
                </a:moveTo>
                <a:cubicBezTo>
                  <a:pt x="5610" y="1264759"/>
                  <a:pt x="-859" y="1263491"/>
                  <a:pt x="91" y="1192191"/>
                </a:cubicBezTo>
                <a:cubicBezTo>
                  <a:pt x="5737" y="760206"/>
                  <a:pt x="618572" y="644439"/>
                  <a:pt x="902059" y="628517"/>
                </a:cubicBezTo>
                <a:lnTo>
                  <a:pt x="902439" y="628517"/>
                </a:lnTo>
                <a:cubicBezTo>
                  <a:pt x="1095469" y="617734"/>
                  <a:pt x="1333790" y="763124"/>
                  <a:pt x="1517748" y="674951"/>
                </a:cubicBezTo>
                <a:cubicBezTo>
                  <a:pt x="1806563" y="536031"/>
                  <a:pt x="1743637" y="178834"/>
                  <a:pt x="2010630" y="70426"/>
                </a:cubicBezTo>
                <a:lnTo>
                  <a:pt x="2011328" y="70426"/>
                </a:lnTo>
                <a:cubicBezTo>
                  <a:pt x="2269631" y="-34113"/>
                  <a:pt x="2593905" y="-29736"/>
                  <a:pt x="2862358" y="127516"/>
                </a:cubicBezTo>
                <a:cubicBezTo>
                  <a:pt x="3028111" y="224506"/>
                  <a:pt x="3100933" y="308493"/>
                  <a:pt x="3162781" y="406245"/>
                </a:cubicBezTo>
                <a:cubicBezTo>
                  <a:pt x="2932833" y="764456"/>
                  <a:pt x="2819603" y="947844"/>
                  <a:pt x="2589655" y="1306055"/>
                </a:cubicBezTo>
              </a:path>
            </a:pathLst>
          </a:custGeom>
          <a:solidFill>
            <a:schemeClr val="accent1"/>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4" name="任意多边形: 形状 32"/>
          <p:cNvSpPr/>
          <p:nvPr>
            <p:custDataLst>
              <p:tags r:id="rId64"/>
            </p:custDataLst>
          </p:nvPr>
        </p:nvSpPr>
        <p:spPr>
          <a:xfrm>
            <a:off x="10559415" y="6268720"/>
            <a:ext cx="1410970" cy="591185"/>
          </a:xfrm>
          <a:custGeom>
            <a:avLst/>
            <a:gdLst>
              <a:gd name="connsiteX0" fmla="*/ 460340 w 1945648"/>
              <a:gd name="connsiteY0" fmla="*/ 809996 h 814500"/>
              <a:gd name="connsiteX1" fmla="*/ 955125 w 1945648"/>
              <a:gd name="connsiteY1" fmla="*/ 809996 h 814500"/>
              <a:gd name="connsiteX2" fmla="*/ 1441536 w 1945648"/>
              <a:gd name="connsiteY2" fmla="*/ 809996 h 814500"/>
              <a:gd name="connsiteX3" fmla="*/ 1917798 w 1945648"/>
              <a:gd name="connsiteY3" fmla="*/ 809996 h 814500"/>
              <a:gd name="connsiteX4" fmla="*/ 1917798 w 1945648"/>
              <a:gd name="connsiteY4" fmla="*/ 809996 h 814500"/>
              <a:gd name="connsiteX5" fmla="*/ 1584453 w 1945648"/>
              <a:gd name="connsiteY5" fmla="*/ 16058 h 814500"/>
              <a:gd name="connsiteX6" fmla="*/ 1129695 w 1945648"/>
              <a:gd name="connsiteY6" fmla="*/ 214923 h 814500"/>
              <a:gd name="connsiteX7" fmla="*/ 935397 w 1945648"/>
              <a:gd name="connsiteY7" fmla="*/ 612907 h 814500"/>
              <a:gd name="connsiteX8" fmla="*/ 665486 w 1945648"/>
              <a:gd name="connsiteY8" fmla="*/ 724551 h 814500"/>
              <a:gd name="connsiteX9" fmla="*/ 2411 w 1945648"/>
              <a:gd name="connsiteY9" fmla="*/ 807015 h 814500"/>
              <a:gd name="connsiteX10" fmla="*/ 0 w 1945648"/>
              <a:gd name="connsiteY10" fmla="*/ 810187 h 814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945648" h="814500">
                <a:moveTo>
                  <a:pt x="460340" y="809996"/>
                </a:moveTo>
                <a:lnTo>
                  <a:pt x="955125" y="809996"/>
                </a:lnTo>
                <a:cubicBezTo>
                  <a:pt x="1114471" y="809996"/>
                  <a:pt x="1285616" y="810377"/>
                  <a:pt x="1441536" y="809996"/>
                </a:cubicBezTo>
                <a:cubicBezTo>
                  <a:pt x="1600121" y="809996"/>
                  <a:pt x="1759213" y="812216"/>
                  <a:pt x="1917798" y="809996"/>
                </a:cubicBezTo>
                <a:cubicBezTo>
                  <a:pt x="1922873" y="796866"/>
                  <a:pt x="1913421" y="823508"/>
                  <a:pt x="1917798" y="809996"/>
                </a:cubicBezTo>
                <a:cubicBezTo>
                  <a:pt x="2002419" y="547697"/>
                  <a:pt x="1895025" y="123832"/>
                  <a:pt x="1584453" y="16058"/>
                </a:cubicBezTo>
                <a:cubicBezTo>
                  <a:pt x="1413181" y="-43444"/>
                  <a:pt x="1222880" y="64711"/>
                  <a:pt x="1129695" y="214923"/>
                </a:cubicBezTo>
                <a:cubicBezTo>
                  <a:pt x="1024712" y="384418"/>
                  <a:pt x="1050720" y="504182"/>
                  <a:pt x="935397" y="612907"/>
                </a:cubicBezTo>
                <a:cubicBezTo>
                  <a:pt x="845575" y="697465"/>
                  <a:pt x="735200" y="714402"/>
                  <a:pt x="665486" y="724551"/>
                </a:cubicBezTo>
                <a:cubicBezTo>
                  <a:pt x="459642" y="755443"/>
                  <a:pt x="150783" y="610370"/>
                  <a:pt x="2411" y="807015"/>
                </a:cubicBezTo>
                <a:cubicBezTo>
                  <a:pt x="0" y="810187"/>
                  <a:pt x="6851" y="796866"/>
                  <a:pt x="0" y="810187"/>
                </a:cubicBezTo>
                <a:close/>
              </a:path>
            </a:pathLst>
          </a:custGeom>
          <a:solidFill>
            <a:schemeClr val="accent5"/>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5" name="任意多边形: 形状 33"/>
          <p:cNvSpPr/>
          <p:nvPr>
            <p:custDataLst>
              <p:tags r:id="rId65"/>
            </p:custDataLst>
          </p:nvPr>
        </p:nvSpPr>
        <p:spPr>
          <a:xfrm>
            <a:off x="10556875" y="6268720"/>
            <a:ext cx="1413510" cy="589915"/>
          </a:xfrm>
          <a:custGeom>
            <a:avLst/>
            <a:gdLst>
              <a:gd name="connsiteX0" fmla="*/ 627363 w 1949265"/>
              <a:gd name="connsiteY0" fmla="*/ 809996 h 813680"/>
              <a:gd name="connsiteX1" fmla="*/ 1921415 w 1949265"/>
              <a:gd name="connsiteY1" fmla="*/ 809996 h 813680"/>
              <a:gd name="connsiteX2" fmla="*/ 1921415 w 1949265"/>
              <a:gd name="connsiteY2" fmla="*/ 809996 h 813680"/>
              <a:gd name="connsiteX3" fmla="*/ 1588070 w 1949265"/>
              <a:gd name="connsiteY3" fmla="*/ 16058 h 813680"/>
              <a:gd name="connsiteX4" fmla="*/ 1133312 w 1949265"/>
              <a:gd name="connsiteY4" fmla="*/ 214923 h 813680"/>
              <a:gd name="connsiteX5" fmla="*/ 939014 w 1949265"/>
              <a:gd name="connsiteY5" fmla="*/ 612907 h 813680"/>
              <a:gd name="connsiteX6" fmla="*/ 669102 w 1949265"/>
              <a:gd name="connsiteY6" fmla="*/ 724551 h 813680"/>
              <a:gd name="connsiteX7" fmla="*/ 6028 w 1949265"/>
              <a:gd name="connsiteY7" fmla="*/ 807015 h 813680"/>
              <a:gd name="connsiteX8" fmla="*/ 6028 w 1949265"/>
              <a:gd name="connsiteY8" fmla="*/ 807015 h 813680"/>
              <a:gd name="connsiteX9" fmla="*/ 627363 w 1949265"/>
              <a:gd name="connsiteY9" fmla="*/ 809996 h 8136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49265" h="813680">
                <a:moveTo>
                  <a:pt x="627363" y="809996"/>
                </a:moveTo>
                <a:cubicBezTo>
                  <a:pt x="1054274" y="809489"/>
                  <a:pt x="1494251" y="811265"/>
                  <a:pt x="1921415" y="809996"/>
                </a:cubicBezTo>
                <a:cubicBezTo>
                  <a:pt x="1932643" y="745801"/>
                  <a:pt x="1920654" y="812343"/>
                  <a:pt x="1921415" y="809996"/>
                </a:cubicBezTo>
                <a:cubicBezTo>
                  <a:pt x="2006036" y="547697"/>
                  <a:pt x="1898643" y="123832"/>
                  <a:pt x="1588070" y="16058"/>
                </a:cubicBezTo>
                <a:cubicBezTo>
                  <a:pt x="1416798" y="-43444"/>
                  <a:pt x="1226496" y="64711"/>
                  <a:pt x="1133312" y="214923"/>
                </a:cubicBezTo>
                <a:cubicBezTo>
                  <a:pt x="1028329" y="384418"/>
                  <a:pt x="1054337" y="504182"/>
                  <a:pt x="939014" y="612907"/>
                </a:cubicBezTo>
                <a:cubicBezTo>
                  <a:pt x="849191" y="697465"/>
                  <a:pt x="738817" y="714402"/>
                  <a:pt x="669102" y="724551"/>
                </a:cubicBezTo>
                <a:cubicBezTo>
                  <a:pt x="463260" y="755443"/>
                  <a:pt x="156049" y="611956"/>
                  <a:pt x="6028" y="807015"/>
                </a:cubicBezTo>
                <a:cubicBezTo>
                  <a:pt x="-11227" y="829407"/>
                  <a:pt x="14972" y="781007"/>
                  <a:pt x="6028" y="807015"/>
                </a:cubicBezTo>
                <a:cubicBezTo>
                  <a:pt x="226588" y="806825"/>
                  <a:pt x="406550" y="809996"/>
                  <a:pt x="627363" y="809996"/>
                </a:cubicBezTo>
                <a:close/>
              </a:path>
            </a:pathLst>
          </a:custGeom>
          <a:solidFill>
            <a:schemeClr val="accent5"/>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6" name="任意多边形: 形状 34"/>
          <p:cNvSpPr/>
          <p:nvPr>
            <p:custDataLst>
              <p:tags r:id="rId66"/>
            </p:custDataLst>
          </p:nvPr>
        </p:nvSpPr>
        <p:spPr>
          <a:xfrm>
            <a:off x="11388725" y="5734050"/>
            <a:ext cx="808355" cy="1123315"/>
          </a:xfrm>
          <a:custGeom>
            <a:avLst/>
            <a:gdLst>
              <a:gd name="connsiteX0" fmla="*/ 1115273 w 1115272"/>
              <a:gd name="connsiteY0" fmla="*/ 1406525 h 1548616"/>
              <a:gd name="connsiteX1" fmla="*/ 1114829 w 1115272"/>
              <a:gd name="connsiteY1" fmla="*/ 1249906 h 1548616"/>
              <a:gd name="connsiteX2" fmla="*/ 952946 w 1115272"/>
              <a:gd name="connsiteY2" fmla="*/ 1186473 h 1548616"/>
              <a:gd name="connsiteX3" fmla="*/ 892810 w 1115272"/>
              <a:gd name="connsiteY3" fmla="*/ 1158879 h 1548616"/>
              <a:gd name="connsiteX4" fmla="*/ 819164 w 1115272"/>
              <a:gd name="connsiteY4" fmla="*/ 1096650 h 1548616"/>
              <a:gd name="connsiteX5" fmla="*/ 644213 w 1115272"/>
              <a:gd name="connsiteY5" fmla="*/ 480073 h 1548616"/>
              <a:gd name="connsiteX6" fmla="*/ 408238 w 1115272"/>
              <a:gd name="connsiteY6" fmla="*/ 362022 h 1548616"/>
              <a:gd name="connsiteX7" fmla="*/ 290188 w 1115272"/>
              <a:gd name="connsiteY7" fmla="*/ 201851 h 1548616"/>
              <a:gd name="connsiteX8" fmla="*/ 225549 w 1115272"/>
              <a:gd name="connsiteY8" fmla="*/ 28043 h 1548616"/>
              <a:gd name="connsiteX9" fmla="*/ 24083 w 1115272"/>
              <a:gd name="connsiteY9" fmla="*/ 74159 h 1548616"/>
              <a:gd name="connsiteX10" fmla="*/ 36262 w 1115272"/>
              <a:gd name="connsiteY10" fmla="*/ 308421 h 1548616"/>
              <a:gd name="connsiteX11" fmla="*/ 191358 w 1115272"/>
              <a:gd name="connsiteY11" fmla="*/ 491618 h 1548616"/>
              <a:gd name="connsiteX12" fmla="*/ 351719 w 1115272"/>
              <a:gd name="connsiteY12" fmla="*/ 792358 h 1548616"/>
              <a:gd name="connsiteX13" fmla="*/ 507068 w 1115272"/>
              <a:gd name="connsiteY13" fmla="*/ 1277247 h 1548616"/>
              <a:gd name="connsiteX14" fmla="*/ 835022 w 1115272"/>
              <a:gd name="connsiteY14" fmla="*/ 1547602 h 1548616"/>
              <a:gd name="connsiteX15" fmla="*/ 1114829 w 1115272"/>
              <a:gd name="connsiteY15" fmla="*/ 1547602 h 1548616"/>
              <a:gd name="connsiteX16" fmla="*/ 1115273 w 1115272"/>
              <a:gd name="connsiteY16" fmla="*/ 1406525 h 15486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15272" h="1548616">
                <a:moveTo>
                  <a:pt x="1115273" y="1406525"/>
                </a:moveTo>
                <a:cubicBezTo>
                  <a:pt x="1115273" y="1355778"/>
                  <a:pt x="1114893" y="1300717"/>
                  <a:pt x="1114829" y="1249906"/>
                </a:cubicBezTo>
                <a:cubicBezTo>
                  <a:pt x="1059642" y="1220410"/>
                  <a:pt x="1011051" y="1208231"/>
                  <a:pt x="952946" y="1186473"/>
                </a:cubicBezTo>
                <a:cubicBezTo>
                  <a:pt x="932266" y="1178734"/>
                  <a:pt x="912158" y="1169536"/>
                  <a:pt x="892810" y="1158879"/>
                </a:cubicBezTo>
                <a:cubicBezTo>
                  <a:pt x="864202" y="1143528"/>
                  <a:pt x="839082" y="1122341"/>
                  <a:pt x="819164" y="1096650"/>
                </a:cubicBezTo>
                <a:cubicBezTo>
                  <a:pt x="687284" y="919987"/>
                  <a:pt x="831343" y="637072"/>
                  <a:pt x="644213" y="480073"/>
                </a:cubicBezTo>
                <a:cubicBezTo>
                  <a:pt x="576084" y="422982"/>
                  <a:pt x="482139" y="410803"/>
                  <a:pt x="408238" y="362022"/>
                </a:cubicBezTo>
                <a:cubicBezTo>
                  <a:pt x="351529" y="323892"/>
                  <a:pt x="309852" y="267290"/>
                  <a:pt x="290188" y="201851"/>
                </a:cubicBezTo>
                <a:cubicBezTo>
                  <a:pt x="271983" y="141716"/>
                  <a:pt x="269953" y="70861"/>
                  <a:pt x="225549" y="28043"/>
                </a:cubicBezTo>
                <a:cubicBezTo>
                  <a:pt x="167951" y="-27525"/>
                  <a:pt x="63919" y="3240"/>
                  <a:pt x="24083" y="74159"/>
                </a:cubicBezTo>
                <a:cubicBezTo>
                  <a:pt x="-15754" y="145078"/>
                  <a:pt x="-2306" y="237184"/>
                  <a:pt x="36262" y="308421"/>
                </a:cubicBezTo>
                <a:cubicBezTo>
                  <a:pt x="74830" y="379657"/>
                  <a:pt x="134711" y="435289"/>
                  <a:pt x="191358" y="491618"/>
                </a:cubicBezTo>
                <a:cubicBezTo>
                  <a:pt x="275345" y="575604"/>
                  <a:pt x="340554" y="667330"/>
                  <a:pt x="351719" y="792358"/>
                </a:cubicBezTo>
                <a:cubicBezTo>
                  <a:pt x="369671" y="993888"/>
                  <a:pt x="332688" y="1142703"/>
                  <a:pt x="507068" y="1277247"/>
                </a:cubicBezTo>
                <a:cubicBezTo>
                  <a:pt x="616682" y="1361614"/>
                  <a:pt x="774506" y="1411980"/>
                  <a:pt x="835022" y="1547602"/>
                </a:cubicBezTo>
                <a:cubicBezTo>
                  <a:pt x="930173" y="1547602"/>
                  <a:pt x="1019361" y="1548617"/>
                  <a:pt x="1114829" y="1547602"/>
                </a:cubicBezTo>
                <a:cubicBezTo>
                  <a:pt x="1114829" y="1497616"/>
                  <a:pt x="1115273" y="1457716"/>
                  <a:pt x="1115273" y="1406525"/>
                </a:cubicBezTo>
                <a:close/>
              </a:path>
            </a:pathLst>
          </a:custGeom>
          <a:solidFill>
            <a:schemeClr val="accent3"/>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7" name="任意多边形: 形状 35"/>
          <p:cNvSpPr/>
          <p:nvPr>
            <p:custDataLst>
              <p:tags r:id="rId67"/>
            </p:custDataLst>
          </p:nvPr>
        </p:nvSpPr>
        <p:spPr>
          <a:xfrm>
            <a:off x="11470005" y="5836285"/>
            <a:ext cx="707390" cy="1019810"/>
          </a:xfrm>
          <a:custGeom>
            <a:avLst/>
            <a:gdLst>
              <a:gd name="connsiteX0" fmla="*/ 967561 w 975110"/>
              <a:gd name="connsiteY0" fmla="*/ 1406152 h 1406810"/>
              <a:gd name="connsiteX1" fmla="*/ 975110 w 975110"/>
              <a:gd name="connsiteY1" fmla="*/ 1406152 h 1406810"/>
              <a:gd name="connsiteX2" fmla="*/ 957412 w 975110"/>
              <a:gd name="connsiteY2" fmla="*/ 1349061 h 1406810"/>
              <a:gd name="connsiteX3" fmla="*/ 929310 w 975110"/>
              <a:gd name="connsiteY3" fmla="*/ 1293113 h 1406810"/>
              <a:gd name="connsiteX4" fmla="*/ 851033 w 975110"/>
              <a:gd name="connsiteY4" fmla="*/ 1196820 h 1406810"/>
              <a:gd name="connsiteX5" fmla="*/ 753408 w 975110"/>
              <a:gd name="connsiteY5" fmla="*/ 1122792 h 1406810"/>
              <a:gd name="connsiteX6" fmla="*/ 700251 w 975110"/>
              <a:gd name="connsiteY6" fmla="*/ 1093486 h 1406810"/>
              <a:gd name="connsiteX7" fmla="*/ 672848 w 975110"/>
              <a:gd name="connsiteY7" fmla="*/ 1080799 h 1406810"/>
              <a:gd name="connsiteX8" fmla="*/ 646268 w 975110"/>
              <a:gd name="connsiteY8" fmla="*/ 1068620 h 1406810"/>
              <a:gd name="connsiteX9" fmla="*/ 560252 w 975110"/>
              <a:gd name="connsiteY9" fmla="*/ 1003918 h 1406810"/>
              <a:gd name="connsiteX10" fmla="*/ 495422 w 975110"/>
              <a:gd name="connsiteY10" fmla="*/ 909972 h 1406810"/>
              <a:gd name="connsiteX11" fmla="*/ 447594 w 975110"/>
              <a:gd name="connsiteY11" fmla="*/ 802134 h 1406810"/>
              <a:gd name="connsiteX12" fmla="*/ 398686 w 975110"/>
              <a:gd name="connsiteY12" fmla="*/ 568571 h 1406810"/>
              <a:gd name="connsiteX13" fmla="*/ 368554 w 975110"/>
              <a:gd name="connsiteY13" fmla="*/ 448046 h 1406810"/>
              <a:gd name="connsiteX14" fmla="*/ 338234 w 975110"/>
              <a:gd name="connsiteY14" fmla="*/ 391970 h 1406810"/>
              <a:gd name="connsiteX15" fmla="*/ 293830 w 975110"/>
              <a:gd name="connsiteY15" fmla="*/ 348074 h 1406810"/>
              <a:gd name="connsiteX16" fmla="*/ 192018 w 975110"/>
              <a:gd name="connsiteY16" fmla="*/ 285719 h 1406810"/>
              <a:gd name="connsiteX17" fmla="*/ 143491 w 975110"/>
              <a:gd name="connsiteY17" fmla="*/ 254002 h 1406810"/>
              <a:gd name="connsiteX18" fmla="*/ 4634 w 975110"/>
              <a:gd name="connsiteY18" fmla="*/ 1598 h 1406810"/>
              <a:gd name="connsiteX19" fmla="*/ 2097 w 975110"/>
              <a:gd name="connsiteY19" fmla="*/ -559 h 1406810"/>
              <a:gd name="connsiteX20" fmla="*/ 3 w 975110"/>
              <a:gd name="connsiteY20" fmla="*/ 2042 h 1406810"/>
              <a:gd name="connsiteX21" fmla="*/ 8821 w 975110"/>
              <a:gd name="connsiteY21" fmla="*/ 62622 h 1406810"/>
              <a:gd name="connsiteX22" fmla="*/ 26836 w 975110"/>
              <a:gd name="connsiteY22" fmla="*/ 121171 h 1406810"/>
              <a:gd name="connsiteX23" fmla="*/ 54113 w 975110"/>
              <a:gd name="connsiteY23" fmla="*/ 175914 h 1406810"/>
              <a:gd name="connsiteX24" fmla="*/ 89953 w 975110"/>
              <a:gd name="connsiteY24" fmla="*/ 225203 h 1406810"/>
              <a:gd name="connsiteX25" fmla="*/ 133405 w 975110"/>
              <a:gd name="connsiteY25" fmla="*/ 267640 h 1406810"/>
              <a:gd name="connsiteX26" fmla="*/ 182503 w 975110"/>
              <a:gd name="connsiteY26" fmla="*/ 302529 h 1406810"/>
              <a:gd name="connsiteX27" fmla="*/ 279621 w 975110"/>
              <a:gd name="connsiteY27" fmla="*/ 367231 h 1406810"/>
              <a:gd name="connsiteX28" fmla="*/ 318569 w 975110"/>
              <a:gd name="connsiteY28" fmla="*/ 407892 h 1406810"/>
              <a:gd name="connsiteX29" fmla="*/ 343943 w 975110"/>
              <a:gd name="connsiteY29" fmla="*/ 458132 h 1406810"/>
              <a:gd name="connsiteX30" fmla="*/ 369316 w 975110"/>
              <a:gd name="connsiteY30" fmla="*/ 573518 h 1406810"/>
              <a:gd name="connsiteX31" fmla="*/ 384476 w 975110"/>
              <a:gd name="connsiteY31" fmla="*/ 694423 h 1406810"/>
              <a:gd name="connsiteX32" fmla="*/ 395641 w 975110"/>
              <a:gd name="connsiteY32" fmla="*/ 755637 h 1406810"/>
              <a:gd name="connsiteX33" fmla="*/ 413149 w 975110"/>
              <a:gd name="connsiteY33" fmla="*/ 815645 h 1406810"/>
              <a:gd name="connsiteX34" fmla="*/ 459519 w 975110"/>
              <a:gd name="connsiteY34" fmla="*/ 929826 h 1406810"/>
              <a:gd name="connsiteX35" fmla="*/ 526569 w 975110"/>
              <a:gd name="connsiteY35" fmla="*/ 1035635 h 1406810"/>
              <a:gd name="connsiteX36" fmla="*/ 548136 w 975110"/>
              <a:gd name="connsiteY36" fmla="*/ 1059105 h 1406810"/>
              <a:gd name="connsiteX37" fmla="*/ 572114 w 975110"/>
              <a:gd name="connsiteY37" fmla="*/ 1080419 h 1406810"/>
              <a:gd name="connsiteX38" fmla="*/ 598566 w 975110"/>
              <a:gd name="connsiteY38" fmla="*/ 1098878 h 1406810"/>
              <a:gd name="connsiteX39" fmla="*/ 612395 w 975110"/>
              <a:gd name="connsiteY39" fmla="*/ 1107188 h 1406810"/>
              <a:gd name="connsiteX40" fmla="*/ 626985 w 975110"/>
              <a:gd name="connsiteY40" fmla="*/ 1114102 h 1406810"/>
              <a:gd name="connsiteX41" fmla="*/ 654007 w 975110"/>
              <a:gd name="connsiteY41" fmla="*/ 1126282 h 1406810"/>
              <a:gd name="connsiteX42" fmla="*/ 679889 w 975110"/>
              <a:gd name="connsiteY42" fmla="*/ 1138271 h 1406810"/>
              <a:gd name="connsiteX43" fmla="*/ 730636 w 975110"/>
              <a:gd name="connsiteY43" fmla="*/ 1164532 h 1406810"/>
              <a:gd name="connsiteX44" fmla="*/ 902796 w 975110"/>
              <a:gd name="connsiteY44" fmla="*/ 1312206 h 1406810"/>
              <a:gd name="connsiteX45" fmla="*/ 952528 w 975110"/>
              <a:gd name="connsiteY45" fmla="*/ 1406152 h 14068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975110" h="1406810">
                <a:moveTo>
                  <a:pt x="967561" y="1406152"/>
                </a:moveTo>
                <a:cubicBezTo>
                  <a:pt x="970099" y="1406279"/>
                  <a:pt x="972573" y="1406279"/>
                  <a:pt x="975110" y="1406152"/>
                </a:cubicBezTo>
                <a:cubicBezTo>
                  <a:pt x="970797" y="1386678"/>
                  <a:pt x="964897" y="1367584"/>
                  <a:pt x="957412" y="1349061"/>
                </a:cubicBezTo>
                <a:cubicBezTo>
                  <a:pt x="949483" y="1329714"/>
                  <a:pt x="940095" y="1311001"/>
                  <a:pt x="929310" y="1293113"/>
                </a:cubicBezTo>
                <a:cubicBezTo>
                  <a:pt x="907617" y="1257716"/>
                  <a:pt x="881291" y="1225302"/>
                  <a:pt x="851033" y="1196820"/>
                </a:cubicBezTo>
                <a:cubicBezTo>
                  <a:pt x="820966" y="1169036"/>
                  <a:pt x="788297" y="1144233"/>
                  <a:pt x="753408" y="1122792"/>
                </a:cubicBezTo>
                <a:cubicBezTo>
                  <a:pt x="735901" y="1112516"/>
                  <a:pt x="718329" y="1102430"/>
                  <a:pt x="700251" y="1093486"/>
                </a:cubicBezTo>
                <a:cubicBezTo>
                  <a:pt x="691370" y="1088665"/>
                  <a:pt x="682109" y="1084606"/>
                  <a:pt x="672848" y="1080799"/>
                </a:cubicBezTo>
                <a:cubicBezTo>
                  <a:pt x="663586" y="1076993"/>
                  <a:pt x="653817" y="1072299"/>
                  <a:pt x="646268" y="1068620"/>
                </a:cubicBezTo>
                <a:cubicBezTo>
                  <a:pt x="613347" y="1053333"/>
                  <a:pt x="584040" y="1031321"/>
                  <a:pt x="560252" y="1003918"/>
                </a:cubicBezTo>
                <a:cubicBezTo>
                  <a:pt x="534815" y="975435"/>
                  <a:pt x="513057" y="943845"/>
                  <a:pt x="495422" y="909972"/>
                </a:cubicBezTo>
                <a:cubicBezTo>
                  <a:pt x="477091" y="875127"/>
                  <a:pt x="461105" y="839103"/>
                  <a:pt x="447594" y="802134"/>
                </a:cubicBezTo>
                <a:cubicBezTo>
                  <a:pt x="418540" y="729693"/>
                  <a:pt x="412007" y="649385"/>
                  <a:pt x="398686" y="568571"/>
                </a:cubicBezTo>
                <a:cubicBezTo>
                  <a:pt x="392723" y="527484"/>
                  <a:pt x="382637" y="487102"/>
                  <a:pt x="368554" y="448046"/>
                </a:cubicBezTo>
                <a:cubicBezTo>
                  <a:pt x="361450" y="427893"/>
                  <a:pt x="351174" y="408971"/>
                  <a:pt x="338234" y="391970"/>
                </a:cubicBezTo>
                <a:cubicBezTo>
                  <a:pt x="325356" y="375503"/>
                  <a:pt x="310450" y="360748"/>
                  <a:pt x="293830" y="348074"/>
                </a:cubicBezTo>
                <a:cubicBezTo>
                  <a:pt x="261225" y="323081"/>
                  <a:pt x="225638" y="305320"/>
                  <a:pt x="192018" y="285719"/>
                </a:cubicBezTo>
                <a:cubicBezTo>
                  <a:pt x="175208" y="276134"/>
                  <a:pt x="159033" y="265540"/>
                  <a:pt x="143491" y="254002"/>
                </a:cubicBezTo>
                <a:cubicBezTo>
                  <a:pt x="63945" y="193004"/>
                  <a:pt x="13578" y="101456"/>
                  <a:pt x="4634" y="1598"/>
                </a:cubicBezTo>
                <a:cubicBezTo>
                  <a:pt x="4508" y="317"/>
                  <a:pt x="3366" y="-635"/>
                  <a:pt x="2097" y="-559"/>
                </a:cubicBezTo>
                <a:cubicBezTo>
                  <a:pt x="828" y="-362"/>
                  <a:pt x="-60" y="761"/>
                  <a:pt x="3" y="2042"/>
                </a:cubicBezTo>
                <a:cubicBezTo>
                  <a:pt x="1589" y="22411"/>
                  <a:pt x="4508" y="42653"/>
                  <a:pt x="8821" y="62622"/>
                </a:cubicBezTo>
                <a:cubicBezTo>
                  <a:pt x="13388" y="82552"/>
                  <a:pt x="19415" y="102122"/>
                  <a:pt x="26836" y="121171"/>
                </a:cubicBezTo>
                <a:cubicBezTo>
                  <a:pt x="34512" y="140087"/>
                  <a:pt x="43646" y="158388"/>
                  <a:pt x="54113" y="175914"/>
                </a:cubicBezTo>
                <a:cubicBezTo>
                  <a:pt x="64770" y="193251"/>
                  <a:pt x="76758" y="209731"/>
                  <a:pt x="89953" y="225203"/>
                </a:cubicBezTo>
                <a:cubicBezTo>
                  <a:pt x="103338" y="240433"/>
                  <a:pt x="117864" y="254623"/>
                  <a:pt x="133405" y="267640"/>
                </a:cubicBezTo>
                <a:cubicBezTo>
                  <a:pt x="149073" y="280232"/>
                  <a:pt x="165440" y="291878"/>
                  <a:pt x="182503" y="302529"/>
                </a:cubicBezTo>
                <a:cubicBezTo>
                  <a:pt x="215996" y="323842"/>
                  <a:pt x="250314" y="342873"/>
                  <a:pt x="279621" y="367231"/>
                </a:cubicBezTo>
                <a:cubicBezTo>
                  <a:pt x="294274" y="379068"/>
                  <a:pt x="307405" y="392732"/>
                  <a:pt x="318569" y="407892"/>
                </a:cubicBezTo>
                <a:cubicBezTo>
                  <a:pt x="329607" y="423199"/>
                  <a:pt x="338170" y="440155"/>
                  <a:pt x="343943" y="458132"/>
                </a:cubicBezTo>
                <a:cubicBezTo>
                  <a:pt x="356249" y="495647"/>
                  <a:pt x="364749" y="534303"/>
                  <a:pt x="369316" y="573518"/>
                </a:cubicBezTo>
                <a:cubicBezTo>
                  <a:pt x="374708" y="613291"/>
                  <a:pt x="378451" y="653699"/>
                  <a:pt x="384476" y="694423"/>
                </a:cubicBezTo>
                <a:cubicBezTo>
                  <a:pt x="387331" y="714786"/>
                  <a:pt x="390820" y="735211"/>
                  <a:pt x="395641" y="755637"/>
                </a:cubicBezTo>
                <a:cubicBezTo>
                  <a:pt x="400398" y="775936"/>
                  <a:pt x="406235" y="795968"/>
                  <a:pt x="413149" y="815645"/>
                </a:cubicBezTo>
                <a:cubicBezTo>
                  <a:pt x="426089" y="854683"/>
                  <a:pt x="441567" y="892826"/>
                  <a:pt x="459519" y="929826"/>
                </a:cubicBezTo>
                <a:cubicBezTo>
                  <a:pt x="477407" y="967760"/>
                  <a:pt x="499927" y="1003283"/>
                  <a:pt x="526569" y="1035635"/>
                </a:cubicBezTo>
                <a:cubicBezTo>
                  <a:pt x="532912" y="1043944"/>
                  <a:pt x="540841" y="1051366"/>
                  <a:pt x="548136" y="1059105"/>
                </a:cubicBezTo>
                <a:cubicBezTo>
                  <a:pt x="555431" y="1066844"/>
                  <a:pt x="563804" y="1073695"/>
                  <a:pt x="572114" y="1080419"/>
                </a:cubicBezTo>
                <a:cubicBezTo>
                  <a:pt x="580551" y="1087079"/>
                  <a:pt x="589368" y="1093296"/>
                  <a:pt x="598566" y="1098878"/>
                </a:cubicBezTo>
                <a:lnTo>
                  <a:pt x="612395" y="1107188"/>
                </a:lnTo>
                <a:lnTo>
                  <a:pt x="626985" y="1114102"/>
                </a:lnTo>
                <a:cubicBezTo>
                  <a:pt x="637198" y="1118923"/>
                  <a:pt x="645063" y="1122285"/>
                  <a:pt x="654007" y="1126282"/>
                </a:cubicBezTo>
                <a:cubicBezTo>
                  <a:pt x="662952" y="1130278"/>
                  <a:pt x="671389" y="1134020"/>
                  <a:pt x="679889" y="1138271"/>
                </a:cubicBezTo>
                <a:cubicBezTo>
                  <a:pt x="697206" y="1146263"/>
                  <a:pt x="713953" y="1155334"/>
                  <a:pt x="730636" y="1164532"/>
                </a:cubicBezTo>
                <a:cubicBezTo>
                  <a:pt x="796924" y="1201768"/>
                  <a:pt x="857504" y="1250105"/>
                  <a:pt x="902796" y="1312206"/>
                </a:cubicBezTo>
                <a:cubicBezTo>
                  <a:pt x="924046" y="1340815"/>
                  <a:pt x="940792" y="1372468"/>
                  <a:pt x="952528" y="1406152"/>
                </a:cubicBezTo>
                <a:close/>
              </a:path>
            </a:pathLst>
          </a:custGeom>
          <a:solidFill>
            <a:schemeClr val="accent3">
              <a:lumMod val="40000"/>
              <a:lumOff val="60000"/>
            </a:schemeClr>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8" name="任意多边形: 形状 36"/>
          <p:cNvSpPr/>
          <p:nvPr>
            <p:custDataLst>
              <p:tags r:id="rId68"/>
            </p:custDataLst>
          </p:nvPr>
        </p:nvSpPr>
        <p:spPr>
          <a:xfrm>
            <a:off x="11731625" y="5457825"/>
            <a:ext cx="466090" cy="1400175"/>
          </a:xfrm>
          <a:custGeom>
            <a:avLst/>
            <a:gdLst>
              <a:gd name="connsiteX0" fmla="*/ 642453 w 642903"/>
              <a:gd name="connsiteY0" fmla="*/ 1859620 h 1930221"/>
              <a:gd name="connsiteX1" fmla="*/ 642453 w 642903"/>
              <a:gd name="connsiteY1" fmla="*/ 1150556 h 1930221"/>
              <a:gd name="connsiteX2" fmla="*/ 642453 w 642903"/>
              <a:gd name="connsiteY2" fmla="*/ 788983 h 1930221"/>
              <a:gd name="connsiteX3" fmla="*/ 642453 w 642903"/>
              <a:gd name="connsiteY3" fmla="*/ 611368 h 1930221"/>
              <a:gd name="connsiteX4" fmla="*/ 642453 w 642903"/>
              <a:gd name="connsiteY4" fmla="*/ 434831 h 1930221"/>
              <a:gd name="connsiteX5" fmla="*/ 549269 w 642903"/>
              <a:gd name="connsiteY5" fmla="*/ 250872 h 1930221"/>
              <a:gd name="connsiteX6" fmla="*/ 305936 w 642903"/>
              <a:gd name="connsiteY6" fmla="*/ -9 h 1930221"/>
              <a:gd name="connsiteX7" fmla="*/ 78462 w 642903"/>
              <a:gd name="connsiteY7" fmla="*/ 240216 h 1930221"/>
              <a:gd name="connsiteX8" fmla="*/ 124769 w 642903"/>
              <a:gd name="connsiteY8" fmla="*/ 408316 h 1930221"/>
              <a:gd name="connsiteX9" fmla="*/ 11412 w 642903"/>
              <a:gd name="connsiteY9" fmla="*/ 682033 h 1930221"/>
              <a:gd name="connsiteX10" fmla="*/ 54294 w 642903"/>
              <a:gd name="connsiteY10" fmla="*/ 951691 h 1930221"/>
              <a:gd name="connsiteX11" fmla="*/ 145067 w 642903"/>
              <a:gd name="connsiteY11" fmla="*/ 1063017 h 1930221"/>
              <a:gd name="connsiteX12" fmla="*/ 151728 w 642903"/>
              <a:gd name="connsiteY12" fmla="*/ 1281293 h 1930221"/>
              <a:gd name="connsiteX13" fmla="*/ 84361 w 642903"/>
              <a:gd name="connsiteY13" fmla="*/ 1474005 h 1930221"/>
              <a:gd name="connsiteX14" fmla="*/ 109354 w 642903"/>
              <a:gd name="connsiteY14" fmla="*/ 1828030 h 1930221"/>
              <a:gd name="connsiteX15" fmla="*/ 178180 w 642903"/>
              <a:gd name="connsiteY15" fmla="*/ 1929525 h 1930221"/>
              <a:gd name="connsiteX16" fmla="*/ 642453 w 642903"/>
              <a:gd name="connsiteY16" fmla="*/ 1928637 h 1930221"/>
              <a:gd name="connsiteX17" fmla="*/ 642453 w 642903"/>
              <a:gd name="connsiteY17" fmla="*/ 1859620 h 19302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42903" h="1930221">
                <a:moveTo>
                  <a:pt x="642453" y="1859620"/>
                </a:moveTo>
                <a:cubicBezTo>
                  <a:pt x="642453" y="1621173"/>
                  <a:pt x="642453" y="1389131"/>
                  <a:pt x="642453" y="1150556"/>
                </a:cubicBezTo>
                <a:cubicBezTo>
                  <a:pt x="642453" y="1030031"/>
                  <a:pt x="642453" y="909507"/>
                  <a:pt x="642453" y="788983"/>
                </a:cubicBezTo>
                <a:cubicBezTo>
                  <a:pt x="642453" y="731004"/>
                  <a:pt x="643278" y="669346"/>
                  <a:pt x="642453" y="611368"/>
                </a:cubicBezTo>
                <a:cubicBezTo>
                  <a:pt x="641628" y="556180"/>
                  <a:pt x="642453" y="489891"/>
                  <a:pt x="642453" y="434831"/>
                </a:cubicBezTo>
                <a:cubicBezTo>
                  <a:pt x="594941" y="391125"/>
                  <a:pt x="568299" y="350020"/>
                  <a:pt x="549269" y="250872"/>
                </a:cubicBezTo>
                <a:cubicBezTo>
                  <a:pt x="524973" y="124005"/>
                  <a:pt x="427856" y="9824"/>
                  <a:pt x="305936" y="-9"/>
                </a:cubicBezTo>
                <a:cubicBezTo>
                  <a:pt x="184016" y="-9841"/>
                  <a:pt x="57593" y="112714"/>
                  <a:pt x="78462" y="240216"/>
                </a:cubicBezTo>
                <a:cubicBezTo>
                  <a:pt x="87913" y="298131"/>
                  <a:pt x="123437" y="349386"/>
                  <a:pt x="124769" y="408316"/>
                </a:cubicBezTo>
                <a:cubicBezTo>
                  <a:pt x="127179" y="510381"/>
                  <a:pt x="36722" y="587136"/>
                  <a:pt x="11412" y="682033"/>
                </a:cubicBezTo>
                <a:cubicBezTo>
                  <a:pt x="-12883" y="773315"/>
                  <a:pt x="1707" y="876204"/>
                  <a:pt x="54294" y="951691"/>
                </a:cubicBezTo>
                <a:cubicBezTo>
                  <a:pt x="81760" y="991210"/>
                  <a:pt x="117728" y="1023180"/>
                  <a:pt x="145067" y="1063017"/>
                </a:cubicBezTo>
                <a:cubicBezTo>
                  <a:pt x="190993" y="1130701"/>
                  <a:pt x="181542" y="1207139"/>
                  <a:pt x="151728" y="1281293"/>
                </a:cubicBezTo>
                <a:cubicBezTo>
                  <a:pt x="125530" y="1346376"/>
                  <a:pt x="100981" y="1410254"/>
                  <a:pt x="84361" y="1474005"/>
                </a:cubicBezTo>
                <a:cubicBezTo>
                  <a:pt x="54040" y="1590153"/>
                  <a:pt x="49853" y="1705984"/>
                  <a:pt x="109354" y="1828030"/>
                </a:cubicBezTo>
                <a:cubicBezTo>
                  <a:pt x="130668" y="1871610"/>
                  <a:pt x="144497" y="1896031"/>
                  <a:pt x="178180" y="1929525"/>
                </a:cubicBezTo>
                <a:cubicBezTo>
                  <a:pt x="337589" y="1930286"/>
                  <a:pt x="478540" y="1927494"/>
                  <a:pt x="642453" y="1928637"/>
                </a:cubicBezTo>
                <a:cubicBezTo>
                  <a:pt x="643468" y="1904976"/>
                  <a:pt x="642453" y="1883091"/>
                  <a:pt x="642453" y="1859620"/>
                </a:cubicBezTo>
                <a:close/>
              </a:path>
            </a:pathLst>
          </a:custGeom>
          <a:solidFill>
            <a:schemeClr val="accent4"/>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9" name="任意多边形: 形状 37"/>
          <p:cNvSpPr/>
          <p:nvPr>
            <p:custDataLst>
              <p:tags r:id="rId69"/>
            </p:custDataLst>
          </p:nvPr>
        </p:nvSpPr>
        <p:spPr>
          <a:xfrm>
            <a:off x="11802110" y="5559425"/>
            <a:ext cx="394970" cy="1297305"/>
          </a:xfrm>
          <a:custGeom>
            <a:avLst/>
            <a:gdLst>
              <a:gd name="connsiteX0" fmla="*/ 441357 w 545135"/>
              <a:gd name="connsiteY0" fmla="*/ 1642578 h 1789038"/>
              <a:gd name="connsiteX1" fmla="*/ 444783 w 545135"/>
              <a:gd name="connsiteY1" fmla="*/ 1599887 h 1789038"/>
              <a:gd name="connsiteX2" fmla="*/ 451126 w 545135"/>
              <a:gd name="connsiteY2" fmla="*/ 1482280 h 1789038"/>
              <a:gd name="connsiteX3" fmla="*/ 453220 w 545135"/>
              <a:gd name="connsiteY3" fmla="*/ 1364611 h 1789038"/>
              <a:gd name="connsiteX4" fmla="*/ 416174 w 545135"/>
              <a:gd name="connsiteY4" fmla="*/ 896722 h 1789038"/>
              <a:gd name="connsiteX5" fmla="*/ 393275 w 545135"/>
              <a:gd name="connsiteY5" fmla="*/ 745242 h 1789038"/>
              <a:gd name="connsiteX6" fmla="*/ 481385 w 545135"/>
              <a:gd name="connsiteY6" fmla="*/ 710162 h 1789038"/>
              <a:gd name="connsiteX7" fmla="*/ 544819 w 545135"/>
              <a:gd name="connsiteY7" fmla="*/ 661382 h 1789038"/>
              <a:gd name="connsiteX8" fmla="*/ 544375 w 545135"/>
              <a:gd name="connsiteY8" fmla="*/ 643367 h 1789038"/>
              <a:gd name="connsiteX9" fmla="*/ 473265 w 545135"/>
              <a:gd name="connsiteY9" fmla="*/ 695319 h 1789038"/>
              <a:gd name="connsiteX10" fmla="*/ 392514 w 545135"/>
              <a:gd name="connsiteY10" fmla="*/ 742387 h 1789038"/>
              <a:gd name="connsiteX11" fmla="*/ 327494 w 545135"/>
              <a:gd name="connsiteY11" fmla="*/ 437904 h 1789038"/>
              <a:gd name="connsiteX12" fmla="*/ 295777 w 545135"/>
              <a:gd name="connsiteY12" fmla="*/ 326007 h 1789038"/>
              <a:gd name="connsiteX13" fmla="*/ 259175 w 545135"/>
              <a:gd name="connsiteY13" fmla="*/ 216012 h 1789038"/>
              <a:gd name="connsiteX14" fmla="*/ 252832 w 545135"/>
              <a:gd name="connsiteY14" fmla="*/ 196982 h 1789038"/>
              <a:gd name="connsiteX15" fmla="*/ 252832 w 545135"/>
              <a:gd name="connsiteY15" fmla="*/ 196982 h 1789038"/>
              <a:gd name="connsiteX16" fmla="*/ 303579 w 545135"/>
              <a:gd name="connsiteY16" fmla="*/ 167993 h 1789038"/>
              <a:gd name="connsiteX17" fmla="*/ 357434 w 545135"/>
              <a:gd name="connsiteY17" fmla="*/ 61614 h 1789038"/>
              <a:gd name="connsiteX18" fmla="*/ 351091 w 545135"/>
              <a:gd name="connsiteY18" fmla="*/ 2621 h 1789038"/>
              <a:gd name="connsiteX19" fmla="*/ 350077 w 545135"/>
              <a:gd name="connsiteY19" fmla="*/ 1986 h 1789038"/>
              <a:gd name="connsiteX20" fmla="*/ 349315 w 545135"/>
              <a:gd name="connsiteY20" fmla="*/ 3065 h 1789038"/>
              <a:gd name="connsiteX21" fmla="*/ 349315 w 545135"/>
              <a:gd name="connsiteY21" fmla="*/ 3065 h 1789038"/>
              <a:gd name="connsiteX22" fmla="*/ 348681 w 545135"/>
              <a:gd name="connsiteY22" fmla="*/ 60155 h 1789038"/>
              <a:gd name="connsiteX23" fmla="*/ 327303 w 545135"/>
              <a:gd name="connsiteY23" fmla="*/ 111664 h 1789038"/>
              <a:gd name="connsiteX24" fmla="*/ 291526 w 545135"/>
              <a:gd name="connsiteY24" fmla="*/ 153720 h 1789038"/>
              <a:gd name="connsiteX25" fmla="*/ 252641 w 545135"/>
              <a:gd name="connsiteY25" fmla="*/ 195079 h 1789038"/>
              <a:gd name="connsiteX26" fmla="*/ 240970 w 545135"/>
              <a:gd name="connsiteY26" fmla="*/ 161078 h 1789038"/>
              <a:gd name="connsiteX27" fmla="*/ 219402 w 545135"/>
              <a:gd name="connsiteY27" fmla="*/ 107540 h 1789038"/>
              <a:gd name="connsiteX28" fmla="*/ 174998 w 545135"/>
              <a:gd name="connsiteY28" fmla="*/ 1098 h 1789038"/>
              <a:gd name="connsiteX29" fmla="*/ 171510 w 545135"/>
              <a:gd name="connsiteY29" fmla="*/ -367 h 1789038"/>
              <a:gd name="connsiteX30" fmla="*/ 171510 w 545135"/>
              <a:gd name="connsiteY30" fmla="*/ -361 h 1789038"/>
              <a:gd name="connsiteX31" fmla="*/ 169924 w 545135"/>
              <a:gd name="connsiteY31" fmla="*/ 3382 h 1789038"/>
              <a:gd name="connsiteX32" fmla="*/ 169924 w 545135"/>
              <a:gd name="connsiteY32" fmla="*/ 3382 h 1789038"/>
              <a:gd name="connsiteX33" fmla="*/ 208873 w 545135"/>
              <a:gd name="connsiteY33" fmla="*/ 111854 h 1789038"/>
              <a:gd name="connsiteX34" fmla="*/ 225111 w 545135"/>
              <a:gd name="connsiteY34" fmla="*/ 158161 h 1789038"/>
              <a:gd name="connsiteX35" fmla="*/ 182928 w 545135"/>
              <a:gd name="connsiteY35" fmla="*/ 135515 h 1789038"/>
              <a:gd name="connsiteX36" fmla="*/ 137446 w 545135"/>
              <a:gd name="connsiteY36" fmla="*/ 107794 h 1789038"/>
              <a:gd name="connsiteX37" fmla="*/ 103192 w 545135"/>
              <a:gd name="connsiteY37" fmla="*/ 66182 h 1789038"/>
              <a:gd name="connsiteX38" fmla="*/ 87143 w 545135"/>
              <a:gd name="connsiteY38" fmla="*/ 12072 h 1789038"/>
              <a:gd name="connsiteX39" fmla="*/ 87143 w 545135"/>
              <a:gd name="connsiteY39" fmla="*/ 12072 h 1789038"/>
              <a:gd name="connsiteX40" fmla="*/ 86127 w 545135"/>
              <a:gd name="connsiteY40" fmla="*/ 11248 h 1789038"/>
              <a:gd name="connsiteX41" fmla="*/ 85366 w 545135"/>
              <a:gd name="connsiteY41" fmla="*/ 12263 h 1789038"/>
              <a:gd name="connsiteX42" fmla="*/ 127867 w 545135"/>
              <a:gd name="connsiteY42" fmla="*/ 120100 h 1789038"/>
              <a:gd name="connsiteX43" fmla="*/ 175125 w 545135"/>
              <a:gd name="connsiteY43" fmla="*/ 153593 h 1789038"/>
              <a:gd name="connsiteX44" fmla="*/ 226888 w 545135"/>
              <a:gd name="connsiteY44" fmla="*/ 163743 h 1789038"/>
              <a:gd name="connsiteX45" fmla="*/ 227839 w 545135"/>
              <a:gd name="connsiteY45" fmla="*/ 166534 h 1789038"/>
              <a:gd name="connsiteX46" fmla="*/ 243951 w 545135"/>
              <a:gd name="connsiteY46" fmla="*/ 221975 h 1789038"/>
              <a:gd name="connsiteX47" fmla="*/ 275097 w 545135"/>
              <a:gd name="connsiteY47" fmla="*/ 333048 h 1789038"/>
              <a:gd name="connsiteX48" fmla="*/ 301232 w 545135"/>
              <a:gd name="connsiteY48" fmla="*/ 445643 h 1789038"/>
              <a:gd name="connsiteX49" fmla="*/ 358893 w 545135"/>
              <a:gd name="connsiteY49" fmla="*/ 779306 h 1789038"/>
              <a:gd name="connsiteX50" fmla="*/ 275542 w 545135"/>
              <a:gd name="connsiteY50" fmla="*/ 768458 h 1789038"/>
              <a:gd name="connsiteX51" fmla="*/ 171383 w 545135"/>
              <a:gd name="connsiteY51" fmla="*/ 742704 h 1789038"/>
              <a:gd name="connsiteX52" fmla="*/ 76866 w 545135"/>
              <a:gd name="connsiteY52" fmla="*/ 690498 h 1789038"/>
              <a:gd name="connsiteX53" fmla="*/ 1507 w 545135"/>
              <a:gd name="connsiteY53" fmla="*/ 609810 h 1789038"/>
              <a:gd name="connsiteX54" fmla="*/ 238 w 545135"/>
              <a:gd name="connsiteY54" fmla="*/ 609798 h 1789038"/>
              <a:gd name="connsiteX55" fmla="*/ 238 w 545135"/>
              <a:gd name="connsiteY55" fmla="*/ 609810 h 1789038"/>
              <a:gd name="connsiteX56" fmla="*/ 238 w 545135"/>
              <a:gd name="connsiteY56" fmla="*/ 611142 h 1789038"/>
              <a:gd name="connsiteX57" fmla="*/ 71411 w 545135"/>
              <a:gd name="connsiteY57" fmla="*/ 698491 h 1789038"/>
              <a:gd name="connsiteX58" fmla="*/ 166182 w 545135"/>
              <a:gd name="connsiteY58" fmla="*/ 757484 h 1789038"/>
              <a:gd name="connsiteX59" fmla="*/ 272941 w 545135"/>
              <a:gd name="connsiteY59" fmla="*/ 787996 h 1789038"/>
              <a:gd name="connsiteX60" fmla="*/ 360289 w 545135"/>
              <a:gd name="connsiteY60" fmla="*/ 787996 h 1789038"/>
              <a:gd name="connsiteX61" fmla="*/ 372976 w 545135"/>
              <a:gd name="connsiteY61" fmla="*/ 903699 h 1789038"/>
              <a:gd name="connsiteX62" fmla="*/ 398666 w 545135"/>
              <a:gd name="connsiteY62" fmla="*/ 1367402 h 1789038"/>
              <a:gd name="connsiteX63" fmla="*/ 406659 w 545135"/>
              <a:gd name="connsiteY63" fmla="*/ 1609338 h 1789038"/>
              <a:gd name="connsiteX64" fmla="*/ 301042 w 545135"/>
              <a:gd name="connsiteY64" fmla="*/ 1596652 h 1789038"/>
              <a:gd name="connsiteX65" fmla="*/ 196884 w 545135"/>
              <a:gd name="connsiteY65" fmla="*/ 1570898 h 1789038"/>
              <a:gd name="connsiteX66" fmla="*/ 102367 w 545135"/>
              <a:gd name="connsiteY66" fmla="*/ 1518692 h 1789038"/>
              <a:gd name="connsiteX67" fmla="*/ 27007 w 545135"/>
              <a:gd name="connsiteY67" fmla="*/ 1438003 h 1789038"/>
              <a:gd name="connsiteX68" fmla="*/ 25739 w 545135"/>
              <a:gd name="connsiteY68" fmla="*/ 1437496 h 1789038"/>
              <a:gd name="connsiteX69" fmla="*/ 25294 w 545135"/>
              <a:gd name="connsiteY69" fmla="*/ 1438764 h 1789038"/>
              <a:gd name="connsiteX70" fmla="*/ 25485 w 545135"/>
              <a:gd name="connsiteY70" fmla="*/ 1439082 h 1789038"/>
              <a:gd name="connsiteX71" fmla="*/ 96658 w 545135"/>
              <a:gd name="connsiteY71" fmla="*/ 1526431 h 1789038"/>
              <a:gd name="connsiteX72" fmla="*/ 191428 w 545135"/>
              <a:gd name="connsiteY72" fmla="*/ 1585424 h 1789038"/>
              <a:gd name="connsiteX73" fmla="*/ 298187 w 545135"/>
              <a:gd name="connsiteY73" fmla="*/ 1615936 h 1789038"/>
              <a:gd name="connsiteX74" fmla="*/ 406723 w 545135"/>
              <a:gd name="connsiteY74" fmla="*/ 1612066 h 1789038"/>
              <a:gd name="connsiteX75" fmla="*/ 410656 w 545135"/>
              <a:gd name="connsiteY75" fmla="*/ 1788476 h 1789038"/>
              <a:gd name="connsiteX76" fmla="*/ 414842 w 545135"/>
              <a:gd name="connsiteY76" fmla="*/ 1788476 h 1789038"/>
              <a:gd name="connsiteX77" fmla="*/ 424231 w 545135"/>
              <a:gd name="connsiteY77" fmla="*/ 1788476 h 1789038"/>
              <a:gd name="connsiteX78" fmla="*/ 441168 w 545135"/>
              <a:gd name="connsiteY78" fmla="*/ 1649492 h 1789038"/>
              <a:gd name="connsiteX79" fmla="*/ 530736 w 545135"/>
              <a:gd name="connsiteY79" fmla="*/ 1637820 h 1789038"/>
              <a:gd name="connsiteX80" fmla="*/ 545136 w 545135"/>
              <a:gd name="connsiteY80" fmla="*/ 1632619 h 1789038"/>
              <a:gd name="connsiteX81" fmla="*/ 545136 w 545135"/>
              <a:gd name="connsiteY81" fmla="*/ 1611812 h 1789038"/>
              <a:gd name="connsiteX82" fmla="*/ 525661 w 545135"/>
              <a:gd name="connsiteY82" fmla="*/ 1619298 h 1789038"/>
              <a:gd name="connsiteX83" fmla="*/ 441357 w 545135"/>
              <a:gd name="connsiteY83" fmla="*/ 1642578 h 178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Lst>
            <a:rect l="l" t="t" r="r" b="b"/>
            <a:pathLst>
              <a:path w="545135" h="1789038">
                <a:moveTo>
                  <a:pt x="441357" y="1642578"/>
                </a:moveTo>
                <a:cubicBezTo>
                  <a:pt x="442563" y="1628368"/>
                  <a:pt x="443831" y="1614159"/>
                  <a:pt x="444783" y="1599887"/>
                </a:cubicBezTo>
                <a:cubicBezTo>
                  <a:pt x="448463" y="1560748"/>
                  <a:pt x="449033" y="1521546"/>
                  <a:pt x="451126" y="1482280"/>
                </a:cubicBezTo>
                <a:cubicBezTo>
                  <a:pt x="453220" y="1443015"/>
                  <a:pt x="452458" y="1403876"/>
                  <a:pt x="453220" y="1364611"/>
                </a:cubicBezTo>
                <a:cubicBezTo>
                  <a:pt x="453854" y="1207548"/>
                  <a:pt x="436156" y="1051564"/>
                  <a:pt x="416174" y="896722"/>
                </a:cubicBezTo>
                <a:cubicBezTo>
                  <a:pt x="409831" y="845975"/>
                  <a:pt x="402029" y="795228"/>
                  <a:pt x="393275" y="745242"/>
                </a:cubicBezTo>
                <a:cubicBezTo>
                  <a:pt x="424231" y="738023"/>
                  <a:pt x="453918" y="726199"/>
                  <a:pt x="481385" y="710162"/>
                </a:cubicBezTo>
                <a:cubicBezTo>
                  <a:pt x="504791" y="697051"/>
                  <a:pt x="526169" y="680621"/>
                  <a:pt x="544819" y="661382"/>
                </a:cubicBezTo>
                <a:cubicBezTo>
                  <a:pt x="544375" y="656181"/>
                  <a:pt x="544819" y="649203"/>
                  <a:pt x="544375" y="643367"/>
                </a:cubicBezTo>
                <a:cubicBezTo>
                  <a:pt x="522173" y="662613"/>
                  <a:pt x="498385" y="679987"/>
                  <a:pt x="473265" y="695319"/>
                </a:cubicBezTo>
                <a:cubicBezTo>
                  <a:pt x="447130" y="712357"/>
                  <a:pt x="420234" y="728070"/>
                  <a:pt x="392514" y="742387"/>
                </a:cubicBezTo>
                <a:cubicBezTo>
                  <a:pt x="374626" y="639941"/>
                  <a:pt x="352487" y="538510"/>
                  <a:pt x="327494" y="437904"/>
                </a:cubicBezTo>
                <a:lnTo>
                  <a:pt x="295777" y="326007"/>
                </a:lnTo>
                <a:cubicBezTo>
                  <a:pt x="285310" y="288771"/>
                  <a:pt x="271291" y="252677"/>
                  <a:pt x="259175" y="216012"/>
                </a:cubicBezTo>
                <a:lnTo>
                  <a:pt x="252832" y="196982"/>
                </a:lnTo>
                <a:cubicBezTo>
                  <a:pt x="252832" y="196982"/>
                  <a:pt x="252832" y="196982"/>
                  <a:pt x="252832" y="196982"/>
                </a:cubicBezTo>
                <a:cubicBezTo>
                  <a:pt x="271672" y="191153"/>
                  <a:pt x="288990" y="181257"/>
                  <a:pt x="303579" y="167993"/>
                </a:cubicBezTo>
                <a:cubicBezTo>
                  <a:pt x="333203" y="139740"/>
                  <a:pt x="352170" y="102193"/>
                  <a:pt x="357434" y="61614"/>
                </a:cubicBezTo>
                <a:cubicBezTo>
                  <a:pt x="359147" y="41721"/>
                  <a:pt x="356991" y="21689"/>
                  <a:pt x="351091" y="2621"/>
                </a:cubicBezTo>
                <a:cubicBezTo>
                  <a:pt x="350964" y="2177"/>
                  <a:pt x="350520" y="1904"/>
                  <a:pt x="350077" y="1986"/>
                </a:cubicBezTo>
                <a:cubicBezTo>
                  <a:pt x="349569" y="2107"/>
                  <a:pt x="349252" y="2570"/>
                  <a:pt x="349315" y="3065"/>
                </a:cubicBezTo>
                <a:lnTo>
                  <a:pt x="349315" y="3065"/>
                </a:lnTo>
                <a:cubicBezTo>
                  <a:pt x="352740" y="21962"/>
                  <a:pt x="352550" y="41341"/>
                  <a:pt x="348681" y="60155"/>
                </a:cubicBezTo>
                <a:cubicBezTo>
                  <a:pt x="344748" y="78488"/>
                  <a:pt x="337516" y="95938"/>
                  <a:pt x="327303" y="111664"/>
                </a:cubicBezTo>
                <a:cubicBezTo>
                  <a:pt x="316393" y="126520"/>
                  <a:pt x="304467" y="140577"/>
                  <a:pt x="291526" y="153720"/>
                </a:cubicBezTo>
                <a:cubicBezTo>
                  <a:pt x="278840" y="167485"/>
                  <a:pt x="266153" y="180807"/>
                  <a:pt x="252641" y="195079"/>
                </a:cubicBezTo>
                <a:lnTo>
                  <a:pt x="240970" y="161078"/>
                </a:lnTo>
                <a:cubicBezTo>
                  <a:pt x="234626" y="142873"/>
                  <a:pt x="226507" y="125429"/>
                  <a:pt x="219402" y="107540"/>
                </a:cubicBezTo>
                <a:lnTo>
                  <a:pt x="174998" y="1098"/>
                </a:lnTo>
                <a:cubicBezTo>
                  <a:pt x="174428" y="-266"/>
                  <a:pt x="172905" y="-919"/>
                  <a:pt x="171510" y="-367"/>
                </a:cubicBezTo>
                <a:cubicBezTo>
                  <a:pt x="171510" y="-367"/>
                  <a:pt x="171510" y="-361"/>
                  <a:pt x="171510" y="-361"/>
                </a:cubicBezTo>
                <a:cubicBezTo>
                  <a:pt x="170051" y="255"/>
                  <a:pt x="169353" y="1910"/>
                  <a:pt x="169924" y="3382"/>
                </a:cubicBezTo>
                <a:lnTo>
                  <a:pt x="169924" y="3382"/>
                </a:lnTo>
                <a:lnTo>
                  <a:pt x="208873" y="111854"/>
                </a:lnTo>
                <a:cubicBezTo>
                  <a:pt x="214201" y="127332"/>
                  <a:pt x="220101" y="142556"/>
                  <a:pt x="225111" y="158161"/>
                </a:cubicBezTo>
                <a:cubicBezTo>
                  <a:pt x="210586" y="150485"/>
                  <a:pt x="196503" y="143254"/>
                  <a:pt x="182928" y="135515"/>
                </a:cubicBezTo>
                <a:cubicBezTo>
                  <a:pt x="167069" y="127440"/>
                  <a:pt x="151909" y="118172"/>
                  <a:pt x="137446" y="107794"/>
                </a:cubicBezTo>
                <a:cubicBezTo>
                  <a:pt x="123427" y="96300"/>
                  <a:pt x="111755" y="82160"/>
                  <a:pt x="103192" y="66182"/>
                </a:cubicBezTo>
                <a:cubicBezTo>
                  <a:pt x="94374" y="49359"/>
                  <a:pt x="88919" y="30982"/>
                  <a:pt x="87143" y="12072"/>
                </a:cubicBezTo>
                <a:lnTo>
                  <a:pt x="87143" y="12072"/>
                </a:lnTo>
                <a:cubicBezTo>
                  <a:pt x="87079" y="11571"/>
                  <a:pt x="86635" y="11210"/>
                  <a:pt x="86127" y="11248"/>
                </a:cubicBezTo>
                <a:cubicBezTo>
                  <a:pt x="85684" y="11368"/>
                  <a:pt x="85366" y="11787"/>
                  <a:pt x="85366" y="12263"/>
                </a:cubicBezTo>
                <a:cubicBezTo>
                  <a:pt x="83337" y="52651"/>
                  <a:pt x="98814" y="91949"/>
                  <a:pt x="127867" y="120100"/>
                </a:cubicBezTo>
                <a:cubicBezTo>
                  <a:pt x="141252" y="134272"/>
                  <a:pt x="157301" y="145658"/>
                  <a:pt x="175125" y="153593"/>
                </a:cubicBezTo>
                <a:cubicBezTo>
                  <a:pt x="191492" y="160495"/>
                  <a:pt x="209126" y="163946"/>
                  <a:pt x="226888" y="163743"/>
                </a:cubicBezTo>
                <a:cubicBezTo>
                  <a:pt x="226888" y="164694"/>
                  <a:pt x="227585" y="165582"/>
                  <a:pt x="227839" y="166534"/>
                </a:cubicBezTo>
                <a:lnTo>
                  <a:pt x="243951" y="221975"/>
                </a:lnTo>
                <a:cubicBezTo>
                  <a:pt x="254227" y="259084"/>
                  <a:pt x="266407" y="295495"/>
                  <a:pt x="275097" y="333048"/>
                </a:cubicBezTo>
                <a:lnTo>
                  <a:pt x="301232" y="445643"/>
                </a:lnTo>
                <a:cubicBezTo>
                  <a:pt x="324513" y="555955"/>
                  <a:pt x="344431" y="667218"/>
                  <a:pt x="358893" y="779306"/>
                </a:cubicBezTo>
                <a:cubicBezTo>
                  <a:pt x="330792" y="776768"/>
                  <a:pt x="302945" y="773470"/>
                  <a:pt x="275542" y="768458"/>
                </a:cubicBezTo>
                <a:cubicBezTo>
                  <a:pt x="240145" y="762762"/>
                  <a:pt x="205320" y="754148"/>
                  <a:pt x="171383" y="742704"/>
                </a:cubicBezTo>
                <a:cubicBezTo>
                  <a:pt x="137383" y="730271"/>
                  <a:pt x="105475" y="712662"/>
                  <a:pt x="76866" y="690498"/>
                </a:cubicBezTo>
                <a:cubicBezTo>
                  <a:pt x="47116" y="669184"/>
                  <a:pt x="23392" y="640132"/>
                  <a:pt x="1507" y="609810"/>
                </a:cubicBezTo>
                <a:cubicBezTo>
                  <a:pt x="1190" y="609461"/>
                  <a:pt x="619" y="609455"/>
                  <a:pt x="238" y="609798"/>
                </a:cubicBezTo>
                <a:cubicBezTo>
                  <a:pt x="238" y="609804"/>
                  <a:pt x="238" y="609804"/>
                  <a:pt x="238" y="609810"/>
                </a:cubicBezTo>
                <a:cubicBezTo>
                  <a:pt x="-79" y="610203"/>
                  <a:pt x="-79" y="610749"/>
                  <a:pt x="238" y="611142"/>
                </a:cubicBezTo>
                <a:cubicBezTo>
                  <a:pt x="20157" y="642859"/>
                  <a:pt x="42422" y="674576"/>
                  <a:pt x="71411" y="698491"/>
                </a:cubicBezTo>
                <a:cubicBezTo>
                  <a:pt x="99829" y="722881"/>
                  <a:pt x="131737" y="742774"/>
                  <a:pt x="166182" y="757484"/>
                </a:cubicBezTo>
                <a:cubicBezTo>
                  <a:pt x="200055" y="772816"/>
                  <a:pt x="236022" y="783099"/>
                  <a:pt x="272941" y="787996"/>
                </a:cubicBezTo>
                <a:cubicBezTo>
                  <a:pt x="301930" y="791453"/>
                  <a:pt x="331300" y="791453"/>
                  <a:pt x="360289" y="787996"/>
                </a:cubicBezTo>
                <a:cubicBezTo>
                  <a:pt x="365110" y="826437"/>
                  <a:pt x="369360" y="865005"/>
                  <a:pt x="372976" y="903699"/>
                </a:cubicBezTo>
                <a:cubicBezTo>
                  <a:pt x="388010" y="1057781"/>
                  <a:pt x="391372" y="1212750"/>
                  <a:pt x="398666" y="1367402"/>
                </a:cubicBezTo>
                <a:cubicBezTo>
                  <a:pt x="402156" y="1447963"/>
                  <a:pt x="404630" y="1528524"/>
                  <a:pt x="406659" y="1609338"/>
                </a:cubicBezTo>
                <a:cubicBezTo>
                  <a:pt x="371263" y="1607055"/>
                  <a:pt x="335994" y="1602804"/>
                  <a:pt x="301042" y="1596652"/>
                </a:cubicBezTo>
                <a:cubicBezTo>
                  <a:pt x="265646" y="1590942"/>
                  <a:pt x="230821" y="1582379"/>
                  <a:pt x="196884" y="1570898"/>
                </a:cubicBezTo>
                <a:cubicBezTo>
                  <a:pt x="162883" y="1558464"/>
                  <a:pt x="130976" y="1540830"/>
                  <a:pt x="102367" y="1518692"/>
                </a:cubicBezTo>
                <a:cubicBezTo>
                  <a:pt x="72617" y="1497377"/>
                  <a:pt x="48892" y="1468325"/>
                  <a:pt x="27007" y="1438003"/>
                </a:cubicBezTo>
                <a:cubicBezTo>
                  <a:pt x="26817" y="1437496"/>
                  <a:pt x="26246" y="1437306"/>
                  <a:pt x="25739" y="1437496"/>
                </a:cubicBezTo>
                <a:cubicBezTo>
                  <a:pt x="25294" y="1437750"/>
                  <a:pt x="25041" y="1438321"/>
                  <a:pt x="25294" y="1438764"/>
                </a:cubicBezTo>
                <a:cubicBezTo>
                  <a:pt x="25294" y="1438891"/>
                  <a:pt x="25421" y="1439018"/>
                  <a:pt x="25485" y="1439082"/>
                </a:cubicBezTo>
                <a:cubicBezTo>
                  <a:pt x="45403" y="1470799"/>
                  <a:pt x="67669" y="1502516"/>
                  <a:pt x="96658" y="1526431"/>
                </a:cubicBezTo>
                <a:cubicBezTo>
                  <a:pt x="125076" y="1550789"/>
                  <a:pt x="156983" y="1570707"/>
                  <a:pt x="191428" y="1585424"/>
                </a:cubicBezTo>
                <a:cubicBezTo>
                  <a:pt x="225302" y="1600775"/>
                  <a:pt x="261269" y="1611051"/>
                  <a:pt x="298187" y="1615936"/>
                </a:cubicBezTo>
                <a:cubicBezTo>
                  <a:pt x="334344" y="1620439"/>
                  <a:pt x="371009" y="1619107"/>
                  <a:pt x="406723" y="1612066"/>
                </a:cubicBezTo>
                <a:cubicBezTo>
                  <a:pt x="408182" y="1671504"/>
                  <a:pt x="409640" y="1728785"/>
                  <a:pt x="410656" y="1788476"/>
                </a:cubicBezTo>
                <a:cubicBezTo>
                  <a:pt x="411925" y="1788476"/>
                  <a:pt x="413511" y="1788476"/>
                  <a:pt x="414842" y="1788476"/>
                </a:cubicBezTo>
                <a:lnTo>
                  <a:pt x="424231" y="1788476"/>
                </a:lnTo>
                <a:cubicBezTo>
                  <a:pt x="431653" y="1741218"/>
                  <a:pt x="436917" y="1697068"/>
                  <a:pt x="441168" y="1649492"/>
                </a:cubicBezTo>
                <a:cubicBezTo>
                  <a:pt x="471489" y="1650570"/>
                  <a:pt x="501747" y="1646637"/>
                  <a:pt x="530736" y="1637820"/>
                </a:cubicBezTo>
                <a:cubicBezTo>
                  <a:pt x="537080" y="1636045"/>
                  <a:pt x="539236" y="1634775"/>
                  <a:pt x="545136" y="1632619"/>
                </a:cubicBezTo>
                <a:lnTo>
                  <a:pt x="545136" y="1611812"/>
                </a:lnTo>
                <a:cubicBezTo>
                  <a:pt x="537333" y="1614857"/>
                  <a:pt x="533464" y="1616379"/>
                  <a:pt x="525661" y="1619298"/>
                </a:cubicBezTo>
                <a:cubicBezTo>
                  <a:pt x="498195" y="1629257"/>
                  <a:pt x="470030" y="1637059"/>
                  <a:pt x="441357" y="1642578"/>
                </a:cubicBezTo>
                <a:close/>
              </a:path>
            </a:pathLst>
          </a:custGeom>
          <a:solidFill>
            <a:schemeClr val="accent4">
              <a:lumMod val="40000"/>
              <a:lumOff val="60000"/>
            </a:schemeClr>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54" name="同侧圆角矩形 53"/>
          <p:cNvSpPr/>
          <p:nvPr>
            <p:custDataLst>
              <p:tags r:id="rId70"/>
            </p:custDataLst>
          </p:nvPr>
        </p:nvSpPr>
        <p:spPr>
          <a:xfrm rot="5400000">
            <a:off x="2459355" y="-1155065"/>
            <a:ext cx="575310" cy="4396105"/>
          </a:xfrm>
          <a:prstGeom prst="round2SameRect">
            <a:avLst>
              <a:gd name="adj1" fmla="val 10651"/>
              <a:gd name="adj2" fmla="val 0"/>
            </a:avLst>
          </a:prstGeom>
          <a:solidFill>
            <a:schemeClr val="accent1">
              <a:lumMod val="20000"/>
              <a:lumOff val="80000"/>
              <a:alpha val="50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a:cs typeface="微软雅黑" panose="020B0503020204020204" charset="-122"/>
              <a:sym typeface="+mn-ea"/>
            </a:endParaRPr>
          </a:p>
        </p:txBody>
      </p:sp>
      <p:sp>
        <p:nvSpPr>
          <p:cNvPr id="55" name="矩形 54"/>
          <p:cNvSpPr/>
          <p:nvPr>
            <p:custDataLst>
              <p:tags r:id="rId71"/>
            </p:custDataLst>
          </p:nvPr>
        </p:nvSpPr>
        <p:spPr>
          <a:xfrm>
            <a:off x="548640" y="755015"/>
            <a:ext cx="100330" cy="57594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微软雅黑" panose="020B0503020204020204" charset="-122"/>
            </a:endParaRPr>
          </a:p>
        </p:txBody>
      </p:sp>
      <p:sp>
        <p:nvSpPr>
          <p:cNvPr id="8" name="标题"/>
          <p:cNvSpPr txBox="1">
            <a:spLocks noGrp="1"/>
          </p:cNvSpPr>
          <p:nvPr>
            <p:ph type="title" idx="2"/>
            <p:custDataLst>
              <p:tags r:id="rId72"/>
            </p:custDataLst>
          </p:nvPr>
        </p:nvSpPr>
        <p:spPr>
          <a:xfrm>
            <a:off x="798830" y="781685"/>
            <a:ext cx="4346575" cy="538480"/>
          </a:xfrm>
          <a:prstGeom prst="rect">
            <a:avLst/>
          </a:prstGeom>
          <a:noFill/>
          <a:ln>
            <a:noFill/>
            <a:prstDash val="sysDash"/>
          </a:ln>
        </p:spPr>
        <p:txBody>
          <a:bodyPr wrap="square" rtlCol="0" anchor="ctr" anchorCtr="0">
            <a:normAutofit/>
          </a:bodyPr>
          <a:lstStyle>
            <a:lvl1pPr marL="0" marR="0" algn="l" defTabSz="914400" rtl="0" eaLnBrk="1" fontAlgn="auto" latinLnBrk="0" hangingPunct="1">
              <a:lnSpc>
                <a:spcPct val="100000"/>
              </a:lnSpc>
              <a:buClrTx/>
              <a:buSzTx/>
              <a:buFontTx/>
              <a:buNone/>
              <a:defRPr kumimoji="0" lang="zh-CN" altLang="en-US" sz="2400" b="1" i="0" u="none" strike="noStrike" kern="1200" cap="none" spc="300" normalizeH="0" baseline="0" noProof="1" dirty="0">
                <a:ln>
                  <a:noFill/>
                  <a:prstDash val="sysDot"/>
                </a:ln>
                <a:solidFill>
                  <a:schemeClr val="accent1"/>
                </a:solidFill>
                <a:latin typeface="+mj-ea"/>
                <a:ea typeface="+mj-ea"/>
                <a:cs typeface="微软雅黑" panose="020B0503020204020204" charset="-122"/>
              </a:defRPr>
            </a:lvl1pPr>
          </a:lstStyle>
          <a:p>
            <a:pPr lvl="0"/>
            <a:r>
              <a:rPr>
                <a:sym typeface="+mn-ea"/>
              </a:rPr>
              <a:t>单击此处编辑母版标题样式</a:t>
            </a:r>
            <a:endParaRPr>
              <a:sym typeface="+mn-ea"/>
            </a:endParaRPr>
          </a:p>
        </p:txBody>
      </p:sp>
      <p:sp>
        <p:nvSpPr>
          <p:cNvPr id="7" name="正文"/>
          <p:cNvSpPr txBox="1">
            <a:spLocks noGrp="1"/>
          </p:cNvSpPr>
          <p:nvPr>
            <p:ph idx="1"/>
            <p:custDataLst>
              <p:tags r:id="rId73"/>
            </p:custDataLst>
          </p:nvPr>
        </p:nvSpPr>
        <p:spPr>
          <a:xfrm>
            <a:off x="880745" y="1706880"/>
            <a:ext cx="10355580" cy="4561840"/>
          </a:xfrm>
          <a:prstGeom prst="rect">
            <a:avLst/>
          </a:prstGeom>
          <a:ln>
            <a:noFill/>
            <a:prstDash val="sysDash"/>
          </a:ln>
        </p:spPr>
        <p:txBody>
          <a:bodyPr vert="horz" lIns="90000" tIns="46800" rIns="90000" bIns="46800" rtlCol="0">
            <a:normAutofit/>
          </a:bodyPr>
          <a:lstStyle>
            <a:lvl1pPr marL="228600" marR="0" lvl="0" indent="-228600" algn="l" defTabSz="914400" rtl="0" eaLnBrk="1" fontAlgn="auto" latinLnBrk="0" hangingPunct="1">
              <a:lnSpc>
                <a:spcPct val="130000"/>
              </a:lnSpc>
              <a:spcBef>
                <a:spcPts val="0"/>
              </a:spcBef>
              <a:spcAft>
                <a:spcPts val="1000"/>
              </a:spcAft>
              <a:buClrTx/>
              <a:buSzTx/>
              <a:buFont typeface="Arial" panose="020B0604020202020204" pitchFamily="34" charset="0"/>
              <a:buChar char="●"/>
              <a:defRPr kumimoji="0" lang="zh-CN" altLang="en-US" sz="1800" b="0" i="0" u="none" strike="noStrike" kern="1200" cap="none" spc="150" normalizeH="0" baseline="0" noProof="1" dirty="0">
                <a:ln>
                  <a:noFill/>
                  <a:prstDash val="sysDot"/>
                </a:ln>
                <a:solidFill>
                  <a:schemeClr val="tx1">
                    <a:lumMod val="75000"/>
                    <a:lumOff val="25000"/>
                  </a:schemeClr>
                </a:solidFill>
                <a:uFillTx/>
                <a:latin typeface="+mn-ea"/>
                <a:ea typeface="+mn-ea"/>
                <a:cs typeface="微软雅黑" panose="020B0503020204020204" charset="-122"/>
                <a:sym typeface="+mn-ea"/>
              </a:defRPr>
            </a:lvl1pPr>
            <a:lvl2pPr marL="685800" marR="0" lvl="1" indent="-228600" fontAlgn="auto">
              <a:lnSpc>
                <a:spcPct val="120000"/>
              </a:lnSpc>
              <a:spcBef>
                <a:spcPts val="0"/>
              </a:spcBef>
              <a:spcAft>
                <a:spcPts val="600"/>
              </a:spcAft>
              <a:buFont typeface="Arial" panose="020B0604020202020204" pitchFamily="34" charset="0"/>
              <a:buChar char="●"/>
              <a:tabLst>
                <a:tab pos="1609725" algn="l"/>
              </a:tabLst>
              <a:defRPr kumimoji="0" sz="1600" b="0" i="0" u="none" strike="noStrike" cap="none" spc="150" normalizeH="0" baseline="0">
                <a:solidFill>
                  <a:schemeClr val="tx1">
                    <a:lumMod val="65000"/>
                    <a:lumOff val="35000"/>
                  </a:schemeClr>
                </a:solidFill>
                <a:uFillTx/>
                <a:latin typeface="+mn-ea"/>
                <a:ea typeface="+mn-ea"/>
              </a:defRPr>
            </a:lvl2pPr>
            <a:lvl3pPr marL="1143000" marR="0" lvl="2" indent="-228600" fontAlgn="auto">
              <a:lnSpc>
                <a:spcPct val="120000"/>
              </a:lnSpc>
              <a:spcBef>
                <a:spcPts val="0"/>
              </a:spcBef>
              <a:spcAft>
                <a:spcPts val="600"/>
              </a:spcAft>
              <a:buFont typeface="Arial" panose="020B0604020202020204" pitchFamily="34" charset="0"/>
              <a:buChar char="●"/>
              <a:defRPr kumimoji="0" sz="1600" b="0" i="0" u="none" strike="noStrike" cap="none" spc="150" normalizeH="0" baseline="0">
                <a:solidFill>
                  <a:schemeClr val="tx1">
                    <a:lumMod val="65000"/>
                    <a:lumOff val="35000"/>
                  </a:schemeClr>
                </a:solidFill>
                <a:uFillTx/>
                <a:latin typeface="+mn-ea"/>
                <a:ea typeface="+mn-ea"/>
              </a:defRPr>
            </a:lvl3pPr>
            <a:lvl4pPr marL="1600200" marR="0" lvl="3" indent="-228600" fontAlgn="auto">
              <a:lnSpc>
                <a:spcPct val="120000"/>
              </a:lnSpc>
              <a:spcBef>
                <a:spcPts val="0"/>
              </a:spcBef>
              <a:spcAft>
                <a:spcPts val="300"/>
              </a:spcAft>
              <a:buFont typeface="Wingdings" panose="05000000000000000000" charset="0"/>
              <a:buChar char=""/>
              <a:defRPr kumimoji="0" sz="1400" b="0" i="0" u="none" strike="noStrike" cap="none" spc="150" normalizeH="0" baseline="0">
                <a:solidFill>
                  <a:schemeClr val="tx1">
                    <a:lumMod val="65000"/>
                    <a:lumOff val="35000"/>
                  </a:schemeClr>
                </a:solidFill>
                <a:uFillTx/>
                <a:latin typeface="+mn-ea"/>
                <a:ea typeface="+mn-ea"/>
              </a:defRPr>
            </a:lvl4pPr>
            <a:lvl5pPr marL="2057400" marR="0" lvl="4" indent="-228600" fontAlgn="auto">
              <a:lnSpc>
                <a:spcPct val="120000"/>
              </a:lnSpc>
              <a:spcBef>
                <a:spcPts val="0"/>
              </a:spcBef>
              <a:spcAft>
                <a:spcPts val="300"/>
              </a:spcAft>
              <a:buFont typeface="Arial" panose="020B0604020202020204" pitchFamily="34" charset="0"/>
              <a:buChar char="•"/>
              <a:defRPr kumimoji="0" sz="1400" b="0" i="0" u="none" strike="noStrike" cap="none" spc="150" normalizeH="0" baseline="0">
                <a:solidFill>
                  <a:schemeClr val="tx1">
                    <a:lumMod val="65000"/>
                    <a:lumOff val="35000"/>
                  </a:schemeClr>
                </a:solidFill>
                <a:uFillTx/>
                <a:latin typeface="+mn-ea"/>
                <a:ea typeface="+mn-ea"/>
              </a:defRPr>
            </a:lvl5pPr>
            <a:lvl6pPr indent="0">
              <a:lnSpc>
                <a:spcPct val="90000"/>
              </a:lnSpc>
              <a:spcBef>
                <a:spcPts val="500"/>
              </a:spcBef>
              <a:buFont typeface="Arial" panose="020B0604020202020204" pitchFamily="34" charset="0"/>
              <a:buNone/>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lvl="0"/>
            <a:r>
              <a:rPr>
                <a:sym typeface="+mn-ea"/>
              </a:rPr>
              <a:t>单击此处编辑母版文本样式</a:t>
            </a:r>
            <a:endParaRPr>
              <a:sym typeface="+mn-ea"/>
            </a:endParaRPr>
          </a:p>
          <a:p>
            <a:pPr lvl="1"/>
            <a:r>
              <a:rPr>
                <a:sym typeface="+mn-ea"/>
              </a:rPr>
              <a:t>第二级</a:t>
            </a:r>
            <a:endParaRPr>
              <a:sym typeface="+mn-ea"/>
            </a:endParaRPr>
          </a:p>
          <a:p>
            <a:pPr lvl="2"/>
            <a:r>
              <a:rPr>
                <a:sym typeface="+mn-ea"/>
              </a:rPr>
              <a:t>第三级</a:t>
            </a:r>
            <a:endParaRPr>
              <a:sym typeface="+mn-ea"/>
            </a:endParaRPr>
          </a:p>
          <a:p>
            <a:pPr lvl="3"/>
            <a:r>
              <a:rPr>
                <a:sym typeface="+mn-ea"/>
              </a:rPr>
              <a:t>第四级</a:t>
            </a:r>
            <a:endParaRPr>
              <a:sym typeface="+mn-ea"/>
            </a:endParaRPr>
          </a:p>
          <a:p>
            <a:pPr lvl="4"/>
            <a:r>
              <a:rPr>
                <a:sym typeface="+mn-ea"/>
              </a:rPr>
              <a:t>第五级</a:t>
            </a:r>
            <a:endParaRPr>
              <a:sym typeface="+mn-ea"/>
            </a:endParaRPr>
          </a:p>
        </p:txBody>
      </p:sp>
      <p:sp>
        <p:nvSpPr>
          <p:cNvPr id="4" name="日期占位符 3"/>
          <p:cNvSpPr>
            <a:spLocks noGrp="1"/>
          </p:cNvSpPr>
          <p:nvPr>
            <p:ph type="dt" sz="half" idx="10"/>
            <p:custDataLst>
              <p:tags r:id="rId74"/>
            </p:custDataLst>
          </p:nvPr>
        </p:nvSpPr>
        <p:spPr>
          <a:xfrm>
            <a:off x="612000" y="6314400"/>
            <a:ext cx="2700000" cy="316800"/>
          </a:xfrm>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75"/>
            </p:custDataLst>
          </p:nvPr>
        </p:nvSpPr>
        <p:spPr>
          <a:xfrm>
            <a:off x="4116000" y="6314400"/>
            <a:ext cx="3960000" cy="316800"/>
          </a:xfrm>
        </p:spPr>
        <p:txBody>
          <a:bodyPr/>
          <a:lstStyle/>
          <a:p>
            <a:endParaRPr lang="zh-CN" altLang="en-US" dirty="0"/>
          </a:p>
        </p:txBody>
      </p:sp>
      <p:sp>
        <p:nvSpPr>
          <p:cNvPr id="6" name="灯片编号占位符 5"/>
          <p:cNvSpPr>
            <a:spLocks noGrp="1"/>
          </p:cNvSpPr>
          <p:nvPr>
            <p:ph type="sldNum" sz="quarter" idx="12"/>
            <p:custDataLst>
              <p:tags r:id="rId76"/>
            </p:custDataLst>
          </p:nvPr>
        </p:nvSpPr>
        <p:spPr>
          <a:xfrm>
            <a:off x="8877600" y="6314400"/>
            <a:ext cx="2700000" cy="316800"/>
          </a:xfrm>
        </p:spPr>
        <p:txBody>
          <a:bodyPr/>
          <a:lstStyle/>
          <a:p>
            <a:fld id="{49AE70B2-8BF9-45C0-BB95-33D1B9D3A854}" type="slidenum">
              <a:rPr lang="zh-CN" altLang="en-US" smtClean="0"/>
            </a:fld>
            <a:endParaRPr lang="zh-CN" altLang="en-US" dirty="0"/>
          </a:p>
        </p:txBody>
      </p:sp>
    </p:spTree>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type="titleOnly" preserve="1" showMasterSp="0">
  <p:cSld name="标题和副标题">
    <p:spTree>
      <p:nvGrpSpPr>
        <p:cNvPr id="1" name=""/>
        <p:cNvGrpSpPr/>
        <p:nvPr/>
      </p:nvGrpSpPr>
      <p:grpSpPr>
        <a:xfrm>
          <a:off x="0" y="0"/>
          <a:ext cx="0" cy="0"/>
          <a:chOff x="0" y="0"/>
          <a:chExt cx="0" cy="0"/>
        </a:xfrm>
      </p:grpSpPr>
      <p:sp>
        <p:nvSpPr>
          <p:cNvPr id="14" name="矩形 13"/>
          <p:cNvSpPr/>
          <p:nvPr>
            <p:custDataLst>
              <p:tags r:id="rId2"/>
            </p:custDataLst>
          </p:nvPr>
        </p:nvSpPr>
        <p:spPr>
          <a:xfrm>
            <a:off x="-5715" y="0"/>
            <a:ext cx="12190730" cy="6861175"/>
          </a:xfrm>
          <a:prstGeom prst="rect">
            <a:avLst/>
          </a:prstGeom>
          <a:solidFill>
            <a:schemeClr val="accent3">
              <a:lumMod val="20000"/>
              <a:lumOff val="80000"/>
              <a:alpha val="50000"/>
            </a:schemeClr>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normAutofit/>
          </a:bodyPr>
          <a:lstStyle/>
          <a:p>
            <a:pPr algn="ctr"/>
            <a:endParaRPr lang="zh-CN" altLang="en-US">
              <a:solidFill>
                <a:schemeClr val="lt1"/>
              </a:solidFill>
              <a:cs typeface="微软雅黑" panose="020B0503020204020204" charset="-122"/>
            </a:endParaRPr>
          </a:p>
        </p:txBody>
      </p:sp>
      <p:sp>
        <p:nvSpPr>
          <p:cNvPr id="13" name="任意多边形: 形状 2"/>
          <p:cNvSpPr/>
          <p:nvPr>
            <p:custDataLst>
              <p:tags r:id="rId3"/>
            </p:custDataLst>
          </p:nvPr>
        </p:nvSpPr>
        <p:spPr>
          <a:xfrm>
            <a:off x="18732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9" name="任意多边形: 形状 3"/>
          <p:cNvSpPr/>
          <p:nvPr>
            <p:custDataLst>
              <p:tags r:id="rId4"/>
            </p:custDataLst>
          </p:nvPr>
        </p:nvSpPr>
        <p:spPr>
          <a:xfrm>
            <a:off x="49022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0" name="任意多边形: 形状 4"/>
          <p:cNvSpPr/>
          <p:nvPr>
            <p:custDataLst>
              <p:tags r:id="rId5"/>
            </p:custDataLst>
          </p:nvPr>
        </p:nvSpPr>
        <p:spPr>
          <a:xfrm>
            <a:off x="79248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5" name="任意多边形: 形状 5"/>
          <p:cNvSpPr/>
          <p:nvPr>
            <p:custDataLst>
              <p:tags r:id="rId6"/>
            </p:custDataLst>
          </p:nvPr>
        </p:nvSpPr>
        <p:spPr>
          <a:xfrm>
            <a:off x="109537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6" name="任意多边形: 形状 6"/>
          <p:cNvSpPr/>
          <p:nvPr>
            <p:custDataLst>
              <p:tags r:id="rId7"/>
            </p:custDataLst>
          </p:nvPr>
        </p:nvSpPr>
        <p:spPr>
          <a:xfrm>
            <a:off x="139763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7" name="任意多边形: 形状 7"/>
          <p:cNvSpPr/>
          <p:nvPr>
            <p:custDataLst>
              <p:tags r:id="rId8"/>
            </p:custDataLst>
          </p:nvPr>
        </p:nvSpPr>
        <p:spPr>
          <a:xfrm>
            <a:off x="170053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8" name="任意多边形: 形状 8"/>
          <p:cNvSpPr/>
          <p:nvPr>
            <p:custDataLst>
              <p:tags r:id="rId9"/>
            </p:custDataLst>
          </p:nvPr>
        </p:nvSpPr>
        <p:spPr>
          <a:xfrm>
            <a:off x="200342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9" name="任意多边形: 形状 9"/>
          <p:cNvSpPr/>
          <p:nvPr>
            <p:custDataLst>
              <p:tags r:id="rId10"/>
            </p:custDataLst>
          </p:nvPr>
        </p:nvSpPr>
        <p:spPr>
          <a:xfrm>
            <a:off x="230568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0" name="任意多边形: 形状 10"/>
          <p:cNvSpPr/>
          <p:nvPr>
            <p:custDataLst>
              <p:tags r:id="rId11"/>
            </p:custDataLst>
          </p:nvPr>
        </p:nvSpPr>
        <p:spPr>
          <a:xfrm>
            <a:off x="260858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1" name="任意多边形: 形状 11"/>
          <p:cNvSpPr/>
          <p:nvPr>
            <p:custDataLst>
              <p:tags r:id="rId12"/>
            </p:custDataLst>
          </p:nvPr>
        </p:nvSpPr>
        <p:spPr>
          <a:xfrm>
            <a:off x="291084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2" name="任意多边形: 形状 12"/>
          <p:cNvSpPr/>
          <p:nvPr>
            <p:custDataLst>
              <p:tags r:id="rId13"/>
            </p:custDataLst>
          </p:nvPr>
        </p:nvSpPr>
        <p:spPr>
          <a:xfrm>
            <a:off x="321373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3" name="任意多边形: 形状 13"/>
          <p:cNvSpPr/>
          <p:nvPr>
            <p:custDataLst>
              <p:tags r:id="rId14"/>
            </p:custDataLst>
          </p:nvPr>
        </p:nvSpPr>
        <p:spPr>
          <a:xfrm>
            <a:off x="351663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4" name="任意多边形: 形状 14"/>
          <p:cNvSpPr/>
          <p:nvPr>
            <p:custDataLst>
              <p:tags r:id="rId15"/>
            </p:custDataLst>
          </p:nvPr>
        </p:nvSpPr>
        <p:spPr>
          <a:xfrm>
            <a:off x="381889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5" name="任意多边形: 形状 15"/>
          <p:cNvSpPr/>
          <p:nvPr>
            <p:custDataLst>
              <p:tags r:id="rId16"/>
            </p:custDataLst>
          </p:nvPr>
        </p:nvSpPr>
        <p:spPr>
          <a:xfrm>
            <a:off x="412178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6" name="任意多边形: 形状 16"/>
          <p:cNvSpPr/>
          <p:nvPr>
            <p:custDataLst>
              <p:tags r:id="rId17"/>
            </p:custDataLst>
          </p:nvPr>
        </p:nvSpPr>
        <p:spPr>
          <a:xfrm>
            <a:off x="442404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7" name="任意多边形: 形状 17"/>
          <p:cNvSpPr/>
          <p:nvPr>
            <p:custDataLst>
              <p:tags r:id="rId18"/>
            </p:custDataLst>
          </p:nvPr>
        </p:nvSpPr>
        <p:spPr>
          <a:xfrm>
            <a:off x="472694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8" name="任意多边形: 形状 18"/>
          <p:cNvSpPr/>
          <p:nvPr>
            <p:custDataLst>
              <p:tags r:id="rId19"/>
            </p:custDataLst>
          </p:nvPr>
        </p:nvSpPr>
        <p:spPr>
          <a:xfrm>
            <a:off x="502983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9" name="任意多边形: 形状 19"/>
          <p:cNvSpPr/>
          <p:nvPr>
            <p:custDataLst>
              <p:tags r:id="rId20"/>
            </p:custDataLst>
          </p:nvPr>
        </p:nvSpPr>
        <p:spPr>
          <a:xfrm>
            <a:off x="533209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0" name="任意多边形: 形状 20"/>
          <p:cNvSpPr/>
          <p:nvPr>
            <p:custDataLst>
              <p:tags r:id="rId21"/>
            </p:custDataLst>
          </p:nvPr>
        </p:nvSpPr>
        <p:spPr>
          <a:xfrm>
            <a:off x="563499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1" name="任意多边形: 形状 21"/>
          <p:cNvSpPr/>
          <p:nvPr>
            <p:custDataLst>
              <p:tags r:id="rId22"/>
            </p:custDataLst>
          </p:nvPr>
        </p:nvSpPr>
        <p:spPr>
          <a:xfrm>
            <a:off x="593788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2" name="任意多边形: 形状 22"/>
          <p:cNvSpPr/>
          <p:nvPr>
            <p:custDataLst>
              <p:tags r:id="rId23"/>
            </p:custDataLst>
          </p:nvPr>
        </p:nvSpPr>
        <p:spPr>
          <a:xfrm>
            <a:off x="624014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3" name="任意多边形: 形状 23"/>
          <p:cNvSpPr/>
          <p:nvPr>
            <p:custDataLst>
              <p:tags r:id="rId24"/>
            </p:custDataLst>
          </p:nvPr>
        </p:nvSpPr>
        <p:spPr>
          <a:xfrm>
            <a:off x="654304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1" name="任意多边形: 形状 24"/>
          <p:cNvSpPr/>
          <p:nvPr>
            <p:custDataLst>
              <p:tags r:id="rId25"/>
            </p:custDataLst>
          </p:nvPr>
        </p:nvSpPr>
        <p:spPr>
          <a:xfrm>
            <a:off x="684530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6" name="任意多边形: 形状 25"/>
          <p:cNvSpPr/>
          <p:nvPr>
            <p:custDataLst>
              <p:tags r:id="rId26"/>
            </p:custDataLst>
          </p:nvPr>
        </p:nvSpPr>
        <p:spPr>
          <a:xfrm>
            <a:off x="714819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8" name="任意多边形: 形状 26"/>
          <p:cNvSpPr/>
          <p:nvPr>
            <p:custDataLst>
              <p:tags r:id="rId27"/>
            </p:custDataLst>
          </p:nvPr>
        </p:nvSpPr>
        <p:spPr>
          <a:xfrm>
            <a:off x="745109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8" name="任意多边形: 形状 27"/>
          <p:cNvSpPr/>
          <p:nvPr>
            <p:custDataLst>
              <p:tags r:id="rId28"/>
            </p:custDataLst>
          </p:nvPr>
        </p:nvSpPr>
        <p:spPr>
          <a:xfrm>
            <a:off x="775335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2" name="任意多边形: 形状 28"/>
          <p:cNvSpPr/>
          <p:nvPr>
            <p:custDataLst>
              <p:tags r:id="rId29"/>
            </p:custDataLst>
          </p:nvPr>
        </p:nvSpPr>
        <p:spPr>
          <a:xfrm>
            <a:off x="805878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0" name="任意多边形: 形状 29"/>
          <p:cNvSpPr/>
          <p:nvPr>
            <p:custDataLst>
              <p:tags r:id="rId30"/>
            </p:custDataLst>
          </p:nvPr>
        </p:nvSpPr>
        <p:spPr>
          <a:xfrm>
            <a:off x="836104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1" name="任意多边形: 形状 30"/>
          <p:cNvSpPr/>
          <p:nvPr>
            <p:custDataLst>
              <p:tags r:id="rId31"/>
            </p:custDataLst>
          </p:nvPr>
        </p:nvSpPr>
        <p:spPr>
          <a:xfrm>
            <a:off x="866394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2" name="任意多边形: 形状 31"/>
          <p:cNvSpPr/>
          <p:nvPr>
            <p:custDataLst>
              <p:tags r:id="rId32"/>
            </p:custDataLst>
          </p:nvPr>
        </p:nvSpPr>
        <p:spPr>
          <a:xfrm>
            <a:off x="896683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4" name="任意多边形: 形状 32"/>
          <p:cNvSpPr/>
          <p:nvPr>
            <p:custDataLst>
              <p:tags r:id="rId33"/>
            </p:custDataLst>
          </p:nvPr>
        </p:nvSpPr>
        <p:spPr>
          <a:xfrm>
            <a:off x="926909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5" name="任意多边形: 形状 33"/>
          <p:cNvSpPr/>
          <p:nvPr>
            <p:custDataLst>
              <p:tags r:id="rId34"/>
            </p:custDataLst>
          </p:nvPr>
        </p:nvSpPr>
        <p:spPr>
          <a:xfrm>
            <a:off x="957199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6" name="任意多边形: 形状 34"/>
          <p:cNvSpPr/>
          <p:nvPr>
            <p:custDataLst>
              <p:tags r:id="rId35"/>
            </p:custDataLst>
          </p:nvPr>
        </p:nvSpPr>
        <p:spPr>
          <a:xfrm>
            <a:off x="987425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7" name="任意多边形: 形状 35"/>
          <p:cNvSpPr/>
          <p:nvPr>
            <p:custDataLst>
              <p:tags r:id="rId36"/>
            </p:custDataLst>
          </p:nvPr>
        </p:nvSpPr>
        <p:spPr>
          <a:xfrm>
            <a:off x="1017714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8" name="任意多边形: 形状 36"/>
          <p:cNvSpPr/>
          <p:nvPr>
            <p:custDataLst>
              <p:tags r:id="rId37"/>
            </p:custDataLst>
          </p:nvPr>
        </p:nvSpPr>
        <p:spPr>
          <a:xfrm>
            <a:off x="1048004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9" name="任意多边形: 形状 37"/>
          <p:cNvSpPr/>
          <p:nvPr>
            <p:custDataLst>
              <p:tags r:id="rId38"/>
            </p:custDataLst>
          </p:nvPr>
        </p:nvSpPr>
        <p:spPr>
          <a:xfrm>
            <a:off x="1078230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50" name="任意多边形: 形状 38"/>
          <p:cNvSpPr/>
          <p:nvPr>
            <p:custDataLst>
              <p:tags r:id="rId39"/>
            </p:custDataLst>
          </p:nvPr>
        </p:nvSpPr>
        <p:spPr>
          <a:xfrm>
            <a:off x="1108519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51" name="任意多边形: 形状 39"/>
          <p:cNvSpPr/>
          <p:nvPr>
            <p:custDataLst>
              <p:tags r:id="rId40"/>
            </p:custDataLst>
          </p:nvPr>
        </p:nvSpPr>
        <p:spPr>
          <a:xfrm>
            <a:off x="1138809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52" name="任意多边形: 形状 40"/>
          <p:cNvSpPr/>
          <p:nvPr>
            <p:custDataLst>
              <p:tags r:id="rId41"/>
            </p:custDataLst>
          </p:nvPr>
        </p:nvSpPr>
        <p:spPr>
          <a:xfrm>
            <a:off x="1168781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53" name="任意多边形: 形状 41"/>
          <p:cNvSpPr/>
          <p:nvPr>
            <p:custDataLst>
              <p:tags r:id="rId42"/>
            </p:custDataLst>
          </p:nvPr>
        </p:nvSpPr>
        <p:spPr>
          <a:xfrm>
            <a:off x="1199070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pic>
        <p:nvPicPr>
          <p:cNvPr id="81" name="图片 80" descr="资源 2@4x-8"/>
          <p:cNvPicPr>
            <a:picLocks noChangeAspect="1"/>
          </p:cNvPicPr>
          <p:nvPr>
            <p:custDataLst>
              <p:tags r:id="rId43"/>
            </p:custDataLst>
          </p:nvPr>
        </p:nvPicPr>
        <p:blipFill>
          <a:blip r:embed="rId44"/>
          <a:stretch>
            <a:fillRect/>
          </a:stretch>
        </p:blipFill>
        <p:spPr>
          <a:xfrm>
            <a:off x="4080510" y="0"/>
            <a:ext cx="1064260" cy="1348105"/>
          </a:xfrm>
          <a:prstGeom prst="rect">
            <a:avLst/>
          </a:prstGeom>
        </p:spPr>
      </p:pic>
      <p:pic>
        <p:nvPicPr>
          <p:cNvPr id="82" name="图片 81" descr="资源 3@4x-8"/>
          <p:cNvPicPr>
            <a:picLocks noChangeAspect="1"/>
          </p:cNvPicPr>
          <p:nvPr>
            <p:custDataLst>
              <p:tags r:id="rId45"/>
            </p:custDataLst>
          </p:nvPr>
        </p:nvPicPr>
        <p:blipFill>
          <a:blip r:embed="rId46"/>
          <a:stretch>
            <a:fillRect/>
          </a:stretch>
        </p:blipFill>
        <p:spPr>
          <a:xfrm>
            <a:off x="7215505" y="0"/>
            <a:ext cx="4989830" cy="2374900"/>
          </a:xfrm>
          <a:prstGeom prst="rect">
            <a:avLst/>
          </a:prstGeom>
        </p:spPr>
      </p:pic>
      <p:pic>
        <p:nvPicPr>
          <p:cNvPr id="83" name="图片 82" descr="资源 4@4x-8"/>
          <p:cNvPicPr>
            <a:picLocks noChangeAspect="1"/>
          </p:cNvPicPr>
          <p:nvPr>
            <p:custDataLst>
              <p:tags r:id="rId47"/>
            </p:custDataLst>
          </p:nvPr>
        </p:nvPicPr>
        <p:blipFill>
          <a:blip r:embed="rId48"/>
          <a:stretch>
            <a:fillRect/>
          </a:stretch>
        </p:blipFill>
        <p:spPr>
          <a:xfrm>
            <a:off x="1905" y="-9525"/>
            <a:ext cx="3096260" cy="2460625"/>
          </a:xfrm>
          <a:prstGeom prst="rect">
            <a:avLst/>
          </a:prstGeom>
        </p:spPr>
      </p:pic>
      <p:pic>
        <p:nvPicPr>
          <p:cNvPr id="84" name="图片 83" descr="资源 5@4x-8"/>
          <p:cNvPicPr>
            <a:picLocks noChangeAspect="1"/>
          </p:cNvPicPr>
          <p:nvPr>
            <p:custDataLst>
              <p:tags r:id="rId49"/>
            </p:custDataLst>
          </p:nvPr>
        </p:nvPicPr>
        <p:blipFill>
          <a:blip r:embed="rId50"/>
          <a:stretch>
            <a:fillRect/>
          </a:stretch>
        </p:blipFill>
        <p:spPr>
          <a:xfrm>
            <a:off x="5688965" y="142240"/>
            <a:ext cx="1162685" cy="2600960"/>
          </a:xfrm>
          <a:prstGeom prst="rect">
            <a:avLst/>
          </a:prstGeom>
        </p:spPr>
      </p:pic>
      <p:pic>
        <p:nvPicPr>
          <p:cNvPr id="85" name="图片 84" descr="资源 6@4x-8"/>
          <p:cNvPicPr>
            <a:picLocks noChangeAspect="1"/>
          </p:cNvPicPr>
          <p:nvPr>
            <p:custDataLst>
              <p:tags r:id="rId51"/>
            </p:custDataLst>
          </p:nvPr>
        </p:nvPicPr>
        <p:blipFill>
          <a:blip r:embed="rId52"/>
          <a:stretch>
            <a:fillRect/>
          </a:stretch>
        </p:blipFill>
        <p:spPr>
          <a:xfrm>
            <a:off x="7169150" y="55880"/>
            <a:ext cx="1387475" cy="2757170"/>
          </a:xfrm>
          <a:prstGeom prst="rect">
            <a:avLst/>
          </a:prstGeom>
        </p:spPr>
      </p:pic>
      <p:pic>
        <p:nvPicPr>
          <p:cNvPr id="86" name="图片 85" descr="资源 7@4x-8"/>
          <p:cNvPicPr>
            <a:picLocks noChangeAspect="1"/>
          </p:cNvPicPr>
          <p:nvPr>
            <p:custDataLst>
              <p:tags r:id="rId53"/>
            </p:custDataLst>
          </p:nvPr>
        </p:nvPicPr>
        <p:blipFill>
          <a:blip r:embed="rId54"/>
          <a:srcRect l="48995" b="-6400"/>
          <a:stretch>
            <a:fillRect/>
          </a:stretch>
        </p:blipFill>
        <p:spPr>
          <a:xfrm>
            <a:off x="-5715" y="2753360"/>
            <a:ext cx="886460" cy="675640"/>
          </a:xfrm>
          <a:prstGeom prst="rect">
            <a:avLst/>
          </a:prstGeom>
        </p:spPr>
      </p:pic>
      <p:sp>
        <p:nvSpPr>
          <p:cNvPr id="130" name="圆角矩形 129"/>
          <p:cNvSpPr/>
          <p:nvPr>
            <p:custDataLst>
              <p:tags r:id="rId55"/>
            </p:custDataLst>
          </p:nvPr>
        </p:nvSpPr>
        <p:spPr>
          <a:xfrm>
            <a:off x="316230" y="344170"/>
            <a:ext cx="11481435" cy="6159500"/>
          </a:xfrm>
          <a:prstGeom prst="roundRect">
            <a:avLst>
              <a:gd name="adj" fmla="val 5462"/>
            </a:avLst>
          </a:prstGeom>
          <a:solidFill>
            <a:schemeClr val="bg1"/>
          </a:solidFill>
          <a:ln>
            <a:noFill/>
          </a:ln>
          <a:effectLst>
            <a:outerShdw blurRad="254000" algn="ctr" rotWithShape="0">
              <a:schemeClr val="accent2">
                <a:lumMod val="75000"/>
                <a:alpha val="10000"/>
              </a:schemeClr>
            </a:outerShdw>
          </a:effectLst>
        </p:spPr>
        <p:style>
          <a:lnRef idx="2">
            <a:schemeClr val="accent1">
              <a:lumMod val="75000"/>
            </a:schemeClr>
          </a:lnRef>
          <a:fillRef idx="1">
            <a:schemeClr val="accent1"/>
          </a:fillRef>
          <a:effectRef idx="0">
            <a:srgbClr val="FFFFFF"/>
          </a:effectRef>
          <a:fontRef idx="minor">
            <a:schemeClr val="lt1"/>
          </a:fontRef>
        </p:style>
        <p:txBody>
          <a:bodyPr rtlCol="0" anchor="ctr">
            <a:normAutofit/>
          </a:bodyPr>
          <a:lstStyle/>
          <a:p>
            <a:pPr algn="ctr"/>
            <a:endParaRPr lang="zh-CN" altLang="en-US">
              <a:cs typeface="微软雅黑" panose="020B0503020204020204" charset="-122"/>
            </a:endParaRPr>
          </a:p>
        </p:txBody>
      </p:sp>
      <p:sp>
        <p:nvSpPr>
          <p:cNvPr id="76" name="任意多边形: 形状 23"/>
          <p:cNvSpPr/>
          <p:nvPr>
            <p:custDataLst>
              <p:tags r:id="rId56"/>
            </p:custDataLst>
          </p:nvPr>
        </p:nvSpPr>
        <p:spPr>
          <a:xfrm>
            <a:off x="669290" y="6603365"/>
            <a:ext cx="929005" cy="53340"/>
          </a:xfrm>
          <a:custGeom>
            <a:avLst/>
            <a:gdLst>
              <a:gd name="connsiteX0" fmla="*/ 1243940 w 1280540"/>
              <a:gd name="connsiteY0" fmla="*/ 73274 h 73837"/>
              <a:gd name="connsiteX1" fmla="*/ 36602 w 1280540"/>
              <a:gd name="connsiteY1" fmla="*/ 73274 h 73837"/>
              <a:gd name="connsiteX2" fmla="*/ 0 w 1280540"/>
              <a:gd name="connsiteY2" fmla="*/ 36355 h 73837"/>
              <a:gd name="connsiteX3" fmla="*/ 0 w 1280540"/>
              <a:gd name="connsiteY3" fmla="*/ 36355 h 73837"/>
              <a:gd name="connsiteX4" fmla="*/ 36602 w 1280540"/>
              <a:gd name="connsiteY4" fmla="*/ -563 h 73837"/>
              <a:gd name="connsiteX5" fmla="*/ 1243940 w 1280540"/>
              <a:gd name="connsiteY5" fmla="*/ -563 h 73837"/>
              <a:gd name="connsiteX6" fmla="*/ 1280541 w 1280540"/>
              <a:gd name="connsiteY6" fmla="*/ 36355 h 73837"/>
              <a:gd name="connsiteX7" fmla="*/ 1280541 w 1280540"/>
              <a:gd name="connsiteY7" fmla="*/ 36355 h 73837"/>
              <a:gd name="connsiteX8" fmla="*/ 1243940 w 1280540"/>
              <a:gd name="connsiteY8" fmla="*/ 73274 h 738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80540" h="73837">
                <a:moveTo>
                  <a:pt x="1243940" y="73274"/>
                </a:moveTo>
                <a:lnTo>
                  <a:pt x="36602" y="73274"/>
                </a:lnTo>
                <a:cubicBezTo>
                  <a:pt x="16335" y="73084"/>
                  <a:pt x="0" y="56591"/>
                  <a:pt x="0" y="36355"/>
                </a:cubicBezTo>
                <a:lnTo>
                  <a:pt x="0" y="36355"/>
                </a:lnTo>
                <a:cubicBezTo>
                  <a:pt x="0" y="16120"/>
                  <a:pt x="16335" y="-373"/>
                  <a:pt x="36602" y="-563"/>
                </a:cubicBezTo>
                <a:lnTo>
                  <a:pt x="1243940" y="-563"/>
                </a:lnTo>
                <a:cubicBezTo>
                  <a:pt x="1264219" y="-436"/>
                  <a:pt x="1280579" y="16057"/>
                  <a:pt x="1280541" y="36355"/>
                </a:cubicBezTo>
                <a:lnTo>
                  <a:pt x="1280541" y="36355"/>
                </a:lnTo>
                <a:cubicBezTo>
                  <a:pt x="1280579" y="56655"/>
                  <a:pt x="1264219" y="73147"/>
                  <a:pt x="1243940" y="73274"/>
                </a:cubicBezTo>
                <a:close/>
              </a:path>
            </a:pathLst>
          </a:custGeom>
          <a:gradFill>
            <a:gsLst>
              <a:gs pos="0">
                <a:schemeClr val="accent2"/>
              </a:gs>
              <a:gs pos="50000">
                <a:schemeClr val="accent3"/>
              </a:gs>
              <a:gs pos="100000">
                <a:schemeClr val="accent3">
                  <a:lumMod val="60000"/>
                  <a:lumOff val="40000"/>
                </a:schemeClr>
              </a:gs>
            </a:gsLst>
            <a:lin ang="5400000" scaled="1"/>
          </a:gradFill>
          <a:ln w="6343" cap="flat">
            <a:noFill/>
            <a:prstDash val="solid"/>
            <a:miter/>
          </a:ln>
        </p:spPr>
        <p:txBody>
          <a:bodyPr rtlCol="0" anchor="ctr">
            <a:normAutofit fontScale="25000" lnSpcReduction="20000"/>
          </a:bodyPr>
          <a:lstStyle/>
          <a:p>
            <a:endParaRPr lang="zh-CN" altLang="en-US">
              <a:cs typeface="微软雅黑" panose="020B0503020204020204" charset="-122"/>
            </a:endParaRPr>
          </a:p>
        </p:txBody>
      </p:sp>
      <p:sp>
        <p:nvSpPr>
          <p:cNvPr id="78" name="任意多边形: 形状 25"/>
          <p:cNvSpPr/>
          <p:nvPr>
            <p:custDataLst>
              <p:tags r:id="rId57"/>
            </p:custDataLst>
          </p:nvPr>
        </p:nvSpPr>
        <p:spPr>
          <a:xfrm>
            <a:off x="1270" y="5463540"/>
            <a:ext cx="3063875" cy="1396365"/>
          </a:xfrm>
          <a:custGeom>
            <a:avLst/>
            <a:gdLst>
              <a:gd name="connsiteX0" fmla="*/ 3551031 w 4225079"/>
              <a:gd name="connsiteY0" fmla="*/ 1921041 h 1925663"/>
              <a:gd name="connsiteX1" fmla="*/ 4225080 w 4225079"/>
              <a:gd name="connsiteY1" fmla="*/ 1921041 h 1925663"/>
              <a:gd name="connsiteX2" fmla="*/ 4130564 w 4225079"/>
              <a:gd name="connsiteY2" fmla="*/ 1813203 h 1925663"/>
              <a:gd name="connsiteX3" fmla="*/ 3274586 w 4225079"/>
              <a:gd name="connsiteY3" fmla="*/ 1345187 h 1925663"/>
              <a:gd name="connsiteX4" fmla="*/ 2779802 w 4225079"/>
              <a:gd name="connsiteY4" fmla="*/ 1528195 h 1925663"/>
              <a:gd name="connsiteX5" fmla="*/ 2424064 w 4225079"/>
              <a:gd name="connsiteY5" fmla="*/ 1260757 h 1925663"/>
              <a:gd name="connsiteX6" fmla="*/ 2424064 w 4225079"/>
              <a:gd name="connsiteY6" fmla="*/ 1260757 h 1925663"/>
              <a:gd name="connsiteX7" fmla="*/ 1306739 w 4225079"/>
              <a:gd name="connsiteY7" fmla="*/ 1168968 h 1925663"/>
              <a:gd name="connsiteX8" fmla="*/ 1127856 w 4225079"/>
              <a:gd name="connsiteY8" fmla="*/ 883516 h 1925663"/>
              <a:gd name="connsiteX9" fmla="*/ 0 w 4225079"/>
              <a:gd name="connsiteY9" fmla="*/ -563 h 1925663"/>
              <a:gd name="connsiteX10" fmla="*/ 0 w 4225079"/>
              <a:gd name="connsiteY10" fmla="*/ 1921041 h 1925663"/>
              <a:gd name="connsiteX11" fmla="*/ 1505097 w 4225079"/>
              <a:gd name="connsiteY11" fmla="*/ 1921041 h 1925663"/>
              <a:gd name="connsiteX12" fmla="*/ 3551031 w 4225079"/>
              <a:gd name="connsiteY12" fmla="*/ 1921041 h 19256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225079" h="1925663">
                <a:moveTo>
                  <a:pt x="3551031" y="1921041"/>
                </a:moveTo>
                <a:cubicBezTo>
                  <a:pt x="3840671" y="1921041"/>
                  <a:pt x="3967919" y="1926813"/>
                  <a:pt x="4225080" y="1921041"/>
                </a:cubicBezTo>
                <a:cubicBezTo>
                  <a:pt x="4121683" y="1782438"/>
                  <a:pt x="4130564" y="1813203"/>
                  <a:pt x="4130564" y="1813203"/>
                </a:cubicBezTo>
                <a:cubicBezTo>
                  <a:pt x="3896620" y="1584143"/>
                  <a:pt x="3601588" y="1319687"/>
                  <a:pt x="3274586" y="1345187"/>
                </a:cubicBezTo>
                <a:cubicBezTo>
                  <a:pt x="3099382" y="1358889"/>
                  <a:pt x="2954943" y="1555598"/>
                  <a:pt x="2779802" y="1528195"/>
                </a:cubicBezTo>
                <a:cubicBezTo>
                  <a:pt x="2639930" y="1506373"/>
                  <a:pt x="2539641" y="1337893"/>
                  <a:pt x="2424064" y="1260757"/>
                </a:cubicBezTo>
                <a:lnTo>
                  <a:pt x="2424064" y="1260757"/>
                </a:lnTo>
                <a:cubicBezTo>
                  <a:pt x="2045173" y="1007592"/>
                  <a:pt x="1627778" y="1415028"/>
                  <a:pt x="1306739" y="1168968"/>
                </a:cubicBezTo>
                <a:cubicBezTo>
                  <a:pt x="1233283" y="1112702"/>
                  <a:pt x="1171561" y="1022690"/>
                  <a:pt x="1127856" y="883516"/>
                </a:cubicBezTo>
                <a:cubicBezTo>
                  <a:pt x="888773" y="123577"/>
                  <a:pt x="0" y="-563"/>
                  <a:pt x="0" y="-563"/>
                </a:cubicBezTo>
                <a:lnTo>
                  <a:pt x="0" y="1921041"/>
                </a:lnTo>
                <a:lnTo>
                  <a:pt x="1505097" y="1921041"/>
                </a:lnTo>
                <a:cubicBezTo>
                  <a:pt x="2180542" y="1930175"/>
                  <a:pt x="2875587" y="1921041"/>
                  <a:pt x="3551031" y="1921041"/>
                </a:cubicBezTo>
                <a:close/>
              </a:path>
            </a:pathLst>
          </a:custGeom>
          <a:solidFill>
            <a:schemeClr val="accent1"/>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79" name="任意多边形: 形状 26"/>
          <p:cNvSpPr/>
          <p:nvPr>
            <p:custDataLst>
              <p:tags r:id="rId58"/>
            </p:custDataLst>
          </p:nvPr>
        </p:nvSpPr>
        <p:spPr>
          <a:xfrm>
            <a:off x="0" y="6440170"/>
            <a:ext cx="2010410" cy="419735"/>
          </a:xfrm>
          <a:custGeom>
            <a:avLst/>
            <a:gdLst>
              <a:gd name="connsiteX0" fmla="*/ 2772317 w 2772316"/>
              <a:gd name="connsiteY0" fmla="*/ 575036 h 578898"/>
              <a:gd name="connsiteX1" fmla="*/ 2041367 w 2772316"/>
              <a:gd name="connsiteY1" fmla="*/ 232049 h 578898"/>
              <a:gd name="connsiteX2" fmla="*/ 1546583 w 2772316"/>
              <a:gd name="connsiteY2" fmla="*/ 415056 h 578898"/>
              <a:gd name="connsiteX3" fmla="*/ 1190845 w 2772316"/>
              <a:gd name="connsiteY3" fmla="*/ 147619 h 578898"/>
              <a:gd name="connsiteX4" fmla="*/ 1190845 w 2772316"/>
              <a:gd name="connsiteY4" fmla="*/ 147619 h 578898"/>
              <a:gd name="connsiteX5" fmla="*/ 73393 w 2772316"/>
              <a:gd name="connsiteY5" fmla="*/ 55703 h 578898"/>
              <a:gd name="connsiteX6" fmla="*/ 0 w 2772316"/>
              <a:gd name="connsiteY6" fmla="*/ -563 h 578898"/>
              <a:gd name="connsiteX7" fmla="*/ 1840 w 2772316"/>
              <a:gd name="connsiteY7" fmla="*/ 64964 h 578898"/>
              <a:gd name="connsiteX8" fmla="*/ 1840 w 2772316"/>
              <a:gd name="connsiteY8" fmla="*/ 574275 h 578898"/>
              <a:gd name="connsiteX9" fmla="*/ 266423 w 2772316"/>
              <a:gd name="connsiteY9" fmla="*/ 578335 h 578898"/>
              <a:gd name="connsiteX10" fmla="*/ 2208770 w 2772316"/>
              <a:gd name="connsiteY10" fmla="*/ 578335 h 5788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772316" h="578898">
                <a:moveTo>
                  <a:pt x="2772317" y="575036"/>
                </a:moveTo>
                <a:cubicBezTo>
                  <a:pt x="2538436" y="345977"/>
                  <a:pt x="2406112" y="224691"/>
                  <a:pt x="2041367" y="232049"/>
                </a:cubicBezTo>
                <a:cubicBezTo>
                  <a:pt x="1865656" y="235601"/>
                  <a:pt x="1721724" y="442459"/>
                  <a:pt x="1546583" y="415056"/>
                </a:cubicBezTo>
                <a:cubicBezTo>
                  <a:pt x="1407028" y="393235"/>
                  <a:pt x="1306422" y="224754"/>
                  <a:pt x="1190845" y="147619"/>
                </a:cubicBezTo>
                <a:lnTo>
                  <a:pt x="1190845" y="147619"/>
                </a:lnTo>
                <a:cubicBezTo>
                  <a:pt x="811955" y="-105673"/>
                  <a:pt x="394559" y="301509"/>
                  <a:pt x="73393" y="55703"/>
                </a:cubicBezTo>
                <a:cubicBezTo>
                  <a:pt x="0" y="-563"/>
                  <a:pt x="43960" y="41430"/>
                  <a:pt x="0" y="-563"/>
                </a:cubicBezTo>
                <a:lnTo>
                  <a:pt x="1840" y="64964"/>
                </a:lnTo>
                <a:lnTo>
                  <a:pt x="1840" y="574275"/>
                </a:lnTo>
                <a:lnTo>
                  <a:pt x="266423" y="578335"/>
                </a:lnTo>
                <a:cubicBezTo>
                  <a:pt x="945166" y="574275"/>
                  <a:pt x="1533896" y="578335"/>
                  <a:pt x="2208770" y="578335"/>
                </a:cubicBezTo>
              </a:path>
            </a:pathLst>
          </a:custGeom>
          <a:solidFill>
            <a:schemeClr val="accent4"/>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80" name="任意多边形: 形状 27"/>
          <p:cNvSpPr/>
          <p:nvPr>
            <p:custDataLst>
              <p:tags r:id="rId59"/>
            </p:custDataLst>
          </p:nvPr>
        </p:nvSpPr>
        <p:spPr>
          <a:xfrm>
            <a:off x="635" y="5380990"/>
            <a:ext cx="684530" cy="1477010"/>
          </a:xfrm>
          <a:custGeom>
            <a:avLst/>
            <a:gdLst>
              <a:gd name="connsiteX0" fmla="*/ 786179 w 944482"/>
              <a:gd name="connsiteY0" fmla="*/ 1442050 h 2037117"/>
              <a:gd name="connsiteX1" fmla="*/ 788145 w 944482"/>
              <a:gd name="connsiteY1" fmla="*/ 1195546 h 2037117"/>
              <a:gd name="connsiteX2" fmla="*/ 887736 w 944482"/>
              <a:gd name="connsiteY2" fmla="*/ 1067346 h 2037117"/>
              <a:gd name="connsiteX3" fmla="*/ 929222 w 944482"/>
              <a:gd name="connsiteY3" fmla="*/ 761785 h 2037117"/>
              <a:gd name="connsiteX4" fmla="*/ 794298 w 944482"/>
              <a:gd name="connsiteY4" fmla="*/ 456097 h 2037117"/>
              <a:gd name="connsiteX5" fmla="*/ 842381 w 944482"/>
              <a:gd name="connsiteY5" fmla="*/ 265097 h 2037117"/>
              <a:gd name="connsiteX6" fmla="*/ 579511 w 944482"/>
              <a:gd name="connsiteY6" fmla="*/ 514 h 2037117"/>
              <a:gd name="connsiteX7" fmla="*/ 311249 w 944482"/>
              <a:gd name="connsiteY7" fmla="*/ 290534 h 2037117"/>
              <a:gd name="connsiteX8" fmla="*/ 16789 w 944482"/>
              <a:gd name="connsiteY8" fmla="*/ 692325 h 2037117"/>
              <a:gd name="connsiteX9" fmla="*/ 867 w 944482"/>
              <a:gd name="connsiteY9" fmla="*/ 714907 h 2037117"/>
              <a:gd name="connsiteX10" fmla="*/ 867 w 944482"/>
              <a:gd name="connsiteY10" fmla="*/ 739266 h 2037117"/>
              <a:gd name="connsiteX11" fmla="*/ 169 w 944482"/>
              <a:gd name="connsiteY11" fmla="*/ 919482 h 2037117"/>
              <a:gd name="connsiteX12" fmla="*/ 803 w 944482"/>
              <a:gd name="connsiteY12" fmla="*/ 1033980 h 2037117"/>
              <a:gd name="connsiteX13" fmla="*/ 92085 w 944482"/>
              <a:gd name="connsiteY13" fmla="*/ 1407796 h 2037117"/>
              <a:gd name="connsiteX14" fmla="*/ 2516 w 944482"/>
              <a:gd name="connsiteY14" fmla="*/ 1587377 h 2037117"/>
              <a:gd name="connsiteX15" fmla="*/ 867 w 944482"/>
              <a:gd name="connsiteY15" fmla="*/ 1749514 h 2037117"/>
              <a:gd name="connsiteX16" fmla="*/ 1501 w 944482"/>
              <a:gd name="connsiteY16" fmla="*/ 1902453 h 2037117"/>
              <a:gd name="connsiteX17" fmla="*/ 867 w 944482"/>
              <a:gd name="connsiteY17" fmla="*/ 2034903 h 2037117"/>
              <a:gd name="connsiteX18" fmla="*/ 136425 w 944482"/>
              <a:gd name="connsiteY18" fmla="*/ 2034903 h 2037117"/>
              <a:gd name="connsiteX19" fmla="*/ 400564 w 944482"/>
              <a:gd name="connsiteY19" fmla="*/ 2034903 h 2037117"/>
              <a:gd name="connsiteX20" fmla="*/ 656266 w 944482"/>
              <a:gd name="connsiteY20" fmla="*/ 2034903 h 2037117"/>
              <a:gd name="connsiteX21" fmla="*/ 789921 w 944482"/>
              <a:gd name="connsiteY21" fmla="*/ 2034903 h 2037117"/>
              <a:gd name="connsiteX22" fmla="*/ 833817 w 944482"/>
              <a:gd name="connsiteY22" fmla="*/ 2034903 h 2037117"/>
              <a:gd name="connsiteX23" fmla="*/ 856019 w 944482"/>
              <a:gd name="connsiteY23" fmla="*/ 2034903 h 2037117"/>
              <a:gd name="connsiteX24" fmla="*/ 867057 w 944482"/>
              <a:gd name="connsiteY24" fmla="*/ 1657535 h 2037117"/>
              <a:gd name="connsiteX25" fmla="*/ 786179 w 944482"/>
              <a:gd name="connsiteY25" fmla="*/ 1442050 h 20371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944482" h="2037117">
                <a:moveTo>
                  <a:pt x="786179" y="1442050"/>
                </a:moveTo>
                <a:cubicBezTo>
                  <a:pt x="750592" y="1359205"/>
                  <a:pt x="738032" y="1273252"/>
                  <a:pt x="788145" y="1195546"/>
                </a:cubicBezTo>
                <a:cubicBezTo>
                  <a:pt x="817642" y="1149810"/>
                  <a:pt x="857922" y="1112701"/>
                  <a:pt x="887736" y="1067346"/>
                </a:cubicBezTo>
                <a:cubicBezTo>
                  <a:pt x="945144" y="980632"/>
                  <a:pt x="959036" y="864040"/>
                  <a:pt x="929222" y="761785"/>
                </a:cubicBezTo>
                <a:cubicBezTo>
                  <a:pt x="898266" y="655406"/>
                  <a:pt x="794235" y="571483"/>
                  <a:pt x="794298" y="456097"/>
                </a:cubicBezTo>
                <a:cubicBezTo>
                  <a:pt x="794298" y="389618"/>
                  <a:pt x="833183" y="330688"/>
                  <a:pt x="842381" y="265097"/>
                </a:cubicBezTo>
                <a:cubicBezTo>
                  <a:pt x="862617" y="120658"/>
                  <a:pt x="716782" y="-14012"/>
                  <a:pt x="579511" y="514"/>
                </a:cubicBezTo>
                <a:cubicBezTo>
                  <a:pt x="442240" y="15041"/>
                  <a:pt x="335481" y="146920"/>
                  <a:pt x="311249" y="290534"/>
                </a:cubicBezTo>
                <a:cubicBezTo>
                  <a:pt x="272744" y="518896"/>
                  <a:pt x="137313" y="527270"/>
                  <a:pt x="16789" y="692325"/>
                </a:cubicBezTo>
                <a:cubicBezTo>
                  <a:pt x="10944" y="699461"/>
                  <a:pt x="5623" y="707003"/>
                  <a:pt x="867" y="714907"/>
                </a:cubicBezTo>
                <a:cubicBezTo>
                  <a:pt x="867" y="719538"/>
                  <a:pt x="867" y="733937"/>
                  <a:pt x="867" y="739266"/>
                </a:cubicBezTo>
                <a:cubicBezTo>
                  <a:pt x="-148" y="799401"/>
                  <a:pt x="1755" y="854144"/>
                  <a:pt x="169" y="919482"/>
                </a:cubicBezTo>
                <a:cubicBezTo>
                  <a:pt x="-719" y="957542"/>
                  <a:pt x="2262" y="995983"/>
                  <a:pt x="803" y="1033980"/>
                </a:cubicBezTo>
                <a:cubicBezTo>
                  <a:pt x="46793" y="1155836"/>
                  <a:pt x="109148" y="1275409"/>
                  <a:pt x="92085" y="1407796"/>
                </a:cubicBezTo>
                <a:cubicBezTo>
                  <a:pt x="81935" y="1486771"/>
                  <a:pt x="49457" y="1535488"/>
                  <a:pt x="2516" y="1587377"/>
                </a:cubicBezTo>
                <a:cubicBezTo>
                  <a:pt x="1184" y="1639647"/>
                  <a:pt x="867" y="1697308"/>
                  <a:pt x="867" y="1749514"/>
                </a:cubicBezTo>
                <a:cubicBezTo>
                  <a:pt x="867" y="1805907"/>
                  <a:pt x="296" y="1849740"/>
                  <a:pt x="1501" y="1902453"/>
                </a:cubicBezTo>
                <a:cubicBezTo>
                  <a:pt x="2770" y="1959544"/>
                  <a:pt x="232" y="1973626"/>
                  <a:pt x="867" y="2034903"/>
                </a:cubicBezTo>
                <a:cubicBezTo>
                  <a:pt x="60304" y="2034903"/>
                  <a:pt x="82823" y="2036553"/>
                  <a:pt x="136425" y="2034903"/>
                </a:cubicBezTo>
                <a:cubicBezTo>
                  <a:pt x="224662" y="2032176"/>
                  <a:pt x="312391" y="2039725"/>
                  <a:pt x="400564" y="2034903"/>
                </a:cubicBezTo>
                <a:cubicBezTo>
                  <a:pt x="488737" y="2030082"/>
                  <a:pt x="568347" y="2034523"/>
                  <a:pt x="656266" y="2034903"/>
                </a:cubicBezTo>
                <a:cubicBezTo>
                  <a:pt x="699401" y="2034903"/>
                  <a:pt x="746786" y="2035665"/>
                  <a:pt x="789921" y="2034903"/>
                </a:cubicBezTo>
                <a:cubicBezTo>
                  <a:pt x="807556" y="2034903"/>
                  <a:pt x="816310" y="2035919"/>
                  <a:pt x="833817" y="2034903"/>
                </a:cubicBezTo>
                <a:cubicBezTo>
                  <a:pt x="856019" y="2034903"/>
                  <a:pt x="855448" y="2035919"/>
                  <a:pt x="856019" y="2034903"/>
                </a:cubicBezTo>
                <a:cubicBezTo>
                  <a:pt x="920088" y="1895349"/>
                  <a:pt x="904293" y="1787511"/>
                  <a:pt x="867057" y="1657535"/>
                </a:cubicBezTo>
                <a:cubicBezTo>
                  <a:pt x="846695" y="1586109"/>
                  <a:pt x="817388" y="1514809"/>
                  <a:pt x="786179" y="1442050"/>
                </a:cubicBezTo>
                <a:close/>
              </a:path>
            </a:pathLst>
          </a:custGeom>
          <a:solidFill>
            <a:schemeClr val="accent3"/>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0" name="任意多边形: 形状 28"/>
          <p:cNvSpPr/>
          <p:nvPr>
            <p:custDataLst>
              <p:tags r:id="rId60"/>
            </p:custDataLst>
          </p:nvPr>
        </p:nvSpPr>
        <p:spPr>
          <a:xfrm>
            <a:off x="1270" y="5496560"/>
            <a:ext cx="603885" cy="1364615"/>
          </a:xfrm>
          <a:custGeom>
            <a:avLst/>
            <a:gdLst>
              <a:gd name="connsiteX0" fmla="*/ 419806 w 833285"/>
              <a:gd name="connsiteY0" fmla="*/ 1024518 h 1881819"/>
              <a:gd name="connsiteX1" fmla="*/ 431034 w 833285"/>
              <a:gd name="connsiteY1" fmla="*/ 893591 h 1881819"/>
              <a:gd name="connsiteX2" fmla="*/ 529610 w 833285"/>
              <a:gd name="connsiteY2" fmla="*/ 891370 h 1881819"/>
              <a:gd name="connsiteX3" fmla="*/ 649310 w 833285"/>
              <a:gd name="connsiteY3" fmla="*/ 853881 h 1881819"/>
              <a:gd name="connsiteX4" fmla="*/ 754864 w 833285"/>
              <a:gd name="connsiteY4" fmla="*/ 784865 h 1881819"/>
              <a:gd name="connsiteX5" fmla="*/ 833015 w 833285"/>
              <a:gd name="connsiteY5" fmla="*/ 684259 h 1881819"/>
              <a:gd name="connsiteX6" fmla="*/ 833015 w 833285"/>
              <a:gd name="connsiteY6" fmla="*/ 682736 h 1881819"/>
              <a:gd name="connsiteX7" fmla="*/ 831556 w 833285"/>
              <a:gd name="connsiteY7" fmla="*/ 683117 h 1881819"/>
              <a:gd name="connsiteX8" fmla="*/ 748584 w 833285"/>
              <a:gd name="connsiteY8" fmla="*/ 776301 h 1881819"/>
              <a:gd name="connsiteX9" fmla="*/ 643284 w 833285"/>
              <a:gd name="connsiteY9" fmla="*/ 837896 h 1881819"/>
              <a:gd name="connsiteX10" fmla="*/ 526312 w 833285"/>
              <a:gd name="connsiteY10" fmla="*/ 869993 h 1881819"/>
              <a:gd name="connsiteX11" fmla="*/ 432556 w 833285"/>
              <a:gd name="connsiteY11" fmla="*/ 884646 h 1881819"/>
              <a:gd name="connsiteX12" fmla="*/ 489139 w 833285"/>
              <a:gd name="connsiteY12" fmla="*/ 506453 h 1881819"/>
              <a:gd name="connsiteX13" fmla="*/ 515782 w 833285"/>
              <a:gd name="connsiteY13" fmla="*/ 378634 h 1881819"/>
              <a:gd name="connsiteX14" fmla="*/ 548069 w 833285"/>
              <a:gd name="connsiteY14" fmla="*/ 252400 h 1881819"/>
              <a:gd name="connsiteX15" fmla="*/ 564562 w 833285"/>
              <a:gd name="connsiteY15" fmla="*/ 189094 h 1881819"/>
              <a:gd name="connsiteX16" fmla="*/ 565514 w 833285"/>
              <a:gd name="connsiteY16" fmla="*/ 185922 h 1881819"/>
              <a:gd name="connsiteX17" fmla="*/ 623746 w 833285"/>
              <a:gd name="connsiteY17" fmla="*/ 173235 h 1881819"/>
              <a:gd name="connsiteX18" fmla="*/ 676206 w 833285"/>
              <a:gd name="connsiteY18" fmla="*/ 134033 h 1881819"/>
              <a:gd name="connsiteX19" fmla="*/ 721434 w 833285"/>
              <a:gd name="connsiteY19" fmla="*/ 11542 h 1881819"/>
              <a:gd name="connsiteX20" fmla="*/ 720546 w 833285"/>
              <a:gd name="connsiteY20" fmla="*/ 10400 h 1881819"/>
              <a:gd name="connsiteX21" fmla="*/ 719341 w 833285"/>
              <a:gd name="connsiteY21" fmla="*/ 11339 h 1881819"/>
              <a:gd name="connsiteX22" fmla="*/ 719341 w 833285"/>
              <a:gd name="connsiteY22" fmla="*/ 11352 h 1881819"/>
              <a:gd name="connsiteX23" fmla="*/ 719341 w 833285"/>
              <a:gd name="connsiteY23" fmla="*/ 11352 h 1881819"/>
              <a:gd name="connsiteX24" fmla="*/ 702531 w 833285"/>
              <a:gd name="connsiteY24" fmla="*/ 72883 h 1881819"/>
              <a:gd name="connsiteX25" fmla="*/ 664978 w 833285"/>
              <a:gd name="connsiteY25" fmla="*/ 120775 h 1881819"/>
              <a:gd name="connsiteX26" fmla="*/ 614231 w 833285"/>
              <a:gd name="connsiteY26" fmla="*/ 153380 h 1881819"/>
              <a:gd name="connsiteX27" fmla="*/ 567163 w 833285"/>
              <a:gd name="connsiteY27" fmla="*/ 180086 h 1881819"/>
              <a:gd name="connsiteX28" fmla="*/ 584290 w 833285"/>
              <a:gd name="connsiteY28" fmla="*/ 127372 h 1881819"/>
              <a:gd name="connsiteX29" fmla="*/ 625522 w 833285"/>
              <a:gd name="connsiteY29" fmla="*/ 3866 h 1881819"/>
              <a:gd name="connsiteX30" fmla="*/ 625522 w 833285"/>
              <a:gd name="connsiteY30" fmla="*/ 3866 h 1881819"/>
              <a:gd name="connsiteX31" fmla="*/ 623619 w 833285"/>
              <a:gd name="connsiteY31" fmla="*/ -384 h 1881819"/>
              <a:gd name="connsiteX32" fmla="*/ 619750 w 833285"/>
              <a:gd name="connsiteY32" fmla="*/ 1392 h 1881819"/>
              <a:gd name="connsiteX33" fmla="*/ 572555 w 833285"/>
              <a:gd name="connsiteY33" fmla="*/ 122805 h 1881819"/>
              <a:gd name="connsiteX34" fmla="*/ 549592 w 833285"/>
              <a:gd name="connsiteY34" fmla="*/ 183828 h 1881819"/>
              <a:gd name="connsiteX35" fmla="*/ 537286 w 833285"/>
              <a:gd name="connsiteY35" fmla="*/ 222523 h 1881819"/>
              <a:gd name="connsiteX36" fmla="*/ 492311 w 833285"/>
              <a:gd name="connsiteY36" fmla="*/ 176977 h 1881819"/>
              <a:gd name="connsiteX37" fmla="*/ 450889 w 833285"/>
              <a:gd name="connsiteY37" fmla="*/ 130481 h 1881819"/>
              <a:gd name="connsiteX38" fmla="*/ 423231 w 833285"/>
              <a:gd name="connsiteY38" fmla="*/ 8624 h 1881819"/>
              <a:gd name="connsiteX39" fmla="*/ 423231 w 833285"/>
              <a:gd name="connsiteY39" fmla="*/ 8624 h 1881819"/>
              <a:gd name="connsiteX40" fmla="*/ 422343 w 833285"/>
              <a:gd name="connsiteY40" fmla="*/ 7355 h 1881819"/>
              <a:gd name="connsiteX41" fmla="*/ 421202 w 833285"/>
              <a:gd name="connsiteY41" fmla="*/ 8180 h 1881819"/>
              <a:gd name="connsiteX42" fmla="*/ 415366 w 833285"/>
              <a:gd name="connsiteY42" fmla="*/ 74405 h 1881819"/>
              <a:gd name="connsiteX43" fmla="*/ 437123 w 833285"/>
              <a:gd name="connsiteY43" fmla="*/ 139488 h 1881819"/>
              <a:gd name="connsiteX44" fmla="*/ 478863 w 833285"/>
              <a:gd name="connsiteY44" fmla="*/ 192899 h 1881819"/>
              <a:gd name="connsiteX45" fmla="*/ 536524 w 833285"/>
              <a:gd name="connsiteY45" fmla="*/ 224172 h 1881819"/>
              <a:gd name="connsiteX46" fmla="*/ 536524 w 833285"/>
              <a:gd name="connsiteY46" fmla="*/ 224172 h 1881819"/>
              <a:gd name="connsiteX47" fmla="*/ 529800 w 833285"/>
              <a:gd name="connsiteY47" fmla="*/ 245677 h 1881819"/>
              <a:gd name="connsiteX48" fmla="*/ 491296 w 833285"/>
              <a:gd name="connsiteY48" fmla="*/ 370832 h 1881819"/>
              <a:gd name="connsiteX49" fmla="*/ 458374 w 833285"/>
              <a:gd name="connsiteY49" fmla="*/ 497699 h 1881819"/>
              <a:gd name="connsiteX50" fmla="*/ 392783 w 833285"/>
              <a:gd name="connsiteY50" fmla="*/ 842907 h 1881819"/>
              <a:gd name="connsiteX51" fmla="*/ 300423 w 833285"/>
              <a:gd name="connsiteY51" fmla="*/ 792160 h 1881819"/>
              <a:gd name="connsiteX52" fmla="*/ 210220 w 833285"/>
              <a:gd name="connsiteY52" fmla="*/ 728282 h 1881819"/>
              <a:gd name="connsiteX53" fmla="*/ 137081 w 833285"/>
              <a:gd name="connsiteY53" fmla="*/ 643344 h 1881819"/>
              <a:gd name="connsiteX54" fmla="*/ 90584 w 833285"/>
              <a:gd name="connsiteY54" fmla="*/ 538868 h 1881819"/>
              <a:gd name="connsiteX55" fmla="*/ 89442 w 833285"/>
              <a:gd name="connsiteY55" fmla="*/ 538107 h 1881819"/>
              <a:gd name="connsiteX56" fmla="*/ 88788 w 833285"/>
              <a:gd name="connsiteY56" fmla="*/ 539179 h 1881819"/>
              <a:gd name="connsiteX57" fmla="*/ 88808 w 833285"/>
              <a:gd name="connsiteY57" fmla="*/ 539249 h 1881819"/>
              <a:gd name="connsiteX58" fmla="*/ 129405 w 833285"/>
              <a:gd name="connsiteY58" fmla="*/ 648418 h 1881819"/>
              <a:gd name="connsiteX59" fmla="*/ 200705 w 833285"/>
              <a:gd name="connsiteY59" fmla="*/ 740461 h 1881819"/>
              <a:gd name="connsiteX60" fmla="*/ 291796 w 833285"/>
              <a:gd name="connsiteY60" fmla="*/ 809667 h 1881819"/>
              <a:gd name="connsiteX61" fmla="*/ 392212 w 833285"/>
              <a:gd name="connsiteY61" fmla="*/ 846713 h 1881819"/>
              <a:gd name="connsiteX62" fmla="*/ 370328 w 833285"/>
              <a:gd name="connsiteY62" fmla="*/ 1017984 h 1881819"/>
              <a:gd name="connsiteX63" fmla="*/ 340450 w 833285"/>
              <a:gd name="connsiteY63" fmla="*/ 1547024 h 1881819"/>
              <a:gd name="connsiteX64" fmla="*/ 345779 w 833285"/>
              <a:gd name="connsiteY64" fmla="*/ 1679790 h 1881819"/>
              <a:gd name="connsiteX65" fmla="*/ 356055 w 833285"/>
              <a:gd name="connsiteY65" fmla="*/ 1812304 h 1881819"/>
              <a:gd name="connsiteX66" fmla="*/ 361003 w 833285"/>
              <a:gd name="connsiteY66" fmla="*/ 1860387 h 1881819"/>
              <a:gd name="connsiteX67" fmla="*/ 265852 w 833285"/>
              <a:gd name="connsiteY67" fmla="*/ 1835901 h 1881819"/>
              <a:gd name="connsiteX68" fmla="*/ 157443 w 833285"/>
              <a:gd name="connsiteY68" fmla="*/ 1789404 h 1881819"/>
              <a:gd name="connsiteX69" fmla="*/ 61721 w 833285"/>
              <a:gd name="connsiteY69" fmla="*/ 1716582 h 1881819"/>
              <a:gd name="connsiteX70" fmla="*/ 19728 w 833285"/>
              <a:gd name="connsiteY70" fmla="*/ 1672179 h 1881819"/>
              <a:gd name="connsiteX71" fmla="*/ 127 w 833285"/>
              <a:gd name="connsiteY71" fmla="*/ 1646805 h 1881819"/>
              <a:gd name="connsiteX72" fmla="*/ 0 w 833285"/>
              <a:gd name="connsiteY72" fmla="*/ 1653910 h 1881819"/>
              <a:gd name="connsiteX73" fmla="*/ 15098 w 833285"/>
              <a:gd name="connsiteY73" fmla="*/ 1676238 h 1881819"/>
              <a:gd name="connsiteX74" fmla="*/ 54744 w 833285"/>
              <a:gd name="connsiteY74" fmla="*/ 1724575 h 1881819"/>
              <a:gd name="connsiteX75" fmla="*/ 149514 w 833285"/>
              <a:gd name="connsiteY75" fmla="*/ 1804756 h 1881819"/>
              <a:gd name="connsiteX76" fmla="*/ 260650 w 833285"/>
              <a:gd name="connsiteY76" fmla="*/ 1857152 h 1881819"/>
              <a:gd name="connsiteX77" fmla="*/ 362145 w 833285"/>
              <a:gd name="connsiteY77" fmla="*/ 1867745 h 1881819"/>
              <a:gd name="connsiteX78" fmla="*/ 363667 w 833285"/>
              <a:gd name="connsiteY78" fmla="*/ 1880052 h 1881819"/>
              <a:gd name="connsiteX79" fmla="*/ 400078 w 833285"/>
              <a:gd name="connsiteY79" fmla="*/ 1881257 h 1881819"/>
              <a:gd name="connsiteX80" fmla="*/ 400078 w 833285"/>
              <a:gd name="connsiteY80" fmla="*/ 1824547 h 1881819"/>
              <a:gd name="connsiteX81" fmla="*/ 522696 w 833285"/>
              <a:gd name="connsiteY81" fmla="*/ 1825752 h 1881819"/>
              <a:gd name="connsiteX82" fmla="*/ 642396 w 833285"/>
              <a:gd name="connsiteY82" fmla="*/ 1788263 h 1881819"/>
              <a:gd name="connsiteX83" fmla="*/ 747759 w 833285"/>
              <a:gd name="connsiteY83" fmla="*/ 1718993 h 1881819"/>
              <a:gd name="connsiteX84" fmla="*/ 825910 w 833285"/>
              <a:gd name="connsiteY84" fmla="*/ 1618387 h 1881819"/>
              <a:gd name="connsiteX85" fmla="*/ 825529 w 833285"/>
              <a:gd name="connsiteY85" fmla="*/ 1616864 h 1881819"/>
              <a:gd name="connsiteX86" fmla="*/ 824134 w 833285"/>
              <a:gd name="connsiteY86" fmla="*/ 1616864 h 1881819"/>
              <a:gd name="connsiteX87" fmla="*/ 741162 w 833285"/>
              <a:gd name="connsiteY87" fmla="*/ 1710112 h 1881819"/>
              <a:gd name="connsiteX88" fmla="*/ 635799 w 833285"/>
              <a:gd name="connsiteY88" fmla="*/ 1771706 h 1881819"/>
              <a:gd name="connsiteX89" fmla="*/ 518890 w 833285"/>
              <a:gd name="connsiteY89" fmla="*/ 1803804 h 1881819"/>
              <a:gd name="connsiteX90" fmla="*/ 399634 w 833285"/>
              <a:gd name="connsiteY90" fmla="*/ 1821819 h 1881819"/>
              <a:gd name="connsiteX91" fmla="*/ 402425 w 833285"/>
              <a:gd name="connsiteY91" fmla="*/ 1548609 h 1881819"/>
              <a:gd name="connsiteX92" fmla="*/ 419806 w 833285"/>
              <a:gd name="connsiteY92" fmla="*/ 1024518 h 18818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Lst>
            <a:rect l="l" t="t" r="r" b="b"/>
            <a:pathLst>
              <a:path w="833285" h="1881819">
                <a:moveTo>
                  <a:pt x="419806" y="1024518"/>
                </a:moveTo>
                <a:cubicBezTo>
                  <a:pt x="422724" y="980793"/>
                  <a:pt x="426467" y="937151"/>
                  <a:pt x="431034" y="893591"/>
                </a:cubicBezTo>
                <a:cubicBezTo>
                  <a:pt x="463863" y="896788"/>
                  <a:pt x="496958" y="896039"/>
                  <a:pt x="529610" y="891370"/>
                </a:cubicBezTo>
                <a:cubicBezTo>
                  <a:pt x="571130" y="884805"/>
                  <a:pt x="611461" y="872169"/>
                  <a:pt x="649310" y="853881"/>
                </a:cubicBezTo>
                <a:cubicBezTo>
                  <a:pt x="687833" y="836437"/>
                  <a:pt x="723432" y="813157"/>
                  <a:pt x="754864" y="784865"/>
                </a:cubicBezTo>
                <a:cubicBezTo>
                  <a:pt x="787025" y="756954"/>
                  <a:pt x="811320" y="720923"/>
                  <a:pt x="833015" y="684259"/>
                </a:cubicBezTo>
                <a:cubicBezTo>
                  <a:pt x="833376" y="683815"/>
                  <a:pt x="833376" y="683180"/>
                  <a:pt x="833015" y="682736"/>
                </a:cubicBezTo>
                <a:cubicBezTo>
                  <a:pt x="832501" y="682476"/>
                  <a:pt x="831879" y="682641"/>
                  <a:pt x="831556" y="683117"/>
                </a:cubicBezTo>
                <a:cubicBezTo>
                  <a:pt x="807641" y="717942"/>
                  <a:pt x="781633" y="751435"/>
                  <a:pt x="748584" y="776301"/>
                </a:cubicBezTo>
                <a:cubicBezTo>
                  <a:pt x="716861" y="802125"/>
                  <a:pt x="681344" y="822906"/>
                  <a:pt x="643284" y="837896"/>
                </a:cubicBezTo>
                <a:cubicBezTo>
                  <a:pt x="605246" y="851807"/>
                  <a:pt x="566121" y="862540"/>
                  <a:pt x="526312" y="869993"/>
                </a:cubicBezTo>
                <a:cubicBezTo>
                  <a:pt x="495546" y="876336"/>
                  <a:pt x="464210" y="880967"/>
                  <a:pt x="432556" y="884646"/>
                </a:cubicBezTo>
                <a:cubicBezTo>
                  <a:pt x="446004" y="757778"/>
                  <a:pt x="465669" y="631609"/>
                  <a:pt x="489139" y="506453"/>
                </a:cubicBezTo>
                <a:lnTo>
                  <a:pt x="515782" y="378634"/>
                </a:lnTo>
                <a:cubicBezTo>
                  <a:pt x="524599" y="335943"/>
                  <a:pt x="537476" y="294584"/>
                  <a:pt x="548069" y="252400"/>
                </a:cubicBezTo>
                <a:lnTo>
                  <a:pt x="564562" y="189094"/>
                </a:lnTo>
                <a:cubicBezTo>
                  <a:pt x="564562" y="188015"/>
                  <a:pt x="565260" y="187000"/>
                  <a:pt x="565514" y="185922"/>
                </a:cubicBezTo>
                <a:cubicBezTo>
                  <a:pt x="585587" y="185719"/>
                  <a:pt x="605406" y="181399"/>
                  <a:pt x="623746" y="173235"/>
                </a:cubicBezTo>
                <a:cubicBezTo>
                  <a:pt x="643633" y="163726"/>
                  <a:pt x="661458" y="150411"/>
                  <a:pt x="676206" y="134033"/>
                </a:cubicBezTo>
                <a:cubicBezTo>
                  <a:pt x="708170" y="101593"/>
                  <a:pt x="724644" y="56973"/>
                  <a:pt x="721434" y="11542"/>
                </a:cubicBezTo>
                <a:cubicBezTo>
                  <a:pt x="721447" y="10997"/>
                  <a:pt x="721079" y="10521"/>
                  <a:pt x="720546" y="10400"/>
                </a:cubicBezTo>
                <a:cubicBezTo>
                  <a:pt x="719956" y="10324"/>
                  <a:pt x="719417" y="10749"/>
                  <a:pt x="719341" y="11339"/>
                </a:cubicBezTo>
                <a:cubicBezTo>
                  <a:pt x="719341" y="11339"/>
                  <a:pt x="719341" y="11345"/>
                  <a:pt x="719341" y="11352"/>
                </a:cubicBezTo>
                <a:lnTo>
                  <a:pt x="719341" y="11352"/>
                </a:lnTo>
                <a:cubicBezTo>
                  <a:pt x="717819" y="32767"/>
                  <a:pt x="712110" y="53668"/>
                  <a:pt x="702531" y="72883"/>
                </a:cubicBezTo>
                <a:cubicBezTo>
                  <a:pt x="693270" y="91152"/>
                  <a:pt x="680513" y="107422"/>
                  <a:pt x="664978" y="120775"/>
                </a:cubicBezTo>
                <a:cubicBezTo>
                  <a:pt x="649500" y="133969"/>
                  <a:pt x="631485" y="142787"/>
                  <a:pt x="614231" y="153380"/>
                </a:cubicBezTo>
                <a:cubicBezTo>
                  <a:pt x="599070" y="162451"/>
                  <a:pt x="583339" y="171078"/>
                  <a:pt x="567163" y="180086"/>
                </a:cubicBezTo>
                <a:cubicBezTo>
                  <a:pt x="572428" y="162388"/>
                  <a:pt x="578708" y="145007"/>
                  <a:pt x="584290" y="127372"/>
                </a:cubicBezTo>
                <a:lnTo>
                  <a:pt x="625522" y="3866"/>
                </a:lnTo>
                <a:lnTo>
                  <a:pt x="625522" y="3866"/>
                </a:lnTo>
                <a:cubicBezTo>
                  <a:pt x="626131" y="2166"/>
                  <a:pt x="625291" y="295"/>
                  <a:pt x="623619" y="-384"/>
                </a:cubicBezTo>
                <a:cubicBezTo>
                  <a:pt x="622061" y="-942"/>
                  <a:pt x="620342" y="-155"/>
                  <a:pt x="619750" y="1392"/>
                </a:cubicBezTo>
                <a:lnTo>
                  <a:pt x="572555" y="122805"/>
                </a:lnTo>
                <a:cubicBezTo>
                  <a:pt x="565006" y="143167"/>
                  <a:pt x="556189" y="163085"/>
                  <a:pt x="549592" y="183828"/>
                </a:cubicBezTo>
                <a:lnTo>
                  <a:pt x="537286" y="222523"/>
                </a:lnTo>
                <a:cubicBezTo>
                  <a:pt x="521744" y="206791"/>
                  <a:pt x="506584" y="192138"/>
                  <a:pt x="492311" y="176977"/>
                </a:cubicBezTo>
                <a:cubicBezTo>
                  <a:pt x="478038" y="161817"/>
                  <a:pt x="462814" y="147798"/>
                  <a:pt x="450889" y="130481"/>
                </a:cubicBezTo>
                <a:cubicBezTo>
                  <a:pt x="426299" y="94951"/>
                  <a:pt x="416390" y="51290"/>
                  <a:pt x="423231" y="8624"/>
                </a:cubicBezTo>
                <a:lnTo>
                  <a:pt x="423231" y="8624"/>
                </a:lnTo>
                <a:cubicBezTo>
                  <a:pt x="423311" y="8034"/>
                  <a:pt x="422925" y="7482"/>
                  <a:pt x="422343" y="7355"/>
                </a:cubicBezTo>
                <a:cubicBezTo>
                  <a:pt x="421811" y="7311"/>
                  <a:pt x="421325" y="7660"/>
                  <a:pt x="421202" y="8180"/>
                </a:cubicBezTo>
                <a:cubicBezTo>
                  <a:pt x="415050" y="29678"/>
                  <a:pt x="413070" y="52159"/>
                  <a:pt x="415366" y="74405"/>
                </a:cubicBezTo>
                <a:cubicBezTo>
                  <a:pt x="418551" y="97254"/>
                  <a:pt x="425928" y="119316"/>
                  <a:pt x="437123" y="139488"/>
                </a:cubicBezTo>
                <a:cubicBezTo>
                  <a:pt x="447639" y="159705"/>
                  <a:pt x="461788" y="177809"/>
                  <a:pt x="478863" y="192899"/>
                </a:cubicBezTo>
                <a:cubicBezTo>
                  <a:pt x="495554" y="207432"/>
                  <a:pt x="515241" y="218108"/>
                  <a:pt x="536524" y="224172"/>
                </a:cubicBezTo>
                <a:cubicBezTo>
                  <a:pt x="536524" y="224172"/>
                  <a:pt x="536524" y="224172"/>
                  <a:pt x="536524" y="224172"/>
                </a:cubicBezTo>
                <a:lnTo>
                  <a:pt x="529800" y="245677"/>
                </a:lnTo>
                <a:cubicBezTo>
                  <a:pt x="517114" y="287353"/>
                  <a:pt x="502207" y="328458"/>
                  <a:pt x="491296" y="370832"/>
                </a:cubicBezTo>
                <a:lnTo>
                  <a:pt x="458374" y="497699"/>
                </a:lnTo>
                <a:cubicBezTo>
                  <a:pt x="433000" y="611880"/>
                  <a:pt x="410291" y="726823"/>
                  <a:pt x="392783" y="842907"/>
                </a:cubicBezTo>
                <a:cubicBezTo>
                  <a:pt x="361138" y="827600"/>
                  <a:pt x="330310" y="810664"/>
                  <a:pt x="300423" y="792160"/>
                </a:cubicBezTo>
                <a:cubicBezTo>
                  <a:pt x="268741" y="773244"/>
                  <a:pt x="238582" y="751886"/>
                  <a:pt x="210220" y="728282"/>
                </a:cubicBezTo>
                <a:cubicBezTo>
                  <a:pt x="181928" y="703587"/>
                  <a:pt x="157301" y="674991"/>
                  <a:pt x="137081" y="643344"/>
                </a:cubicBezTo>
                <a:cubicBezTo>
                  <a:pt x="115513" y="611944"/>
                  <a:pt x="102002" y="575660"/>
                  <a:pt x="90584" y="538868"/>
                </a:cubicBezTo>
                <a:cubicBezTo>
                  <a:pt x="90435" y="538374"/>
                  <a:pt x="89956" y="538056"/>
                  <a:pt x="89442" y="538107"/>
                </a:cubicBezTo>
                <a:cubicBezTo>
                  <a:pt x="88965" y="538221"/>
                  <a:pt x="88673" y="538703"/>
                  <a:pt x="88788" y="539179"/>
                </a:cubicBezTo>
                <a:cubicBezTo>
                  <a:pt x="88794" y="539204"/>
                  <a:pt x="88800" y="539223"/>
                  <a:pt x="88808" y="539249"/>
                </a:cubicBezTo>
                <a:cubicBezTo>
                  <a:pt x="97879" y="576865"/>
                  <a:pt x="109360" y="614799"/>
                  <a:pt x="129405" y="648418"/>
                </a:cubicBezTo>
                <a:cubicBezTo>
                  <a:pt x="148699" y="682317"/>
                  <a:pt x="172705" y="713305"/>
                  <a:pt x="200705" y="740461"/>
                </a:cubicBezTo>
                <a:cubicBezTo>
                  <a:pt x="227754" y="767598"/>
                  <a:pt x="258405" y="790885"/>
                  <a:pt x="291796" y="809667"/>
                </a:cubicBezTo>
                <a:cubicBezTo>
                  <a:pt x="323234" y="826953"/>
                  <a:pt x="357081" y="839437"/>
                  <a:pt x="392212" y="846713"/>
                </a:cubicBezTo>
                <a:cubicBezTo>
                  <a:pt x="383712" y="903803"/>
                  <a:pt x="376227" y="960894"/>
                  <a:pt x="370328" y="1017984"/>
                </a:cubicBezTo>
                <a:cubicBezTo>
                  <a:pt x="351678" y="1193252"/>
                  <a:pt x="335629" y="1369789"/>
                  <a:pt x="340450" y="1547024"/>
                </a:cubicBezTo>
                <a:cubicBezTo>
                  <a:pt x="342290" y="1591427"/>
                  <a:pt x="343051" y="1635831"/>
                  <a:pt x="345779" y="1679790"/>
                </a:cubicBezTo>
                <a:cubicBezTo>
                  <a:pt x="348506" y="1723750"/>
                  <a:pt x="350917" y="1768218"/>
                  <a:pt x="356055" y="1812304"/>
                </a:cubicBezTo>
                <a:cubicBezTo>
                  <a:pt x="357514" y="1828353"/>
                  <a:pt x="359290" y="1844402"/>
                  <a:pt x="361003" y="1860387"/>
                </a:cubicBezTo>
                <a:cubicBezTo>
                  <a:pt x="328698" y="1854742"/>
                  <a:pt x="296884" y="1846495"/>
                  <a:pt x="265852" y="1835901"/>
                </a:cubicBezTo>
                <a:cubicBezTo>
                  <a:pt x="228870" y="1823214"/>
                  <a:pt x="191824" y="1809704"/>
                  <a:pt x="157443" y="1789404"/>
                </a:cubicBezTo>
                <a:cubicBezTo>
                  <a:pt x="122536" y="1769359"/>
                  <a:pt x="90363" y="1744874"/>
                  <a:pt x="61721" y="1716582"/>
                </a:cubicBezTo>
                <a:cubicBezTo>
                  <a:pt x="46864" y="1702627"/>
                  <a:pt x="32842" y="1687783"/>
                  <a:pt x="19728" y="1672179"/>
                </a:cubicBezTo>
                <a:cubicBezTo>
                  <a:pt x="12814" y="1664059"/>
                  <a:pt x="6407" y="1655432"/>
                  <a:pt x="127" y="1646805"/>
                </a:cubicBezTo>
                <a:cubicBezTo>
                  <a:pt x="299" y="1649152"/>
                  <a:pt x="257" y="1651563"/>
                  <a:pt x="0" y="1653910"/>
                </a:cubicBezTo>
                <a:cubicBezTo>
                  <a:pt x="4821" y="1661458"/>
                  <a:pt x="9769" y="1669007"/>
                  <a:pt x="15098" y="1676238"/>
                </a:cubicBezTo>
                <a:cubicBezTo>
                  <a:pt x="27363" y="1693112"/>
                  <a:pt x="40601" y="1709224"/>
                  <a:pt x="54744" y="1724575"/>
                </a:cubicBezTo>
                <a:cubicBezTo>
                  <a:pt x="82795" y="1755213"/>
                  <a:pt x="114643" y="1782173"/>
                  <a:pt x="149514" y="1804756"/>
                </a:cubicBezTo>
                <a:cubicBezTo>
                  <a:pt x="183459" y="1828162"/>
                  <a:pt x="220999" y="1845861"/>
                  <a:pt x="260650" y="1857152"/>
                </a:cubicBezTo>
                <a:cubicBezTo>
                  <a:pt x="293673" y="1866223"/>
                  <a:pt x="327961" y="1869775"/>
                  <a:pt x="362145" y="1867745"/>
                </a:cubicBezTo>
                <a:cubicBezTo>
                  <a:pt x="362589" y="1871868"/>
                  <a:pt x="363160" y="1875928"/>
                  <a:pt x="363667" y="1880052"/>
                </a:cubicBezTo>
                <a:cubicBezTo>
                  <a:pt x="375846" y="1880052"/>
                  <a:pt x="387962" y="1880686"/>
                  <a:pt x="400078" y="1881257"/>
                </a:cubicBezTo>
                <a:cubicBezTo>
                  <a:pt x="400078" y="1862226"/>
                  <a:pt x="400078" y="1843196"/>
                  <a:pt x="400078" y="1824547"/>
                </a:cubicBezTo>
                <a:cubicBezTo>
                  <a:pt x="440628" y="1831461"/>
                  <a:pt x="482018" y="1831842"/>
                  <a:pt x="522696" y="1825752"/>
                </a:cubicBezTo>
                <a:cubicBezTo>
                  <a:pt x="564214" y="1819155"/>
                  <a:pt x="604543" y="1806532"/>
                  <a:pt x="642396" y="1788263"/>
                </a:cubicBezTo>
                <a:cubicBezTo>
                  <a:pt x="680843" y="1770692"/>
                  <a:pt x="716379" y="1747348"/>
                  <a:pt x="747759" y="1718993"/>
                </a:cubicBezTo>
                <a:cubicBezTo>
                  <a:pt x="779920" y="1691082"/>
                  <a:pt x="804216" y="1654988"/>
                  <a:pt x="825910" y="1618387"/>
                </a:cubicBezTo>
                <a:cubicBezTo>
                  <a:pt x="826176" y="1617879"/>
                  <a:pt x="826012" y="1617181"/>
                  <a:pt x="825529" y="1616864"/>
                </a:cubicBezTo>
                <a:cubicBezTo>
                  <a:pt x="825136" y="1616483"/>
                  <a:pt x="824527" y="1616483"/>
                  <a:pt x="824134" y="1616864"/>
                </a:cubicBezTo>
                <a:cubicBezTo>
                  <a:pt x="800219" y="1651753"/>
                  <a:pt x="774211" y="1685183"/>
                  <a:pt x="741162" y="1710112"/>
                </a:cubicBezTo>
                <a:cubicBezTo>
                  <a:pt x="709414" y="1735930"/>
                  <a:pt x="673872" y="1756736"/>
                  <a:pt x="635799" y="1771706"/>
                </a:cubicBezTo>
                <a:cubicBezTo>
                  <a:pt x="597784" y="1785598"/>
                  <a:pt x="558681" y="1796382"/>
                  <a:pt x="518890" y="1803804"/>
                </a:cubicBezTo>
                <a:cubicBezTo>
                  <a:pt x="479501" y="1811987"/>
                  <a:pt x="439688" y="1818013"/>
                  <a:pt x="399634" y="1821819"/>
                </a:cubicBezTo>
                <a:cubicBezTo>
                  <a:pt x="399634" y="1730601"/>
                  <a:pt x="400586" y="1639573"/>
                  <a:pt x="402425" y="1548609"/>
                </a:cubicBezTo>
                <a:cubicBezTo>
                  <a:pt x="406929" y="1373849"/>
                  <a:pt x="406739" y="1198835"/>
                  <a:pt x="419806" y="1024518"/>
                </a:cubicBezTo>
                <a:close/>
              </a:path>
            </a:pathLst>
          </a:custGeom>
          <a:solidFill>
            <a:schemeClr val="accent3">
              <a:lumMod val="40000"/>
              <a:lumOff val="60000"/>
            </a:schemeClr>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1" name="任意多边形: 形状 29"/>
          <p:cNvSpPr/>
          <p:nvPr>
            <p:custDataLst>
              <p:tags r:id="rId61"/>
            </p:custDataLst>
          </p:nvPr>
        </p:nvSpPr>
        <p:spPr>
          <a:xfrm>
            <a:off x="376555" y="6110605"/>
            <a:ext cx="701040" cy="749935"/>
          </a:xfrm>
          <a:custGeom>
            <a:avLst/>
            <a:gdLst>
              <a:gd name="connsiteX0" fmla="*/ 949416 w 966413"/>
              <a:gd name="connsiteY0" fmla="*/ 100731 h 1033835"/>
              <a:gd name="connsiteX1" fmla="*/ 728666 w 966413"/>
              <a:gd name="connsiteY1" fmla="*/ 22834 h 1033835"/>
              <a:gd name="connsiteX2" fmla="*/ 636052 w 966413"/>
              <a:gd name="connsiteY2" fmla="*/ 209456 h 1033835"/>
              <a:gd name="connsiteX3" fmla="*/ 485016 w 966413"/>
              <a:gd name="connsiteY3" fmla="*/ 373623 h 1033835"/>
              <a:gd name="connsiteX4" fmla="*/ 206605 w 966413"/>
              <a:gd name="connsiteY4" fmla="*/ 475118 h 1033835"/>
              <a:gd name="connsiteX5" fmla="*/ 0 w 966413"/>
              <a:gd name="connsiteY5" fmla="*/ 1032068 h 1033835"/>
              <a:gd name="connsiteX6" fmla="*/ 472266 w 966413"/>
              <a:gd name="connsiteY6" fmla="*/ 1033273 h 1033835"/>
              <a:gd name="connsiteX7" fmla="*/ 498591 w 966413"/>
              <a:gd name="connsiteY7" fmla="*/ 863841 h 1033835"/>
              <a:gd name="connsiteX8" fmla="*/ 713378 w 966413"/>
              <a:gd name="connsiteY8" fmla="*/ 547179 h 1033835"/>
              <a:gd name="connsiteX9" fmla="*/ 908628 w 966413"/>
              <a:gd name="connsiteY9" fmla="*/ 361761 h 1033835"/>
              <a:gd name="connsiteX10" fmla="*/ 949416 w 966413"/>
              <a:gd name="connsiteY10" fmla="*/ 100731 h 10338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966413" h="1033835">
                <a:moveTo>
                  <a:pt x="949416" y="100731"/>
                </a:moveTo>
                <a:cubicBezTo>
                  <a:pt x="912878" y="15983"/>
                  <a:pt x="799775" y="-32037"/>
                  <a:pt x="728666" y="22834"/>
                </a:cubicBezTo>
                <a:cubicBezTo>
                  <a:pt x="673859" y="65144"/>
                  <a:pt x="663392" y="144310"/>
                  <a:pt x="636052" y="209456"/>
                </a:cubicBezTo>
                <a:cubicBezTo>
                  <a:pt x="606492" y="280179"/>
                  <a:pt x="553036" y="338285"/>
                  <a:pt x="485016" y="373623"/>
                </a:cubicBezTo>
                <a:cubicBezTo>
                  <a:pt x="396209" y="418725"/>
                  <a:pt x="289640" y="420121"/>
                  <a:pt x="206605" y="475118"/>
                </a:cubicBezTo>
                <a:cubicBezTo>
                  <a:pt x="15351" y="602366"/>
                  <a:pt x="74852" y="845699"/>
                  <a:pt x="0" y="1032068"/>
                </a:cubicBezTo>
                <a:cubicBezTo>
                  <a:pt x="155794" y="1034097"/>
                  <a:pt x="317170" y="1022743"/>
                  <a:pt x="472266" y="1033273"/>
                </a:cubicBezTo>
                <a:cubicBezTo>
                  <a:pt x="482859" y="969839"/>
                  <a:pt x="484191" y="938122"/>
                  <a:pt x="498591" y="863841"/>
                </a:cubicBezTo>
                <a:cubicBezTo>
                  <a:pt x="525614" y="724984"/>
                  <a:pt x="609410" y="630531"/>
                  <a:pt x="713378" y="547179"/>
                </a:cubicBezTo>
                <a:cubicBezTo>
                  <a:pt x="783473" y="491040"/>
                  <a:pt x="857183" y="436677"/>
                  <a:pt x="908628" y="361761"/>
                </a:cubicBezTo>
                <a:cubicBezTo>
                  <a:pt x="960073" y="286846"/>
                  <a:pt x="985700" y="185796"/>
                  <a:pt x="949416" y="100731"/>
                </a:cubicBezTo>
                <a:close/>
              </a:path>
            </a:pathLst>
          </a:custGeom>
          <a:solidFill>
            <a:schemeClr val="accent4"/>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2" name="任意多边形: 形状 30"/>
          <p:cNvSpPr/>
          <p:nvPr>
            <p:custDataLst>
              <p:tags r:id="rId62"/>
            </p:custDataLst>
          </p:nvPr>
        </p:nvSpPr>
        <p:spPr>
          <a:xfrm>
            <a:off x="548640" y="6229985"/>
            <a:ext cx="439420" cy="627380"/>
          </a:xfrm>
          <a:custGeom>
            <a:avLst/>
            <a:gdLst>
              <a:gd name="connsiteX0" fmla="*/ 604589 w 606623"/>
              <a:gd name="connsiteY0" fmla="*/ -502 h 865679"/>
              <a:gd name="connsiteX1" fmla="*/ 601563 w 606623"/>
              <a:gd name="connsiteY1" fmla="*/ 1426 h 865679"/>
              <a:gd name="connsiteX2" fmla="*/ 601544 w 606623"/>
              <a:gd name="connsiteY2" fmla="*/ 1528 h 865679"/>
              <a:gd name="connsiteX3" fmla="*/ 469284 w 606623"/>
              <a:gd name="connsiteY3" fmla="*/ 228621 h 865679"/>
              <a:gd name="connsiteX4" fmla="*/ 416444 w 606623"/>
              <a:gd name="connsiteY4" fmla="*/ 266682 h 865679"/>
              <a:gd name="connsiteX5" fmla="*/ 358339 w 606623"/>
              <a:gd name="connsiteY5" fmla="*/ 295988 h 865679"/>
              <a:gd name="connsiteX6" fmla="*/ 236863 w 606623"/>
              <a:gd name="connsiteY6" fmla="*/ 352761 h 865679"/>
              <a:gd name="connsiteX7" fmla="*/ 181865 w 606623"/>
              <a:gd name="connsiteY7" fmla="*/ 396277 h 865679"/>
              <a:gd name="connsiteX8" fmla="*/ 141331 w 606623"/>
              <a:gd name="connsiteY8" fmla="*/ 455207 h 865679"/>
              <a:gd name="connsiteX9" fmla="*/ 93565 w 606623"/>
              <a:gd name="connsiteY9" fmla="*/ 586388 h 865679"/>
              <a:gd name="connsiteX10" fmla="*/ 11672 w 606623"/>
              <a:gd name="connsiteY10" fmla="*/ 842154 h 865679"/>
              <a:gd name="connsiteX11" fmla="*/ 0 w 606623"/>
              <a:gd name="connsiteY11" fmla="*/ 864863 h 865679"/>
              <a:gd name="connsiteX12" fmla="*/ 47703 w 606623"/>
              <a:gd name="connsiteY12" fmla="*/ 864863 h 865679"/>
              <a:gd name="connsiteX13" fmla="*/ 49098 w 606623"/>
              <a:gd name="connsiteY13" fmla="*/ 861882 h 865679"/>
              <a:gd name="connsiteX14" fmla="*/ 75677 w 606623"/>
              <a:gd name="connsiteY14" fmla="*/ 796799 h 865679"/>
              <a:gd name="connsiteX15" fmla="*/ 95278 w 606623"/>
              <a:gd name="connsiteY15" fmla="*/ 729559 h 865679"/>
              <a:gd name="connsiteX16" fmla="*/ 126361 w 606623"/>
              <a:gd name="connsiteY16" fmla="*/ 595903 h 865679"/>
              <a:gd name="connsiteX17" fmla="*/ 168100 w 606623"/>
              <a:gd name="connsiteY17" fmla="*/ 469670 h 865679"/>
              <a:gd name="connsiteX18" fmla="*/ 202164 w 606623"/>
              <a:gd name="connsiteY18" fmla="*/ 416639 h 865679"/>
              <a:gd name="connsiteX19" fmla="*/ 250564 w 606623"/>
              <a:gd name="connsiteY19" fmla="*/ 376042 h 865679"/>
              <a:gd name="connsiteX20" fmla="*/ 367092 w 606623"/>
              <a:gd name="connsiteY20" fmla="*/ 316096 h 865679"/>
              <a:gd name="connsiteX21" fmla="*/ 426149 w 606623"/>
              <a:gd name="connsiteY21" fmla="*/ 283301 h 865679"/>
              <a:gd name="connsiteX22" fmla="*/ 479815 w 606623"/>
              <a:gd name="connsiteY22" fmla="*/ 241308 h 865679"/>
              <a:gd name="connsiteX23" fmla="*/ 525804 w 606623"/>
              <a:gd name="connsiteY23" fmla="*/ 190561 h 865679"/>
              <a:gd name="connsiteX24" fmla="*/ 562723 w 606623"/>
              <a:gd name="connsiteY24" fmla="*/ 132646 h 865679"/>
              <a:gd name="connsiteX25" fmla="*/ 589682 w 606623"/>
              <a:gd name="connsiteY25" fmla="*/ 69212 h 865679"/>
              <a:gd name="connsiteX26" fmla="*/ 606619 w 606623"/>
              <a:gd name="connsiteY26" fmla="*/ 2353 h 865679"/>
              <a:gd name="connsiteX27" fmla="*/ 604589 w 606623"/>
              <a:gd name="connsiteY27" fmla="*/ -502 h 865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606623" h="865679">
                <a:moveTo>
                  <a:pt x="604589" y="-502"/>
                </a:moveTo>
                <a:cubicBezTo>
                  <a:pt x="603219" y="-807"/>
                  <a:pt x="601868" y="62"/>
                  <a:pt x="601563" y="1426"/>
                </a:cubicBezTo>
                <a:cubicBezTo>
                  <a:pt x="601557" y="1464"/>
                  <a:pt x="601551" y="1496"/>
                  <a:pt x="601544" y="1528"/>
                </a:cubicBezTo>
                <a:cubicBezTo>
                  <a:pt x="582514" y="90335"/>
                  <a:pt x="535827" y="171784"/>
                  <a:pt x="469284" y="228621"/>
                </a:cubicBezTo>
                <a:cubicBezTo>
                  <a:pt x="452696" y="242678"/>
                  <a:pt x="435030" y="255403"/>
                  <a:pt x="416444" y="266682"/>
                </a:cubicBezTo>
                <a:cubicBezTo>
                  <a:pt x="397680" y="277605"/>
                  <a:pt x="378276" y="287393"/>
                  <a:pt x="358339" y="295988"/>
                </a:cubicBezTo>
                <a:cubicBezTo>
                  <a:pt x="318312" y="313686"/>
                  <a:pt x="276319" y="328974"/>
                  <a:pt x="236863" y="352761"/>
                </a:cubicBezTo>
                <a:cubicBezTo>
                  <a:pt x="216716" y="364814"/>
                  <a:pt x="198225" y="379467"/>
                  <a:pt x="181865" y="396277"/>
                </a:cubicBezTo>
                <a:cubicBezTo>
                  <a:pt x="165341" y="413658"/>
                  <a:pt x="151664" y="433576"/>
                  <a:pt x="141331" y="455207"/>
                </a:cubicBezTo>
                <a:cubicBezTo>
                  <a:pt x="121020" y="497201"/>
                  <a:pt x="105015" y="541160"/>
                  <a:pt x="93565" y="586388"/>
                </a:cubicBezTo>
                <a:cubicBezTo>
                  <a:pt x="69270" y="675196"/>
                  <a:pt x="52650" y="764575"/>
                  <a:pt x="11672" y="842154"/>
                </a:cubicBezTo>
                <a:cubicBezTo>
                  <a:pt x="6280" y="852938"/>
                  <a:pt x="5709" y="854333"/>
                  <a:pt x="0" y="864863"/>
                </a:cubicBezTo>
                <a:cubicBezTo>
                  <a:pt x="15922" y="865434"/>
                  <a:pt x="31717" y="864863"/>
                  <a:pt x="47703" y="864863"/>
                </a:cubicBezTo>
                <a:cubicBezTo>
                  <a:pt x="48229" y="863912"/>
                  <a:pt x="48699" y="862897"/>
                  <a:pt x="49098" y="861882"/>
                </a:cubicBezTo>
                <a:cubicBezTo>
                  <a:pt x="59102" y="840695"/>
                  <a:pt x="67970" y="818937"/>
                  <a:pt x="75677" y="796799"/>
                </a:cubicBezTo>
                <a:cubicBezTo>
                  <a:pt x="83099" y="774470"/>
                  <a:pt x="89759" y="752395"/>
                  <a:pt x="95278" y="729559"/>
                </a:cubicBezTo>
                <a:cubicBezTo>
                  <a:pt x="106823" y="684647"/>
                  <a:pt x="115704" y="639800"/>
                  <a:pt x="126361" y="595903"/>
                </a:cubicBezTo>
                <a:cubicBezTo>
                  <a:pt x="135990" y="552515"/>
                  <a:pt x="149977" y="510268"/>
                  <a:pt x="168100" y="469670"/>
                </a:cubicBezTo>
                <a:cubicBezTo>
                  <a:pt x="176543" y="450259"/>
                  <a:pt x="188050" y="432371"/>
                  <a:pt x="202164" y="416639"/>
                </a:cubicBezTo>
                <a:cubicBezTo>
                  <a:pt x="216450" y="401035"/>
                  <a:pt x="232720" y="387396"/>
                  <a:pt x="250564" y="376042"/>
                </a:cubicBezTo>
                <a:cubicBezTo>
                  <a:pt x="286278" y="352444"/>
                  <a:pt x="326685" y="335634"/>
                  <a:pt x="367092" y="316096"/>
                </a:cubicBezTo>
                <a:cubicBezTo>
                  <a:pt x="387423" y="306372"/>
                  <a:pt x="407145" y="295417"/>
                  <a:pt x="426149" y="283301"/>
                </a:cubicBezTo>
                <a:cubicBezTo>
                  <a:pt x="445110" y="270729"/>
                  <a:pt x="463055" y="256691"/>
                  <a:pt x="479815" y="241308"/>
                </a:cubicBezTo>
                <a:cubicBezTo>
                  <a:pt x="496472" y="225646"/>
                  <a:pt x="511849" y="208671"/>
                  <a:pt x="525804" y="190561"/>
                </a:cubicBezTo>
                <a:cubicBezTo>
                  <a:pt x="539595" y="172247"/>
                  <a:pt x="551939" y="152881"/>
                  <a:pt x="562723" y="132646"/>
                </a:cubicBezTo>
                <a:cubicBezTo>
                  <a:pt x="573297" y="112214"/>
                  <a:pt x="582311" y="91007"/>
                  <a:pt x="589682" y="69212"/>
                </a:cubicBezTo>
                <a:cubicBezTo>
                  <a:pt x="596882" y="47346"/>
                  <a:pt x="602540" y="25005"/>
                  <a:pt x="606619" y="2353"/>
                </a:cubicBezTo>
                <a:cubicBezTo>
                  <a:pt x="606695" y="1039"/>
                  <a:pt x="605851" y="-147"/>
                  <a:pt x="604589" y="-502"/>
                </a:cubicBezTo>
                <a:close/>
              </a:path>
            </a:pathLst>
          </a:custGeom>
          <a:solidFill>
            <a:schemeClr val="accent4">
              <a:lumMod val="40000"/>
              <a:lumOff val="60000"/>
            </a:schemeClr>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3" name="任意多边形: 形状 31"/>
          <p:cNvSpPr/>
          <p:nvPr>
            <p:custDataLst>
              <p:tags r:id="rId63"/>
            </p:custDataLst>
          </p:nvPr>
        </p:nvSpPr>
        <p:spPr>
          <a:xfrm>
            <a:off x="9910445" y="5909310"/>
            <a:ext cx="2293620" cy="948055"/>
          </a:xfrm>
          <a:custGeom>
            <a:avLst/>
            <a:gdLst>
              <a:gd name="connsiteX0" fmla="*/ 20264 w 3162780"/>
              <a:gd name="connsiteY0" fmla="*/ 1305421 h 1306617"/>
              <a:gd name="connsiteX1" fmla="*/ 91 w 3162780"/>
              <a:gd name="connsiteY1" fmla="*/ 1192191 h 1306617"/>
              <a:gd name="connsiteX2" fmla="*/ 902059 w 3162780"/>
              <a:gd name="connsiteY2" fmla="*/ 628517 h 1306617"/>
              <a:gd name="connsiteX3" fmla="*/ 902439 w 3162780"/>
              <a:gd name="connsiteY3" fmla="*/ 628517 h 1306617"/>
              <a:gd name="connsiteX4" fmla="*/ 1517748 w 3162780"/>
              <a:gd name="connsiteY4" fmla="*/ 674951 h 1306617"/>
              <a:gd name="connsiteX5" fmla="*/ 2010630 w 3162780"/>
              <a:gd name="connsiteY5" fmla="*/ 70426 h 1306617"/>
              <a:gd name="connsiteX6" fmla="*/ 2011328 w 3162780"/>
              <a:gd name="connsiteY6" fmla="*/ 70426 h 1306617"/>
              <a:gd name="connsiteX7" fmla="*/ 2862358 w 3162780"/>
              <a:gd name="connsiteY7" fmla="*/ 127516 h 1306617"/>
              <a:gd name="connsiteX8" fmla="*/ 3162781 w 3162780"/>
              <a:gd name="connsiteY8" fmla="*/ 406245 h 1306617"/>
              <a:gd name="connsiteX9" fmla="*/ 2589655 w 3162780"/>
              <a:gd name="connsiteY9" fmla="*/ 1306055 h 13066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162780" h="1306617">
                <a:moveTo>
                  <a:pt x="20264" y="1305421"/>
                </a:moveTo>
                <a:cubicBezTo>
                  <a:pt x="5610" y="1264759"/>
                  <a:pt x="-859" y="1263491"/>
                  <a:pt x="91" y="1192191"/>
                </a:cubicBezTo>
                <a:cubicBezTo>
                  <a:pt x="5737" y="760206"/>
                  <a:pt x="618572" y="644439"/>
                  <a:pt x="902059" y="628517"/>
                </a:cubicBezTo>
                <a:lnTo>
                  <a:pt x="902439" y="628517"/>
                </a:lnTo>
                <a:cubicBezTo>
                  <a:pt x="1095469" y="617734"/>
                  <a:pt x="1333790" y="763124"/>
                  <a:pt x="1517748" y="674951"/>
                </a:cubicBezTo>
                <a:cubicBezTo>
                  <a:pt x="1806563" y="536031"/>
                  <a:pt x="1743637" y="178834"/>
                  <a:pt x="2010630" y="70426"/>
                </a:cubicBezTo>
                <a:lnTo>
                  <a:pt x="2011328" y="70426"/>
                </a:lnTo>
                <a:cubicBezTo>
                  <a:pt x="2269631" y="-34113"/>
                  <a:pt x="2593905" y="-29736"/>
                  <a:pt x="2862358" y="127516"/>
                </a:cubicBezTo>
                <a:cubicBezTo>
                  <a:pt x="3028111" y="224506"/>
                  <a:pt x="3100933" y="308493"/>
                  <a:pt x="3162781" y="406245"/>
                </a:cubicBezTo>
                <a:cubicBezTo>
                  <a:pt x="2932833" y="764456"/>
                  <a:pt x="2819603" y="947844"/>
                  <a:pt x="2589655" y="1306055"/>
                </a:cubicBezTo>
              </a:path>
            </a:pathLst>
          </a:custGeom>
          <a:solidFill>
            <a:schemeClr val="accent1"/>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4" name="任意多边形: 形状 32"/>
          <p:cNvSpPr/>
          <p:nvPr>
            <p:custDataLst>
              <p:tags r:id="rId64"/>
            </p:custDataLst>
          </p:nvPr>
        </p:nvSpPr>
        <p:spPr>
          <a:xfrm>
            <a:off x="10559415" y="6268720"/>
            <a:ext cx="1410970" cy="591185"/>
          </a:xfrm>
          <a:custGeom>
            <a:avLst/>
            <a:gdLst>
              <a:gd name="connsiteX0" fmla="*/ 460340 w 1945648"/>
              <a:gd name="connsiteY0" fmla="*/ 809996 h 814500"/>
              <a:gd name="connsiteX1" fmla="*/ 955125 w 1945648"/>
              <a:gd name="connsiteY1" fmla="*/ 809996 h 814500"/>
              <a:gd name="connsiteX2" fmla="*/ 1441536 w 1945648"/>
              <a:gd name="connsiteY2" fmla="*/ 809996 h 814500"/>
              <a:gd name="connsiteX3" fmla="*/ 1917798 w 1945648"/>
              <a:gd name="connsiteY3" fmla="*/ 809996 h 814500"/>
              <a:gd name="connsiteX4" fmla="*/ 1917798 w 1945648"/>
              <a:gd name="connsiteY4" fmla="*/ 809996 h 814500"/>
              <a:gd name="connsiteX5" fmla="*/ 1584453 w 1945648"/>
              <a:gd name="connsiteY5" fmla="*/ 16058 h 814500"/>
              <a:gd name="connsiteX6" fmla="*/ 1129695 w 1945648"/>
              <a:gd name="connsiteY6" fmla="*/ 214923 h 814500"/>
              <a:gd name="connsiteX7" fmla="*/ 935397 w 1945648"/>
              <a:gd name="connsiteY7" fmla="*/ 612907 h 814500"/>
              <a:gd name="connsiteX8" fmla="*/ 665486 w 1945648"/>
              <a:gd name="connsiteY8" fmla="*/ 724551 h 814500"/>
              <a:gd name="connsiteX9" fmla="*/ 2411 w 1945648"/>
              <a:gd name="connsiteY9" fmla="*/ 807015 h 814500"/>
              <a:gd name="connsiteX10" fmla="*/ 0 w 1945648"/>
              <a:gd name="connsiteY10" fmla="*/ 810187 h 814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945648" h="814500">
                <a:moveTo>
                  <a:pt x="460340" y="809996"/>
                </a:moveTo>
                <a:lnTo>
                  <a:pt x="955125" y="809996"/>
                </a:lnTo>
                <a:cubicBezTo>
                  <a:pt x="1114471" y="809996"/>
                  <a:pt x="1285616" y="810377"/>
                  <a:pt x="1441536" y="809996"/>
                </a:cubicBezTo>
                <a:cubicBezTo>
                  <a:pt x="1600121" y="809996"/>
                  <a:pt x="1759213" y="812216"/>
                  <a:pt x="1917798" y="809996"/>
                </a:cubicBezTo>
                <a:cubicBezTo>
                  <a:pt x="1922873" y="796866"/>
                  <a:pt x="1913421" y="823508"/>
                  <a:pt x="1917798" y="809996"/>
                </a:cubicBezTo>
                <a:cubicBezTo>
                  <a:pt x="2002419" y="547697"/>
                  <a:pt x="1895025" y="123832"/>
                  <a:pt x="1584453" y="16058"/>
                </a:cubicBezTo>
                <a:cubicBezTo>
                  <a:pt x="1413181" y="-43444"/>
                  <a:pt x="1222880" y="64711"/>
                  <a:pt x="1129695" y="214923"/>
                </a:cubicBezTo>
                <a:cubicBezTo>
                  <a:pt x="1024712" y="384418"/>
                  <a:pt x="1050720" y="504182"/>
                  <a:pt x="935397" y="612907"/>
                </a:cubicBezTo>
                <a:cubicBezTo>
                  <a:pt x="845575" y="697465"/>
                  <a:pt x="735200" y="714402"/>
                  <a:pt x="665486" y="724551"/>
                </a:cubicBezTo>
                <a:cubicBezTo>
                  <a:pt x="459642" y="755443"/>
                  <a:pt x="150783" y="610370"/>
                  <a:pt x="2411" y="807015"/>
                </a:cubicBezTo>
                <a:cubicBezTo>
                  <a:pt x="0" y="810187"/>
                  <a:pt x="6851" y="796866"/>
                  <a:pt x="0" y="810187"/>
                </a:cubicBezTo>
                <a:close/>
              </a:path>
            </a:pathLst>
          </a:custGeom>
          <a:solidFill>
            <a:schemeClr val="accent5"/>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5" name="任意多边形: 形状 33"/>
          <p:cNvSpPr/>
          <p:nvPr>
            <p:custDataLst>
              <p:tags r:id="rId65"/>
            </p:custDataLst>
          </p:nvPr>
        </p:nvSpPr>
        <p:spPr>
          <a:xfrm>
            <a:off x="10556875" y="6268720"/>
            <a:ext cx="1413510" cy="589915"/>
          </a:xfrm>
          <a:custGeom>
            <a:avLst/>
            <a:gdLst>
              <a:gd name="connsiteX0" fmla="*/ 627363 w 1949265"/>
              <a:gd name="connsiteY0" fmla="*/ 809996 h 813680"/>
              <a:gd name="connsiteX1" fmla="*/ 1921415 w 1949265"/>
              <a:gd name="connsiteY1" fmla="*/ 809996 h 813680"/>
              <a:gd name="connsiteX2" fmla="*/ 1921415 w 1949265"/>
              <a:gd name="connsiteY2" fmla="*/ 809996 h 813680"/>
              <a:gd name="connsiteX3" fmla="*/ 1588070 w 1949265"/>
              <a:gd name="connsiteY3" fmla="*/ 16058 h 813680"/>
              <a:gd name="connsiteX4" fmla="*/ 1133312 w 1949265"/>
              <a:gd name="connsiteY4" fmla="*/ 214923 h 813680"/>
              <a:gd name="connsiteX5" fmla="*/ 939014 w 1949265"/>
              <a:gd name="connsiteY5" fmla="*/ 612907 h 813680"/>
              <a:gd name="connsiteX6" fmla="*/ 669102 w 1949265"/>
              <a:gd name="connsiteY6" fmla="*/ 724551 h 813680"/>
              <a:gd name="connsiteX7" fmla="*/ 6028 w 1949265"/>
              <a:gd name="connsiteY7" fmla="*/ 807015 h 813680"/>
              <a:gd name="connsiteX8" fmla="*/ 6028 w 1949265"/>
              <a:gd name="connsiteY8" fmla="*/ 807015 h 813680"/>
              <a:gd name="connsiteX9" fmla="*/ 627363 w 1949265"/>
              <a:gd name="connsiteY9" fmla="*/ 809996 h 8136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49265" h="813680">
                <a:moveTo>
                  <a:pt x="627363" y="809996"/>
                </a:moveTo>
                <a:cubicBezTo>
                  <a:pt x="1054274" y="809489"/>
                  <a:pt x="1494251" y="811265"/>
                  <a:pt x="1921415" y="809996"/>
                </a:cubicBezTo>
                <a:cubicBezTo>
                  <a:pt x="1932643" y="745801"/>
                  <a:pt x="1920654" y="812343"/>
                  <a:pt x="1921415" y="809996"/>
                </a:cubicBezTo>
                <a:cubicBezTo>
                  <a:pt x="2006036" y="547697"/>
                  <a:pt x="1898643" y="123832"/>
                  <a:pt x="1588070" y="16058"/>
                </a:cubicBezTo>
                <a:cubicBezTo>
                  <a:pt x="1416798" y="-43444"/>
                  <a:pt x="1226496" y="64711"/>
                  <a:pt x="1133312" y="214923"/>
                </a:cubicBezTo>
                <a:cubicBezTo>
                  <a:pt x="1028329" y="384418"/>
                  <a:pt x="1054337" y="504182"/>
                  <a:pt x="939014" y="612907"/>
                </a:cubicBezTo>
                <a:cubicBezTo>
                  <a:pt x="849191" y="697465"/>
                  <a:pt x="738817" y="714402"/>
                  <a:pt x="669102" y="724551"/>
                </a:cubicBezTo>
                <a:cubicBezTo>
                  <a:pt x="463260" y="755443"/>
                  <a:pt x="156049" y="611956"/>
                  <a:pt x="6028" y="807015"/>
                </a:cubicBezTo>
                <a:cubicBezTo>
                  <a:pt x="-11227" y="829407"/>
                  <a:pt x="14972" y="781007"/>
                  <a:pt x="6028" y="807015"/>
                </a:cubicBezTo>
                <a:cubicBezTo>
                  <a:pt x="226588" y="806825"/>
                  <a:pt x="406550" y="809996"/>
                  <a:pt x="627363" y="809996"/>
                </a:cubicBezTo>
                <a:close/>
              </a:path>
            </a:pathLst>
          </a:custGeom>
          <a:solidFill>
            <a:schemeClr val="accent5"/>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6" name="任意多边形: 形状 34"/>
          <p:cNvSpPr/>
          <p:nvPr>
            <p:custDataLst>
              <p:tags r:id="rId66"/>
            </p:custDataLst>
          </p:nvPr>
        </p:nvSpPr>
        <p:spPr>
          <a:xfrm>
            <a:off x="11388725" y="5734050"/>
            <a:ext cx="808355" cy="1123315"/>
          </a:xfrm>
          <a:custGeom>
            <a:avLst/>
            <a:gdLst>
              <a:gd name="connsiteX0" fmla="*/ 1115273 w 1115272"/>
              <a:gd name="connsiteY0" fmla="*/ 1406525 h 1548616"/>
              <a:gd name="connsiteX1" fmla="*/ 1114829 w 1115272"/>
              <a:gd name="connsiteY1" fmla="*/ 1249906 h 1548616"/>
              <a:gd name="connsiteX2" fmla="*/ 952946 w 1115272"/>
              <a:gd name="connsiteY2" fmla="*/ 1186473 h 1548616"/>
              <a:gd name="connsiteX3" fmla="*/ 892810 w 1115272"/>
              <a:gd name="connsiteY3" fmla="*/ 1158879 h 1548616"/>
              <a:gd name="connsiteX4" fmla="*/ 819164 w 1115272"/>
              <a:gd name="connsiteY4" fmla="*/ 1096650 h 1548616"/>
              <a:gd name="connsiteX5" fmla="*/ 644213 w 1115272"/>
              <a:gd name="connsiteY5" fmla="*/ 480073 h 1548616"/>
              <a:gd name="connsiteX6" fmla="*/ 408238 w 1115272"/>
              <a:gd name="connsiteY6" fmla="*/ 362022 h 1548616"/>
              <a:gd name="connsiteX7" fmla="*/ 290188 w 1115272"/>
              <a:gd name="connsiteY7" fmla="*/ 201851 h 1548616"/>
              <a:gd name="connsiteX8" fmla="*/ 225549 w 1115272"/>
              <a:gd name="connsiteY8" fmla="*/ 28043 h 1548616"/>
              <a:gd name="connsiteX9" fmla="*/ 24083 w 1115272"/>
              <a:gd name="connsiteY9" fmla="*/ 74159 h 1548616"/>
              <a:gd name="connsiteX10" fmla="*/ 36262 w 1115272"/>
              <a:gd name="connsiteY10" fmla="*/ 308421 h 1548616"/>
              <a:gd name="connsiteX11" fmla="*/ 191358 w 1115272"/>
              <a:gd name="connsiteY11" fmla="*/ 491618 h 1548616"/>
              <a:gd name="connsiteX12" fmla="*/ 351719 w 1115272"/>
              <a:gd name="connsiteY12" fmla="*/ 792358 h 1548616"/>
              <a:gd name="connsiteX13" fmla="*/ 507068 w 1115272"/>
              <a:gd name="connsiteY13" fmla="*/ 1277247 h 1548616"/>
              <a:gd name="connsiteX14" fmla="*/ 835022 w 1115272"/>
              <a:gd name="connsiteY14" fmla="*/ 1547602 h 1548616"/>
              <a:gd name="connsiteX15" fmla="*/ 1114829 w 1115272"/>
              <a:gd name="connsiteY15" fmla="*/ 1547602 h 1548616"/>
              <a:gd name="connsiteX16" fmla="*/ 1115273 w 1115272"/>
              <a:gd name="connsiteY16" fmla="*/ 1406525 h 15486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15272" h="1548616">
                <a:moveTo>
                  <a:pt x="1115273" y="1406525"/>
                </a:moveTo>
                <a:cubicBezTo>
                  <a:pt x="1115273" y="1355778"/>
                  <a:pt x="1114893" y="1300717"/>
                  <a:pt x="1114829" y="1249906"/>
                </a:cubicBezTo>
                <a:cubicBezTo>
                  <a:pt x="1059642" y="1220410"/>
                  <a:pt x="1011051" y="1208231"/>
                  <a:pt x="952946" y="1186473"/>
                </a:cubicBezTo>
                <a:cubicBezTo>
                  <a:pt x="932266" y="1178734"/>
                  <a:pt x="912158" y="1169536"/>
                  <a:pt x="892810" y="1158879"/>
                </a:cubicBezTo>
                <a:cubicBezTo>
                  <a:pt x="864202" y="1143528"/>
                  <a:pt x="839082" y="1122341"/>
                  <a:pt x="819164" y="1096650"/>
                </a:cubicBezTo>
                <a:cubicBezTo>
                  <a:pt x="687284" y="919987"/>
                  <a:pt x="831343" y="637072"/>
                  <a:pt x="644213" y="480073"/>
                </a:cubicBezTo>
                <a:cubicBezTo>
                  <a:pt x="576084" y="422982"/>
                  <a:pt x="482139" y="410803"/>
                  <a:pt x="408238" y="362022"/>
                </a:cubicBezTo>
                <a:cubicBezTo>
                  <a:pt x="351529" y="323892"/>
                  <a:pt x="309852" y="267290"/>
                  <a:pt x="290188" y="201851"/>
                </a:cubicBezTo>
                <a:cubicBezTo>
                  <a:pt x="271983" y="141716"/>
                  <a:pt x="269953" y="70861"/>
                  <a:pt x="225549" y="28043"/>
                </a:cubicBezTo>
                <a:cubicBezTo>
                  <a:pt x="167951" y="-27525"/>
                  <a:pt x="63919" y="3240"/>
                  <a:pt x="24083" y="74159"/>
                </a:cubicBezTo>
                <a:cubicBezTo>
                  <a:pt x="-15754" y="145078"/>
                  <a:pt x="-2306" y="237184"/>
                  <a:pt x="36262" y="308421"/>
                </a:cubicBezTo>
                <a:cubicBezTo>
                  <a:pt x="74830" y="379657"/>
                  <a:pt x="134711" y="435289"/>
                  <a:pt x="191358" y="491618"/>
                </a:cubicBezTo>
                <a:cubicBezTo>
                  <a:pt x="275345" y="575604"/>
                  <a:pt x="340554" y="667330"/>
                  <a:pt x="351719" y="792358"/>
                </a:cubicBezTo>
                <a:cubicBezTo>
                  <a:pt x="369671" y="993888"/>
                  <a:pt x="332688" y="1142703"/>
                  <a:pt x="507068" y="1277247"/>
                </a:cubicBezTo>
                <a:cubicBezTo>
                  <a:pt x="616682" y="1361614"/>
                  <a:pt x="774506" y="1411980"/>
                  <a:pt x="835022" y="1547602"/>
                </a:cubicBezTo>
                <a:cubicBezTo>
                  <a:pt x="930173" y="1547602"/>
                  <a:pt x="1019361" y="1548617"/>
                  <a:pt x="1114829" y="1547602"/>
                </a:cubicBezTo>
                <a:cubicBezTo>
                  <a:pt x="1114829" y="1497616"/>
                  <a:pt x="1115273" y="1457716"/>
                  <a:pt x="1115273" y="1406525"/>
                </a:cubicBezTo>
                <a:close/>
              </a:path>
            </a:pathLst>
          </a:custGeom>
          <a:solidFill>
            <a:schemeClr val="accent3"/>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7" name="任意多边形: 形状 35"/>
          <p:cNvSpPr/>
          <p:nvPr>
            <p:custDataLst>
              <p:tags r:id="rId67"/>
            </p:custDataLst>
          </p:nvPr>
        </p:nvSpPr>
        <p:spPr>
          <a:xfrm>
            <a:off x="11470005" y="5836285"/>
            <a:ext cx="707390" cy="1019810"/>
          </a:xfrm>
          <a:custGeom>
            <a:avLst/>
            <a:gdLst>
              <a:gd name="connsiteX0" fmla="*/ 967561 w 975110"/>
              <a:gd name="connsiteY0" fmla="*/ 1406152 h 1406810"/>
              <a:gd name="connsiteX1" fmla="*/ 975110 w 975110"/>
              <a:gd name="connsiteY1" fmla="*/ 1406152 h 1406810"/>
              <a:gd name="connsiteX2" fmla="*/ 957412 w 975110"/>
              <a:gd name="connsiteY2" fmla="*/ 1349061 h 1406810"/>
              <a:gd name="connsiteX3" fmla="*/ 929310 w 975110"/>
              <a:gd name="connsiteY3" fmla="*/ 1293113 h 1406810"/>
              <a:gd name="connsiteX4" fmla="*/ 851033 w 975110"/>
              <a:gd name="connsiteY4" fmla="*/ 1196820 h 1406810"/>
              <a:gd name="connsiteX5" fmla="*/ 753408 w 975110"/>
              <a:gd name="connsiteY5" fmla="*/ 1122792 h 1406810"/>
              <a:gd name="connsiteX6" fmla="*/ 700251 w 975110"/>
              <a:gd name="connsiteY6" fmla="*/ 1093486 h 1406810"/>
              <a:gd name="connsiteX7" fmla="*/ 672848 w 975110"/>
              <a:gd name="connsiteY7" fmla="*/ 1080799 h 1406810"/>
              <a:gd name="connsiteX8" fmla="*/ 646268 w 975110"/>
              <a:gd name="connsiteY8" fmla="*/ 1068620 h 1406810"/>
              <a:gd name="connsiteX9" fmla="*/ 560252 w 975110"/>
              <a:gd name="connsiteY9" fmla="*/ 1003918 h 1406810"/>
              <a:gd name="connsiteX10" fmla="*/ 495422 w 975110"/>
              <a:gd name="connsiteY10" fmla="*/ 909972 h 1406810"/>
              <a:gd name="connsiteX11" fmla="*/ 447594 w 975110"/>
              <a:gd name="connsiteY11" fmla="*/ 802134 h 1406810"/>
              <a:gd name="connsiteX12" fmla="*/ 398686 w 975110"/>
              <a:gd name="connsiteY12" fmla="*/ 568571 h 1406810"/>
              <a:gd name="connsiteX13" fmla="*/ 368554 w 975110"/>
              <a:gd name="connsiteY13" fmla="*/ 448046 h 1406810"/>
              <a:gd name="connsiteX14" fmla="*/ 338234 w 975110"/>
              <a:gd name="connsiteY14" fmla="*/ 391970 h 1406810"/>
              <a:gd name="connsiteX15" fmla="*/ 293830 w 975110"/>
              <a:gd name="connsiteY15" fmla="*/ 348074 h 1406810"/>
              <a:gd name="connsiteX16" fmla="*/ 192018 w 975110"/>
              <a:gd name="connsiteY16" fmla="*/ 285719 h 1406810"/>
              <a:gd name="connsiteX17" fmla="*/ 143491 w 975110"/>
              <a:gd name="connsiteY17" fmla="*/ 254002 h 1406810"/>
              <a:gd name="connsiteX18" fmla="*/ 4634 w 975110"/>
              <a:gd name="connsiteY18" fmla="*/ 1598 h 1406810"/>
              <a:gd name="connsiteX19" fmla="*/ 2097 w 975110"/>
              <a:gd name="connsiteY19" fmla="*/ -559 h 1406810"/>
              <a:gd name="connsiteX20" fmla="*/ 3 w 975110"/>
              <a:gd name="connsiteY20" fmla="*/ 2042 h 1406810"/>
              <a:gd name="connsiteX21" fmla="*/ 8821 w 975110"/>
              <a:gd name="connsiteY21" fmla="*/ 62622 h 1406810"/>
              <a:gd name="connsiteX22" fmla="*/ 26836 w 975110"/>
              <a:gd name="connsiteY22" fmla="*/ 121171 h 1406810"/>
              <a:gd name="connsiteX23" fmla="*/ 54113 w 975110"/>
              <a:gd name="connsiteY23" fmla="*/ 175914 h 1406810"/>
              <a:gd name="connsiteX24" fmla="*/ 89953 w 975110"/>
              <a:gd name="connsiteY24" fmla="*/ 225203 h 1406810"/>
              <a:gd name="connsiteX25" fmla="*/ 133405 w 975110"/>
              <a:gd name="connsiteY25" fmla="*/ 267640 h 1406810"/>
              <a:gd name="connsiteX26" fmla="*/ 182503 w 975110"/>
              <a:gd name="connsiteY26" fmla="*/ 302529 h 1406810"/>
              <a:gd name="connsiteX27" fmla="*/ 279621 w 975110"/>
              <a:gd name="connsiteY27" fmla="*/ 367231 h 1406810"/>
              <a:gd name="connsiteX28" fmla="*/ 318569 w 975110"/>
              <a:gd name="connsiteY28" fmla="*/ 407892 h 1406810"/>
              <a:gd name="connsiteX29" fmla="*/ 343943 w 975110"/>
              <a:gd name="connsiteY29" fmla="*/ 458132 h 1406810"/>
              <a:gd name="connsiteX30" fmla="*/ 369316 w 975110"/>
              <a:gd name="connsiteY30" fmla="*/ 573518 h 1406810"/>
              <a:gd name="connsiteX31" fmla="*/ 384476 w 975110"/>
              <a:gd name="connsiteY31" fmla="*/ 694423 h 1406810"/>
              <a:gd name="connsiteX32" fmla="*/ 395641 w 975110"/>
              <a:gd name="connsiteY32" fmla="*/ 755637 h 1406810"/>
              <a:gd name="connsiteX33" fmla="*/ 413149 w 975110"/>
              <a:gd name="connsiteY33" fmla="*/ 815645 h 1406810"/>
              <a:gd name="connsiteX34" fmla="*/ 459519 w 975110"/>
              <a:gd name="connsiteY34" fmla="*/ 929826 h 1406810"/>
              <a:gd name="connsiteX35" fmla="*/ 526569 w 975110"/>
              <a:gd name="connsiteY35" fmla="*/ 1035635 h 1406810"/>
              <a:gd name="connsiteX36" fmla="*/ 548136 w 975110"/>
              <a:gd name="connsiteY36" fmla="*/ 1059105 h 1406810"/>
              <a:gd name="connsiteX37" fmla="*/ 572114 w 975110"/>
              <a:gd name="connsiteY37" fmla="*/ 1080419 h 1406810"/>
              <a:gd name="connsiteX38" fmla="*/ 598566 w 975110"/>
              <a:gd name="connsiteY38" fmla="*/ 1098878 h 1406810"/>
              <a:gd name="connsiteX39" fmla="*/ 612395 w 975110"/>
              <a:gd name="connsiteY39" fmla="*/ 1107188 h 1406810"/>
              <a:gd name="connsiteX40" fmla="*/ 626985 w 975110"/>
              <a:gd name="connsiteY40" fmla="*/ 1114102 h 1406810"/>
              <a:gd name="connsiteX41" fmla="*/ 654007 w 975110"/>
              <a:gd name="connsiteY41" fmla="*/ 1126282 h 1406810"/>
              <a:gd name="connsiteX42" fmla="*/ 679889 w 975110"/>
              <a:gd name="connsiteY42" fmla="*/ 1138271 h 1406810"/>
              <a:gd name="connsiteX43" fmla="*/ 730636 w 975110"/>
              <a:gd name="connsiteY43" fmla="*/ 1164532 h 1406810"/>
              <a:gd name="connsiteX44" fmla="*/ 902796 w 975110"/>
              <a:gd name="connsiteY44" fmla="*/ 1312206 h 1406810"/>
              <a:gd name="connsiteX45" fmla="*/ 952528 w 975110"/>
              <a:gd name="connsiteY45" fmla="*/ 1406152 h 14068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975110" h="1406810">
                <a:moveTo>
                  <a:pt x="967561" y="1406152"/>
                </a:moveTo>
                <a:cubicBezTo>
                  <a:pt x="970099" y="1406279"/>
                  <a:pt x="972573" y="1406279"/>
                  <a:pt x="975110" y="1406152"/>
                </a:cubicBezTo>
                <a:cubicBezTo>
                  <a:pt x="970797" y="1386678"/>
                  <a:pt x="964897" y="1367584"/>
                  <a:pt x="957412" y="1349061"/>
                </a:cubicBezTo>
                <a:cubicBezTo>
                  <a:pt x="949483" y="1329714"/>
                  <a:pt x="940095" y="1311001"/>
                  <a:pt x="929310" y="1293113"/>
                </a:cubicBezTo>
                <a:cubicBezTo>
                  <a:pt x="907617" y="1257716"/>
                  <a:pt x="881291" y="1225302"/>
                  <a:pt x="851033" y="1196820"/>
                </a:cubicBezTo>
                <a:cubicBezTo>
                  <a:pt x="820966" y="1169036"/>
                  <a:pt x="788297" y="1144233"/>
                  <a:pt x="753408" y="1122792"/>
                </a:cubicBezTo>
                <a:cubicBezTo>
                  <a:pt x="735901" y="1112516"/>
                  <a:pt x="718329" y="1102430"/>
                  <a:pt x="700251" y="1093486"/>
                </a:cubicBezTo>
                <a:cubicBezTo>
                  <a:pt x="691370" y="1088665"/>
                  <a:pt x="682109" y="1084606"/>
                  <a:pt x="672848" y="1080799"/>
                </a:cubicBezTo>
                <a:cubicBezTo>
                  <a:pt x="663586" y="1076993"/>
                  <a:pt x="653817" y="1072299"/>
                  <a:pt x="646268" y="1068620"/>
                </a:cubicBezTo>
                <a:cubicBezTo>
                  <a:pt x="613347" y="1053333"/>
                  <a:pt x="584040" y="1031321"/>
                  <a:pt x="560252" y="1003918"/>
                </a:cubicBezTo>
                <a:cubicBezTo>
                  <a:pt x="534815" y="975435"/>
                  <a:pt x="513057" y="943845"/>
                  <a:pt x="495422" y="909972"/>
                </a:cubicBezTo>
                <a:cubicBezTo>
                  <a:pt x="477091" y="875127"/>
                  <a:pt x="461105" y="839103"/>
                  <a:pt x="447594" y="802134"/>
                </a:cubicBezTo>
                <a:cubicBezTo>
                  <a:pt x="418540" y="729693"/>
                  <a:pt x="412007" y="649385"/>
                  <a:pt x="398686" y="568571"/>
                </a:cubicBezTo>
                <a:cubicBezTo>
                  <a:pt x="392723" y="527484"/>
                  <a:pt x="382637" y="487102"/>
                  <a:pt x="368554" y="448046"/>
                </a:cubicBezTo>
                <a:cubicBezTo>
                  <a:pt x="361450" y="427893"/>
                  <a:pt x="351174" y="408971"/>
                  <a:pt x="338234" y="391970"/>
                </a:cubicBezTo>
                <a:cubicBezTo>
                  <a:pt x="325356" y="375503"/>
                  <a:pt x="310450" y="360748"/>
                  <a:pt x="293830" y="348074"/>
                </a:cubicBezTo>
                <a:cubicBezTo>
                  <a:pt x="261225" y="323081"/>
                  <a:pt x="225638" y="305320"/>
                  <a:pt x="192018" y="285719"/>
                </a:cubicBezTo>
                <a:cubicBezTo>
                  <a:pt x="175208" y="276134"/>
                  <a:pt x="159033" y="265540"/>
                  <a:pt x="143491" y="254002"/>
                </a:cubicBezTo>
                <a:cubicBezTo>
                  <a:pt x="63945" y="193004"/>
                  <a:pt x="13578" y="101456"/>
                  <a:pt x="4634" y="1598"/>
                </a:cubicBezTo>
                <a:cubicBezTo>
                  <a:pt x="4508" y="317"/>
                  <a:pt x="3366" y="-635"/>
                  <a:pt x="2097" y="-559"/>
                </a:cubicBezTo>
                <a:cubicBezTo>
                  <a:pt x="828" y="-362"/>
                  <a:pt x="-60" y="761"/>
                  <a:pt x="3" y="2042"/>
                </a:cubicBezTo>
                <a:cubicBezTo>
                  <a:pt x="1589" y="22411"/>
                  <a:pt x="4508" y="42653"/>
                  <a:pt x="8821" y="62622"/>
                </a:cubicBezTo>
                <a:cubicBezTo>
                  <a:pt x="13388" y="82552"/>
                  <a:pt x="19415" y="102122"/>
                  <a:pt x="26836" y="121171"/>
                </a:cubicBezTo>
                <a:cubicBezTo>
                  <a:pt x="34512" y="140087"/>
                  <a:pt x="43646" y="158388"/>
                  <a:pt x="54113" y="175914"/>
                </a:cubicBezTo>
                <a:cubicBezTo>
                  <a:pt x="64770" y="193251"/>
                  <a:pt x="76758" y="209731"/>
                  <a:pt x="89953" y="225203"/>
                </a:cubicBezTo>
                <a:cubicBezTo>
                  <a:pt x="103338" y="240433"/>
                  <a:pt x="117864" y="254623"/>
                  <a:pt x="133405" y="267640"/>
                </a:cubicBezTo>
                <a:cubicBezTo>
                  <a:pt x="149073" y="280232"/>
                  <a:pt x="165440" y="291878"/>
                  <a:pt x="182503" y="302529"/>
                </a:cubicBezTo>
                <a:cubicBezTo>
                  <a:pt x="215996" y="323842"/>
                  <a:pt x="250314" y="342873"/>
                  <a:pt x="279621" y="367231"/>
                </a:cubicBezTo>
                <a:cubicBezTo>
                  <a:pt x="294274" y="379068"/>
                  <a:pt x="307405" y="392732"/>
                  <a:pt x="318569" y="407892"/>
                </a:cubicBezTo>
                <a:cubicBezTo>
                  <a:pt x="329607" y="423199"/>
                  <a:pt x="338170" y="440155"/>
                  <a:pt x="343943" y="458132"/>
                </a:cubicBezTo>
                <a:cubicBezTo>
                  <a:pt x="356249" y="495647"/>
                  <a:pt x="364749" y="534303"/>
                  <a:pt x="369316" y="573518"/>
                </a:cubicBezTo>
                <a:cubicBezTo>
                  <a:pt x="374708" y="613291"/>
                  <a:pt x="378451" y="653699"/>
                  <a:pt x="384476" y="694423"/>
                </a:cubicBezTo>
                <a:cubicBezTo>
                  <a:pt x="387331" y="714786"/>
                  <a:pt x="390820" y="735211"/>
                  <a:pt x="395641" y="755637"/>
                </a:cubicBezTo>
                <a:cubicBezTo>
                  <a:pt x="400398" y="775936"/>
                  <a:pt x="406235" y="795968"/>
                  <a:pt x="413149" y="815645"/>
                </a:cubicBezTo>
                <a:cubicBezTo>
                  <a:pt x="426089" y="854683"/>
                  <a:pt x="441567" y="892826"/>
                  <a:pt x="459519" y="929826"/>
                </a:cubicBezTo>
                <a:cubicBezTo>
                  <a:pt x="477407" y="967760"/>
                  <a:pt x="499927" y="1003283"/>
                  <a:pt x="526569" y="1035635"/>
                </a:cubicBezTo>
                <a:cubicBezTo>
                  <a:pt x="532912" y="1043944"/>
                  <a:pt x="540841" y="1051366"/>
                  <a:pt x="548136" y="1059105"/>
                </a:cubicBezTo>
                <a:cubicBezTo>
                  <a:pt x="555431" y="1066844"/>
                  <a:pt x="563804" y="1073695"/>
                  <a:pt x="572114" y="1080419"/>
                </a:cubicBezTo>
                <a:cubicBezTo>
                  <a:pt x="580551" y="1087079"/>
                  <a:pt x="589368" y="1093296"/>
                  <a:pt x="598566" y="1098878"/>
                </a:cubicBezTo>
                <a:lnTo>
                  <a:pt x="612395" y="1107188"/>
                </a:lnTo>
                <a:lnTo>
                  <a:pt x="626985" y="1114102"/>
                </a:lnTo>
                <a:cubicBezTo>
                  <a:pt x="637198" y="1118923"/>
                  <a:pt x="645063" y="1122285"/>
                  <a:pt x="654007" y="1126282"/>
                </a:cubicBezTo>
                <a:cubicBezTo>
                  <a:pt x="662952" y="1130278"/>
                  <a:pt x="671389" y="1134020"/>
                  <a:pt x="679889" y="1138271"/>
                </a:cubicBezTo>
                <a:cubicBezTo>
                  <a:pt x="697206" y="1146263"/>
                  <a:pt x="713953" y="1155334"/>
                  <a:pt x="730636" y="1164532"/>
                </a:cubicBezTo>
                <a:cubicBezTo>
                  <a:pt x="796924" y="1201768"/>
                  <a:pt x="857504" y="1250105"/>
                  <a:pt x="902796" y="1312206"/>
                </a:cubicBezTo>
                <a:cubicBezTo>
                  <a:pt x="924046" y="1340815"/>
                  <a:pt x="940792" y="1372468"/>
                  <a:pt x="952528" y="1406152"/>
                </a:cubicBezTo>
                <a:close/>
              </a:path>
            </a:pathLst>
          </a:custGeom>
          <a:solidFill>
            <a:schemeClr val="accent3">
              <a:lumMod val="40000"/>
              <a:lumOff val="60000"/>
            </a:schemeClr>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8" name="任意多边形: 形状 36"/>
          <p:cNvSpPr/>
          <p:nvPr>
            <p:custDataLst>
              <p:tags r:id="rId68"/>
            </p:custDataLst>
          </p:nvPr>
        </p:nvSpPr>
        <p:spPr>
          <a:xfrm>
            <a:off x="11731625" y="5457825"/>
            <a:ext cx="466090" cy="1400175"/>
          </a:xfrm>
          <a:custGeom>
            <a:avLst/>
            <a:gdLst>
              <a:gd name="connsiteX0" fmla="*/ 642453 w 642903"/>
              <a:gd name="connsiteY0" fmla="*/ 1859620 h 1930221"/>
              <a:gd name="connsiteX1" fmla="*/ 642453 w 642903"/>
              <a:gd name="connsiteY1" fmla="*/ 1150556 h 1930221"/>
              <a:gd name="connsiteX2" fmla="*/ 642453 w 642903"/>
              <a:gd name="connsiteY2" fmla="*/ 788983 h 1930221"/>
              <a:gd name="connsiteX3" fmla="*/ 642453 w 642903"/>
              <a:gd name="connsiteY3" fmla="*/ 611368 h 1930221"/>
              <a:gd name="connsiteX4" fmla="*/ 642453 w 642903"/>
              <a:gd name="connsiteY4" fmla="*/ 434831 h 1930221"/>
              <a:gd name="connsiteX5" fmla="*/ 549269 w 642903"/>
              <a:gd name="connsiteY5" fmla="*/ 250872 h 1930221"/>
              <a:gd name="connsiteX6" fmla="*/ 305936 w 642903"/>
              <a:gd name="connsiteY6" fmla="*/ -9 h 1930221"/>
              <a:gd name="connsiteX7" fmla="*/ 78462 w 642903"/>
              <a:gd name="connsiteY7" fmla="*/ 240216 h 1930221"/>
              <a:gd name="connsiteX8" fmla="*/ 124769 w 642903"/>
              <a:gd name="connsiteY8" fmla="*/ 408316 h 1930221"/>
              <a:gd name="connsiteX9" fmla="*/ 11412 w 642903"/>
              <a:gd name="connsiteY9" fmla="*/ 682033 h 1930221"/>
              <a:gd name="connsiteX10" fmla="*/ 54294 w 642903"/>
              <a:gd name="connsiteY10" fmla="*/ 951691 h 1930221"/>
              <a:gd name="connsiteX11" fmla="*/ 145067 w 642903"/>
              <a:gd name="connsiteY11" fmla="*/ 1063017 h 1930221"/>
              <a:gd name="connsiteX12" fmla="*/ 151728 w 642903"/>
              <a:gd name="connsiteY12" fmla="*/ 1281293 h 1930221"/>
              <a:gd name="connsiteX13" fmla="*/ 84361 w 642903"/>
              <a:gd name="connsiteY13" fmla="*/ 1474005 h 1930221"/>
              <a:gd name="connsiteX14" fmla="*/ 109354 w 642903"/>
              <a:gd name="connsiteY14" fmla="*/ 1828030 h 1930221"/>
              <a:gd name="connsiteX15" fmla="*/ 178180 w 642903"/>
              <a:gd name="connsiteY15" fmla="*/ 1929525 h 1930221"/>
              <a:gd name="connsiteX16" fmla="*/ 642453 w 642903"/>
              <a:gd name="connsiteY16" fmla="*/ 1928637 h 1930221"/>
              <a:gd name="connsiteX17" fmla="*/ 642453 w 642903"/>
              <a:gd name="connsiteY17" fmla="*/ 1859620 h 19302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42903" h="1930221">
                <a:moveTo>
                  <a:pt x="642453" y="1859620"/>
                </a:moveTo>
                <a:cubicBezTo>
                  <a:pt x="642453" y="1621173"/>
                  <a:pt x="642453" y="1389131"/>
                  <a:pt x="642453" y="1150556"/>
                </a:cubicBezTo>
                <a:cubicBezTo>
                  <a:pt x="642453" y="1030031"/>
                  <a:pt x="642453" y="909507"/>
                  <a:pt x="642453" y="788983"/>
                </a:cubicBezTo>
                <a:cubicBezTo>
                  <a:pt x="642453" y="731004"/>
                  <a:pt x="643278" y="669346"/>
                  <a:pt x="642453" y="611368"/>
                </a:cubicBezTo>
                <a:cubicBezTo>
                  <a:pt x="641628" y="556180"/>
                  <a:pt x="642453" y="489891"/>
                  <a:pt x="642453" y="434831"/>
                </a:cubicBezTo>
                <a:cubicBezTo>
                  <a:pt x="594941" y="391125"/>
                  <a:pt x="568299" y="350020"/>
                  <a:pt x="549269" y="250872"/>
                </a:cubicBezTo>
                <a:cubicBezTo>
                  <a:pt x="524973" y="124005"/>
                  <a:pt x="427856" y="9824"/>
                  <a:pt x="305936" y="-9"/>
                </a:cubicBezTo>
                <a:cubicBezTo>
                  <a:pt x="184016" y="-9841"/>
                  <a:pt x="57593" y="112714"/>
                  <a:pt x="78462" y="240216"/>
                </a:cubicBezTo>
                <a:cubicBezTo>
                  <a:pt x="87913" y="298131"/>
                  <a:pt x="123437" y="349386"/>
                  <a:pt x="124769" y="408316"/>
                </a:cubicBezTo>
                <a:cubicBezTo>
                  <a:pt x="127179" y="510381"/>
                  <a:pt x="36722" y="587136"/>
                  <a:pt x="11412" y="682033"/>
                </a:cubicBezTo>
                <a:cubicBezTo>
                  <a:pt x="-12883" y="773315"/>
                  <a:pt x="1707" y="876204"/>
                  <a:pt x="54294" y="951691"/>
                </a:cubicBezTo>
                <a:cubicBezTo>
                  <a:pt x="81760" y="991210"/>
                  <a:pt x="117728" y="1023180"/>
                  <a:pt x="145067" y="1063017"/>
                </a:cubicBezTo>
                <a:cubicBezTo>
                  <a:pt x="190993" y="1130701"/>
                  <a:pt x="181542" y="1207139"/>
                  <a:pt x="151728" y="1281293"/>
                </a:cubicBezTo>
                <a:cubicBezTo>
                  <a:pt x="125530" y="1346376"/>
                  <a:pt x="100981" y="1410254"/>
                  <a:pt x="84361" y="1474005"/>
                </a:cubicBezTo>
                <a:cubicBezTo>
                  <a:pt x="54040" y="1590153"/>
                  <a:pt x="49853" y="1705984"/>
                  <a:pt x="109354" y="1828030"/>
                </a:cubicBezTo>
                <a:cubicBezTo>
                  <a:pt x="130668" y="1871610"/>
                  <a:pt x="144497" y="1896031"/>
                  <a:pt x="178180" y="1929525"/>
                </a:cubicBezTo>
                <a:cubicBezTo>
                  <a:pt x="337589" y="1930286"/>
                  <a:pt x="478540" y="1927494"/>
                  <a:pt x="642453" y="1928637"/>
                </a:cubicBezTo>
                <a:cubicBezTo>
                  <a:pt x="643468" y="1904976"/>
                  <a:pt x="642453" y="1883091"/>
                  <a:pt x="642453" y="1859620"/>
                </a:cubicBezTo>
                <a:close/>
              </a:path>
            </a:pathLst>
          </a:custGeom>
          <a:solidFill>
            <a:schemeClr val="accent4"/>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9" name="任意多边形: 形状 37"/>
          <p:cNvSpPr/>
          <p:nvPr>
            <p:custDataLst>
              <p:tags r:id="rId69"/>
            </p:custDataLst>
          </p:nvPr>
        </p:nvSpPr>
        <p:spPr>
          <a:xfrm>
            <a:off x="11802110" y="5559425"/>
            <a:ext cx="394970" cy="1297305"/>
          </a:xfrm>
          <a:custGeom>
            <a:avLst/>
            <a:gdLst>
              <a:gd name="connsiteX0" fmla="*/ 441357 w 545135"/>
              <a:gd name="connsiteY0" fmla="*/ 1642578 h 1789038"/>
              <a:gd name="connsiteX1" fmla="*/ 444783 w 545135"/>
              <a:gd name="connsiteY1" fmla="*/ 1599887 h 1789038"/>
              <a:gd name="connsiteX2" fmla="*/ 451126 w 545135"/>
              <a:gd name="connsiteY2" fmla="*/ 1482280 h 1789038"/>
              <a:gd name="connsiteX3" fmla="*/ 453220 w 545135"/>
              <a:gd name="connsiteY3" fmla="*/ 1364611 h 1789038"/>
              <a:gd name="connsiteX4" fmla="*/ 416174 w 545135"/>
              <a:gd name="connsiteY4" fmla="*/ 896722 h 1789038"/>
              <a:gd name="connsiteX5" fmla="*/ 393275 w 545135"/>
              <a:gd name="connsiteY5" fmla="*/ 745242 h 1789038"/>
              <a:gd name="connsiteX6" fmla="*/ 481385 w 545135"/>
              <a:gd name="connsiteY6" fmla="*/ 710162 h 1789038"/>
              <a:gd name="connsiteX7" fmla="*/ 544819 w 545135"/>
              <a:gd name="connsiteY7" fmla="*/ 661382 h 1789038"/>
              <a:gd name="connsiteX8" fmla="*/ 544375 w 545135"/>
              <a:gd name="connsiteY8" fmla="*/ 643367 h 1789038"/>
              <a:gd name="connsiteX9" fmla="*/ 473265 w 545135"/>
              <a:gd name="connsiteY9" fmla="*/ 695319 h 1789038"/>
              <a:gd name="connsiteX10" fmla="*/ 392514 w 545135"/>
              <a:gd name="connsiteY10" fmla="*/ 742387 h 1789038"/>
              <a:gd name="connsiteX11" fmla="*/ 327494 w 545135"/>
              <a:gd name="connsiteY11" fmla="*/ 437904 h 1789038"/>
              <a:gd name="connsiteX12" fmla="*/ 295777 w 545135"/>
              <a:gd name="connsiteY12" fmla="*/ 326007 h 1789038"/>
              <a:gd name="connsiteX13" fmla="*/ 259175 w 545135"/>
              <a:gd name="connsiteY13" fmla="*/ 216012 h 1789038"/>
              <a:gd name="connsiteX14" fmla="*/ 252832 w 545135"/>
              <a:gd name="connsiteY14" fmla="*/ 196982 h 1789038"/>
              <a:gd name="connsiteX15" fmla="*/ 252832 w 545135"/>
              <a:gd name="connsiteY15" fmla="*/ 196982 h 1789038"/>
              <a:gd name="connsiteX16" fmla="*/ 303579 w 545135"/>
              <a:gd name="connsiteY16" fmla="*/ 167993 h 1789038"/>
              <a:gd name="connsiteX17" fmla="*/ 357434 w 545135"/>
              <a:gd name="connsiteY17" fmla="*/ 61614 h 1789038"/>
              <a:gd name="connsiteX18" fmla="*/ 351091 w 545135"/>
              <a:gd name="connsiteY18" fmla="*/ 2621 h 1789038"/>
              <a:gd name="connsiteX19" fmla="*/ 350077 w 545135"/>
              <a:gd name="connsiteY19" fmla="*/ 1986 h 1789038"/>
              <a:gd name="connsiteX20" fmla="*/ 349315 w 545135"/>
              <a:gd name="connsiteY20" fmla="*/ 3065 h 1789038"/>
              <a:gd name="connsiteX21" fmla="*/ 349315 w 545135"/>
              <a:gd name="connsiteY21" fmla="*/ 3065 h 1789038"/>
              <a:gd name="connsiteX22" fmla="*/ 348681 w 545135"/>
              <a:gd name="connsiteY22" fmla="*/ 60155 h 1789038"/>
              <a:gd name="connsiteX23" fmla="*/ 327303 w 545135"/>
              <a:gd name="connsiteY23" fmla="*/ 111664 h 1789038"/>
              <a:gd name="connsiteX24" fmla="*/ 291526 w 545135"/>
              <a:gd name="connsiteY24" fmla="*/ 153720 h 1789038"/>
              <a:gd name="connsiteX25" fmla="*/ 252641 w 545135"/>
              <a:gd name="connsiteY25" fmla="*/ 195079 h 1789038"/>
              <a:gd name="connsiteX26" fmla="*/ 240970 w 545135"/>
              <a:gd name="connsiteY26" fmla="*/ 161078 h 1789038"/>
              <a:gd name="connsiteX27" fmla="*/ 219402 w 545135"/>
              <a:gd name="connsiteY27" fmla="*/ 107540 h 1789038"/>
              <a:gd name="connsiteX28" fmla="*/ 174998 w 545135"/>
              <a:gd name="connsiteY28" fmla="*/ 1098 h 1789038"/>
              <a:gd name="connsiteX29" fmla="*/ 171510 w 545135"/>
              <a:gd name="connsiteY29" fmla="*/ -367 h 1789038"/>
              <a:gd name="connsiteX30" fmla="*/ 171510 w 545135"/>
              <a:gd name="connsiteY30" fmla="*/ -361 h 1789038"/>
              <a:gd name="connsiteX31" fmla="*/ 169924 w 545135"/>
              <a:gd name="connsiteY31" fmla="*/ 3382 h 1789038"/>
              <a:gd name="connsiteX32" fmla="*/ 169924 w 545135"/>
              <a:gd name="connsiteY32" fmla="*/ 3382 h 1789038"/>
              <a:gd name="connsiteX33" fmla="*/ 208873 w 545135"/>
              <a:gd name="connsiteY33" fmla="*/ 111854 h 1789038"/>
              <a:gd name="connsiteX34" fmla="*/ 225111 w 545135"/>
              <a:gd name="connsiteY34" fmla="*/ 158161 h 1789038"/>
              <a:gd name="connsiteX35" fmla="*/ 182928 w 545135"/>
              <a:gd name="connsiteY35" fmla="*/ 135515 h 1789038"/>
              <a:gd name="connsiteX36" fmla="*/ 137446 w 545135"/>
              <a:gd name="connsiteY36" fmla="*/ 107794 h 1789038"/>
              <a:gd name="connsiteX37" fmla="*/ 103192 w 545135"/>
              <a:gd name="connsiteY37" fmla="*/ 66182 h 1789038"/>
              <a:gd name="connsiteX38" fmla="*/ 87143 w 545135"/>
              <a:gd name="connsiteY38" fmla="*/ 12072 h 1789038"/>
              <a:gd name="connsiteX39" fmla="*/ 87143 w 545135"/>
              <a:gd name="connsiteY39" fmla="*/ 12072 h 1789038"/>
              <a:gd name="connsiteX40" fmla="*/ 86127 w 545135"/>
              <a:gd name="connsiteY40" fmla="*/ 11248 h 1789038"/>
              <a:gd name="connsiteX41" fmla="*/ 85366 w 545135"/>
              <a:gd name="connsiteY41" fmla="*/ 12263 h 1789038"/>
              <a:gd name="connsiteX42" fmla="*/ 127867 w 545135"/>
              <a:gd name="connsiteY42" fmla="*/ 120100 h 1789038"/>
              <a:gd name="connsiteX43" fmla="*/ 175125 w 545135"/>
              <a:gd name="connsiteY43" fmla="*/ 153593 h 1789038"/>
              <a:gd name="connsiteX44" fmla="*/ 226888 w 545135"/>
              <a:gd name="connsiteY44" fmla="*/ 163743 h 1789038"/>
              <a:gd name="connsiteX45" fmla="*/ 227839 w 545135"/>
              <a:gd name="connsiteY45" fmla="*/ 166534 h 1789038"/>
              <a:gd name="connsiteX46" fmla="*/ 243951 w 545135"/>
              <a:gd name="connsiteY46" fmla="*/ 221975 h 1789038"/>
              <a:gd name="connsiteX47" fmla="*/ 275097 w 545135"/>
              <a:gd name="connsiteY47" fmla="*/ 333048 h 1789038"/>
              <a:gd name="connsiteX48" fmla="*/ 301232 w 545135"/>
              <a:gd name="connsiteY48" fmla="*/ 445643 h 1789038"/>
              <a:gd name="connsiteX49" fmla="*/ 358893 w 545135"/>
              <a:gd name="connsiteY49" fmla="*/ 779306 h 1789038"/>
              <a:gd name="connsiteX50" fmla="*/ 275542 w 545135"/>
              <a:gd name="connsiteY50" fmla="*/ 768458 h 1789038"/>
              <a:gd name="connsiteX51" fmla="*/ 171383 w 545135"/>
              <a:gd name="connsiteY51" fmla="*/ 742704 h 1789038"/>
              <a:gd name="connsiteX52" fmla="*/ 76866 w 545135"/>
              <a:gd name="connsiteY52" fmla="*/ 690498 h 1789038"/>
              <a:gd name="connsiteX53" fmla="*/ 1507 w 545135"/>
              <a:gd name="connsiteY53" fmla="*/ 609810 h 1789038"/>
              <a:gd name="connsiteX54" fmla="*/ 238 w 545135"/>
              <a:gd name="connsiteY54" fmla="*/ 609798 h 1789038"/>
              <a:gd name="connsiteX55" fmla="*/ 238 w 545135"/>
              <a:gd name="connsiteY55" fmla="*/ 609810 h 1789038"/>
              <a:gd name="connsiteX56" fmla="*/ 238 w 545135"/>
              <a:gd name="connsiteY56" fmla="*/ 611142 h 1789038"/>
              <a:gd name="connsiteX57" fmla="*/ 71411 w 545135"/>
              <a:gd name="connsiteY57" fmla="*/ 698491 h 1789038"/>
              <a:gd name="connsiteX58" fmla="*/ 166182 w 545135"/>
              <a:gd name="connsiteY58" fmla="*/ 757484 h 1789038"/>
              <a:gd name="connsiteX59" fmla="*/ 272941 w 545135"/>
              <a:gd name="connsiteY59" fmla="*/ 787996 h 1789038"/>
              <a:gd name="connsiteX60" fmla="*/ 360289 w 545135"/>
              <a:gd name="connsiteY60" fmla="*/ 787996 h 1789038"/>
              <a:gd name="connsiteX61" fmla="*/ 372976 w 545135"/>
              <a:gd name="connsiteY61" fmla="*/ 903699 h 1789038"/>
              <a:gd name="connsiteX62" fmla="*/ 398666 w 545135"/>
              <a:gd name="connsiteY62" fmla="*/ 1367402 h 1789038"/>
              <a:gd name="connsiteX63" fmla="*/ 406659 w 545135"/>
              <a:gd name="connsiteY63" fmla="*/ 1609338 h 1789038"/>
              <a:gd name="connsiteX64" fmla="*/ 301042 w 545135"/>
              <a:gd name="connsiteY64" fmla="*/ 1596652 h 1789038"/>
              <a:gd name="connsiteX65" fmla="*/ 196884 w 545135"/>
              <a:gd name="connsiteY65" fmla="*/ 1570898 h 1789038"/>
              <a:gd name="connsiteX66" fmla="*/ 102367 w 545135"/>
              <a:gd name="connsiteY66" fmla="*/ 1518692 h 1789038"/>
              <a:gd name="connsiteX67" fmla="*/ 27007 w 545135"/>
              <a:gd name="connsiteY67" fmla="*/ 1438003 h 1789038"/>
              <a:gd name="connsiteX68" fmla="*/ 25739 w 545135"/>
              <a:gd name="connsiteY68" fmla="*/ 1437496 h 1789038"/>
              <a:gd name="connsiteX69" fmla="*/ 25294 w 545135"/>
              <a:gd name="connsiteY69" fmla="*/ 1438764 h 1789038"/>
              <a:gd name="connsiteX70" fmla="*/ 25485 w 545135"/>
              <a:gd name="connsiteY70" fmla="*/ 1439082 h 1789038"/>
              <a:gd name="connsiteX71" fmla="*/ 96658 w 545135"/>
              <a:gd name="connsiteY71" fmla="*/ 1526431 h 1789038"/>
              <a:gd name="connsiteX72" fmla="*/ 191428 w 545135"/>
              <a:gd name="connsiteY72" fmla="*/ 1585424 h 1789038"/>
              <a:gd name="connsiteX73" fmla="*/ 298187 w 545135"/>
              <a:gd name="connsiteY73" fmla="*/ 1615936 h 1789038"/>
              <a:gd name="connsiteX74" fmla="*/ 406723 w 545135"/>
              <a:gd name="connsiteY74" fmla="*/ 1612066 h 1789038"/>
              <a:gd name="connsiteX75" fmla="*/ 410656 w 545135"/>
              <a:gd name="connsiteY75" fmla="*/ 1788476 h 1789038"/>
              <a:gd name="connsiteX76" fmla="*/ 414842 w 545135"/>
              <a:gd name="connsiteY76" fmla="*/ 1788476 h 1789038"/>
              <a:gd name="connsiteX77" fmla="*/ 424231 w 545135"/>
              <a:gd name="connsiteY77" fmla="*/ 1788476 h 1789038"/>
              <a:gd name="connsiteX78" fmla="*/ 441168 w 545135"/>
              <a:gd name="connsiteY78" fmla="*/ 1649492 h 1789038"/>
              <a:gd name="connsiteX79" fmla="*/ 530736 w 545135"/>
              <a:gd name="connsiteY79" fmla="*/ 1637820 h 1789038"/>
              <a:gd name="connsiteX80" fmla="*/ 545136 w 545135"/>
              <a:gd name="connsiteY80" fmla="*/ 1632619 h 1789038"/>
              <a:gd name="connsiteX81" fmla="*/ 545136 w 545135"/>
              <a:gd name="connsiteY81" fmla="*/ 1611812 h 1789038"/>
              <a:gd name="connsiteX82" fmla="*/ 525661 w 545135"/>
              <a:gd name="connsiteY82" fmla="*/ 1619298 h 1789038"/>
              <a:gd name="connsiteX83" fmla="*/ 441357 w 545135"/>
              <a:gd name="connsiteY83" fmla="*/ 1642578 h 178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Lst>
            <a:rect l="l" t="t" r="r" b="b"/>
            <a:pathLst>
              <a:path w="545135" h="1789038">
                <a:moveTo>
                  <a:pt x="441357" y="1642578"/>
                </a:moveTo>
                <a:cubicBezTo>
                  <a:pt x="442563" y="1628368"/>
                  <a:pt x="443831" y="1614159"/>
                  <a:pt x="444783" y="1599887"/>
                </a:cubicBezTo>
                <a:cubicBezTo>
                  <a:pt x="448463" y="1560748"/>
                  <a:pt x="449033" y="1521546"/>
                  <a:pt x="451126" y="1482280"/>
                </a:cubicBezTo>
                <a:cubicBezTo>
                  <a:pt x="453220" y="1443015"/>
                  <a:pt x="452458" y="1403876"/>
                  <a:pt x="453220" y="1364611"/>
                </a:cubicBezTo>
                <a:cubicBezTo>
                  <a:pt x="453854" y="1207548"/>
                  <a:pt x="436156" y="1051564"/>
                  <a:pt x="416174" y="896722"/>
                </a:cubicBezTo>
                <a:cubicBezTo>
                  <a:pt x="409831" y="845975"/>
                  <a:pt x="402029" y="795228"/>
                  <a:pt x="393275" y="745242"/>
                </a:cubicBezTo>
                <a:cubicBezTo>
                  <a:pt x="424231" y="738023"/>
                  <a:pt x="453918" y="726199"/>
                  <a:pt x="481385" y="710162"/>
                </a:cubicBezTo>
                <a:cubicBezTo>
                  <a:pt x="504791" y="697051"/>
                  <a:pt x="526169" y="680621"/>
                  <a:pt x="544819" y="661382"/>
                </a:cubicBezTo>
                <a:cubicBezTo>
                  <a:pt x="544375" y="656181"/>
                  <a:pt x="544819" y="649203"/>
                  <a:pt x="544375" y="643367"/>
                </a:cubicBezTo>
                <a:cubicBezTo>
                  <a:pt x="522173" y="662613"/>
                  <a:pt x="498385" y="679987"/>
                  <a:pt x="473265" y="695319"/>
                </a:cubicBezTo>
                <a:cubicBezTo>
                  <a:pt x="447130" y="712357"/>
                  <a:pt x="420234" y="728070"/>
                  <a:pt x="392514" y="742387"/>
                </a:cubicBezTo>
                <a:cubicBezTo>
                  <a:pt x="374626" y="639941"/>
                  <a:pt x="352487" y="538510"/>
                  <a:pt x="327494" y="437904"/>
                </a:cubicBezTo>
                <a:lnTo>
                  <a:pt x="295777" y="326007"/>
                </a:lnTo>
                <a:cubicBezTo>
                  <a:pt x="285310" y="288771"/>
                  <a:pt x="271291" y="252677"/>
                  <a:pt x="259175" y="216012"/>
                </a:cubicBezTo>
                <a:lnTo>
                  <a:pt x="252832" y="196982"/>
                </a:lnTo>
                <a:cubicBezTo>
                  <a:pt x="252832" y="196982"/>
                  <a:pt x="252832" y="196982"/>
                  <a:pt x="252832" y="196982"/>
                </a:cubicBezTo>
                <a:cubicBezTo>
                  <a:pt x="271672" y="191153"/>
                  <a:pt x="288990" y="181257"/>
                  <a:pt x="303579" y="167993"/>
                </a:cubicBezTo>
                <a:cubicBezTo>
                  <a:pt x="333203" y="139740"/>
                  <a:pt x="352170" y="102193"/>
                  <a:pt x="357434" y="61614"/>
                </a:cubicBezTo>
                <a:cubicBezTo>
                  <a:pt x="359147" y="41721"/>
                  <a:pt x="356991" y="21689"/>
                  <a:pt x="351091" y="2621"/>
                </a:cubicBezTo>
                <a:cubicBezTo>
                  <a:pt x="350964" y="2177"/>
                  <a:pt x="350520" y="1904"/>
                  <a:pt x="350077" y="1986"/>
                </a:cubicBezTo>
                <a:cubicBezTo>
                  <a:pt x="349569" y="2107"/>
                  <a:pt x="349252" y="2570"/>
                  <a:pt x="349315" y="3065"/>
                </a:cubicBezTo>
                <a:lnTo>
                  <a:pt x="349315" y="3065"/>
                </a:lnTo>
                <a:cubicBezTo>
                  <a:pt x="352740" y="21962"/>
                  <a:pt x="352550" y="41341"/>
                  <a:pt x="348681" y="60155"/>
                </a:cubicBezTo>
                <a:cubicBezTo>
                  <a:pt x="344748" y="78488"/>
                  <a:pt x="337516" y="95938"/>
                  <a:pt x="327303" y="111664"/>
                </a:cubicBezTo>
                <a:cubicBezTo>
                  <a:pt x="316393" y="126520"/>
                  <a:pt x="304467" y="140577"/>
                  <a:pt x="291526" y="153720"/>
                </a:cubicBezTo>
                <a:cubicBezTo>
                  <a:pt x="278840" y="167485"/>
                  <a:pt x="266153" y="180807"/>
                  <a:pt x="252641" y="195079"/>
                </a:cubicBezTo>
                <a:lnTo>
                  <a:pt x="240970" y="161078"/>
                </a:lnTo>
                <a:cubicBezTo>
                  <a:pt x="234626" y="142873"/>
                  <a:pt x="226507" y="125429"/>
                  <a:pt x="219402" y="107540"/>
                </a:cubicBezTo>
                <a:lnTo>
                  <a:pt x="174998" y="1098"/>
                </a:lnTo>
                <a:cubicBezTo>
                  <a:pt x="174428" y="-266"/>
                  <a:pt x="172905" y="-919"/>
                  <a:pt x="171510" y="-367"/>
                </a:cubicBezTo>
                <a:cubicBezTo>
                  <a:pt x="171510" y="-367"/>
                  <a:pt x="171510" y="-361"/>
                  <a:pt x="171510" y="-361"/>
                </a:cubicBezTo>
                <a:cubicBezTo>
                  <a:pt x="170051" y="255"/>
                  <a:pt x="169353" y="1910"/>
                  <a:pt x="169924" y="3382"/>
                </a:cubicBezTo>
                <a:lnTo>
                  <a:pt x="169924" y="3382"/>
                </a:lnTo>
                <a:lnTo>
                  <a:pt x="208873" y="111854"/>
                </a:lnTo>
                <a:cubicBezTo>
                  <a:pt x="214201" y="127332"/>
                  <a:pt x="220101" y="142556"/>
                  <a:pt x="225111" y="158161"/>
                </a:cubicBezTo>
                <a:cubicBezTo>
                  <a:pt x="210586" y="150485"/>
                  <a:pt x="196503" y="143254"/>
                  <a:pt x="182928" y="135515"/>
                </a:cubicBezTo>
                <a:cubicBezTo>
                  <a:pt x="167069" y="127440"/>
                  <a:pt x="151909" y="118172"/>
                  <a:pt x="137446" y="107794"/>
                </a:cubicBezTo>
                <a:cubicBezTo>
                  <a:pt x="123427" y="96300"/>
                  <a:pt x="111755" y="82160"/>
                  <a:pt x="103192" y="66182"/>
                </a:cubicBezTo>
                <a:cubicBezTo>
                  <a:pt x="94374" y="49359"/>
                  <a:pt x="88919" y="30982"/>
                  <a:pt x="87143" y="12072"/>
                </a:cubicBezTo>
                <a:lnTo>
                  <a:pt x="87143" y="12072"/>
                </a:lnTo>
                <a:cubicBezTo>
                  <a:pt x="87079" y="11571"/>
                  <a:pt x="86635" y="11210"/>
                  <a:pt x="86127" y="11248"/>
                </a:cubicBezTo>
                <a:cubicBezTo>
                  <a:pt x="85684" y="11368"/>
                  <a:pt x="85366" y="11787"/>
                  <a:pt x="85366" y="12263"/>
                </a:cubicBezTo>
                <a:cubicBezTo>
                  <a:pt x="83337" y="52651"/>
                  <a:pt x="98814" y="91949"/>
                  <a:pt x="127867" y="120100"/>
                </a:cubicBezTo>
                <a:cubicBezTo>
                  <a:pt x="141252" y="134272"/>
                  <a:pt x="157301" y="145658"/>
                  <a:pt x="175125" y="153593"/>
                </a:cubicBezTo>
                <a:cubicBezTo>
                  <a:pt x="191492" y="160495"/>
                  <a:pt x="209126" y="163946"/>
                  <a:pt x="226888" y="163743"/>
                </a:cubicBezTo>
                <a:cubicBezTo>
                  <a:pt x="226888" y="164694"/>
                  <a:pt x="227585" y="165582"/>
                  <a:pt x="227839" y="166534"/>
                </a:cubicBezTo>
                <a:lnTo>
                  <a:pt x="243951" y="221975"/>
                </a:lnTo>
                <a:cubicBezTo>
                  <a:pt x="254227" y="259084"/>
                  <a:pt x="266407" y="295495"/>
                  <a:pt x="275097" y="333048"/>
                </a:cubicBezTo>
                <a:lnTo>
                  <a:pt x="301232" y="445643"/>
                </a:lnTo>
                <a:cubicBezTo>
                  <a:pt x="324513" y="555955"/>
                  <a:pt x="344431" y="667218"/>
                  <a:pt x="358893" y="779306"/>
                </a:cubicBezTo>
                <a:cubicBezTo>
                  <a:pt x="330792" y="776768"/>
                  <a:pt x="302945" y="773470"/>
                  <a:pt x="275542" y="768458"/>
                </a:cubicBezTo>
                <a:cubicBezTo>
                  <a:pt x="240145" y="762762"/>
                  <a:pt x="205320" y="754148"/>
                  <a:pt x="171383" y="742704"/>
                </a:cubicBezTo>
                <a:cubicBezTo>
                  <a:pt x="137383" y="730271"/>
                  <a:pt x="105475" y="712662"/>
                  <a:pt x="76866" y="690498"/>
                </a:cubicBezTo>
                <a:cubicBezTo>
                  <a:pt x="47116" y="669184"/>
                  <a:pt x="23392" y="640132"/>
                  <a:pt x="1507" y="609810"/>
                </a:cubicBezTo>
                <a:cubicBezTo>
                  <a:pt x="1190" y="609461"/>
                  <a:pt x="619" y="609455"/>
                  <a:pt x="238" y="609798"/>
                </a:cubicBezTo>
                <a:cubicBezTo>
                  <a:pt x="238" y="609804"/>
                  <a:pt x="238" y="609804"/>
                  <a:pt x="238" y="609810"/>
                </a:cubicBezTo>
                <a:cubicBezTo>
                  <a:pt x="-79" y="610203"/>
                  <a:pt x="-79" y="610749"/>
                  <a:pt x="238" y="611142"/>
                </a:cubicBezTo>
                <a:cubicBezTo>
                  <a:pt x="20157" y="642859"/>
                  <a:pt x="42422" y="674576"/>
                  <a:pt x="71411" y="698491"/>
                </a:cubicBezTo>
                <a:cubicBezTo>
                  <a:pt x="99829" y="722881"/>
                  <a:pt x="131737" y="742774"/>
                  <a:pt x="166182" y="757484"/>
                </a:cubicBezTo>
                <a:cubicBezTo>
                  <a:pt x="200055" y="772816"/>
                  <a:pt x="236022" y="783099"/>
                  <a:pt x="272941" y="787996"/>
                </a:cubicBezTo>
                <a:cubicBezTo>
                  <a:pt x="301930" y="791453"/>
                  <a:pt x="331300" y="791453"/>
                  <a:pt x="360289" y="787996"/>
                </a:cubicBezTo>
                <a:cubicBezTo>
                  <a:pt x="365110" y="826437"/>
                  <a:pt x="369360" y="865005"/>
                  <a:pt x="372976" y="903699"/>
                </a:cubicBezTo>
                <a:cubicBezTo>
                  <a:pt x="388010" y="1057781"/>
                  <a:pt x="391372" y="1212750"/>
                  <a:pt x="398666" y="1367402"/>
                </a:cubicBezTo>
                <a:cubicBezTo>
                  <a:pt x="402156" y="1447963"/>
                  <a:pt x="404630" y="1528524"/>
                  <a:pt x="406659" y="1609338"/>
                </a:cubicBezTo>
                <a:cubicBezTo>
                  <a:pt x="371263" y="1607055"/>
                  <a:pt x="335994" y="1602804"/>
                  <a:pt x="301042" y="1596652"/>
                </a:cubicBezTo>
                <a:cubicBezTo>
                  <a:pt x="265646" y="1590942"/>
                  <a:pt x="230821" y="1582379"/>
                  <a:pt x="196884" y="1570898"/>
                </a:cubicBezTo>
                <a:cubicBezTo>
                  <a:pt x="162883" y="1558464"/>
                  <a:pt x="130976" y="1540830"/>
                  <a:pt x="102367" y="1518692"/>
                </a:cubicBezTo>
                <a:cubicBezTo>
                  <a:pt x="72617" y="1497377"/>
                  <a:pt x="48892" y="1468325"/>
                  <a:pt x="27007" y="1438003"/>
                </a:cubicBezTo>
                <a:cubicBezTo>
                  <a:pt x="26817" y="1437496"/>
                  <a:pt x="26246" y="1437306"/>
                  <a:pt x="25739" y="1437496"/>
                </a:cubicBezTo>
                <a:cubicBezTo>
                  <a:pt x="25294" y="1437750"/>
                  <a:pt x="25041" y="1438321"/>
                  <a:pt x="25294" y="1438764"/>
                </a:cubicBezTo>
                <a:cubicBezTo>
                  <a:pt x="25294" y="1438891"/>
                  <a:pt x="25421" y="1439018"/>
                  <a:pt x="25485" y="1439082"/>
                </a:cubicBezTo>
                <a:cubicBezTo>
                  <a:pt x="45403" y="1470799"/>
                  <a:pt x="67669" y="1502516"/>
                  <a:pt x="96658" y="1526431"/>
                </a:cubicBezTo>
                <a:cubicBezTo>
                  <a:pt x="125076" y="1550789"/>
                  <a:pt x="156983" y="1570707"/>
                  <a:pt x="191428" y="1585424"/>
                </a:cubicBezTo>
                <a:cubicBezTo>
                  <a:pt x="225302" y="1600775"/>
                  <a:pt x="261269" y="1611051"/>
                  <a:pt x="298187" y="1615936"/>
                </a:cubicBezTo>
                <a:cubicBezTo>
                  <a:pt x="334344" y="1620439"/>
                  <a:pt x="371009" y="1619107"/>
                  <a:pt x="406723" y="1612066"/>
                </a:cubicBezTo>
                <a:cubicBezTo>
                  <a:pt x="408182" y="1671504"/>
                  <a:pt x="409640" y="1728785"/>
                  <a:pt x="410656" y="1788476"/>
                </a:cubicBezTo>
                <a:cubicBezTo>
                  <a:pt x="411925" y="1788476"/>
                  <a:pt x="413511" y="1788476"/>
                  <a:pt x="414842" y="1788476"/>
                </a:cubicBezTo>
                <a:lnTo>
                  <a:pt x="424231" y="1788476"/>
                </a:lnTo>
                <a:cubicBezTo>
                  <a:pt x="431653" y="1741218"/>
                  <a:pt x="436917" y="1697068"/>
                  <a:pt x="441168" y="1649492"/>
                </a:cubicBezTo>
                <a:cubicBezTo>
                  <a:pt x="471489" y="1650570"/>
                  <a:pt x="501747" y="1646637"/>
                  <a:pt x="530736" y="1637820"/>
                </a:cubicBezTo>
                <a:cubicBezTo>
                  <a:pt x="537080" y="1636045"/>
                  <a:pt x="539236" y="1634775"/>
                  <a:pt x="545136" y="1632619"/>
                </a:cubicBezTo>
                <a:lnTo>
                  <a:pt x="545136" y="1611812"/>
                </a:lnTo>
                <a:cubicBezTo>
                  <a:pt x="537333" y="1614857"/>
                  <a:pt x="533464" y="1616379"/>
                  <a:pt x="525661" y="1619298"/>
                </a:cubicBezTo>
                <a:cubicBezTo>
                  <a:pt x="498195" y="1629257"/>
                  <a:pt x="470030" y="1637059"/>
                  <a:pt x="441357" y="1642578"/>
                </a:cubicBezTo>
                <a:close/>
              </a:path>
            </a:pathLst>
          </a:custGeom>
          <a:solidFill>
            <a:schemeClr val="accent4">
              <a:lumMod val="40000"/>
              <a:lumOff val="60000"/>
            </a:schemeClr>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54" name="同侧圆角矩形 53"/>
          <p:cNvSpPr/>
          <p:nvPr>
            <p:custDataLst>
              <p:tags r:id="rId70"/>
            </p:custDataLst>
          </p:nvPr>
        </p:nvSpPr>
        <p:spPr>
          <a:xfrm rot="5400000">
            <a:off x="2347595" y="-1043305"/>
            <a:ext cx="798830" cy="4396105"/>
          </a:xfrm>
          <a:prstGeom prst="round2SameRect">
            <a:avLst>
              <a:gd name="adj1" fmla="val 10651"/>
              <a:gd name="adj2" fmla="val 0"/>
            </a:avLst>
          </a:prstGeom>
          <a:solidFill>
            <a:schemeClr val="accent1">
              <a:lumMod val="20000"/>
              <a:lumOff val="80000"/>
              <a:alpha val="50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a:cs typeface="微软雅黑" panose="020B0503020204020204" charset="-122"/>
              <a:sym typeface="+mn-ea"/>
            </a:endParaRPr>
          </a:p>
        </p:txBody>
      </p:sp>
      <p:sp>
        <p:nvSpPr>
          <p:cNvPr id="55" name="矩形 54"/>
          <p:cNvSpPr/>
          <p:nvPr>
            <p:custDataLst>
              <p:tags r:id="rId71"/>
            </p:custDataLst>
          </p:nvPr>
        </p:nvSpPr>
        <p:spPr>
          <a:xfrm>
            <a:off x="548640" y="755015"/>
            <a:ext cx="100330" cy="7994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微软雅黑" panose="020B0503020204020204" charset="-122"/>
            </a:endParaRPr>
          </a:p>
        </p:txBody>
      </p:sp>
      <p:sp>
        <p:nvSpPr>
          <p:cNvPr id="7" name="标题"/>
          <p:cNvSpPr txBox="1">
            <a:spLocks noGrp="1"/>
          </p:cNvSpPr>
          <p:nvPr>
            <p:ph type="title" idx="2"/>
            <p:custDataLst>
              <p:tags r:id="rId72"/>
            </p:custDataLst>
          </p:nvPr>
        </p:nvSpPr>
        <p:spPr>
          <a:xfrm>
            <a:off x="798830" y="781685"/>
            <a:ext cx="10589895" cy="538480"/>
          </a:xfrm>
          <a:prstGeom prst="rect">
            <a:avLst/>
          </a:prstGeom>
          <a:noFill/>
          <a:ln>
            <a:noFill/>
            <a:prstDash val="sysDash"/>
          </a:ln>
        </p:spPr>
        <p:txBody>
          <a:bodyPr wrap="square" rtlCol="0" anchor="ctr" anchorCtr="0">
            <a:normAutofit/>
          </a:bodyPr>
          <a:lstStyle>
            <a:lvl1pPr marL="0" marR="0" algn="l" defTabSz="914400" rtl="0" eaLnBrk="1" fontAlgn="auto" latinLnBrk="0" hangingPunct="1">
              <a:lnSpc>
                <a:spcPct val="100000"/>
              </a:lnSpc>
              <a:buClrTx/>
              <a:buSzTx/>
              <a:buFontTx/>
              <a:buNone/>
              <a:defRPr kumimoji="0" lang="zh-CN" altLang="en-US" sz="2400" b="1" i="0" u="none" strike="noStrike" kern="1200" cap="none" spc="300" normalizeH="0" baseline="0" noProof="1" dirty="0">
                <a:ln>
                  <a:noFill/>
                  <a:prstDash val="sysDot"/>
                </a:ln>
                <a:solidFill>
                  <a:schemeClr val="accent1"/>
                </a:solidFill>
                <a:latin typeface="+mj-ea"/>
                <a:ea typeface="+mj-ea"/>
                <a:cs typeface="微软雅黑" panose="020B0503020204020204" charset="-122"/>
              </a:defRPr>
            </a:lvl1pPr>
          </a:lstStyle>
          <a:p>
            <a:pPr lvl="0"/>
            <a:r>
              <a:rPr>
                <a:sym typeface="+mn-ea"/>
              </a:rPr>
              <a:t>单击此处编辑母版标题样式</a:t>
            </a:r>
            <a:endParaRPr>
              <a:sym typeface="+mn-ea"/>
            </a:endParaRPr>
          </a:p>
        </p:txBody>
      </p:sp>
      <p:sp>
        <p:nvSpPr>
          <p:cNvPr id="6" name="副标题"/>
          <p:cNvSpPr txBox="1">
            <a:spLocks noGrp="1"/>
          </p:cNvSpPr>
          <p:nvPr>
            <p:ph type="body" idx="1" hasCustomPrompt="1"/>
            <p:custDataLst>
              <p:tags r:id="rId73"/>
            </p:custDataLst>
          </p:nvPr>
        </p:nvSpPr>
        <p:spPr>
          <a:xfrm>
            <a:off x="803910" y="1216660"/>
            <a:ext cx="10779125" cy="303530"/>
          </a:xfrm>
          <a:prstGeom prst="rect">
            <a:avLst/>
          </a:prstGeom>
          <a:noFill/>
          <a:ln>
            <a:noFill/>
            <a:prstDash val="sysDash"/>
          </a:ln>
        </p:spPr>
        <p:txBody>
          <a:bodyPr wrap="square" rtlCol="0">
            <a:spAutoFit/>
          </a:bodyPr>
          <a:lstStyle>
            <a:lvl1pPr marL="0" marR="0" algn="l" defTabSz="914400" rtl="0" eaLnBrk="1" fontAlgn="auto" latinLnBrk="0" hangingPunct="1">
              <a:lnSpc>
                <a:spcPct val="100000"/>
              </a:lnSpc>
              <a:buClrTx/>
              <a:buSzTx/>
              <a:buFontTx/>
              <a:buNone/>
              <a:defRPr kumimoji="0" lang="zh-CN" altLang="en-US" sz="1300" b="0" i="0" u="none" strike="noStrike" kern="1200" cap="none" spc="300" normalizeH="0" baseline="0" noProof="1" dirty="0">
                <a:solidFill>
                  <a:schemeClr val="accent1">
                    <a:lumMod val="60000"/>
                    <a:lumOff val="40000"/>
                  </a:schemeClr>
                </a:solidFill>
                <a:latin typeface="+mj-ea"/>
                <a:ea typeface="+mj-ea"/>
                <a:cs typeface="微软雅黑" panose="020B0503020204020204" charset="-122"/>
              </a:defRPr>
            </a:lvl1pPr>
          </a:lstStyle>
          <a:p>
            <a:pPr lvl="0" algn="l"/>
            <a:r>
              <a:rPr>
                <a:sym typeface="+mn-ea"/>
              </a:rPr>
              <a:t>单击此处编辑母版副标题样式</a:t>
            </a:r>
            <a:endParaRPr>
              <a:sym typeface="+mn-ea"/>
            </a:endParaRPr>
          </a:p>
        </p:txBody>
      </p:sp>
      <p:sp>
        <p:nvSpPr>
          <p:cNvPr id="3" name="日期占位符 2"/>
          <p:cNvSpPr>
            <a:spLocks noGrp="1"/>
          </p:cNvSpPr>
          <p:nvPr>
            <p:ph type="dt" sz="half" idx="10"/>
            <p:custDataLst>
              <p:tags r:id="rId74"/>
            </p:custDataLst>
          </p:nvPr>
        </p:nvSpPr>
        <p:spPr>
          <a:xfrm>
            <a:off x="612000" y="6314400"/>
            <a:ext cx="2700000" cy="316800"/>
          </a:xfrm>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75"/>
            </p:custDataLst>
          </p:nvPr>
        </p:nvSpPr>
        <p:spPr>
          <a:xfrm>
            <a:off x="4116000" y="6314400"/>
            <a:ext cx="3960000" cy="316800"/>
          </a:xfrm>
        </p:spPr>
        <p:txBody>
          <a:bodyPr/>
          <a:lstStyle/>
          <a:p>
            <a:endParaRPr lang="zh-CN" altLang="en-US" dirty="0"/>
          </a:p>
        </p:txBody>
      </p:sp>
      <p:sp>
        <p:nvSpPr>
          <p:cNvPr id="5" name="灯片编号占位符 4"/>
          <p:cNvSpPr>
            <a:spLocks noGrp="1"/>
          </p:cNvSpPr>
          <p:nvPr>
            <p:ph type="sldNum" sz="quarter" idx="12"/>
            <p:custDataLst>
              <p:tags r:id="rId76"/>
            </p:custDataLst>
          </p:nvPr>
        </p:nvSpPr>
        <p:spPr>
          <a:xfrm>
            <a:off x="8877600" y="6314400"/>
            <a:ext cx="2700000" cy="316800"/>
          </a:xfrm>
        </p:spPr>
        <p:txBody>
          <a:bodyPr/>
          <a:lstStyle/>
          <a:p>
            <a:fld id="{49AE70B2-8BF9-45C0-BB95-33D1B9D3A854}" type="slidenum">
              <a:rPr lang="zh-CN" altLang="en-US" smtClean="0"/>
            </a:fld>
            <a:endParaRPr lang="zh-CN" altLang="en-US" dirty="0"/>
          </a:p>
        </p:txBody>
      </p:sp>
    </p:spTree>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type="obj" preserve="1" showMasterSp="0">
  <p:cSld name="末尾幻灯片">
    <p:spTree>
      <p:nvGrpSpPr>
        <p:cNvPr id="1" name=""/>
        <p:cNvGrpSpPr/>
        <p:nvPr/>
      </p:nvGrpSpPr>
      <p:grpSpPr>
        <a:xfrm>
          <a:off x="0" y="0"/>
          <a:ext cx="0" cy="0"/>
          <a:chOff x="0" y="0"/>
          <a:chExt cx="0" cy="0"/>
        </a:xfrm>
      </p:grpSpPr>
      <p:sp>
        <p:nvSpPr>
          <p:cNvPr id="13" name="矩形 12"/>
          <p:cNvSpPr/>
          <p:nvPr>
            <p:custDataLst>
              <p:tags r:id="rId2"/>
            </p:custDataLst>
          </p:nvPr>
        </p:nvSpPr>
        <p:spPr>
          <a:xfrm>
            <a:off x="-5715" y="0"/>
            <a:ext cx="12190730" cy="6861175"/>
          </a:xfrm>
          <a:prstGeom prst="rect">
            <a:avLst/>
          </a:prstGeom>
          <a:solidFill>
            <a:schemeClr val="accent3">
              <a:lumMod val="20000"/>
              <a:lumOff val="80000"/>
              <a:alpha val="50000"/>
            </a:schemeClr>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normAutofit/>
          </a:bodyPr>
          <a:lstStyle/>
          <a:p>
            <a:pPr algn="ctr"/>
            <a:endParaRPr lang="zh-CN" altLang="en-US">
              <a:solidFill>
                <a:schemeClr val="lt1"/>
              </a:solidFill>
              <a:cs typeface="微软雅黑" panose="020B0503020204020204" charset="-122"/>
            </a:endParaRPr>
          </a:p>
        </p:txBody>
      </p:sp>
      <p:sp>
        <p:nvSpPr>
          <p:cNvPr id="12" name="任意多边形: 形状 2"/>
          <p:cNvSpPr/>
          <p:nvPr>
            <p:custDataLst>
              <p:tags r:id="rId3"/>
            </p:custDataLst>
          </p:nvPr>
        </p:nvSpPr>
        <p:spPr>
          <a:xfrm>
            <a:off x="18732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1" name="任意多边形: 形状 3"/>
          <p:cNvSpPr/>
          <p:nvPr>
            <p:custDataLst>
              <p:tags r:id="rId4"/>
            </p:custDataLst>
          </p:nvPr>
        </p:nvSpPr>
        <p:spPr>
          <a:xfrm>
            <a:off x="49022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0" name="任意多边形: 形状 4"/>
          <p:cNvSpPr/>
          <p:nvPr>
            <p:custDataLst>
              <p:tags r:id="rId5"/>
            </p:custDataLst>
          </p:nvPr>
        </p:nvSpPr>
        <p:spPr>
          <a:xfrm>
            <a:off x="79248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5" name="任意多边形: 形状 5"/>
          <p:cNvSpPr/>
          <p:nvPr>
            <p:custDataLst>
              <p:tags r:id="rId6"/>
            </p:custDataLst>
          </p:nvPr>
        </p:nvSpPr>
        <p:spPr>
          <a:xfrm>
            <a:off x="109537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6" name="任意多边形: 形状 6"/>
          <p:cNvSpPr/>
          <p:nvPr>
            <p:custDataLst>
              <p:tags r:id="rId7"/>
            </p:custDataLst>
          </p:nvPr>
        </p:nvSpPr>
        <p:spPr>
          <a:xfrm>
            <a:off x="139763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7" name="任意多边形: 形状 7"/>
          <p:cNvSpPr/>
          <p:nvPr>
            <p:custDataLst>
              <p:tags r:id="rId8"/>
            </p:custDataLst>
          </p:nvPr>
        </p:nvSpPr>
        <p:spPr>
          <a:xfrm>
            <a:off x="170053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8" name="任意多边形: 形状 8"/>
          <p:cNvSpPr/>
          <p:nvPr>
            <p:custDataLst>
              <p:tags r:id="rId9"/>
            </p:custDataLst>
          </p:nvPr>
        </p:nvSpPr>
        <p:spPr>
          <a:xfrm>
            <a:off x="200342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9" name="任意多边形: 形状 9"/>
          <p:cNvSpPr/>
          <p:nvPr>
            <p:custDataLst>
              <p:tags r:id="rId10"/>
            </p:custDataLst>
          </p:nvPr>
        </p:nvSpPr>
        <p:spPr>
          <a:xfrm>
            <a:off x="230568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0" name="任意多边形: 形状 10"/>
          <p:cNvSpPr/>
          <p:nvPr>
            <p:custDataLst>
              <p:tags r:id="rId11"/>
            </p:custDataLst>
          </p:nvPr>
        </p:nvSpPr>
        <p:spPr>
          <a:xfrm>
            <a:off x="260858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1" name="任意多边形: 形状 11"/>
          <p:cNvSpPr/>
          <p:nvPr>
            <p:custDataLst>
              <p:tags r:id="rId12"/>
            </p:custDataLst>
          </p:nvPr>
        </p:nvSpPr>
        <p:spPr>
          <a:xfrm>
            <a:off x="291084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2" name="任意多边形: 形状 12"/>
          <p:cNvSpPr/>
          <p:nvPr>
            <p:custDataLst>
              <p:tags r:id="rId13"/>
            </p:custDataLst>
          </p:nvPr>
        </p:nvSpPr>
        <p:spPr>
          <a:xfrm>
            <a:off x="321373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3" name="任意多边形: 形状 13"/>
          <p:cNvSpPr/>
          <p:nvPr>
            <p:custDataLst>
              <p:tags r:id="rId14"/>
            </p:custDataLst>
          </p:nvPr>
        </p:nvSpPr>
        <p:spPr>
          <a:xfrm>
            <a:off x="351663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4" name="任意多边形: 形状 14"/>
          <p:cNvSpPr/>
          <p:nvPr>
            <p:custDataLst>
              <p:tags r:id="rId15"/>
            </p:custDataLst>
          </p:nvPr>
        </p:nvSpPr>
        <p:spPr>
          <a:xfrm>
            <a:off x="381889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5" name="任意多边形: 形状 15"/>
          <p:cNvSpPr/>
          <p:nvPr>
            <p:custDataLst>
              <p:tags r:id="rId16"/>
            </p:custDataLst>
          </p:nvPr>
        </p:nvSpPr>
        <p:spPr>
          <a:xfrm>
            <a:off x="412178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6" name="任意多边形: 形状 16"/>
          <p:cNvSpPr/>
          <p:nvPr>
            <p:custDataLst>
              <p:tags r:id="rId17"/>
            </p:custDataLst>
          </p:nvPr>
        </p:nvSpPr>
        <p:spPr>
          <a:xfrm>
            <a:off x="442404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7" name="任意多边形: 形状 17"/>
          <p:cNvSpPr/>
          <p:nvPr>
            <p:custDataLst>
              <p:tags r:id="rId18"/>
            </p:custDataLst>
          </p:nvPr>
        </p:nvSpPr>
        <p:spPr>
          <a:xfrm>
            <a:off x="472694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8" name="任意多边形: 形状 18"/>
          <p:cNvSpPr/>
          <p:nvPr>
            <p:custDataLst>
              <p:tags r:id="rId19"/>
            </p:custDataLst>
          </p:nvPr>
        </p:nvSpPr>
        <p:spPr>
          <a:xfrm>
            <a:off x="502983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9" name="任意多边形: 形状 19"/>
          <p:cNvSpPr/>
          <p:nvPr>
            <p:custDataLst>
              <p:tags r:id="rId20"/>
            </p:custDataLst>
          </p:nvPr>
        </p:nvSpPr>
        <p:spPr>
          <a:xfrm>
            <a:off x="533209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0" name="任意多边形: 形状 20"/>
          <p:cNvSpPr/>
          <p:nvPr>
            <p:custDataLst>
              <p:tags r:id="rId21"/>
            </p:custDataLst>
          </p:nvPr>
        </p:nvSpPr>
        <p:spPr>
          <a:xfrm>
            <a:off x="563499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1" name="任意多边形: 形状 21"/>
          <p:cNvSpPr/>
          <p:nvPr>
            <p:custDataLst>
              <p:tags r:id="rId22"/>
            </p:custDataLst>
          </p:nvPr>
        </p:nvSpPr>
        <p:spPr>
          <a:xfrm>
            <a:off x="593788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2" name="任意多边形: 形状 22"/>
          <p:cNvSpPr/>
          <p:nvPr>
            <p:custDataLst>
              <p:tags r:id="rId23"/>
            </p:custDataLst>
          </p:nvPr>
        </p:nvSpPr>
        <p:spPr>
          <a:xfrm>
            <a:off x="624014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3" name="任意多边形: 形状 23"/>
          <p:cNvSpPr/>
          <p:nvPr>
            <p:custDataLst>
              <p:tags r:id="rId24"/>
            </p:custDataLst>
          </p:nvPr>
        </p:nvSpPr>
        <p:spPr>
          <a:xfrm>
            <a:off x="654304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5" name="任意多边形: 形状 24"/>
          <p:cNvSpPr/>
          <p:nvPr>
            <p:custDataLst>
              <p:tags r:id="rId25"/>
            </p:custDataLst>
          </p:nvPr>
        </p:nvSpPr>
        <p:spPr>
          <a:xfrm>
            <a:off x="684530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6" name="任意多边形: 形状 25"/>
          <p:cNvSpPr/>
          <p:nvPr>
            <p:custDataLst>
              <p:tags r:id="rId26"/>
            </p:custDataLst>
          </p:nvPr>
        </p:nvSpPr>
        <p:spPr>
          <a:xfrm>
            <a:off x="714819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7" name="任意多边形: 形状 26"/>
          <p:cNvSpPr/>
          <p:nvPr>
            <p:custDataLst>
              <p:tags r:id="rId27"/>
            </p:custDataLst>
          </p:nvPr>
        </p:nvSpPr>
        <p:spPr>
          <a:xfrm>
            <a:off x="745109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8" name="任意多边形: 形状 27"/>
          <p:cNvSpPr/>
          <p:nvPr>
            <p:custDataLst>
              <p:tags r:id="rId28"/>
            </p:custDataLst>
          </p:nvPr>
        </p:nvSpPr>
        <p:spPr>
          <a:xfrm>
            <a:off x="775335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9" name="任意多边形: 形状 28"/>
          <p:cNvSpPr/>
          <p:nvPr>
            <p:custDataLst>
              <p:tags r:id="rId29"/>
            </p:custDataLst>
          </p:nvPr>
        </p:nvSpPr>
        <p:spPr>
          <a:xfrm>
            <a:off x="805878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0" name="任意多边形: 形状 29"/>
          <p:cNvSpPr/>
          <p:nvPr>
            <p:custDataLst>
              <p:tags r:id="rId30"/>
            </p:custDataLst>
          </p:nvPr>
        </p:nvSpPr>
        <p:spPr>
          <a:xfrm>
            <a:off x="836104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1" name="任意多边形: 形状 30"/>
          <p:cNvSpPr/>
          <p:nvPr>
            <p:custDataLst>
              <p:tags r:id="rId31"/>
            </p:custDataLst>
          </p:nvPr>
        </p:nvSpPr>
        <p:spPr>
          <a:xfrm>
            <a:off x="866394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2" name="任意多边形: 形状 31"/>
          <p:cNvSpPr/>
          <p:nvPr>
            <p:custDataLst>
              <p:tags r:id="rId32"/>
            </p:custDataLst>
          </p:nvPr>
        </p:nvSpPr>
        <p:spPr>
          <a:xfrm>
            <a:off x="896683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4" name="任意多边形: 形状 32"/>
          <p:cNvSpPr/>
          <p:nvPr>
            <p:custDataLst>
              <p:tags r:id="rId33"/>
            </p:custDataLst>
          </p:nvPr>
        </p:nvSpPr>
        <p:spPr>
          <a:xfrm>
            <a:off x="926909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5" name="任意多边形: 形状 33"/>
          <p:cNvSpPr/>
          <p:nvPr>
            <p:custDataLst>
              <p:tags r:id="rId34"/>
            </p:custDataLst>
          </p:nvPr>
        </p:nvSpPr>
        <p:spPr>
          <a:xfrm>
            <a:off x="957199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6" name="任意多边形: 形状 34"/>
          <p:cNvSpPr/>
          <p:nvPr>
            <p:custDataLst>
              <p:tags r:id="rId35"/>
            </p:custDataLst>
          </p:nvPr>
        </p:nvSpPr>
        <p:spPr>
          <a:xfrm>
            <a:off x="987425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7" name="任意多边形: 形状 35"/>
          <p:cNvSpPr/>
          <p:nvPr>
            <p:custDataLst>
              <p:tags r:id="rId36"/>
            </p:custDataLst>
          </p:nvPr>
        </p:nvSpPr>
        <p:spPr>
          <a:xfrm>
            <a:off x="1017714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8" name="任意多边形: 形状 36"/>
          <p:cNvSpPr/>
          <p:nvPr>
            <p:custDataLst>
              <p:tags r:id="rId37"/>
            </p:custDataLst>
          </p:nvPr>
        </p:nvSpPr>
        <p:spPr>
          <a:xfrm>
            <a:off x="1048004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9" name="任意多边形: 形状 37"/>
          <p:cNvSpPr/>
          <p:nvPr>
            <p:custDataLst>
              <p:tags r:id="rId38"/>
            </p:custDataLst>
          </p:nvPr>
        </p:nvSpPr>
        <p:spPr>
          <a:xfrm>
            <a:off x="1078230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50" name="任意多边形: 形状 38"/>
          <p:cNvSpPr/>
          <p:nvPr>
            <p:custDataLst>
              <p:tags r:id="rId39"/>
            </p:custDataLst>
          </p:nvPr>
        </p:nvSpPr>
        <p:spPr>
          <a:xfrm>
            <a:off x="1108519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51" name="任意多边形: 形状 39"/>
          <p:cNvSpPr/>
          <p:nvPr>
            <p:custDataLst>
              <p:tags r:id="rId40"/>
            </p:custDataLst>
          </p:nvPr>
        </p:nvSpPr>
        <p:spPr>
          <a:xfrm>
            <a:off x="1138809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52" name="任意多边形: 形状 40"/>
          <p:cNvSpPr/>
          <p:nvPr>
            <p:custDataLst>
              <p:tags r:id="rId41"/>
            </p:custDataLst>
          </p:nvPr>
        </p:nvSpPr>
        <p:spPr>
          <a:xfrm>
            <a:off x="1168781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53" name="任意多边形: 形状 41"/>
          <p:cNvSpPr/>
          <p:nvPr>
            <p:custDataLst>
              <p:tags r:id="rId42"/>
            </p:custDataLst>
          </p:nvPr>
        </p:nvSpPr>
        <p:spPr>
          <a:xfrm>
            <a:off x="1199070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pic>
        <p:nvPicPr>
          <p:cNvPr id="81" name="图片 80" descr="资源 2@4x-8"/>
          <p:cNvPicPr>
            <a:picLocks noChangeAspect="1"/>
          </p:cNvPicPr>
          <p:nvPr>
            <p:custDataLst>
              <p:tags r:id="rId43"/>
            </p:custDataLst>
          </p:nvPr>
        </p:nvPicPr>
        <p:blipFill>
          <a:blip r:embed="rId44"/>
          <a:stretch>
            <a:fillRect/>
          </a:stretch>
        </p:blipFill>
        <p:spPr>
          <a:xfrm>
            <a:off x="4080510" y="0"/>
            <a:ext cx="1064260" cy="1348105"/>
          </a:xfrm>
          <a:prstGeom prst="rect">
            <a:avLst/>
          </a:prstGeom>
        </p:spPr>
      </p:pic>
      <p:pic>
        <p:nvPicPr>
          <p:cNvPr id="82" name="图片 81" descr="资源 3@4x-8"/>
          <p:cNvPicPr>
            <a:picLocks noChangeAspect="1"/>
          </p:cNvPicPr>
          <p:nvPr>
            <p:custDataLst>
              <p:tags r:id="rId45"/>
            </p:custDataLst>
          </p:nvPr>
        </p:nvPicPr>
        <p:blipFill>
          <a:blip r:embed="rId46"/>
          <a:stretch>
            <a:fillRect/>
          </a:stretch>
        </p:blipFill>
        <p:spPr>
          <a:xfrm>
            <a:off x="7215505" y="0"/>
            <a:ext cx="4989830" cy="2374900"/>
          </a:xfrm>
          <a:prstGeom prst="rect">
            <a:avLst/>
          </a:prstGeom>
        </p:spPr>
      </p:pic>
      <p:pic>
        <p:nvPicPr>
          <p:cNvPr id="83" name="图片 82" descr="资源 4@4x-8"/>
          <p:cNvPicPr>
            <a:picLocks noChangeAspect="1"/>
          </p:cNvPicPr>
          <p:nvPr>
            <p:custDataLst>
              <p:tags r:id="rId47"/>
            </p:custDataLst>
          </p:nvPr>
        </p:nvPicPr>
        <p:blipFill>
          <a:blip r:embed="rId48"/>
          <a:stretch>
            <a:fillRect/>
          </a:stretch>
        </p:blipFill>
        <p:spPr>
          <a:xfrm>
            <a:off x="1905" y="-9525"/>
            <a:ext cx="3096260" cy="2460625"/>
          </a:xfrm>
          <a:prstGeom prst="rect">
            <a:avLst/>
          </a:prstGeom>
        </p:spPr>
      </p:pic>
      <p:pic>
        <p:nvPicPr>
          <p:cNvPr id="84" name="图片 83" descr="资源 5@4x-8"/>
          <p:cNvPicPr>
            <a:picLocks noChangeAspect="1"/>
          </p:cNvPicPr>
          <p:nvPr>
            <p:custDataLst>
              <p:tags r:id="rId49"/>
            </p:custDataLst>
          </p:nvPr>
        </p:nvPicPr>
        <p:blipFill>
          <a:blip r:embed="rId50"/>
          <a:stretch>
            <a:fillRect/>
          </a:stretch>
        </p:blipFill>
        <p:spPr>
          <a:xfrm>
            <a:off x="5688965" y="142240"/>
            <a:ext cx="1162685" cy="2600960"/>
          </a:xfrm>
          <a:prstGeom prst="rect">
            <a:avLst/>
          </a:prstGeom>
        </p:spPr>
      </p:pic>
      <p:pic>
        <p:nvPicPr>
          <p:cNvPr id="85" name="图片 84" descr="资源 6@4x-8"/>
          <p:cNvPicPr>
            <a:picLocks noChangeAspect="1"/>
          </p:cNvPicPr>
          <p:nvPr>
            <p:custDataLst>
              <p:tags r:id="rId51"/>
            </p:custDataLst>
          </p:nvPr>
        </p:nvPicPr>
        <p:blipFill>
          <a:blip r:embed="rId52"/>
          <a:stretch>
            <a:fillRect/>
          </a:stretch>
        </p:blipFill>
        <p:spPr>
          <a:xfrm>
            <a:off x="7169150" y="55880"/>
            <a:ext cx="1387475" cy="2757170"/>
          </a:xfrm>
          <a:prstGeom prst="rect">
            <a:avLst/>
          </a:prstGeom>
        </p:spPr>
      </p:pic>
      <p:pic>
        <p:nvPicPr>
          <p:cNvPr id="86" name="图片 85" descr="资源 7@4x-8"/>
          <p:cNvPicPr>
            <a:picLocks noChangeAspect="1"/>
          </p:cNvPicPr>
          <p:nvPr>
            <p:custDataLst>
              <p:tags r:id="rId53"/>
            </p:custDataLst>
          </p:nvPr>
        </p:nvPicPr>
        <p:blipFill>
          <a:blip r:embed="rId54"/>
          <a:srcRect l="48995" b="-6400"/>
          <a:stretch>
            <a:fillRect/>
          </a:stretch>
        </p:blipFill>
        <p:spPr>
          <a:xfrm>
            <a:off x="-5715" y="2753360"/>
            <a:ext cx="886460" cy="675640"/>
          </a:xfrm>
          <a:prstGeom prst="rect">
            <a:avLst/>
          </a:prstGeom>
        </p:spPr>
      </p:pic>
      <p:sp>
        <p:nvSpPr>
          <p:cNvPr id="130" name="圆角矩形 129"/>
          <p:cNvSpPr/>
          <p:nvPr>
            <p:custDataLst>
              <p:tags r:id="rId55"/>
            </p:custDataLst>
          </p:nvPr>
        </p:nvSpPr>
        <p:spPr>
          <a:xfrm>
            <a:off x="1286510" y="683895"/>
            <a:ext cx="9855200" cy="5456555"/>
          </a:xfrm>
          <a:prstGeom prst="roundRect">
            <a:avLst>
              <a:gd name="adj" fmla="val 5462"/>
            </a:avLst>
          </a:prstGeom>
          <a:solidFill>
            <a:schemeClr val="bg1"/>
          </a:solidFill>
          <a:ln>
            <a:noFill/>
          </a:ln>
          <a:effectLst>
            <a:outerShdw blurRad="254000" algn="ctr" rotWithShape="0">
              <a:schemeClr val="accent2">
                <a:lumMod val="75000"/>
                <a:alpha val="10000"/>
              </a:schemeClr>
            </a:outerShdw>
          </a:effectLst>
        </p:spPr>
        <p:style>
          <a:lnRef idx="2">
            <a:schemeClr val="accent1">
              <a:lumMod val="75000"/>
            </a:schemeClr>
          </a:lnRef>
          <a:fillRef idx="1">
            <a:schemeClr val="accent1"/>
          </a:fillRef>
          <a:effectRef idx="0">
            <a:srgbClr val="FFFFFF"/>
          </a:effectRef>
          <a:fontRef idx="minor">
            <a:schemeClr val="lt1"/>
          </a:fontRef>
        </p:style>
        <p:txBody>
          <a:bodyPr rtlCol="0" anchor="ctr">
            <a:normAutofit/>
          </a:bodyPr>
          <a:lstStyle/>
          <a:p>
            <a:pPr algn="ctr"/>
            <a:endParaRPr lang="zh-CN" altLang="en-US">
              <a:cs typeface="微软雅黑" panose="020B0503020204020204" charset="-122"/>
            </a:endParaRPr>
          </a:p>
        </p:txBody>
      </p:sp>
      <p:pic>
        <p:nvPicPr>
          <p:cNvPr id="87" name="图片 86" descr="资源 8@4x-8"/>
          <p:cNvPicPr>
            <a:picLocks noChangeAspect="1"/>
          </p:cNvPicPr>
          <p:nvPr>
            <p:custDataLst>
              <p:tags r:id="rId56"/>
            </p:custDataLst>
          </p:nvPr>
        </p:nvPicPr>
        <p:blipFill>
          <a:blip r:embed="rId57"/>
          <a:stretch>
            <a:fillRect/>
          </a:stretch>
        </p:blipFill>
        <p:spPr>
          <a:xfrm>
            <a:off x="7521575" y="3815080"/>
            <a:ext cx="4138930" cy="2839720"/>
          </a:xfrm>
          <a:prstGeom prst="rect">
            <a:avLst/>
          </a:prstGeom>
        </p:spPr>
      </p:pic>
      <p:sp>
        <p:nvSpPr>
          <p:cNvPr id="55" name="任意多边形: 形状 2"/>
          <p:cNvSpPr/>
          <p:nvPr>
            <p:custDataLst>
              <p:tags r:id="rId58"/>
            </p:custDataLst>
          </p:nvPr>
        </p:nvSpPr>
        <p:spPr>
          <a:xfrm>
            <a:off x="1170305" y="3911600"/>
            <a:ext cx="297180" cy="1772285"/>
          </a:xfrm>
          <a:custGeom>
            <a:avLst/>
            <a:gdLst>
              <a:gd name="connsiteX0" fmla="*/ 262384 w 297351"/>
              <a:gd name="connsiteY0" fmla="*/ 1764995 h 1772035"/>
              <a:gd name="connsiteX1" fmla="*/ 189689 w 297351"/>
              <a:gd name="connsiteY1" fmla="*/ 1771339 h 1772035"/>
              <a:gd name="connsiteX2" fmla="*/ 148140 w 297351"/>
              <a:gd name="connsiteY2" fmla="*/ 1736259 h 1772035"/>
              <a:gd name="connsiteX3" fmla="*/ 148 w 297351"/>
              <a:gd name="connsiteY3" fmla="*/ 47839 h 1772035"/>
              <a:gd name="connsiteX4" fmla="*/ 34973 w 297351"/>
              <a:gd name="connsiteY4" fmla="*/ 5909 h 1772035"/>
              <a:gd name="connsiteX5" fmla="*/ 107669 w 297351"/>
              <a:gd name="connsiteY5" fmla="*/ -434 h 1772035"/>
              <a:gd name="connsiteX6" fmla="*/ 149218 w 297351"/>
              <a:gd name="connsiteY6" fmla="*/ 34708 h 1772035"/>
              <a:gd name="connsiteX7" fmla="*/ 297209 w 297351"/>
              <a:gd name="connsiteY7" fmla="*/ 1723192 h 1772035"/>
              <a:gd name="connsiteX8" fmla="*/ 262384 w 297351"/>
              <a:gd name="connsiteY8" fmla="*/ 1764995 h 17720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7351" h="1772035">
                <a:moveTo>
                  <a:pt x="262384" y="1764995"/>
                </a:moveTo>
                <a:lnTo>
                  <a:pt x="189689" y="1771339"/>
                </a:lnTo>
                <a:cubicBezTo>
                  <a:pt x="168540" y="1773095"/>
                  <a:pt x="149954" y="1757402"/>
                  <a:pt x="148140" y="1736259"/>
                </a:cubicBezTo>
                <a:lnTo>
                  <a:pt x="148" y="47839"/>
                </a:lnTo>
                <a:cubicBezTo>
                  <a:pt x="-1691" y="26683"/>
                  <a:pt x="13837" y="7983"/>
                  <a:pt x="34973" y="5909"/>
                </a:cubicBezTo>
                <a:lnTo>
                  <a:pt x="107669" y="-434"/>
                </a:lnTo>
                <a:cubicBezTo>
                  <a:pt x="128830" y="-2153"/>
                  <a:pt x="147404" y="13553"/>
                  <a:pt x="149218" y="34708"/>
                </a:cubicBezTo>
                <a:lnTo>
                  <a:pt x="297209" y="1723192"/>
                </a:lnTo>
                <a:cubicBezTo>
                  <a:pt x="299011" y="1744316"/>
                  <a:pt x="283482" y="1762952"/>
                  <a:pt x="262384" y="1764995"/>
                </a:cubicBezTo>
                <a:close/>
              </a:path>
            </a:pathLst>
          </a:custGeom>
          <a:solidFill>
            <a:schemeClr val="accent2">
              <a:lumMod val="50000"/>
            </a:schemeClr>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56" name="任意多边形: 形状 3"/>
          <p:cNvSpPr/>
          <p:nvPr>
            <p:custDataLst>
              <p:tags r:id="rId59"/>
            </p:custDataLst>
          </p:nvPr>
        </p:nvSpPr>
        <p:spPr>
          <a:xfrm>
            <a:off x="1137920" y="3677285"/>
            <a:ext cx="215900" cy="560070"/>
          </a:xfrm>
          <a:custGeom>
            <a:avLst/>
            <a:gdLst>
              <a:gd name="connsiteX0" fmla="*/ 171892 w 215798"/>
              <a:gd name="connsiteY0" fmla="*/ 550010 h 560112"/>
              <a:gd name="connsiteX1" fmla="*/ 91839 w 215798"/>
              <a:gd name="connsiteY1" fmla="*/ 557115 h 560112"/>
              <a:gd name="connsiteX2" fmla="*/ 45088 w 215798"/>
              <a:gd name="connsiteY2" fmla="*/ 543603 h 560112"/>
              <a:gd name="connsiteX3" fmla="*/ 113 w 215798"/>
              <a:gd name="connsiteY3" fmla="*/ 30423 h 560112"/>
              <a:gd name="connsiteX4" fmla="*/ 43756 w 215798"/>
              <a:gd name="connsiteY4" fmla="*/ 8792 h 560112"/>
              <a:gd name="connsiteX5" fmla="*/ 123873 w 215798"/>
              <a:gd name="connsiteY5" fmla="*/ 1687 h 560112"/>
              <a:gd name="connsiteX6" fmla="*/ 170624 w 215798"/>
              <a:gd name="connsiteY6" fmla="*/ 15199 h 560112"/>
              <a:gd name="connsiteX7" fmla="*/ 215598 w 215798"/>
              <a:gd name="connsiteY7" fmla="*/ 528443 h 560112"/>
              <a:gd name="connsiteX8" fmla="*/ 171892 w 215798"/>
              <a:gd name="connsiteY8" fmla="*/ 550010 h 560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15798" h="560112">
                <a:moveTo>
                  <a:pt x="171892" y="550010"/>
                </a:moveTo>
                <a:lnTo>
                  <a:pt x="91839" y="557115"/>
                </a:lnTo>
                <a:cubicBezTo>
                  <a:pt x="66973" y="559335"/>
                  <a:pt x="46991" y="565234"/>
                  <a:pt x="45088" y="543603"/>
                </a:cubicBezTo>
                <a:lnTo>
                  <a:pt x="113" y="30423"/>
                </a:lnTo>
                <a:cubicBezTo>
                  <a:pt x="-1726" y="9426"/>
                  <a:pt x="19144" y="11012"/>
                  <a:pt x="43756" y="8792"/>
                </a:cubicBezTo>
                <a:lnTo>
                  <a:pt x="123873" y="1687"/>
                </a:lnTo>
                <a:cubicBezTo>
                  <a:pt x="148739" y="-533"/>
                  <a:pt x="169038" y="-5798"/>
                  <a:pt x="170624" y="15199"/>
                </a:cubicBezTo>
                <a:lnTo>
                  <a:pt x="215598" y="528443"/>
                </a:lnTo>
                <a:cubicBezTo>
                  <a:pt x="217438" y="549693"/>
                  <a:pt x="206908" y="546902"/>
                  <a:pt x="171892" y="550010"/>
                </a:cubicBezTo>
                <a:close/>
              </a:path>
            </a:pathLst>
          </a:custGeom>
          <a:solidFill>
            <a:schemeClr val="accent2"/>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57" name="任意多边形: 形状 4"/>
          <p:cNvSpPr/>
          <p:nvPr>
            <p:custDataLst>
              <p:tags r:id="rId60"/>
            </p:custDataLst>
          </p:nvPr>
        </p:nvSpPr>
        <p:spPr>
          <a:xfrm>
            <a:off x="1318260" y="3942080"/>
            <a:ext cx="89535" cy="483870"/>
          </a:xfrm>
          <a:custGeom>
            <a:avLst/>
            <a:gdLst>
              <a:gd name="connsiteX0" fmla="*/ 89378 w 89378"/>
              <a:gd name="connsiteY0" fmla="*/ 479624 h 483810"/>
              <a:gd name="connsiteX1" fmla="*/ 42374 w 89378"/>
              <a:gd name="connsiteY1" fmla="*/ 483811 h 483810"/>
              <a:gd name="connsiteX2" fmla="*/ 0 w 89378"/>
              <a:gd name="connsiteY2" fmla="*/ 0 h 483810"/>
              <a:gd name="connsiteX3" fmla="*/ 53729 w 89378"/>
              <a:gd name="connsiteY3" fmla="*/ 72315 h 483810"/>
              <a:gd name="connsiteX4" fmla="*/ 89378 w 89378"/>
              <a:gd name="connsiteY4" fmla="*/ 479624 h 4838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9378" h="483810">
                <a:moveTo>
                  <a:pt x="89378" y="479624"/>
                </a:moveTo>
                <a:lnTo>
                  <a:pt x="42374" y="483811"/>
                </a:lnTo>
                <a:lnTo>
                  <a:pt x="0" y="0"/>
                </a:lnTo>
                <a:lnTo>
                  <a:pt x="53729" y="72315"/>
                </a:lnTo>
                <a:lnTo>
                  <a:pt x="89378" y="479624"/>
                </a:lnTo>
                <a:close/>
              </a:path>
            </a:pathLst>
          </a:custGeom>
          <a:solidFill>
            <a:schemeClr val="accent2"/>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58" name="任意多边形: 形状 5"/>
          <p:cNvSpPr/>
          <p:nvPr>
            <p:custDataLst>
              <p:tags r:id="rId61"/>
            </p:custDataLst>
          </p:nvPr>
        </p:nvSpPr>
        <p:spPr>
          <a:xfrm>
            <a:off x="1155700" y="3655060"/>
            <a:ext cx="130810" cy="38100"/>
          </a:xfrm>
          <a:custGeom>
            <a:avLst/>
            <a:gdLst>
              <a:gd name="connsiteX0" fmla="*/ 130610 w 130610"/>
              <a:gd name="connsiteY0" fmla="*/ 26706 h 38123"/>
              <a:gd name="connsiteX1" fmla="*/ 2347 w 130610"/>
              <a:gd name="connsiteY1" fmla="*/ 38124 h 38123"/>
              <a:gd name="connsiteX2" fmla="*/ 0 w 130610"/>
              <a:gd name="connsiteY2" fmla="*/ 11418 h 38123"/>
              <a:gd name="connsiteX3" fmla="*/ 128263 w 130610"/>
              <a:gd name="connsiteY3" fmla="*/ 0 h 38123"/>
              <a:gd name="connsiteX4" fmla="*/ 130610 w 130610"/>
              <a:gd name="connsiteY4" fmla="*/ 26706 h 3812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0610" h="38123">
                <a:moveTo>
                  <a:pt x="130610" y="26706"/>
                </a:moveTo>
                <a:lnTo>
                  <a:pt x="2347" y="38124"/>
                </a:lnTo>
                <a:lnTo>
                  <a:pt x="0" y="11418"/>
                </a:lnTo>
                <a:lnTo>
                  <a:pt x="128263" y="0"/>
                </a:lnTo>
                <a:lnTo>
                  <a:pt x="130610" y="26706"/>
                </a:lnTo>
                <a:close/>
              </a:path>
            </a:pathLst>
          </a:custGeom>
          <a:solidFill>
            <a:schemeClr val="accent2">
              <a:lumMod val="50000"/>
            </a:schemeClr>
          </a:solidFill>
          <a:ln w="6343" cap="flat">
            <a:noFill/>
            <a:prstDash val="solid"/>
            <a:miter/>
          </a:ln>
        </p:spPr>
        <p:txBody>
          <a:bodyPr rtlCol="0" anchor="ctr">
            <a:normAutofit fontScale="25000" lnSpcReduction="20000"/>
          </a:bodyPr>
          <a:lstStyle/>
          <a:p>
            <a:endParaRPr lang="zh-CN" altLang="en-US">
              <a:cs typeface="微软雅黑" panose="020B0503020204020204" charset="-122"/>
            </a:endParaRPr>
          </a:p>
        </p:txBody>
      </p:sp>
      <p:sp>
        <p:nvSpPr>
          <p:cNvPr id="59" name="任意多边形: 形状 6"/>
          <p:cNvSpPr/>
          <p:nvPr>
            <p:custDataLst>
              <p:tags r:id="rId62"/>
            </p:custDataLst>
          </p:nvPr>
        </p:nvSpPr>
        <p:spPr>
          <a:xfrm>
            <a:off x="1662430" y="3982720"/>
            <a:ext cx="285115" cy="1772920"/>
          </a:xfrm>
          <a:custGeom>
            <a:avLst/>
            <a:gdLst>
              <a:gd name="connsiteX0" fmla="*/ 107968 w 285331"/>
              <a:gd name="connsiteY0" fmla="*/ 1772078 h 1772748"/>
              <a:gd name="connsiteX1" fmla="*/ 35209 w 285331"/>
              <a:gd name="connsiteY1" fmla="*/ 1766179 h 1772748"/>
              <a:gd name="connsiteX2" fmla="*/ 130 w 285331"/>
              <a:gd name="connsiteY2" fmla="*/ 1724503 h 1772748"/>
              <a:gd name="connsiteX3" fmla="*/ 136069 w 285331"/>
              <a:gd name="connsiteY3" fmla="*/ 34940 h 1772748"/>
              <a:gd name="connsiteX4" fmla="*/ 177365 w 285331"/>
              <a:gd name="connsiteY4" fmla="*/ -456 h 1772748"/>
              <a:gd name="connsiteX5" fmla="*/ 250123 w 285331"/>
              <a:gd name="connsiteY5" fmla="*/ 5507 h 1772748"/>
              <a:gd name="connsiteX6" fmla="*/ 285202 w 285331"/>
              <a:gd name="connsiteY6" fmla="*/ 47119 h 1772748"/>
              <a:gd name="connsiteX7" fmla="*/ 149263 w 285331"/>
              <a:gd name="connsiteY7" fmla="*/ 1736682 h 1772748"/>
              <a:gd name="connsiteX8" fmla="*/ 107968 w 285331"/>
              <a:gd name="connsiteY8" fmla="*/ 1772078 h 17727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85331" h="1772748">
                <a:moveTo>
                  <a:pt x="107968" y="1772078"/>
                </a:moveTo>
                <a:lnTo>
                  <a:pt x="35209" y="1766179"/>
                </a:lnTo>
                <a:cubicBezTo>
                  <a:pt x="14060" y="1764263"/>
                  <a:pt x="-1595" y="1745665"/>
                  <a:pt x="130" y="1724503"/>
                </a:cubicBezTo>
                <a:lnTo>
                  <a:pt x="136069" y="34940"/>
                </a:lnTo>
                <a:cubicBezTo>
                  <a:pt x="137757" y="13791"/>
                  <a:pt x="156209" y="-2022"/>
                  <a:pt x="177365" y="-456"/>
                </a:cubicBezTo>
                <a:lnTo>
                  <a:pt x="250123" y="5507"/>
                </a:lnTo>
                <a:cubicBezTo>
                  <a:pt x="271260" y="7391"/>
                  <a:pt x="286921" y="25971"/>
                  <a:pt x="285202" y="47119"/>
                </a:cubicBezTo>
                <a:lnTo>
                  <a:pt x="149263" y="1736682"/>
                </a:lnTo>
                <a:cubicBezTo>
                  <a:pt x="147576" y="1757831"/>
                  <a:pt x="129123" y="1773645"/>
                  <a:pt x="107968" y="1772078"/>
                </a:cubicBezTo>
                <a:close/>
              </a:path>
            </a:pathLst>
          </a:custGeom>
          <a:solidFill>
            <a:schemeClr val="accent6">
              <a:lumMod val="50000"/>
              <a:lumOff val="50000"/>
            </a:schemeClr>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60" name="任意多边形: 形状 7"/>
          <p:cNvSpPr/>
          <p:nvPr>
            <p:custDataLst>
              <p:tags r:id="rId63"/>
            </p:custDataLst>
          </p:nvPr>
        </p:nvSpPr>
        <p:spPr>
          <a:xfrm>
            <a:off x="1743075" y="4207510"/>
            <a:ext cx="215900" cy="59690"/>
          </a:xfrm>
          <a:custGeom>
            <a:avLst/>
            <a:gdLst>
              <a:gd name="connsiteX0" fmla="*/ 200818 w 216027"/>
              <a:gd name="connsiteY0" fmla="*/ 59039 h 59642"/>
              <a:gd name="connsiteX1" fmla="*/ 11658 w 216027"/>
              <a:gd name="connsiteY1" fmla="*/ 43562 h 59642"/>
              <a:gd name="connsiteX2" fmla="*/ 43 w 216027"/>
              <a:gd name="connsiteY2" fmla="*/ 29885 h 59642"/>
              <a:gd name="connsiteX3" fmla="*/ 50 w 216027"/>
              <a:gd name="connsiteY3" fmla="*/ 29796 h 59642"/>
              <a:gd name="connsiteX4" fmla="*/ 1572 w 216027"/>
              <a:gd name="connsiteY4" fmla="*/ 11147 h 59642"/>
              <a:gd name="connsiteX5" fmla="*/ 15198 w 216027"/>
              <a:gd name="connsiteY5" fmla="*/ -525 h 59642"/>
              <a:gd name="connsiteX6" fmla="*/ 15210 w 216027"/>
              <a:gd name="connsiteY6" fmla="*/ -525 h 59642"/>
              <a:gd name="connsiteX7" fmla="*/ 204370 w 216027"/>
              <a:gd name="connsiteY7" fmla="*/ 15143 h 59642"/>
              <a:gd name="connsiteX8" fmla="*/ 215985 w 216027"/>
              <a:gd name="connsiteY8" fmla="*/ 28820 h 59642"/>
              <a:gd name="connsiteX9" fmla="*/ 215979 w 216027"/>
              <a:gd name="connsiteY9" fmla="*/ 28908 h 59642"/>
              <a:gd name="connsiteX10" fmla="*/ 214456 w 216027"/>
              <a:gd name="connsiteY10" fmla="*/ 47494 h 59642"/>
              <a:gd name="connsiteX11" fmla="*/ 200818 w 216027"/>
              <a:gd name="connsiteY11" fmla="*/ 59039 h 596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16027" h="59642">
                <a:moveTo>
                  <a:pt x="200818" y="59039"/>
                </a:moveTo>
                <a:lnTo>
                  <a:pt x="11658" y="43562"/>
                </a:lnTo>
                <a:cubicBezTo>
                  <a:pt x="4674" y="42991"/>
                  <a:pt x="-528" y="36869"/>
                  <a:pt x="43" y="29885"/>
                </a:cubicBezTo>
                <a:cubicBezTo>
                  <a:pt x="43" y="29860"/>
                  <a:pt x="50" y="29828"/>
                  <a:pt x="50" y="29796"/>
                </a:cubicBezTo>
                <a:lnTo>
                  <a:pt x="1572" y="11147"/>
                </a:lnTo>
                <a:cubicBezTo>
                  <a:pt x="2111" y="4163"/>
                  <a:pt x="8213" y="-1064"/>
                  <a:pt x="15198" y="-525"/>
                </a:cubicBezTo>
                <a:cubicBezTo>
                  <a:pt x="15204" y="-525"/>
                  <a:pt x="15204" y="-525"/>
                  <a:pt x="15210" y="-525"/>
                </a:cubicBezTo>
                <a:lnTo>
                  <a:pt x="204370" y="15143"/>
                </a:lnTo>
                <a:cubicBezTo>
                  <a:pt x="211354" y="15714"/>
                  <a:pt x="216556" y="21835"/>
                  <a:pt x="215985" y="28820"/>
                </a:cubicBezTo>
                <a:cubicBezTo>
                  <a:pt x="215985" y="28845"/>
                  <a:pt x="215979" y="28877"/>
                  <a:pt x="215979" y="28908"/>
                </a:cubicBezTo>
                <a:lnTo>
                  <a:pt x="214456" y="47494"/>
                </a:lnTo>
                <a:cubicBezTo>
                  <a:pt x="213853" y="54434"/>
                  <a:pt x="207764" y="59585"/>
                  <a:pt x="200818" y="59039"/>
                </a:cubicBezTo>
                <a:close/>
              </a:path>
            </a:pathLst>
          </a:custGeom>
          <a:solidFill>
            <a:schemeClr val="accent6"/>
          </a:solidFill>
          <a:ln w="6343" cap="flat">
            <a:noFill/>
            <a:prstDash val="solid"/>
            <a:miter/>
          </a:ln>
        </p:spPr>
        <p:txBody>
          <a:bodyPr rtlCol="0" anchor="ctr">
            <a:normAutofit fontScale="25000" lnSpcReduction="20000"/>
          </a:bodyPr>
          <a:lstStyle/>
          <a:p>
            <a:endParaRPr lang="zh-CN" altLang="en-US">
              <a:cs typeface="微软雅黑" panose="020B0503020204020204" charset="-122"/>
            </a:endParaRPr>
          </a:p>
        </p:txBody>
      </p:sp>
      <p:sp>
        <p:nvSpPr>
          <p:cNvPr id="61" name="任意多边形: 形状 8"/>
          <p:cNvSpPr/>
          <p:nvPr>
            <p:custDataLst>
              <p:tags r:id="rId64"/>
            </p:custDataLst>
          </p:nvPr>
        </p:nvSpPr>
        <p:spPr>
          <a:xfrm>
            <a:off x="1763395" y="3582670"/>
            <a:ext cx="215265" cy="1122045"/>
          </a:xfrm>
          <a:custGeom>
            <a:avLst/>
            <a:gdLst>
              <a:gd name="connsiteX0" fmla="*/ 166007 w 215548"/>
              <a:gd name="connsiteY0" fmla="*/ 679385 h 1122272"/>
              <a:gd name="connsiteX1" fmla="*/ 130420 w 215548"/>
              <a:gd name="connsiteY1" fmla="*/ 1121710 h 1122272"/>
              <a:gd name="connsiteX2" fmla="*/ 167910 w 215548"/>
              <a:gd name="connsiteY2" fmla="*/ 1084284 h 1122272"/>
              <a:gd name="connsiteX3" fmla="*/ 202862 w 215548"/>
              <a:gd name="connsiteY3" fmla="*/ 649762 h 1122272"/>
              <a:gd name="connsiteX4" fmla="*/ 215549 w 215548"/>
              <a:gd name="connsiteY4" fmla="*/ 494095 h 1122272"/>
              <a:gd name="connsiteX5" fmla="*/ 189858 w 215548"/>
              <a:gd name="connsiteY5" fmla="*/ 430661 h 1122272"/>
              <a:gd name="connsiteX6" fmla="*/ 186940 w 215548"/>
              <a:gd name="connsiteY6" fmla="*/ 7366 h 1122272"/>
              <a:gd name="connsiteX7" fmla="*/ 88808 w 215548"/>
              <a:gd name="connsiteY7" fmla="*/ -563 h 1122272"/>
              <a:gd name="connsiteX8" fmla="*/ 0 w 215548"/>
              <a:gd name="connsiteY8" fmla="*/ 624895 h 1122272"/>
              <a:gd name="connsiteX9" fmla="*/ 163026 w 215548"/>
              <a:gd name="connsiteY9" fmla="*/ 638217 h 11222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15548" h="1122272">
                <a:moveTo>
                  <a:pt x="166007" y="679385"/>
                </a:moveTo>
                <a:lnTo>
                  <a:pt x="130420" y="1121710"/>
                </a:lnTo>
                <a:cubicBezTo>
                  <a:pt x="130420" y="1121710"/>
                  <a:pt x="165499" y="1114098"/>
                  <a:pt x="167910" y="1084284"/>
                </a:cubicBezTo>
                <a:cubicBezTo>
                  <a:pt x="170320" y="1054470"/>
                  <a:pt x="202862" y="649762"/>
                  <a:pt x="202862" y="649762"/>
                </a:cubicBezTo>
                <a:lnTo>
                  <a:pt x="215549" y="494095"/>
                </a:lnTo>
                <a:lnTo>
                  <a:pt x="189858" y="430661"/>
                </a:lnTo>
                <a:lnTo>
                  <a:pt x="186940" y="7366"/>
                </a:lnTo>
                <a:lnTo>
                  <a:pt x="88808" y="-563"/>
                </a:lnTo>
                <a:cubicBezTo>
                  <a:pt x="88808" y="-563"/>
                  <a:pt x="16557" y="420765"/>
                  <a:pt x="0" y="624895"/>
                </a:cubicBezTo>
                <a:lnTo>
                  <a:pt x="163026" y="638217"/>
                </a:lnTo>
                <a:close/>
              </a:path>
            </a:pathLst>
          </a:custGeom>
          <a:solidFill>
            <a:schemeClr val="accent6"/>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62" name="任意多边形: 形状 9"/>
          <p:cNvSpPr/>
          <p:nvPr>
            <p:custDataLst>
              <p:tags r:id="rId65"/>
            </p:custDataLst>
          </p:nvPr>
        </p:nvSpPr>
        <p:spPr>
          <a:xfrm>
            <a:off x="1800860" y="4255770"/>
            <a:ext cx="60960" cy="598805"/>
          </a:xfrm>
          <a:custGeom>
            <a:avLst/>
            <a:gdLst>
              <a:gd name="connsiteX0" fmla="*/ 12877 w 60960"/>
              <a:gd name="connsiteY0" fmla="*/ 599006 h 599006"/>
              <a:gd name="connsiteX1" fmla="*/ 0 w 60960"/>
              <a:gd name="connsiteY1" fmla="*/ 597992 h 599006"/>
              <a:gd name="connsiteX2" fmla="*/ 48146 w 60960"/>
              <a:gd name="connsiteY2" fmla="*/ 0 h 599006"/>
              <a:gd name="connsiteX3" fmla="*/ 60960 w 60960"/>
              <a:gd name="connsiteY3" fmla="*/ 1078 h 599006"/>
              <a:gd name="connsiteX4" fmla="*/ 12877 w 60960"/>
              <a:gd name="connsiteY4" fmla="*/ 599006 h 59900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960" h="599006">
                <a:moveTo>
                  <a:pt x="12877" y="599006"/>
                </a:moveTo>
                <a:lnTo>
                  <a:pt x="0" y="597992"/>
                </a:lnTo>
                <a:lnTo>
                  <a:pt x="48146" y="0"/>
                </a:lnTo>
                <a:lnTo>
                  <a:pt x="60960" y="1078"/>
                </a:lnTo>
                <a:lnTo>
                  <a:pt x="12877" y="599006"/>
                </a:lnTo>
                <a:close/>
              </a:path>
            </a:pathLst>
          </a:custGeom>
          <a:solidFill>
            <a:schemeClr val="accent6"/>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63" name="任意多边形: 形状 10"/>
          <p:cNvSpPr/>
          <p:nvPr>
            <p:custDataLst>
              <p:tags r:id="rId66"/>
            </p:custDataLst>
          </p:nvPr>
        </p:nvSpPr>
        <p:spPr>
          <a:xfrm>
            <a:off x="1892300" y="4122420"/>
            <a:ext cx="342265" cy="1654175"/>
          </a:xfrm>
          <a:custGeom>
            <a:avLst/>
            <a:gdLst>
              <a:gd name="connsiteX0" fmla="*/ 82927 w 341962"/>
              <a:gd name="connsiteY0" fmla="*/ 1653177 h 1654158"/>
              <a:gd name="connsiteX1" fmla="*/ 51210 w 341962"/>
              <a:gd name="connsiteY1" fmla="*/ 1649181 h 1654158"/>
              <a:gd name="connsiteX2" fmla="*/ 463 w 341962"/>
              <a:gd name="connsiteY2" fmla="*/ 1583082 h 1654158"/>
              <a:gd name="connsiteX3" fmla="*/ 193049 w 341962"/>
              <a:gd name="connsiteY3" fmla="*/ 24257 h 1654158"/>
              <a:gd name="connsiteX4" fmla="*/ 341865 w 341962"/>
              <a:gd name="connsiteY4" fmla="*/ 40116 h 1654158"/>
              <a:gd name="connsiteX5" fmla="*/ 148455 w 341962"/>
              <a:gd name="connsiteY5" fmla="*/ 1601732 h 1654158"/>
              <a:gd name="connsiteX6" fmla="*/ 82927 w 341962"/>
              <a:gd name="connsiteY6" fmla="*/ 1653177 h 16541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41962" h="1654158">
                <a:moveTo>
                  <a:pt x="82927" y="1653177"/>
                </a:moveTo>
                <a:lnTo>
                  <a:pt x="51210" y="1649181"/>
                </a:lnTo>
                <a:cubicBezTo>
                  <a:pt x="19056" y="1644746"/>
                  <a:pt x="-3558" y="1615288"/>
                  <a:pt x="463" y="1583082"/>
                </a:cubicBezTo>
                <a:lnTo>
                  <a:pt x="193049" y="24257"/>
                </a:lnTo>
                <a:cubicBezTo>
                  <a:pt x="198758" y="-21922"/>
                  <a:pt x="346305" y="3958"/>
                  <a:pt x="341865" y="40116"/>
                </a:cubicBezTo>
                <a:lnTo>
                  <a:pt x="148455" y="1601732"/>
                </a:lnTo>
                <a:cubicBezTo>
                  <a:pt x="144522" y="1634007"/>
                  <a:pt x="115215" y="1657015"/>
                  <a:pt x="82927" y="1653177"/>
                </a:cubicBezTo>
                <a:close/>
              </a:path>
            </a:pathLst>
          </a:custGeom>
          <a:solidFill>
            <a:schemeClr val="accent2"/>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64" name="任意多边形: 形状 11"/>
          <p:cNvSpPr/>
          <p:nvPr>
            <p:custDataLst>
              <p:tags r:id="rId67"/>
            </p:custDataLst>
          </p:nvPr>
        </p:nvSpPr>
        <p:spPr>
          <a:xfrm>
            <a:off x="2084070" y="3951605"/>
            <a:ext cx="149225" cy="229235"/>
          </a:xfrm>
          <a:custGeom>
            <a:avLst/>
            <a:gdLst>
              <a:gd name="connsiteX0" fmla="*/ 112278 w 149302"/>
              <a:gd name="connsiteY0" fmla="*/ 2727 h 229530"/>
              <a:gd name="connsiteX1" fmla="*/ 86905 w 149302"/>
              <a:gd name="connsiteY1" fmla="*/ -508 h 229530"/>
              <a:gd name="connsiteX2" fmla="*/ 0 w 149302"/>
              <a:gd name="connsiteY2" fmla="*/ 200007 h 229530"/>
              <a:gd name="connsiteX3" fmla="*/ 0 w 149302"/>
              <a:gd name="connsiteY3" fmla="*/ 202417 h 229530"/>
              <a:gd name="connsiteX4" fmla="*/ 71998 w 149302"/>
              <a:gd name="connsiteY4" fmla="*/ 228806 h 229530"/>
              <a:gd name="connsiteX5" fmla="*/ 147104 w 149302"/>
              <a:gd name="connsiteY5" fmla="*/ 220686 h 229530"/>
              <a:gd name="connsiteX6" fmla="*/ 148753 w 149302"/>
              <a:gd name="connsiteY6" fmla="*/ 219989 h 229530"/>
              <a:gd name="connsiteX7" fmla="*/ 148753 w 149302"/>
              <a:gd name="connsiteY7" fmla="*/ 218720 h 229530"/>
              <a:gd name="connsiteX8" fmla="*/ 112278 w 149302"/>
              <a:gd name="connsiteY8" fmla="*/ 2727 h 2295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49302" h="229530">
                <a:moveTo>
                  <a:pt x="112278" y="2727"/>
                </a:moveTo>
                <a:lnTo>
                  <a:pt x="86905" y="-508"/>
                </a:lnTo>
                <a:cubicBezTo>
                  <a:pt x="58106" y="-4123"/>
                  <a:pt x="3553" y="170764"/>
                  <a:pt x="0" y="200007"/>
                </a:cubicBezTo>
                <a:lnTo>
                  <a:pt x="0" y="202417"/>
                </a:lnTo>
                <a:cubicBezTo>
                  <a:pt x="34826" y="194171"/>
                  <a:pt x="29434" y="223922"/>
                  <a:pt x="71998" y="228806"/>
                </a:cubicBezTo>
                <a:cubicBezTo>
                  <a:pt x="93439" y="231280"/>
                  <a:pt x="118432" y="204194"/>
                  <a:pt x="147104" y="220686"/>
                </a:cubicBezTo>
                <a:cubicBezTo>
                  <a:pt x="147611" y="220686"/>
                  <a:pt x="148182" y="220179"/>
                  <a:pt x="148753" y="219989"/>
                </a:cubicBezTo>
                <a:lnTo>
                  <a:pt x="148753" y="218720"/>
                </a:lnTo>
                <a:cubicBezTo>
                  <a:pt x="151988" y="189604"/>
                  <a:pt x="141077" y="6343"/>
                  <a:pt x="112278" y="2727"/>
                </a:cubicBezTo>
                <a:close/>
              </a:path>
            </a:pathLst>
          </a:custGeom>
          <a:solidFill>
            <a:schemeClr val="accent3">
              <a:lumMod val="20000"/>
              <a:lumOff val="80000"/>
            </a:schemeClr>
          </a:solidFill>
          <a:ln w="6343" cap="flat">
            <a:noFill/>
            <a:prstDash val="solid"/>
            <a:miter/>
          </a:ln>
        </p:spPr>
        <p:txBody>
          <a:bodyPr rtlCol="0" anchor="ctr">
            <a:normAutofit fontScale="62500" lnSpcReduction="20000"/>
          </a:bodyPr>
          <a:lstStyle/>
          <a:p>
            <a:endParaRPr lang="zh-CN" altLang="en-US">
              <a:cs typeface="微软雅黑" panose="020B0503020204020204" charset="-122"/>
            </a:endParaRPr>
          </a:p>
        </p:txBody>
      </p:sp>
      <p:sp>
        <p:nvSpPr>
          <p:cNvPr id="65" name="任意多边形: 形状 12"/>
          <p:cNvSpPr/>
          <p:nvPr>
            <p:custDataLst>
              <p:tags r:id="rId68"/>
            </p:custDataLst>
          </p:nvPr>
        </p:nvSpPr>
        <p:spPr>
          <a:xfrm>
            <a:off x="2156460" y="3856355"/>
            <a:ext cx="52070" cy="120015"/>
          </a:xfrm>
          <a:custGeom>
            <a:avLst/>
            <a:gdLst>
              <a:gd name="connsiteX0" fmla="*/ 17 w 52285"/>
              <a:gd name="connsiteY0" fmla="*/ 105055 h 120301"/>
              <a:gd name="connsiteX1" fmla="*/ 39599 w 52285"/>
              <a:gd name="connsiteY1" fmla="*/ -563 h 120301"/>
              <a:gd name="connsiteX2" fmla="*/ 52286 w 52285"/>
              <a:gd name="connsiteY2" fmla="*/ 111588 h 120301"/>
              <a:gd name="connsiteX3" fmla="*/ 23170 w 52285"/>
              <a:gd name="connsiteY3" fmla="*/ 119073 h 120301"/>
              <a:gd name="connsiteX4" fmla="*/ 17 w 52285"/>
              <a:gd name="connsiteY4" fmla="*/ 105055 h 1203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2285" h="120301">
                <a:moveTo>
                  <a:pt x="17" y="105055"/>
                </a:moveTo>
                <a:lnTo>
                  <a:pt x="39599" y="-563"/>
                </a:lnTo>
                <a:lnTo>
                  <a:pt x="52286" y="111588"/>
                </a:lnTo>
                <a:cubicBezTo>
                  <a:pt x="52286" y="111588"/>
                  <a:pt x="50700" y="122499"/>
                  <a:pt x="23170" y="119073"/>
                </a:cubicBezTo>
                <a:cubicBezTo>
                  <a:pt x="-1442" y="115965"/>
                  <a:pt x="17" y="105055"/>
                  <a:pt x="17" y="105055"/>
                </a:cubicBezTo>
                <a:close/>
              </a:path>
            </a:pathLst>
          </a:custGeom>
          <a:solidFill>
            <a:schemeClr val="accent6"/>
          </a:solidFill>
          <a:ln w="6343" cap="flat">
            <a:noFill/>
            <a:prstDash val="solid"/>
            <a:miter/>
          </a:ln>
        </p:spPr>
        <p:txBody>
          <a:bodyPr rtlCol="0" anchor="ctr">
            <a:normAutofit fontScale="25000" lnSpcReduction="20000"/>
          </a:bodyPr>
          <a:lstStyle/>
          <a:p>
            <a:endParaRPr lang="zh-CN" altLang="en-US">
              <a:cs typeface="微软雅黑" panose="020B0503020204020204" charset="-122"/>
            </a:endParaRPr>
          </a:p>
        </p:txBody>
      </p:sp>
      <p:sp>
        <p:nvSpPr>
          <p:cNvPr id="66" name="任意多边形: 形状 13"/>
          <p:cNvSpPr/>
          <p:nvPr>
            <p:custDataLst>
              <p:tags r:id="rId69"/>
            </p:custDataLst>
          </p:nvPr>
        </p:nvSpPr>
        <p:spPr>
          <a:xfrm>
            <a:off x="1489075" y="3846830"/>
            <a:ext cx="167640" cy="1663065"/>
          </a:xfrm>
          <a:custGeom>
            <a:avLst/>
            <a:gdLst>
              <a:gd name="connsiteX0" fmla="*/ 90208 w 167470"/>
              <a:gd name="connsiteY0" fmla="*/ 1662205 h 1662768"/>
              <a:gd name="connsiteX1" fmla="*/ 58047 w 167470"/>
              <a:gd name="connsiteY1" fmla="*/ 1661824 h 1662768"/>
              <a:gd name="connsiteX2" fmla="*/ 5 w 167470"/>
              <a:gd name="connsiteY2" fmla="*/ 1601942 h 1662768"/>
              <a:gd name="connsiteX3" fmla="*/ 17829 w 167470"/>
              <a:gd name="connsiteY3" fmla="*/ 31192 h 1662768"/>
              <a:gd name="connsiteX4" fmla="*/ 167470 w 167470"/>
              <a:gd name="connsiteY4" fmla="*/ 30050 h 1662768"/>
              <a:gd name="connsiteX5" fmla="*/ 149582 w 167470"/>
              <a:gd name="connsiteY5" fmla="*/ 1603655 h 1662768"/>
              <a:gd name="connsiteX6" fmla="*/ 90208 w 167470"/>
              <a:gd name="connsiteY6" fmla="*/ 1662205 h 16627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67470" h="1662768">
                <a:moveTo>
                  <a:pt x="90208" y="1662205"/>
                </a:moveTo>
                <a:lnTo>
                  <a:pt x="58047" y="1661824"/>
                </a:lnTo>
                <a:cubicBezTo>
                  <a:pt x="25537" y="1661196"/>
                  <a:pt x="-382" y="1634459"/>
                  <a:pt x="5" y="1601942"/>
                </a:cubicBezTo>
                <a:lnTo>
                  <a:pt x="17829" y="31192"/>
                </a:lnTo>
                <a:cubicBezTo>
                  <a:pt x="18337" y="-15369"/>
                  <a:pt x="167914" y="-6361"/>
                  <a:pt x="167470" y="30050"/>
                </a:cubicBezTo>
                <a:lnTo>
                  <a:pt x="149582" y="1603655"/>
                </a:lnTo>
                <a:cubicBezTo>
                  <a:pt x="149271" y="1636184"/>
                  <a:pt x="122737" y="1662344"/>
                  <a:pt x="90208" y="1662205"/>
                </a:cubicBezTo>
                <a:close/>
              </a:path>
            </a:pathLst>
          </a:custGeom>
          <a:solidFill>
            <a:schemeClr val="accent3"/>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67" name="任意多边形: 形状 14"/>
          <p:cNvSpPr/>
          <p:nvPr>
            <p:custDataLst>
              <p:tags r:id="rId70"/>
            </p:custDataLst>
          </p:nvPr>
        </p:nvSpPr>
        <p:spPr>
          <a:xfrm>
            <a:off x="1506855" y="3674110"/>
            <a:ext cx="149860" cy="229870"/>
          </a:xfrm>
          <a:custGeom>
            <a:avLst/>
            <a:gdLst>
              <a:gd name="connsiteX0" fmla="*/ 89823 w 149769"/>
              <a:gd name="connsiteY0" fmla="*/ -562 h 229821"/>
              <a:gd name="connsiteX1" fmla="*/ 64005 w 149769"/>
              <a:gd name="connsiteY1" fmla="*/ -562 h 229821"/>
              <a:gd name="connsiteX2" fmla="*/ 0 w 149769"/>
              <a:gd name="connsiteY2" fmla="*/ 208770 h 229821"/>
              <a:gd name="connsiteX3" fmla="*/ 0 w 149769"/>
              <a:gd name="connsiteY3" fmla="*/ 211180 h 229821"/>
              <a:gd name="connsiteX4" fmla="*/ 74472 w 149769"/>
              <a:gd name="connsiteY4" fmla="*/ 229259 h 229821"/>
              <a:gd name="connsiteX5" fmla="*/ 148182 w 149769"/>
              <a:gd name="connsiteY5" fmla="*/ 212702 h 229821"/>
              <a:gd name="connsiteX6" fmla="*/ 149768 w 149769"/>
              <a:gd name="connsiteY6" fmla="*/ 211814 h 229821"/>
              <a:gd name="connsiteX7" fmla="*/ 149768 w 149769"/>
              <a:gd name="connsiteY7" fmla="*/ 210546 h 229821"/>
              <a:gd name="connsiteX8" fmla="*/ 89823 w 149769"/>
              <a:gd name="connsiteY8" fmla="*/ -562 h 2298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49769" h="229821">
                <a:moveTo>
                  <a:pt x="89823" y="-562"/>
                </a:moveTo>
                <a:lnTo>
                  <a:pt x="64005" y="-562"/>
                </a:lnTo>
                <a:cubicBezTo>
                  <a:pt x="34952" y="-943"/>
                  <a:pt x="571" y="179273"/>
                  <a:pt x="0" y="208770"/>
                </a:cubicBezTo>
                <a:lnTo>
                  <a:pt x="0" y="211180"/>
                </a:lnTo>
                <a:cubicBezTo>
                  <a:pt x="33684" y="199064"/>
                  <a:pt x="31717" y="229259"/>
                  <a:pt x="74472" y="229259"/>
                </a:cubicBezTo>
                <a:cubicBezTo>
                  <a:pt x="96103" y="229259"/>
                  <a:pt x="117924" y="199572"/>
                  <a:pt x="148182" y="212702"/>
                </a:cubicBezTo>
                <a:cubicBezTo>
                  <a:pt x="148753" y="212702"/>
                  <a:pt x="149260" y="212068"/>
                  <a:pt x="149768" y="211814"/>
                </a:cubicBezTo>
                <a:lnTo>
                  <a:pt x="149768" y="210546"/>
                </a:lnTo>
                <a:cubicBezTo>
                  <a:pt x="150085" y="180985"/>
                  <a:pt x="118749" y="-182"/>
                  <a:pt x="89823" y="-562"/>
                </a:cubicBezTo>
                <a:close/>
              </a:path>
            </a:pathLst>
          </a:custGeom>
          <a:solidFill>
            <a:schemeClr val="accent3">
              <a:lumMod val="20000"/>
              <a:lumOff val="80000"/>
            </a:schemeClr>
          </a:solidFill>
          <a:ln w="6343" cap="flat">
            <a:noFill/>
            <a:prstDash val="solid"/>
            <a:miter/>
          </a:ln>
        </p:spPr>
        <p:txBody>
          <a:bodyPr rtlCol="0" anchor="ctr">
            <a:normAutofit fontScale="62500" lnSpcReduction="20000"/>
          </a:bodyPr>
          <a:lstStyle/>
          <a:p>
            <a:endParaRPr lang="zh-CN" altLang="en-US">
              <a:cs typeface="微软雅黑" panose="020B0503020204020204" charset="-122"/>
            </a:endParaRPr>
          </a:p>
        </p:txBody>
      </p:sp>
      <p:sp>
        <p:nvSpPr>
          <p:cNvPr id="68" name="任意多边形: 形状 15"/>
          <p:cNvSpPr/>
          <p:nvPr>
            <p:custDataLst>
              <p:tags r:id="rId71"/>
            </p:custDataLst>
          </p:nvPr>
        </p:nvSpPr>
        <p:spPr>
          <a:xfrm>
            <a:off x="1557655" y="3576320"/>
            <a:ext cx="52705" cy="120650"/>
          </a:xfrm>
          <a:custGeom>
            <a:avLst/>
            <a:gdLst>
              <a:gd name="connsiteX0" fmla="*/ 0 w 52967"/>
              <a:gd name="connsiteY0" fmla="*/ 108797 h 120721"/>
              <a:gd name="connsiteX1" fmla="*/ 27594 w 52967"/>
              <a:gd name="connsiteY1" fmla="*/ -563 h 120721"/>
              <a:gd name="connsiteX2" fmla="*/ 52968 w 52967"/>
              <a:gd name="connsiteY2" fmla="*/ 109432 h 120721"/>
              <a:gd name="connsiteX3" fmla="*/ 24866 w 52967"/>
              <a:gd name="connsiteY3" fmla="*/ 120152 h 120721"/>
              <a:gd name="connsiteX4" fmla="*/ 0 w 52967"/>
              <a:gd name="connsiteY4" fmla="*/ 108797 h 1207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2967" h="120721">
                <a:moveTo>
                  <a:pt x="0" y="108797"/>
                </a:moveTo>
                <a:lnTo>
                  <a:pt x="27594" y="-563"/>
                </a:lnTo>
                <a:lnTo>
                  <a:pt x="52968" y="109432"/>
                </a:lnTo>
                <a:cubicBezTo>
                  <a:pt x="52968" y="109432"/>
                  <a:pt x="52587" y="120469"/>
                  <a:pt x="24866" y="120152"/>
                </a:cubicBezTo>
                <a:cubicBezTo>
                  <a:pt x="-190" y="119961"/>
                  <a:pt x="0" y="108797"/>
                  <a:pt x="0" y="108797"/>
                </a:cubicBezTo>
                <a:close/>
              </a:path>
            </a:pathLst>
          </a:custGeom>
          <a:solidFill>
            <a:schemeClr val="accent6"/>
          </a:solidFill>
          <a:ln w="6343" cap="flat">
            <a:noFill/>
            <a:prstDash val="solid"/>
            <a:miter/>
          </a:ln>
        </p:spPr>
        <p:txBody>
          <a:bodyPr rtlCol="0" anchor="ctr">
            <a:normAutofit fontScale="25000" lnSpcReduction="20000"/>
          </a:bodyPr>
          <a:lstStyle/>
          <a:p>
            <a:endParaRPr lang="zh-CN" altLang="en-US">
              <a:cs typeface="微软雅黑" panose="020B0503020204020204" charset="-122"/>
            </a:endParaRPr>
          </a:p>
        </p:txBody>
      </p:sp>
      <p:sp>
        <p:nvSpPr>
          <p:cNvPr id="69" name="任意多边形: 形状 16"/>
          <p:cNvSpPr/>
          <p:nvPr>
            <p:custDataLst>
              <p:tags r:id="rId72"/>
            </p:custDataLst>
          </p:nvPr>
        </p:nvSpPr>
        <p:spPr>
          <a:xfrm>
            <a:off x="885825" y="3815080"/>
            <a:ext cx="118745" cy="142240"/>
          </a:xfrm>
          <a:custGeom>
            <a:avLst/>
            <a:gdLst>
              <a:gd name="connsiteX0" fmla="*/ 118989 w 118988"/>
              <a:gd name="connsiteY0" fmla="*/ 128993 h 141925"/>
              <a:gd name="connsiteX1" fmla="*/ 108522 w 118988"/>
              <a:gd name="connsiteY1" fmla="*/ 33842 h 141925"/>
              <a:gd name="connsiteX2" fmla="*/ 66148 w 118988"/>
              <a:gd name="connsiteY2" fmla="*/ -349 h 141925"/>
              <a:gd name="connsiteX3" fmla="*/ 34114 w 118988"/>
              <a:gd name="connsiteY3" fmla="*/ 3204 h 141925"/>
              <a:gd name="connsiteX4" fmla="*/ 240 w 118988"/>
              <a:gd name="connsiteY4" fmla="*/ 45958 h 141925"/>
              <a:gd name="connsiteX5" fmla="*/ 10453 w 118988"/>
              <a:gd name="connsiteY5" fmla="*/ 141363 h 1419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8988" h="141925">
                <a:moveTo>
                  <a:pt x="118989" y="128993"/>
                </a:moveTo>
                <a:lnTo>
                  <a:pt x="108522" y="33842"/>
                </a:lnTo>
                <a:cubicBezTo>
                  <a:pt x="106226" y="12719"/>
                  <a:pt x="87278" y="-2569"/>
                  <a:pt x="66148" y="-349"/>
                </a:cubicBezTo>
                <a:lnTo>
                  <a:pt x="34114" y="3204"/>
                </a:lnTo>
                <a:cubicBezTo>
                  <a:pt x="13010" y="5754"/>
                  <a:pt x="-2107" y="24828"/>
                  <a:pt x="240" y="45958"/>
                </a:cubicBezTo>
                <a:lnTo>
                  <a:pt x="10453" y="141363"/>
                </a:lnTo>
                <a:close/>
              </a:path>
            </a:pathLst>
          </a:custGeom>
          <a:solidFill>
            <a:schemeClr val="accent3"/>
          </a:solidFill>
          <a:ln w="6343" cap="flat">
            <a:noFill/>
            <a:prstDash val="solid"/>
            <a:miter/>
          </a:ln>
        </p:spPr>
        <p:txBody>
          <a:bodyPr rtlCol="0" anchor="ctr">
            <a:normAutofit fontScale="25000" lnSpcReduction="20000"/>
          </a:bodyPr>
          <a:lstStyle/>
          <a:p>
            <a:endParaRPr lang="zh-CN" altLang="en-US">
              <a:cs typeface="微软雅黑" panose="020B0503020204020204" charset="-122"/>
            </a:endParaRPr>
          </a:p>
        </p:txBody>
      </p:sp>
      <p:sp>
        <p:nvSpPr>
          <p:cNvPr id="70" name="任意多边形: 形状 17"/>
          <p:cNvSpPr/>
          <p:nvPr>
            <p:custDataLst>
              <p:tags r:id="rId73"/>
            </p:custDataLst>
          </p:nvPr>
        </p:nvSpPr>
        <p:spPr>
          <a:xfrm>
            <a:off x="876300" y="3917315"/>
            <a:ext cx="334645" cy="1770380"/>
          </a:xfrm>
          <a:custGeom>
            <a:avLst/>
            <a:gdLst>
              <a:gd name="connsiteX0" fmla="*/ 300346 w 334459"/>
              <a:gd name="connsiteY0" fmla="*/ 1761275 h 1770108"/>
              <a:gd name="connsiteX1" fmla="*/ 227841 w 334459"/>
              <a:gd name="connsiteY1" fmla="*/ 1769331 h 1770108"/>
              <a:gd name="connsiteX2" fmla="*/ 185531 w 334459"/>
              <a:gd name="connsiteY2" fmla="*/ 1735204 h 1770108"/>
              <a:gd name="connsiteX3" fmla="*/ 240 w 334459"/>
              <a:gd name="connsiteY3" fmla="*/ 50399 h 1770108"/>
              <a:gd name="connsiteX4" fmla="*/ 34114 w 334459"/>
              <a:gd name="connsiteY4" fmla="*/ 7708 h 1770108"/>
              <a:gd name="connsiteX5" fmla="*/ 106619 w 334459"/>
              <a:gd name="connsiteY5" fmla="*/ -348 h 1770108"/>
              <a:gd name="connsiteX6" fmla="*/ 148930 w 334459"/>
              <a:gd name="connsiteY6" fmla="*/ 33779 h 1770108"/>
              <a:gd name="connsiteX7" fmla="*/ 334220 w 334459"/>
              <a:gd name="connsiteY7" fmla="*/ 1718584 h 1770108"/>
              <a:gd name="connsiteX8" fmla="*/ 300346 w 334459"/>
              <a:gd name="connsiteY8" fmla="*/ 1761275 h 17701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34459" h="1770108">
                <a:moveTo>
                  <a:pt x="300346" y="1761275"/>
                </a:moveTo>
                <a:lnTo>
                  <a:pt x="227841" y="1769331"/>
                </a:lnTo>
                <a:cubicBezTo>
                  <a:pt x="206743" y="1771552"/>
                  <a:pt x="187827" y="1756295"/>
                  <a:pt x="185531" y="1735204"/>
                </a:cubicBezTo>
                <a:lnTo>
                  <a:pt x="240" y="50399"/>
                </a:lnTo>
                <a:cubicBezTo>
                  <a:pt x="-2107" y="29282"/>
                  <a:pt x="13016" y="10226"/>
                  <a:pt x="34114" y="7708"/>
                </a:cubicBezTo>
                <a:lnTo>
                  <a:pt x="106619" y="-348"/>
                </a:lnTo>
                <a:cubicBezTo>
                  <a:pt x="127717" y="-2569"/>
                  <a:pt x="146633" y="12687"/>
                  <a:pt x="148930" y="33779"/>
                </a:cubicBezTo>
                <a:lnTo>
                  <a:pt x="334220" y="1718584"/>
                </a:lnTo>
                <a:cubicBezTo>
                  <a:pt x="336567" y="1739701"/>
                  <a:pt x="321444" y="1758757"/>
                  <a:pt x="300346" y="1761275"/>
                </a:cubicBezTo>
                <a:close/>
              </a:path>
            </a:pathLst>
          </a:custGeom>
          <a:solidFill>
            <a:schemeClr val="accent1"/>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71" name="任意多边形: 形状 18"/>
          <p:cNvSpPr/>
          <p:nvPr>
            <p:custDataLst>
              <p:tags r:id="rId74"/>
            </p:custDataLst>
          </p:nvPr>
        </p:nvSpPr>
        <p:spPr>
          <a:xfrm>
            <a:off x="889000" y="3905250"/>
            <a:ext cx="121920" cy="80645"/>
          </a:xfrm>
          <a:custGeom>
            <a:avLst/>
            <a:gdLst>
              <a:gd name="connsiteX0" fmla="*/ 113321 w 121849"/>
              <a:gd name="connsiteY0" fmla="*/ -140 h 80561"/>
              <a:gd name="connsiteX1" fmla="*/ 109896 w 121849"/>
              <a:gd name="connsiteY1" fmla="*/ -140 h 80561"/>
              <a:gd name="connsiteX2" fmla="*/ 4341 w 121849"/>
              <a:gd name="connsiteY2" fmla="*/ 11659 h 80561"/>
              <a:gd name="connsiteX3" fmla="*/ 1106 w 121849"/>
              <a:gd name="connsiteY3" fmla="*/ 12737 h 80561"/>
              <a:gd name="connsiteX4" fmla="*/ 28 w 121849"/>
              <a:gd name="connsiteY4" fmla="*/ 15972 h 80561"/>
              <a:gd name="connsiteX5" fmla="*/ 7069 w 121849"/>
              <a:gd name="connsiteY5" fmla="*/ 76552 h 80561"/>
              <a:gd name="connsiteX6" fmla="*/ 11319 w 121849"/>
              <a:gd name="connsiteY6" fmla="*/ 79977 h 80561"/>
              <a:gd name="connsiteX7" fmla="*/ 118396 w 121849"/>
              <a:gd name="connsiteY7" fmla="*/ 67988 h 80561"/>
              <a:gd name="connsiteX8" fmla="*/ 121827 w 121849"/>
              <a:gd name="connsiteY8" fmla="*/ 63726 h 80561"/>
              <a:gd name="connsiteX9" fmla="*/ 121821 w 121849"/>
              <a:gd name="connsiteY9" fmla="*/ 63675 h 80561"/>
              <a:gd name="connsiteX10" fmla="*/ 115478 w 121849"/>
              <a:gd name="connsiteY10" fmla="*/ 3032 h 80561"/>
              <a:gd name="connsiteX11" fmla="*/ 113321 w 121849"/>
              <a:gd name="connsiteY11" fmla="*/ -140 h 805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849" h="80561">
                <a:moveTo>
                  <a:pt x="113321" y="-140"/>
                </a:moveTo>
                <a:cubicBezTo>
                  <a:pt x="112249" y="-704"/>
                  <a:pt x="110968" y="-704"/>
                  <a:pt x="109896" y="-140"/>
                </a:cubicBezTo>
                <a:cubicBezTo>
                  <a:pt x="62510" y="18446"/>
                  <a:pt x="4912" y="11722"/>
                  <a:pt x="4341" y="11659"/>
                </a:cubicBezTo>
                <a:cubicBezTo>
                  <a:pt x="3155" y="11501"/>
                  <a:pt x="1963" y="11894"/>
                  <a:pt x="1106" y="12737"/>
                </a:cubicBezTo>
                <a:cubicBezTo>
                  <a:pt x="282" y="13600"/>
                  <a:pt x="-112" y="14786"/>
                  <a:pt x="28" y="15972"/>
                </a:cubicBezTo>
                <a:lnTo>
                  <a:pt x="7069" y="76552"/>
                </a:lnTo>
                <a:cubicBezTo>
                  <a:pt x="7304" y="78671"/>
                  <a:pt x="9200" y="80199"/>
                  <a:pt x="11319" y="79977"/>
                </a:cubicBezTo>
                <a:lnTo>
                  <a:pt x="118396" y="67988"/>
                </a:lnTo>
                <a:cubicBezTo>
                  <a:pt x="120521" y="67760"/>
                  <a:pt x="122056" y="65851"/>
                  <a:pt x="121827" y="63726"/>
                </a:cubicBezTo>
                <a:cubicBezTo>
                  <a:pt x="121827" y="63707"/>
                  <a:pt x="121821" y="63694"/>
                  <a:pt x="121821" y="63675"/>
                </a:cubicBezTo>
                <a:lnTo>
                  <a:pt x="115478" y="3032"/>
                </a:lnTo>
                <a:cubicBezTo>
                  <a:pt x="115357" y="1675"/>
                  <a:pt x="114539" y="469"/>
                  <a:pt x="113321" y="-140"/>
                </a:cubicBezTo>
                <a:close/>
              </a:path>
            </a:pathLst>
          </a:custGeom>
          <a:solidFill>
            <a:schemeClr val="accent1"/>
          </a:solidFill>
          <a:ln w="6343" cap="flat">
            <a:noFill/>
            <a:prstDash val="solid"/>
            <a:miter/>
          </a:ln>
        </p:spPr>
        <p:txBody>
          <a:bodyPr rtlCol="0" anchor="ctr">
            <a:normAutofit fontScale="25000" lnSpcReduction="20000"/>
          </a:bodyPr>
          <a:lstStyle/>
          <a:p>
            <a:endParaRPr lang="zh-CN" altLang="en-US">
              <a:cs typeface="微软雅黑" panose="020B0503020204020204" charset="-122"/>
            </a:endParaRPr>
          </a:p>
        </p:txBody>
      </p:sp>
      <p:sp>
        <p:nvSpPr>
          <p:cNvPr id="72" name="任意多边形: 形状 19"/>
          <p:cNvSpPr/>
          <p:nvPr>
            <p:custDataLst>
              <p:tags r:id="rId75"/>
            </p:custDataLst>
          </p:nvPr>
        </p:nvSpPr>
        <p:spPr>
          <a:xfrm>
            <a:off x="901065" y="4178300"/>
            <a:ext cx="153670" cy="60960"/>
          </a:xfrm>
          <a:custGeom>
            <a:avLst/>
            <a:gdLst>
              <a:gd name="connsiteX0" fmla="*/ 0 w 153383"/>
              <a:gd name="connsiteY0" fmla="*/ 15867 h 60765"/>
              <a:gd name="connsiteX1" fmla="*/ 0 w 153383"/>
              <a:gd name="connsiteY1" fmla="*/ 15867 h 60765"/>
              <a:gd name="connsiteX2" fmla="*/ 4694 w 153383"/>
              <a:gd name="connsiteY2" fmla="*/ 58494 h 60765"/>
              <a:gd name="connsiteX3" fmla="*/ 4694 w 153383"/>
              <a:gd name="connsiteY3" fmla="*/ 58494 h 60765"/>
              <a:gd name="connsiteX4" fmla="*/ 153383 w 153383"/>
              <a:gd name="connsiteY4" fmla="*/ 42128 h 60765"/>
              <a:gd name="connsiteX5" fmla="*/ 148689 w 153383"/>
              <a:gd name="connsiteY5" fmla="*/ -563 h 60765"/>
              <a:gd name="connsiteX6" fmla="*/ 0 w 153383"/>
              <a:gd name="connsiteY6" fmla="*/ 15867 h 607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53383" h="60765">
                <a:moveTo>
                  <a:pt x="0" y="15867"/>
                </a:moveTo>
                <a:lnTo>
                  <a:pt x="0" y="15867"/>
                </a:lnTo>
                <a:lnTo>
                  <a:pt x="4694" y="58494"/>
                </a:lnTo>
                <a:lnTo>
                  <a:pt x="4694" y="58494"/>
                </a:lnTo>
                <a:cubicBezTo>
                  <a:pt x="5582" y="58494"/>
                  <a:pt x="86397" y="68009"/>
                  <a:pt x="153383" y="42128"/>
                </a:cubicBezTo>
                <a:lnTo>
                  <a:pt x="148689" y="-563"/>
                </a:lnTo>
                <a:cubicBezTo>
                  <a:pt x="81703" y="25318"/>
                  <a:pt x="888" y="15994"/>
                  <a:pt x="0" y="15867"/>
                </a:cubicBezTo>
                <a:close/>
              </a:path>
            </a:pathLst>
          </a:custGeom>
          <a:solidFill>
            <a:schemeClr val="bg1"/>
          </a:solidFill>
          <a:ln w="6343" cap="flat">
            <a:noFill/>
            <a:prstDash val="solid"/>
            <a:miter/>
          </a:ln>
        </p:spPr>
        <p:txBody>
          <a:bodyPr rtlCol="0" anchor="ctr">
            <a:normAutofit fontScale="25000" lnSpcReduction="20000"/>
          </a:bodyPr>
          <a:lstStyle/>
          <a:p>
            <a:endParaRPr lang="zh-CN" altLang="en-US">
              <a:cs typeface="微软雅黑" panose="020B0503020204020204" charset="-122"/>
            </a:endParaRPr>
          </a:p>
        </p:txBody>
      </p:sp>
      <p:sp>
        <p:nvSpPr>
          <p:cNvPr id="73" name="任意多边形: 形状 20"/>
          <p:cNvSpPr/>
          <p:nvPr>
            <p:custDataLst>
              <p:tags r:id="rId76"/>
            </p:custDataLst>
          </p:nvPr>
        </p:nvSpPr>
        <p:spPr>
          <a:xfrm>
            <a:off x="753745" y="4586605"/>
            <a:ext cx="878840" cy="1920240"/>
          </a:xfrm>
          <a:custGeom>
            <a:avLst/>
            <a:gdLst>
              <a:gd name="connsiteX0" fmla="*/ 0 w 878940"/>
              <a:gd name="connsiteY0" fmla="*/ 5646 h 1920081"/>
              <a:gd name="connsiteX1" fmla="*/ 225381 w 878940"/>
              <a:gd name="connsiteY1" fmla="*/ 1920081 h 1920081"/>
              <a:gd name="connsiteX2" fmla="*/ 878941 w 878940"/>
              <a:gd name="connsiteY2" fmla="*/ 1920081 h 1920081"/>
              <a:gd name="connsiteX3" fmla="*/ 878941 w 878940"/>
              <a:gd name="connsiteY3" fmla="*/ 0 h 1920081"/>
              <a:gd name="connsiteX4" fmla="*/ 0 w 878940"/>
              <a:gd name="connsiteY4" fmla="*/ 5646 h 192008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78940" h="1920081">
                <a:moveTo>
                  <a:pt x="0" y="5646"/>
                </a:moveTo>
                <a:lnTo>
                  <a:pt x="225381" y="1920081"/>
                </a:lnTo>
                <a:lnTo>
                  <a:pt x="878941" y="1920081"/>
                </a:lnTo>
                <a:lnTo>
                  <a:pt x="878941" y="0"/>
                </a:lnTo>
                <a:lnTo>
                  <a:pt x="0" y="5646"/>
                </a:lnTo>
                <a:close/>
              </a:path>
            </a:pathLst>
          </a:custGeom>
          <a:solidFill>
            <a:schemeClr val="accent2">
              <a:lumMod val="60000"/>
              <a:lumOff val="40000"/>
            </a:schemeClr>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74" name="任意多边形: 形状 21"/>
          <p:cNvSpPr/>
          <p:nvPr>
            <p:custDataLst>
              <p:tags r:id="rId77"/>
            </p:custDataLst>
          </p:nvPr>
        </p:nvSpPr>
        <p:spPr>
          <a:xfrm>
            <a:off x="1435735" y="4586605"/>
            <a:ext cx="878840" cy="1920240"/>
          </a:xfrm>
          <a:custGeom>
            <a:avLst/>
            <a:gdLst>
              <a:gd name="connsiteX0" fmla="*/ 878877 w 878877"/>
              <a:gd name="connsiteY0" fmla="*/ 5646 h 1920081"/>
              <a:gd name="connsiteX1" fmla="*/ 653496 w 878877"/>
              <a:gd name="connsiteY1" fmla="*/ 1920081 h 1920081"/>
              <a:gd name="connsiteX2" fmla="*/ 0 w 878877"/>
              <a:gd name="connsiteY2" fmla="*/ 1920081 h 1920081"/>
              <a:gd name="connsiteX3" fmla="*/ 0 w 878877"/>
              <a:gd name="connsiteY3" fmla="*/ 0 h 1920081"/>
              <a:gd name="connsiteX4" fmla="*/ 878877 w 878877"/>
              <a:gd name="connsiteY4" fmla="*/ 5646 h 192008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78877" h="1920081">
                <a:moveTo>
                  <a:pt x="878877" y="5646"/>
                </a:moveTo>
                <a:lnTo>
                  <a:pt x="653496" y="1920081"/>
                </a:lnTo>
                <a:lnTo>
                  <a:pt x="0" y="1920081"/>
                </a:lnTo>
                <a:lnTo>
                  <a:pt x="0" y="0"/>
                </a:lnTo>
                <a:lnTo>
                  <a:pt x="878877" y="5646"/>
                </a:lnTo>
                <a:close/>
              </a:path>
            </a:pathLst>
          </a:custGeom>
          <a:solidFill>
            <a:schemeClr val="accent2">
              <a:lumMod val="60000"/>
              <a:lumOff val="40000"/>
            </a:schemeClr>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75" name="任意多边形: 形状 22"/>
          <p:cNvSpPr/>
          <p:nvPr>
            <p:custDataLst>
              <p:tags r:id="rId78"/>
            </p:custDataLst>
          </p:nvPr>
        </p:nvSpPr>
        <p:spPr>
          <a:xfrm>
            <a:off x="672465" y="4553585"/>
            <a:ext cx="1733550" cy="73660"/>
          </a:xfrm>
          <a:custGeom>
            <a:avLst/>
            <a:gdLst>
              <a:gd name="connsiteX0" fmla="*/ 1697175 w 1733839"/>
              <a:gd name="connsiteY0" fmla="*/ 73338 h 73900"/>
              <a:gd name="connsiteX1" fmla="*/ 36665 w 1733839"/>
              <a:gd name="connsiteY1" fmla="*/ 73338 h 73900"/>
              <a:gd name="connsiteX2" fmla="*/ 0 w 1733839"/>
              <a:gd name="connsiteY2" fmla="*/ 36356 h 73900"/>
              <a:gd name="connsiteX3" fmla="*/ 0 w 1733839"/>
              <a:gd name="connsiteY3" fmla="*/ 36356 h 73900"/>
              <a:gd name="connsiteX4" fmla="*/ 36665 w 1733839"/>
              <a:gd name="connsiteY4" fmla="*/ -563 h 73900"/>
              <a:gd name="connsiteX5" fmla="*/ 1697175 w 1733839"/>
              <a:gd name="connsiteY5" fmla="*/ -563 h 73900"/>
              <a:gd name="connsiteX6" fmla="*/ 1733840 w 1733839"/>
              <a:gd name="connsiteY6" fmla="*/ 36356 h 73900"/>
              <a:gd name="connsiteX7" fmla="*/ 1733840 w 1733839"/>
              <a:gd name="connsiteY7" fmla="*/ 36356 h 73900"/>
              <a:gd name="connsiteX8" fmla="*/ 1697175 w 1733839"/>
              <a:gd name="connsiteY8" fmla="*/ 73338 h 73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733839" h="73900">
                <a:moveTo>
                  <a:pt x="1697175" y="73338"/>
                </a:moveTo>
                <a:lnTo>
                  <a:pt x="36665" y="73338"/>
                </a:lnTo>
                <a:cubicBezTo>
                  <a:pt x="16347" y="73198"/>
                  <a:pt x="-38" y="56674"/>
                  <a:pt x="0" y="36356"/>
                </a:cubicBezTo>
                <a:lnTo>
                  <a:pt x="0" y="36356"/>
                </a:lnTo>
                <a:cubicBezTo>
                  <a:pt x="0" y="16063"/>
                  <a:pt x="16373" y="-423"/>
                  <a:pt x="36665" y="-563"/>
                </a:cubicBezTo>
                <a:lnTo>
                  <a:pt x="1697175" y="-563"/>
                </a:lnTo>
                <a:cubicBezTo>
                  <a:pt x="1717467" y="-423"/>
                  <a:pt x="1733840" y="16063"/>
                  <a:pt x="1733840" y="36356"/>
                </a:cubicBezTo>
                <a:lnTo>
                  <a:pt x="1733840" y="36356"/>
                </a:lnTo>
                <a:cubicBezTo>
                  <a:pt x="1733878" y="56674"/>
                  <a:pt x="1717493" y="73198"/>
                  <a:pt x="1697175" y="73338"/>
                </a:cubicBezTo>
                <a:close/>
              </a:path>
            </a:pathLst>
          </a:custGeom>
          <a:solidFill>
            <a:schemeClr val="bg1"/>
          </a:solidFill>
          <a:ln w="6343" cap="flat">
            <a:noFill/>
            <a:prstDash val="solid"/>
            <a:miter/>
          </a:ln>
        </p:spPr>
        <p:txBody>
          <a:bodyPr rtlCol="0" anchor="ctr">
            <a:normAutofit fontScale="25000" lnSpcReduction="20000"/>
          </a:bodyPr>
          <a:lstStyle/>
          <a:p>
            <a:endParaRPr lang="zh-CN" altLang="en-US">
              <a:cs typeface="微软雅黑" panose="020B0503020204020204" charset="-122"/>
            </a:endParaRPr>
          </a:p>
        </p:txBody>
      </p:sp>
      <p:sp>
        <p:nvSpPr>
          <p:cNvPr id="76" name="任意多边形: 形状 23"/>
          <p:cNvSpPr/>
          <p:nvPr>
            <p:custDataLst>
              <p:tags r:id="rId79"/>
            </p:custDataLst>
          </p:nvPr>
        </p:nvSpPr>
        <p:spPr>
          <a:xfrm>
            <a:off x="922655" y="6506210"/>
            <a:ext cx="1280795" cy="73660"/>
          </a:xfrm>
          <a:custGeom>
            <a:avLst/>
            <a:gdLst>
              <a:gd name="connsiteX0" fmla="*/ 1243940 w 1280540"/>
              <a:gd name="connsiteY0" fmla="*/ 73274 h 73837"/>
              <a:gd name="connsiteX1" fmla="*/ 36602 w 1280540"/>
              <a:gd name="connsiteY1" fmla="*/ 73274 h 73837"/>
              <a:gd name="connsiteX2" fmla="*/ 0 w 1280540"/>
              <a:gd name="connsiteY2" fmla="*/ 36355 h 73837"/>
              <a:gd name="connsiteX3" fmla="*/ 0 w 1280540"/>
              <a:gd name="connsiteY3" fmla="*/ 36355 h 73837"/>
              <a:gd name="connsiteX4" fmla="*/ 36602 w 1280540"/>
              <a:gd name="connsiteY4" fmla="*/ -563 h 73837"/>
              <a:gd name="connsiteX5" fmla="*/ 1243940 w 1280540"/>
              <a:gd name="connsiteY5" fmla="*/ -563 h 73837"/>
              <a:gd name="connsiteX6" fmla="*/ 1280541 w 1280540"/>
              <a:gd name="connsiteY6" fmla="*/ 36355 h 73837"/>
              <a:gd name="connsiteX7" fmla="*/ 1280541 w 1280540"/>
              <a:gd name="connsiteY7" fmla="*/ 36355 h 73837"/>
              <a:gd name="connsiteX8" fmla="*/ 1243940 w 1280540"/>
              <a:gd name="connsiteY8" fmla="*/ 73274 h 738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80540" h="73837">
                <a:moveTo>
                  <a:pt x="1243940" y="73274"/>
                </a:moveTo>
                <a:lnTo>
                  <a:pt x="36602" y="73274"/>
                </a:lnTo>
                <a:cubicBezTo>
                  <a:pt x="16335" y="73084"/>
                  <a:pt x="0" y="56591"/>
                  <a:pt x="0" y="36355"/>
                </a:cubicBezTo>
                <a:lnTo>
                  <a:pt x="0" y="36355"/>
                </a:lnTo>
                <a:cubicBezTo>
                  <a:pt x="0" y="16120"/>
                  <a:pt x="16335" y="-373"/>
                  <a:pt x="36602" y="-563"/>
                </a:cubicBezTo>
                <a:lnTo>
                  <a:pt x="1243940" y="-563"/>
                </a:lnTo>
                <a:cubicBezTo>
                  <a:pt x="1264219" y="-436"/>
                  <a:pt x="1280579" y="16057"/>
                  <a:pt x="1280541" y="36355"/>
                </a:cubicBezTo>
                <a:lnTo>
                  <a:pt x="1280541" y="36355"/>
                </a:lnTo>
                <a:cubicBezTo>
                  <a:pt x="1280579" y="56655"/>
                  <a:pt x="1264219" y="73147"/>
                  <a:pt x="1243940" y="73274"/>
                </a:cubicBezTo>
                <a:close/>
              </a:path>
            </a:pathLst>
          </a:custGeom>
          <a:gradFill>
            <a:gsLst>
              <a:gs pos="0">
                <a:schemeClr val="accent2"/>
              </a:gs>
              <a:gs pos="50000">
                <a:schemeClr val="accent3"/>
              </a:gs>
              <a:gs pos="100000">
                <a:schemeClr val="accent3">
                  <a:lumMod val="60000"/>
                  <a:lumOff val="40000"/>
                </a:schemeClr>
              </a:gs>
            </a:gsLst>
            <a:lin ang="5400000" scaled="1"/>
          </a:gradFill>
          <a:ln w="6343" cap="flat">
            <a:noFill/>
            <a:prstDash val="solid"/>
            <a:miter/>
          </a:ln>
        </p:spPr>
        <p:txBody>
          <a:bodyPr rtlCol="0" anchor="ctr">
            <a:normAutofit fontScale="25000" lnSpcReduction="20000"/>
          </a:bodyPr>
          <a:lstStyle/>
          <a:p>
            <a:endParaRPr lang="zh-CN" altLang="en-US">
              <a:cs typeface="微软雅黑" panose="020B0503020204020204" charset="-122"/>
            </a:endParaRPr>
          </a:p>
        </p:txBody>
      </p:sp>
      <p:sp>
        <p:nvSpPr>
          <p:cNvPr id="77" name="任意多边形: 形状 24"/>
          <p:cNvSpPr/>
          <p:nvPr>
            <p:custDataLst>
              <p:tags r:id="rId80"/>
            </p:custDataLst>
          </p:nvPr>
        </p:nvSpPr>
        <p:spPr>
          <a:xfrm>
            <a:off x="758190" y="4628515"/>
            <a:ext cx="1551940" cy="1877695"/>
          </a:xfrm>
          <a:custGeom>
            <a:avLst/>
            <a:gdLst>
              <a:gd name="connsiteX0" fmla="*/ 1551721 w 1551720"/>
              <a:gd name="connsiteY0" fmla="*/ 0 h 1877770"/>
              <a:gd name="connsiteX1" fmla="*/ 0 w 1551720"/>
              <a:gd name="connsiteY1" fmla="*/ 0 h 1877770"/>
              <a:gd name="connsiteX2" fmla="*/ 7168 w 1551720"/>
              <a:gd name="connsiteY2" fmla="*/ 60579 h 1877770"/>
              <a:gd name="connsiteX3" fmla="*/ 191888 w 1551720"/>
              <a:gd name="connsiteY3" fmla="*/ 60579 h 1877770"/>
              <a:gd name="connsiteX4" fmla="*/ 347428 w 1551720"/>
              <a:gd name="connsiteY4" fmla="*/ 1877771 h 1877770"/>
              <a:gd name="connsiteX5" fmla="*/ 668594 w 1551720"/>
              <a:gd name="connsiteY5" fmla="*/ 1877771 h 1877770"/>
              <a:gd name="connsiteX6" fmla="*/ 594883 w 1551720"/>
              <a:gd name="connsiteY6" fmla="*/ 60579 h 1877770"/>
              <a:gd name="connsiteX7" fmla="*/ 715408 w 1551720"/>
              <a:gd name="connsiteY7" fmla="*/ 60579 h 1877770"/>
              <a:gd name="connsiteX8" fmla="*/ 739957 w 1551720"/>
              <a:gd name="connsiteY8" fmla="*/ 1877771 h 1877770"/>
              <a:gd name="connsiteX9" fmla="*/ 835742 w 1551720"/>
              <a:gd name="connsiteY9" fmla="*/ 1877771 h 1877770"/>
              <a:gd name="connsiteX10" fmla="*/ 805674 w 1551720"/>
              <a:gd name="connsiteY10" fmla="*/ 60579 h 1877770"/>
              <a:gd name="connsiteX11" fmla="*/ 1544870 w 1551720"/>
              <a:gd name="connsiteY11" fmla="*/ 60579 h 1877770"/>
              <a:gd name="connsiteX12" fmla="*/ 1551721 w 1551720"/>
              <a:gd name="connsiteY12" fmla="*/ 0 h 18777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551720" h="1877770">
                <a:moveTo>
                  <a:pt x="1551721" y="0"/>
                </a:moveTo>
                <a:lnTo>
                  <a:pt x="0" y="0"/>
                </a:lnTo>
                <a:lnTo>
                  <a:pt x="7168" y="60579"/>
                </a:lnTo>
                <a:lnTo>
                  <a:pt x="191888" y="60579"/>
                </a:lnTo>
                <a:lnTo>
                  <a:pt x="347428" y="1877771"/>
                </a:lnTo>
                <a:lnTo>
                  <a:pt x="668594" y="1877771"/>
                </a:lnTo>
                <a:lnTo>
                  <a:pt x="594883" y="60579"/>
                </a:lnTo>
                <a:lnTo>
                  <a:pt x="715408" y="60579"/>
                </a:lnTo>
                <a:lnTo>
                  <a:pt x="739957" y="1877771"/>
                </a:lnTo>
                <a:lnTo>
                  <a:pt x="835742" y="1877771"/>
                </a:lnTo>
                <a:lnTo>
                  <a:pt x="805674" y="60579"/>
                </a:lnTo>
                <a:lnTo>
                  <a:pt x="1544870" y="60579"/>
                </a:lnTo>
                <a:lnTo>
                  <a:pt x="1551721" y="0"/>
                </a:lnTo>
                <a:close/>
              </a:path>
            </a:pathLst>
          </a:custGeom>
          <a:solidFill>
            <a:schemeClr val="accent2"/>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78" name="任意多边形: 形状 25"/>
          <p:cNvSpPr/>
          <p:nvPr>
            <p:custDataLst>
              <p:tags r:id="rId81"/>
            </p:custDataLst>
          </p:nvPr>
        </p:nvSpPr>
        <p:spPr>
          <a:xfrm>
            <a:off x="1905" y="4933950"/>
            <a:ext cx="4225290" cy="1925955"/>
          </a:xfrm>
          <a:custGeom>
            <a:avLst/>
            <a:gdLst>
              <a:gd name="connsiteX0" fmla="*/ 3551031 w 4225079"/>
              <a:gd name="connsiteY0" fmla="*/ 1921041 h 1925663"/>
              <a:gd name="connsiteX1" fmla="*/ 4225080 w 4225079"/>
              <a:gd name="connsiteY1" fmla="*/ 1921041 h 1925663"/>
              <a:gd name="connsiteX2" fmla="*/ 4130564 w 4225079"/>
              <a:gd name="connsiteY2" fmla="*/ 1813203 h 1925663"/>
              <a:gd name="connsiteX3" fmla="*/ 3274586 w 4225079"/>
              <a:gd name="connsiteY3" fmla="*/ 1345187 h 1925663"/>
              <a:gd name="connsiteX4" fmla="*/ 2779802 w 4225079"/>
              <a:gd name="connsiteY4" fmla="*/ 1528195 h 1925663"/>
              <a:gd name="connsiteX5" fmla="*/ 2424064 w 4225079"/>
              <a:gd name="connsiteY5" fmla="*/ 1260757 h 1925663"/>
              <a:gd name="connsiteX6" fmla="*/ 2424064 w 4225079"/>
              <a:gd name="connsiteY6" fmla="*/ 1260757 h 1925663"/>
              <a:gd name="connsiteX7" fmla="*/ 1306739 w 4225079"/>
              <a:gd name="connsiteY7" fmla="*/ 1168968 h 1925663"/>
              <a:gd name="connsiteX8" fmla="*/ 1127856 w 4225079"/>
              <a:gd name="connsiteY8" fmla="*/ 883516 h 1925663"/>
              <a:gd name="connsiteX9" fmla="*/ 0 w 4225079"/>
              <a:gd name="connsiteY9" fmla="*/ -563 h 1925663"/>
              <a:gd name="connsiteX10" fmla="*/ 0 w 4225079"/>
              <a:gd name="connsiteY10" fmla="*/ 1921041 h 1925663"/>
              <a:gd name="connsiteX11" fmla="*/ 1505097 w 4225079"/>
              <a:gd name="connsiteY11" fmla="*/ 1921041 h 1925663"/>
              <a:gd name="connsiteX12" fmla="*/ 3551031 w 4225079"/>
              <a:gd name="connsiteY12" fmla="*/ 1921041 h 19256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225079" h="1925663">
                <a:moveTo>
                  <a:pt x="3551031" y="1921041"/>
                </a:moveTo>
                <a:cubicBezTo>
                  <a:pt x="3840671" y="1921041"/>
                  <a:pt x="3967919" y="1926813"/>
                  <a:pt x="4225080" y="1921041"/>
                </a:cubicBezTo>
                <a:cubicBezTo>
                  <a:pt x="4121683" y="1782438"/>
                  <a:pt x="4130564" y="1813203"/>
                  <a:pt x="4130564" y="1813203"/>
                </a:cubicBezTo>
                <a:cubicBezTo>
                  <a:pt x="3896620" y="1584143"/>
                  <a:pt x="3601588" y="1319687"/>
                  <a:pt x="3274586" y="1345187"/>
                </a:cubicBezTo>
                <a:cubicBezTo>
                  <a:pt x="3099382" y="1358889"/>
                  <a:pt x="2954943" y="1555598"/>
                  <a:pt x="2779802" y="1528195"/>
                </a:cubicBezTo>
                <a:cubicBezTo>
                  <a:pt x="2639930" y="1506373"/>
                  <a:pt x="2539641" y="1337893"/>
                  <a:pt x="2424064" y="1260757"/>
                </a:cubicBezTo>
                <a:lnTo>
                  <a:pt x="2424064" y="1260757"/>
                </a:lnTo>
                <a:cubicBezTo>
                  <a:pt x="2045173" y="1007592"/>
                  <a:pt x="1627778" y="1415028"/>
                  <a:pt x="1306739" y="1168968"/>
                </a:cubicBezTo>
                <a:cubicBezTo>
                  <a:pt x="1233283" y="1112702"/>
                  <a:pt x="1171561" y="1022690"/>
                  <a:pt x="1127856" y="883516"/>
                </a:cubicBezTo>
                <a:cubicBezTo>
                  <a:pt x="888773" y="123577"/>
                  <a:pt x="0" y="-563"/>
                  <a:pt x="0" y="-563"/>
                </a:cubicBezTo>
                <a:lnTo>
                  <a:pt x="0" y="1921041"/>
                </a:lnTo>
                <a:lnTo>
                  <a:pt x="1505097" y="1921041"/>
                </a:lnTo>
                <a:cubicBezTo>
                  <a:pt x="2180542" y="1930175"/>
                  <a:pt x="2875587" y="1921041"/>
                  <a:pt x="3551031" y="1921041"/>
                </a:cubicBezTo>
                <a:close/>
              </a:path>
            </a:pathLst>
          </a:custGeom>
          <a:solidFill>
            <a:schemeClr val="accent1"/>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79" name="任意多边形: 形状 26"/>
          <p:cNvSpPr/>
          <p:nvPr>
            <p:custDataLst>
              <p:tags r:id="rId82"/>
            </p:custDataLst>
          </p:nvPr>
        </p:nvSpPr>
        <p:spPr>
          <a:xfrm>
            <a:off x="0" y="6280785"/>
            <a:ext cx="2772410" cy="579120"/>
          </a:xfrm>
          <a:custGeom>
            <a:avLst/>
            <a:gdLst>
              <a:gd name="connsiteX0" fmla="*/ 2772317 w 2772316"/>
              <a:gd name="connsiteY0" fmla="*/ 575036 h 578898"/>
              <a:gd name="connsiteX1" fmla="*/ 2041367 w 2772316"/>
              <a:gd name="connsiteY1" fmla="*/ 232049 h 578898"/>
              <a:gd name="connsiteX2" fmla="*/ 1546583 w 2772316"/>
              <a:gd name="connsiteY2" fmla="*/ 415056 h 578898"/>
              <a:gd name="connsiteX3" fmla="*/ 1190845 w 2772316"/>
              <a:gd name="connsiteY3" fmla="*/ 147619 h 578898"/>
              <a:gd name="connsiteX4" fmla="*/ 1190845 w 2772316"/>
              <a:gd name="connsiteY4" fmla="*/ 147619 h 578898"/>
              <a:gd name="connsiteX5" fmla="*/ 73393 w 2772316"/>
              <a:gd name="connsiteY5" fmla="*/ 55703 h 578898"/>
              <a:gd name="connsiteX6" fmla="*/ 0 w 2772316"/>
              <a:gd name="connsiteY6" fmla="*/ -563 h 578898"/>
              <a:gd name="connsiteX7" fmla="*/ 1840 w 2772316"/>
              <a:gd name="connsiteY7" fmla="*/ 64964 h 578898"/>
              <a:gd name="connsiteX8" fmla="*/ 1840 w 2772316"/>
              <a:gd name="connsiteY8" fmla="*/ 574275 h 578898"/>
              <a:gd name="connsiteX9" fmla="*/ 266423 w 2772316"/>
              <a:gd name="connsiteY9" fmla="*/ 578335 h 578898"/>
              <a:gd name="connsiteX10" fmla="*/ 2208770 w 2772316"/>
              <a:gd name="connsiteY10" fmla="*/ 578335 h 5788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772316" h="578898">
                <a:moveTo>
                  <a:pt x="2772317" y="575036"/>
                </a:moveTo>
                <a:cubicBezTo>
                  <a:pt x="2538436" y="345977"/>
                  <a:pt x="2406112" y="224691"/>
                  <a:pt x="2041367" y="232049"/>
                </a:cubicBezTo>
                <a:cubicBezTo>
                  <a:pt x="1865656" y="235601"/>
                  <a:pt x="1721724" y="442459"/>
                  <a:pt x="1546583" y="415056"/>
                </a:cubicBezTo>
                <a:cubicBezTo>
                  <a:pt x="1407028" y="393235"/>
                  <a:pt x="1306422" y="224754"/>
                  <a:pt x="1190845" y="147619"/>
                </a:cubicBezTo>
                <a:lnTo>
                  <a:pt x="1190845" y="147619"/>
                </a:lnTo>
                <a:cubicBezTo>
                  <a:pt x="811955" y="-105673"/>
                  <a:pt x="394559" y="301509"/>
                  <a:pt x="73393" y="55703"/>
                </a:cubicBezTo>
                <a:cubicBezTo>
                  <a:pt x="0" y="-563"/>
                  <a:pt x="43960" y="41430"/>
                  <a:pt x="0" y="-563"/>
                </a:cubicBezTo>
                <a:lnTo>
                  <a:pt x="1840" y="64964"/>
                </a:lnTo>
                <a:lnTo>
                  <a:pt x="1840" y="574275"/>
                </a:lnTo>
                <a:lnTo>
                  <a:pt x="266423" y="578335"/>
                </a:lnTo>
                <a:cubicBezTo>
                  <a:pt x="945166" y="574275"/>
                  <a:pt x="1533896" y="578335"/>
                  <a:pt x="2208770" y="578335"/>
                </a:cubicBezTo>
              </a:path>
            </a:pathLst>
          </a:custGeom>
          <a:solidFill>
            <a:schemeClr val="accent4"/>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80" name="任意多边形: 形状 27"/>
          <p:cNvSpPr/>
          <p:nvPr>
            <p:custDataLst>
              <p:tags r:id="rId83"/>
            </p:custDataLst>
          </p:nvPr>
        </p:nvSpPr>
        <p:spPr>
          <a:xfrm>
            <a:off x="1270" y="4820285"/>
            <a:ext cx="944245" cy="2037080"/>
          </a:xfrm>
          <a:custGeom>
            <a:avLst/>
            <a:gdLst>
              <a:gd name="connsiteX0" fmla="*/ 786179 w 944482"/>
              <a:gd name="connsiteY0" fmla="*/ 1442050 h 2037117"/>
              <a:gd name="connsiteX1" fmla="*/ 788145 w 944482"/>
              <a:gd name="connsiteY1" fmla="*/ 1195546 h 2037117"/>
              <a:gd name="connsiteX2" fmla="*/ 887736 w 944482"/>
              <a:gd name="connsiteY2" fmla="*/ 1067346 h 2037117"/>
              <a:gd name="connsiteX3" fmla="*/ 929222 w 944482"/>
              <a:gd name="connsiteY3" fmla="*/ 761785 h 2037117"/>
              <a:gd name="connsiteX4" fmla="*/ 794298 w 944482"/>
              <a:gd name="connsiteY4" fmla="*/ 456097 h 2037117"/>
              <a:gd name="connsiteX5" fmla="*/ 842381 w 944482"/>
              <a:gd name="connsiteY5" fmla="*/ 265097 h 2037117"/>
              <a:gd name="connsiteX6" fmla="*/ 579511 w 944482"/>
              <a:gd name="connsiteY6" fmla="*/ 514 h 2037117"/>
              <a:gd name="connsiteX7" fmla="*/ 311249 w 944482"/>
              <a:gd name="connsiteY7" fmla="*/ 290534 h 2037117"/>
              <a:gd name="connsiteX8" fmla="*/ 16789 w 944482"/>
              <a:gd name="connsiteY8" fmla="*/ 692325 h 2037117"/>
              <a:gd name="connsiteX9" fmla="*/ 867 w 944482"/>
              <a:gd name="connsiteY9" fmla="*/ 714907 h 2037117"/>
              <a:gd name="connsiteX10" fmla="*/ 867 w 944482"/>
              <a:gd name="connsiteY10" fmla="*/ 739266 h 2037117"/>
              <a:gd name="connsiteX11" fmla="*/ 169 w 944482"/>
              <a:gd name="connsiteY11" fmla="*/ 919482 h 2037117"/>
              <a:gd name="connsiteX12" fmla="*/ 803 w 944482"/>
              <a:gd name="connsiteY12" fmla="*/ 1033980 h 2037117"/>
              <a:gd name="connsiteX13" fmla="*/ 92085 w 944482"/>
              <a:gd name="connsiteY13" fmla="*/ 1407796 h 2037117"/>
              <a:gd name="connsiteX14" fmla="*/ 2516 w 944482"/>
              <a:gd name="connsiteY14" fmla="*/ 1587377 h 2037117"/>
              <a:gd name="connsiteX15" fmla="*/ 867 w 944482"/>
              <a:gd name="connsiteY15" fmla="*/ 1749514 h 2037117"/>
              <a:gd name="connsiteX16" fmla="*/ 1501 w 944482"/>
              <a:gd name="connsiteY16" fmla="*/ 1902453 h 2037117"/>
              <a:gd name="connsiteX17" fmla="*/ 867 w 944482"/>
              <a:gd name="connsiteY17" fmla="*/ 2034903 h 2037117"/>
              <a:gd name="connsiteX18" fmla="*/ 136425 w 944482"/>
              <a:gd name="connsiteY18" fmla="*/ 2034903 h 2037117"/>
              <a:gd name="connsiteX19" fmla="*/ 400564 w 944482"/>
              <a:gd name="connsiteY19" fmla="*/ 2034903 h 2037117"/>
              <a:gd name="connsiteX20" fmla="*/ 656266 w 944482"/>
              <a:gd name="connsiteY20" fmla="*/ 2034903 h 2037117"/>
              <a:gd name="connsiteX21" fmla="*/ 789921 w 944482"/>
              <a:gd name="connsiteY21" fmla="*/ 2034903 h 2037117"/>
              <a:gd name="connsiteX22" fmla="*/ 833817 w 944482"/>
              <a:gd name="connsiteY22" fmla="*/ 2034903 h 2037117"/>
              <a:gd name="connsiteX23" fmla="*/ 856019 w 944482"/>
              <a:gd name="connsiteY23" fmla="*/ 2034903 h 2037117"/>
              <a:gd name="connsiteX24" fmla="*/ 867057 w 944482"/>
              <a:gd name="connsiteY24" fmla="*/ 1657535 h 2037117"/>
              <a:gd name="connsiteX25" fmla="*/ 786179 w 944482"/>
              <a:gd name="connsiteY25" fmla="*/ 1442050 h 20371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944482" h="2037117">
                <a:moveTo>
                  <a:pt x="786179" y="1442050"/>
                </a:moveTo>
                <a:cubicBezTo>
                  <a:pt x="750592" y="1359205"/>
                  <a:pt x="738032" y="1273252"/>
                  <a:pt x="788145" y="1195546"/>
                </a:cubicBezTo>
                <a:cubicBezTo>
                  <a:pt x="817642" y="1149810"/>
                  <a:pt x="857922" y="1112701"/>
                  <a:pt x="887736" y="1067346"/>
                </a:cubicBezTo>
                <a:cubicBezTo>
                  <a:pt x="945144" y="980632"/>
                  <a:pt x="959036" y="864040"/>
                  <a:pt x="929222" y="761785"/>
                </a:cubicBezTo>
                <a:cubicBezTo>
                  <a:pt x="898266" y="655406"/>
                  <a:pt x="794235" y="571483"/>
                  <a:pt x="794298" y="456097"/>
                </a:cubicBezTo>
                <a:cubicBezTo>
                  <a:pt x="794298" y="389618"/>
                  <a:pt x="833183" y="330688"/>
                  <a:pt x="842381" y="265097"/>
                </a:cubicBezTo>
                <a:cubicBezTo>
                  <a:pt x="862617" y="120658"/>
                  <a:pt x="716782" y="-14012"/>
                  <a:pt x="579511" y="514"/>
                </a:cubicBezTo>
                <a:cubicBezTo>
                  <a:pt x="442240" y="15041"/>
                  <a:pt x="335481" y="146920"/>
                  <a:pt x="311249" y="290534"/>
                </a:cubicBezTo>
                <a:cubicBezTo>
                  <a:pt x="272744" y="518896"/>
                  <a:pt x="137313" y="527270"/>
                  <a:pt x="16789" y="692325"/>
                </a:cubicBezTo>
                <a:cubicBezTo>
                  <a:pt x="10944" y="699461"/>
                  <a:pt x="5623" y="707003"/>
                  <a:pt x="867" y="714907"/>
                </a:cubicBezTo>
                <a:cubicBezTo>
                  <a:pt x="867" y="719538"/>
                  <a:pt x="867" y="733937"/>
                  <a:pt x="867" y="739266"/>
                </a:cubicBezTo>
                <a:cubicBezTo>
                  <a:pt x="-148" y="799401"/>
                  <a:pt x="1755" y="854144"/>
                  <a:pt x="169" y="919482"/>
                </a:cubicBezTo>
                <a:cubicBezTo>
                  <a:pt x="-719" y="957542"/>
                  <a:pt x="2262" y="995983"/>
                  <a:pt x="803" y="1033980"/>
                </a:cubicBezTo>
                <a:cubicBezTo>
                  <a:pt x="46793" y="1155836"/>
                  <a:pt x="109148" y="1275409"/>
                  <a:pt x="92085" y="1407796"/>
                </a:cubicBezTo>
                <a:cubicBezTo>
                  <a:pt x="81935" y="1486771"/>
                  <a:pt x="49457" y="1535488"/>
                  <a:pt x="2516" y="1587377"/>
                </a:cubicBezTo>
                <a:cubicBezTo>
                  <a:pt x="1184" y="1639647"/>
                  <a:pt x="867" y="1697308"/>
                  <a:pt x="867" y="1749514"/>
                </a:cubicBezTo>
                <a:cubicBezTo>
                  <a:pt x="867" y="1805907"/>
                  <a:pt x="296" y="1849740"/>
                  <a:pt x="1501" y="1902453"/>
                </a:cubicBezTo>
                <a:cubicBezTo>
                  <a:pt x="2770" y="1959544"/>
                  <a:pt x="232" y="1973626"/>
                  <a:pt x="867" y="2034903"/>
                </a:cubicBezTo>
                <a:cubicBezTo>
                  <a:pt x="60304" y="2034903"/>
                  <a:pt x="82823" y="2036553"/>
                  <a:pt x="136425" y="2034903"/>
                </a:cubicBezTo>
                <a:cubicBezTo>
                  <a:pt x="224662" y="2032176"/>
                  <a:pt x="312391" y="2039725"/>
                  <a:pt x="400564" y="2034903"/>
                </a:cubicBezTo>
                <a:cubicBezTo>
                  <a:pt x="488737" y="2030082"/>
                  <a:pt x="568347" y="2034523"/>
                  <a:pt x="656266" y="2034903"/>
                </a:cubicBezTo>
                <a:cubicBezTo>
                  <a:pt x="699401" y="2034903"/>
                  <a:pt x="746786" y="2035665"/>
                  <a:pt x="789921" y="2034903"/>
                </a:cubicBezTo>
                <a:cubicBezTo>
                  <a:pt x="807556" y="2034903"/>
                  <a:pt x="816310" y="2035919"/>
                  <a:pt x="833817" y="2034903"/>
                </a:cubicBezTo>
                <a:cubicBezTo>
                  <a:pt x="856019" y="2034903"/>
                  <a:pt x="855448" y="2035919"/>
                  <a:pt x="856019" y="2034903"/>
                </a:cubicBezTo>
                <a:cubicBezTo>
                  <a:pt x="920088" y="1895349"/>
                  <a:pt x="904293" y="1787511"/>
                  <a:pt x="867057" y="1657535"/>
                </a:cubicBezTo>
                <a:cubicBezTo>
                  <a:pt x="846695" y="1586109"/>
                  <a:pt x="817388" y="1514809"/>
                  <a:pt x="786179" y="1442050"/>
                </a:cubicBezTo>
                <a:close/>
              </a:path>
            </a:pathLst>
          </a:custGeom>
          <a:solidFill>
            <a:schemeClr val="accent3"/>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0" name="任意多边形: 形状 28"/>
          <p:cNvSpPr/>
          <p:nvPr>
            <p:custDataLst>
              <p:tags r:id="rId84"/>
            </p:custDataLst>
          </p:nvPr>
        </p:nvSpPr>
        <p:spPr>
          <a:xfrm>
            <a:off x="1905" y="4979670"/>
            <a:ext cx="833120" cy="1881505"/>
          </a:xfrm>
          <a:custGeom>
            <a:avLst/>
            <a:gdLst>
              <a:gd name="connsiteX0" fmla="*/ 419806 w 833285"/>
              <a:gd name="connsiteY0" fmla="*/ 1024518 h 1881819"/>
              <a:gd name="connsiteX1" fmla="*/ 431034 w 833285"/>
              <a:gd name="connsiteY1" fmla="*/ 893591 h 1881819"/>
              <a:gd name="connsiteX2" fmla="*/ 529610 w 833285"/>
              <a:gd name="connsiteY2" fmla="*/ 891370 h 1881819"/>
              <a:gd name="connsiteX3" fmla="*/ 649310 w 833285"/>
              <a:gd name="connsiteY3" fmla="*/ 853881 h 1881819"/>
              <a:gd name="connsiteX4" fmla="*/ 754864 w 833285"/>
              <a:gd name="connsiteY4" fmla="*/ 784865 h 1881819"/>
              <a:gd name="connsiteX5" fmla="*/ 833015 w 833285"/>
              <a:gd name="connsiteY5" fmla="*/ 684259 h 1881819"/>
              <a:gd name="connsiteX6" fmla="*/ 833015 w 833285"/>
              <a:gd name="connsiteY6" fmla="*/ 682736 h 1881819"/>
              <a:gd name="connsiteX7" fmla="*/ 831556 w 833285"/>
              <a:gd name="connsiteY7" fmla="*/ 683117 h 1881819"/>
              <a:gd name="connsiteX8" fmla="*/ 748584 w 833285"/>
              <a:gd name="connsiteY8" fmla="*/ 776301 h 1881819"/>
              <a:gd name="connsiteX9" fmla="*/ 643284 w 833285"/>
              <a:gd name="connsiteY9" fmla="*/ 837896 h 1881819"/>
              <a:gd name="connsiteX10" fmla="*/ 526312 w 833285"/>
              <a:gd name="connsiteY10" fmla="*/ 869993 h 1881819"/>
              <a:gd name="connsiteX11" fmla="*/ 432556 w 833285"/>
              <a:gd name="connsiteY11" fmla="*/ 884646 h 1881819"/>
              <a:gd name="connsiteX12" fmla="*/ 489139 w 833285"/>
              <a:gd name="connsiteY12" fmla="*/ 506453 h 1881819"/>
              <a:gd name="connsiteX13" fmla="*/ 515782 w 833285"/>
              <a:gd name="connsiteY13" fmla="*/ 378634 h 1881819"/>
              <a:gd name="connsiteX14" fmla="*/ 548069 w 833285"/>
              <a:gd name="connsiteY14" fmla="*/ 252400 h 1881819"/>
              <a:gd name="connsiteX15" fmla="*/ 564562 w 833285"/>
              <a:gd name="connsiteY15" fmla="*/ 189094 h 1881819"/>
              <a:gd name="connsiteX16" fmla="*/ 565514 w 833285"/>
              <a:gd name="connsiteY16" fmla="*/ 185922 h 1881819"/>
              <a:gd name="connsiteX17" fmla="*/ 623746 w 833285"/>
              <a:gd name="connsiteY17" fmla="*/ 173235 h 1881819"/>
              <a:gd name="connsiteX18" fmla="*/ 676206 w 833285"/>
              <a:gd name="connsiteY18" fmla="*/ 134033 h 1881819"/>
              <a:gd name="connsiteX19" fmla="*/ 721434 w 833285"/>
              <a:gd name="connsiteY19" fmla="*/ 11542 h 1881819"/>
              <a:gd name="connsiteX20" fmla="*/ 720546 w 833285"/>
              <a:gd name="connsiteY20" fmla="*/ 10400 h 1881819"/>
              <a:gd name="connsiteX21" fmla="*/ 719341 w 833285"/>
              <a:gd name="connsiteY21" fmla="*/ 11339 h 1881819"/>
              <a:gd name="connsiteX22" fmla="*/ 719341 w 833285"/>
              <a:gd name="connsiteY22" fmla="*/ 11352 h 1881819"/>
              <a:gd name="connsiteX23" fmla="*/ 719341 w 833285"/>
              <a:gd name="connsiteY23" fmla="*/ 11352 h 1881819"/>
              <a:gd name="connsiteX24" fmla="*/ 702531 w 833285"/>
              <a:gd name="connsiteY24" fmla="*/ 72883 h 1881819"/>
              <a:gd name="connsiteX25" fmla="*/ 664978 w 833285"/>
              <a:gd name="connsiteY25" fmla="*/ 120775 h 1881819"/>
              <a:gd name="connsiteX26" fmla="*/ 614231 w 833285"/>
              <a:gd name="connsiteY26" fmla="*/ 153380 h 1881819"/>
              <a:gd name="connsiteX27" fmla="*/ 567163 w 833285"/>
              <a:gd name="connsiteY27" fmla="*/ 180086 h 1881819"/>
              <a:gd name="connsiteX28" fmla="*/ 584290 w 833285"/>
              <a:gd name="connsiteY28" fmla="*/ 127372 h 1881819"/>
              <a:gd name="connsiteX29" fmla="*/ 625522 w 833285"/>
              <a:gd name="connsiteY29" fmla="*/ 3866 h 1881819"/>
              <a:gd name="connsiteX30" fmla="*/ 625522 w 833285"/>
              <a:gd name="connsiteY30" fmla="*/ 3866 h 1881819"/>
              <a:gd name="connsiteX31" fmla="*/ 623619 w 833285"/>
              <a:gd name="connsiteY31" fmla="*/ -384 h 1881819"/>
              <a:gd name="connsiteX32" fmla="*/ 619750 w 833285"/>
              <a:gd name="connsiteY32" fmla="*/ 1392 h 1881819"/>
              <a:gd name="connsiteX33" fmla="*/ 572555 w 833285"/>
              <a:gd name="connsiteY33" fmla="*/ 122805 h 1881819"/>
              <a:gd name="connsiteX34" fmla="*/ 549592 w 833285"/>
              <a:gd name="connsiteY34" fmla="*/ 183828 h 1881819"/>
              <a:gd name="connsiteX35" fmla="*/ 537286 w 833285"/>
              <a:gd name="connsiteY35" fmla="*/ 222523 h 1881819"/>
              <a:gd name="connsiteX36" fmla="*/ 492311 w 833285"/>
              <a:gd name="connsiteY36" fmla="*/ 176977 h 1881819"/>
              <a:gd name="connsiteX37" fmla="*/ 450889 w 833285"/>
              <a:gd name="connsiteY37" fmla="*/ 130481 h 1881819"/>
              <a:gd name="connsiteX38" fmla="*/ 423231 w 833285"/>
              <a:gd name="connsiteY38" fmla="*/ 8624 h 1881819"/>
              <a:gd name="connsiteX39" fmla="*/ 423231 w 833285"/>
              <a:gd name="connsiteY39" fmla="*/ 8624 h 1881819"/>
              <a:gd name="connsiteX40" fmla="*/ 422343 w 833285"/>
              <a:gd name="connsiteY40" fmla="*/ 7355 h 1881819"/>
              <a:gd name="connsiteX41" fmla="*/ 421202 w 833285"/>
              <a:gd name="connsiteY41" fmla="*/ 8180 h 1881819"/>
              <a:gd name="connsiteX42" fmla="*/ 415366 w 833285"/>
              <a:gd name="connsiteY42" fmla="*/ 74405 h 1881819"/>
              <a:gd name="connsiteX43" fmla="*/ 437123 w 833285"/>
              <a:gd name="connsiteY43" fmla="*/ 139488 h 1881819"/>
              <a:gd name="connsiteX44" fmla="*/ 478863 w 833285"/>
              <a:gd name="connsiteY44" fmla="*/ 192899 h 1881819"/>
              <a:gd name="connsiteX45" fmla="*/ 536524 w 833285"/>
              <a:gd name="connsiteY45" fmla="*/ 224172 h 1881819"/>
              <a:gd name="connsiteX46" fmla="*/ 536524 w 833285"/>
              <a:gd name="connsiteY46" fmla="*/ 224172 h 1881819"/>
              <a:gd name="connsiteX47" fmla="*/ 529800 w 833285"/>
              <a:gd name="connsiteY47" fmla="*/ 245677 h 1881819"/>
              <a:gd name="connsiteX48" fmla="*/ 491296 w 833285"/>
              <a:gd name="connsiteY48" fmla="*/ 370832 h 1881819"/>
              <a:gd name="connsiteX49" fmla="*/ 458374 w 833285"/>
              <a:gd name="connsiteY49" fmla="*/ 497699 h 1881819"/>
              <a:gd name="connsiteX50" fmla="*/ 392783 w 833285"/>
              <a:gd name="connsiteY50" fmla="*/ 842907 h 1881819"/>
              <a:gd name="connsiteX51" fmla="*/ 300423 w 833285"/>
              <a:gd name="connsiteY51" fmla="*/ 792160 h 1881819"/>
              <a:gd name="connsiteX52" fmla="*/ 210220 w 833285"/>
              <a:gd name="connsiteY52" fmla="*/ 728282 h 1881819"/>
              <a:gd name="connsiteX53" fmla="*/ 137081 w 833285"/>
              <a:gd name="connsiteY53" fmla="*/ 643344 h 1881819"/>
              <a:gd name="connsiteX54" fmla="*/ 90584 w 833285"/>
              <a:gd name="connsiteY54" fmla="*/ 538868 h 1881819"/>
              <a:gd name="connsiteX55" fmla="*/ 89442 w 833285"/>
              <a:gd name="connsiteY55" fmla="*/ 538107 h 1881819"/>
              <a:gd name="connsiteX56" fmla="*/ 88788 w 833285"/>
              <a:gd name="connsiteY56" fmla="*/ 539179 h 1881819"/>
              <a:gd name="connsiteX57" fmla="*/ 88808 w 833285"/>
              <a:gd name="connsiteY57" fmla="*/ 539249 h 1881819"/>
              <a:gd name="connsiteX58" fmla="*/ 129405 w 833285"/>
              <a:gd name="connsiteY58" fmla="*/ 648418 h 1881819"/>
              <a:gd name="connsiteX59" fmla="*/ 200705 w 833285"/>
              <a:gd name="connsiteY59" fmla="*/ 740461 h 1881819"/>
              <a:gd name="connsiteX60" fmla="*/ 291796 w 833285"/>
              <a:gd name="connsiteY60" fmla="*/ 809667 h 1881819"/>
              <a:gd name="connsiteX61" fmla="*/ 392212 w 833285"/>
              <a:gd name="connsiteY61" fmla="*/ 846713 h 1881819"/>
              <a:gd name="connsiteX62" fmla="*/ 370328 w 833285"/>
              <a:gd name="connsiteY62" fmla="*/ 1017984 h 1881819"/>
              <a:gd name="connsiteX63" fmla="*/ 340450 w 833285"/>
              <a:gd name="connsiteY63" fmla="*/ 1547024 h 1881819"/>
              <a:gd name="connsiteX64" fmla="*/ 345779 w 833285"/>
              <a:gd name="connsiteY64" fmla="*/ 1679790 h 1881819"/>
              <a:gd name="connsiteX65" fmla="*/ 356055 w 833285"/>
              <a:gd name="connsiteY65" fmla="*/ 1812304 h 1881819"/>
              <a:gd name="connsiteX66" fmla="*/ 361003 w 833285"/>
              <a:gd name="connsiteY66" fmla="*/ 1860387 h 1881819"/>
              <a:gd name="connsiteX67" fmla="*/ 265852 w 833285"/>
              <a:gd name="connsiteY67" fmla="*/ 1835901 h 1881819"/>
              <a:gd name="connsiteX68" fmla="*/ 157443 w 833285"/>
              <a:gd name="connsiteY68" fmla="*/ 1789404 h 1881819"/>
              <a:gd name="connsiteX69" fmla="*/ 61721 w 833285"/>
              <a:gd name="connsiteY69" fmla="*/ 1716582 h 1881819"/>
              <a:gd name="connsiteX70" fmla="*/ 19728 w 833285"/>
              <a:gd name="connsiteY70" fmla="*/ 1672179 h 1881819"/>
              <a:gd name="connsiteX71" fmla="*/ 127 w 833285"/>
              <a:gd name="connsiteY71" fmla="*/ 1646805 h 1881819"/>
              <a:gd name="connsiteX72" fmla="*/ 0 w 833285"/>
              <a:gd name="connsiteY72" fmla="*/ 1653910 h 1881819"/>
              <a:gd name="connsiteX73" fmla="*/ 15098 w 833285"/>
              <a:gd name="connsiteY73" fmla="*/ 1676238 h 1881819"/>
              <a:gd name="connsiteX74" fmla="*/ 54744 w 833285"/>
              <a:gd name="connsiteY74" fmla="*/ 1724575 h 1881819"/>
              <a:gd name="connsiteX75" fmla="*/ 149514 w 833285"/>
              <a:gd name="connsiteY75" fmla="*/ 1804756 h 1881819"/>
              <a:gd name="connsiteX76" fmla="*/ 260650 w 833285"/>
              <a:gd name="connsiteY76" fmla="*/ 1857152 h 1881819"/>
              <a:gd name="connsiteX77" fmla="*/ 362145 w 833285"/>
              <a:gd name="connsiteY77" fmla="*/ 1867745 h 1881819"/>
              <a:gd name="connsiteX78" fmla="*/ 363667 w 833285"/>
              <a:gd name="connsiteY78" fmla="*/ 1880052 h 1881819"/>
              <a:gd name="connsiteX79" fmla="*/ 400078 w 833285"/>
              <a:gd name="connsiteY79" fmla="*/ 1881257 h 1881819"/>
              <a:gd name="connsiteX80" fmla="*/ 400078 w 833285"/>
              <a:gd name="connsiteY80" fmla="*/ 1824547 h 1881819"/>
              <a:gd name="connsiteX81" fmla="*/ 522696 w 833285"/>
              <a:gd name="connsiteY81" fmla="*/ 1825752 h 1881819"/>
              <a:gd name="connsiteX82" fmla="*/ 642396 w 833285"/>
              <a:gd name="connsiteY82" fmla="*/ 1788263 h 1881819"/>
              <a:gd name="connsiteX83" fmla="*/ 747759 w 833285"/>
              <a:gd name="connsiteY83" fmla="*/ 1718993 h 1881819"/>
              <a:gd name="connsiteX84" fmla="*/ 825910 w 833285"/>
              <a:gd name="connsiteY84" fmla="*/ 1618387 h 1881819"/>
              <a:gd name="connsiteX85" fmla="*/ 825529 w 833285"/>
              <a:gd name="connsiteY85" fmla="*/ 1616864 h 1881819"/>
              <a:gd name="connsiteX86" fmla="*/ 824134 w 833285"/>
              <a:gd name="connsiteY86" fmla="*/ 1616864 h 1881819"/>
              <a:gd name="connsiteX87" fmla="*/ 741162 w 833285"/>
              <a:gd name="connsiteY87" fmla="*/ 1710112 h 1881819"/>
              <a:gd name="connsiteX88" fmla="*/ 635799 w 833285"/>
              <a:gd name="connsiteY88" fmla="*/ 1771706 h 1881819"/>
              <a:gd name="connsiteX89" fmla="*/ 518890 w 833285"/>
              <a:gd name="connsiteY89" fmla="*/ 1803804 h 1881819"/>
              <a:gd name="connsiteX90" fmla="*/ 399634 w 833285"/>
              <a:gd name="connsiteY90" fmla="*/ 1821819 h 1881819"/>
              <a:gd name="connsiteX91" fmla="*/ 402425 w 833285"/>
              <a:gd name="connsiteY91" fmla="*/ 1548609 h 1881819"/>
              <a:gd name="connsiteX92" fmla="*/ 419806 w 833285"/>
              <a:gd name="connsiteY92" fmla="*/ 1024518 h 18818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Lst>
            <a:rect l="l" t="t" r="r" b="b"/>
            <a:pathLst>
              <a:path w="833285" h="1881819">
                <a:moveTo>
                  <a:pt x="419806" y="1024518"/>
                </a:moveTo>
                <a:cubicBezTo>
                  <a:pt x="422724" y="980793"/>
                  <a:pt x="426467" y="937151"/>
                  <a:pt x="431034" y="893591"/>
                </a:cubicBezTo>
                <a:cubicBezTo>
                  <a:pt x="463863" y="896788"/>
                  <a:pt x="496958" y="896039"/>
                  <a:pt x="529610" y="891370"/>
                </a:cubicBezTo>
                <a:cubicBezTo>
                  <a:pt x="571130" y="884805"/>
                  <a:pt x="611461" y="872169"/>
                  <a:pt x="649310" y="853881"/>
                </a:cubicBezTo>
                <a:cubicBezTo>
                  <a:pt x="687833" y="836437"/>
                  <a:pt x="723432" y="813157"/>
                  <a:pt x="754864" y="784865"/>
                </a:cubicBezTo>
                <a:cubicBezTo>
                  <a:pt x="787025" y="756954"/>
                  <a:pt x="811320" y="720923"/>
                  <a:pt x="833015" y="684259"/>
                </a:cubicBezTo>
                <a:cubicBezTo>
                  <a:pt x="833376" y="683815"/>
                  <a:pt x="833376" y="683180"/>
                  <a:pt x="833015" y="682736"/>
                </a:cubicBezTo>
                <a:cubicBezTo>
                  <a:pt x="832501" y="682476"/>
                  <a:pt x="831879" y="682641"/>
                  <a:pt x="831556" y="683117"/>
                </a:cubicBezTo>
                <a:cubicBezTo>
                  <a:pt x="807641" y="717942"/>
                  <a:pt x="781633" y="751435"/>
                  <a:pt x="748584" y="776301"/>
                </a:cubicBezTo>
                <a:cubicBezTo>
                  <a:pt x="716861" y="802125"/>
                  <a:pt x="681344" y="822906"/>
                  <a:pt x="643284" y="837896"/>
                </a:cubicBezTo>
                <a:cubicBezTo>
                  <a:pt x="605246" y="851807"/>
                  <a:pt x="566121" y="862540"/>
                  <a:pt x="526312" y="869993"/>
                </a:cubicBezTo>
                <a:cubicBezTo>
                  <a:pt x="495546" y="876336"/>
                  <a:pt x="464210" y="880967"/>
                  <a:pt x="432556" y="884646"/>
                </a:cubicBezTo>
                <a:cubicBezTo>
                  <a:pt x="446004" y="757778"/>
                  <a:pt x="465669" y="631609"/>
                  <a:pt x="489139" y="506453"/>
                </a:cubicBezTo>
                <a:lnTo>
                  <a:pt x="515782" y="378634"/>
                </a:lnTo>
                <a:cubicBezTo>
                  <a:pt x="524599" y="335943"/>
                  <a:pt x="537476" y="294584"/>
                  <a:pt x="548069" y="252400"/>
                </a:cubicBezTo>
                <a:lnTo>
                  <a:pt x="564562" y="189094"/>
                </a:lnTo>
                <a:cubicBezTo>
                  <a:pt x="564562" y="188015"/>
                  <a:pt x="565260" y="187000"/>
                  <a:pt x="565514" y="185922"/>
                </a:cubicBezTo>
                <a:cubicBezTo>
                  <a:pt x="585587" y="185719"/>
                  <a:pt x="605406" y="181399"/>
                  <a:pt x="623746" y="173235"/>
                </a:cubicBezTo>
                <a:cubicBezTo>
                  <a:pt x="643633" y="163726"/>
                  <a:pt x="661458" y="150411"/>
                  <a:pt x="676206" y="134033"/>
                </a:cubicBezTo>
                <a:cubicBezTo>
                  <a:pt x="708170" y="101593"/>
                  <a:pt x="724644" y="56973"/>
                  <a:pt x="721434" y="11542"/>
                </a:cubicBezTo>
                <a:cubicBezTo>
                  <a:pt x="721447" y="10997"/>
                  <a:pt x="721079" y="10521"/>
                  <a:pt x="720546" y="10400"/>
                </a:cubicBezTo>
                <a:cubicBezTo>
                  <a:pt x="719956" y="10324"/>
                  <a:pt x="719417" y="10749"/>
                  <a:pt x="719341" y="11339"/>
                </a:cubicBezTo>
                <a:cubicBezTo>
                  <a:pt x="719341" y="11339"/>
                  <a:pt x="719341" y="11345"/>
                  <a:pt x="719341" y="11352"/>
                </a:cubicBezTo>
                <a:lnTo>
                  <a:pt x="719341" y="11352"/>
                </a:lnTo>
                <a:cubicBezTo>
                  <a:pt x="717819" y="32767"/>
                  <a:pt x="712110" y="53668"/>
                  <a:pt x="702531" y="72883"/>
                </a:cubicBezTo>
                <a:cubicBezTo>
                  <a:pt x="693270" y="91152"/>
                  <a:pt x="680513" y="107422"/>
                  <a:pt x="664978" y="120775"/>
                </a:cubicBezTo>
                <a:cubicBezTo>
                  <a:pt x="649500" y="133969"/>
                  <a:pt x="631485" y="142787"/>
                  <a:pt x="614231" y="153380"/>
                </a:cubicBezTo>
                <a:cubicBezTo>
                  <a:pt x="599070" y="162451"/>
                  <a:pt x="583339" y="171078"/>
                  <a:pt x="567163" y="180086"/>
                </a:cubicBezTo>
                <a:cubicBezTo>
                  <a:pt x="572428" y="162388"/>
                  <a:pt x="578708" y="145007"/>
                  <a:pt x="584290" y="127372"/>
                </a:cubicBezTo>
                <a:lnTo>
                  <a:pt x="625522" y="3866"/>
                </a:lnTo>
                <a:lnTo>
                  <a:pt x="625522" y="3866"/>
                </a:lnTo>
                <a:cubicBezTo>
                  <a:pt x="626131" y="2166"/>
                  <a:pt x="625291" y="295"/>
                  <a:pt x="623619" y="-384"/>
                </a:cubicBezTo>
                <a:cubicBezTo>
                  <a:pt x="622061" y="-942"/>
                  <a:pt x="620342" y="-155"/>
                  <a:pt x="619750" y="1392"/>
                </a:cubicBezTo>
                <a:lnTo>
                  <a:pt x="572555" y="122805"/>
                </a:lnTo>
                <a:cubicBezTo>
                  <a:pt x="565006" y="143167"/>
                  <a:pt x="556189" y="163085"/>
                  <a:pt x="549592" y="183828"/>
                </a:cubicBezTo>
                <a:lnTo>
                  <a:pt x="537286" y="222523"/>
                </a:lnTo>
                <a:cubicBezTo>
                  <a:pt x="521744" y="206791"/>
                  <a:pt x="506584" y="192138"/>
                  <a:pt x="492311" y="176977"/>
                </a:cubicBezTo>
                <a:cubicBezTo>
                  <a:pt x="478038" y="161817"/>
                  <a:pt x="462814" y="147798"/>
                  <a:pt x="450889" y="130481"/>
                </a:cubicBezTo>
                <a:cubicBezTo>
                  <a:pt x="426299" y="94951"/>
                  <a:pt x="416390" y="51290"/>
                  <a:pt x="423231" y="8624"/>
                </a:cubicBezTo>
                <a:lnTo>
                  <a:pt x="423231" y="8624"/>
                </a:lnTo>
                <a:cubicBezTo>
                  <a:pt x="423311" y="8034"/>
                  <a:pt x="422925" y="7482"/>
                  <a:pt x="422343" y="7355"/>
                </a:cubicBezTo>
                <a:cubicBezTo>
                  <a:pt x="421811" y="7311"/>
                  <a:pt x="421325" y="7660"/>
                  <a:pt x="421202" y="8180"/>
                </a:cubicBezTo>
                <a:cubicBezTo>
                  <a:pt x="415050" y="29678"/>
                  <a:pt x="413070" y="52159"/>
                  <a:pt x="415366" y="74405"/>
                </a:cubicBezTo>
                <a:cubicBezTo>
                  <a:pt x="418551" y="97254"/>
                  <a:pt x="425928" y="119316"/>
                  <a:pt x="437123" y="139488"/>
                </a:cubicBezTo>
                <a:cubicBezTo>
                  <a:pt x="447639" y="159705"/>
                  <a:pt x="461788" y="177809"/>
                  <a:pt x="478863" y="192899"/>
                </a:cubicBezTo>
                <a:cubicBezTo>
                  <a:pt x="495554" y="207432"/>
                  <a:pt x="515241" y="218108"/>
                  <a:pt x="536524" y="224172"/>
                </a:cubicBezTo>
                <a:cubicBezTo>
                  <a:pt x="536524" y="224172"/>
                  <a:pt x="536524" y="224172"/>
                  <a:pt x="536524" y="224172"/>
                </a:cubicBezTo>
                <a:lnTo>
                  <a:pt x="529800" y="245677"/>
                </a:lnTo>
                <a:cubicBezTo>
                  <a:pt x="517114" y="287353"/>
                  <a:pt x="502207" y="328458"/>
                  <a:pt x="491296" y="370832"/>
                </a:cubicBezTo>
                <a:lnTo>
                  <a:pt x="458374" y="497699"/>
                </a:lnTo>
                <a:cubicBezTo>
                  <a:pt x="433000" y="611880"/>
                  <a:pt x="410291" y="726823"/>
                  <a:pt x="392783" y="842907"/>
                </a:cubicBezTo>
                <a:cubicBezTo>
                  <a:pt x="361138" y="827600"/>
                  <a:pt x="330310" y="810664"/>
                  <a:pt x="300423" y="792160"/>
                </a:cubicBezTo>
                <a:cubicBezTo>
                  <a:pt x="268741" y="773244"/>
                  <a:pt x="238582" y="751886"/>
                  <a:pt x="210220" y="728282"/>
                </a:cubicBezTo>
                <a:cubicBezTo>
                  <a:pt x="181928" y="703587"/>
                  <a:pt x="157301" y="674991"/>
                  <a:pt x="137081" y="643344"/>
                </a:cubicBezTo>
                <a:cubicBezTo>
                  <a:pt x="115513" y="611944"/>
                  <a:pt x="102002" y="575660"/>
                  <a:pt x="90584" y="538868"/>
                </a:cubicBezTo>
                <a:cubicBezTo>
                  <a:pt x="90435" y="538374"/>
                  <a:pt x="89956" y="538056"/>
                  <a:pt x="89442" y="538107"/>
                </a:cubicBezTo>
                <a:cubicBezTo>
                  <a:pt x="88965" y="538221"/>
                  <a:pt x="88673" y="538703"/>
                  <a:pt x="88788" y="539179"/>
                </a:cubicBezTo>
                <a:cubicBezTo>
                  <a:pt x="88794" y="539204"/>
                  <a:pt x="88800" y="539223"/>
                  <a:pt x="88808" y="539249"/>
                </a:cubicBezTo>
                <a:cubicBezTo>
                  <a:pt x="97879" y="576865"/>
                  <a:pt x="109360" y="614799"/>
                  <a:pt x="129405" y="648418"/>
                </a:cubicBezTo>
                <a:cubicBezTo>
                  <a:pt x="148699" y="682317"/>
                  <a:pt x="172705" y="713305"/>
                  <a:pt x="200705" y="740461"/>
                </a:cubicBezTo>
                <a:cubicBezTo>
                  <a:pt x="227754" y="767598"/>
                  <a:pt x="258405" y="790885"/>
                  <a:pt x="291796" y="809667"/>
                </a:cubicBezTo>
                <a:cubicBezTo>
                  <a:pt x="323234" y="826953"/>
                  <a:pt x="357081" y="839437"/>
                  <a:pt x="392212" y="846713"/>
                </a:cubicBezTo>
                <a:cubicBezTo>
                  <a:pt x="383712" y="903803"/>
                  <a:pt x="376227" y="960894"/>
                  <a:pt x="370328" y="1017984"/>
                </a:cubicBezTo>
                <a:cubicBezTo>
                  <a:pt x="351678" y="1193252"/>
                  <a:pt x="335629" y="1369789"/>
                  <a:pt x="340450" y="1547024"/>
                </a:cubicBezTo>
                <a:cubicBezTo>
                  <a:pt x="342290" y="1591427"/>
                  <a:pt x="343051" y="1635831"/>
                  <a:pt x="345779" y="1679790"/>
                </a:cubicBezTo>
                <a:cubicBezTo>
                  <a:pt x="348506" y="1723750"/>
                  <a:pt x="350917" y="1768218"/>
                  <a:pt x="356055" y="1812304"/>
                </a:cubicBezTo>
                <a:cubicBezTo>
                  <a:pt x="357514" y="1828353"/>
                  <a:pt x="359290" y="1844402"/>
                  <a:pt x="361003" y="1860387"/>
                </a:cubicBezTo>
                <a:cubicBezTo>
                  <a:pt x="328698" y="1854742"/>
                  <a:pt x="296884" y="1846495"/>
                  <a:pt x="265852" y="1835901"/>
                </a:cubicBezTo>
                <a:cubicBezTo>
                  <a:pt x="228870" y="1823214"/>
                  <a:pt x="191824" y="1809704"/>
                  <a:pt x="157443" y="1789404"/>
                </a:cubicBezTo>
                <a:cubicBezTo>
                  <a:pt x="122536" y="1769359"/>
                  <a:pt x="90363" y="1744874"/>
                  <a:pt x="61721" y="1716582"/>
                </a:cubicBezTo>
                <a:cubicBezTo>
                  <a:pt x="46864" y="1702627"/>
                  <a:pt x="32842" y="1687783"/>
                  <a:pt x="19728" y="1672179"/>
                </a:cubicBezTo>
                <a:cubicBezTo>
                  <a:pt x="12814" y="1664059"/>
                  <a:pt x="6407" y="1655432"/>
                  <a:pt x="127" y="1646805"/>
                </a:cubicBezTo>
                <a:cubicBezTo>
                  <a:pt x="299" y="1649152"/>
                  <a:pt x="257" y="1651563"/>
                  <a:pt x="0" y="1653910"/>
                </a:cubicBezTo>
                <a:cubicBezTo>
                  <a:pt x="4821" y="1661458"/>
                  <a:pt x="9769" y="1669007"/>
                  <a:pt x="15098" y="1676238"/>
                </a:cubicBezTo>
                <a:cubicBezTo>
                  <a:pt x="27363" y="1693112"/>
                  <a:pt x="40601" y="1709224"/>
                  <a:pt x="54744" y="1724575"/>
                </a:cubicBezTo>
                <a:cubicBezTo>
                  <a:pt x="82795" y="1755213"/>
                  <a:pt x="114643" y="1782173"/>
                  <a:pt x="149514" y="1804756"/>
                </a:cubicBezTo>
                <a:cubicBezTo>
                  <a:pt x="183459" y="1828162"/>
                  <a:pt x="220999" y="1845861"/>
                  <a:pt x="260650" y="1857152"/>
                </a:cubicBezTo>
                <a:cubicBezTo>
                  <a:pt x="293673" y="1866223"/>
                  <a:pt x="327961" y="1869775"/>
                  <a:pt x="362145" y="1867745"/>
                </a:cubicBezTo>
                <a:cubicBezTo>
                  <a:pt x="362589" y="1871868"/>
                  <a:pt x="363160" y="1875928"/>
                  <a:pt x="363667" y="1880052"/>
                </a:cubicBezTo>
                <a:cubicBezTo>
                  <a:pt x="375846" y="1880052"/>
                  <a:pt x="387962" y="1880686"/>
                  <a:pt x="400078" y="1881257"/>
                </a:cubicBezTo>
                <a:cubicBezTo>
                  <a:pt x="400078" y="1862226"/>
                  <a:pt x="400078" y="1843196"/>
                  <a:pt x="400078" y="1824547"/>
                </a:cubicBezTo>
                <a:cubicBezTo>
                  <a:pt x="440628" y="1831461"/>
                  <a:pt x="482018" y="1831842"/>
                  <a:pt x="522696" y="1825752"/>
                </a:cubicBezTo>
                <a:cubicBezTo>
                  <a:pt x="564214" y="1819155"/>
                  <a:pt x="604543" y="1806532"/>
                  <a:pt x="642396" y="1788263"/>
                </a:cubicBezTo>
                <a:cubicBezTo>
                  <a:pt x="680843" y="1770692"/>
                  <a:pt x="716379" y="1747348"/>
                  <a:pt x="747759" y="1718993"/>
                </a:cubicBezTo>
                <a:cubicBezTo>
                  <a:pt x="779920" y="1691082"/>
                  <a:pt x="804216" y="1654988"/>
                  <a:pt x="825910" y="1618387"/>
                </a:cubicBezTo>
                <a:cubicBezTo>
                  <a:pt x="826176" y="1617879"/>
                  <a:pt x="826012" y="1617181"/>
                  <a:pt x="825529" y="1616864"/>
                </a:cubicBezTo>
                <a:cubicBezTo>
                  <a:pt x="825136" y="1616483"/>
                  <a:pt x="824527" y="1616483"/>
                  <a:pt x="824134" y="1616864"/>
                </a:cubicBezTo>
                <a:cubicBezTo>
                  <a:pt x="800219" y="1651753"/>
                  <a:pt x="774211" y="1685183"/>
                  <a:pt x="741162" y="1710112"/>
                </a:cubicBezTo>
                <a:cubicBezTo>
                  <a:pt x="709414" y="1735930"/>
                  <a:pt x="673872" y="1756736"/>
                  <a:pt x="635799" y="1771706"/>
                </a:cubicBezTo>
                <a:cubicBezTo>
                  <a:pt x="597784" y="1785598"/>
                  <a:pt x="558681" y="1796382"/>
                  <a:pt x="518890" y="1803804"/>
                </a:cubicBezTo>
                <a:cubicBezTo>
                  <a:pt x="479501" y="1811987"/>
                  <a:pt x="439688" y="1818013"/>
                  <a:pt x="399634" y="1821819"/>
                </a:cubicBezTo>
                <a:cubicBezTo>
                  <a:pt x="399634" y="1730601"/>
                  <a:pt x="400586" y="1639573"/>
                  <a:pt x="402425" y="1548609"/>
                </a:cubicBezTo>
                <a:cubicBezTo>
                  <a:pt x="406929" y="1373849"/>
                  <a:pt x="406739" y="1198835"/>
                  <a:pt x="419806" y="1024518"/>
                </a:cubicBezTo>
                <a:close/>
              </a:path>
            </a:pathLst>
          </a:custGeom>
          <a:solidFill>
            <a:schemeClr val="accent3">
              <a:lumMod val="40000"/>
              <a:lumOff val="60000"/>
            </a:schemeClr>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1" name="任意多边形: 形状 29"/>
          <p:cNvSpPr/>
          <p:nvPr>
            <p:custDataLst>
              <p:tags r:id="rId85"/>
            </p:custDataLst>
          </p:nvPr>
        </p:nvSpPr>
        <p:spPr>
          <a:xfrm>
            <a:off x="519430" y="5826125"/>
            <a:ext cx="966470" cy="1033780"/>
          </a:xfrm>
          <a:custGeom>
            <a:avLst/>
            <a:gdLst>
              <a:gd name="connsiteX0" fmla="*/ 949416 w 966413"/>
              <a:gd name="connsiteY0" fmla="*/ 100731 h 1033835"/>
              <a:gd name="connsiteX1" fmla="*/ 728666 w 966413"/>
              <a:gd name="connsiteY1" fmla="*/ 22834 h 1033835"/>
              <a:gd name="connsiteX2" fmla="*/ 636052 w 966413"/>
              <a:gd name="connsiteY2" fmla="*/ 209456 h 1033835"/>
              <a:gd name="connsiteX3" fmla="*/ 485016 w 966413"/>
              <a:gd name="connsiteY3" fmla="*/ 373623 h 1033835"/>
              <a:gd name="connsiteX4" fmla="*/ 206605 w 966413"/>
              <a:gd name="connsiteY4" fmla="*/ 475118 h 1033835"/>
              <a:gd name="connsiteX5" fmla="*/ 0 w 966413"/>
              <a:gd name="connsiteY5" fmla="*/ 1032068 h 1033835"/>
              <a:gd name="connsiteX6" fmla="*/ 472266 w 966413"/>
              <a:gd name="connsiteY6" fmla="*/ 1033273 h 1033835"/>
              <a:gd name="connsiteX7" fmla="*/ 498591 w 966413"/>
              <a:gd name="connsiteY7" fmla="*/ 863841 h 1033835"/>
              <a:gd name="connsiteX8" fmla="*/ 713378 w 966413"/>
              <a:gd name="connsiteY8" fmla="*/ 547179 h 1033835"/>
              <a:gd name="connsiteX9" fmla="*/ 908628 w 966413"/>
              <a:gd name="connsiteY9" fmla="*/ 361761 h 1033835"/>
              <a:gd name="connsiteX10" fmla="*/ 949416 w 966413"/>
              <a:gd name="connsiteY10" fmla="*/ 100731 h 10338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966413" h="1033835">
                <a:moveTo>
                  <a:pt x="949416" y="100731"/>
                </a:moveTo>
                <a:cubicBezTo>
                  <a:pt x="912878" y="15983"/>
                  <a:pt x="799775" y="-32037"/>
                  <a:pt x="728666" y="22834"/>
                </a:cubicBezTo>
                <a:cubicBezTo>
                  <a:pt x="673859" y="65144"/>
                  <a:pt x="663392" y="144310"/>
                  <a:pt x="636052" y="209456"/>
                </a:cubicBezTo>
                <a:cubicBezTo>
                  <a:pt x="606492" y="280179"/>
                  <a:pt x="553036" y="338285"/>
                  <a:pt x="485016" y="373623"/>
                </a:cubicBezTo>
                <a:cubicBezTo>
                  <a:pt x="396209" y="418725"/>
                  <a:pt x="289640" y="420121"/>
                  <a:pt x="206605" y="475118"/>
                </a:cubicBezTo>
                <a:cubicBezTo>
                  <a:pt x="15351" y="602366"/>
                  <a:pt x="74852" y="845699"/>
                  <a:pt x="0" y="1032068"/>
                </a:cubicBezTo>
                <a:cubicBezTo>
                  <a:pt x="155794" y="1034097"/>
                  <a:pt x="317170" y="1022743"/>
                  <a:pt x="472266" y="1033273"/>
                </a:cubicBezTo>
                <a:cubicBezTo>
                  <a:pt x="482859" y="969839"/>
                  <a:pt x="484191" y="938122"/>
                  <a:pt x="498591" y="863841"/>
                </a:cubicBezTo>
                <a:cubicBezTo>
                  <a:pt x="525614" y="724984"/>
                  <a:pt x="609410" y="630531"/>
                  <a:pt x="713378" y="547179"/>
                </a:cubicBezTo>
                <a:cubicBezTo>
                  <a:pt x="783473" y="491040"/>
                  <a:pt x="857183" y="436677"/>
                  <a:pt x="908628" y="361761"/>
                </a:cubicBezTo>
                <a:cubicBezTo>
                  <a:pt x="960073" y="286846"/>
                  <a:pt x="985700" y="185796"/>
                  <a:pt x="949416" y="100731"/>
                </a:cubicBezTo>
                <a:close/>
              </a:path>
            </a:pathLst>
          </a:custGeom>
          <a:solidFill>
            <a:schemeClr val="accent4"/>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2" name="任意多边形: 形状 30"/>
          <p:cNvSpPr/>
          <p:nvPr>
            <p:custDataLst>
              <p:tags r:id="rId86"/>
            </p:custDataLst>
          </p:nvPr>
        </p:nvSpPr>
        <p:spPr>
          <a:xfrm>
            <a:off x="756285" y="5990590"/>
            <a:ext cx="606425" cy="865505"/>
          </a:xfrm>
          <a:custGeom>
            <a:avLst/>
            <a:gdLst>
              <a:gd name="connsiteX0" fmla="*/ 604589 w 606623"/>
              <a:gd name="connsiteY0" fmla="*/ -502 h 865679"/>
              <a:gd name="connsiteX1" fmla="*/ 601563 w 606623"/>
              <a:gd name="connsiteY1" fmla="*/ 1426 h 865679"/>
              <a:gd name="connsiteX2" fmla="*/ 601544 w 606623"/>
              <a:gd name="connsiteY2" fmla="*/ 1528 h 865679"/>
              <a:gd name="connsiteX3" fmla="*/ 469284 w 606623"/>
              <a:gd name="connsiteY3" fmla="*/ 228621 h 865679"/>
              <a:gd name="connsiteX4" fmla="*/ 416444 w 606623"/>
              <a:gd name="connsiteY4" fmla="*/ 266682 h 865679"/>
              <a:gd name="connsiteX5" fmla="*/ 358339 w 606623"/>
              <a:gd name="connsiteY5" fmla="*/ 295988 h 865679"/>
              <a:gd name="connsiteX6" fmla="*/ 236863 w 606623"/>
              <a:gd name="connsiteY6" fmla="*/ 352761 h 865679"/>
              <a:gd name="connsiteX7" fmla="*/ 181865 w 606623"/>
              <a:gd name="connsiteY7" fmla="*/ 396277 h 865679"/>
              <a:gd name="connsiteX8" fmla="*/ 141331 w 606623"/>
              <a:gd name="connsiteY8" fmla="*/ 455207 h 865679"/>
              <a:gd name="connsiteX9" fmla="*/ 93565 w 606623"/>
              <a:gd name="connsiteY9" fmla="*/ 586388 h 865679"/>
              <a:gd name="connsiteX10" fmla="*/ 11672 w 606623"/>
              <a:gd name="connsiteY10" fmla="*/ 842154 h 865679"/>
              <a:gd name="connsiteX11" fmla="*/ 0 w 606623"/>
              <a:gd name="connsiteY11" fmla="*/ 864863 h 865679"/>
              <a:gd name="connsiteX12" fmla="*/ 47703 w 606623"/>
              <a:gd name="connsiteY12" fmla="*/ 864863 h 865679"/>
              <a:gd name="connsiteX13" fmla="*/ 49098 w 606623"/>
              <a:gd name="connsiteY13" fmla="*/ 861882 h 865679"/>
              <a:gd name="connsiteX14" fmla="*/ 75677 w 606623"/>
              <a:gd name="connsiteY14" fmla="*/ 796799 h 865679"/>
              <a:gd name="connsiteX15" fmla="*/ 95278 w 606623"/>
              <a:gd name="connsiteY15" fmla="*/ 729559 h 865679"/>
              <a:gd name="connsiteX16" fmla="*/ 126361 w 606623"/>
              <a:gd name="connsiteY16" fmla="*/ 595903 h 865679"/>
              <a:gd name="connsiteX17" fmla="*/ 168100 w 606623"/>
              <a:gd name="connsiteY17" fmla="*/ 469670 h 865679"/>
              <a:gd name="connsiteX18" fmla="*/ 202164 w 606623"/>
              <a:gd name="connsiteY18" fmla="*/ 416639 h 865679"/>
              <a:gd name="connsiteX19" fmla="*/ 250564 w 606623"/>
              <a:gd name="connsiteY19" fmla="*/ 376042 h 865679"/>
              <a:gd name="connsiteX20" fmla="*/ 367092 w 606623"/>
              <a:gd name="connsiteY20" fmla="*/ 316096 h 865679"/>
              <a:gd name="connsiteX21" fmla="*/ 426149 w 606623"/>
              <a:gd name="connsiteY21" fmla="*/ 283301 h 865679"/>
              <a:gd name="connsiteX22" fmla="*/ 479815 w 606623"/>
              <a:gd name="connsiteY22" fmla="*/ 241308 h 865679"/>
              <a:gd name="connsiteX23" fmla="*/ 525804 w 606623"/>
              <a:gd name="connsiteY23" fmla="*/ 190561 h 865679"/>
              <a:gd name="connsiteX24" fmla="*/ 562723 w 606623"/>
              <a:gd name="connsiteY24" fmla="*/ 132646 h 865679"/>
              <a:gd name="connsiteX25" fmla="*/ 589682 w 606623"/>
              <a:gd name="connsiteY25" fmla="*/ 69212 h 865679"/>
              <a:gd name="connsiteX26" fmla="*/ 606619 w 606623"/>
              <a:gd name="connsiteY26" fmla="*/ 2353 h 865679"/>
              <a:gd name="connsiteX27" fmla="*/ 604589 w 606623"/>
              <a:gd name="connsiteY27" fmla="*/ -502 h 865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606623" h="865679">
                <a:moveTo>
                  <a:pt x="604589" y="-502"/>
                </a:moveTo>
                <a:cubicBezTo>
                  <a:pt x="603219" y="-807"/>
                  <a:pt x="601868" y="62"/>
                  <a:pt x="601563" y="1426"/>
                </a:cubicBezTo>
                <a:cubicBezTo>
                  <a:pt x="601557" y="1464"/>
                  <a:pt x="601551" y="1496"/>
                  <a:pt x="601544" y="1528"/>
                </a:cubicBezTo>
                <a:cubicBezTo>
                  <a:pt x="582514" y="90335"/>
                  <a:pt x="535827" y="171784"/>
                  <a:pt x="469284" y="228621"/>
                </a:cubicBezTo>
                <a:cubicBezTo>
                  <a:pt x="452696" y="242678"/>
                  <a:pt x="435030" y="255403"/>
                  <a:pt x="416444" y="266682"/>
                </a:cubicBezTo>
                <a:cubicBezTo>
                  <a:pt x="397680" y="277605"/>
                  <a:pt x="378276" y="287393"/>
                  <a:pt x="358339" y="295988"/>
                </a:cubicBezTo>
                <a:cubicBezTo>
                  <a:pt x="318312" y="313686"/>
                  <a:pt x="276319" y="328974"/>
                  <a:pt x="236863" y="352761"/>
                </a:cubicBezTo>
                <a:cubicBezTo>
                  <a:pt x="216716" y="364814"/>
                  <a:pt x="198225" y="379467"/>
                  <a:pt x="181865" y="396277"/>
                </a:cubicBezTo>
                <a:cubicBezTo>
                  <a:pt x="165341" y="413658"/>
                  <a:pt x="151664" y="433576"/>
                  <a:pt x="141331" y="455207"/>
                </a:cubicBezTo>
                <a:cubicBezTo>
                  <a:pt x="121020" y="497201"/>
                  <a:pt x="105015" y="541160"/>
                  <a:pt x="93565" y="586388"/>
                </a:cubicBezTo>
                <a:cubicBezTo>
                  <a:pt x="69270" y="675196"/>
                  <a:pt x="52650" y="764575"/>
                  <a:pt x="11672" y="842154"/>
                </a:cubicBezTo>
                <a:cubicBezTo>
                  <a:pt x="6280" y="852938"/>
                  <a:pt x="5709" y="854333"/>
                  <a:pt x="0" y="864863"/>
                </a:cubicBezTo>
                <a:cubicBezTo>
                  <a:pt x="15922" y="865434"/>
                  <a:pt x="31717" y="864863"/>
                  <a:pt x="47703" y="864863"/>
                </a:cubicBezTo>
                <a:cubicBezTo>
                  <a:pt x="48229" y="863912"/>
                  <a:pt x="48699" y="862897"/>
                  <a:pt x="49098" y="861882"/>
                </a:cubicBezTo>
                <a:cubicBezTo>
                  <a:pt x="59102" y="840695"/>
                  <a:pt x="67970" y="818937"/>
                  <a:pt x="75677" y="796799"/>
                </a:cubicBezTo>
                <a:cubicBezTo>
                  <a:pt x="83099" y="774470"/>
                  <a:pt x="89759" y="752395"/>
                  <a:pt x="95278" y="729559"/>
                </a:cubicBezTo>
                <a:cubicBezTo>
                  <a:pt x="106823" y="684647"/>
                  <a:pt x="115704" y="639800"/>
                  <a:pt x="126361" y="595903"/>
                </a:cubicBezTo>
                <a:cubicBezTo>
                  <a:pt x="135990" y="552515"/>
                  <a:pt x="149977" y="510268"/>
                  <a:pt x="168100" y="469670"/>
                </a:cubicBezTo>
                <a:cubicBezTo>
                  <a:pt x="176543" y="450259"/>
                  <a:pt x="188050" y="432371"/>
                  <a:pt x="202164" y="416639"/>
                </a:cubicBezTo>
                <a:cubicBezTo>
                  <a:pt x="216450" y="401035"/>
                  <a:pt x="232720" y="387396"/>
                  <a:pt x="250564" y="376042"/>
                </a:cubicBezTo>
                <a:cubicBezTo>
                  <a:pt x="286278" y="352444"/>
                  <a:pt x="326685" y="335634"/>
                  <a:pt x="367092" y="316096"/>
                </a:cubicBezTo>
                <a:cubicBezTo>
                  <a:pt x="387423" y="306372"/>
                  <a:pt x="407145" y="295417"/>
                  <a:pt x="426149" y="283301"/>
                </a:cubicBezTo>
                <a:cubicBezTo>
                  <a:pt x="445110" y="270729"/>
                  <a:pt x="463055" y="256691"/>
                  <a:pt x="479815" y="241308"/>
                </a:cubicBezTo>
                <a:cubicBezTo>
                  <a:pt x="496472" y="225646"/>
                  <a:pt x="511849" y="208671"/>
                  <a:pt x="525804" y="190561"/>
                </a:cubicBezTo>
                <a:cubicBezTo>
                  <a:pt x="539595" y="172247"/>
                  <a:pt x="551939" y="152881"/>
                  <a:pt x="562723" y="132646"/>
                </a:cubicBezTo>
                <a:cubicBezTo>
                  <a:pt x="573297" y="112214"/>
                  <a:pt x="582311" y="91007"/>
                  <a:pt x="589682" y="69212"/>
                </a:cubicBezTo>
                <a:cubicBezTo>
                  <a:pt x="596882" y="47346"/>
                  <a:pt x="602540" y="25005"/>
                  <a:pt x="606619" y="2353"/>
                </a:cubicBezTo>
                <a:cubicBezTo>
                  <a:pt x="606695" y="1039"/>
                  <a:pt x="605851" y="-147"/>
                  <a:pt x="604589" y="-502"/>
                </a:cubicBezTo>
                <a:close/>
              </a:path>
            </a:pathLst>
          </a:custGeom>
          <a:solidFill>
            <a:schemeClr val="accent4">
              <a:lumMod val="40000"/>
              <a:lumOff val="60000"/>
            </a:schemeClr>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3" name="任意多边形: 形状 31"/>
          <p:cNvSpPr/>
          <p:nvPr>
            <p:custDataLst>
              <p:tags r:id="rId87"/>
            </p:custDataLst>
          </p:nvPr>
        </p:nvSpPr>
        <p:spPr>
          <a:xfrm>
            <a:off x="9027160" y="5549900"/>
            <a:ext cx="3162935" cy="1306830"/>
          </a:xfrm>
          <a:custGeom>
            <a:avLst/>
            <a:gdLst>
              <a:gd name="connsiteX0" fmla="*/ 20264 w 3162780"/>
              <a:gd name="connsiteY0" fmla="*/ 1305421 h 1306617"/>
              <a:gd name="connsiteX1" fmla="*/ 91 w 3162780"/>
              <a:gd name="connsiteY1" fmla="*/ 1192191 h 1306617"/>
              <a:gd name="connsiteX2" fmla="*/ 902059 w 3162780"/>
              <a:gd name="connsiteY2" fmla="*/ 628517 h 1306617"/>
              <a:gd name="connsiteX3" fmla="*/ 902439 w 3162780"/>
              <a:gd name="connsiteY3" fmla="*/ 628517 h 1306617"/>
              <a:gd name="connsiteX4" fmla="*/ 1517748 w 3162780"/>
              <a:gd name="connsiteY4" fmla="*/ 674951 h 1306617"/>
              <a:gd name="connsiteX5" fmla="*/ 2010630 w 3162780"/>
              <a:gd name="connsiteY5" fmla="*/ 70426 h 1306617"/>
              <a:gd name="connsiteX6" fmla="*/ 2011328 w 3162780"/>
              <a:gd name="connsiteY6" fmla="*/ 70426 h 1306617"/>
              <a:gd name="connsiteX7" fmla="*/ 2862358 w 3162780"/>
              <a:gd name="connsiteY7" fmla="*/ 127516 h 1306617"/>
              <a:gd name="connsiteX8" fmla="*/ 3162781 w 3162780"/>
              <a:gd name="connsiteY8" fmla="*/ 406245 h 1306617"/>
              <a:gd name="connsiteX9" fmla="*/ 2589655 w 3162780"/>
              <a:gd name="connsiteY9" fmla="*/ 1306055 h 13066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162780" h="1306617">
                <a:moveTo>
                  <a:pt x="20264" y="1305421"/>
                </a:moveTo>
                <a:cubicBezTo>
                  <a:pt x="5610" y="1264759"/>
                  <a:pt x="-859" y="1263491"/>
                  <a:pt x="91" y="1192191"/>
                </a:cubicBezTo>
                <a:cubicBezTo>
                  <a:pt x="5737" y="760206"/>
                  <a:pt x="618572" y="644439"/>
                  <a:pt x="902059" y="628517"/>
                </a:cubicBezTo>
                <a:lnTo>
                  <a:pt x="902439" y="628517"/>
                </a:lnTo>
                <a:cubicBezTo>
                  <a:pt x="1095469" y="617734"/>
                  <a:pt x="1333790" y="763124"/>
                  <a:pt x="1517748" y="674951"/>
                </a:cubicBezTo>
                <a:cubicBezTo>
                  <a:pt x="1806563" y="536031"/>
                  <a:pt x="1743637" y="178834"/>
                  <a:pt x="2010630" y="70426"/>
                </a:cubicBezTo>
                <a:lnTo>
                  <a:pt x="2011328" y="70426"/>
                </a:lnTo>
                <a:cubicBezTo>
                  <a:pt x="2269631" y="-34113"/>
                  <a:pt x="2593905" y="-29736"/>
                  <a:pt x="2862358" y="127516"/>
                </a:cubicBezTo>
                <a:cubicBezTo>
                  <a:pt x="3028111" y="224506"/>
                  <a:pt x="3100933" y="308493"/>
                  <a:pt x="3162781" y="406245"/>
                </a:cubicBezTo>
                <a:cubicBezTo>
                  <a:pt x="2932833" y="764456"/>
                  <a:pt x="2819603" y="947844"/>
                  <a:pt x="2589655" y="1306055"/>
                </a:cubicBezTo>
              </a:path>
            </a:pathLst>
          </a:custGeom>
          <a:solidFill>
            <a:schemeClr val="accent1"/>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4" name="任意多边形: 形状 32"/>
          <p:cNvSpPr/>
          <p:nvPr>
            <p:custDataLst>
              <p:tags r:id="rId88"/>
            </p:custDataLst>
          </p:nvPr>
        </p:nvSpPr>
        <p:spPr>
          <a:xfrm>
            <a:off x="9921875" y="6045200"/>
            <a:ext cx="1945640" cy="814705"/>
          </a:xfrm>
          <a:custGeom>
            <a:avLst/>
            <a:gdLst>
              <a:gd name="connsiteX0" fmla="*/ 460340 w 1945648"/>
              <a:gd name="connsiteY0" fmla="*/ 809996 h 814500"/>
              <a:gd name="connsiteX1" fmla="*/ 955125 w 1945648"/>
              <a:gd name="connsiteY1" fmla="*/ 809996 h 814500"/>
              <a:gd name="connsiteX2" fmla="*/ 1441536 w 1945648"/>
              <a:gd name="connsiteY2" fmla="*/ 809996 h 814500"/>
              <a:gd name="connsiteX3" fmla="*/ 1917798 w 1945648"/>
              <a:gd name="connsiteY3" fmla="*/ 809996 h 814500"/>
              <a:gd name="connsiteX4" fmla="*/ 1917798 w 1945648"/>
              <a:gd name="connsiteY4" fmla="*/ 809996 h 814500"/>
              <a:gd name="connsiteX5" fmla="*/ 1584453 w 1945648"/>
              <a:gd name="connsiteY5" fmla="*/ 16058 h 814500"/>
              <a:gd name="connsiteX6" fmla="*/ 1129695 w 1945648"/>
              <a:gd name="connsiteY6" fmla="*/ 214923 h 814500"/>
              <a:gd name="connsiteX7" fmla="*/ 935397 w 1945648"/>
              <a:gd name="connsiteY7" fmla="*/ 612907 h 814500"/>
              <a:gd name="connsiteX8" fmla="*/ 665486 w 1945648"/>
              <a:gd name="connsiteY8" fmla="*/ 724551 h 814500"/>
              <a:gd name="connsiteX9" fmla="*/ 2411 w 1945648"/>
              <a:gd name="connsiteY9" fmla="*/ 807015 h 814500"/>
              <a:gd name="connsiteX10" fmla="*/ 0 w 1945648"/>
              <a:gd name="connsiteY10" fmla="*/ 810187 h 814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945648" h="814500">
                <a:moveTo>
                  <a:pt x="460340" y="809996"/>
                </a:moveTo>
                <a:lnTo>
                  <a:pt x="955125" y="809996"/>
                </a:lnTo>
                <a:cubicBezTo>
                  <a:pt x="1114471" y="809996"/>
                  <a:pt x="1285616" y="810377"/>
                  <a:pt x="1441536" y="809996"/>
                </a:cubicBezTo>
                <a:cubicBezTo>
                  <a:pt x="1600121" y="809996"/>
                  <a:pt x="1759213" y="812216"/>
                  <a:pt x="1917798" y="809996"/>
                </a:cubicBezTo>
                <a:cubicBezTo>
                  <a:pt x="1922873" y="796866"/>
                  <a:pt x="1913421" y="823508"/>
                  <a:pt x="1917798" y="809996"/>
                </a:cubicBezTo>
                <a:cubicBezTo>
                  <a:pt x="2002419" y="547697"/>
                  <a:pt x="1895025" y="123832"/>
                  <a:pt x="1584453" y="16058"/>
                </a:cubicBezTo>
                <a:cubicBezTo>
                  <a:pt x="1413181" y="-43444"/>
                  <a:pt x="1222880" y="64711"/>
                  <a:pt x="1129695" y="214923"/>
                </a:cubicBezTo>
                <a:cubicBezTo>
                  <a:pt x="1024712" y="384418"/>
                  <a:pt x="1050720" y="504182"/>
                  <a:pt x="935397" y="612907"/>
                </a:cubicBezTo>
                <a:cubicBezTo>
                  <a:pt x="845575" y="697465"/>
                  <a:pt x="735200" y="714402"/>
                  <a:pt x="665486" y="724551"/>
                </a:cubicBezTo>
                <a:cubicBezTo>
                  <a:pt x="459642" y="755443"/>
                  <a:pt x="150783" y="610370"/>
                  <a:pt x="2411" y="807015"/>
                </a:cubicBezTo>
                <a:cubicBezTo>
                  <a:pt x="0" y="810187"/>
                  <a:pt x="6851" y="796866"/>
                  <a:pt x="0" y="810187"/>
                </a:cubicBezTo>
                <a:close/>
              </a:path>
            </a:pathLst>
          </a:custGeom>
          <a:solidFill>
            <a:schemeClr val="accent5"/>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5" name="任意多边形: 形状 33"/>
          <p:cNvSpPr/>
          <p:nvPr>
            <p:custDataLst>
              <p:tags r:id="rId89"/>
            </p:custDataLst>
          </p:nvPr>
        </p:nvSpPr>
        <p:spPr>
          <a:xfrm>
            <a:off x="9918700" y="6045200"/>
            <a:ext cx="1949450" cy="813435"/>
          </a:xfrm>
          <a:custGeom>
            <a:avLst/>
            <a:gdLst>
              <a:gd name="connsiteX0" fmla="*/ 627363 w 1949265"/>
              <a:gd name="connsiteY0" fmla="*/ 809996 h 813680"/>
              <a:gd name="connsiteX1" fmla="*/ 1921415 w 1949265"/>
              <a:gd name="connsiteY1" fmla="*/ 809996 h 813680"/>
              <a:gd name="connsiteX2" fmla="*/ 1921415 w 1949265"/>
              <a:gd name="connsiteY2" fmla="*/ 809996 h 813680"/>
              <a:gd name="connsiteX3" fmla="*/ 1588070 w 1949265"/>
              <a:gd name="connsiteY3" fmla="*/ 16058 h 813680"/>
              <a:gd name="connsiteX4" fmla="*/ 1133312 w 1949265"/>
              <a:gd name="connsiteY4" fmla="*/ 214923 h 813680"/>
              <a:gd name="connsiteX5" fmla="*/ 939014 w 1949265"/>
              <a:gd name="connsiteY5" fmla="*/ 612907 h 813680"/>
              <a:gd name="connsiteX6" fmla="*/ 669102 w 1949265"/>
              <a:gd name="connsiteY6" fmla="*/ 724551 h 813680"/>
              <a:gd name="connsiteX7" fmla="*/ 6028 w 1949265"/>
              <a:gd name="connsiteY7" fmla="*/ 807015 h 813680"/>
              <a:gd name="connsiteX8" fmla="*/ 6028 w 1949265"/>
              <a:gd name="connsiteY8" fmla="*/ 807015 h 813680"/>
              <a:gd name="connsiteX9" fmla="*/ 627363 w 1949265"/>
              <a:gd name="connsiteY9" fmla="*/ 809996 h 8136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49265" h="813680">
                <a:moveTo>
                  <a:pt x="627363" y="809996"/>
                </a:moveTo>
                <a:cubicBezTo>
                  <a:pt x="1054274" y="809489"/>
                  <a:pt x="1494251" y="811265"/>
                  <a:pt x="1921415" y="809996"/>
                </a:cubicBezTo>
                <a:cubicBezTo>
                  <a:pt x="1932643" y="745801"/>
                  <a:pt x="1920654" y="812343"/>
                  <a:pt x="1921415" y="809996"/>
                </a:cubicBezTo>
                <a:cubicBezTo>
                  <a:pt x="2006036" y="547697"/>
                  <a:pt x="1898643" y="123832"/>
                  <a:pt x="1588070" y="16058"/>
                </a:cubicBezTo>
                <a:cubicBezTo>
                  <a:pt x="1416798" y="-43444"/>
                  <a:pt x="1226496" y="64711"/>
                  <a:pt x="1133312" y="214923"/>
                </a:cubicBezTo>
                <a:cubicBezTo>
                  <a:pt x="1028329" y="384418"/>
                  <a:pt x="1054337" y="504182"/>
                  <a:pt x="939014" y="612907"/>
                </a:cubicBezTo>
                <a:cubicBezTo>
                  <a:pt x="849191" y="697465"/>
                  <a:pt x="738817" y="714402"/>
                  <a:pt x="669102" y="724551"/>
                </a:cubicBezTo>
                <a:cubicBezTo>
                  <a:pt x="463260" y="755443"/>
                  <a:pt x="156049" y="611956"/>
                  <a:pt x="6028" y="807015"/>
                </a:cubicBezTo>
                <a:cubicBezTo>
                  <a:pt x="-11227" y="829407"/>
                  <a:pt x="14972" y="781007"/>
                  <a:pt x="6028" y="807015"/>
                </a:cubicBezTo>
                <a:cubicBezTo>
                  <a:pt x="226588" y="806825"/>
                  <a:pt x="406550" y="809996"/>
                  <a:pt x="627363" y="809996"/>
                </a:cubicBezTo>
                <a:close/>
              </a:path>
            </a:pathLst>
          </a:custGeom>
          <a:solidFill>
            <a:schemeClr val="accent5"/>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6" name="任意多边形: 形状 34"/>
          <p:cNvSpPr/>
          <p:nvPr>
            <p:custDataLst>
              <p:tags r:id="rId90"/>
            </p:custDataLst>
          </p:nvPr>
        </p:nvSpPr>
        <p:spPr>
          <a:xfrm>
            <a:off x="11066145" y="5307965"/>
            <a:ext cx="1115060" cy="1548765"/>
          </a:xfrm>
          <a:custGeom>
            <a:avLst/>
            <a:gdLst>
              <a:gd name="connsiteX0" fmla="*/ 1115273 w 1115272"/>
              <a:gd name="connsiteY0" fmla="*/ 1406525 h 1548616"/>
              <a:gd name="connsiteX1" fmla="*/ 1114829 w 1115272"/>
              <a:gd name="connsiteY1" fmla="*/ 1249906 h 1548616"/>
              <a:gd name="connsiteX2" fmla="*/ 952946 w 1115272"/>
              <a:gd name="connsiteY2" fmla="*/ 1186473 h 1548616"/>
              <a:gd name="connsiteX3" fmla="*/ 892810 w 1115272"/>
              <a:gd name="connsiteY3" fmla="*/ 1158879 h 1548616"/>
              <a:gd name="connsiteX4" fmla="*/ 819164 w 1115272"/>
              <a:gd name="connsiteY4" fmla="*/ 1096650 h 1548616"/>
              <a:gd name="connsiteX5" fmla="*/ 644213 w 1115272"/>
              <a:gd name="connsiteY5" fmla="*/ 480073 h 1548616"/>
              <a:gd name="connsiteX6" fmla="*/ 408238 w 1115272"/>
              <a:gd name="connsiteY6" fmla="*/ 362022 h 1548616"/>
              <a:gd name="connsiteX7" fmla="*/ 290188 w 1115272"/>
              <a:gd name="connsiteY7" fmla="*/ 201851 h 1548616"/>
              <a:gd name="connsiteX8" fmla="*/ 225549 w 1115272"/>
              <a:gd name="connsiteY8" fmla="*/ 28043 h 1548616"/>
              <a:gd name="connsiteX9" fmla="*/ 24083 w 1115272"/>
              <a:gd name="connsiteY9" fmla="*/ 74159 h 1548616"/>
              <a:gd name="connsiteX10" fmla="*/ 36262 w 1115272"/>
              <a:gd name="connsiteY10" fmla="*/ 308421 h 1548616"/>
              <a:gd name="connsiteX11" fmla="*/ 191358 w 1115272"/>
              <a:gd name="connsiteY11" fmla="*/ 491618 h 1548616"/>
              <a:gd name="connsiteX12" fmla="*/ 351719 w 1115272"/>
              <a:gd name="connsiteY12" fmla="*/ 792358 h 1548616"/>
              <a:gd name="connsiteX13" fmla="*/ 507068 w 1115272"/>
              <a:gd name="connsiteY13" fmla="*/ 1277247 h 1548616"/>
              <a:gd name="connsiteX14" fmla="*/ 835022 w 1115272"/>
              <a:gd name="connsiteY14" fmla="*/ 1547602 h 1548616"/>
              <a:gd name="connsiteX15" fmla="*/ 1114829 w 1115272"/>
              <a:gd name="connsiteY15" fmla="*/ 1547602 h 1548616"/>
              <a:gd name="connsiteX16" fmla="*/ 1115273 w 1115272"/>
              <a:gd name="connsiteY16" fmla="*/ 1406525 h 15486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15272" h="1548616">
                <a:moveTo>
                  <a:pt x="1115273" y="1406525"/>
                </a:moveTo>
                <a:cubicBezTo>
                  <a:pt x="1115273" y="1355778"/>
                  <a:pt x="1114893" y="1300717"/>
                  <a:pt x="1114829" y="1249906"/>
                </a:cubicBezTo>
                <a:cubicBezTo>
                  <a:pt x="1059642" y="1220410"/>
                  <a:pt x="1011051" y="1208231"/>
                  <a:pt x="952946" y="1186473"/>
                </a:cubicBezTo>
                <a:cubicBezTo>
                  <a:pt x="932266" y="1178734"/>
                  <a:pt x="912158" y="1169536"/>
                  <a:pt x="892810" y="1158879"/>
                </a:cubicBezTo>
                <a:cubicBezTo>
                  <a:pt x="864202" y="1143528"/>
                  <a:pt x="839082" y="1122341"/>
                  <a:pt x="819164" y="1096650"/>
                </a:cubicBezTo>
                <a:cubicBezTo>
                  <a:pt x="687284" y="919987"/>
                  <a:pt x="831343" y="637072"/>
                  <a:pt x="644213" y="480073"/>
                </a:cubicBezTo>
                <a:cubicBezTo>
                  <a:pt x="576084" y="422982"/>
                  <a:pt x="482139" y="410803"/>
                  <a:pt x="408238" y="362022"/>
                </a:cubicBezTo>
                <a:cubicBezTo>
                  <a:pt x="351529" y="323892"/>
                  <a:pt x="309852" y="267290"/>
                  <a:pt x="290188" y="201851"/>
                </a:cubicBezTo>
                <a:cubicBezTo>
                  <a:pt x="271983" y="141716"/>
                  <a:pt x="269953" y="70861"/>
                  <a:pt x="225549" y="28043"/>
                </a:cubicBezTo>
                <a:cubicBezTo>
                  <a:pt x="167951" y="-27525"/>
                  <a:pt x="63919" y="3240"/>
                  <a:pt x="24083" y="74159"/>
                </a:cubicBezTo>
                <a:cubicBezTo>
                  <a:pt x="-15754" y="145078"/>
                  <a:pt x="-2306" y="237184"/>
                  <a:pt x="36262" y="308421"/>
                </a:cubicBezTo>
                <a:cubicBezTo>
                  <a:pt x="74830" y="379657"/>
                  <a:pt x="134711" y="435289"/>
                  <a:pt x="191358" y="491618"/>
                </a:cubicBezTo>
                <a:cubicBezTo>
                  <a:pt x="275345" y="575604"/>
                  <a:pt x="340554" y="667330"/>
                  <a:pt x="351719" y="792358"/>
                </a:cubicBezTo>
                <a:cubicBezTo>
                  <a:pt x="369671" y="993888"/>
                  <a:pt x="332688" y="1142703"/>
                  <a:pt x="507068" y="1277247"/>
                </a:cubicBezTo>
                <a:cubicBezTo>
                  <a:pt x="616682" y="1361614"/>
                  <a:pt x="774506" y="1411980"/>
                  <a:pt x="835022" y="1547602"/>
                </a:cubicBezTo>
                <a:cubicBezTo>
                  <a:pt x="930173" y="1547602"/>
                  <a:pt x="1019361" y="1548617"/>
                  <a:pt x="1114829" y="1547602"/>
                </a:cubicBezTo>
                <a:cubicBezTo>
                  <a:pt x="1114829" y="1497616"/>
                  <a:pt x="1115273" y="1457716"/>
                  <a:pt x="1115273" y="1406525"/>
                </a:cubicBezTo>
                <a:close/>
              </a:path>
            </a:pathLst>
          </a:custGeom>
          <a:solidFill>
            <a:schemeClr val="accent3"/>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7" name="任意多边形: 形状 35"/>
          <p:cNvSpPr/>
          <p:nvPr>
            <p:custDataLst>
              <p:tags r:id="rId91"/>
            </p:custDataLst>
          </p:nvPr>
        </p:nvSpPr>
        <p:spPr>
          <a:xfrm>
            <a:off x="11177905" y="5448935"/>
            <a:ext cx="975360" cy="1406525"/>
          </a:xfrm>
          <a:custGeom>
            <a:avLst/>
            <a:gdLst>
              <a:gd name="connsiteX0" fmla="*/ 967561 w 975110"/>
              <a:gd name="connsiteY0" fmla="*/ 1406152 h 1406810"/>
              <a:gd name="connsiteX1" fmla="*/ 975110 w 975110"/>
              <a:gd name="connsiteY1" fmla="*/ 1406152 h 1406810"/>
              <a:gd name="connsiteX2" fmla="*/ 957412 w 975110"/>
              <a:gd name="connsiteY2" fmla="*/ 1349061 h 1406810"/>
              <a:gd name="connsiteX3" fmla="*/ 929310 w 975110"/>
              <a:gd name="connsiteY3" fmla="*/ 1293113 h 1406810"/>
              <a:gd name="connsiteX4" fmla="*/ 851033 w 975110"/>
              <a:gd name="connsiteY4" fmla="*/ 1196820 h 1406810"/>
              <a:gd name="connsiteX5" fmla="*/ 753408 w 975110"/>
              <a:gd name="connsiteY5" fmla="*/ 1122792 h 1406810"/>
              <a:gd name="connsiteX6" fmla="*/ 700251 w 975110"/>
              <a:gd name="connsiteY6" fmla="*/ 1093486 h 1406810"/>
              <a:gd name="connsiteX7" fmla="*/ 672848 w 975110"/>
              <a:gd name="connsiteY7" fmla="*/ 1080799 h 1406810"/>
              <a:gd name="connsiteX8" fmla="*/ 646268 w 975110"/>
              <a:gd name="connsiteY8" fmla="*/ 1068620 h 1406810"/>
              <a:gd name="connsiteX9" fmla="*/ 560252 w 975110"/>
              <a:gd name="connsiteY9" fmla="*/ 1003918 h 1406810"/>
              <a:gd name="connsiteX10" fmla="*/ 495422 w 975110"/>
              <a:gd name="connsiteY10" fmla="*/ 909972 h 1406810"/>
              <a:gd name="connsiteX11" fmla="*/ 447594 w 975110"/>
              <a:gd name="connsiteY11" fmla="*/ 802134 h 1406810"/>
              <a:gd name="connsiteX12" fmla="*/ 398686 w 975110"/>
              <a:gd name="connsiteY12" fmla="*/ 568571 h 1406810"/>
              <a:gd name="connsiteX13" fmla="*/ 368554 w 975110"/>
              <a:gd name="connsiteY13" fmla="*/ 448046 h 1406810"/>
              <a:gd name="connsiteX14" fmla="*/ 338234 w 975110"/>
              <a:gd name="connsiteY14" fmla="*/ 391970 h 1406810"/>
              <a:gd name="connsiteX15" fmla="*/ 293830 w 975110"/>
              <a:gd name="connsiteY15" fmla="*/ 348074 h 1406810"/>
              <a:gd name="connsiteX16" fmla="*/ 192018 w 975110"/>
              <a:gd name="connsiteY16" fmla="*/ 285719 h 1406810"/>
              <a:gd name="connsiteX17" fmla="*/ 143491 w 975110"/>
              <a:gd name="connsiteY17" fmla="*/ 254002 h 1406810"/>
              <a:gd name="connsiteX18" fmla="*/ 4634 w 975110"/>
              <a:gd name="connsiteY18" fmla="*/ 1598 h 1406810"/>
              <a:gd name="connsiteX19" fmla="*/ 2097 w 975110"/>
              <a:gd name="connsiteY19" fmla="*/ -559 h 1406810"/>
              <a:gd name="connsiteX20" fmla="*/ 3 w 975110"/>
              <a:gd name="connsiteY20" fmla="*/ 2042 h 1406810"/>
              <a:gd name="connsiteX21" fmla="*/ 8821 w 975110"/>
              <a:gd name="connsiteY21" fmla="*/ 62622 h 1406810"/>
              <a:gd name="connsiteX22" fmla="*/ 26836 w 975110"/>
              <a:gd name="connsiteY22" fmla="*/ 121171 h 1406810"/>
              <a:gd name="connsiteX23" fmla="*/ 54113 w 975110"/>
              <a:gd name="connsiteY23" fmla="*/ 175914 h 1406810"/>
              <a:gd name="connsiteX24" fmla="*/ 89953 w 975110"/>
              <a:gd name="connsiteY24" fmla="*/ 225203 h 1406810"/>
              <a:gd name="connsiteX25" fmla="*/ 133405 w 975110"/>
              <a:gd name="connsiteY25" fmla="*/ 267640 h 1406810"/>
              <a:gd name="connsiteX26" fmla="*/ 182503 w 975110"/>
              <a:gd name="connsiteY26" fmla="*/ 302529 h 1406810"/>
              <a:gd name="connsiteX27" fmla="*/ 279621 w 975110"/>
              <a:gd name="connsiteY27" fmla="*/ 367231 h 1406810"/>
              <a:gd name="connsiteX28" fmla="*/ 318569 w 975110"/>
              <a:gd name="connsiteY28" fmla="*/ 407892 h 1406810"/>
              <a:gd name="connsiteX29" fmla="*/ 343943 w 975110"/>
              <a:gd name="connsiteY29" fmla="*/ 458132 h 1406810"/>
              <a:gd name="connsiteX30" fmla="*/ 369316 w 975110"/>
              <a:gd name="connsiteY30" fmla="*/ 573518 h 1406810"/>
              <a:gd name="connsiteX31" fmla="*/ 384476 w 975110"/>
              <a:gd name="connsiteY31" fmla="*/ 694423 h 1406810"/>
              <a:gd name="connsiteX32" fmla="*/ 395641 w 975110"/>
              <a:gd name="connsiteY32" fmla="*/ 755637 h 1406810"/>
              <a:gd name="connsiteX33" fmla="*/ 413149 w 975110"/>
              <a:gd name="connsiteY33" fmla="*/ 815645 h 1406810"/>
              <a:gd name="connsiteX34" fmla="*/ 459519 w 975110"/>
              <a:gd name="connsiteY34" fmla="*/ 929826 h 1406810"/>
              <a:gd name="connsiteX35" fmla="*/ 526569 w 975110"/>
              <a:gd name="connsiteY35" fmla="*/ 1035635 h 1406810"/>
              <a:gd name="connsiteX36" fmla="*/ 548136 w 975110"/>
              <a:gd name="connsiteY36" fmla="*/ 1059105 h 1406810"/>
              <a:gd name="connsiteX37" fmla="*/ 572114 w 975110"/>
              <a:gd name="connsiteY37" fmla="*/ 1080419 h 1406810"/>
              <a:gd name="connsiteX38" fmla="*/ 598566 w 975110"/>
              <a:gd name="connsiteY38" fmla="*/ 1098878 h 1406810"/>
              <a:gd name="connsiteX39" fmla="*/ 612395 w 975110"/>
              <a:gd name="connsiteY39" fmla="*/ 1107188 h 1406810"/>
              <a:gd name="connsiteX40" fmla="*/ 626985 w 975110"/>
              <a:gd name="connsiteY40" fmla="*/ 1114102 h 1406810"/>
              <a:gd name="connsiteX41" fmla="*/ 654007 w 975110"/>
              <a:gd name="connsiteY41" fmla="*/ 1126282 h 1406810"/>
              <a:gd name="connsiteX42" fmla="*/ 679889 w 975110"/>
              <a:gd name="connsiteY42" fmla="*/ 1138271 h 1406810"/>
              <a:gd name="connsiteX43" fmla="*/ 730636 w 975110"/>
              <a:gd name="connsiteY43" fmla="*/ 1164532 h 1406810"/>
              <a:gd name="connsiteX44" fmla="*/ 902796 w 975110"/>
              <a:gd name="connsiteY44" fmla="*/ 1312206 h 1406810"/>
              <a:gd name="connsiteX45" fmla="*/ 952528 w 975110"/>
              <a:gd name="connsiteY45" fmla="*/ 1406152 h 14068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975110" h="1406810">
                <a:moveTo>
                  <a:pt x="967561" y="1406152"/>
                </a:moveTo>
                <a:cubicBezTo>
                  <a:pt x="970099" y="1406279"/>
                  <a:pt x="972573" y="1406279"/>
                  <a:pt x="975110" y="1406152"/>
                </a:cubicBezTo>
                <a:cubicBezTo>
                  <a:pt x="970797" y="1386678"/>
                  <a:pt x="964897" y="1367584"/>
                  <a:pt x="957412" y="1349061"/>
                </a:cubicBezTo>
                <a:cubicBezTo>
                  <a:pt x="949483" y="1329714"/>
                  <a:pt x="940095" y="1311001"/>
                  <a:pt x="929310" y="1293113"/>
                </a:cubicBezTo>
                <a:cubicBezTo>
                  <a:pt x="907617" y="1257716"/>
                  <a:pt x="881291" y="1225302"/>
                  <a:pt x="851033" y="1196820"/>
                </a:cubicBezTo>
                <a:cubicBezTo>
                  <a:pt x="820966" y="1169036"/>
                  <a:pt x="788297" y="1144233"/>
                  <a:pt x="753408" y="1122792"/>
                </a:cubicBezTo>
                <a:cubicBezTo>
                  <a:pt x="735901" y="1112516"/>
                  <a:pt x="718329" y="1102430"/>
                  <a:pt x="700251" y="1093486"/>
                </a:cubicBezTo>
                <a:cubicBezTo>
                  <a:pt x="691370" y="1088665"/>
                  <a:pt x="682109" y="1084606"/>
                  <a:pt x="672848" y="1080799"/>
                </a:cubicBezTo>
                <a:cubicBezTo>
                  <a:pt x="663586" y="1076993"/>
                  <a:pt x="653817" y="1072299"/>
                  <a:pt x="646268" y="1068620"/>
                </a:cubicBezTo>
                <a:cubicBezTo>
                  <a:pt x="613347" y="1053333"/>
                  <a:pt x="584040" y="1031321"/>
                  <a:pt x="560252" y="1003918"/>
                </a:cubicBezTo>
                <a:cubicBezTo>
                  <a:pt x="534815" y="975435"/>
                  <a:pt x="513057" y="943845"/>
                  <a:pt x="495422" y="909972"/>
                </a:cubicBezTo>
                <a:cubicBezTo>
                  <a:pt x="477091" y="875127"/>
                  <a:pt x="461105" y="839103"/>
                  <a:pt x="447594" y="802134"/>
                </a:cubicBezTo>
                <a:cubicBezTo>
                  <a:pt x="418540" y="729693"/>
                  <a:pt x="412007" y="649385"/>
                  <a:pt x="398686" y="568571"/>
                </a:cubicBezTo>
                <a:cubicBezTo>
                  <a:pt x="392723" y="527484"/>
                  <a:pt x="382637" y="487102"/>
                  <a:pt x="368554" y="448046"/>
                </a:cubicBezTo>
                <a:cubicBezTo>
                  <a:pt x="361450" y="427893"/>
                  <a:pt x="351174" y="408971"/>
                  <a:pt x="338234" y="391970"/>
                </a:cubicBezTo>
                <a:cubicBezTo>
                  <a:pt x="325356" y="375503"/>
                  <a:pt x="310450" y="360748"/>
                  <a:pt x="293830" y="348074"/>
                </a:cubicBezTo>
                <a:cubicBezTo>
                  <a:pt x="261225" y="323081"/>
                  <a:pt x="225638" y="305320"/>
                  <a:pt x="192018" y="285719"/>
                </a:cubicBezTo>
                <a:cubicBezTo>
                  <a:pt x="175208" y="276134"/>
                  <a:pt x="159033" y="265540"/>
                  <a:pt x="143491" y="254002"/>
                </a:cubicBezTo>
                <a:cubicBezTo>
                  <a:pt x="63945" y="193004"/>
                  <a:pt x="13578" y="101456"/>
                  <a:pt x="4634" y="1598"/>
                </a:cubicBezTo>
                <a:cubicBezTo>
                  <a:pt x="4508" y="317"/>
                  <a:pt x="3366" y="-635"/>
                  <a:pt x="2097" y="-559"/>
                </a:cubicBezTo>
                <a:cubicBezTo>
                  <a:pt x="828" y="-362"/>
                  <a:pt x="-60" y="761"/>
                  <a:pt x="3" y="2042"/>
                </a:cubicBezTo>
                <a:cubicBezTo>
                  <a:pt x="1589" y="22411"/>
                  <a:pt x="4508" y="42653"/>
                  <a:pt x="8821" y="62622"/>
                </a:cubicBezTo>
                <a:cubicBezTo>
                  <a:pt x="13388" y="82552"/>
                  <a:pt x="19415" y="102122"/>
                  <a:pt x="26836" y="121171"/>
                </a:cubicBezTo>
                <a:cubicBezTo>
                  <a:pt x="34512" y="140087"/>
                  <a:pt x="43646" y="158388"/>
                  <a:pt x="54113" y="175914"/>
                </a:cubicBezTo>
                <a:cubicBezTo>
                  <a:pt x="64770" y="193251"/>
                  <a:pt x="76758" y="209731"/>
                  <a:pt x="89953" y="225203"/>
                </a:cubicBezTo>
                <a:cubicBezTo>
                  <a:pt x="103338" y="240433"/>
                  <a:pt x="117864" y="254623"/>
                  <a:pt x="133405" y="267640"/>
                </a:cubicBezTo>
                <a:cubicBezTo>
                  <a:pt x="149073" y="280232"/>
                  <a:pt x="165440" y="291878"/>
                  <a:pt x="182503" y="302529"/>
                </a:cubicBezTo>
                <a:cubicBezTo>
                  <a:pt x="215996" y="323842"/>
                  <a:pt x="250314" y="342873"/>
                  <a:pt x="279621" y="367231"/>
                </a:cubicBezTo>
                <a:cubicBezTo>
                  <a:pt x="294274" y="379068"/>
                  <a:pt x="307405" y="392732"/>
                  <a:pt x="318569" y="407892"/>
                </a:cubicBezTo>
                <a:cubicBezTo>
                  <a:pt x="329607" y="423199"/>
                  <a:pt x="338170" y="440155"/>
                  <a:pt x="343943" y="458132"/>
                </a:cubicBezTo>
                <a:cubicBezTo>
                  <a:pt x="356249" y="495647"/>
                  <a:pt x="364749" y="534303"/>
                  <a:pt x="369316" y="573518"/>
                </a:cubicBezTo>
                <a:cubicBezTo>
                  <a:pt x="374708" y="613291"/>
                  <a:pt x="378451" y="653699"/>
                  <a:pt x="384476" y="694423"/>
                </a:cubicBezTo>
                <a:cubicBezTo>
                  <a:pt x="387331" y="714786"/>
                  <a:pt x="390820" y="735211"/>
                  <a:pt x="395641" y="755637"/>
                </a:cubicBezTo>
                <a:cubicBezTo>
                  <a:pt x="400398" y="775936"/>
                  <a:pt x="406235" y="795968"/>
                  <a:pt x="413149" y="815645"/>
                </a:cubicBezTo>
                <a:cubicBezTo>
                  <a:pt x="426089" y="854683"/>
                  <a:pt x="441567" y="892826"/>
                  <a:pt x="459519" y="929826"/>
                </a:cubicBezTo>
                <a:cubicBezTo>
                  <a:pt x="477407" y="967760"/>
                  <a:pt x="499927" y="1003283"/>
                  <a:pt x="526569" y="1035635"/>
                </a:cubicBezTo>
                <a:cubicBezTo>
                  <a:pt x="532912" y="1043944"/>
                  <a:pt x="540841" y="1051366"/>
                  <a:pt x="548136" y="1059105"/>
                </a:cubicBezTo>
                <a:cubicBezTo>
                  <a:pt x="555431" y="1066844"/>
                  <a:pt x="563804" y="1073695"/>
                  <a:pt x="572114" y="1080419"/>
                </a:cubicBezTo>
                <a:cubicBezTo>
                  <a:pt x="580551" y="1087079"/>
                  <a:pt x="589368" y="1093296"/>
                  <a:pt x="598566" y="1098878"/>
                </a:cubicBezTo>
                <a:lnTo>
                  <a:pt x="612395" y="1107188"/>
                </a:lnTo>
                <a:lnTo>
                  <a:pt x="626985" y="1114102"/>
                </a:lnTo>
                <a:cubicBezTo>
                  <a:pt x="637198" y="1118923"/>
                  <a:pt x="645063" y="1122285"/>
                  <a:pt x="654007" y="1126282"/>
                </a:cubicBezTo>
                <a:cubicBezTo>
                  <a:pt x="662952" y="1130278"/>
                  <a:pt x="671389" y="1134020"/>
                  <a:pt x="679889" y="1138271"/>
                </a:cubicBezTo>
                <a:cubicBezTo>
                  <a:pt x="697206" y="1146263"/>
                  <a:pt x="713953" y="1155334"/>
                  <a:pt x="730636" y="1164532"/>
                </a:cubicBezTo>
                <a:cubicBezTo>
                  <a:pt x="796924" y="1201768"/>
                  <a:pt x="857504" y="1250105"/>
                  <a:pt x="902796" y="1312206"/>
                </a:cubicBezTo>
                <a:cubicBezTo>
                  <a:pt x="924046" y="1340815"/>
                  <a:pt x="940792" y="1372468"/>
                  <a:pt x="952528" y="1406152"/>
                </a:cubicBezTo>
                <a:close/>
              </a:path>
            </a:pathLst>
          </a:custGeom>
          <a:solidFill>
            <a:schemeClr val="accent3">
              <a:lumMod val="40000"/>
              <a:lumOff val="60000"/>
            </a:schemeClr>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8" name="任意多边形: 形状 36"/>
          <p:cNvSpPr/>
          <p:nvPr>
            <p:custDataLst>
              <p:tags r:id="rId92"/>
            </p:custDataLst>
          </p:nvPr>
        </p:nvSpPr>
        <p:spPr>
          <a:xfrm>
            <a:off x="11538585" y="4926965"/>
            <a:ext cx="642620" cy="1930400"/>
          </a:xfrm>
          <a:custGeom>
            <a:avLst/>
            <a:gdLst>
              <a:gd name="connsiteX0" fmla="*/ 642453 w 642903"/>
              <a:gd name="connsiteY0" fmla="*/ 1859620 h 1930221"/>
              <a:gd name="connsiteX1" fmla="*/ 642453 w 642903"/>
              <a:gd name="connsiteY1" fmla="*/ 1150556 h 1930221"/>
              <a:gd name="connsiteX2" fmla="*/ 642453 w 642903"/>
              <a:gd name="connsiteY2" fmla="*/ 788983 h 1930221"/>
              <a:gd name="connsiteX3" fmla="*/ 642453 w 642903"/>
              <a:gd name="connsiteY3" fmla="*/ 611368 h 1930221"/>
              <a:gd name="connsiteX4" fmla="*/ 642453 w 642903"/>
              <a:gd name="connsiteY4" fmla="*/ 434831 h 1930221"/>
              <a:gd name="connsiteX5" fmla="*/ 549269 w 642903"/>
              <a:gd name="connsiteY5" fmla="*/ 250872 h 1930221"/>
              <a:gd name="connsiteX6" fmla="*/ 305936 w 642903"/>
              <a:gd name="connsiteY6" fmla="*/ -9 h 1930221"/>
              <a:gd name="connsiteX7" fmla="*/ 78462 w 642903"/>
              <a:gd name="connsiteY7" fmla="*/ 240216 h 1930221"/>
              <a:gd name="connsiteX8" fmla="*/ 124769 w 642903"/>
              <a:gd name="connsiteY8" fmla="*/ 408316 h 1930221"/>
              <a:gd name="connsiteX9" fmla="*/ 11412 w 642903"/>
              <a:gd name="connsiteY9" fmla="*/ 682033 h 1930221"/>
              <a:gd name="connsiteX10" fmla="*/ 54294 w 642903"/>
              <a:gd name="connsiteY10" fmla="*/ 951691 h 1930221"/>
              <a:gd name="connsiteX11" fmla="*/ 145067 w 642903"/>
              <a:gd name="connsiteY11" fmla="*/ 1063017 h 1930221"/>
              <a:gd name="connsiteX12" fmla="*/ 151728 w 642903"/>
              <a:gd name="connsiteY12" fmla="*/ 1281293 h 1930221"/>
              <a:gd name="connsiteX13" fmla="*/ 84361 w 642903"/>
              <a:gd name="connsiteY13" fmla="*/ 1474005 h 1930221"/>
              <a:gd name="connsiteX14" fmla="*/ 109354 w 642903"/>
              <a:gd name="connsiteY14" fmla="*/ 1828030 h 1930221"/>
              <a:gd name="connsiteX15" fmla="*/ 178180 w 642903"/>
              <a:gd name="connsiteY15" fmla="*/ 1929525 h 1930221"/>
              <a:gd name="connsiteX16" fmla="*/ 642453 w 642903"/>
              <a:gd name="connsiteY16" fmla="*/ 1928637 h 1930221"/>
              <a:gd name="connsiteX17" fmla="*/ 642453 w 642903"/>
              <a:gd name="connsiteY17" fmla="*/ 1859620 h 19302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42903" h="1930221">
                <a:moveTo>
                  <a:pt x="642453" y="1859620"/>
                </a:moveTo>
                <a:cubicBezTo>
                  <a:pt x="642453" y="1621173"/>
                  <a:pt x="642453" y="1389131"/>
                  <a:pt x="642453" y="1150556"/>
                </a:cubicBezTo>
                <a:cubicBezTo>
                  <a:pt x="642453" y="1030031"/>
                  <a:pt x="642453" y="909507"/>
                  <a:pt x="642453" y="788983"/>
                </a:cubicBezTo>
                <a:cubicBezTo>
                  <a:pt x="642453" y="731004"/>
                  <a:pt x="643278" y="669346"/>
                  <a:pt x="642453" y="611368"/>
                </a:cubicBezTo>
                <a:cubicBezTo>
                  <a:pt x="641628" y="556180"/>
                  <a:pt x="642453" y="489891"/>
                  <a:pt x="642453" y="434831"/>
                </a:cubicBezTo>
                <a:cubicBezTo>
                  <a:pt x="594941" y="391125"/>
                  <a:pt x="568299" y="350020"/>
                  <a:pt x="549269" y="250872"/>
                </a:cubicBezTo>
                <a:cubicBezTo>
                  <a:pt x="524973" y="124005"/>
                  <a:pt x="427856" y="9824"/>
                  <a:pt x="305936" y="-9"/>
                </a:cubicBezTo>
                <a:cubicBezTo>
                  <a:pt x="184016" y="-9841"/>
                  <a:pt x="57593" y="112714"/>
                  <a:pt x="78462" y="240216"/>
                </a:cubicBezTo>
                <a:cubicBezTo>
                  <a:pt x="87913" y="298131"/>
                  <a:pt x="123437" y="349386"/>
                  <a:pt x="124769" y="408316"/>
                </a:cubicBezTo>
                <a:cubicBezTo>
                  <a:pt x="127179" y="510381"/>
                  <a:pt x="36722" y="587136"/>
                  <a:pt x="11412" y="682033"/>
                </a:cubicBezTo>
                <a:cubicBezTo>
                  <a:pt x="-12883" y="773315"/>
                  <a:pt x="1707" y="876204"/>
                  <a:pt x="54294" y="951691"/>
                </a:cubicBezTo>
                <a:cubicBezTo>
                  <a:pt x="81760" y="991210"/>
                  <a:pt x="117728" y="1023180"/>
                  <a:pt x="145067" y="1063017"/>
                </a:cubicBezTo>
                <a:cubicBezTo>
                  <a:pt x="190993" y="1130701"/>
                  <a:pt x="181542" y="1207139"/>
                  <a:pt x="151728" y="1281293"/>
                </a:cubicBezTo>
                <a:cubicBezTo>
                  <a:pt x="125530" y="1346376"/>
                  <a:pt x="100981" y="1410254"/>
                  <a:pt x="84361" y="1474005"/>
                </a:cubicBezTo>
                <a:cubicBezTo>
                  <a:pt x="54040" y="1590153"/>
                  <a:pt x="49853" y="1705984"/>
                  <a:pt x="109354" y="1828030"/>
                </a:cubicBezTo>
                <a:cubicBezTo>
                  <a:pt x="130668" y="1871610"/>
                  <a:pt x="144497" y="1896031"/>
                  <a:pt x="178180" y="1929525"/>
                </a:cubicBezTo>
                <a:cubicBezTo>
                  <a:pt x="337589" y="1930286"/>
                  <a:pt x="478540" y="1927494"/>
                  <a:pt x="642453" y="1928637"/>
                </a:cubicBezTo>
                <a:cubicBezTo>
                  <a:pt x="643468" y="1904976"/>
                  <a:pt x="642453" y="1883091"/>
                  <a:pt x="642453" y="1859620"/>
                </a:cubicBezTo>
                <a:close/>
              </a:path>
            </a:pathLst>
          </a:custGeom>
          <a:solidFill>
            <a:schemeClr val="accent4"/>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9" name="任意多边形: 形状 37"/>
          <p:cNvSpPr/>
          <p:nvPr>
            <p:custDataLst>
              <p:tags r:id="rId93"/>
            </p:custDataLst>
          </p:nvPr>
        </p:nvSpPr>
        <p:spPr>
          <a:xfrm>
            <a:off x="11636375" y="5067300"/>
            <a:ext cx="544830" cy="1788795"/>
          </a:xfrm>
          <a:custGeom>
            <a:avLst/>
            <a:gdLst>
              <a:gd name="connsiteX0" fmla="*/ 441357 w 545135"/>
              <a:gd name="connsiteY0" fmla="*/ 1642578 h 1789038"/>
              <a:gd name="connsiteX1" fmla="*/ 444783 w 545135"/>
              <a:gd name="connsiteY1" fmla="*/ 1599887 h 1789038"/>
              <a:gd name="connsiteX2" fmla="*/ 451126 w 545135"/>
              <a:gd name="connsiteY2" fmla="*/ 1482280 h 1789038"/>
              <a:gd name="connsiteX3" fmla="*/ 453220 w 545135"/>
              <a:gd name="connsiteY3" fmla="*/ 1364611 h 1789038"/>
              <a:gd name="connsiteX4" fmla="*/ 416174 w 545135"/>
              <a:gd name="connsiteY4" fmla="*/ 896722 h 1789038"/>
              <a:gd name="connsiteX5" fmla="*/ 393275 w 545135"/>
              <a:gd name="connsiteY5" fmla="*/ 745242 h 1789038"/>
              <a:gd name="connsiteX6" fmla="*/ 481385 w 545135"/>
              <a:gd name="connsiteY6" fmla="*/ 710162 h 1789038"/>
              <a:gd name="connsiteX7" fmla="*/ 544819 w 545135"/>
              <a:gd name="connsiteY7" fmla="*/ 661382 h 1789038"/>
              <a:gd name="connsiteX8" fmla="*/ 544375 w 545135"/>
              <a:gd name="connsiteY8" fmla="*/ 643367 h 1789038"/>
              <a:gd name="connsiteX9" fmla="*/ 473265 w 545135"/>
              <a:gd name="connsiteY9" fmla="*/ 695319 h 1789038"/>
              <a:gd name="connsiteX10" fmla="*/ 392514 w 545135"/>
              <a:gd name="connsiteY10" fmla="*/ 742387 h 1789038"/>
              <a:gd name="connsiteX11" fmla="*/ 327494 w 545135"/>
              <a:gd name="connsiteY11" fmla="*/ 437904 h 1789038"/>
              <a:gd name="connsiteX12" fmla="*/ 295777 w 545135"/>
              <a:gd name="connsiteY12" fmla="*/ 326007 h 1789038"/>
              <a:gd name="connsiteX13" fmla="*/ 259175 w 545135"/>
              <a:gd name="connsiteY13" fmla="*/ 216012 h 1789038"/>
              <a:gd name="connsiteX14" fmla="*/ 252832 w 545135"/>
              <a:gd name="connsiteY14" fmla="*/ 196982 h 1789038"/>
              <a:gd name="connsiteX15" fmla="*/ 252832 w 545135"/>
              <a:gd name="connsiteY15" fmla="*/ 196982 h 1789038"/>
              <a:gd name="connsiteX16" fmla="*/ 303579 w 545135"/>
              <a:gd name="connsiteY16" fmla="*/ 167993 h 1789038"/>
              <a:gd name="connsiteX17" fmla="*/ 357434 w 545135"/>
              <a:gd name="connsiteY17" fmla="*/ 61614 h 1789038"/>
              <a:gd name="connsiteX18" fmla="*/ 351091 w 545135"/>
              <a:gd name="connsiteY18" fmla="*/ 2621 h 1789038"/>
              <a:gd name="connsiteX19" fmla="*/ 350077 w 545135"/>
              <a:gd name="connsiteY19" fmla="*/ 1986 h 1789038"/>
              <a:gd name="connsiteX20" fmla="*/ 349315 w 545135"/>
              <a:gd name="connsiteY20" fmla="*/ 3065 h 1789038"/>
              <a:gd name="connsiteX21" fmla="*/ 349315 w 545135"/>
              <a:gd name="connsiteY21" fmla="*/ 3065 h 1789038"/>
              <a:gd name="connsiteX22" fmla="*/ 348681 w 545135"/>
              <a:gd name="connsiteY22" fmla="*/ 60155 h 1789038"/>
              <a:gd name="connsiteX23" fmla="*/ 327303 w 545135"/>
              <a:gd name="connsiteY23" fmla="*/ 111664 h 1789038"/>
              <a:gd name="connsiteX24" fmla="*/ 291526 w 545135"/>
              <a:gd name="connsiteY24" fmla="*/ 153720 h 1789038"/>
              <a:gd name="connsiteX25" fmla="*/ 252641 w 545135"/>
              <a:gd name="connsiteY25" fmla="*/ 195079 h 1789038"/>
              <a:gd name="connsiteX26" fmla="*/ 240970 w 545135"/>
              <a:gd name="connsiteY26" fmla="*/ 161078 h 1789038"/>
              <a:gd name="connsiteX27" fmla="*/ 219402 w 545135"/>
              <a:gd name="connsiteY27" fmla="*/ 107540 h 1789038"/>
              <a:gd name="connsiteX28" fmla="*/ 174998 w 545135"/>
              <a:gd name="connsiteY28" fmla="*/ 1098 h 1789038"/>
              <a:gd name="connsiteX29" fmla="*/ 171510 w 545135"/>
              <a:gd name="connsiteY29" fmla="*/ -367 h 1789038"/>
              <a:gd name="connsiteX30" fmla="*/ 171510 w 545135"/>
              <a:gd name="connsiteY30" fmla="*/ -361 h 1789038"/>
              <a:gd name="connsiteX31" fmla="*/ 169924 w 545135"/>
              <a:gd name="connsiteY31" fmla="*/ 3382 h 1789038"/>
              <a:gd name="connsiteX32" fmla="*/ 169924 w 545135"/>
              <a:gd name="connsiteY32" fmla="*/ 3382 h 1789038"/>
              <a:gd name="connsiteX33" fmla="*/ 208873 w 545135"/>
              <a:gd name="connsiteY33" fmla="*/ 111854 h 1789038"/>
              <a:gd name="connsiteX34" fmla="*/ 225111 w 545135"/>
              <a:gd name="connsiteY34" fmla="*/ 158161 h 1789038"/>
              <a:gd name="connsiteX35" fmla="*/ 182928 w 545135"/>
              <a:gd name="connsiteY35" fmla="*/ 135515 h 1789038"/>
              <a:gd name="connsiteX36" fmla="*/ 137446 w 545135"/>
              <a:gd name="connsiteY36" fmla="*/ 107794 h 1789038"/>
              <a:gd name="connsiteX37" fmla="*/ 103192 w 545135"/>
              <a:gd name="connsiteY37" fmla="*/ 66182 h 1789038"/>
              <a:gd name="connsiteX38" fmla="*/ 87143 w 545135"/>
              <a:gd name="connsiteY38" fmla="*/ 12072 h 1789038"/>
              <a:gd name="connsiteX39" fmla="*/ 87143 w 545135"/>
              <a:gd name="connsiteY39" fmla="*/ 12072 h 1789038"/>
              <a:gd name="connsiteX40" fmla="*/ 86127 w 545135"/>
              <a:gd name="connsiteY40" fmla="*/ 11248 h 1789038"/>
              <a:gd name="connsiteX41" fmla="*/ 85366 w 545135"/>
              <a:gd name="connsiteY41" fmla="*/ 12263 h 1789038"/>
              <a:gd name="connsiteX42" fmla="*/ 127867 w 545135"/>
              <a:gd name="connsiteY42" fmla="*/ 120100 h 1789038"/>
              <a:gd name="connsiteX43" fmla="*/ 175125 w 545135"/>
              <a:gd name="connsiteY43" fmla="*/ 153593 h 1789038"/>
              <a:gd name="connsiteX44" fmla="*/ 226888 w 545135"/>
              <a:gd name="connsiteY44" fmla="*/ 163743 h 1789038"/>
              <a:gd name="connsiteX45" fmla="*/ 227839 w 545135"/>
              <a:gd name="connsiteY45" fmla="*/ 166534 h 1789038"/>
              <a:gd name="connsiteX46" fmla="*/ 243951 w 545135"/>
              <a:gd name="connsiteY46" fmla="*/ 221975 h 1789038"/>
              <a:gd name="connsiteX47" fmla="*/ 275097 w 545135"/>
              <a:gd name="connsiteY47" fmla="*/ 333048 h 1789038"/>
              <a:gd name="connsiteX48" fmla="*/ 301232 w 545135"/>
              <a:gd name="connsiteY48" fmla="*/ 445643 h 1789038"/>
              <a:gd name="connsiteX49" fmla="*/ 358893 w 545135"/>
              <a:gd name="connsiteY49" fmla="*/ 779306 h 1789038"/>
              <a:gd name="connsiteX50" fmla="*/ 275542 w 545135"/>
              <a:gd name="connsiteY50" fmla="*/ 768458 h 1789038"/>
              <a:gd name="connsiteX51" fmla="*/ 171383 w 545135"/>
              <a:gd name="connsiteY51" fmla="*/ 742704 h 1789038"/>
              <a:gd name="connsiteX52" fmla="*/ 76866 w 545135"/>
              <a:gd name="connsiteY52" fmla="*/ 690498 h 1789038"/>
              <a:gd name="connsiteX53" fmla="*/ 1507 w 545135"/>
              <a:gd name="connsiteY53" fmla="*/ 609810 h 1789038"/>
              <a:gd name="connsiteX54" fmla="*/ 238 w 545135"/>
              <a:gd name="connsiteY54" fmla="*/ 609798 h 1789038"/>
              <a:gd name="connsiteX55" fmla="*/ 238 w 545135"/>
              <a:gd name="connsiteY55" fmla="*/ 609810 h 1789038"/>
              <a:gd name="connsiteX56" fmla="*/ 238 w 545135"/>
              <a:gd name="connsiteY56" fmla="*/ 611142 h 1789038"/>
              <a:gd name="connsiteX57" fmla="*/ 71411 w 545135"/>
              <a:gd name="connsiteY57" fmla="*/ 698491 h 1789038"/>
              <a:gd name="connsiteX58" fmla="*/ 166182 w 545135"/>
              <a:gd name="connsiteY58" fmla="*/ 757484 h 1789038"/>
              <a:gd name="connsiteX59" fmla="*/ 272941 w 545135"/>
              <a:gd name="connsiteY59" fmla="*/ 787996 h 1789038"/>
              <a:gd name="connsiteX60" fmla="*/ 360289 w 545135"/>
              <a:gd name="connsiteY60" fmla="*/ 787996 h 1789038"/>
              <a:gd name="connsiteX61" fmla="*/ 372976 w 545135"/>
              <a:gd name="connsiteY61" fmla="*/ 903699 h 1789038"/>
              <a:gd name="connsiteX62" fmla="*/ 398666 w 545135"/>
              <a:gd name="connsiteY62" fmla="*/ 1367402 h 1789038"/>
              <a:gd name="connsiteX63" fmla="*/ 406659 w 545135"/>
              <a:gd name="connsiteY63" fmla="*/ 1609338 h 1789038"/>
              <a:gd name="connsiteX64" fmla="*/ 301042 w 545135"/>
              <a:gd name="connsiteY64" fmla="*/ 1596652 h 1789038"/>
              <a:gd name="connsiteX65" fmla="*/ 196884 w 545135"/>
              <a:gd name="connsiteY65" fmla="*/ 1570898 h 1789038"/>
              <a:gd name="connsiteX66" fmla="*/ 102367 w 545135"/>
              <a:gd name="connsiteY66" fmla="*/ 1518692 h 1789038"/>
              <a:gd name="connsiteX67" fmla="*/ 27007 w 545135"/>
              <a:gd name="connsiteY67" fmla="*/ 1438003 h 1789038"/>
              <a:gd name="connsiteX68" fmla="*/ 25739 w 545135"/>
              <a:gd name="connsiteY68" fmla="*/ 1437496 h 1789038"/>
              <a:gd name="connsiteX69" fmla="*/ 25294 w 545135"/>
              <a:gd name="connsiteY69" fmla="*/ 1438764 h 1789038"/>
              <a:gd name="connsiteX70" fmla="*/ 25485 w 545135"/>
              <a:gd name="connsiteY70" fmla="*/ 1439082 h 1789038"/>
              <a:gd name="connsiteX71" fmla="*/ 96658 w 545135"/>
              <a:gd name="connsiteY71" fmla="*/ 1526431 h 1789038"/>
              <a:gd name="connsiteX72" fmla="*/ 191428 w 545135"/>
              <a:gd name="connsiteY72" fmla="*/ 1585424 h 1789038"/>
              <a:gd name="connsiteX73" fmla="*/ 298187 w 545135"/>
              <a:gd name="connsiteY73" fmla="*/ 1615936 h 1789038"/>
              <a:gd name="connsiteX74" fmla="*/ 406723 w 545135"/>
              <a:gd name="connsiteY74" fmla="*/ 1612066 h 1789038"/>
              <a:gd name="connsiteX75" fmla="*/ 410656 w 545135"/>
              <a:gd name="connsiteY75" fmla="*/ 1788476 h 1789038"/>
              <a:gd name="connsiteX76" fmla="*/ 414842 w 545135"/>
              <a:gd name="connsiteY76" fmla="*/ 1788476 h 1789038"/>
              <a:gd name="connsiteX77" fmla="*/ 424231 w 545135"/>
              <a:gd name="connsiteY77" fmla="*/ 1788476 h 1789038"/>
              <a:gd name="connsiteX78" fmla="*/ 441168 w 545135"/>
              <a:gd name="connsiteY78" fmla="*/ 1649492 h 1789038"/>
              <a:gd name="connsiteX79" fmla="*/ 530736 w 545135"/>
              <a:gd name="connsiteY79" fmla="*/ 1637820 h 1789038"/>
              <a:gd name="connsiteX80" fmla="*/ 545136 w 545135"/>
              <a:gd name="connsiteY80" fmla="*/ 1632619 h 1789038"/>
              <a:gd name="connsiteX81" fmla="*/ 545136 w 545135"/>
              <a:gd name="connsiteY81" fmla="*/ 1611812 h 1789038"/>
              <a:gd name="connsiteX82" fmla="*/ 525661 w 545135"/>
              <a:gd name="connsiteY82" fmla="*/ 1619298 h 1789038"/>
              <a:gd name="connsiteX83" fmla="*/ 441357 w 545135"/>
              <a:gd name="connsiteY83" fmla="*/ 1642578 h 178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Lst>
            <a:rect l="l" t="t" r="r" b="b"/>
            <a:pathLst>
              <a:path w="545135" h="1789038">
                <a:moveTo>
                  <a:pt x="441357" y="1642578"/>
                </a:moveTo>
                <a:cubicBezTo>
                  <a:pt x="442563" y="1628368"/>
                  <a:pt x="443831" y="1614159"/>
                  <a:pt x="444783" y="1599887"/>
                </a:cubicBezTo>
                <a:cubicBezTo>
                  <a:pt x="448463" y="1560748"/>
                  <a:pt x="449033" y="1521546"/>
                  <a:pt x="451126" y="1482280"/>
                </a:cubicBezTo>
                <a:cubicBezTo>
                  <a:pt x="453220" y="1443015"/>
                  <a:pt x="452458" y="1403876"/>
                  <a:pt x="453220" y="1364611"/>
                </a:cubicBezTo>
                <a:cubicBezTo>
                  <a:pt x="453854" y="1207548"/>
                  <a:pt x="436156" y="1051564"/>
                  <a:pt x="416174" y="896722"/>
                </a:cubicBezTo>
                <a:cubicBezTo>
                  <a:pt x="409831" y="845975"/>
                  <a:pt x="402029" y="795228"/>
                  <a:pt x="393275" y="745242"/>
                </a:cubicBezTo>
                <a:cubicBezTo>
                  <a:pt x="424231" y="738023"/>
                  <a:pt x="453918" y="726199"/>
                  <a:pt x="481385" y="710162"/>
                </a:cubicBezTo>
                <a:cubicBezTo>
                  <a:pt x="504791" y="697051"/>
                  <a:pt x="526169" y="680621"/>
                  <a:pt x="544819" y="661382"/>
                </a:cubicBezTo>
                <a:cubicBezTo>
                  <a:pt x="544375" y="656181"/>
                  <a:pt x="544819" y="649203"/>
                  <a:pt x="544375" y="643367"/>
                </a:cubicBezTo>
                <a:cubicBezTo>
                  <a:pt x="522173" y="662613"/>
                  <a:pt x="498385" y="679987"/>
                  <a:pt x="473265" y="695319"/>
                </a:cubicBezTo>
                <a:cubicBezTo>
                  <a:pt x="447130" y="712357"/>
                  <a:pt x="420234" y="728070"/>
                  <a:pt x="392514" y="742387"/>
                </a:cubicBezTo>
                <a:cubicBezTo>
                  <a:pt x="374626" y="639941"/>
                  <a:pt x="352487" y="538510"/>
                  <a:pt x="327494" y="437904"/>
                </a:cubicBezTo>
                <a:lnTo>
                  <a:pt x="295777" y="326007"/>
                </a:lnTo>
                <a:cubicBezTo>
                  <a:pt x="285310" y="288771"/>
                  <a:pt x="271291" y="252677"/>
                  <a:pt x="259175" y="216012"/>
                </a:cubicBezTo>
                <a:lnTo>
                  <a:pt x="252832" y="196982"/>
                </a:lnTo>
                <a:cubicBezTo>
                  <a:pt x="252832" y="196982"/>
                  <a:pt x="252832" y="196982"/>
                  <a:pt x="252832" y="196982"/>
                </a:cubicBezTo>
                <a:cubicBezTo>
                  <a:pt x="271672" y="191153"/>
                  <a:pt x="288990" y="181257"/>
                  <a:pt x="303579" y="167993"/>
                </a:cubicBezTo>
                <a:cubicBezTo>
                  <a:pt x="333203" y="139740"/>
                  <a:pt x="352170" y="102193"/>
                  <a:pt x="357434" y="61614"/>
                </a:cubicBezTo>
                <a:cubicBezTo>
                  <a:pt x="359147" y="41721"/>
                  <a:pt x="356991" y="21689"/>
                  <a:pt x="351091" y="2621"/>
                </a:cubicBezTo>
                <a:cubicBezTo>
                  <a:pt x="350964" y="2177"/>
                  <a:pt x="350520" y="1904"/>
                  <a:pt x="350077" y="1986"/>
                </a:cubicBezTo>
                <a:cubicBezTo>
                  <a:pt x="349569" y="2107"/>
                  <a:pt x="349252" y="2570"/>
                  <a:pt x="349315" y="3065"/>
                </a:cubicBezTo>
                <a:lnTo>
                  <a:pt x="349315" y="3065"/>
                </a:lnTo>
                <a:cubicBezTo>
                  <a:pt x="352740" y="21962"/>
                  <a:pt x="352550" y="41341"/>
                  <a:pt x="348681" y="60155"/>
                </a:cubicBezTo>
                <a:cubicBezTo>
                  <a:pt x="344748" y="78488"/>
                  <a:pt x="337516" y="95938"/>
                  <a:pt x="327303" y="111664"/>
                </a:cubicBezTo>
                <a:cubicBezTo>
                  <a:pt x="316393" y="126520"/>
                  <a:pt x="304467" y="140577"/>
                  <a:pt x="291526" y="153720"/>
                </a:cubicBezTo>
                <a:cubicBezTo>
                  <a:pt x="278840" y="167485"/>
                  <a:pt x="266153" y="180807"/>
                  <a:pt x="252641" y="195079"/>
                </a:cubicBezTo>
                <a:lnTo>
                  <a:pt x="240970" y="161078"/>
                </a:lnTo>
                <a:cubicBezTo>
                  <a:pt x="234626" y="142873"/>
                  <a:pt x="226507" y="125429"/>
                  <a:pt x="219402" y="107540"/>
                </a:cubicBezTo>
                <a:lnTo>
                  <a:pt x="174998" y="1098"/>
                </a:lnTo>
                <a:cubicBezTo>
                  <a:pt x="174428" y="-266"/>
                  <a:pt x="172905" y="-919"/>
                  <a:pt x="171510" y="-367"/>
                </a:cubicBezTo>
                <a:cubicBezTo>
                  <a:pt x="171510" y="-367"/>
                  <a:pt x="171510" y="-361"/>
                  <a:pt x="171510" y="-361"/>
                </a:cubicBezTo>
                <a:cubicBezTo>
                  <a:pt x="170051" y="255"/>
                  <a:pt x="169353" y="1910"/>
                  <a:pt x="169924" y="3382"/>
                </a:cubicBezTo>
                <a:lnTo>
                  <a:pt x="169924" y="3382"/>
                </a:lnTo>
                <a:lnTo>
                  <a:pt x="208873" y="111854"/>
                </a:lnTo>
                <a:cubicBezTo>
                  <a:pt x="214201" y="127332"/>
                  <a:pt x="220101" y="142556"/>
                  <a:pt x="225111" y="158161"/>
                </a:cubicBezTo>
                <a:cubicBezTo>
                  <a:pt x="210586" y="150485"/>
                  <a:pt x="196503" y="143254"/>
                  <a:pt x="182928" y="135515"/>
                </a:cubicBezTo>
                <a:cubicBezTo>
                  <a:pt x="167069" y="127440"/>
                  <a:pt x="151909" y="118172"/>
                  <a:pt x="137446" y="107794"/>
                </a:cubicBezTo>
                <a:cubicBezTo>
                  <a:pt x="123427" y="96300"/>
                  <a:pt x="111755" y="82160"/>
                  <a:pt x="103192" y="66182"/>
                </a:cubicBezTo>
                <a:cubicBezTo>
                  <a:pt x="94374" y="49359"/>
                  <a:pt x="88919" y="30982"/>
                  <a:pt x="87143" y="12072"/>
                </a:cubicBezTo>
                <a:lnTo>
                  <a:pt x="87143" y="12072"/>
                </a:lnTo>
                <a:cubicBezTo>
                  <a:pt x="87079" y="11571"/>
                  <a:pt x="86635" y="11210"/>
                  <a:pt x="86127" y="11248"/>
                </a:cubicBezTo>
                <a:cubicBezTo>
                  <a:pt x="85684" y="11368"/>
                  <a:pt x="85366" y="11787"/>
                  <a:pt x="85366" y="12263"/>
                </a:cubicBezTo>
                <a:cubicBezTo>
                  <a:pt x="83337" y="52651"/>
                  <a:pt x="98814" y="91949"/>
                  <a:pt x="127867" y="120100"/>
                </a:cubicBezTo>
                <a:cubicBezTo>
                  <a:pt x="141252" y="134272"/>
                  <a:pt x="157301" y="145658"/>
                  <a:pt x="175125" y="153593"/>
                </a:cubicBezTo>
                <a:cubicBezTo>
                  <a:pt x="191492" y="160495"/>
                  <a:pt x="209126" y="163946"/>
                  <a:pt x="226888" y="163743"/>
                </a:cubicBezTo>
                <a:cubicBezTo>
                  <a:pt x="226888" y="164694"/>
                  <a:pt x="227585" y="165582"/>
                  <a:pt x="227839" y="166534"/>
                </a:cubicBezTo>
                <a:lnTo>
                  <a:pt x="243951" y="221975"/>
                </a:lnTo>
                <a:cubicBezTo>
                  <a:pt x="254227" y="259084"/>
                  <a:pt x="266407" y="295495"/>
                  <a:pt x="275097" y="333048"/>
                </a:cubicBezTo>
                <a:lnTo>
                  <a:pt x="301232" y="445643"/>
                </a:lnTo>
                <a:cubicBezTo>
                  <a:pt x="324513" y="555955"/>
                  <a:pt x="344431" y="667218"/>
                  <a:pt x="358893" y="779306"/>
                </a:cubicBezTo>
                <a:cubicBezTo>
                  <a:pt x="330792" y="776768"/>
                  <a:pt x="302945" y="773470"/>
                  <a:pt x="275542" y="768458"/>
                </a:cubicBezTo>
                <a:cubicBezTo>
                  <a:pt x="240145" y="762762"/>
                  <a:pt x="205320" y="754148"/>
                  <a:pt x="171383" y="742704"/>
                </a:cubicBezTo>
                <a:cubicBezTo>
                  <a:pt x="137383" y="730271"/>
                  <a:pt x="105475" y="712662"/>
                  <a:pt x="76866" y="690498"/>
                </a:cubicBezTo>
                <a:cubicBezTo>
                  <a:pt x="47116" y="669184"/>
                  <a:pt x="23392" y="640132"/>
                  <a:pt x="1507" y="609810"/>
                </a:cubicBezTo>
                <a:cubicBezTo>
                  <a:pt x="1190" y="609461"/>
                  <a:pt x="619" y="609455"/>
                  <a:pt x="238" y="609798"/>
                </a:cubicBezTo>
                <a:cubicBezTo>
                  <a:pt x="238" y="609804"/>
                  <a:pt x="238" y="609804"/>
                  <a:pt x="238" y="609810"/>
                </a:cubicBezTo>
                <a:cubicBezTo>
                  <a:pt x="-79" y="610203"/>
                  <a:pt x="-79" y="610749"/>
                  <a:pt x="238" y="611142"/>
                </a:cubicBezTo>
                <a:cubicBezTo>
                  <a:pt x="20157" y="642859"/>
                  <a:pt x="42422" y="674576"/>
                  <a:pt x="71411" y="698491"/>
                </a:cubicBezTo>
                <a:cubicBezTo>
                  <a:pt x="99829" y="722881"/>
                  <a:pt x="131737" y="742774"/>
                  <a:pt x="166182" y="757484"/>
                </a:cubicBezTo>
                <a:cubicBezTo>
                  <a:pt x="200055" y="772816"/>
                  <a:pt x="236022" y="783099"/>
                  <a:pt x="272941" y="787996"/>
                </a:cubicBezTo>
                <a:cubicBezTo>
                  <a:pt x="301930" y="791453"/>
                  <a:pt x="331300" y="791453"/>
                  <a:pt x="360289" y="787996"/>
                </a:cubicBezTo>
                <a:cubicBezTo>
                  <a:pt x="365110" y="826437"/>
                  <a:pt x="369360" y="865005"/>
                  <a:pt x="372976" y="903699"/>
                </a:cubicBezTo>
                <a:cubicBezTo>
                  <a:pt x="388010" y="1057781"/>
                  <a:pt x="391372" y="1212750"/>
                  <a:pt x="398666" y="1367402"/>
                </a:cubicBezTo>
                <a:cubicBezTo>
                  <a:pt x="402156" y="1447963"/>
                  <a:pt x="404630" y="1528524"/>
                  <a:pt x="406659" y="1609338"/>
                </a:cubicBezTo>
                <a:cubicBezTo>
                  <a:pt x="371263" y="1607055"/>
                  <a:pt x="335994" y="1602804"/>
                  <a:pt x="301042" y="1596652"/>
                </a:cubicBezTo>
                <a:cubicBezTo>
                  <a:pt x="265646" y="1590942"/>
                  <a:pt x="230821" y="1582379"/>
                  <a:pt x="196884" y="1570898"/>
                </a:cubicBezTo>
                <a:cubicBezTo>
                  <a:pt x="162883" y="1558464"/>
                  <a:pt x="130976" y="1540830"/>
                  <a:pt x="102367" y="1518692"/>
                </a:cubicBezTo>
                <a:cubicBezTo>
                  <a:pt x="72617" y="1497377"/>
                  <a:pt x="48892" y="1468325"/>
                  <a:pt x="27007" y="1438003"/>
                </a:cubicBezTo>
                <a:cubicBezTo>
                  <a:pt x="26817" y="1437496"/>
                  <a:pt x="26246" y="1437306"/>
                  <a:pt x="25739" y="1437496"/>
                </a:cubicBezTo>
                <a:cubicBezTo>
                  <a:pt x="25294" y="1437750"/>
                  <a:pt x="25041" y="1438321"/>
                  <a:pt x="25294" y="1438764"/>
                </a:cubicBezTo>
                <a:cubicBezTo>
                  <a:pt x="25294" y="1438891"/>
                  <a:pt x="25421" y="1439018"/>
                  <a:pt x="25485" y="1439082"/>
                </a:cubicBezTo>
                <a:cubicBezTo>
                  <a:pt x="45403" y="1470799"/>
                  <a:pt x="67669" y="1502516"/>
                  <a:pt x="96658" y="1526431"/>
                </a:cubicBezTo>
                <a:cubicBezTo>
                  <a:pt x="125076" y="1550789"/>
                  <a:pt x="156983" y="1570707"/>
                  <a:pt x="191428" y="1585424"/>
                </a:cubicBezTo>
                <a:cubicBezTo>
                  <a:pt x="225302" y="1600775"/>
                  <a:pt x="261269" y="1611051"/>
                  <a:pt x="298187" y="1615936"/>
                </a:cubicBezTo>
                <a:cubicBezTo>
                  <a:pt x="334344" y="1620439"/>
                  <a:pt x="371009" y="1619107"/>
                  <a:pt x="406723" y="1612066"/>
                </a:cubicBezTo>
                <a:cubicBezTo>
                  <a:pt x="408182" y="1671504"/>
                  <a:pt x="409640" y="1728785"/>
                  <a:pt x="410656" y="1788476"/>
                </a:cubicBezTo>
                <a:cubicBezTo>
                  <a:pt x="411925" y="1788476"/>
                  <a:pt x="413511" y="1788476"/>
                  <a:pt x="414842" y="1788476"/>
                </a:cubicBezTo>
                <a:lnTo>
                  <a:pt x="424231" y="1788476"/>
                </a:lnTo>
                <a:cubicBezTo>
                  <a:pt x="431653" y="1741218"/>
                  <a:pt x="436917" y="1697068"/>
                  <a:pt x="441168" y="1649492"/>
                </a:cubicBezTo>
                <a:cubicBezTo>
                  <a:pt x="471489" y="1650570"/>
                  <a:pt x="501747" y="1646637"/>
                  <a:pt x="530736" y="1637820"/>
                </a:cubicBezTo>
                <a:cubicBezTo>
                  <a:pt x="537080" y="1636045"/>
                  <a:pt x="539236" y="1634775"/>
                  <a:pt x="545136" y="1632619"/>
                </a:cubicBezTo>
                <a:lnTo>
                  <a:pt x="545136" y="1611812"/>
                </a:lnTo>
                <a:cubicBezTo>
                  <a:pt x="537333" y="1614857"/>
                  <a:pt x="533464" y="1616379"/>
                  <a:pt x="525661" y="1619298"/>
                </a:cubicBezTo>
                <a:cubicBezTo>
                  <a:pt x="498195" y="1629257"/>
                  <a:pt x="470030" y="1637059"/>
                  <a:pt x="441357" y="1642578"/>
                </a:cubicBezTo>
                <a:close/>
              </a:path>
            </a:pathLst>
          </a:custGeom>
          <a:solidFill>
            <a:schemeClr val="accent4">
              <a:lumMod val="40000"/>
              <a:lumOff val="60000"/>
            </a:schemeClr>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 name="副标题"/>
          <p:cNvSpPr txBox="1">
            <a:spLocks noGrp="1"/>
          </p:cNvSpPr>
          <p:nvPr>
            <p:ph type="body" idx="4" hasCustomPrompt="1"/>
            <p:custDataLst>
              <p:tags r:id="rId94"/>
            </p:custDataLst>
          </p:nvPr>
        </p:nvSpPr>
        <p:spPr>
          <a:xfrm>
            <a:off x="1788795" y="3717925"/>
            <a:ext cx="8682355" cy="629285"/>
          </a:xfrm>
          <a:prstGeom prst="rect">
            <a:avLst/>
          </a:prstGeom>
          <a:noFill/>
        </p:spPr>
        <p:txBody>
          <a:bodyPr wrap="square" lIns="0" tIns="0" rIns="0" bIns="0" rtlCol="0" anchor="t" anchorCtr="0">
            <a:normAutofit/>
          </a:bodyPr>
          <a:lstStyle>
            <a:lvl1pPr marL="0" marR="0" algn="ctr" defTabSz="914400" rtl="0" eaLnBrk="1" fontAlgn="auto" latinLnBrk="0" hangingPunct="1">
              <a:lnSpc>
                <a:spcPct val="100000"/>
              </a:lnSpc>
              <a:buClrTx/>
              <a:buSzTx/>
              <a:buFontTx/>
              <a:buNone/>
              <a:defRPr kumimoji="0" lang="zh-CN" altLang="en-US" sz="2400" b="1" i="0" u="none" strike="noStrike" kern="0" cap="none" spc="0" normalizeH="0" baseline="0" noProof="1" dirty="0">
                <a:solidFill>
                  <a:schemeClr val="accent2"/>
                </a:solidFill>
                <a:uFillTx/>
                <a:latin typeface="+mj-ea"/>
                <a:ea typeface="+mj-ea"/>
                <a:cs typeface="黑体" panose="02010609060101010101" charset="-122"/>
                <a:sym typeface="+mn-ea"/>
              </a:defRPr>
            </a:lvl1pPr>
          </a:lstStyle>
          <a:p>
            <a:pPr lvl="0" algn="ctr"/>
            <a:r>
              <a:rPr dirty="0">
                <a:sym typeface="+mn-ea"/>
              </a:rPr>
              <a:t>单击此处编辑母版副标题样式</a:t>
            </a:r>
            <a:endParaRPr dirty="0">
              <a:sym typeface="+mn-ea"/>
            </a:endParaRPr>
          </a:p>
        </p:txBody>
      </p:sp>
      <p:sp>
        <p:nvSpPr>
          <p:cNvPr id="8" name="标题"/>
          <p:cNvSpPr txBox="1">
            <a:spLocks noGrp="1"/>
          </p:cNvSpPr>
          <p:nvPr>
            <p:ph type="title" idx="3"/>
            <p:custDataLst>
              <p:tags r:id="rId95"/>
            </p:custDataLst>
          </p:nvPr>
        </p:nvSpPr>
        <p:spPr>
          <a:xfrm>
            <a:off x="1287145" y="1979295"/>
            <a:ext cx="9854565" cy="1522730"/>
          </a:xfrm>
          <a:prstGeom prst="rect">
            <a:avLst/>
          </a:prstGeom>
          <a:noFill/>
        </p:spPr>
        <p:txBody>
          <a:bodyPr wrap="square" lIns="0" tIns="0" rIns="0" bIns="0" rtlCol="0" anchor="b" anchorCtr="0">
            <a:normAutofit/>
          </a:bodyPr>
          <a:lstStyle>
            <a:lvl1pPr marL="0" marR="0" algn="ctr" defTabSz="914400" rtl="0" eaLnBrk="1" fontAlgn="auto" latinLnBrk="0" hangingPunct="1">
              <a:lnSpc>
                <a:spcPct val="100000"/>
              </a:lnSpc>
              <a:buClrTx/>
              <a:buSzTx/>
              <a:buFontTx/>
              <a:buNone/>
              <a:defRPr kumimoji="0" lang="zh-CN" altLang="en-US" sz="6000" b="1" i="0" u="none" strike="noStrike" kern="0" cap="none" spc="300" normalizeH="0" baseline="0" noProof="1" dirty="0">
                <a:solidFill>
                  <a:schemeClr val="accent1"/>
                </a:solidFill>
                <a:uFillTx/>
                <a:latin typeface="+mj-ea"/>
                <a:ea typeface="+mj-ea"/>
                <a:cs typeface="微软雅黑" panose="020B0503020204020204" charset="-122"/>
                <a:sym typeface="+mn-ea"/>
              </a:defRPr>
            </a:lvl1pPr>
          </a:lstStyle>
          <a:p>
            <a:pPr lvl="0" algn="ctr"/>
            <a:r>
              <a:rPr dirty="0">
                <a:sym typeface="+mn-ea"/>
              </a:rPr>
              <a:t>单击此处编辑母版标题样式</a:t>
            </a:r>
            <a:endParaRPr dirty="0">
              <a:sym typeface="+mn-ea"/>
            </a:endParaRPr>
          </a:p>
        </p:txBody>
      </p:sp>
      <p:sp>
        <p:nvSpPr>
          <p:cNvPr id="100" name="圆角矩形 99"/>
          <p:cNvSpPr/>
          <p:nvPr>
            <p:custDataLst>
              <p:tags r:id="rId96"/>
            </p:custDataLst>
          </p:nvPr>
        </p:nvSpPr>
        <p:spPr>
          <a:xfrm>
            <a:off x="4751070" y="4490720"/>
            <a:ext cx="2757805" cy="521970"/>
          </a:xfrm>
          <a:prstGeom prst="roundRect">
            <a:avLst>
              <a:gd name="adj" fmla="val 50000"/>
            </a:avLst>
          </a:prstGeom>
          <a:solidFill>
            <a:schemeClr val="accent3">
              <a:lumMod val="20000"/>
              <a:lumOff val="80000"/>
            </a:schemeClr>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normAutofit/>
          </a:bodyPr>
          <a:lstStyle/>
          <a:p>
            <a:pPr algn="ctr"/>
            <a:endParaRPr lang="zh-CN" altLang="en-US">
              <a:cs typeface="微软雅黑" panose="020B0503020204020204" charset="-122"/>
            </a:endParaRPr>
          </a:p>
        </p:txBody>
      </p:sp>
      <p:sp>
        <p:nvSpPr>
          <p:cNvPr id="7" name="署名"/>
          <p:cNvSpPr txBox="1">
            <a:spLocks noGrp="1"/>
          </p:cNvSpPr>
          <p:nvPr>
            <p:ph type="body" idx="1" hasCustomPrompt="1"/>
            <p:custDataLst>
              <p:tags r:id="rId97"/>
            </p:custDataLst>
          </p:nvPr>
        </p:nvSpPr>
        <p:spPr>
          <a:xfrm>
            <a:off x="5320030" y="4443095"/>
            <a:ext cx="1619885" cy="530860"/>
          </a:xfrm>
          <a:prstGeom prst="rect">
            <a:avLst/>
          </a:prstGeom>
          <a:noFill/>
        </p:spPr>
        <p:txBody>
          <a:bodyPr wrap="square" lIns="0" tIns="0" rIns="0" bIns="0" rtlCol="0" anchor="ctr" anchorCtr="0">
            <a:normAutofit/>
          </a:bodyPr>
          <a:lstStyle>
            <a:lvl1pPr marL="0" marR="0" algn="ctr" defTabSz="914400" rtl="0" eaLnBrk="1" fontAlgn="auto" latinLnBrk="0" hangingPunct="1">
              <a:lnSpc>
                <a:spcPct val="150000"/>
              </a:lnSpc>
              <a:buClrTx/>
              <a:buSzTx/>
              <a:buFontTx/>
              <a:buNone/>
              <a:defRPr kumimoji="0" lang="zh-CN" altLang="en-US" sz="2400" b="1" i="0" u="none" strike="noStrike" kern="1200" cap="none" spc="0" normalizeH="0" baseline="0" noProof="1">
                <a:solidFill>
                  <a:schemeClr val="accent3"/>
                </a:solidFill>
                <a:latin typeface="+mj-ea"/>
                <a:ea typeface="+mj-ea"/>
                <a:cs typeface="黑体" panose="02010609060101010101" charset="-122"/>
                <a:sym typeface="+mn-ea"/>
              </a:defRPr>
            </a:lvl1pPr>
          </a:lstStyle>
          <a:p>
            <a:pPr lvl="0" algn="ctr">
              <a:lnSpc>
                <a:spcPct val="150000"/>
              </a:lnSpc>
            </a:pPr>
            <a:r>
              <a:rPr>
                <a:sym typeface="+mn-ea"/>
              </a:rPr>
              <a:t>编辑文本</a:t>
            </a:r>
            <a:endParaRPr>
              <a:sym typeface="+mn-ea"/>
            </a:endParaRPr>
          </a:p>
        </p:txBody>
      </p:sp>
      <p:sp>
        <p:nvSpPr>
          <p:cNvPr id="4" name="日期占位符 3"/>
          <p:cNvSpPr>
            <a:spLocks noGrp="1"/>
          </p:cNvSpPr>
          <p:nvPr>
            <p:ph type="dt" sz="half" idx="10"/>
            <p:custDataLst>
              <p:tags r:id="rId98"/>
            </p:custDataLst>
          </p:nvPr>
        </p:nvSpPr>
        <p:spPr>
          <a:xfrm>
            <a:off x="612000" y="6314400"/>
            <a:ext cx="2700000" cy="316800"/>
          </a:xfrm>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99"/>
            </p:custDataLst>
          </p:nvPr>
        </p:nvSpPr>
        <p:spPr>
          <a:xfrm>
            <a:off x="4116000" y="6314400"/>
            <a:ext cx="3960000" cy="316800"/>
          </a:xfrm>
        </p:spPr>
        <p:txBody>
          <a:bodyPr/>
          <a:lstStyle/>
          <a:p>
            <a:endParaRPr lang="zh-CN" altLang="en-US" dirty="0"/>
          </a:p>
        </p:txBody>
      </p:sp>
      <p:sp>
        <p:nvSpPr>
          <p:cNvPr id="6" name="灯片编号占位符 5"/>
          <p:cNvSpPr>
            <a:spLocks noGrp="1"/>
          </p:cNvSpPr>
          <p:nvPr>
            <p:ph type="sldNum" sz="quarter" idx="12"/>
            <p:custDataLst>
              <p:tags r:id="rId100"/>
            </p:custDataLst>
          </p:nvPr>
        </p:nvSpPr>
        <p:spPr>
          <a:xfrm>
            <a:off x="8877600" y="6314400"/>
            <a:ext cx="2700000" cy="316800"/>
          </a:xfrm>
        </p:spPr>
        <p:txBody>
          <a:bodyPr/>
          <a:lstStyle/>
          <a:p>
            <a:fld id="{49AE70B2-8BF9-45C0-BB95-33D1B9D3A854}" type="slidenum">
              <a:rPr lang="zh-CN" altLang="en-US" smtClean="0"/>
            </a:fld>
            <a:endParaRPr lang="zh-CN" altLang="en-US" dirty="0"/>
          </a:p>
        </p:txBody>
      </p:sp>
    </p:spTree>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showMasterSp="0" userDrawn="1">
  <p:cSld name="标题幻灯片">
    <p:spTree>
      <p:nvGrpSpPr>
        <p:cNvPr id="1" name=""/>
        <p:cNvGrpSpPr/>
        <p:nvPr/>
      </p:nvGrpSpPr>
      <p:grpSpPr>
        <a:xfrm>
          <a:off x="0" y="0"/>
          <a:ext cx="0" cy="0"/>
          <a:chOff x="0" y="0"/>
          <a:chExt cx="0" cy="0"/>
        </a:xfrm>
      </p:grpSpPr>
      <p:sp>
        <p:nvSpPr>
          <p:cNvPr id="7" name="任意多边形: 形状 6" descr="波浪2资源 2"/>
          <p:cNvSpPr/>
          <p:nvPr userDrawn="1">
            <p:custDataLst>
              <p:tags r:id="rId2"/>
            </p:custDataLst>
          </p:nvPr>
        </p:nvSpPr>
        <p:spPr>
          <a:xfrm>
            <a:off x="6887209" y="669925"/>
            <a:ext cx="5304791" cy="6192323"/>
          </a:xfrm>
          <a:custGeom>
            <a:avLst/>
            <a:gdLst>
              <a:gd name="connsiteX0" fmla="*/ 4946557 w 5304791"/>
              <a:gd name="connsiteY0" fmla="*/ 0 h 6192323"/>
              <a:gd name="connsiteX1" fmla="*/ 5304791 w 5304791"/>
              <a:gd name="connsiteY1" fmla="*/ 0 h 6192323"/>
              <a:gd name="connsiteX2" fmla="*/ 5304791 w 5304791"/>
              <a:gd name="connsiteY2" fmla="*/ 6192323 h 6192323"/>
              <a:gd name="connsiteX3" fmla="*/ 0 w 5304791"/>
              <a:gd name="connsiteY3" fmla="*/ 6192323 h 6192323"/>
              <a:gd name="connsiteX4" fmla="*/ 0 w 5304791"/>
              <a:gd name="connsiteY4" fmla="*/ 4946212 h 6192323"/>
              <a:gd name="connsiteX5" fmla="*/ 818112 w 5304791"/>
              <a:gd name="connsiteY5" fmla="*/ 4128101 h 6192323"/>
              <a:gd name="connsiteX6" fmla="*/ 1295478 w 5304791"/>
              <a:gd name="connsiteY6" fmla="*/ 4128101 h 6192323"/>
              <a:gd name="connsiteX7" fmla="*/ 2064682 w 5304791"/>
              <a:gd name="connsiteY7" fmla="*/ 3358897 h 6192323"/>
              <a:gd name="connsiteX8" fmla="*/ 2064682 w 5304791"/>
              <a:gd name="connsiteY8" fmla="*/ 2881645 h 6192323"/>
              <a:gd name="connsiteX9" fmla="*/ 2882794 w 5304791"/>
              <a:gd name="connsiteY9" fmla="*/ 2063648 h 6192323"/>
              <a:gd name="connsiteX10" fmla="*/ 3360159 w 5304791"/>
              <a:gd name="connsiteY10" fmla="*/ 2063648 h 6192323"/>
              <a:gd name="connsiteX11" fmla="*/ 4129363 w 5304791"/>
              <a:gd name="connsiteY11" fmla="*/ 1294444 h 6192323"/>
              <a:gd name="connsiteX12" fmla="*/ 4129363 w 5304791"/>
              <a:gd name="connsiteY12" fmla="*/ 818112 h 6192323"/>
              <a:gd name="connsiteX13" fmla="*/ 4946557 w 5304791"/>
              <a:gd name="connsiteY13" fmla="*/ 0 h 61923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304791" h="6192323">
                <a:moveTo>
                  <a:pt x="4946557" y="0"/>
                </a:moveTo>
                <a:lnTo>
                  <a:pt x="5304791" y="0"/>
                </a:lnTo>
                <a:lnTo>
                  <a:pt x="5304791" y="6192323"/>
                </a:lnTo>
                <a:lnTo>
                  <a:pt x="0" y="6192323"/>
                </a:lnTo>
                <a:lnTo>
                  <a:pt x="0" y="4946212"/>
                </a:lnTo>
                <a:cubicBezTo>
                  <a:pt x="-63" y="4494356"/>
                  <a:pt x="366255" y="4128032"/>
                  <a:pt x="818112" y="4128101"/>
                </a:cubicBezTo>
                <a:lnTo>
                  <a:pt x="1295478" y="4128101"/>
                </a:lnTo>
                <a:cubicBezTo>
                  <a:pt x="1720296" y="4128101"/>
                  <a:pt x="2064682" y="3783715"/>
                  <a:pt x="2064682" y="3358897"/>
                </a:cubicBezTo>
                <a:lnTo>
                  <a:pt x="2064682" y="2881645"/>
                </a:lnTo>
                <a:cubicBezTo>
                  <a:pt x="2064682" y="2429836"/>
                  <a:pt x="2430984" y="2063580"/>
                  <a:pt x="2882794" y="2063648"/>
                </a:cubicBezTo>
                <a:lnTo>
                  <a:pt x="3360159" y="2063648"/>
                </a:lnTo>
                <a:cubicBezTo>
                  <a:pt x="3784978" y="2063648"/>
                  <a:pt x="4129363" y="1719263"/>
                  <a:pt x="4129363" y="1294444"/>
                </a:cubicBezTo>
                <a:lnTo>
                  <a:pt x="4129363" y="818112"/>
                </a:lnTo>
                <a:cubicBezTo>
                  <a:pt x="4129295" y="366613"/>
                  <a:pt x="4495057" y="444"/>
                  <a:pt x="4946557" y="0"/>
                </a:cubicBezTo>
                <a:close/>
              </a:path>
            </a:pathLst>
          </a:custGeom>
          <a:solidFill>
            <a:schemeClr val="accent1"/>
          </a:solidFill>
          <a:ln w="11469" cap="flat">
            <a:noFill/>
            <a:prstDash val="solid"/>
            <a:miter/>
          </a:ln>
        </p:spPr>
        <p:txBody>
          <a:bodyPr rtlCol="0" anchor="ctr"/>
          <a:lstStyle/>
          <a:p>
            <a:endParaRPr lang="zh-CN" altLang="en-US"/>
          </a:p>
        </p:txBody>
      </p:sp>
      <p:sp>
        <p:nvSpPr>
          <p:cNvPr id="9" name="椭圆 8"/>
          <p:cNvSpPr/>
          <p:nvPr userDrawn="1">
            <p:custDataLst>
              <p:tags r:id="rId3"/>
            </p:custDataLst>
          </p:nvPr>
        </p:nvSpPr>
        <p:spPr>
          <a:xfrm>
            <a:off x="6767195" y="4498975"/>
            <a:ext cx="1087755" cy="1087755"/>
          </a:xfrm>
          <a:prstGeom prst="ellipse">
            <a:avLst/>
          </a:prstGeom>
          <a:noFill/>
          <a:ln>
            <a:solidFill>
              <a:schemeClr val="accent5">
                <a:alpha val="40000"/>
              </a:schemeClr>
            </a:solid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sp>
        <p:nvSpPr>
          <p:cNvPr id="11" name="椭圆 10"/>
          <p:cNvSpPr/>
          <p:nvPr userDrawn="1">
            <p:custDataLst>
              <p:tags r:id="rId4"/>
            </p:custDataLst>
          </p:nvPr>
        </p:nvSpPr>
        <p:spPr>
          <a:xfrm>
            <a:off x="6614795" y="4346575"/>
            <a:ext cx="1393190" cy="1393190"/>
          </a:xfrm>
          <a:prstGeom prst="ellipse">
            <a:avLst/>
          </a:prstGeom>
          <a:noFill/>
          <a:ln>
            <a:solidFill>
              <a:schemeClr val="accent5">
                <a:alpha val="40000"/>
              </a:schemeClr>
            </a:solid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sp>
        <p:nvSpPr>
          <p:cNvPr id="12" name="椭圆 11"/>
          <p:cNvSpPr/>
          <p:nvPr userDrawn="1">
            <p:custDataLst>
              <p:tags r:id="rId5"/>
            </p:custDataLst>
          </p:nvPr>
        </p:nvSpPr>
        <p:spPr>
          <a:xfrm>
            <a:off x="6464300" y="4196080"/>
            <a:ext cx="1694180" cy="1694180"/>
          </a:xfrm>
          <a:prstGeom prst="ellipse">
            <a:avLst/>
          </a:prstGeom>
          <a:noFill/>
          <a:ln>
            <a:solidFill>
              <a:schemeClr val="accent5">
                <a:alpha val="40000"/>
              </a:schemeClr>
            </a:solid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sp>
        <p:nvSpPr>
          <p:cNvPr id="13" name="椭圆 12"/>
          <p:cNvSpPr/>
          <p:nvPr userDrawn="1">
            <p:custDataLst>
              <p:tags r:id="rId6"/>
            </p:custDataLst>
          </p:nvPr>
        </p:nvSpPr>
        <p:spPr>
          <a:xfrm>
            <a:off x="6318250" y="4050030"/>
            <a:ext cx="1986280" cy="1986280"/>
          </a:xfrm>
          <a:prstGeom prst="ellipse">
            <a:avLst/>
          </a:prstGeom>
          <a:noFill/>
          <a:ln>
            <a:solidFill>
              <a:schemeClr val="accent5">
                <a:alpha val="40000"/>
              </a:schemeClr>
            </a:solid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sp>
        <p:nvSpPr>
          <p:cNvPr id="15" name="椭圆 14"/>
          <p:cNvSpPr/>
          <p:nvPr userDrawn="1">
            <p:custDataLst>
              <p:tags r:id="rId7"/>
            </p:custDataLst>
          </p:nvPr>
        </p:nvSpPr>
        <p:spPr>
          <a:xfrm>
            <a:off x="6158865" y="3890645"/>
            <a:ext cx="2304415" cy="2304415"/>
          </a:xfrm>
          <a:prstGeom prst="ellipse">
            <a:avLst/>
          </a:prstGeom>
          <a:noFill/>
          <a:ln>
            <a:solidFill>
              <a:schemeClr val="accent5">
                <a:alpha val="40000"/>
              </a:schemeClr>
            </a:solid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grpSp>
        <p:nvGrpSpPr>
          <p:cNvPr id="16" name="组合 15"/>
          <p:cNvGrpSpPr/>
          <p:nvPr userDrawn="1">
            <p:custDataLst>
              <p:tags r:id="rId8"/>
            </p:custDataLst>
          </p:nvPr>
        </p:nvGrpSpPr>
        <p:grpSpPr>
          <a:xfrm rot="5400000">
            <a:off x="1183958" y="384810"/>
            <a:ext cx="328295" cy="850900"/>
            <a:chOff x="8651" y="7205"/>
            <a:chExt cx="807" cy="2089"/>
          </a:xfrm>
          <a:solidFill>
            <a:schemeClr val="accent5"/>
          </a:solidFill>
        </p:grpSpPr>
        <p:grpSp>
          <p:nvGrpSpPr>
            <p:cNvPr id="17" name="组合 16"/>
            <p:cNvGrpSpPr/>
            <p:nvPr/>
          </p:nvGrpSpPr>
          <p:grpSpPr>
            <a:xfrm>
              <a:off x="8651" y="9115"/>
              <a:ext cx="806" cy="179"/>
              <a:chOff x="8651" y="9544"/>
              <a:chExt cx="806" cy="179"/>
            </a:xfrm>
            <a:grpFill/>
          </p:grpSpPr>
          <p:sp>
            <p:nvSpPr>
              <p:cNvPr id="30" name="椭圆 29"/>
              <p:cNvSpPr>
                <a:spLocks noChangeAspect="1"/>
              </p:cNvSpPr>
              <p:nvPr>
                <p:custDataLst>
                  <p:tags r:id="rId9"/>
                </p:custDataLst>
              </p:nvPr>
            </p:nvSpPr>
            <p:spPr>
              <a:xfrm rot="5400000" flipH="1">
                <a:off x="9278" y="9544"/>
                <a:ext cx="179" cy="179"/>
              </a:xfrm>
              <a:prstGeom prst="ellipse">
                <a:avLst/>
              </a:prstGeom>
              <a:grp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sp>
            <p:nvSpPr>
              <p:cNvPr id="31" name="椭圆 30"/>
              <p:cNvSpPr>
                <a:spLocks noChangeAspect="1"/>
              </p:cNvSpPr>
              <p:nvPr>
                <p:custDataLst>
                  <p:tags r:id="rId10"/>
                </p:custDataLst>
              </p:nvPr>
            </p:nvSpPr>
            <p:spPr>
              <a:xfrm rot="5400000" flipH="1">
                <a:off x="8651" y="9544"/>
                <a:ext cx="179" cy="179"/>
              </a:xfrm>
              <a:prstGeom prst="ellipse">
                <a:avLst/>
              </a:prstGeom>
              <a:grp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grpSp>
        <p:grpSp>
          <p:nvGrpSpPr>
            <p:cNvPr id="19" name="组合 18"/>
            <p:cNvGrpSpPr/>
            <p:nvPr/>
          </p:nvGrpSpPr>
          <p:grpSpPr>
            <a:xfrm>
              <a:off x="8651" y="8479"/>
              <a:ext cx="807" cy="178"/>
              <a:chOff x="8651" y="8765"/>
              <a:chExt cx="807" cy="178"/>
            </a:xfrm>
            <a:grpFill/>
          </p:grpSpPr>
          <p:sp>
            <p:nvSpPr>
              <p:cNvPr id="28" name="椭圆 27"/>
              <p:cNvSpPr>
                <a:spLocks noChangeAspect="1"/>
              </p:cNvSpPr>
              <p:nvPr>
                <p:custDataLst>
                  <p:tags r:id="rId11"/>
                </p:custDataLst>
              </p:nvPr>
            </p:nvSpPr>
            <p:spPr>
              <a:xfrm rot="5400000" flipH="1">
                <a:off x="9279" y="8764"/>
                <a:ext cx="178" cy="179"/>
              </a:xfrm>
              <a:prstGeom prst="ellipse">
                <a:avLst/>
              </a:prstGeom>
              <a:grp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sp>
            <p:nvSpPr>
              <p:cNvPr id="29" name="椭圆 28"/>
              <p:cNvSpPr>
                <a:spLocks noChangeAspect="1"/>
              </p:cNvSpPr>
              <p:nvPr>
                <p:custDataLst>
                  <p:tags r:id="rId12"/>
                </p:custDataLst>
              </p:nvPr>
            </p:nvSpPr>
            <p:spPr>
              <a:xfrm rot="5400000" flipH="1">
                <a:off x="8651" y="8764"/>
                <a:ext cx="178" cy="179"/>
              </a:xfrm>
              <a:prstGeom prst="ellipse">
                <a:avLst/>
              </a:prstGeom>
              <a:grp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grpSp>
        <p:grpSp>
          <p:nvGrpSpPr>
            <p:cNvPr id="21" name="组合 20"/>
            <p:cNvGrpSpPr/>
            <p:nvPr/>
          </p:nvGrpSpPr>
          <p:grpSpPr>
            <a:xfrm>
              <a:off x="8651" y="7842"/>
              <a:ext cx="807" cy="178"/>
              <a:chOff x="8651" y="7985"/>
              <a:chExt cx="807" cy="178"/>
            </a:xfrm>
            <a:grpFill/>
          </p:grpSpPr>
          <p:sp>
            <p:nvSpPr>
              <p:cNvPr id="26" name="椭圆 25"/>
              <p:cNvSpPr>
                <a:spLocks noChangeAspect="1"/>
              </p:cNvSpPr>
              <p:nvPr>
                <p:custDataLst>
                  <p:tags r:id="rId13"/>
                </p:custDataLst>
              </p:nvPr>
            </p:nvSpPr>
            <p:spPr>
              <a:xfrm rot="5400000" flipH="1">
                <a:off x="9279" y="7984"/>
                <a:ext cx="178" cy="179"/>
              </a:xfrm>
              <a:prstGeom prst="ellipse">
                <a:avLst/>
              </a:prstGeom>
              <a:grp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sp>
            <p:nvSpPr>
              <p:cNvPr id="27" name="椭圆 26"/>
              <p:cNvSpPr>
                <a:spLocks noChangeAspect="1"/>
              </p:cNvSpPr>
              <p:nvPr>
                <p:custDataLst>
                  <p:tags r:id="rId14"/>
                </p:custDataLst>
              </p:nvPr>
            </p:nvSpPr>
            <p:spPr>
              <a:xfrm rot="5400000" flipH="1">
                <a:off x="8651" y="7984"/>
                <a:ext cx="178" cy="179"/>
              </a:xfrm>
              <a:prstGeom prst="ellipse">
                <a:avLst/>
              </a:prstGeom>
              <a:grp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grpSp>
        <p:grpSp>
          <p:nvGrpSpPr>
            <p:cNvPr id="22" name="组合 21"/>
            <p:cNvGrpSpPr/>
            <p:nvPr/>
          </p:nvGrpSpPr>
          <p:grpSpPr>
            <a:xfrm>
              <a:off x="8651" y="7205"/>
              <a:ext cx="807" cy="178"/>
              <a:chOff x="8651" y="7205"/>
              <a:chExt cx="807" cy="178"/>
            </a:xfrm>
            <a:grpFill/>
          </p:grpSpPr>
          <p:sp>
            <p:nvSpPr>
              <p:cNvPr id="23" name="椭圆 22"/>
              <p:cNvSpPr>
                <a:spLocks noChangeAspect="1"/>
              </p:cNvSpPr>
              <p:nvPr>
                <p:custDataLst>
                  <p:tags r:id="rId15"/>
                </p:custDataLst>
              </p:nvPr>
            </p:nvSpPr>
            <p:spPr>
              <a:xfrm rot="5400000" flipH="1">
                <a:off x="9279" y="7204"/>
                <a:ext cx="178" cy="179"/>
              </a:xfrm>
              <a:prstGeom prst="ellipse">
                <a:avLst/>
              </a:prstGeom>
              <a:grp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sp>
            <p:nvSpPr>
              <p:cNvPr id="25" name="椭圆 24"/>
              <p:cNvSpPr>
                <a:spLocks noChangeAspect="1"/>
              </p:cNvSpPr>
              <p:nvPr>
                <p:custDataLst>
                  <p:tags r:id="rId16"/>
                </p:custDataLst>
              </p:nvPr>
            </p:nvSpPr>
            <p:spPr>
              <a:xfrm rot="5400000" flipH="1">
                <a:off x="8651" y="7204"/>
                <a:ext cx="178" cy="179"/>
              </a:xfrm>
              <a:prstGeom prst="ellipse">
                <a:avLst/>
              </a:prstGeom>
              <a:grp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grpSp>
      </p:grpSp>
      <p:sp>
        <p:nvSpPr>
          <p:cNvPr id="32" name="任意多边形: 形状 31" descr="波浪1资源 1"/>
          <p:cNvSpPr/>
          <p:nvPr userDrawn="1">
            <p:custDataLst>
              <p:tags r:id="rId17"/>
            </p:custDataLst>
          </p:nvPr>
        </p:nvSpPr>
        <p:spPr>
          <a:xfrm>
            <a:off x="9172576" y="2862604"/>
            <a:ext cx="3019425" cy="3993396"/>
          </a:xfrm>
          <a:custGeom>
            <a:avLst/>
            <a:gdLst>
              <a:gd name="connsiteX0" fmla="*/ 3019425 w 3019425"/>
              <a:gd name="connsiteY0" fmla="*/ 0 h 3993396"/>
              <a:gd name="connsiteX1" fmla="*/ 3019425 w 3019425"/>
              <a:gd name="connsiteY1" fmla="*/ 3993396 h 3993396"/>
              <a:gd name="connsiteX2" fmla="*/ 0 w 3019425"/>
              <a:gd name="connsiteY2" fmla="*/ 3993396 h 3993396"/>
              <a:gd name="connsiteX3" fmla="*/ 0 w 3019425"/>
              <a:gd name="connsiteY3" fmla="*/ 3117146 h 3993396"/>
              <a:gd name="connsiteX4" fmla="*/ 460299 w 3019425"/>
              <a:gd name="connsiteY4" fmla="*/ 2656847 h 3993396"/>
              <a:gd name="connsiteX5" fmla="*/ 876250 w 3019425"/>
              <a:gd name="connsiteY5" fmla="*/ 2656847 h 3993396"/>
              <a:gd name="connsiteX6" fmla="*/ 1336549 w 3019425"/>
              <a:gd name="connsiteY6" fmla="*/ 2196783 h 3993396"/>
              <a:gd name="connsiteX7" fmla="*/ 1336549 w 3019425"/>
              <a:gd name="connsiteY7" fmla="*/ 2196666 h 3993396"/>
              <a:gd name="connsiteX8" fmla="*/ 1336549 w 3019425"/>
              <a:gd name="connsiteY8" fmla="*/ 1780714 h 3993396"/>
              <a:gd name="connsiteX9" fmla="*/ 1796731 w 3019425"/>
              <a:gd name="connsiteY9" fmla="*/ 1320415 h 3993396"/>
              <a:gd name="connsiteX10" fmla="*/ 2212800 w 3019425"/>
              <a:gd name="connsiteY10" fmla="*/ 1320415 h 3993396"/>
              <a:gd name="connsiteX11" fmla="*/ 2672981 w 3019425"/>
              <a:gd name="connsiteY11" fmla="*/ 860234 h 3993396"/>
              <a:gd name="connsiteX12" fmla="*/ 2672981 w 3019425"/>
              <a:gd name="connsiteY12" fmla="*/ 860116 h 3993396"/>
              <a:gd name="connsiteX13" fmla="*/ 2672981 w 3019425"/>
              <a:gd name="connsiteY13" fmla="*/ 444400 h 3993396"/>
              <a:gd name="connsiteX14" fmla="*/ 2954111 w 3019425"/>
              <a:gd name="connsiteY14" fmla="*/ 20274 h 3993396"/>
              <a:gd name="connsiteX15" fmla="*/ 3019425 w 3019425"/>
              <a:gd name="connsiteY15" fmla="*/ 0 h 39933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019425" h="3993396">
                <a:moveTo>
                  <a:pt x="3019425" y="0"/>
                </a:moveTo>
                <a:lnTo>
                  <a:pt x="3019425" y="3993396"/>
                </a:lnTo>
                <a:lnTo>
                  <a:pt x="0" y="3993396"/>
                </a:lnTo>
                <a:lnTo>
                  <a:pt x="0" y="3117146"/>
                </a:lnTo>
                <a:cubicBezTo>
                  <a:pt x="0" y="2862930"/>
                  <a:pt x="206083" y="2656847"/>
                  <a:pt x="460299" y="2656847"/>
                </a:cubicBezTo>
                <a:lnTo>
                  <a:pt x="876250" y="2656847"/>
                </a:lnTo>
                <a:cubicBezTo>
                  <a:pt x="1130402" y="2656912"/>
                  <a:pt x="1336484" y="2450934"/>
                  <a:pt x="1336549" y="2196783"/>
                </a:cubicBezTo>
                <a:cubicBezTo>
                  <a:pt x="1336549" y="2196744"/>
                  <a:pt x="1336549" y="2196705"/>
                  <a:pt x="1336549" y="2196666"/>
                </a:cubicBezTo>
                <a:lnTo>
                  <a:pt x="1336549" y="1780714"/>
                </a:lnTo>
                <a:cubicBezTo>
                  <a:pt x="1336549" y="1526544"/>
                  <a:pt x="1542561" y="1320480"/>
                  <a:pt x="1796731" y="1320415"/>
                </a:cubicBezTo>
                <a:lnTo>
                  <a:pt x="2212800" y="1320415"/>
                </a:lnTo>
                <a:cubicBezTo>
                  <a:pt x="2466951" y="1320415"/>
                  <a:pt x="2672981" y="1114385"/>
                  <a:pt x="2672981" y="860234"/>
                </a:cubicBezTo>
                <a:cubicBezTo>
                  <a:pt x="2672981" y="860195"/>
                  <a:pt x="2672981" y="860155"/>
                  <a:pt x="2672981" y="860116"/>
                </a:cubicBezTo>
                <a:lnTo>
                  <a:pt x="2672981" y="444400"/>
                </a:lnTo>
                <a:cubicBezTo>
                  <a:pt x="2672981" y="253738"/>
                  <a:pt x="2788903" y="90151"/>
                  <a:pt x="2954111" y="20274"/>
                </a:cubicBezTo>
                <a:lnTo>
                  <a:pt x="3019425" y="0"/>
                </a:lnTo>
                <a:close/>
              </a:path>
            </a:pathLst>
          </a:custGeom>
          <a:solidFill>
            <a:schemeClr val="accent4"/>
          </a:solidFill>
          <a:ln w="11760" cap="flat">
            <a:noFill/>
            <a:prstDash val="solid"/>
            <a:miter/>
          </a:ln>
        </p:spPr>
        <p:txBody>
          <a:bodyPr rtlCol="0" anchor="ctr"/>
          <a:lstStyle/>
          <a:p>
            <a:endParaRPr lang="zh-CN" altLang="en-US"/>
          </a:p>
        </p:txBody>
      </p:sp>
      <p:grpSp>
        <p:nvGrpSpPr>
          <p:cNvPr id="33" name="组合 32"/>
          <p:cNvGrpSpPr/>
          <p:nvPr userDrawn="1">
            <p:custDataLst>
              <p:tags r:id="rId18"/>
            </p:custDataLst>
          </p:nvPr>
        </p:nvGrpSpPr>
        <p:grpSpPr>
          <a:xfrm>
            <a:off x="3089660" y="0"/>
            <a:ext cx="2728840" cy="1364420"/>
            <a:chOff x="3089660" y="0"/>
            <a:chExt cx="2728840" cy="1364420"/>
          </a:xfrm>
        </p:grpSpPr>
        <p:sp>
          <p:nvSpPr>
            <p:cNvPr id="34" name="任意多边形: 形状 33"/>
            <p:cNvSpPr/>
            <p:nvPr>
              <p:custDataLst>
                <p:tags r:id="rId19"/>
              </p:custDataLst>
            </p:nvPr>
          </p:nvSpPr>
          <p:spPr>
            <a:xfrm>
              <a:off x="3825125" y="0"/>
              <a:ext cx="1257910" cy="628955"/>
            </a:xfrm>
            <a:custGeom>
              <a:avLst/>
              <a:gdLst>
                <a:gd name="connsiteX0" fmla="*/ 26397 w 1257910"/>
                <a:gd name="connsiteY0" fmla="*/ 0 h 799585"/>
                <a:gd name="connsiteX1" fmla="*/ 1231513 w 1257910"/>
                <a:gd name="connsiteY1" fmla="*/ 0 h 799585"/>
                <a:gd name="connsiteX2" fmla="*/ 1245132 w 1257910"/>
                <a:gd name="connsiteY2" fmla="*/ 43874 h 799585"/>
                <a:gd name="connsiteX3" fmla="*/ 1257910 w 1257910"/>
                <a:gd name="connsiteY3" fmla="*/ 170630 h 799585"/>
                <a:gd name="connsiteX4" fmla="*/ 628955 w 1257910"/>
                <a:gd name="connsiteY4" fmla="*/ 799585 h 799585"/>
                <a:gd name="connsiteX5" fmla="*/ 0 w 1257910"/>
                <a:gd name="connsiteY5" fmla="*/ 170630 h 799585"/>
                <a:gd name="connsiteX6" fmla="*/ 12778 w 1257910"/>
                <a:gd name="connsiteY6" fmla="*/ 43874 h 799585"/>
                <a:gd name="connsiteX7" fmla="*/ 26397 w 1257910"/>
                <a:gd name="connsiteY7" fmla="*/ 0 h 799585"/>
                <a:gd name="connsiteX0-1" fmla="*/ 1231513 w 1322953"/>
                <a:gd name="connsiteY0-2" fmla="*/ 0 h 799585"/>
                <a:gd name="connsiteX1-3" fmla="*/ 1245132 w 1322953"/>
                <a:gd name="connsiteY1-4" fmla="*/ 43874 h 799585"/>
                <a:gd name="connsiteX2-5" fmla="*/ 1257910 w 1322953"/>
                <a:gd name="connsiteY2-6" fmla="*/ 170630 h 799585"/>
                <a:gd name="connsiteX3-7" fmla="*/ 628955 w 1322953"/>
                <a:gd name="connsiteY3-8" fmla="*/ 799585 h 799585"/>
                <a:gd name="connsiteX4-9" fmla="*/ 0 w 1322953"/>
                <a:gd name="connsiteY4-10" fmla="*/ 170630 h 799585"/>
                <a:gd name="connsiteX5-11" fmla="*/ 12778 w 1322953"/>
                <a:gd name="connsiteY5-12" fmla="*/ 43874 h 799585"/>
                <a:gd name="connsiteX6-13" fmla="*/ 26397 w 1322953"/>
                <a:gd name="connsiteY6-14" fmla="*/ 0 h 799585"/>
                <a:gd name="connsiteX7-15" fmla="*/ 1322953 w 1322953"/>
                <a:gd name="connsiteY7-16" fmla="*/ 91440 h 799585"/>
                <a:gd name="connsiteX0-17" fmla="*/ 1231513 w 1257910"/>
                <a:gd name="connsiteY0-18" fmla="*/ 0 h 799585"/>
                <a:gd name="connsiteX1-19" fmla="*/ 1245132 w 1257910"/>
                <a:gd name="connsiteY1-20" fmla="*/ 43874 h 799585"/>
                <a:gd name="connsiteX2-21" fmla="*/ 1257910 w 1257910"/>
                <a:gd name="connsiteY2-22" fmla="*/ 170630 h 799585"/>
                <a:gd name="connsiteX3-23" fmla="*/ 628955 w 1257910"/>
                <a:gd name="connsiteY3-24" fmla="*/ 799585 h 799585"/>
                <a:gd name="connsiteX4-25" fmla="*/ 0 w 1257910"/>
                <a:gd name="connsiteY4-26" fmla="*/ 170630 h 799585"/>
                <a:gd name="connsiteX5-27" fmla="*/ 12778 w 1257910"/>
                <a:gd name="connsiteY5-28" fmla="*/ 43874 h 799585"/>
                <a:gd name="connsiteX6-29" fmla="*/ 26397 w 1257910"/>
                <a:gd name="connsiteY6-30" fmla="*/ 0 h 799585"/>
                <a:gd name="connsiteX0-31" fmla="*/ 1245132 w 1257910"/>
                <a:gd name="connsiteY0-32" fmla="*/ 43874 h 799585"/>
                <a:gd name="connsiteX1-33" fmla="*/ 1257910 w 1257910"/>
                <a:gd name="connsiteY1-34" fmla="*/ 170630 h 799585"/>
                <a:gd name="connsiteX2-35" fmla="*/ 628955 w 1257910"/>
                <a:gd name="connsiteY2-36" fmla="*/ 799585 h 799585"/>
                <a:gd name="connsiteX3-37" fmla="*/ 0 w 1257910"/>
                <a:gd name="connsiteY3-38" fmla="*/ 170630 h 799585"/>
                <a:gd name="connsiteX4-39" fmla="*/ 12778 w 1257910"/>
                <a:gd name="connsiteY4-40" fmla="*/ 43874 h 799585"/>
                <a:gd name="connsiteX5-41" fmla="*/ 26397 w 1257910"/>
                <a:gd name="connsiteY5-42" fmla="*/ 0 h 799585"/>
                <a:gd name="connsiteX0-43" fmla="*/ 1245132 w 1257910"/>
                <a:gd name="connsiteY0-44" fmla="*/ 0 h 755711"/>
                <a:gd name="connsiteX1-45" fmla="*/ 1257910 w 1257910"/>
                <a:gd name="connsiteY1-46" fmla="*/ 126756 h 755711"/>
                <a:gd name="connsiteX2-47" fmla="*/ 628955 w 1257910"/>
                <a:gd name="connsiteY2-48" fmla="*/ 755711 h 755711"/>
                <a:gd name="connsiteX3-49" fmla="*/ 0 w 1257910"/>
                <a:gd name="connsiteY3-50" fmla="*/ 126756 h 755711"/>
                <a:gd name="connsiteX4-51" fmla="*/ 12778 w 1257910"/>
                <a:gd name="connsiteY4-52" fmla="*/ 0 h 755711"/>
                <a:gd name="connsiteX0-53" fmla="*/ 1257910 w 1257910"/>
                <a:gd name="connsiteY0-54" fmla="*/ 126756 h 755711"/>
                <a:gd name="connsiteX1-55" fmla="*/ 628955 w 1257910"/>
                <a:gd name="connsiteY1-56" fmla="*/ 755711 h 755711"/>
                <a:gd name="connsiteX2-57" fmla="*/ 0 w 1257910"/>
                <a:gd name="connsiteY2-58" fmla="*/ 126756 h 755711"/>
                <a:gd name="connsiteX3-59" fmla="*/ 12778 w 1257910"/>
                <a:gd name="connsiteY3-60" fmla="*/ 0 h 755711"/>
                <a:gd name="connsiteX0-61" fmla="*/ 1257910 w 1257910"/>
                <a:gd name="connsiteY0-62" fmla="*/ 0 h 628955"/>
                <a:gd name="connsiteX1-63" fmla="*/ 628955 w 1257910"/>
                <a:gd name="connsiteY1-64" fmla="*/ 628955 h 628955"/>
                <a:gd name="connsiteX2-65" fmla="*/ 0 w 1257910"/>
                <a:gd name="connsiteY2-66" fmla="*/ 0 h 628955"/>
              </a:gdLst>
              <a:ahLst/>
              <a:cxnLst>
                <a:cxn ang="0">
                  <a:pos x="connsiteX0-1" y="connsiteY0-2"/>
                </a:cxn>
                <a:cxn ang="0">
                  <a:pos x="connsiteX1-3" y="connsiteY1-4"/>
                </a:cxn>
                <a:cxn ang="0">
                  <a:pos x="connsiteX2-5" y="connsiteY2-6"/>
                </a:cxn>
              </a:cxnLst>
              <a:rect l="l" t="t" r="r" b="b"/>
              <a:pathLst>
                <a:path w="1257910" h="628955">
                  <a:moveTo>
                    <a:pt x="1257910" y="0"/>
                  </a:moveTo>
                  <a:cubicBezTo>
                    <a:pt x="1257910" y="347362"/>
                    <a:pt x="976317" y="628955"/>
                    <a:pt x="628955" y="628955"/>
                  </a:cubicBezTo>
                  <a:cubicBezTo>
                    <a:pt x="281593" y="628955"/>
                    <a:pt x="0" y="347362"/>
                    <a:pt x="0" y="0"/>
                  </a:cubicBezTo>
                </a:path>
              </a:pathLst>
            </a:custGeom>
            <a:noFill/>
            <a:ln>
              <a:solidFill>
                <a:schemeClr val="accent5">
                  <a:alpha val="50000"/>
                </a:schemeClr>
              </a:solidFill>
            </a:ln>
          </p:spPr>
          <p:style>
            <a:lnRef idx="2">
              <a:schemeClr val="accent1">
                <a:lumMod val="75000"/>
              </a:schemeClr>
            </a:lnRef>
            <a:fillRef idx="1">
              <a:schemeClr val="accent1"/>
            </a:fillRef>
            <a:effectRef idx="0">
              <a:srgbClr val="FFFFFF"/>
            </a:effectRef>
            <a:fontRef idx="minor">
              <a:schemeClr val="lt1"/>
            </a:fontRef>
          </p:style>
          <p:txBody>
            <a:bodyPr wrap="square" rtlCol="0" anchor="ctr">
              <a:noAutofit/>
            </a:bodyPr>
            <a:lstStyle/>
            <a:p>
              <a:pPr algn="ctr"/>
              <a:endParaRPr lang="zh-CN" altLang="en-US"/>
            </a:p>
          </p:txBody>
        </p:sp>
        <p:sp>
          <p:nvSpPr>
            <p:cNvPr id="35" name="任意多边形: 形状 34"/>
            <p:cNvSpPr/>
            <p:nvPr>
              <p:custDataLst>
                <p:tags r:id="rId20"/>
              </p:custDataLst>
            </p:nvPr>
          </p:nvSpPr>
          <p:spPr>
            <a:xfrm>
              <a:off x="3651277" y="0"/>
              <a:ext cx="1605606" cy="802804"/>
            </a:xfrm>
            <a:custGeom>
              <a:avLst/>
              <a:gdLst>
                <a:gd name="connsiteX0" fmla="*/ 26397 w 1257910"/>
                <a:gd name="connsiteY0" fmla="*/ 0 h 799585"/>
                <a:gd name="connsiteX1" fmla="*/ 1231513 w 1257910"/>
                <a:gd name="connsiteY1" fmla="*/ 0 h 799585"/>
                <a:gd name="connsiteX2" fmla="*/ 1245132 w 1257910"/>
                <a:gd name="connsiteY2" fmla="*/ 43874 h 799585"/>
                <a:gd name="connsiteX3" fmla="*/ 1257910 w 1257910"/>
                <a:gd name="connsiteY3" fmla="*/ 170630 h 799585"/>
                <a:gd name="connsiteX4" fmla="*/ 628955 w 1257910"/>
                <a:gd name="connsiteY4" fmla="*/ 799585 h 799585"/>
                <a:gd name="connsiteX5" fmla="*/ 0 w 1257910"/>
                <a:gd name="connsiteY5" fmla="*/ 170630 h 799585"/>
                <a:gd name="connsiteX6" fmla="*/ 12778 w 1257910"/>
                <a:gd name="connsiteY6" fmla="*/ 43874 h 799585"/>
                <a:gd name="connsiteX7" fmla="*/ 26397 w 1257910"/>
                <a:gd name="connsiteY7" fmla="*/ 0 h 799585"/>
                <a:gd name="connsiteX0-1" fmla="*/ 1231513 w 1322953"/>
                <a:gd name="connsiteY0-2" fmla="*/ 0 h 799585"/>
                <a:gd name="connsiteX1-3" fmla="*/ 1245132 w 1322953"/>
                <a:gd name="connsiteY1-4" fmla="*/ 43874 h 799585"/>
                <a:gd name="connsiteX2-5" fmla="*/ 1257910 w 1322953"/>
                <a:gd name="connsiteY2-6" fmla="*/ 170630 h 799585"/>
                <a:gd name="connsiteX3-7" fmla="*/ 628955 w 1322953"/>
                <a:gd name="connsiteY3-8" fmla="*/ 799585 h 799585"/>
                <a:gd name="connsiteX4-9" fmla="*/ 0 w 1322953"/>
                <a:gd name="connsiteY4-10" fmla="*/ 170630 h 799585"/>
                <a:gd name="connsiteX5-11" fmla="*/ 12778 w 1322953"/>
                <a:gd name="connsiteY5-12" fmla="*/ 43874 h 799585"/>
                <a:gd name="connsiteX6-13" fmla="*/ 26397 w 1322953"/>
                <a:gd name="connsiteY6-14" fmla="*/ 0 h 799585"/>
                <a:gd name="connsiteX7-15" fmla="*/ 1322953 w 1322953"/>
                <a:gd name="connsiteY7-16" fmla="*/ 91440 h 799585"/>
                <a:gd name="connsiteX0-17" fmla="*/ 1231513 w 1257910"/>
                <a:gd name="connsiteY0-18" fmla="*/ 0 h 799585"/>
                <a:gd name="connsiteX1-19" fmla="*/ 1245132 w 1257910"/>
                <a:gd name="connsiteY1-20" fmla="*/ 43874 h 799585"/>
                <a:gd name="connsiteX2-21" fmla="*/ 1257910 w 1257910"/>
                <a:gd name="connsiteY2-22" fmla="*/ 170630 h 799585"/>
                <a:gd name="connsiteX3-23" fmla="*/ 628955 w 1257910"/>
                <a:gd name="connsiteY3-24" fmla="*/ 799585 h 799585"/>
                <a:gd name="connsiteX4-25" fmla="*/ 0 w 1257910"/>
                <a:gd name="connsiteY4-26" fmla="*/ 170630 h 799585"/>
                <a:gd name="connsiteX5-27" fmla="*/ 12778 w 1257910"/>
                <a:gd name="connsiteY5-28" fmla="*/ 43874 h 799585"/>
                <a:gd name="connsiteX6-29" fmla="*/ 26397 w 1257910"/>
                <a:gd name="connsiteY6-30" fmla="*/ 0 h 799585"/>
                <a:gd name="connsiteX0-31" fmla="*/ 1245132 w 1257910"/>
                <a:gd name="connsiteY0-32" fmla="*/ 43874 h 799585"/>
                <a:gd name="connsiteX1-33" fmla="*/ 1257910 w 1257910"/>
                <a:gd name="connsiteY1-34" fmla="*/ 170630 h 799585"/>
                <a:gd name="connsiteX2-35" fmla="*/ 628955 w 1257910"/>
                <a:gd name="connsiteY2-36" fmla="*/ 799585 h 799585"/>
                <a:gd name="connsiteX3-37" fmla="*/ 0 w 1257910"/>
                <a:gd name="connsiteY3-38" fmla="*/ 170630 h 799585"/>
                <a:gd name="connsiteX4-39" fmla="*/ 12778 w 1257910"/>
                <a:gd name="connsiteY4-40" fmla="*/ 43874 h 799585"/>
                <a:gd name="connsiteX5-41" fmla="*/ 26397 w 1257910"/>
                <a:gd name="connsiteY5-42" fmla="*/ 0 h 799585"/>
                <a:gd name="connsiteX0-43" fmla="*/ 1245132 w 1257910"/>
                <a:gd name="connsiteY0-44" fmla="*/ 0 h 755711"/>
                <a:gd name="connsiteX1-45" fmla="*/ 1257910 w 1257910"/>
                <a:gd name="connsiteY1-46" fmla="*/ 126756 h 755711"/>
                <a:gd name="connsiteX2-47" fmla="*/ 628955 w 1257910"/>
                <a:gd name="connsiteY2-48" fmla="*/ 755711 h 755711"/>
                <a:gd name="connsiteX3-49" fmla="*/ 0 w 1257910"/>
                <a:gd name="connsiteY3-50" fmla="*/ 126756 h 755711"/>
                <a:gd name="connsiteX4-51" fmla="*/ 12778 w 1257910"/>
                <a:gd name="connsiteY4-52" fmla="*/ 0 h 755711"/>
                <a:gd name="connsiteX0-53" fmla="*/ 1257910 w 1257910"/>
                <a:gd name="connsiteY0-54" fmla="*/ 126756 h 755711"/>
                <a:gd name="connsiteX1-55" fmla="*/ 628955 w 1257910"/>
                <a:gd name="connsiteY1-56" fmla="*/ 755711 h 755711"/>
                <a:gd name="connsiteX2-57" fmla="*/ 0 w 1257910"/>
                <a:gd name="connsiteY2-58" fmla="*/ 126756 h 755711"/>
                <a:gd name="connsiteX3-59" fmla="*/ 12778 w 1257910"/>
                <a:gd name="connsiteY3-60" fmla="*/ 0 h 755711"/>
                <a:gd name="connsiteX0-61" fmla="*/ 1257910 w 1257910"/>
                <a:gd name="connsiteY0-62" fmla="*/ 0 h 628955"/>
                <a:gd name="connsiteX1-63" fmla="*/ 628955 w 1257910"/>
                <a:gd name="connsiteY1-64" fmla="*/ 628955 h 628955"/>
                <a:gd name="connsiteX2-65" fmla="*/ 0 w 1257910"/>
                <a:gd name="connsiteY2-66" fmla="*/ 0 h 628955"/>
              </a:gdLst>
              <a:ahLst/>
              <a:cxnLst>
                <a:cxn ang="0">
                  <a:pos x="connsiteX0-1" y="connsiteY0-2"/>
                </a:cxn>
                <a:cxn ang="0">
                  <a:pos x="connsiteX1-3" y="connsiteY1-4"/>
                </a:cxn>
                <a:cxn ang="0">
                  <a:pos x="connsiteX2-5" y="connsiteY2-6"/>
                </a:cxn>
              </a:cxnLst>
              <a:rect l="l" t="t" r="r" b="b"/>
              <a:pathLst>
                <a:path w="1257910" h="628955">
                  <a:moveTo>
                    <a:pt x="1257910" y="0"/>
                  </a:moveTo>
                  <a:cubicBezTo>
                    <a:pt x="1257910" y="347362"/>
                    <a:pt x="976317" y="628955"/>
                    <a:pt x="628955" y="628955"/>
                  </a:cubicBezTo>
                  <a:cubicBezTo>
                    <a:pt x="281593" y="628955"/>
                    <a:pt x="0" y="347362"/>
                    <a:pt x="0" y="0"/>
                  </a:cubicBezTo>
                </a:path>
              </a:pathLst>
            </a:custGeom>
            <a:noFill/>
            <a:ln>
              <a:solidFill>
                <a:schemeClr val="accent5">
                  <a:alpha val="50000"/>
                </a:schemeClr>
              </a:solidFill>
            </a:ln>
          </p:spPr>
          <p:style>
            <a:lnRef idx="2">
              <a:schemeClr val="accent1">
                <a:lumMod val="75000"/>
              </a:schemeClr>
            </a:lnRef>
            <a:fillRef idx="1">
              <a:schemeClr val="accent1"/>
            </a:fillRef>
            <a:effectRef idx="0">
              <a:srgbClr val="FFFFFF"/>
            </a:effectRef>
            <a:fontRef idx="minor">
              <a:schemeClr val="lt1"/>
            </a:fontRef>
          </p:style>
          <p:txBody>
            <a:bodyPr wrap="square" rtlCol="0" anchor="ctr">
              <a:noAutofit/>
            </a:bodyPr>
            <a:lstStyle/>
            <a:p>
              <a:pPr algn="ctr"/>
              <a:endParaRPr lang="en-US" altLang="zh-CN" dirty="0"/>
            </a:p>
            <a:p>
              <a:pPr algn="ctr"/>
              <a:endParaRPr lang="zh-CN" altLang="en-US" dirty="0"/>
            </a:p>
          </p:txBody>
        </p:sp>
        <p:sp>
          <p:nvSpPr>
            <p:cNvPr id="36" name="任意多边形: 形状 35"/>
            <p:cNvSpPr/>
            <p:nvPr>
              <p:custDataLst>
                <p:tags r:id="rId21"/>
              </p:custDataLst>
            </p:nvPr>
          </p:nvSpPr>
          <p:spPr>
            <a:xfrm>
              <a:off x="3483452" y="0"/>
              <a:ext cx="1941257" cy="970629"/>
            </a:xfrm>
            <a:custGeom>
              <a:avLst/>
              <a:gdLst>
                <a:gd name="connsiteX0" fmla="*/ 26397 w 1257910"/>
                <a:gd name="connsiteY0" fmla="*/ 0 h 799585"/>
                <a:gd name="connsiteX1" fmla="*/ 1231513 w 1257910"/>
                <a:gd name="connsiteY1" fmla="*/ 0 h 799585"/>
                <a:gd name="connsiteX2" fmla="*/ 1245132 w 1257910"/>
                <a:gd name="connsiteY2" fmla="*/ 43874 h 799585"/>
                <a:gd name="connsiteX3" fmla="*/ 1257910 w 1257910"/>
                <a:gd name="connsiteY3" fmla="*/ 170630 h 799585"/>
                <a:gd name="connsiteX4" fmla="*/ 628955 w 1257910"/>
                <a:gd name="connsiteY4" fmla="*/ 799585 h 799585"/>
                <a:gd name="connsiteX5" fmla="*/ 0 w 1257910"/>
                <a:gd name="connsiteY5" fmla="*/ 170630 h 799585"/>
                <a:gd name="connsiteX6" fmla="*/ 12778 w 1257910"/>
                <a:gd name="connsiteY6" fmla="*/ 43874 h 799585"/>
                <a:gd name="connsiteX7" fmla="*/ 26397 w 1257910"/>
                <a:gd name="connsiteY7" fmla="*/ 0 h 799585"/>
                <a:gd name="connsiteX0-1" fmla="*/ 1231513 w 1322953"/>
                <a:gd name="connsiteY0-2" fmla="*/ 0 h 799585"/>
                <a:gd name="connsiteX1-3" fmla="*/ 1245132 w 1322953"/>
                <a:gd name="connsiteY1-4" fmla="*/ 43874 h 799585"/>
                <a:gd name="connsiteX2-5" fmla="*/ 1257910 w 1322953"/>
                <a:gd name="connsiteY2-6" fmla="*/ 170630 h 799585"/>
                <a:gd name="connsiteX3-7" fmla="*/ 628955 w 1322953"/>
                <a:gd name="connsiteY3-8" fmla="*/ 799585 h 799585"/>
                <a:gd name="connsiteX4-9" fmla="*/ 0 w 1322953"/>
                <a:gd name="connsiteY4-10" fmla="*/ 170630 h 799585"/>
                <a:gd name="connsiteX5-11" fmla="*/ 12778 w 1322953"/>
                <a:gd name="connsiteY5-12" fmla="*/ 43874 h 799585"/>
                <a:gd name="connsiteX6-13" fmla="*/ 26397 w 1322953"/>
                <a:gd name="connsiteY6-14" fmla="*/ 0 h 799585"/>
                <a:gd name="connsiteX7-15" fmla="*/ 1322953 w 1322953"/>
                <a:gd name="connsiteY7-16" fmla="*/ 91440 h 799585"/>
                <a:gd name="connsiteX0-17" fmla="*/ 1231513 w 1257910"/>
                <a:gd name="connsiteY0-18" fmla="*/ 0 h 799585"/>
                <a:gd name="connsiteX1-19" fmla="*/ 1245132 w 1257910"/>
                <a:gd name="connsiteY1-20" fmla="*/ 43874 h 799585"/>
                <a:gd name="connsiteX2-21" fmla="*/ 1257910 w 1257910"/>
                <a:gd name="connsiteY2-22" fmla="*/ 170630 h 799585"/>
                <a:gd name="connsiteX3-23" fmla="*/ 628955 w 1257910"/>
                <a:gd name="connsiteY3-24" fmla="*/ 799585 h 799585"/>
                <a:gd name="connsiteX4-25" fmla="*/ 0 w 1257910"/>
                <a:gd name="connsiteY4-26" fmla="*/ 170630 h 799585"/>
                <a:gd name="connsiteX5-27" fmla="*/ 12778 w 1257910"/>
                <a:gd name="connsiteY5-28" fmla="*/ 43874 h 799585"/>
                <a:gd name="connsiteX6-29" fmla="*/ 26397 w 1257910"/>
                <a:gd name="connsiteY6-30" fmla="*/ 0 h 799585"/>
                <a:gd name="connsiteX0-31" fmla="*/ 1245132 w 1257910"/>
                <a:gd name="connsiteY0-32" fmla="*/ 43874 h 799585"/>
                <a:gd name="connsiteX1-33" fmla="*/ 1257910 w 1257910"/>
                <a:gd name="connsiteY1-34" fmla="*/ 170630 h 799585"/>
                <a:gd name="connsiteX2-35" fmla="*/ 628955 w 1257910"/>
                <a:gd name="connsiteY2-36" fmla="*/ 799585 h 799585"/>
                <a:gd name="connsiteX3-37" fmla="*/ 0 w 1257910"/>
                <a:gd name="connsiteY3-38" fmla="*/ 170630 h 799585"/>
                <a:gd name="connsiteX4-39" fmla="*/ 12778 w 1257910"/>
                <a:gd name="connsiteY4-40" fmla="*/ 43874 h 799585"/>
                <a:gd name="connsiteX5-41" fmla="*/ 26397 w 1257910"/>
                <a:gd name="connsiteY5-42" fmla="*/ 0 h 799585"/>
                <a:gd name="connsiteX0-43" fmla="*/ 1245132 w 1257910"/>
                <a:gd name="connsiteY0-44" fmla="*/ 0 h 755711"/>
                <a:gd name="connsiteX1-45" fmla="*/ 1257910 w 1257910"/>
                <a:gd name="connsiteY1-46" fmla="*/ 126756 h 755711"/>
                <a:gd name="connsiteX2-47" fmla="*/ 628955 w 1257910"/>
                <a:gd name="connsiteY2-48" fmla="*/ 755711 h 755711"/>
                <a:gd name="connsiteX3-49" fmla="*/ 0 w 1257910"/>
                <a:gd name="connsiteY3-50" fmla="*/ 126756 h 755711"/>
                <a:gd name="connsiteX4-51" fmla="*/ 12778 w 1257910"/>
                <a:gd name="connsiteY4-52" fmla="*/ 0 h 755711"/>
                <a:gd name="connsiteX0-53" fmla="*/ 1257910 w 1257910"/>
                <a:gd name="connsiteY0-54" fmla="*/ 126756 h 755711"/>
                <a:gd name="connsiteX1-55" fmla="*/ 628955 w 1257910"/>
                <a:gd name="connsiteY1-56" fmla="*/ 755711 h 755711"/>
                <a:gd name="connsiteX2-57" fmla="*/ 0 w 1257910"/>
                <a:gd name="connsiteY2-58" fmla="*/ 126756 h 755711"/>
                <a:gd name="connsiteX3-59" fmla="*/ 12778 w 1257910"/>
                <a:gd name="connsiteY3-60" fmla="*/ 0 h 755711"/>
                <a:gd name="connsiteX0-61" fmla="*/ 1257910 w 1257910"/>
                <a:gd name="connsiteY0-62" fmla="*/ 0 h 628955"/>
                <a:gd name="connsiteX1-63" fmla="*/ 628955 w 1257910"/>
                <a:gd name="connsiteY1-64" fmla="*/ 628955 h 628955"/>
                <a:gd name="connsiteX2-65" fmla="*/ 0 w 1257910"/>
                <a:gd name="connsiteY2-66" fmla="*/ 0 h 628955"/>
              </a:gdLst>
              <a:ahLst/>
              <a:cxnLst>
                <a:cxn ang="0">
                  <a:pos x="connsiteX0-1" y="connsiteY0-2"/>
                </a:cxn>
                <a:cxn ang="0">
                  <a:pos x="connsiteX1-3" y="connsiteY1-4"/>
                </a:cxn>
                <a:cxn ang="0">
                  <a:pos x="connsiteX2-5" y="connsiteY2-6"/>
                </a:cxn>
              </a:cxnLst>
              <a:rect l="l" t="t" r="r" b="b"/>
              <a:pathLst>
                <a:path w="1257910" h="628955">
                  <a:moveTo>
                    <a:pt x="1257910" y="0"/>
                  </a:moveTo>
                  <a:cubicBezTo>
                    <a:pt x="1257910" y="347362"/>
                    <a:pt x="976317" y="628955"/>
                    <a:pt x="628955" y="628955"/>
                  </a:cubicBezTo>
                  <a:cubicBezTo>
                    <a:pt x="281593" y="628955"/>
                    <a:pt x="0" y="347362"/>
                    <a:pt x="0" y="0"/>
                  </a:cubicBezTo>
                </a:path>
              </a:pathLst>
            </a:custGeom>
            <a:noFill/>
            <a:ln>
              <a:solidFill>
                <a:schemeClr val="accent5">
                  <a:alpha val="50000"/>
                </a:schemeClr>
              </a:solidFill>
            </a:ln>
          </p:spPr>
          <p:style>
            <a:lnRef idx="2">
              <a:schemeClr val="accent1">
                <a:lumMod val="75000"/>
              </a:schemeClr>
            </a:lnRef>
            <a:fillRef idx="1">
              <a:schemeClr val="accent1"/>
            </a:fillRef>
            <a:effectRef idx="0">
              <a:srgbClr val="FFFFFF"/>
            </a:effectRef>
            <a:fontRef idx="minor">
              <a:schemeClr val="lt1"/>
            </a:fontRef>
          </p:style>
          <p:txBody>
            <a:bodyPr wrap="square" rtlCol="0" anchor="ctr">
              <a:noAutofit/>
            </a:bodyPr>
            <a:lstStyle/>
            <a:p>
              <a:pPr algn="ctr"/>
              <a:endParaRPr lang="en-US" altLang="zh-CN" dirty="0"/>
            </a:p>
            <a:p>
              <a:pPr algn="ctr"/>
              <a:endParaRPr lang="zh-CN" altLang="en-US" dirty="0"/>
            </a:p>
          </p:txBody>
        </p:sp>
        <p:sp>
          <p:nvSpPr>
            <p:cNvPr id="37" name="任意多边形: 形状 36"/>
            <p:cNvSpPr/>
            <p:nvPr>
              <p:custDataLst>
                <p:tags r:id="rId22"/>
              </p:custDataLst>
            </p:nvPr>
          </p:nvSpPr>
          <p:spPr>
            <a:xfrm>
              <a:off x="3301845" y="0"/>
              <a:ext cx="2304471" cy="1152236"/>
            </a:xfrm>
            <a:custGeom>
              <a:avLst/>
              <a:gdLst>
                <a:gd name="connsiteX0" fmla="*/ 26397 w 1257910"/>
                <a:gd name="connsiteY0" fmla="*/ 0 h 799585"/>
                <a:gd name="connsiteX1" fmla="*/ 1231513 w 1257910"/>
                <a:gd name="connsiteY1" fmla="*/ 0 h 799585"/>
                <a:gd name="connsiteX2" fmla="*/ 1245132 w 1257910"/>
                <a:gd name="connsiteY2" fmla="*/ 43874 h 799585"/>
                <a:gd name="connsiteX3" fmla="*/ 1257910 w 1257910"/>
                <a:gd name="connsiteY3" fmla="*/ 170630 h 799585"/>
                <a:gd name="connsiteX4" fmla="*/ 628955 w 1257910"/>
                <a:gd name="connsiteY4" fmla="*/ 799585 h 799585"/>
                <a:gd name="connsiteX5" fmla="*/ 0 w 1257910"/>
                <a:gd name="connsiteY5" fmla="*/ 170630 h 799585"/>
                <a:gd name="connsiteX6" fmla="*/ 12778 w 1257910"/>
                <a:gd name="connsiteY6" fmla="*/ 43874 h 799585"/>
                <a:gd name="connsiteX7" fmla="*/ 26397 w 1257910"/>
                <a:gd name="connsiteY7" fmla="*/ 0 h 799585"/>
                <a:gd name="connsiteX0-1" fmla="*/ 1231513 w 1322953"/>
                <a:gd name="connsiteY0-2" fmla="*/ 0 h 799585"/>
                <a:gd name="connsiteX1-3" fmla="*/ 1245132 w 1322953"/>
                <a:gd name="connsiteY1-4" fmla="*/ 43874 h 799585"/>
                <a:gd name="connsiteX2-5" fmla="*/ 1257910 w 1322953"/>
                <a:gd name="connsiteY2-6" fmla="*/ 170630 h 799585"/>
                <a:gd name="connsiteX3-7" fmla="*/ 628955 w 1322953"/>
                <a:gd name="connsiteY3-8" fmla="*/ 799585 h 799585"/>
                <a:gd name="connsiteX4-9" fmla="*/ 0 w 1322953"/>
                <a:gd name="connsiteY4-10" fmla="*/ 170630 h 799585"/>
                <a:gd name="connsiteX5-11" fmla="*/ 12778 w 1322953"/>
                <a:gd name="connsiteY5-12" fmla="*/ 43874 h 799585"/>
                <a:gd name="connsiteX6-13" fmla="*/ 26397 w 1322953"/>
                <a:gd name="connsiteY6-14" fmla="*/ 0 h 799585"/>
                <a:gd name="connsiteX7-15" fmla="*/ 1322953 w 1322953"/>
                <a:gd name="connsiteY7-16" fmla="*/ 91440 h 799585"/>
                <a:gd name="connsiteX0-17" fmla="*/ 1231513 w 1257910"/>
                <a:gd name="connsiteY0-18" fmla="*/ 0 h 799585"/>
                <a:gd name="connsiteX1-19" fmla="*/ 1245132 w 1257910"/>
                <a:gd name="connsiteY1-20" fmla="*/ 43874 h 799585"/>
                <a:gd name="connsiteX2-21" fmla="*/ 1257910 w 1257910"/>
                <a:gd name="connsiteY2-22" fmla="*/ 170630 h 799585"/>
                <a:gd name="connsiteX3-23" fmla="*/ 628955 w 1257910"/>
                <a:gd name="connsiteY3-24" fmla="*/ 799585 h 799585"/>
                <a:gd name="connsiteX4-25" fmla="*/ 0 w 1257910"/>
                <a:gd name="connsiteY4-26" fmla="*/ 170630 h 799585"/>
                <a:gd name="connsiteX5-27" fmla="*/ 12778 w 1257910"/>
                <a:gd name="connsiteY5-28" fmla="*/ 43874 h 799585"/>
                <a:gd name="connsiteX6-29" fmla="*/ 26397 w 1257910"/>
                <a:gd name="connsiteY6-30" fmla="*/ 0 h 799585"/>
                <a:gd name="connsiteX0-31" fmla="*/ 1245132 w 1257910"/>
                <a:gd name="connsiteY0-32" fmla="*/ 43874 h 799585"/>
                <a:gd name="connsiteX1-33" fmla="*/ 1257910 w 1257910"/>
                <a:gd name="connsiteY1-34" fmla="*/ 170630 h 799585"/>
                <a:gd name="connsiteX2-35" fmla="*/ 628955 w 1257910"/>
                <a:gd name="connsiteY2-36" fmla="*/ 799585 h 799585"/>
                <a:gd name="connsiteX3-37" fmla="*/ 0 w 1257910"/>
                <a:gd name="connsiteY3-38" fmla="*/ 170630 h 799585"/>
                <a:gd name="connsiteX4-39" fmla="*/ 12778 w 1257910"/>
                <a:gd name="connsiteY4-40" fmla="*/ 43874 h 799585"/>
                <a:gd name="connsiteX5-41" fmla="*/ 26397 w 1257910"/>
                <a:gd name="connsiteY5-42" fmla="*/ 0 h 799585"/>
                <a:gd name="connsiteX0-43" fmla="*/ 1245132 w 1257910"/>
                <a:gd name="connsiteY0-44" fmla="*/ 0 h 755711"/>
                <a:gd name="connsiteX1-45" fmla="*/ 1257910 w 1257910"/>
                <a:gd name="connsiteY1-46" fmla="*/ 126756 h 755711"/>
                <a:gd name="connsiteX2-47" fmla="*/ 628955 w 1257910"/>
                <a:gd name="connsiteY2-48" fmla="*/ 755711 h 755711"/>
                <a:gd name="connsiteX3-49" fmla="*/ 0 w 1257910"/>
                <a:gd name="connsiteY3-50" fmla="*/ 126756 h 755711"/>
                <a:gd name="connsiteX4-51" fmla="*/ 12778 w 1257910"/>
                <a:gd name="connsiteY4-52" fmla="*/ 0 h 755711"/>
                <a:gd name="connsiteX0-53" fmla="*/ 1257910 w 1257910"/>
                <a:gd name="connsiteY0-54" fmla="*/ 126756 h 755711"/>
                <a:gd name="connsiteX1-55" fmla="*/ 628955 w 1257910"/>
                <a:gd name="connsiteY1-56" fmla="*/ 755711 h 755711"/>
                <a:gd name="connsiteX2-57" fmla="*/ 0 w 1257910"/>
                <a:gd name="connsiteY2-58" fmla="*/ 126756 h 755711"/>
                <a:gd name="connsiteX3-59" fmla="*/ 12778 w 1257910"/>
                <a:gd name="connsiteY3-60" fmla="*/ 0 h 755711"/>
                <a:gd name="connsiteX0-61" fmla="*/ 1257910 w 1257910"/>
                <a:gd name="connsiteY0-62" fmla="*/ 0 h 628955"/>
                <a:gd name="connsiteX1-63" fmla="*/ 628955 w 1257910"/>
                <a:gd name="connsiteY1-64" fmla="*/ 628955 h 628955"/>
                <a:gd name="connsiteX2-65" fmla="*/ 0 w 1257910"/>
                <a:gd name="connsiteY2-66" fmla="*/ 0 h 628955"/>
              </a:gdLst>
              <a:ahLst/>
              <a:cxnLst>
                <a:cxn ang="0">
                  <a:pos x="connsiteX0-1" y="connsiteY0-2"/>
                </a:cxn>
                <a:cxn ang="0">
                  <a:pos x="connsiteX1-3" y="connsiteY1-4"/>
                </a:cxn>
                <a:cxn ang="0">
                  <a:pos x="connsiteX2-5" y="connsiteY2-6"/>
                </a:cxn>
              </a:cxnLst>
              <a:rect l="l" t="t" r="r" b="b"/>
              <a:pathLst>
                <a:path w="1257910" h="628955">
                  <a:moveTo>
                    <a:pt x="1257910" y="0"/>
                  </a:moveTo>
                  <a:cubicBezTo>
                    <a:pt x="1257910" y="347362"/>
                    <a:pt x="976317" y="628955"/>
                    <a:pt x="628955" y="628955"/>
                  </a:cubicBezTo>
                  <a:cubicBezTo>
                    <a:pt x="281593" y="628955"/>
                    <a:pt x="0" y="347362"/>
                    <a:pt x="0" y="0"/>
                  </a:cubicBezTo>
                </a:path>
              </a:pathLst>
            </a:custGeom>
            <a:noFill/>
            <a:ln>
              <a:solidFill>
                <a:schemeClr val="accent5">
                  <a:alpha val="50000"/>
                </a:schemeClr>
              </a:solidFill>
            </a:ln>
          </p:spPr>
          <p:style>
            <a:lnRef idx="2">
              <a:schemeClr val="accent1">
                <a:lumMod val="75000"/>
              </a:schemeClr>
            </a:lnRef>
            <a:fillRef idx="1">
              <a:schemeClr val="accent1"/>
            </a:fillRef>
            <a:effectRef idx="0">
              <a:srgbClr val="FFFFFF"/>
            </a:effectRef>
            <a:fontRef idx="minor">
              <a:schemeClr val="lt1"/>
            </a:fontRef>
          </p:style>
          <p:txBody>
            <a:bodyPr wrap="square" rtlCol="0" anchor="ctr">
              <a:noAutofit/>
            </a:bodyPr>
            <a:lstStyle/>
            <a:p>
              <a:pPr algn="ctr"/>
              <a:endParaRPr lang="en-US" altLang="zh-CN" dirty="0"/>
            </a:p>
            <a:p>
              <a:pPr algn="ctr"/>
              <a:endParaRPr lang="zh-CN" altLang="en-US" dirty="0"/>
            </a:p>
          </p:txBody>
        </p:sp>
        <p:sp>
          <p:nvSpPr>
            <p:cNvPr id="38" name="任意多边形: 形状 37"/>
            <p:cNvSpPr/>
            <p:nvPr>
              <p:custDataLst>
                <p:tags r:id="rId23"/>
              </p:custDataLst>
            </p:nvPr>
          </p:nvSpPr>
          <p:spPr>
            <a:xfrm>
              <a:off x="3089660" y="0"/>
              <a:ext cx="2728840" cy="1364420"/>
            </a:xfrm>
            <a:custGeom>
              <a:avLst/>
              <a:gdLst>
                <a:gd name="connsiteX0" fmla="*/ 26397 w 1257910"/>
                <a:gd name="connsiteY0" fmla="*/ 0 h 799585"/>
                <a:gd name="connsiteX1" fmla="*/ 1231513 w 1257910"/>
                <a:gd name="connsiteY1" fmla="*/ 0 h 799585"/>
                <a:gd name="connsiteX2" fmla="*/ 1245132 w 1257910"/>
                <a:gd name="connsiteY2" fmla="*/ 43874 h 799585"/>
                <a:gd name="connsiteX3" fmla="*/ 1257910 w 1257910"/>
                <a:gd name="connsiteY3" fmla="*/ 170630 h 799585"/>
                <a:gd name="connsiteX4" fmla="*/ 628955 w 1257910"/>
                <a:gd name="connsiteY4" fmla="*/ 799585 h 799585"/>
                <a:gd name="connsiteX5" fmla="*/ 0 w 1257910"/>
                <a:gd name="connsiteY5" fmla="*/ 170630 h 799585"/>
                <a:gd name="connsiteX6" fmla="*/ 12778 w 1257910"/>
                <a:gd name="connsiteY6" fmla="*/ 43874 h 799585"/>
                <a:gd name="connsiteX7" fmla="*/ 26397 w 1257910"/>
                <a:gd name="connsiteY7" fmla="*/ 0 h 799585"/>
                <a:gd name="connsiteX0-1" fmla="*/ 1231513 w 1322953"/>
                <a:gd name="connsiteY0-2" fmla="*/ 0 h 799585"/>
                <a:gd name="connsiteX1-3" fmla="*/ 1245132 w 1322953"/>
                <a:gd name="connsiteY1-4" fmla="*/ 43874 h 799585"/>
                <a:gd name="connsiteX2-5" fmla="*/ 1257910 w 1322953"/>
                <a:gd name="connsiteY2-6" fmla="*/ 170630 h 799585"/>
                <a:gd name="connsiteX3-7" fmla="*/ 628955 w 1322953"/>
                <a:gd name="connsiteY3-8" fmla="*/ 799585 h 799585"/>
                <a:gd name="connsiteX4-9" fmla="*/ 0 w 1322953"/>
                <a:gd name="connsiteY4-10" fmla="*/ 170630 h 799585"/>
                <a:gd name="connsiteX5-11" fmla="*/ 12778 w 1322953"/>
                <a:gd name="connsiteY5-12" fmla="*/ 43874 h 799585"/>
                <a:gd name="connsiteX6-13" fmla="*/ 26397 w 1322953"/>
                <a:gd name="connsiteY6-14" fmla="*/ 0 h 799585"/>
                <a:gd name="connsiteX7-15" fmla="*/ 1322953 w 1322953"/>
                <a:gd name="connsiteY7-16" fmla="*/ 91440 h 799585"/>
                <a:gd name="connsiteX0-17" fmla="*/ 1231513 w 1257910"/>
                <a:gd name="connsiteY0-18" fmla="*/ 0 h 799585"/>
                <a:gd name="connsiteX1-19" fmla="*/ 1245132 w 1257910"/>
                <a:gd name="connsiteY1-20" fmla="*/ 43874 h 799585"/>
                <a:gd name="connsiteX2-21" fmla="*/ 1257910 w 1257910"/>
                <a:gd name="connsiteY2-22" fmla="*/ 170630 h 799585"/>
                <a:gd name="connsiteX3-23" fmla="*/ 628955 w 1257910"/>
                <a:gd name="connsiteY3-24" fmla="*/ 799585 h 799585"/>
                <a:gd name="connsiteX4-25" fmla="*/ 0 w 1257910"/>
                <a:gd name="connsiteY4-26" fmla="*/ 170630 h 799585"/>
                <a:gd name="connsiteX5-27" fmla="*/ 12778 w 1257910"/>
                <a:gd name="connsiteY5-28" fmla="*/ 43874 h 799585"/>
                <a:gd name="connsiteX6-29" fmla="*/ 26397 w 1257910"/>
                <a:gd name="connsiteY6-30" fmla="*/ 0 h 799585"/>
                <a:gd name="connsiteX0-31" fmla="*/ 1245132 w 1257910"/>
                <a:gd name="connsiteY0-32" fmla="*/ 43874 h 799585"/>
                <a:gd name="connsiteX1-33" fmla="*/ 1257910 w 1257910"/>
                <a:gd name="connsiteY1-34" fmla="*/ 170630 h 799585"/>
                <a:gd name="connsiteX2-35" fmla="*/ 628955 w 1257910"/>
                <a:gd name="connsiteY2-36" fmla="*/ 799585 h 799585"/>
                <a:gd name="connsiteX3-37" fmla="*/ 0 w 1257910"/>
                <a:gd name="connsiteY3-38" fmla="*/ 170630 h 799585"/>
                <a:gd name="connsiteX4-39" fmla="*/ 12778 w 1257910"/>
                <a:gd name="connsiteY4-40" fmla="*/ 43874 h 799585"/>
                <a:gd name="connsiteX5-41" fmla="*/ 26397 w 1257910"/>
                <a:gd name="connsiteY5-42" fmla="*/ 0 h 799585"/>
                <a:gd name="connsiteX0-43" fmla="*/ 1245132 w 1257910"/>
                <a:gd name="connsiteY0-44" fmla="*/ 0 h 755711"/>
                <a:gd name="connsiteX1-45" fmla="*/ 1257910 w 1257910"/>
                <a:gd name="connsiteY1-46" fmla="*/ 126756 h 755711"/>
                <a:gd name="connsiteX2-47" fmla="*/ 628955 w 1257910"/>
                <a:gd name="connsiteY2-48" fmla="*/ 755711 h 755711"/>
                <a:gd name="connsiteX3-49" fmla="*/ 0 w 1257910"/>
                <a:gd name="connsiteY3-50" fmla="*/ 126756 h 755711"/>
                <a:gd name="connsiteX4-51" fmla="*/ 12778 w 1257910"/>
                <a:gd name="connsiteY4-52" fmla="*/ 0 h 755711"/>
                <a:gd name="connsiteX0-53" fmla="*/ 1257910 w 1257910"/>
                <a:gd name="connsiteY0-54" fmla="*/ 126756 h 755711"/>
                <a:gd name="connsiteX1-55" fmla="*/ 628955 w 1257910"/>
                <a:gd name="connsiteY1-56" fmla="*/ 755711 h 755711"/>
                <a:gd name="connsiteX2-57" fmla="*/ 0 w 1257910"/>
                <a:gd name="connsiteY2-58" fmla="*/ 126756 h 755711"/>
                <a:gd name="connsiteX3-59" fmla="*/ 12778 w 1257910"/>
                <a:gd name="connsiteY3-60" fmla="*/ 0 h 755711"/>
                <a:gd name="connsiteX0-61" fmla="*/ 1257910 w 1257910"/>
                <a:gd name="connsiteY0-62" fmla="*/ 0 h 628955"/>
                <a:gd name="connsiteX1-63" fmla="*/ 628955 w 1257910"/>
                <a:gd name="connsiteY1-64" fmla="*/ 628955 h 628955"/>
                <a:gd name="connsiteX2-65" fmla="*/ 0 w 1257910"/>
                <a:gd name="connsiteY2-66" fmla="*/ 0 h 628955"/>
              </a:gdLst>
              <a:ahLst/>
              <a:cxnLst>
                <a:cxn ang="0">
                  <a:pos x="connsiteX0-1" y="connsiteY0-2"/>
                </a:cxn>
                <a:cxn ang="0">
                  <a:pos x="connsiteX1-3" y="connsiteY1-4"/>
                </a:cxn>
                <a:cxn ang="0">
                  <a:pos x="connsiteX2-5" y="connsiteY2-6"/>
                </a:cxn>
              </a:cxnLst>
              <a:rect l="l" t="t" r="r" b="b"/>
              <a:pathLst>
                <a:path w="1257910" h="628955">
                  <a:moveTo>
                    <a:pt x="1257910" y="0"/>
                  </a:moveTo>
                  <a:cubicBezTo>
                    <a:pt x="1257910" y="347362"/>
                    <a:pt x="976317" y="628955"/>
                    <a:pt x="628955" y="628955"/>
                  </a:cubicBezTo>
                  <a:cubicBezTo>
                    <a:pt x="281593" y="628955"/>
                    <a:pt x="0" y="347362"/>
                    <a:pt x="0" y="0"/>
                  </a:cubicBezTo>
                </a:path>
              </a:pathLst>
            </a:custGeom>
            <a:noFill/>
            <a:ln>
              <a:solidFill>
                <a:schemeClr val="accent5">
                  <a:alpha val="50000"/>
                </a:schemeClr>
              </a:solidFill>
            </a:ln>
          </p:spPr>
          <p:style>
            <a:lnRef idx="2">
              <a:schemeClr val="accent1">
                <a:lumMod val="75000"/>
              </a:schemeClr>
            </a:lnRef>
            <a:fillRef idx="1">
              <a:schemeClr val="accent1"/>
            </a:fillRef>
            <a:effectRef idx="0">
              <a:srgbClr val="FFFFFF"/>
            </a:effectRef>
            <a:fontRef idx="minor">
              <a:schemeClr val="lt1"/>
            </a:fontRef>
          </p:style>
          <p:txBody>
            <a:bodyPr wrap="square" rtlCol="0" anchor="ctr">
              <a:noAutofit/>
            </a:bodyPr>
            <a:lstStyle/>
            <a:p>
              <a:pPr algn="ctr"/>
              <a:endParaRPr lang="en-US" altLang="zh-CN" dirty="0"/>
            </a:p>
            <a:p>
              <a:pPr algn="ctr"/>
              <a:endParaRPr lang="zh-CN" altLang="en-US" dirty="0"/>
            </a:p>
          </p:txBody>
        </p:sp>
      </p:grpSp>
      <p:sp>
        <p:nvSpPr>
          <p:cNvPr id="2" name="标题 1"/>
          <p:cNvSpPr>
            <a:spLocks noGrp="1"/>
          </p:cNvSpPr>
          <p:nvPr>
            <p:ph type="ctrTitle" hasCustomPrompt="1"/>
            <p:custDataLst>
              <p:tags r:id="rId24"/>
            </p:custDataLst>
          </p:nvPr>
        </p:nvSpPr>
        <p:spPr>
          <a:xfrm>
            <a:off x="838200" y="2131488"/>
            <a:ext cx="8708376" cy="1800000"/>
          </a:xfrm>
        </p:spPr>
        <p:txBody>
          <a:bodyPr anchor="t">
            <a:normAutofit/>
          </a:bodyPr>
          <a:lstStyle>
            <a:lvl1pPr algn="l">
              <a:lnSpc>
                <a:spcPct val="100000"/>
              </a:lnSpc>
              <a:defRPr sz="5400">
                <a:solidFill>
                  <a:schemeClr val="accent4"/>
                </a:solidFill>
              </a:defRPr>
            </a:lvl1pPr>
          </a:lstStyle>
          <a:p>
            <a:r>
              <a:rPr lang="zh-CN" altLang="en-US" dirty="0"/>
              <a:t>单击此处编辑母版</a:t>
            </a:r>
            <a:br>
              <a:rPr lang="en-US" altLang="zh-CN" dirty="0"/>
            </a:br>
            <a:r>
              <a:rPr lang="zh-CN" altLang="en-US" dirty="0"/>
              <a:t>标题样式</a:t>
            </a:r>
            <a:endParaRPr lang="zh-CN" altLang="en-US" dirty="0"/>
          </a:p>
        </p:txBody>
      </p:sp>
      <p:sp>
        <p:nvSpPr>
          <p:cNvPr id="4" name="日期占位符 3"/>
          <p:cNvSpPr>
            <a:spLocks noGrp="1"/>
          </p:cNvSpPr>
          <p:nvPr>
            <p:ph type="dt" sz="half" idx="10"/>
            <p:custDataLst>
              <p:tags r:id="rId25"/>
            </p:custDataLst>
          </p:nvPr>
        </p:nvSpPr>
        <p:spPr/>
        <p:txBody>
          <a:bodyPr>
            <a:normAutofit/>
          </a:bodyPr>
          <a:lstStyle/>
          <a:p>
            <a:fld id="{5592522B-0F24-4480-B9DD-A9474A6880D6}" type="datetimeFigureOut">
              <a:rPr lang="zh-CN" altLang="en-US" smtClean="0"/>
            </a:fld>
            <a:endParaRPr lang="zh-CN" altLang="en-US"/>
          </a:p>
        </p:txBody>
      </p:sp>
      <p:sp>
        <p:nvSpPr>
          <p:cNvPr id="5" name="页脚占位符 4"/>
          <p:cNvSpPr>
            <a:spLocks noGrp="1"/>
          </p:cNvSpPr>
          <p:nvPr>
            <p:ph type="ftr" sz="quarter" idx="11"/>
            <p:custDataLst>
              <p:tags r:id="rId26"/>
            </p:custDataLst>
          </p:nvPr>
        </p:nvSpPr>
        <p:spPr/>
        <p:txBody>
          <a:bodyPr>
            <a:normAutofit/>
          </a:bodyPr>
          <a:lstStyle/>
          <a:p>
            <a:endParaRPr lang="zh-CN" altLang="en-US" dirty="0"/>
          </a:p>
        </p:txBody>
      </p:sp>
      <p:sp>
        <p:nvSpPr>
          <p:cNvPr id="6" name="灯片编号占位符 5"/>
          <p:cNvSpPr>
            <a:spLocks noGrp="1"/>
          </p:cNvSpPr>
          <p:nvPr>
            <p:ph type="sldNum" sz="quarter" idx="12"/>
            <p:custDataLst>
              <p:tags r:id="rId27"/>
            </p:custDataLst>
          </p:nvPr>
        </p:nvSpPr>
        <p:spPr>
          <a:xfrm>
            <a:off x="8610600" y="6356350"/>
            <a:ext cx="2743200" cy="365125"/>
          </a:xfrm>
        </p:spPr>
        <p:txBody>
          <a:bodyPr>
            <a:normAutofit/>
          </a:bodyPr>
          <a:lstStyle/>
          <a:p>
            <a:fld id="{BE5F26B5-172A-4DC2-B0B7-181CFC56B87C}" type="slidenum">
              <a:rPr lang="zh-CN" altLang="en-US" smtClean="0"/>
            </a:fld>
            <a:endParaRPr lang="zh-CN" altLang="en-US"/>
          </a:p>
        </p:txBody>
      </p:sp>
      <p:sp>
        <p:nvSpPr>
          <p:cNvPr id="10" name="文本占位符 9"/>
          <p:cNvSpPr>
            <a:spLocks noGrp="1"/>
          </p:cNvSpPr>
          <p:nvPr>
            <p:ph type="body" sz="quarter" idx="13" hasCustomPrompt="1"/>
            <p:custDataLst>
              <p:tags r:id="rId28"/>
            </p:custDataLst>
          </p:nvPr>
        </p:nvSpPr>
        <p:spPr>
          <a:xfrm>
            <a:off x="842642" y="5230368"/>
            <a:ext cx="2743199" cy="976128"/>
          </a:xfrm>
        </p:spPr>
        <p:txBody>
          <a:bodyPr anchor="b">
            <a:normAutofit/>
          </a:bodyPr>
          <a:lstStyle>
            <a:lvl1pPr marL="0" indent="0">
              <a:lnSpc>
                <a:spcPct val="100000"/>
              </a:lnSpc>
              <a:buNone/>
              <a:defRPr sz="1600" b="1">
                <a:solidFill>
                  <a:schemeClr val="accent4"/>
                </a:solidFill>
              </a:defRPr>
            </a:lvl1pPr>
          </a:lstStyle>
          <a:p>
            <a:pPr lvl="0"/>
            <a:r>
              <a:rPr lang="zh-CN" altLang="en-US" dirty="0"/>
              <a:t>公司名占位符</a:t>
            </a:r>
            <a:endParaRPr lang="zh-CN" altLang="en-US" dirty="0"/>
          </a:p>
        </p:txBody>
      </p:sp>
      <p:sp>
        <p:nvSpPr>
          <p:cNvPr id="14" name="文本占位符 13"/>
          <p:cNvSpPr>
            <a:spLocks noGrp="1"/>
          </p:cNvSpPr>
          <p:nvPr>
            <p:ph type="body" sz="quarter" idx="14" hasCustomPrompt="1"/>
            <p:custDataLst>
              <p:tags r:id="rId29"/>
            </p:custDataLst>
          </p:nvPr>
        </p:nvSpPr>
        <p:spPr>
          <a:xfrm>
            <a:off x="3360716" y="4168127"/>
            <a:ext cx="2950805" cy="976128"/>
          </a:xfrm>
        </p:spPr>
        <p:txBody>
          <a:bodyPr anchor="t">
            <a:normAutofit/>
          </a:bodyPr>
          <a:lstStyle>
            <a:lvl1pPr marL="0" indent="0" algn="l">
              <a:lnSpc>
                <a:spcPct val="100000"/>
              </a:lnSpc>
              <a:buNone/>
              <a:defRPr sz="1600">
                <a:solidFill>
                  <a:schemeClr val="accent3"/>
                </a:solidFill>
              </a:defRPr>
            </a:lvl1pPr>
          </a:lstStyle>
          <a:p>
            <a:pPr lvl="0"/>
            <a:r>
              <a:rPr lang="zh-CN" altLang="en-US" dirty="0"/>
              <a:t>日期时间占位符</a:t>
            </a:r>
            <a:endParaRPr lang="zh-CN" altLang="en-US" dirty="0"/>
          </a:p>
        </p:txBody>
      </p:sp>
      <p:sp>
        <p:nvSpPr>
          <p:cNvPr id="24" name="文本占位符 23"/>
          <p:cNvSpPr>
            <a:spLocks noGrp="1"/>
          </p:cNvSpPr>
          <p:nvPr>
            <p:ph type="body" sz="quarter" idx="17" hasCustomPrompt="1"/>
            <p:custDataLst>
              <p:tags r:id="rId30"/>
            </p:custDataLst>
          </p:nvPr>
        </p:nvSpPr>
        <p:spPr>
          <a:xfrm>
            <a:off x="838200" y="4168895"/>
            <a:ext cx="2463645" cy="976128"/>
          </a:xfrm>
        </p:spPr>
        <p:txBody>
          <a:bodyPr anchor="t">
            <a:normAutofit/>
          </a:bodyPr>
          <a:lstStyle>
            <a:lvl1pPr marL="0" indent="0" algn="l">
              <a:lnSpc>
                <a:spcPct val="100000"/>
              </a:lnSpc>
              <a:buNone/>
              <a:defRPr sz="1600">
                <a:solidFill>
                  <a:schemeClr val="accent3"/>
                </a:solidFill>
              </a:defRPr>
            </a:lvl1pPr>
          </a:lstStyle>
          <a:p>
            <a:pPr lvl="0"/>
            <a:r>
              <a:rPr lang="zh-CN" altLang="en-US" dirty="0"/>
              <a:t>署名占位符</a:t>
            </a:r>
            <a:endParaRPr lang="zh-CN" altLang="en-US" dirty="0"/>
          </a:p>
        </p:txBody>
      </p:sp>
    </p:spTree>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p:txBody>
          <a:bodyPr/>
          <a:lstStyle/>
          <a:p>
            <a:r>
              <a:rPr lang="zh-CN" altLang="en-US" dirty="0"/>
              <a:t>单击此处编辑母版标题样式</a:t>
            </a:r>
            <a:endParaRPr lang="zh-CN" altLang="en-US" dirty="0"/>
          </a:p>
        </p:txBody>
      </p:sp>
      <p:sp>
        <p:nvSpPr>
          <p:cNvPr id="3" name="内容占位符 2"/>
          <p:cNvSpPr>
            <a:spLocks noGrp="1"/>
          </p:cNvSpPr>
          <p:nvPr>
            <p:ph idx="1"/>
            <p:custDataLst>
              <p:tags r:id="rId3"/>
            </p:custDataLst>
          </p:nvPr>
        </p:nvSpPr>
        <p:spPr/>
        <p:txBody>
          <a:bodyPr/>
          <a:lstStyle/>
          <a:p>
            <a:pPr lvl="0"/>
            <a:r>
              <a:rPr lang="zh-CN" altLang="en-US" dirty="0"/>
              <a:t>单击此处编辑母版文本样式</a:t>
            </a:r>
            <a:endParaRPr lang="zh-CN" altLang="en-US" dirty="0"/>
          </a:p>
          <a:p>
            <a:pPr lvl="1"/>
            <a:r>
              <a:rPr lang="zh-CN" altLang="en-US" dirty="0"/>
              <a:t>二级</a:t>
            </a:r>
            <a:endParaRPr lang="zh-CN" altLang="en-US" dirty="0"/>
          </a:p>
          <a:p>
            <a:pPr lvl="2"/>
            <a:r>
              <a:rPr lang="zh-CN" altLang="en-US" dirty="0"/>
              <a:t>三级</a:t>
            </a:r>
            <a:endParaRPr lang="zh-CN" altLang="en-US" dirty="0"/>
          </a:p>
          <a:p>
            <a:pPr lvl="3"/>
            <a:r>
              <a:rPr lang="zh-CN" altLang="en-US" dirty="0"/>
              <a:t>四级</a:t>
            </a:r>
            <a:endParaRPr lang="zh-CN" altLang="en-US" dirty="0"/>
          </a:p>
          <a:p>
            <a:pPr lvl="4"/>
            <a:r>
              <a:rPr lang="zh-CN" altLang="en-US" dirty="0"/>
              <a:t>五级</a:t>
            </a:r>
            <a:endParaRPr lang="zh-CN" altLang="en-US" dirty="0"/>
          </a:p>
        </p:txBody>
      </p:sp>
      <p:sp>
        <p:nvSpPr>
          <p:cNvPr id="4" name="日期占位符 3"/>
          <p:cNvSpPr>
            <a:spLocks noGrp="1"/>
          </p:cNvSpPr>
          <p:nvPr>
            <p:ph type="dt" sz="half" idx="10"/>
            <p:custDataLst>
              <p:tags r:id="rId4"/>
            </p:custDataLst>
          </p:nvPr>
        </p:nvSpPr>
        <p:spPr/>
        <p:txBody>
          <a:bodyPr/>
          <a:lstStyle/>
          <a:p>
            <a:fld id="{5592522B-0F24-4480-B9DD-A9474A6880D6}"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BE5F26B5-172A-4DC2-B0B7-181CFC56B87C}"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showMasterSp="0" userDrawn="1">
  <p:cSld name="目录">
    <p:spTree>
      <p:nvGrpSpPr>
        <p:cNvPr id="1" name=""/>
        <p:cNvGrpSpPr/>
        <p:nvPr/>
      </p:nvGrpSpPr>
      <p:grpSpPr>
        <a:xfrm>
          <a:off x="0" y="0"/>
          <a:ext cx="0" cy="0"/>
          <a:chOff x="0" y="0"/>
          <a:chExt cx="0" cy="0"/>
        </a:xfrm>
      </p:grpSpPr>
      <p:sp>
        <p:nvSpPr>
          <p:cNvPr id="23" name="图片 8" descr="波浪3资源 2"/>
          <p:cNvSpPr/>
          <p:nvPr/>
        </p:nvSpPr>
        <p:spPr>
          <a:xfrm flipH="1">
            <a:off x="0" y="1166495"/>
            <a:ext cx="5688960" cy="5688960"/>
          </a:xfrm>
          <a:custGeom>
            <a:avLst/>
            <a:gdLst>
              <a:gd name="connsiteX0" fmla="*/ 5688961 w 5688960"/>
              <a:gd name="connsiteY0" fmla="*/ 0 h 5688960"/>
              <a:gd name="connsiteX1" fmla="*/ 5688961 w 5688960"/>
              <a:gd name="connsiteY1" fmla="*/ 5688961 h 5688960"/>
              <a:gd name="connsiteX2" fmla="*/ 0 w 5688960"/>
              <a:gd name="connsiteY2" fmla="*/ 5688961 h 5688960"/>
              <a:gd name="connsiteX3" fmla="*/ 1374264 w 5688960"/>
              <a:gd name="connsiteY3" fmla="*/ 5166681 h 5688960"/>
              <a:gd name="connsiteX4" fmla="*/ 1896543 w 5688960"/>
              <a:gd name="connsiteY4" fmla="*/ 3792417 h 5688960"/>
              <a:gd name="connsiteX5" fmla="*/ 3270808 w 5688960"/>
              <a:gd name="connsiteY5" fmla="*/ 3270138 h 5688960"/>
              <a:gd name="connsiteX6" fmla="*/ 3793087 w 5688960"/>
              <a:gd name="connsiteY6" fmla="*/ 1895740 h 5688960"/>
              <a:gd name="connsiteX7" fmla="*/ 5167485 w 5688960"/>
              <a:gd name="connsiteY7" fmla="*/ 1373461 h 5688960"/>
              <a:gd name="connsiteX8" fmla="*/ 5688961 w 5688960"/>
              <a:gd name="connsiteY8" fmla="*/ 0 h 5688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688960" h="5688960">
                <a:moveTo>
                  <a:pt x="5688961" y="0"/>
                </a:moveTo>
                <a:lnTo>
                  <a:pt x="5688961" y="5688961"/>
                </a:lnTo>
                <a:lnTo>
                  <a:pt x="0" y="5688961"/>
                </a:lnTo>
                <a:cubicBezTo>
                  <a:pt x="473935" y="5214758"/>
                  <a:pt x="900195" y="5641018"/>
                  <a:pt x="1374264" y="5166681"/>
                </a:cubicBezTo>
                <a:cubicBezTo>
                  <a:pt x="1848333" y="4692345"/>
                  <a:pt x="1422073" y="4266352"/>
                  <a:pt x="1896543" y="3792417"/>
                </a:cubicBezTo>
                <a:cubicBezTo>
                  <a:pt x="2371014" y="3318482"/>
                  <a:pt x="2796739" y="3744475"/>
                  <a:pt x="3270808" y="3270138"/>
                </a:cubicBezTo>
                <a:cubicBezTo>
                  <a:pt x="3744877" y="2795801"/>
                  <a:pt x="3318616" y="2369809"/>
                  <a:pt x="3793087" y="1895740"/>
                </a:cubicBezTo>
                <a:cubicBezTo>
                  <a:pt x="4267558" y="1421671"/>
                  <a:pt x="4693416" y="1847797"/>
                  <a:pt x="5167485" y="1373461"/>
                </a:cubicBezTo>
                <a:cubicBezTo>
                  <a:pt x="5641554" y="899124"/>
                  <a:pt x="5214624" y="474069"/>
                  <a:pt x="5688961" y="0"/>
                </a:cubicBezTo>
                <a:close/>
              </a:path>
            </a:pathLst>
          </a:custGeom>
          <a:solidFill>
            <a:schemeClr val="accent4"/>
          </a:solidFill>
          <a:ln w="13380" cap="flat">
            <a:noFill/>
            <a:prstDash val="solid"/>
            <a:miter/>
          </a:ln>
        </p:spPr>
        <p:txBody>
          <a:bodyPr rtlCol="0" anchor="ctr"/>
          <a:lstStyle/>
          <a:p>
            <a:endParaRPr lang="zh-CN" altLang="en-US"/>
          </a:p>
        </p:txBody>
      </p:sp>
      <p:sp>
        <p:nvSpPr>
          <p:cNvPr id="7" name="日期占位符 6"/>
          <p:cNvSpPr>
            <a:spLocks noGrp="1"/>
          </p:cNvSpPr>
          <p:nvPr>
            <p:ph type="dt" sz="half" idx="10"/>
            <p:custDataLst>
              <p:tags r:id="rId2"/>
            </p:custDataLst>
          </p:nvPr>
        </p:nvSpPr>
        <p:spPr/>
        <p:txBody>
          <a:bodyPr/>
          <a:lstStyle/>
          <a:p>
            <a:fld id="{5592522B-0F24-4480-B9DD-A9474A6880D6}" type="datetimeFigureOut">
              <a:rPr lang="zh-CN" altLang="en-US" smtClean="0"/>
            </a:fld>
            <a:endParaRPr lang="zh-CN" altLang="en-US"/>
          </a:p>
        </p:txBody>
      </p:sp>
      <p:sp>
        <p:nvSpPr>
          <p:cNvPr id="4" name="圆角矩形 9"/>
          <p:cNvSpPr/>
          <p:nvPr userDrawn="1">
            <p:custDataLst>
              <p:tags r:id="rId3"/>
            </p:custDataLst>
          </p:nvPr>
        </p:nvSpPr>
        <p:spPr>
          <a:xfrm flipH="1">
            <a:off x="2814955" y="2491740"/>
            <a:ext cx="2459990" cy="1563370"/>
          </a:xfrm>
          <a:prstGeom prst="roundRect">
            <a:avLst>
              <a:gd name="adj" fmla="val 50000"/>
            </a:avLst>
          </a:prstGeom>
          <a:solidFill>
            <a:schemeClr val="accent6">
              <a:lumMod val="20000"/>
              <a:lumOff val="80000"/>
            </a:schemeClr>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grpSp>
        <p:nvGrpSpPr>
          <p:cNvPr id="6" name="组合 5"/>
          <p:cNvGrpSpPr/>
          <p:nvPr userDrawn="1">
            <p:custDataLst>
              <p:tags r:id="rId4"/>
            </p:custDataLst>
          </p:nvPr>
        </p:nvGrpSpPr>
        <p:grpSpPr>
          <a:xfrm>
            <a:off x="5137785" y="4574540"/>
            <a:ext cx="600710" cy="1326515"/>
            <a:chOff x="8651" y="7204"/>
            <a:chExt cx="946" cy="2089"/>
          </a:xfrm>
          <a:solidFill>
            <a:schemeClr val="accent5">
              <a:alpha val="50000"/>
            </a:schemeClr>
          </a:solidFill>
        </p:grpSpPr>
        <p:grpSp>
          <p:nvGrpSpPr>
            <p:cNvPr id="10" name="组合 9"/>
            <p:cNvGrpSpPr/>
            <p:nvPr/>
          </p:nvGrpSpPr>
          <p:grpSpPr>
            <a:xfrm>
              <a:off x="8651" y="9115"/>
              <a:ext cx="945" cy="178"/>
              <a:chOff x="8651" y="9544"/>
              <a:chExt cx="945" cy="178"/>
            </a:xfrm>
            <a:grpFill/>
          </p:grpSpPr>
          <p:sp>
            <p:nvSpPr>
              <p:cNvPr id="20" name="椭圆 19"/>
              <p:cNvSpPr>
                <a:spLocks noChangeAspect="1"/>
              </p:cNvSpPr>
              <p:nvPr>
                <p:custDataLst>
                  <p:tags r:id="rId5"/>
                </p:custDataLst>
              </p:nvPr>
            </p:nvSpPr>
            <p:spPr>
              <a:xfrm rot="5400000" flipH="1">
                <a:off x="9418" y="9544"/>
                <a:ext cx="179" cy="179"/>
              </a:xfrm>
              <a:prstGeom prst="ellipse">
                <a:avLst/>
              </a:prstGeom>
              <a:grp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sp>
            <p:nvSpPr>
              <p:cNvPr id="21" name="椭圆 20"/>
              <p:cNvSpPr>
                <a:spLocks noChangeAspect="1"/>
              </p:cNvSpPr>
              <p:nvPr>
                <p:custDataLst>
                  <p:tags r:id="rId6"/>
                </p:custDataLst>
              </p:nvPr>
            </p:nvSpPr>
            <p:spPr>
              <a:xfrm rot="5400000" flipH="1">
                <a:off x="8651" y="9544"/>
                <a:ext cx="179" cy="179"/>
              </a:xfrm>
              <a:prstGeom prst="ellipse">
                <a:avLst/>
              </a:prstGeom>
              <a:grp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grpSp>
        <p:grpSp>
          <p:nvGrpSpPr>
            <p:cNvPr id="11" name="组合 10"/>
            <p:cNvGrpSpPr/>
            <p:nvPr/>
          </p:nvGrpSpPr>
          <p:grpSpPr>
            <a:xfrm>
              <a:off x="8651" y="8478"/>
              <a:ext cx="946" cy="178"/>
              <a:chOff x="8651" y="8764"/>
              <a:chExt cx="946" cy="178"/>
            </a:xfrm>
            <a:grpFill/>
          </p:grpSpPr>
          <p:sp>
            <p:nvSpPr>
              <p:cNvPr id="18" name="椭圆 17"/>
              <p:cNvSpPr>
                <a:spLocks noChangeAspect="1"/>
              </p:cNvSpPr>
              <p:nvPr>
                <p:custDataLst>
                  <p:tags r:id="rId7"/>
                </p:custDataLst>
              </p:nvPr>
            </p:nvSpPr>
            <p:spPr>
              <a:xfrm rot="5400000" flipH="1">
                <a:off x="9419" y="8764"/>
                <a:ext cx="178" cy="179"/>
              </a:xfrm>
              <a:prstGeom prst="ellipse">
                <a:avLst/>
              </a:prstGeom>
              <a:grp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sp>
            <p:nvSpPr>
              <p:cNvPr id="19" name="椭圆 18"/>
              <p:cNvSpPr>
                <a:spLocks noChangeAspect="1"/>
              </p:cNvSpPr>
              <p:nvPr>
                <p:custDataLst>
                  <p:tags r:id="rId8"/>
                </p:custDataLst>
              </p:nvPr>
            </p:nvSpPr>
            <p:spPr>
              <a:xfrm rot="5400000" flipH="1">
                <a:off x="8651" y="8764"/>
                <a:ext cx="178" cy="179"/>
              </a:xfrm>
              <a:prstGeom prst="ellipse">
                <a:avLst/>
              </a:prstGeom>
              <a:grp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grpSp>
        <p:grpSp>
          <p:nvGrpSpPr>
            <p:cNvPr id="12" name="组合 11"/>
            <p:cNvGrpSpPr/>
            <p:nvPr/>
          </p:nvGrpSpPr>
          <p:grpSpPr>
            <a:xfrm>
              <a:off x="8651" y="7841"/>
              <a:ext cx="946" cy="178"/>
              <a:chOff x="8651" y="7984"/>
              <a:chExt cx="946" cy="178"/>
            </a:xfrm>
            <a:grpFill/>
          </p:grpSpPr>
          <p:sp>
            <p:nvSpPr>
              <p:cNvPr id="16" name="椭圆 15"/>
              <p:cNvSpPr>
                <a:spLocks noChangeAspect="1"/>
              </p:cNvSpPr>
              <p:nvPr>
                <p:custDataLst>
                  <p:tags r:id="rId9"/>
                </p:custDataLst>
              </p:nvPr>
            </p:nvSpPr>
            <p:spPr>
              <a:xfrm rot="5400000" flipH="1">
                <a:off x="9419" y="7984"/>
                <a:ext cx="178" cy="179"/>
              </a:xfrm>
              <a:prstGeom prst="ellipse">
                <a:avLst/>
              </a:prstGeom>
              <a:grp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sp>
            <p:nvSpPr>
              <p:cNvPr id="17" name="椭圆 16"/>
              <p:cNvSpPr>
                <a:spLocks noChangeAspect="1"/>
              </p:cNvSpPr>
              <p:nvPr>
                <p:custDataLst>
                  <p:tags r:id="rId10"/>
                </p:custDataLst>
              </p:nvPr>
            </p:nvSpPr>
            <p:spPr>
              <a:xfrm rot="5400000" flipH="1">
                <a:off x="8651" y="7984"/>
                <a:ext cx="178" cy="179"/>
              </a:xfrm>
              <a:prstGeom prst="ellipse">
                <a:avLst/>
              </a:prstGeom>
              <a:grp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grpSp>
        <p:grpSp>
          <p:nvGrpSpPr>
            <p:cNvPr id="13" name="组合 12"/>
            <p:cNvGrpSpPr/>
            <p:nvPr/>
          </p:nvGrpSpPr>
          <p:grpSpPr>
            <a:xfrm>
              <a:off x="8651" y="7204"/>
              <a:ext cx="946" cy="178"/>
              <a:chOff x="8651" y="7204"/>
              <a:chExt cx="946" cy="178"/>
            </a:xfrm>
            <a:grpFill/>
          </p:grpSpPr>
          <p:sp>
            <p:nvSpPr>
              <p:cNvPr id="14" name="椭圆 13"/>
              <p:cNvSpPr>
                <a:spLocks noChangeAspect="1"/>
              </p:cNvSpPr>
              <p:nvPr>
                <p:custDataLst>
                  <p:tags r:id="rId11"/>
                </p:custDataLst>
              </p:nvPr>
            </p:nvSpPr>
            <p:spPr>
              <a:xfrm rot="5400000" flipH="1">
                <a:off x="9419" y="7204"/>
                <a:ext cx="178" cy="179"/>
              </a:xfrm>
              <a:prstGeom prst="ellipse">
                <a:avLst/>
              </a:prstGeom>
              <a:grp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sp>
            <p:nvSpPr>
              <p:cNvPr id="15" name="椭圆 14"/>
              <p:cNvSpPr>
                <a:spLocks noChangeAspect="1"/>
              </p:cNvSpPr>
              <p:nvPr>
                <p:custDataLst>
                  <p:tags r:id="rId12"/>
                </p:custDataLst>
              </p:nvPr>
            </p:nvSpPr>
            <p:spPr>
              <a:xfrm rot="5400000" flipH="1">
                <a:off x="8651" y="7204"/>
                <a:ext cx="178" cy="179"/>
              </a:xfrm>
              <a:prstGeom prst="ellipse">
                <a:avLst/>
              </a:prstGeom>
              <a:grp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grpSp>
      </p:grpSp>
      <p:sp>
        <p:nvSpPr>
          <p:cNvPr id="22" name="椭圆 21"/>
          <p:cNvSpPr>
            <a:spLocks noChangeAspect="1"/>
          </p:cNvSpPr>
          <p:nvPr userDrawn="1">
            <p:custDataLst>
              <p:tags r:id="rId13"/>
            </p:custDataLst>
          </p:nvPr>
        </p:nvSpPr>
        <p:spPr>
          <a:xfrm flipH="1">
            <a:off x="1148715" y="1753235"/>
            <a:ext cx="3039745" cy="3040380"/>
          </a:xfrm>
          <a:prstGeom prst="ellipse">
            <a:avLst/>
          </a:prstGeom>
          <a:solidFill>
            <a:schemeClr val="accent5"/>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grpSp>
        <p:nvGrpSpPr>
          <p:cNvPr id="25" name="组合 24"/>
          <p:cNvGrpSpPr/>
          <p:nvPr userDrawn="1">
            <p:custDataLst>
              <p:tags r:id="rId14"/>
            </p:custDataLst>
          </p:nvPr>
        </p:nvGrpSpPr>
        <p:grpSpPr>
          <a:xfrm rot="5400000">
            <a:off x="1190308" y="172403"/>
            <a:ext cx="467995" cy="1326515"/>
            <a:chOff x="8651" y="7205"/>
            <a:chExt cx="737" cy="2089"/>
          </a:xfrm>
          <a:solidFill>
            <a:schemeClr val="accent2"/>
          </a:solidFill>
        </p:grpSpPr>
        <p:grpSp>
          <p:nvGrpSpPr>
            <p:cNvPr id="26" name="组合 25"/>
            <p:cNvGrpSpPr/>
            <p:nvPr/>
          </p:nvGrpSpPr>
          <p:grpSpPr>
            <a:xfrm>
              <a:off x="8651" y="9115"/>
              <a:ext cx="736" cy="179"/>
              <a:chOff x="8651" y="9544"/>
              <a:chExt cx="736" cy="179"/>
            </a:xfrm>
            <a:grpFill/>
          </p:grpSpPr>
          <p:sp>
            <p:nvSpPr>
              <p:cNvPr id="36" name="椭圆 35"/>
              <p:cNvSpPr>
                <a:spLocks noChangeAspect="1"/>
              </p:cNvSpPr>
              <p:nvPr>
                <p:custDataLst>
                  <p:tags r:id="rId15"/>
                </p:custDataLst>
              </p:nvPr>
            </p:nvSpPr>
            <p:spPr>
              <a:xfrm rot="5400000" flipH="1">
                <a:off x="9208" y="9544"/>
                <a:ext cx="179" cy="179"/>
              </a:xfrm>
              <a:prstGeom prst="ellipse">
                <a:avLst/>
              </a:prstGeom>
              <a:grp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sp>
            <p:nvSpPr>
              <p:cNvPr id="37" name="椭圆 36"/>
              <p:cNvSpPr>
                <a:spLocks noChangeAspect="1"/>
              </p:cNvSpPr>
              <p:nvPr>
                <p:custDataLst>
                  <p:tags r:id="rId16"/>
                </p:custDataLst>
              </p:nvPr>
            </p:nvSpPr>
            <p:spPr>
              <a:xfrm rot="5400000" flipH="1">
                <a:off x="8651" y="9544"/>
                <a:ext cx="179" cy="179"/>
              </a:xfrm>
              <a:prstGeom prst="ellipse">
                <a:avLst/>
              </a:prstGeom>
              <a:grp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grpSp>
        <p:grpSp>
          <p:nvGrpSpPr>
            <p:cNvPr id="27" name="组合 26"/>
            <p:cNvGrpSpPr/>
            <p:nvPr/>
          </p:nvGrpSpPr>
          <p:grpSpPr>
            <a:xfrm>
              <a:off x="8651" y="8479"/>
              <a:ext cx="737" cy="178"/>
              <a:chOff x="8651" y="8765"/>
              <a:chExt cx="737" cy="178"/>
            </a:xfrm>
            <a:grpFill/>
          </p:grpSpPr>
          <p:sp>
            <p:nvSpPr>
              <p:cNvPr id="34" name="椭圆 33"/>
              <p:cNvSpPr>
                <a:spLocks noChangeAspect="1"/>
              </p:cNvSpPr>
              <p:nvPr>
                <p:custDataLst>
                  <p:tags r:id="rId17"/>
                </p:custDataLst>
              </p:nvPr>
            </p:nvSpPr>
            <p:spPr>
              <a:xfrm rot="5400000" flipH="1">
                <a:off x="9209" y="8764"/>
                <a:ext cx="178" cy="179"/>
              </a:xfrm>
              <a:prstGeom prst="ellipse">
                <a:avLst/>
              </a:prstGeom>
              <a:grp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sp>
            <p:nvSpPr>
              <p:cNvPr id="35" name="椭圆 34"/>
              <p:cNvSpPr>
                <a:spLocks noChangeAspect="1"/>
              </p:cNvSpPr>
              <p:nvPr>
                <p:custDataLst>
                  <p:tags r:id="rId18"/>
                </p:custDataLst>
              </p:nvPr>
            </p:nvSpPr>
            <p:spPr>
              <a:xfrm rot="5400000" flipH="1">
                <a:off x="8651" y="8764"/>
                <a:ext cx="178" cy="179"/>
              </a:xfrm>
              <a:prstGeom prst="ellipse">
                <a:avLst/>
              </a:prstGeom>
              <a:grp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grpSp>
        <p:grpSp>
          <p:nvGrpSpPr>
            <p:cNvPr id="28" name="组合 27"/>
            <p:cNvGrpSpPr/>
            <p:nvPr/>
          </p:nvGrpSpPr>
          <p:grpSpPr>
            <a:xfrm>
              <a:off x="8651" y="7842"/>
              <a:ext cx="737" cy="178"/>
              <a:chOff x="8651" y="7985"/>
              <a:chExt cx="737" cy="178"/>
            </a:xfrm>
            <a:grpFill/>
          </p:grpSpPr>
          <p:sp>
            <p:nvSpPr>
              <p:cNvPr id="32" name="椭圆 31"/>
              <p:cNvSpPr>
                <a:spLocks noChangeAspect="1"/>
              </p:cNvSpPr>
              <p:nvPr>
                <p:custDataLst>
                  <p:tags r:id="rId19"/>
                </p:custDataLst>
              </p:nvPr>
            </p:nvSpPr>
            <p:spPr>
              <a:xfrm rot="5400000" flipH="1">
                <a:off x="9209" y="7984"/>
                <a:ext cx="178" cy="179"/>
              </a:xfrm>
              <a:prstGeom prst="ellipse">
                <a:avLst/>
              </a:prstGeom>
              <a:grp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sp>
            <p:nvSpPr>
              <p:cNvPr id="33" name="椭圆 32"/>
              <p:cNvSpPr>
                <a:spLocks noChangeAspect="1"/>
              </p:cNvSpPr>
              <p:nvPr>
                <p:custDataLst>
                  <p:tags r:id="rId20"/>
                </p:custDataLst>
              </p:nvPr>
            </p:nvSpPr>
            <p:spPr>
              <a:xfrm rot="5400000" flipH="1">
                <a:off x="8651" y="7984"/>
                <a:ext cx="178" cy="179"/>
              </a:xfrm>
              <a:prstGeom prst="ellipse">
                <a:avLst/>
              </a:prstGeom>
              <a:grp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grpSp>
        <p:grpSp>
          <p:nvGrpSpPr>
            <p:cNvPr id="29" name="组合 28"/>
            <p:cNvGrpSpPr/>
            <p:nvPr/>
          </p:nvGrpSpPr>
          <p:grpSpPr>
            <a:xfrm>
              <a:off x="8651" y="7205"/>
              <a:ext cx="737" cy="178"/>
              <a:chOff x="8651" y="7205"/>
              <a:chExt cx="737" cy="178"/>
            </a:xfrm>
            <a:grpFill/>
          </p:grpSpPr>
          <p:sp>
            <p:nvSpPr>
              <p:cNvPr id="30" name="椭圆 29"/>
              <p:cNvSpPr>
                <a:spLocks noChangeAspect="1"/>
              </p:cNvSpPr>
              <p:nvPr>
                <p:custDataLst>
                  <p:tags r:id="rId21"/>
                </p:custDataLst>
              </p:nvPr>
            </p:nvSpPr>
            <p:spPr>
              <a:xfrm rot="5400000" flipH="1">
                <a:off x="9209" y="7204"/>
                <a:ext cx="178" cy="179"/>
              </a:xfrm>
              <a:prstGeom prst="ellipse">
                <a:avLst/>
              </a:prstGeom>
              <a:grp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sp>
            <p:nvSpPr>
              <p:cNvPr id="31" name="椭圆 30"/>
              <p:cNvSpPr>
                <a:spLocks noChangeAspect="1"/>
              </p:cNvSpPr>
              <p:nvPr>
                <p:custDataLst>
                  <p:tags r:id="rId22"/>
                </p:custDataLst>
              </p:nvPr>
            </p:nvSpPr>
            <p:spPr>
              <a:xfrm rot="5400000" flipH="1">
                <a:off x="8651" y="7204"/>
                <a:ext cx="178" cy="179"/>
              </a:xfrm>
              <a:prstGeom prst="ellipse">
                <a:avLst/>
              </a:prstGeom>
              <a:grp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grpSp>
      </p:grpSp>
      <p:sp>
        <p:nvSpPr>
          <p:cNvPr id="38" name="任意多边形: 形状 37"/>
          <p:cNvSpPr/>
          <p:nvPr userDrawn="1">
            <p:custDataLst>
              <p:tags r:id="rId23"/>
            </p:custDataLst>
          </p:nvPr>
        </p:nvSpPr>
        <p:spPr>
          <a:xfrm>
            <a:off x="0" y="5255895"/>
            <a:ext cx="1689100" cy="1172846"/>
          </a:xfrm>
          <a:custGeom>
            <a:avLst/>
            <a:gdLst>
              <a:gd name="connsiteX0" fmla="*/ 0 w 1689100"/>
              <a:gd name="connsiteY0" fmla="*/ 0 h 1172846"/>
              <a:gd name="connsiteX1" fmla="*/ 1102677 w 1689100"/>
              <a:gd name="connsiteY1" fmla="*/ 0 h 1172846"/>
              <a:gd name="connsiteX2" fmla="*/ 1677186 w 1689100"/>
              <a:gd name="connsiteY2" fmla="*/ 468238 h 1172846"/>
              <a:gd name="connsiteX3" fmla="*/ 1689100 w 1689100"/>
              <a:gd name="connsiteY3" fmla="*/ 586423 h 1172846"/>
              <a:gd name="connsiteX4" fmla="*/ 1677186 w 1689100"/>
              <a:gd name="connsiteY4" fmla="*/ 704607 h 1172846"/>
              <a:gd name="connsiteX5" fmla="*/ 1102677 w 1689100"/>
              <a:gd name="connsiteY5" fmla="*/ 1172845 h 1172846"/>
              <a:gd name="connsiteX6" fmla="*/ 0 w 1689100"/>
              <a:gd name="connsiteY6" fmla="*/ 1172846 h 1172846"/>
              <a:gd name="connsiteX7" fmla="*/ 0 w 1689100"/>
              <a:gd name="connsiteY7" fmla="*/ 0 h 11728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689100" h="1172846">
                <a:moveTo>
                  <a:pt x="0" y="0"/>
                </a:moveTo>
                <a:lnTo>
                  <a:pt x="1102677" y="0"/>
                </a:lnTo>
                <a:cubicBezTo>
                  <a:pt x="1386065" y="0"/>
                  <a:pt x="1622504" y="201016"/>
                  <a:pt x="1677186" y="468238"/>
                </a:cubicBezTo>
                <a:lnTo>
                  <a:pt x="1689100" y="586423"/>
                </a:lnTo>
                <a:lnTo>
                  <a:pt x="1677186" y="704607"/>
                </a:lnTo>
                <a:cubicBezTo>
                  <a:pt x="1622504" y="971830"/>
                  <a:pt x="1386065" y="1172845"/>
                  <a:pt x="1102677" y="1172845"/>
                </a:cubicBezTo>
                <a:lnTo>
                  <a:pt x="0" y="1172846"/>
                </a:lnTo>
                <a:lnTo>
                  <a:pt x="0" y="0"/>
                </a:lnTo>
                <a:close/>
              </a:path>
            </a:pathLst>
          </a:custGeom>
          <a:solidFill>
            <a:schemeClr val="accent6"/>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2" name="标题 1"/>
          <p:cNvSpPr>
            <a:spLocks noGrp="1"/>
          </p:cNvSpPr>
          <p:nvPr>
            <p:ph type="title" hasCustomPrompt="1"/>
            <p:custDataLst>
              <p:tags r:id="rId24"/>
            </p:custDataLst>
          </p:nvPr>
        </p:nvSpPr>
        <p:spPr>
          <a:xfrm>
            <a:off x="1205556" y="1883753"/>
            <a:ext cx="2880000" cy="1644003"/>
          </a:xfrm>
        </p:spPr>
        <p:txBody>
          <a:bodyPr anchor="b">
            <a:normAutofit/>
          </a:bodyPr>
          <a:lstStyle>
            <a:lvl1pPr algn="ctr" rtl="0">
              <a:defRPr sz="6000">
                <a:solidFill>
                  <a:schemeClr val="bg1"/>
                </a:solidFill>
              </a:defRPr>
            </a:lvl1pPr>
          </a:lstStyle>
          <a:p>
            <a:r>
              <a:rPr lang="zh-CN" altLang="en-US" dirty="0"/>
              <a:t>标题</a:t>
            </a:r>
            <a:endParaRPr lang="zh-CN" altLang="en-US" dirty="0"/>
          </a:p>
        </p:txBody>
      </p:sp>
      <p:sp>
        <p:nvSpPr>
          <p:cNvPr id="3" name="文本占位符 2"/>
          <p:cNvSpPr>
            <a:spLocks noGrp="1"/>
          </p:cNvSpPr>
          <p:nvPr>
            <p:ph type="body" idx="1" hasCustomPrompt="1"/>
            <p:custDataLst>
              <p:tags r:id="rId25"/>
            </p:custDataLst>
          </p:nvPr>
        </p:nvSpPr>
        <p:spPr>
          <a:xfrm>
            <a:off x="1205557" y="3616668"/>
            <a:ext cx="2880000" cy="1071220"/>
          </a:xfrm>
        </p:spPr>
        <p:txBody>
          <a:bodyPr anchor="t"/>
          <a:lstStyle>
            <a:lvl1pPr marL="0" indent="0" algn="ctr">
              <a:buNone/>
              <a:defRPr sz="24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副标题</a:t>
            </a:r>
            <a:endParaRPr lang="zh-CN" altLang="en-US" dirty="0"/>
          </a:p>
        </p:txBody>
      </p:sp>
      <p:sp>
        <p:nvSpPr>
          <p:cNvPr id="8" name="页脚占位符 7"/>
          <p:cNvSpPr>
            <a:spLocks noGrp="1"/>
          </p:cNvSpPr>
          <p:nvPr>
            <p:ph type="ftr" sz="quarter" idx="11"/>
            <p:custDataLst>
              <p:tags r:id="rId26"/>
            </p:custDataLst>
          </p:nvPr>
        </p:nvSpPr>
        <p:spPr/>
        <p:txBody>
          <a:bodyPr/>
          <a:lstStyle/>
          <a:p>
            <a:endParaRPr lang="zh-CN" altLang="en-US"/>
          </a:p>
        </p:txBody>
      </p:sp>
      <p:sp>
        <p:nvSpPr>
          <p:cNvPr id="9" name="灯片编号占位符 8"/>
          <p:cNvSpPr>
            <a:spLocks noGrp="1"/>
          </p:cNvSpPr>
          <p:nvPr>
            <p:ph type="sldNum" sz="quarter" idx="12"/>
            <p:custDataLst>
              <p:tags r:id="rId27"/>
            </p:custDataLst>
          </p:nvPr>
        </p:nvSpPr>
        <p:spPr/>
        <p:txBody>
          <a:bodyPr/>
          <a:lstStyle/>
          <a:p>
            <a:fld id="{BE5F26B5-172A-4DC2-B0B7-181CFC56B87C}"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showMasterSp="0" userDrawn="1">
  <p:cSld name="节标题">
    <p:spTree>
      <p:nvGrpSpPr>
        <p:cNvPr id="1" name=""/>
        <p:cNvGrpSpPr/>
        <p:nvPr/>
      </p:nvGrpSpPr>
      <p:grpSpPr>
        <a:xfrm>
          <a:off x="0" y="0"/>
          <a:ext cx="0" cy="0"/>
          <a:chOff x="0" y="0"/>
          <a:chExt cx="0" cy="0"/>
        </a:xfrm>
      </p:grpSpPr>
      <p:sp>
        <p:nvSpPr>
          <p:cNvPr id="10" name="图片 4" descr="波浪3资源 2"/>
          <p:cNvSpPr/>
          <p:nvPr/>
        </p:nvSpPr>
        <p:spPr>
          <a:xfrm flipH="1">
            <a:off x="0" y="1972310"/>
            <a:ext cx="4883505" cy="4883505"/>
          </a:xfrm>
          <a:custGeom>
            <a:avLst/>
            <a:gdLst>
              <a:gd name="connsiteX0" fmla="*/ 4883506 w 4883505"/>
              <a:gd name="connsiteY0" fmla="*/ 0 h 4883505"/>
              <a:gd name="connsiteX1" fmla="*/ 4883506 w 4883505"/>
              <a:gd name="connsiteY1" fmla="*/ 4883506 h 4883505"/>
              <a:gd name="connsiteX2" fmla="*/ 0 w 4883505"/>
              <a:gd name="connsiteY2" fmla="*/ 4883506 h 4883505"/>
              <a:gd name="connsiteX3" fmla="*/ 1179693 w 4883505"/>
              <a:gd name="connsiteY3" fmla="*/ 4435172 h 4883505"/>
              <a:gd name="connsiteX4" fmla="*/ 1628027 w 4883505"/>
              <a:gd name="connsiteY4" fmla="*/ 3255479 h 4883505"/>
              <a:gd name="connsiteX5" fmla="*/ 2807720 w 4883505"/>
              <a:gd name="connsiteY5" fmla="*/ 2807145 h 4883505"/>
              <a:gd name="connsiteX6" fmla="*/ 3256054 w 4883505"/>
              <a:gd name="connsiteY6" fmla="*/ 1627337 h 4883505"/>
              <a:gd name="connsiteX7" fmla="*/ 4435862 w 4883505"/>
              <a:gd name="connsiteY7" fmla="*/ 1179003 h 4883505"/>
              <a:gd name="connsiteX8" fmla="*/ 4883506 w 4883505"/>
              <a:gd name="connsiteY8" fmla="*/ 0 h 48835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883505" h="4883505">
                <a:moveTo>
                  <a:pt x="4883506" y="0"/>
                </a:moveTo>
                <a:lnTo>
                  <a:pt x="4883506" y="4883506"/>
                </a:lnTo>
                <a:lnTo>
                  <a:pt x="0" y="4883506"/>
                </a:lnTo>
                <a:cubicBezTo>
                  <a:pt x="406834" y="4476442"/>
                  <a:pt x="772744" y="4842351"/>
                  <a:pt x="1179693" y="4435172"/>
                </a:cubicBezTo>
                <a:cubicBezTo>
                  <a:pt x="1586642" y="4027993"/>
                  <a:pt x="1220733" y="3662313"/>
                  <a:pt x="1628027" y="3255479"/>
                </a:cubicBezTo>
                <a:cubicBezTo>
                  <a:pt x="2035321" y="2848645"/>
                  <a:pt x="2400771" y="3214324"/>
                  <a:pt x="2807720" y="2807145"/>
                </a:cubicBezTo>
                <a:cubicBezTo>
                  <a:pt x="3214669" y="2399966"/>
                  <a:pt x="2848760" y="2034286"/>
                  <a:pt x="3256054" y="1627337"/>
                </a:cubicBezTo>
                <a:cubicBezTo>
                  <a:pt x="3663348" y="1220388"/>
                  <a:pt x="4028913" y="1586182"/>
                  <a:pt x="4435862" y="1179003"/>
                </a:cubicBezTo>
                <a:cubicBezTo>
                  <a:pt x="4842811" y="771824"/>
                  <a:pt x="4476327" y="406949"/>
                  <a:pt x="4883506" y="0"/>
                </a:cubicBezTo>
                <a:close/>
              </a:path>
            </a:pathLst>
          </a:custGeom>
          <a:solidFill>
            <a:schemeClr val="accent1"/>
          </a:solidFill>
          <a:ln w="11475" cap="flat">
            <a:noFill/>
            <a:prstDash val="solid"/>
            <a:miter/>
          </a:ln>
        </p:spPr>
        <p:txBody>
          <a:bodyPr rtlCol="0" anchor="ctr"/>
          <a:lstStyle/>
          <a:p>
            <a:endParaRPr lang="zh-CN" altLang="en-US"/>
          </a:p>
        </p:txBody>
      </p:sp>
      <p:sp>
        <p:nvSpPr>
          <p:cNvPr id="3" name="图片 6" descr="波浪3资源 2"/>
          <p:cNvSpPr/>
          <p:nvPr/>
        </p:nvSpPr>
        <p:spPr>
          <a:xfrm flipV="1">
            <a:off x="8143875" y="0"/>
            <a:ext cx="4046315" cy="4046315"/>
          </a:xfrm>
          <a:custGeom>
            <a:avLst/>
            <a:gdLst>
              <a:gd name="connsiteX0" fmla="*/ 4046315 w 4046315"/>
              <a:gd name="connsiteY0" fmla="*/ 0 h 4046315"/>
              <a:gd name="connsiteX1" fmla="*/ 4046315 w 4046315"/>
              <a:gd name="connsiteY1" fmla="*/ 4046315 h 4046315"/>
              <a:gd name="connsiteX2" fmla="*/ 0 w 4046315"/>
              <a:gd name="connsiteY2" fmla="*/ 4046315 h 4046315"/>
              <a:gd name="connsiteX3" fmla="*/ 977456 w 4046315"/>
              <a:gd name="connsiteY3" fmla="*/ 3674840 h 4046315"/>
              <a:gd name="connsiteX4" fmla="*/ 1348931 w 4046315"/>
              <a:gd name="connsiteY4" fmla="*/ 2697385 h 4046315"/>
              <a:gd name="connsiteX5" fmla="*/ 2326386 w 4046315"/>
              <a:gd name="connsiteY5" fmla="*/ 2325910 h 4046315"/>
              <a:gd name="connsiteX6" fmla="*/ 2697861 w 4046315"/>
              <a:gd name="connsiteY6" fmla="*/ 1348359 h 4046315"/>
              <a:gd name="connsiteX7" fmla="*/ 3675412 w 4046315"/>
              <a:gd name="connsiteY7" fmla="*/ 976884 h 4046315"/>
              <a:gd name="connsiteX8" fmla="*/ 4046315 w 4046315"/>
              <a:gd name="connsiteY8" fmla="*/ 0 h 40463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46315" h="4046315">
                <a:moveTo>
                  <a:pt x="4046315" y="0"/>
                </a:moveTo>
                <a:lnTo>
                  <a:pt x="4046315" y="4046315"/>
                </a:lnTo>
                <a:lnTo>
                  <a:pt x="0" y="4046315"/>
                </a:lnTo>
                <a:cubicBezTo>
                  <a:pt x="337090" y="3709035"/>
                  <a:pt x="640271" y="4012216"/>
                  <a:pt x="977456" y="3674840"/>
                </a:cubicBezTo>
                <a:cubicBezTo>
                  <a:pt x="1314641" y="3337465"/>
                  <a:pt x="1011460" y="3034474"/>
                  <a:pt x="1348931" y="2697385"/>
                </a:cubicBezTo>
                <a:cubicBezTo>
                  <a:pt x="1686401" y="2360295"/>
                  <a:pt x="1989201" y="2663285"/>
                  <a:pt x="2326386" y="2325910"/>
                </a:cubicBezTo>
                <a:cubicBezTo>
                  <a:pt x="2663571" y="1988534"/>
                  <a:pt x="2360390" y="1685544"/>
                  <a:pt x="2697861" y="1348359"/>
                </a:cubicBezTo>
                <a:cubicBezTo>
                  <a:pt x="3035332" y="1011174"/>
                  <a:pt x="3338227" y="1314260"/>
                  <a:pt x="3675412" y="976884"/>
                </a:cubicBezTo>
                <a:cubicBezTo>
                  <a:pt x="4012597" y="639509"/>
                  <a:pt x="3708940" y="337185"/>
                  <a:pt x="4046315" y="0"/>
                </a:cubicBezTo>
                <a:close/>
              </a:path>
            </a:pathLst>
          </a:custGeom>
          <a:solidFill>
            <a:schemeClr val="accent5">
              <a:lumMod val="40000"/>
              <a:lumOff val="60000"/>
            </a:schemeClr>
          </a:solidFill>
          <a:ln w="9525" cap="flat">
            <a:noFill/>
            <a:prstDash val="solid"/>
            <a:miter/>
          </a:ln>
        </p:spPr>
        <p:txBody>
          <a:bodyPr rtlCol="0" anchor="ctr"/>
          <a:lstStyle/>
          <a:p>
            <a:endParaRPr lang="zh-CN" altLang="en-US"/>
          </a:p>
        </p:txBody>
      </p:sp>
      <p:sp>
        <p:nvSpPr>
          <p:cNvPr id="11" name="椭圆 10"/>
          <p:cNvSpPr/>
          <p:nvPr userDrawn="1">
            <p:custDataLst>
              <p:tags r:id="rId2"/>
            </p:custDataLst>
          </p:nvPr>
        </p:nvSpPr>
        <p:spPr>
          <a:xfrm>
            <a:off x="1337945" y="4248785"/>
            <a:ext cx="1040130" cy="1040130"/>
          </a:xfrm>
          <a:prstGeom prst="ellipse">
            <a:avLst/>
          </a:prstGeom>
          <a:noFill/>
          <a:ln>
            <a:solidFill>
              <a:schemeClr val="accent5">
                <a:alpha val="60000"/>
              </a:schemeClr>
            </a:solid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sp>
        <p:nvSpPr>
          <p:cNvPr id="12" name="椭圆 11"/>
          <p:cNvSpPr/>
          <p:nvPr userDrawn="1">
            <p:custDataLst>
              <p:tags r:id="rId3"/>
            </p:custDataLst>
          </p:nvPr>
        </p:nvSpPr>
        <p:spPr>
          <a:xfrm>
            <a:off x="1191895" y="4102735"/>
            <a:ext cx="1332230" cy="1332230"/>
          </a:xfrm>
          <a:prstGeom prst="ellipse">
            <a:avLst/>
          </a:prstGeom>
          <a:noFill/>
          <a:ln>
            <a:solidFill>
              <a:schemeClr val="accent5">
                <a:alpha val="60000"/>
              </a:schemeClr>
            </a:solid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sp>
        <p:nvSpPr>
          <p:cNvPr id="13" name="椭圆 12"/>
          <p:cNvSpPr/>
          <p:nvPr userDrawn="1">
            <p:custDataLst>
              <p:tags r:id="rId4"/>
            </p:custDataLst>
          </p:nvPr>
        </p:nvSpPr>
        <p:spPr>
          <a:xfrm>
            <a:off x="1048385" y="3959225"/>
            <a:ext cx="1620520" cy="1620520"/>
          </a:xfrm>
          <a:prstGeom prst="ellipse">
            <a:avLst/>
          </a:prstGeom>
          <a:noFill/>
          <a:ln>
            <a:solidFill>
              <a:schemeClr val="accent5">
                <a:alpha val="60000"/>
              </a:schemeClr>
            </a:solid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sp>
        <p:nvSpPr>
          <p:cNvPr id="14" name="椭圆 13"/>
          <p:cNvSpPr/>
          <p:nvPr userDrawn="1">
            <p:custDataLst>
              <p:tags r:id="rId5"/>
            </p:custDataLst>
          </p:nvPr>
        </p:nvSpPr>
        <p:spPr>
          <a:xfrm>
            <a:off x="908685" y="3819525"/>
            <a:ext cx="1899920" cy="1899920"/>
          </a:xfrm>
          <a:prstGeom prst="ellipse">
            <a:avLst/>
          </a:prstGeom>
          <a:noFill/>
          <a:ln>
            <a:solidFill>
              <a:schemeClr val="accent5">
                <a:alpha val="60000"/>
              </a:schemeClr>
            </a:solid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sp>
        <p:nvSpPr>
          <p:cNvPr id="15" name="椭圆 14"/>
          <p:cNvSpPr/>
          <p:nvPr userDrawn="1">
            <p:custDataLst>
              <p:tags r:id="rId6"/>
            </p:custDataLst>
          </p:nvPr>
        </p:nvSpPr>
        <p:spPr>
          <a:xfrm>
            <a:off x="756285" y="3667125"/>
            <a:ext cx="2204085" cy="2204085"/>
          </a:xfrm>
          <a:prstGeom prst="ellipse">
            <a:avLst/>
          </a:prstGeom>
          <a:noFill/>
          <a:ln>
            <a:solidFill>
              <a:schemeClr val="accent5">
                <a:alpha val="60000"/>
              </a:schemeClr>
            </a:solid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sp>
        <p:nvSpPr>
          <p:cNvPr id="17" name="椭圆 16"/>
          <p:cNvSpPr/>
          <p:nvPr userDrawn="1">
            <p:custDataLst>
              <p:tags r:id="rId7"/>
            </p:custDataLst>
          </p:nvPr>
        </p:nvSpPr>
        <p:spPr>
          <a:xfrm>
            <a:off x="9814560" y="1293495"/>
            <a:ext cx="992505" cy="992505"/>
          </a:xfrm>
          <a:prstGeom prst="ellipse">
            <a:avLst/>
          </a:prstGeom>
          <a:noFill/>
          <a:ln>
            <a:solidFill>
              <a:schemeClr val="accent5">
                <a:alpha val="25000"/>
              </a:schemeClr>
            </a:solid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sp>
        <p:nvSpPr>
          <p:cNvPr id="18" name="椭圆 17"/>
          <p:cNvSpPr/>
          <p:nvPr userDrawn="1">
            <p:custDataLst>
              <p:tags r:id="rId8"/>
            </p:custDataLst>
          </p:nvPr>
        </p:nvSpPr>
        <p:spPr>
          <a:xfrm>
            <a:off x="9675495" y="1154430"/>
            <a:ext cx="1271270" cy="1271270"/>
          </a:xfrm>
          <a:prstGeom prst="ellipse">
            <a:avLst/>
          </a:prstGeom>
          <a:noFill/>
          <a:ln>
            <a:solidFill>
              <a:schemeClr val="accent5">
                <a:alpha val="25000"/>
              </a:schemeClr>
            </a:solid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sp>
        <p:nvSpPr>
          <p:cNvPr id="19" name="椭圆 18"/>
          <p:cNvSpPr/>
          <p:nvPr userDrawn="1">
            <p:custDataLst>
              <p:tags r:id="rId9"/>
            </p:custDataLst>
          </p:nvPr>
        </p:nvSpPr>
        <p:spPr>
          <a:xfrm>
            <a:off x="9538335" y="1017270"/>
            <a:ext cx="1546225" cy="1546225"/>
          </a:xfrm>
          <a:prstGeom prst="ellipse">
            <a:avLst/>
          </a:prstGeom>
          <a:noFill/>
          <a:ln>
            <a:solidFill>
              <a:schemeClr val="accent5">
                <a:alpha val="25000"/>
              </a:schemeClr>
            </a:solid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sp>
        <p:nvSpPr>
          <p:cNvPr id="20" name="椭圆 19"/>
          <p:cNvSpPr/>
          <p:nvPr userDrawn="1">
            <p:custDataLst>
              <p:tags r:id="rId10"/>
            </p:custDataLst>
          </p:nvPr>
        </p:nvSpPr>
        <p:spPr>
          <a:xfrm>
            <a:off x="9404985" y="883920"/>
            <a:ext cx="1812925" cy="1812925"/>
          </a:xfrm>
          <a:prstGeom prst="ellipse">
            <a:avLst/>
          </a:prstGeom>
          <a:noFill/>
          <a:ln>
            <a:solidFill>
              <a:schemeClr val="accent5">
                <a:alpha val="25000"/>
              </a:schemeClr>
            </a:solid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sp>
        <p:nvSpPr>
          <p:cNvPr id="21" name="椭圆 20"/>
          <p:cNvSpPr/>
          <p:nvPr userDrawn="1">
            <p:custDataLst>
              <p:tags r:id="rId11"/>
            </p:custDataLst>
          </p:nvPr>
        </p:nvSpPr>
        <p:spPr>
          <a:xfrm>
            <a:off x="9259570" y="738505"/>
            <a:ext cx="2103120" cy="2103120"/>
          </a:xfrm>
          <a:prstGeom prst="ellipse">
            <a:avLst/>
          </a:prstGeom>
          <a:noFill/>
          <a:ln>
            <a:solidFill>
              <a:schemeClr val="accent5">
                <a:alpha val="25000"/>
              </a:schemeClr>
            </a:solid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sp>
        <p:nvSpPr>
          <p:cNvPr id="2" name="标题 1"/>
          <p:cNvSpPr>
            <a:spLocks noGrp="1"/>
          </p:cNvSpPr>
          <p:nvPr>
            <p:ph type="title" hasCustomPrompt="1"/>
            <p:custDataLst>
              <p:tags r:id="rId12"/>
            </p:custDataLst>
          </p:nvPr>
        </p:nvSpPr>
        <p:spPr>
          <a:xfrm>
            <a:off x="1526400" y="3266144"/>
            <a:ext cx="9144000" cy="2006395"/>
          </a:xfrm>
        </p:spPr>
        <p:txBody>
          <a:bodyPr anchor="t">
            <a:normAutofit/>
          </a:bodyPr>
          <a:lstStyle>
            <a:lvl1pPr algn="ctr">
              <a:defRPr sz="4800"/>
            </a:lvl1pPr>
          </a:lstStyle>
          <a:p>
            <a:r>
              <a:rPr lang="zh-CN" altLang="en-US" dirty="0"/>
              <a:t>单击编辑母版标题样式</a:t>
            </a:r>
            <a:endParaRPr lang="zh-CN" altLang="en-US" dirty="0"/>
          </a:p>
        </p:txBody>
      </p:sp>
      <p:sp>
        <p:nvSpPr>
          <p:cNvPr id="4" name="日期占位符 3"/>
          <p:cNvSpPr>
            <a:spLocks noGrp="1"/>
          </p:cNvSpPr>
          <p:nvPr>
            <p:ph type="dt" sz="half" idx="10"/>
            <p:custDataLst>
              <p:tags r:id="rId13"/>
            </p:custDataLst>
          </p:nvPr>
        </p:nvSpPr>
        <p:spPr/>
        <p:txBody>
          <a:bodyPr/>
          <a:lstStyle/>
          <a:p>
            <a:fld id="{5592522B-0F24-4480-B9DD-A9474A6880D6}" type="datetimeFigureOut">
              <a:rPr lang="zh-CN" altLang="en-US" smtClean="0"/>
            </a:fld>
            <a:endParaRPr lang="zh-CN" altLang="en-US"/>
          </a:p>
        </p:txBody>
      </p:sp>
      <p:sp>
        <p:nvSpPr>
          <p:cNvPr id="5" name="页脚占位符 4"/>
          <p:cNvSpPr>
            <a:spLocks noGrp="1"/>
          </p:cNvSpPr>
          <p:nvPr>
            <p:ph type="ftr" sz="quarter" idx="11"/>
            <p:custDataLst>
              <p:tags r:id="rId14"/>
            </p:custDataLst>
          </p:nvPr>
        </p:nvSpPr>
        <p:spPr/>
        <p:txBody>
          <a:bodyPr/>
          <a:lstStyle/>
          <a:p>
            <a:endParaRPr lang="zh-CN" altLang="en-US"/>
          </a:p>
        </p:txBody>
      </p:sp>
      <p:sp>
        <p:nvSpPr>
          <p:cNvPr id="6" name="灯片编号占位符 5"/>
          <p:cNvSpPr>
            <a:spLocks noGrp="1"/>
          </p:cNvSpPr>
          <p:nvPr>
            <p:ph type="sldNum" sz="quarter" idx="12"/>
            <p:custDataLst>
              <p:tags r:id="rId15"/>
            </p:custDataLst>
          </p:nvPr>
        </p:nvSpPr>
        <p:spPr/>
        <p:txBody>
          <a:bodyPr/>
          <a:lstStyle/>
          <a:p>
            <a:fld id="{BE5F26B5-172A-4DC2-B0B7-181CFC56B87C}" type="slidenum">
              <a:rPr lang="zh-CN" altLang="en-US" smtClean="0"/>
            </a:fld>
            <a:endParaRPr lang="zh-CN" altLang="en-US"/>
          </a:p>
        </p:txBody>
      </p:sp>
      <p:sp>
        <p:nvSpPr>
          <p:cNvPr id="8" name="文本占位符 7"/>
          <p:cNvSpPr>
            <a:spLocks noGrp="1"/>
          </p:cNvSpPr>
          <p:nvPr>
            <p:ph type="body" sz="quarter" idx="13" hasCustomPrompt="1"/>
            <p:custDataLst>
              <p:tags r:id="rId16"/>
            </p:custDataLst>
          </p:nvPr>
        </p:nvSpPr>
        <p:spPr>
          <a:xfrm>
            <a:off x="1524000" y="856666"/>
            <a:ext cx="9144000" cy="2203901"/>
          </a:xfrm>
        </p:spPr>
        <p:txBody>
          <a:bodyPr anchor="b">
            <a:normAutofit/>
          </a:bodyPr>
          <a:lstStyle>
            <a:lvl1pPr marL="0" indent="0" algn="ctr">
              <a:buNone/>
              <a:defRPr sz="6000" b="1">
                <a:ln>
                  <a:solidFill>
                    <a:schemeClr val="accent4">
                      <a:alpha val="40000"/>
                    </a:schemeClr>
                  </a:solidFill>
                </a:ln>
                <a:noFill/>
              </a:defRPr>
            </a:lvl1pPr>
          </a:lstStyle>
          <a:p>
            <a:pPr lvl="0"/>
            <a:r>
              <a:rPr lang="zh-CN" altLang="en-US" dirty="0"/>
              <a:t>节编号</a:t>
            </a:r>
            <a:endParaRPr lang="zh-CN" altLang="en-US" dirty="0"/>
          </a:p>
        </p:txBody>
      </p:sp>
    </p:spTree>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Layout>
</file>

<file path=ppt/slideLayouts/slideLayout2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p:txBody>
          <a:bodyPr vert="horz" lIns="0" tIns="0" rIns="0" bIns="0" rtlCol="0" anchor="ctr">
            <a:normAutofit/>
          </a:bodyPr>
          <a:lstStyle>
            <a:lvl1pPr>
              <a:defRPr lang="zh-CN" altLang="en-US" dirty="0"/>
            </a:lvl1pPr>
          </a:lstStyle>
          <a:p>
            <a:pPr lvl="0"/>
            <a:r>
              <a:rPr lang="zh-CN" altLang="en-US" dirty="0"/>
              <a:t>单击此处编辑母版标题样式</a:t>
            </a:r>
            <a:endParaRPr lang="zh-CN" altLang="en-US" dirty="0"/>
          </a:p>
        </p:txBody>
      </p:sp>
      <p:sp>
        <p:nvSpPr>
          <p:cNvPr id="3" name="内容占位符 2"/>
          <p:cNvSpPr>
            <a:spLocks noGrp="1"/>
          </p:cNvSpPr>
          <p:nvPr>
            <p:ph sz="half" idx="1"/>
            <p:custDataLst>
              <p:tags r:id="rId3"/>
            </p:custDataLst>
          </p:nvPr>
        </p:nvSpPr>
        <p:spPr>
          <a:xfrm>
            <a:off x="838200" y="1364400"/>
            <a:ext cx="5181600" cy="4813200"/>
          </a:xfrm>
        </p:spPr>
        <p:txBody>
          <a:bodyPr/>
          <a:lstStyle/>
          <a:p>
            <a:pPr lvl="0"/>
            <a:r>
              <a:rPr lang="zh-CN" altLang="en-US" dirty="0"/>
              <a:t>单击此处编辑母版文本样式</a:t>
            </a:r>
            <a:endParaRPr lang="zh-CN" altLang="en-US" dirty="0"/>
          </a:p>
          <a:p>
            <a:pPr lvl="1"/>
            <a:r>
              <a:rPr lang="zh-CN" altLang="en-US" dirty="0"/>
              <a:t>二级</a:t>
            </a:r>
            <a:endParaRPr lang="zh-CN" altLang="en-US" dirty="0"/>
          </a:p>
          <a:p>
            <a:pPr lvl="2"/>
            <a:r>
              <a:rPr lang="zh-CN" altLang="en-US" dirty="0"/>
              <a:t>三级</a:t>
            </a:r>
            <a:endParaRPr lang="zh-CN" altLang="en-US" dirty="0"/>
          </a:p>
          <a:p>
            <a:pPr lvl="3"/>
            <a:r>
              <a:rPr lang="zh-CN" altLang="en-US" dirty="0"/>
              <a:t>四级</a:t>
            </a:r>
            <a:endParaRPr lang="zh-CN" altLang="en-US" dirty="0"/>
          </a:p>
          <a:p>
            <a:pPr lvl="4"/>
            <a:r>
              <a:rPr lang="zh-CN" altLang="en-US" dirty="0"/>
              <a:t>五级</a:t>
            </a:r>
            <a:endParaRPr lang="zh-CN" altLang="en-US" dirty="0"/>
          </a:p>
        </p:txBody>
      </p:sp>
      <p:sp>
        <p:nvSpPr>
          <p:cNvPr id="4" name="内容占位符 3"/>
          <p:cNvSpPr>
            <a:spLocks noGrp="1"/>
          </p:cNvSpPr>
          <p:nvPr>
            <p:ph sz="half" idx="2"/>
            <p:custDataLst>
              <p:tags r:id="rId4"/>
            </p:custDataLst>
          </p:nvPr>
        </p:nvSpPr>
        <p:spPr>
          <a:xfrm>
            <a:off x="6172200" y="1364400"/>
            <a:ext cx="5181600" cy="4813200"/>
          </a:xfrm>
        </p:spPr>
        <p:txBody>
          <a:bodyPr/>
          <a:lstStyle/>
          <a:p>
            <a:pPr lvl="0"/>
            <a:r>
              <a:rPr lang="zh-CN" altLang="en-US" dirty="0"/>
              <a:t>单击此处编辑母版文本样式</a:t>
            </a:r>
            <a:endParaRPr lang="zh-CN" altLang="en-US" dirty="0"/>
          </a:p>
          <a:p>
            <a:pPr lvl="1"/>
            <a:r>
              <a:rPr lang="zh-CN" altLang="en-US" dirty="0"/>
              <a:t>二级</a:t>
            </a:r>
            <a:endParaRPr lang="zh-CN" altLang="en-US" dirty="0"/>
          </a:p>
          <a:p>
            <a:pPr lvl="2"/>
            <a:r>
              <a:rPr lang="zh-CN" altLang="en-US" dirty="0"/>
              <a:t>三级</a:t>
            </a:r>
            <a:endParaRPr lang="zh-CN" altLang="en-US" dirty="0"/>
          </a:p>
          <a:p>
            <a:pPr lvl="3"/>
            <a:r>
              <a:rPr lang="zh-CN" altLang="en-US" dirty="0"/>
              <a:t>四级</a:t>
            </a:r>
            <a:endParaRPr lang="zh-CN" altLang="en-US" dirty="0"/>
          </a:p>
          <a:p>
            <a:pPr lvl="4"/>
            <a:r>
              <a:rPr lang="zh-CN" altLang="en-US" dirty="0"/>
              <a:t>五级</a:t>
            </a:r>
            <a:endParaRPr lang="zh-CN" altLang="en-US" dirty="0"/>
          </a:p>
        </p:txBody>
      </p:sp>
      <p:sp>
        <p:nvSpPr>
          <p:cNvPr id="5" name="日期占位符 4"/>
          <p:cNvSpPr>
            <a:spLocks noGrp="1"/>
          </p:cNvSpPr>
          <p:nvPr>
            <p:ph type="dt" sz="half" idx="10"/>
            <p:custDataLst>
              <p:tags r:id="rId5"/>
            </p:custDataLst>
          </p:nvPr>
        </p:nvSpPr>
        <p:spPr/>
        <p:txBody>
          <a:bodyPr/>
          <a:lstStyle/>
          <a:p>
            <a:fld id="{5592522B-0F24-4480-B9DD-A9474A6880D6}" type="datetimeFigureOut">
              <a:rPr lang="zh-CN" altLang="en-US" smtClean="0"/>
            </a:fld>
            <a:endParaRPr lang="zh-CN" altLang="en-US"/>
          </a:p>
        </p:txBody>
      </p:sp>
      <p:sp>
        <p:nvSpPr>
          <p:cNvPr id="6" name="页脚占位符 5"/>
          <p:cNvSpPr>
            <a:spLocks noGrp="1"/>
          </p:cNvSpPr>
          <p:nvPr>
            <p:ph type="ftr" sz="quarter" idx="11"/>
            <p:custDataLst>
              <p:tags r:id="rId6"/>
            </p:custDataLst>
          </p:nvPr>
        </p:nvSpPr>
        <p:spPr/>
        <p:txBody>
          <a:bodyPr/>
          <a:lstStyle/>
          <a:p>
            <a:endParaRPr lang="zh-CN" altLang="en-US"/>
          </a:p>
        </p:txBody>
      </p:sp>
      <p:sp>
        <p:nvSpPr>
          <p:cNvPr id="7" name="灯片编号占位符 6"/>
          <p:cNvSpPr>
            <a:spLocks noGrp="1"/>
          </p:cNvSpPr>
          <p:nvPr>
            <p:ph type="sldNum" sz="quarter" idx="12"/>
            <p:custDataLst>
              <p:tags r:id="rId7"/>
            </p:custDataLst>
          </p:nvPr>
        </p:nvSpPr>
        <p:spPr/>
        <p:txBody>
          <a:bodyPr/>
          <a:lstStyle/>
          <a:p>
            <a:fld id="{BE5F26B5-172A-4DC2-B0B7-181CFC56B87C}"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Layout>
</file>

<file path=ppt/slideLayouts/slideLayout2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839788" y="360000"/>
            <a:ext cx="10515600" cy="864000"/>
          </a:xfrm>
        </p:spPr>
        <p:txBody>
          <a:bodyPr vert="horz" lIns="0" tIns="0" rIns="0" bIns="0" rtlCol="0" anchor="ctr">
            <a:normAutofit/>
          </a:bodyPr>
          <a:lstStyle>
            <a:lvl1pPr>
              <a:defRPr lang="zh-CN" altLang="en-US" dirty="0"/>
            </a:lvl1pPr>
          </a:lstStyle>
          <a:p>
            <a:pPr lvl="0"/>
            <a:r>
              <a:rPr lang="zh-CN" altLang="en-US" dirty="0"/>
              <a:t>单击此处编辑母版标题样式</a:t>
            </a:r>
            <a:endParaRPr lang="zh-CN" altLang="en-US" dirty="0"/>
          </a:p>
        </p:txBody>
      </p:sp>
      <p:sp>
        <p:nvSpPr>
          <p:cNvPr id="3" name="文本占位符 2"/>
          <p:cNvSpPr>
            <a:spLocks noGrp="1"/>
          </p:cNvSpPr>
          <p:nvPr>
            <p:ph type="body" idx="1"/>
            <p:custDataLst>
              <p:tags r:id="rId3"/>
            </p:custDataLst>
          </p:nvPr>
        </p:nvSpPr>
        <p:spPr>
          <a:xfrm>
            <a:off x="839788" y="1364400"/>
            <a:ext cx="5157787" cy="54000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单击此处编辑母版文本样式</a:t>
            </a:r>
            <a:endParaRPr lang="zh-CN" altLang="en-US" dirty="0"/>
          </a:p>
        </p:txBody>
      </p:sp>
      <p:sp>
        <p:nvSpPr>
          <p:cNvPr id="4" name="内容占位符 3"/>
          <p:cNvSpPr>
            <a:spLocks noGrp="1"/>
          </p:cNvSpPr>
          <p:nvPr>
            <p:ph sz="half" idx="2"/>
            <p:custDataLst>
              <p:tags r:id="rId4"/>
            </p:custDataLst>
          </p:nvPr>
        </p:nvSpPr>
        <p:spPr>
          <a:xfrm>
            <a:off x="839788" y="2061275"/>
            <a:ext cx="5157787" cy="4128388"/>
          </a:xfrm>
        </p:spPr>
        <p:txBody>
          <a:bodyPr/>
          <a:lstStyle/>
          <a:p>
            <a:pPr lvl="0"/>
            <a:r>
              <a:rPr lang="zh-CN" altLang="en-US" dirty="0"/>
              <a:t>单击此处编辑母版文本样式</a:t>
            </a:r>
            <a:endParaRPr lang="zh-CN" altLang="en-US" dirty="0"/>
          </a:p>
          <a:p>
            <a:pPr lvl="1"/>
            <a:r>
              <a:rPr lang="zh-CN" altLang="en-US" dirty="0"/>
              <a:t>二级</a:t>
            </a:r>
            <a:endParaRPr lang="zh-CN" altLang="en-US" dirty="0"/>
          </a:p>
          <a:p>
            <a:pPr lvl="2"/>
            <a:r>
              <a:rPr lang="zh-CN" altLang="en-US" dirty="0"/>
              <a:t>三级</a:t>
            </a:r>
            <a:endParaRPr lang="zh-CN" altLang="en-US" dirty="0"/>
          </a:p>
          <a:p>
            <a:pPr lvl="3"/>
            <a:r>
              <a:rPr lang="zh-CN" altLang="en-US" dirty="0"/>
              <a:t>四级</a:t>
            </a:r>
            <a:endParaRPr lang="zh-CN" altLang="en-US" dirty="0"/>
          </a:p>
          <a:p>
            <a:pPr lvl="4"/>
            <a:r>
              <a:rPr lang="zh-CN" altLang="en-US" dirty="0"/>
              <a:t>五级</a:t>
            </a:r>
            <a:endParaRPr lang="zh-CN" altLang="en-US" dirty="0"/>
          </a:p>
        </p:txBody>
      </p:sp>
      <p:sp>
        <p:nvSpPr>
          <p:cNvPr id="5" name="文本占位符 4"/>
          <p:cNvSpPr>
            <a:spLocks noGrp="1"/>
          </p:cNvSpPr>
          <p:nvPr>
            <p:ph type="body" sz="quarter" idx="3"/>
            <p:custDataLst>
              <p:tags r:id="rId5"/>
            </p:custDataLst>
          </p:nvPr>
        </p:nvSpPr>
        <p:spPr>
          <a:xfrm>
            <a:off x="6172200" y="1364400"/>
            <a:ext cx="5183188" cy="54000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单击此处编辑母版文本样式</a:t>
            </a:r>
            <a:endParaRPr lang="zh-CN" altLang="en-US" dirty="0"/>
          </a:p>
        </p:txBody>
      </p:sp>
      <p:sp>
        <p:nvSpPr>
          <p:cNvPr id="6" name="内容占位符 5"/>
          <p:cNvSpPr>
            <a:spLocks noGrp="1"/>
          </p:cNvSpPr>
          <p:nvPr>
            <p:ph sz="quarter" idx="4"/>
            <p:custDataLst>
              <p:tags r:id="rId6"/>
            </p:custDataLst>
          </p:nvPr>
        </p:nvSpPr>
        <p:spPr>
          <a:xfrm>
            <a:off x="6172200" y="2061275"/>
            <a:ext cx="5183188" cy="4128388"/>
          </a:xfrm>
        </p:spPr>
        <p:txBody>
          <a:bodyPr/>
          <a:lstStyle/>
          <a:p>
            <a:pPr lvl="0"/>
            <a:r>
              <a:rPr lang="zh-CN" altLang="en-US" dirty="0"/>
              <a:t>单击此处编辑母版文本样式</a:t>
            </a:r>
            <a:endParaRPr lang="zh-CN" altLang="en-US" dirty="0"/>
          </a:p>
          <a:p>
            <a:pPr lvl="1"/>
            <a:r>
              <a:rPr lang="zh-CN" altLang="en-US" dirty="0"/>
              <a:t>二级</a:t>
            </a:r>
            <a:endParaRPr lang="zh-CN" altLang="en-US" dirty="0"/>
          </a:p>
          <a:p>
            <a:pPr lvl="2"/>
            <a:r>
              <a:rPr lang="zh-CN" altLang="en-US" dirty="0"/>
              <a:t>三级</a:t>
            </a:r>
            <a:endParaRPr lang="zh-CN" altLang="en-US" dirty="0"/>
          </a:p>
          <a:p>
            <a:pPr lvl="3"/>
            <a:r>
              <a:rPr lang="zh-CN" altLang="en-US" dirty="0"/>
              <a:t>四级</a:t>
            </a:r>
            <a:endParaRPr lang="zh-CN" altLang="en-US" dirty="0"/>
          </a:p>
          <a:p>
            <a:pPr lvl="4"/>
            <a:r>
              <a:rPr lang="zh-CN" altLang="en-US" dirty="0"/>
              <a:t>五级</a:t>
            </a:r>
            <a:endParaRPr lang="zh-CN" altLang="en-US" dirty="0"/>
          </a:p>
        </p:txBody>
      </p:sp>
      <p:sp>
        <p:nvSpPr>
          <p:cNvPr id="7" name="日期占位符 6"/>
          <p:cNvSpPr>
            <a:spLocks noGrp="1"/>
          </p:cNvSpPr>
          <p:nvPr>
            <p:ph type="dt" sz="half" idx="10"/>
            <p:custDataLst>
              <p:tags r:id="rId7"/>
            </p:custDataLst>
          </p:nvPr>
        </p:nvSpPr>
        <p:spPr/>
        <p:txBody>
          <a:bodyPr/>
          <a:lstStyle/>
          <a:p>
            <a:fld id="{5592522B-0F24-4480-B9DD-A9474A6880D6}" type="datetimeFigureOut">
              <a:rPr lang="zh-CN" altLang="en-US" smtClean="0"/>
            </a:fld>
            <a:endParaRPr lang="zh-CN" altLang="en-US"/>
          </a:p>
        </p:txBody>
      </p:sp>
      <p:sp>
        <p:nvSpPr>
          <p:cNvPr id="8" name="页脚占位符 7"/>
          <p:cNvSpPr>
            <a:spLocks noGrp="1"/>
          </p:cNvSpPr>
          <p:nvPr>
            <p:ph type="ftr" sz="quarter" idx="11"/>
            <p:custDataLst>
              <p:tags r:id="rId8"/>
            </p:custDataLst>
          </p:nvPr>
        </p:nvSpPr>
        <p:spPr/>
        <p:txBody>
          <a:bodyPr/>
          <a:lstStyle/>
          <a:p>
            <a:endParaRPr lang="zh-CN" altLang="en-US"/>
          </a:p>
        </p:txBody>
      </p:sp>
      <p:sp>
        <p:nvSpPr>
          <p:cNvPr id="9" name="灯片编号占位符 8"/>
          <p:cNvSpPr>
            <a:spLocks noGrp="1"/>
          </p:cNvSpPr>
          <p:nvPr>
            <p:ph type="sldNum" sz="quarter" idx="12"/>
            <p:custDataLst>
              <p:tags r:id="rId9"/>
            </p:custDataLst>
          </p:nvPr>
        </p:nvSpPr>
        <p:spPr/>
        <p:txBody>
          <a:bodyPr/>
          <a:lstStyle/>
          <a:p>
            <a:fld id="{BE5F26B5-172A-4DC2-B0B7-181CFC56B87C}"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Layout>
</file>

<file path=ppt/slideLayouts/slideLayout2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p:txBody>
          <a:body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3"/>
            </p:custDataLst>
          </p:nvPr>
        </p:nvSpPr>
        <p:spPr/>
        <p:txBody>
          <a:bodyPr/>
          <a:lstStyle/>
          <a:p>
            <a:fld id="{5592522B-0F24-4480-B9DD-A9474A6880D6}" type="datetimeFigureOut">
              <a:rPr lang="zh-CN" altLang="en-US" smtClean="0"/>
            </a:fld>
            <a:endParaRPr lang="zh-CN" altLang="en-US"/>
          </a:p>
        </p:txBody>
      </p:sp>
      <p:sp>
        <p:nvSpPr>
          <p:cNvPr id="4" name="页脚占位符 3"/>
          <p:cNvSpPr>
            <a:spLocks noGrp="1"/>
          </p:cNvSpPr>
          <p:nvPr>
            <p:ph type="ftr" sz="quarter" idx="11"/>
            <p:custDataLst>
              <p:tags r:id="rId4"/>
            </p:custDataLst>
          </p:nvPr>
        </p:nvSpPr>
        <p:spPr/>
        <p:txBody>
          <a:bodyPr/>
          <a:lstStyle/>
          <a:p>
            <a:endParaRPr lang="zh-CN" altLang="en-US"/>
          </a:p>
        </p:txBody>
      </p:sp>
      <p:sp>
        <p:nvSpPr>
          <p:cNvPr id="5" name="灯片编号占位符 4"/>
          <p:cNvSpPr>
            <a:spLocks noGrp="1"/>
          </p:cNvSpPr>
          <p:nvPr>
            <p:ph type="sldNum" sz="quarter" idx="12"/>
            <p:custDataLst>
              <p:tags r:id="rId5"/>
            </p:custDataLst>
          </p:nvPr>
        </p:nvSpPr>
        <p:spPr/>
        <p:txBody>
          <a:bodyPr/>
          <a:lstStyle/>
          <a:p>
            <a:fld id="{BE5F26B5-172A-4DC2-B0B7-181CFC56B87C}"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endParaRPr lang="zh-CN" altLang="en-US" smtClean="0"/>
          </a:p>
        </p:txBody>
      </p:sp>
      <p:sp>
        <p:nvSpPr>
          <p:cNvPr id="4" name="日期占位符 3"/>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Layout>
</file>

<file path=ppt/slideLayouts/slideLayout3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p:txBody>
          <a:bodyPr/>
          <a:lstStyle/>
          <a:p>
            <a:fld id="{5592522B-0F24-4480-B9DD-A9474A6880D6}"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p:txBody>
          <a:bodyPr/>
          <a:lstStyle/>
          <a:p>
            <a:endParaRPr lang="zh-CN" altLang="en-US"/>
          </a:p>
        </p:txBody>
      </p:sp>
      <p:sp>
        <p:nvSpPr>
          <p:cNvPr id="4" name="灯片编号占位符 3"/>
          <p:cNvSpPr>
            <a:spLocks noGrp="1"/>
          </p:cNvSpPr>
          <p:nvPr>
            <p:ph type="sldNum" sz="quarter" idx="12"/>
            <p:custDataLst>
              <p:tags r:id="rId4"/>
            </p:custDataLst>
          </p:nvPr>
        </p:nvSpPr>
        <p:spPr/>
        <p:txBody>
          <a:bodyPr/>
          <a:lstStyle/>
          <a:p>
            <a:fld id="{BE5F26B5-172A-4DC2-B0B7-181CFC56B87C}"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仅内容">
    <p:spTree>
      <p:nvGrpSpPr>
        <p:cNvPr id="1" name=""/>
        <p:cNvGrpSpPr/>
        <p:nvPr/>
      </p:nvGrpSpPr>
      <p:grpSpPr>
        <a:xfrm>
          <a:off x="0" y="0"/>
          <a:ext cx="0" cy="0"/>
          <a:chOff x="0" y="0"/>
          <a:chExt cx="0" cy="0"/>
        </a:xfrm>
      </p:grpSpPr>
      <p:sp>
        <p:nvSpPr>
          <p:cNvPr id="3" name="内容占位符 2"/>
          <p:cNvSpPr>
            <a:spLocks noGrp="1"/>
          </p:cNvSpPr>
          <p:nvPr>
            <p:ph idx="1"/>
            <p:custDataLst>
              <p:tags r:id="rId2"/>
            </p:custDataLst>
          </p:nvPr>
        </p:nvSpPr>
        <p:spPr>
          <a:xfrm>
            <a:off x="838200" y="360000"/>
            <a:ext cx="10515600" cy="5817600"/>
          </a:xfrm>
        </p:spPr>
        <p:txBody>
          <a:bodyPr/>
          <a:lstStyle/>
          <a:p>
            <a:pPr lvl="0"/>
            <a:r>
              <a:rPr lang="zh-CN" altLang="en-US" dirty="0"/>
              <a:t>单击此处编辑母版文本样式</a:t>
            </a:r>
            <a:endParaRPr lang="zh-CN" altLang="en-US" dirty="0"/>
          </a:p>
          <a:p>
            <a:pPr lvl="1"/>
            <a:r>
              <a:rPr lang="zh-CN" altLang="en-US" dirty="0"/>
              <a:t>二级</a:t>
            </a:r>
            <a:endParaRPr lang="zh-CN" altLang="en-US" dirty="0"/>
          </a:p>
          <a:p>
            <a:pPr lvl="2"/>
            <a:r>
              <a:rPr lang="zh-CN" altLang="en-US" dirty="0"/>
              <a:t>三级</a:t>
            </a:r>
            <a:endParaRPr lang="zh-CN" altLang="en-US" dirty="0"/>
          </a:p>
          <a:p>
            <a:pPr lvl="3"/>
            <a:r>
              <a:rPr lang="zh-CN" altLang="en-US" dirty="0"/>
              <a:t>四级</a:t>
            </a:r>
            <a:endParaRPr lang="zh-CN" altLang="en-US" dirty="0"/>
          </a:p>
          <a:p>
            <a:pPr lvl="4"/>
            <a:r>
              <a:rPr lang="zh-CN" altLang="en-US" dirty="0"/>
              <a:t>五级</a:t>
            </a:r>
            <a:endParaRPr lang="zh-CN" altLang="en-US" dirty="0"/>
          </a:p>
        </p:txBody>
      </p:sp>
      <p:sp>
        <p:nvSpPr>
          <p:cNvPr id="4" name="日期占位符 3"/>
          <p:cNvSpPr>
            <a:spLocks noGrp="1"/>
          </p:cNvSpPr>
          <p:nvPr>
            <p:ph type="dt" sz="half" idx="10"/>
            <p:custDataLst>
              <p:tags r:id="rId3"/>
            </p:custDataLst>
          </p:nvPr>
        </p:nvSpPr>
        <p:spPr/>
        <p:txBody>
          <a:bodyPr/>
          <a:lstStyle/>
          <a:p>
            <a:fld id="{5592522B-0F24-4480-B9DD-A9474A6880D6}" type="datetimeFigureOut">
              <a:rPr lang="zh-CN" altLang="en-US" smtClean="0"/>
            </a:fld>
            <a:endParaRPr lang="zh-CN" altLang="en-US"/>
          </a:p>
        </p:txBody>
      </p:sp>
      <p:sp>
        <p:nvSpPr>
          <p:cNvPr id="5" name="页脚占位符 4"/>
          <p:cNvSpPr>
            <a:spLocks noGrp="1"/>
          </p:cNvSpPr>
          <p:nvPr>
            <p:ph type="ftr" sz="quarter" idx="11"/>
            <p:custDataLst>
              <p:tags r:id="rId4"/>
            </p:custDataLst>
          </p:nvPr>
        </p:nvSpPr>
        <p:spPr/>
        <p:txBody>
          <a:bodyPr/>
          <a:lstStyle/>
          <a:p>
            <a:endParaRPr lang="zh-CN" altLang="en-US"/>
          </a:p>
        </p:txBody>
      </p:sp>
      <p:sp>
        <p:nvSpPr>
          <p:cNvPr id="6" name="灯片编号占位符 5"/>
          <p:cNvSpPr>
            <a:spLocks noGrp="1"/>
          </p:cNvSpPr>
          <p:nvPr>
            <p:ph type="sldNum" sz="quarter" idx="12"/>
            <p:custDataLst>
              <p:tags r:id="rId5"/>
            </p:custDataLst>
          </p:nvPr>
        </p:nvSpPr>
        <p:spPr/>
        <p:txBody>
          <a:bodyPr/>
          <a:lstStyle/>
          <a:p>
            <a:fld id="{BE5F26B5-172A-4DC2-B0B7-181CFC56B87C}"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标题和副标题">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839788" y="360000"/>
            <a:ext cx="10515600" cy="864000"/>
          </a:xfrm>
        </p:spPr>
        <p:txBody>
          <a:bodyPr/>
          <a:lstStyle/>
          <a:p>
            <a:r>
              <a:rPr lang="zh-CN" altLang="en-US" dirty="0"/>
              <a:t>单击此处编辑母版标题样式</a:t>
            </a:r>
            <a:endParaRPr lang="zh-CN" altLang="en-US" dirty="0"/>
          </a:p>
        </p:txBody>
      </p:sp>
      <p:sp>
        <p:nvSpPr>
          <p:cNvPr id="3" name="文本占位符 2"/>
          <p:cNvSpPr>
            <a:spLocks noGrp="1"/>
          </p:cNvSpPr>
          <p:nvPr>
            <p:ph type="body" idx="1" hasCustomPrompt="1"/>
            <p:custDataLst>
              <p:tags r:id="rId3"/>
            </p:custDataLst>
          </p:nvPr>
        </p:nvSpPr>
        <p:spPr>
          <a:xfrm>
            <a:off x="838200" y="1296000"/>
            <a:ext cx="10514012" cy="576000"/>
          </a:xfrm>
        </p:spPr>
        <p:txBody>
          <a:bodyPr anchor="t"/>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r>
              <a:rPr lang="zh-CN" altLang="en-US" dirty="0"/>
              <a:t>单击此处编辑母版副标题样式</a:t>
            </a:r>
            <a:endParaRPr lang="zh-CN" altLang="en-US" dirty="0"/>
          </a:p>
        </p:txBody>
      </p:sp>
      <p:sp>
        <p:nvSpPr>
          <p:cNvPr id="7" name="日期占位符 6"/>
          <p:cNvSpPr>
            <a:spLocks noGrp="1"/>
          </p:cNvSpPr>
          <p:nvPr>
            <p:ph type="dt" sz="half" idx="10"/>
            <p:custDataLst>
              <p:tags r:id="rId4"/>
            </p:custDataLst>
          </p:nvPr>
        </p:nvSpPr>
        <p:spPr/>
        <p:txBody>
          <a:bodyPr/>
          <a:lstStyle/>
          <a:p>
            <a:fld id="{5592522B-0F24-4480-B9DD-A9474A6880D6}" type="datetimeFigureOut">
              <a:rPr lang="zh-CN" altLang="en-US" smtClean="0"/>
            </a:fld>
            <a:endParaRPr lang="zh-CN" altLang="en-US"/>
          </a:p>
        </p:txBody>
      </p:sp>
      <p:sp>
        <p:nvSpPr>
          <p:cNvPr id="8" name="页脚占位符 7"/>
          <p:cNvSpPr>
            <a:spLocks noGrp="1"/>
          </p:cNvSpPr>
          <p:nvPr>
            <p:ph type="ftr" sz="quarter" idx="11"/>
            <p:custDataLst>
              <p:tags r:id="rId5"/>
            </p:custDataLst>
          </p:nvPr>
        </p:nvSpPr>
        <p:spPr/>
        <p:txBody>
          <a:bodyPr/>
          <a:lstStyle/>
          <a:p>
            <a:endParaRPr lang="zh-CN" altLang="en-US"/>
          </a:p>
        </p:txBody>
      </p:sp>
      <p:sp>
        <p:nvSpPr>
          <p:cNvPr id="9" name="灯片编号占位符 8"/>
          <p:cNvSpPr>
            <a:spLocks noGrp="1"/>
          </p:cNvSpPr>
          <p:nvPr>
            <p:ph type="sldNum" sz="quarter" idx="12"/>
            <p:custDataLst>
              <p:tags r:id="rId6"/>
            </p:custDataLst>
          </p:nvPr>
        </p:nvSpPr>
        <p:spPr/>
        <p:txBody>
          <a:bodyPr/>
          <a:lstStyle/>
          <a:p>
            <a:fld id="{BE5F26B5-172A-4DC2-B0B7-181CFC56B87C}"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showMasterSp="0" userDrawn="1">
  <p:cSld name="末尾幻灯片">
    <p:spTree>
      <p:nvGrpSpPr>
        <p:cNvPr id="1" name=""/>
        <p:cNvGrpSpPr/>
        <p:nvPr/>
      </p:nvGrpSpPr>
      <p:grpSpPr>
        <a:xfrm>
          <a:off x="0" y="0"/>
          <a:ext cx="0" cy="0"/>
          <a:chOff x="0" y="0"/>
          <a:chExt cx="0" cy="0"/>
        </a:xfrm>
      </p:grpSpPr>
      <p:sp>
        <p:nvSpPr>
          <p:cNvPr id="3" name="图片 8" descr="波浪3资源 2"/>
          <p:cNvSpPr/>
          <p:nvPr/>
        </p:nvSpPr>
        <p:spPr>
          <a:xfrm>
            <a:off x="5334000" y="0"/>
            <a:ext cx="6854934" cy="6854934"/>
          </a:xfrm>
          <a:custGeom>
            <a:avLst/>
            <a:gdLst>
              <a:gd name="connsiteX0" fmla="*/ 6854934 w 6854934"/>
              <a:gd name="connsiteY0" fmla="*/ 0 h 6854934"/>
              <a:gd name="connsiteX1" fmla="*/ 6854934 w 6854934"/>
              <a:gd name="connsiteY1" fmla="*/ 6854934 h 6854934"/>
              <a:gd name="connsiteX2" fmla="*/ 0 w 6854934"/>
              <a:gd name="connsiteY2" fmla="*/ 6854934 h 6854934"/>
              <a:gd name="connsiteX3" fmla="*/ 1655925 w 6854934"/>
              <a:gd name="connsiteY3" fmla="*/ 6225612 h 6854934"/>
              <a:gd name="connsiteX4" fmla="*/ 2285247 w 6854934"/>
              <a:gd name="connsiteY4" fmla="*/ 4569687 h 6854934"/>
              <a:gd name="connsiteX5" fmla="*/ 3941172 w 6854934"/>
              <a:gd name="connsiteY5" fmla="*/ 3940365 h 6854934"/>
              <a:gd name="connsiteX6" fmla="*/ 4570494 w 6854934"/>
              <a:gd name="connsiteY6" fmla="*/ 2284279 h 6854934"/>
              <a:gd name="connsiteX7" fmla="*/ 6226580 w 6854934"/>
              <a:gd name="connsiteY7" fmla="*/ 1654956 h 6854934"/>
              <a:gd name="connsiteX8" fmla="*/ 6854934 w 6854934"/>
              <a:gd name="connsiteY8" fmla="*/ 0 h 68549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854934" h="6854934">
                <a:moveTo>
                  <a:pt x="6854934" y="0"/>
                </a:moveTo>
                <a:lnTo>
                  <a:pt x="6854934" y="6854934"/>
                </a:lnTo>
                <a:lnTo>
                  <a:pt x="0" y="6854934"/>
                </a:lnTo>
                <a:cubicBezTo>
                  <a:pt x="571070" y="6283542"/>
                  <a:pt x="1084694" y="6797166"/>
                  <a:pt x="1655925" y="6225612"/>
                </a:cubicBezTo>
                <a:cubicBezTo>
                  <a:pt x="2227156" y="5654058"/>
                  <a:pt x="1713532" y="5140757"/>
                  <a:pt x="2285247" y="4569687"/>
                </a:cubicBezTo>
                <a:cubicBezTo>
                  <a:pt x="2856962" y="3998618"/>
                  <a:pt x="3369941" y="4511919"/>
                  <a:pt x="3941172" y="3940365"/>
                </a:cubicBezTo>
                <a:cubicBezTo>
                  <a:pt x="4512403" y="3368811"/>
                  <a:pt x="3998779" y="2855510"/>
                  <a:pt x="4570494" y="2284279"/>
                </a:cubicBezTo>
                <a:cubicBezTo>
                  <a:pt x="5142210" y="1713048"/>
                  <a:pt x="5655349" y="2226510"/>
                  <a:pt x="6226580" y="1654956"/>
                </a:cubicBezTo>
                <a:cubicBezTo>
                  <a:pt x="6797811" y="1083403"/>
                  <a:pt x="6283381" y="571231"/>
                  <a:pt x="6854934" y="0"/>
                </a:cubicBezTo>
                <a:close/>
              </a:path>
            </a:pathLst>
          </a:custGeom>
          <a:solidFill>
            <a:schemeClr val="accent4"/>
          </a:solidFill>
          <a:ln w="16136" cap="flat">
            <a:noFill/>
            <a:prstDash val="solid"/>
            <a:miter/>
          </a:ln>
        </p:spPr>
        <p:txBody>
          <a:bodyPr rtlCol="0" anchor="ctr"/>
          <a:lstStyle/>
          <a:p>
            <a:endParaRPr lang="zh-CN" altLang="en-US">
              <a:solidFill>
                <a:schemeClr val="accent4"/>
              </a:solidFill>
            </a:endParaRPr>
          </a:p>
        </p:txBody>
      </p:sp>
      <p:sp>
        <p:nvSpPr>
          <p:cNvPr id="23" name="椭圆 22"/>
          <p:cNvSpPr>
            <a:spLocks noChangeAspect="1"/>
          </p:cNvSpPr>
          <p:nvPr userDrawn="1">
            <p:custDataLst>
              <p:tags r:id="rId2"/>
            </p:custDataLst>
          </p:nvPr>
        </p:nvSpPr>
        <p:spPr>
          <a:xfrm rot="10800000">
            <a:off x="8393430" y="658495"/>
            <a:ext cx="113665" cy="113665"/>
          </a:xfrm>
          <a:prstGeom prst="ellipse">
            <a:avLst/>
          </a:prstGeom>
          <a:solidFill>
            <a:schemeClr val="accent4"/>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sp>
        <p:nvSpPr>
          <p:cNvPr id="25" name="椭圆 24"/>
          <p:cNvSpPr>
            <a:spLocks noChangeAspect="1"/>
          </p:cNvSpPr>
          <p:nvPr userDrawn="1">
            <p:custDataLst>
              <p:tags r:id="rId3"/>
            </p:custDataLst>
          </p:nvPr>
        </p:nvSpPr>
        <p:spPr>
          <a:xfrm rot="10800000">
            <a:off x="8393430" y="1012190"/>
            <a:ext cx="113665" cy="113665"/>
          </a:xfrm>
          <a:prstGeom prst="ellipse">
            <a:avLst/>
          </a:prstGeom>
          <a:solidFill>
            <a:schemeClr val="accent4"/>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sp>
        <p:nvSpPr>
          <p:cNvPr id="21" name="椭圆 20"/>
          <p:cNvSpPr>
            <a:spLocks noChangeAspect="1"/>
          </p:cNvSpPr>
          <p:nvPr userDrawn="1">
            <p:custDataLst>
              <p:tags r:id="rId4"/>
            </p:custDataLst>
          </p:nvPr>
        </p:nvSpPr>
        <p:spPr>
          <a:xfrm rot="10800000">
            <a:off x="8797925" y="657860"/>
            <a:ext cx="113030" cy="113665"/>
          </a:xfrm>
          <a:prstGeom prst="ellipse">
            <a:avLst/>
          </a:prstGeom>
          <a:solidFill>
            <a:schemeClr val="accent4"/>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sp>
        <p:nvSpPr>
          <p:cNvPr id="22" name="椭圆 21"/>
          <p:cNvSpPr>
            <a:spLocks noChangeAspect="1"/>
          </p:cNvSpPr>
          <p:nvPr userDrawn="1">
            <p:custDataLst>
              <p:tags r:id="rId5"/>
            </p:custDataLst>
          </p:nvPr>
        </p:nvSpPr>
        <p:spPr>
          <a:xfrm rot="10800000">
            <a:off x="8797925" y="1012190"/>
            <a:ext cx="113030" cy="113665"/>
          </a:xfrm>
          <a:prstGeom prst="ellipse">
            <a:avLst/>
          </a:prstGeom>
          <a:solidFill>
            <a:schemeClr val="accent4"/>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sp>
        <p:nvSpPr>
          <p:cNvPr id="17" name="椭圆 16"/>
          <p:cNvSpPr>
            <a:spLocks noChangeAspect="1"/>
          </p:cNvSpPr>
          <p:nvPr userDrawn="1">
            <p:custDataLst>
              <p:tags r:id="rId6"/>
            </p:custDataLst>
          </p:nvPr>
        </p:nvSpPr>
        <p:spPr>
          <a:xfrm rot="10800000">
            <a:off x="9202420" y="657860"/>
            <a:ext cx="113030" cy="113665"/>
          </a:xfrm>
          <a:prstGeom prst="ellipse">
            <a:avLst/>
          </a:prstGeom>
          <a:solidFill>
            <a:schemeClr val="accent4"/>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sp>
        <p:nvSpPr>
          <p:cNvPr id="19" name="椭圆 18"/>
          <p:cNvSpPr>
            <a:spLocks noChangeAspect="1"/>
          </p:cNvSpPr>
          <p:nvPr userDrawn="1">
            <p:custDataLst>
              <p:tags r:id="rId7"/>
            </p:custDataLst>
          </p:nvPr>
        </p:nvSpPr>
        <p:spPr>
          <a:xfrm rot="10800000">
            <a:off x="9202420" y="1012190"/>
            <a:ext cx="113030" cy="113665"/>
          </a:xfrm>
          <a:prstGeom prst="ellipse">
            <a:avLst/>
          </a:prstGeom>
          <a:solidFill>
            <a:schemeClr val="accent4"/>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sp>
        <p:nvSpPr>
          <p:cNvPr id="15" name="椭圆 14"/>
          <p:cNvSpPr>
            <a:spLocks noChangeAspect="1"/>
          </p:cNvSpPr>
          <p:nvPr userDrawn="1">
            <p:custDataLst>
              <p:tags r:id="rId8"/>
            </p:custDataLst>
          </p:nvPr>
        </p:nvSpPr>
        <p:spPr>
          <a:xfrm rot="10800000">
            <a:off x="9606915" y="657860"/>
            <a:ext cx="113030" cy="113665"/>
          </a:xfrm>
          <a:prstGeom prst="ellipse">
            <a:avLst/>
          </a:prstGeom>
          <a:solidFill>
            <a:schemeClr val="accent4"/>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sp>
        <p:nvSpPr>
          <p:cNvPr id="16" name="椭圆 15"/>
          <p:cNvSpPr>
            <a:spLocks noChangeAspect="1"/>
          </p:cNvSpPr>
          <p:nvPr userDrawn="1">
            <p:custDataLst>
              <p:tags r:id="rId9"/>
            </p:custDataLst>
          </p:nvPr>
        </p:nvSpPr>
        <p:spPr>
          <a:xfrm rot="10800000">
            <a:off x="9606915" y="1012190"/>
            <a:ext cx="113030" cy="113665"/>
          </a:xfrm>
          <a:prstGeom prst="ellipse">
            <a:avLst/>
          </a:prstGeom>
          <a:solidFill>
            <a:schemeClr val="accent4"/>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sp>
        <p:nvSpPr>
          <p:cNvPr id="26" name="任意多边形: 形状 25"/>
          <p:cNvSpPr/>
          <p:nvPr userDrawn="1">
            <p:custDataLst>
              <p:tags r:id="rId10"/>
            </p:custDataLst>
          </p:nvPr>
        </p:nvSpPr>
        <p:spPr>
          <a:xfrm>
            <a:off x="9776460" y="4785995"/>
            <a:ext cx="2415540" cy="1172846"/>
          </a:xfrm>
          <a:custGeom>
            <a:avLst/>
            <a:gdLst>
              <a:gd name="connsiteX0" fmla="*/ 586423 w 2415540"/>
              <a:gd name="connsiteY0" fmla="*/ 0 h 1172846"/>
              <a:gd name="connsiteX1" fmla="*/ 2415540 w 2415540"/>
              <a:gd name="connsiteY1" fmla="*/ 0 h 1172846"/>
              <a:gd name="connsiteX2" fmla="*/ 2415540 w 2415540"/>
              <a:gd name="connsiteY2" fmla="*/ 1172846 h 1172846"/>
              <a:gd name="connsiteX3" fmla="*/ 586423 w 2415540"/>
              <a:gd name="connsiteY3" fmla="*/ 1172845 h 1172846"/>
              <a:gd name="connsiteX4" fmla="*/ 11914 w 2415540"/>
              <a:gd name="connsiteY4" fmla="*/ 704607 h 1172846"/>
              <a:gd name="connsiteX5" fmla="*/ 0 w 2415540"/>
              <a:gd name="connsiteY5" fmla="*/ 586423 h 1172846"/>
              <a:gd name="connsiteX6" fmla="*/ 11914 w 2415540"/>
              <a:gd name="connsiteY6" fmla="*/ 468238 h 1172846"/>
              <a:gd name="connsiteX7" fmla="*/ 586423 w 2415540"/>
              <a:gd name="connsiteY7" fmla="*/ 0 h 11728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415540" h="1172846">
                <a:moveTo>
                  <a:pt x="586423" y="0"/>
                </a:moveTo>
                <a:lnTo>
                  <a:pt x="2415540" y="0"/>
                </a:lnTo>
                <a:lnTo>
                  <a:pt x="2415540" y="1172846"/>
                </a:lnTo>
                <a:lnTo>
                  <a:pt x="586423" y="1172845"/>
                </a:lnTo>
                <a:cubicBezTo>
                  <a:pt x="303035" y="1172845"/>
                  <a:pt x="66596" y="971830"/>
                  <a:pt x="11914" y="704607"/>
                </a:cubicBezTo>
                <a:lnTo>
                  <a:pt x="0" y="586423"/>
                </a:lnTo>
                <a:lnTo>
                  <a:pt x="11914" y="468238"/>
                </a:lnTo>
                <a:cubicBezTo>
                  <a:pt x="66596" y="201016"/>
                  <a:pt x="303035" y="0"/>
                  <a:pt x="586423" y="0"/>
                </a:cubicBezTo>
                <a:close/>
              </a:path>
            </a:pathLst>
          </a:cu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28" name="任意多边形: 形状 27"/>
          <p:cNvSpPr/>
          <p:nvPr userDrawn="1">
            <p:custDataLst>
              <p:tags r:id="rId11"/>
            </p:custDataLst>
          </p:nvPr>
        </p:nvSpPr>
        <p:spPr>
          <a:xfrm>
            <a:off x="1626870" y="0"/>
            <a:ext cx="1257935" cy="628650"/>
          </a:xfrm>
          <a:custGeom>
            <a:avLst/>
            <a:gdLst>
              <a:gd name="connsiteX0" fmla="*/ 26397 w 1257910"/>
              <a:gd name="connsiteY0" fmla="*/ 0 h 799585"/>
              <a:gd name="connsiteX1" fmla="*/ 1231513 w 1257910"/>
              <a:gd name="connsiteY1" fmla="*/ 0 h 799585"/>
              <a:gd name="connsiteX2" fmla="*/ 1245132 w 1257910"/>
              <a:gd name="connsiteY2" fmla="*/ 43874 h 799585"/>
              <a:gd name="connsiteX3" fmla="*/ 1257910 w 1257910"/>
              <a:gd name="connsiteY3" fmla="*/ 170630 h 799585"/>
              <a:gd name="connsiteX4" fmla="*/ 628955 w 1257910"/>
              <a:gd name="connsiteY4" fmla="*/ 799585 h 799585"/>
              <a:gd name="connsiteX5" fmla="*/ 0 w 1257910"/>
              <a:gd name="connsiteY5" fmla="*/ 170630 h 799585"/>
              <a:gd name="connsiteX6" fmla="*/ 12778 w 1257910"/>
              <a:gd name="connsiteY6" fmla="*/ 43874 h 799585"/>
              <a:gd name="connsiteX7" fmla="*/ 26397 w 1257910"/>
              <a:gd name="connsiteY7" fmla="*/ 0 h 799585"/>
              <a:gd name="connsiteX0-1" fmla="*/ 1231513 w 1322953"/>
              <a:gd name="connsiteY0-2" fmla="*/ 0 h 799585"/>
              <a:gd name="connsiteX1-3" fmla="*/ 1245132 w 1322953"/>
              <a:gd name="connsiteY1-4" fmla="*/ 43874 h 799585"/>
              <a:gd name="connsiteX2-5" fmla="*/ 1257910 w 1322953"/>
              <a:gd name="connsiteY2-6" fmla="*/ 170630 h 799585"/>
              <a:gd name="connsiteX3-7" fmla="*/ 628955 w 1322953"/>
              <a:gd name="connsiteY3-8" fmla="*/ 799585 h 799585"/>
              <a:gd name="connsiteX4-9" fmla="*/ 0 w 1322953"/>
              <a:gd name="connsiteY4-10" fmla="*/ 170630 h 799585"/>
              <a:gd name="connsiteX5-11" fmla="*/ 12778 w 1322953"/>
              <a:gd name="connsiteY5-12" fmla="*/ 43874 h 799585"/>
              <a:gd name="connsiteX6-13" fmla="*/ 26397 w 1322953"/>
              <a:gd name="connsiteY6-14" fmla="*/ 0 h 799585"/>
              <a:gd name="connsiteX7-15" fmla="*/ 1322953 w 1322953"/>
              <a:gd name="connsiteY7-16" fmla="*/ 91440 h 799585"/>
              <a:gd name="connsiteX0-17" fmla="*/ 1231513 w 1257910"/>
              <a:gd name="connsiteY0-18" fmla="*/ 0 h 799585"/>
              <a:gd name="connsiteX1-19" fmla="*/ 1245132 w 1257910"/>
              <a:gd name="connsiteY1-20" fmla="*/ 43874 h 799585"/>
              <a:gd name="connsiteX2-21" fmla="*/ 1257910 w 1257910"/>
              <a:gd name="connsiteY2-22" fmla="*/ 170630 h 799585"/>
              <a:gd name="connsiteX3-23" fmla="*/ 628955 w 1257910"/>
              <a:gd name="connsiteY3-24" fmla="*/ 799585 h 799585"/>
              <a:gd name="connsiteX4-25" fmla="*/ 0 w 1257910"/>
              <a:gd name="connsiteY4-26" fmla="*/ 170630 h 799585"/>
              <a:gd name="connsiteX5-27" fmla="*/ 12778 w 1257910"/>
              <a:gd name="connsiteY5-28" fmla="*/ 43874 h 799585"/>
              <a:gd name="connsiteX6-29" fmla="*/ 26397 w 1257910"/>
              <a:gd name="connsiteY6-30" fmla="*/ 0 h 799585"/>
              <a:gd name="connsiteX0-31" fmla="*/ 1245132 w 1257910"/>
              <a:gd name="connsiteY0-32" fmla="*/ 43874 h 799585"/>
              <a:gd name="connsiteX1-33" fmla="*/ 1257910 w 1257910"/>
              <a:gd name="connsiteY1-34" fmla="*/ 170630 h 799585"/>
              <a:gd name="connsiteX2-35" fmla="*/ 628955 w 1257910"/>
              <a:gd name="connsiteY2-36" fmla="*/ 799585 h 799585"/>
              <a:gd name="connsiteX3-37" fmla="*/ 0 w 1257910"/>
              <a:gd name="connsiteY3-38" fmla="*/ 170630 h 799585"/>
              <a:gd name="connsiteX4-39" fmla="*/ 12778 w 1257910"/>
              <a:gd name="connsiteY4-40" fmla="*/ 43874 h 799585"/>
              <a:gd name="connsiteX5-41" fmla="*/ 26397 w 1257910"/>
              <a:gd name="connsiteY5-42" fmla="*/ 0 h 799585"/>
              <a:gd name="connsiteX0-43" fmla="*/ 1245132 w 1257910"/>
              <a:gd name="connsiteY0-44" fmla="*/ 0 h 755711"/>
              <a:gd name="connsiteX1-45" fmla="*/ 1257910 w 1257910"/>
              <a:gd name="connsiteY1-46" fmla="*/ 126756 h 755711"/>
              <a:gd name="connsiteX2-47" fmla="*/ 628955 w 1257910"/>
              <a:gd name="connsiteY2-48" fmla="*/ 755711 h 755711"/>
              <a:gd name="connsiteX3-49" fmla="*/ 0 w 1257910"/>
              <a:gd name="connsiteY3-50" fmla="*/ 126756 h 755711"/>
              <a:gd name="connsiteX4-51" fmla="*/ 12778 w 1257910"/>
              <a:gd name="connsiteY4-52" fmla="*/ 0 h 755711"/>
              <a:gd name="connsiteX0-53" fmla="*/ 1257910 w 1257910"/>
              <a:gd name="connsiteY0-54" fmla="*/ 126756 h 755711"/>
              <a:gd name="connsiteX1-55" fmla="*/ 628955 w 1257910"/>
              <a:gd name="connsiteY1-56" fmla="*/ 755711 h 755711"/>
              <a:gd name="connsiteX2-57" fmla="*/ 0 w 1257910"/>
              <a:gd name="connsiteY2-58" fmla="*/ 126756 h 755711"/>
              <a:gd name="connsiteX3-59" fmla="*/ 12778 w 1257910"/>
              <a:gd name="connsiteY3-60" fmla="*/ 0 h 755711"/>
              <a:gd name="connsiteX0-61" fmla="*/ 1257910 w 1257910"/>
              <a:gd name="connsiteY0-62" fmla="*/ 0 h 628955"/>
              <a:gd name="connsiteX1-63" fmla="*/ 628955 w 1257910"/>
              <a:gd name="connsiteY1-64" fmla="*/ 628955 h 628955"/>
              <a:gd name="connsiteX2-65" fmla="*/ 0 w 1257910"/>
              <a:gd name="connsiteY2-66" fmla="*/ 0 h 628955"/>
            </a:gdLst>
            <a:ahLst/>
            <a:cxnLst>
              <a:cxn ang="0">
                <a:pos x="connsiteX0-1" y="connsiteY0-2"/>
              </a:cxn>
              <a:cxn ang="0">
                <a:pos x="connsiteX1-3" y="connsiteY1-4"/>
              </a:cxn>
              <a:cxn ang="0">
                <a:pos x="connsiteX2-5" y="connsiteY2-6"/>
              </a:cxn>
            </a:cxnLst>
            <a:rect l="l" t="t" r="r" b="b"/>
            <a:pathLst>
              <a:path w="1257910" h="628955">
                <a:moveTo>
                  <a:pt x="1257910" y="0"/>
                </a:moveTo>
                <a:cubicBezTo>
                  <a:pt x="1257910" y="347362"/>
                  <a:pt x="976317" y="628955"/>
                  <a:pt x="628955" y="628955"/>
                </a:cubicBezTo>
                <a:cubicBezTo>
                  <a:pt x="281593" y="628955"/>
                  <a:pt x="0" y="347362"/>
                  <a:pt x="0" y="0"/>
                </a:cubicBezTo>
              </a:path>
            </a:pathLst>
          </a:custGeom>
          <a:noFill/>
          <a:ln>
            <a:solidFill>
              <a:schemeClr val="accent5">
                <a:alpha val="50000"/>
              </a:schemeClr>
            </a:solidFill>
          </a:ln>
        </p:spPr>
        <p:style>
          <a:lnRef idx="2">
            <a:schemeClr val="accent1">
              <a:lumMod val="75000"/>
            </a:schemeClr>
          </a:lnRef>
          <a:fillRef idx="1">
            <a:schemeClr val="accent1"/>
          </a:fillRef>
          <a:effectRef idx="0">
            <a:srgbClr val="FFFFFF"/>
          </a:effectRef>
          <a:fontRef idx="minor">
            <a:schemeClr val="lt1"/>
          </a:fontRef>
        </p:style>
        <p:txBody>
          <a:bodyPr wrap="square" rtlCol="0" anchor="ctr">
            <a:noAutofit/>
          </a:bodyPr>
          <a:lstStyle/>
          <a:p>
            <a:pPr algn="ctr"/>
            <a:endParaRPr lang="zh-CN" altLang="en-US"/>
          </a:p>
        </p:txBody>
      </p:sp>
      <p:sp>
        <p:nvSpPr>
          <p:cNvPr id="29" name="任意多边形: 形状 28"/>
          <p:cNvSpPr/>
          <p:nvPr userDrawn="1">
            <p:custDataLst>
              <p:tags r:id="rId12"/>
            </p:custDataLst>
          </p:nvPr>
        </p:nvSpPr>
        <p:spPr>
          <a:xfrm>
            <a:off x="1452880" y="0"/>
            <a:ext cx="1605915" cy="802640"/>
          </a:xfrm>
          <a:custGeom>
            <a:avLst/>
            <a:gdLst>
              <a:gd name="connsiteX0" fmla="*/ 26397 w 1257910"/>
              <a:gd name="connsiteY0" fmla="*/ 0 h 799585"/>
              <a:gd name="connsiteX1" fmla="*/ 1231513 w 1257910"/>
              <a:gd name="connsiteY1" fmla="*/ 0 h 799585"/>
              <a:gd name="connsiteX2" fmla="*/ 1245132 w 1257910"/>
              <a:gd name="connsiteY2" fmla="*/ 43874 h 799585"/>
              <a:gd name="connsiteX3" fmla="*/ 1257910 w 1257910"/>
              <a:gd name="connsiteY3" fmla="*/ 170630 h 799585"/>
              <a:gd name="connsiteX4" fmla="*/ 628955 w 1257910"/>
              <a:gd name="connsiteY4" fmla="*/ 799585 h 799585"/>
              <a:gd name="connsiteX5" fmla="*/ 0 w 1257910"/>
              <a:gd name="connsiteY5" fmla="*/ 170630 h 799585"/>
              <a:gd name="connsiteX6" fmla="*/ 12778 w 1257910"/>
              <a:gd name="connsiteY6" fmla="*/ 43874 h 799585"/>
              <a:gd name="connsiteX7" fmla="*/ 26397 w 1257910"/>
              <a:gd name="connsiteY7" fmla="*/ 0 h 799585"/>
              <a:gd name="connsiteX0-1" fmla="*/ 1231513 w 1322953"/>
              <a:gd name="connsiteY0-2" fmla="*/ 0 h 799585"/>
              <a:gd name="connsiteX1-3" fmla="*/ 1245132 w 1322953"/>
              <a:gd name="connsiteY1-4" fmla="*/ 43874 h 799585"/>
              <a:gd name="connsiteX2-5" fmla="*/ 1257910 w 1322953"/>
              <a:gd name="connsiteY2-6" fmla="*/ 170630 h 799585"/>
              <a:gd name="connsiteX3-7" fmla="*/ 628955 w 1322953"/>
              <a:gd name="connsiteY3-8" fmla="*/ 799585 h 799585"/>
              <a:gd name="connsiteX4-9" fmla="*/ 0 w 1322953"/>
              <a:gd name="connsiteY4-10" fmla="*/ 170630 h 799585"/>
              <a:gd name="connsiteX5-11" fmla="*/ 12778 w 1322953"/>
              <a:gd name="connsiteY5-12" fmla="*/ 43874 h 799585"/>
              <a:gd name="connsiteX6-13" fmla="*/ 26397 w 1322953"/>
              <a:gd name="connsiteY6-14" fmla="*/ 0 h 799585"/>
              <a:gd name="connsiteX7-15" fmla="*/ 1322953 w 1322953"/>
              <a:gd name="connsiteY7-16" fmla="*/ 91440 h 799585"/>
              <a:gd name="connsiteX0-17" fmla="*/ 1231513 w 1257910"/>
              <a:gd name="connsiteY0-18" fmla="*/ 0 h 799585"/>
              <a:gd name="connsiteX1-19" fmla="*/ 1245132 w 1257910"/>
              <a:gd name="connsiteY1-20" fmla="*/ 43874 h 799585"/>
              <a:gd name="connsiteX2-21" fmla="*/ 1257910 w 1257910"/>
              <a:gd name="connsiteY2-22" fmla="*/ 170630 h 799585"/>
              <a:gd name="connsiteX3-23" fmla="*/ 628955 w 1257910"/>
              <a:gd name="connsiteY3-24" fmla="*/ 799585 h 799585"/>
              <a:gd name="connsiteX4-25" fmla="*/ 0 w 1257910"/>
              <a:gd name="connsiteY4-26" fmla="*/ 170630 h 799585"/>
              <a:gd name="connsiteX5-27" fmla="*/ 12778 w 1257910"/>
              <a:gd name="connsiteY5-28" fmla="*/ 43874 h 799585"/>
              <a:gd name="connsiteX6-29" fmla="*/ 26397 w 1257910"/>
              <a:gd name="connsiteY6-30" fmla="*/ 0 h 799585"/>
              <a:gd name="connsiteX0-31" fmla="*/ 1245132 w 1257910"/>
              <a:gd name="connsiteY0-32" fmla="*/ 43874 h 799585"/>
              <a:gd name="connsiteX1-33" fmla="*/ 1257910 w 1257910"/>
              <a:gd name="connsiteY1-34" fmla="*/ 170630 h 799585"/>
              <a:gd name="connsiteX2-35" fmla="*/ 628955 w 1257910"/>
              <a:gd name="connsiteY2-36" fmla="*/ 799585 h 799585"/>
              <a:gd name="connsiteX3-37" fmla="*/ 0 w 1257910"/>
              <a:gd name="connsiteY3-38" fmla="*/ 170630 h 799585"/>
              <a:gd name="connsiteX4-39" fmla="*/ 12778 w 1257910"/>
              <a:gd name="connsiteY4-40" fmla="*/ 43874 h 799585"/>
              <a:gd name="connsiteX5-41" fmla="*/ 26397 w 1257910"/>
              <a:gd name="connsiteY5-42" fmla="*/ 0 h 799585"/>
              <a:gd name="connsiteX0-43" fmla="*/ 1245132 w 1257910"/>
              <a:gd name="connsiteY0-44" fmla="*/ 0 h 755711"/>
              <a:gd name="connsiteX1-45" fmla="*/ 1257910 w 1257910"/>
              <a:gd name="connsiteY1-46" fmla="*/ 126756 h 755711"/>
              <a:gd name="connsiteX2-47" fmla="*/ 628955 w 1257910"/>
              <a:gd name="connsiteY2-48" fmla="*/ 755711 h 755711"/>
              <a:gd name="connsiteX3-49" fmla="*/ 0 w 1257910"/>
              <a:gd name="connsiteY3-50" fmla="*/ 126756 h 755711"/>
              <a:gd name="connsiteX4-51" fmla="*/ 12778 w 1257910"/>
              <a:gd name="connsiteY4-52" fmla="*/ 0 h 755711"/>
              <a:gd name="connsiteX0-53" fmla="*/ 1257910 w 1257910"/>
              <a:gd name="connsiteY0-54" fmla="*/ 126756 h 755711"/>
              <a:gd name="connsiteX1-55" fmla="*/ 628955 w 1257910"/>
              <a:gd name="connsiteY1-56" fmla="*/ 755711 h 755711"/>
              <a:gd name="connsiteX2-57" fmla="*/ 0 w 1257910"/>
              <a:gd name="connsiteY2-58" fmla="*/ 126756 h 755711"/>
              <a:gd name="connsiteX3-59" fmla="*/ 12778 w 1257910"/>
              <a:gd name="connsiteY3-60" fmla="*/ 0 h 755711"/>
              <a:gd name="connsiteX0-61" fmla="*/ 1257910 w 1257910"/>
              <a:gd name="connsiteY0-62" fmla="*/ 0 h 628955"/>
              <a:gd name="connsiteX1-63" fmla="*/ 628955 w 1257910"/>
              <a:gd name="connsiteY1-64" fmla="*/ 628955 h 628955"/>
              <a:gd name="connsiteX2-65" fmla="*/ 0 w 1257910"/>
              <a:gd name="connsiteY2-66" fmla="*/ 0 h 628955"/>
            </a:gdLst>
            <a:ahLst/>
            <a:cxnLst>
              <a:cxn ang="0">
                <a:pos x="connsiteX0-1" y="connsiteY0-2"/>
              </a:cxn>
              <a:cxn ang="0">
                <a:pos x="connsiteX1-3" y="connsiteY1-4"/>
              </a:cxn>
              <a:cxn ang="0">
                <a:pos x="connsiteX2-5" y="connsiteY2-6"/>
              </a:cxn>
            </a:cxnLst>
            <a:rect l="l" t="t" r="r" b="b"/>
            <a:pathLst>
              <a:path w="1257910" h="628955">
                <a:moveTo>
                  <a:pt x="1257910" y="0"/>
                </a:moveTo>
                <a:cubicBezTo>
                  <a:pt x="1257910" y="347362"/>
                  <a:pt x="976317" y="628955"/>
                  <a:pt x="628955" y="628955"/>
                </a:cubicBezTo>
                <a:cubicBezTo>
                  <a:pt x="281593" y="628955"/>
                  <a:pt x="0" y="347362"/>
                  <a:pt x="0" y="0"/>
                </a:cubicBezTo>
              </a:path>
            </a:pathLst>
          </a:custGeom>
          <a:noFill/>
          <a:ln>
            <a:solidFill>
              <a:schemeClr val="accent5">
                <a:alpha val="50000"/>
              </a:schemeClr>
            </a:solidFill>
          </a:ln>
        </p:spPr>
        <p:style>
          <a:lnRef idx="2">
            <a:schemeClr val="accent1">
              <a:lumMod val="75000"/>
            </a:schemeClr>
          </a:lnRef>
          <a:fillRef idx="1">
            <a:schemeClr val="accent1"/>
          </a:fillRef>
          <a:effectRef idx="0">
            <a:srgbClr val="FFFFFF"/>
          </a:effectRef>
          <a:fontRef idx="minor">
            <a:schemeClr val="lt1"/>
          </a:fontRef>
        </p:style>
        <p:txBody>
          <a:bodyPr wrap="square" rtlCol="0" anchor="ctr">
            <a:noAutofit/>
          </a:bodyPr>
          <a:lstStyle/>
          <a:p>
            <a:pPr algn="ctr"/>
            <a:endParaRPr lang="en-US" altLang="zh-CN" dirty="0"/>
          </a:p>
          <a:p>
            <a:pPr algn="ctr"/>
            <a:endParaRPr lang="zh-CN" altLang="en-US" dirty="0"/>
          </a:p>
        </p:txBody>
      </p:sp>
      <p:sp>
        <p:nvSpPr>
          <p:cNvPr id="30" name="任意多边形: 形状 29"/>
          <p:cNvSpPr/>
          <p:nvPr userDrawn="1">
            <p:custDataLst>
              <p:tags r:id="rId13"/>
            </p:custDataLst>
          </p:nvPr>
        </p:nvSpPr>
        <p:spPr>
          <a:xfrm>
            <a:off x="1285240" y="0"/>
            <a:ext cx="1941195" cy="970915"/>
          </a:xfrm>
          <a:custGeom>
            <a:avLst/>
            <a:gdLst>
              <a:gd name="connsiteX0" fmla="*/ 26397 w 1257910"/>
              <a:gd name="connsiteY0" fmla="*/ 0 h 799585"/>
              <a:gd name="connsiteX1" fmla="*/ 1231513 w 1257910"/>
              <a:gd name="connsiteY1" fmla="*/ 0 h 799585"/>
              <a:gd name="connsiteX2" fmla="*/ 1245132 w 1257910"/>
              <a:gd name="connsiteY2" fmla="*/ 43874 h 799585"/>
              <a:gd name="connsiteX3" fmla="*/ 1257910 w 1257910"/>
              <a:gd name="connsiteY3" fmla="*/ 170630 h 799585"/>
              <a:gd name="connsiteX4" fmla="*/ 628955 w 1257910"/>
              <a:gd name="connsiteY4" fmla="*/ 799585 h 799585"/>
              <a:gd name="connsiteX5" fmla="*/ 0 w 1257910"/>
              <a:gd name="connsiteY5" fmla="*/ 170630 h 799585"/>
              <a:gd name="connsiteX6" fmla="*/ 12778 w 1257910"/>
              <a:gd name="connsiteY6" fmla="*/ 43874 h 799585"/>
              <a:gd name="connsiteX7" fmla="*/ 26397 w 1257910"/>
              <a:gd name="connsiteY7" fmla="*/ 0 h 799585"/>
              <a:gd name="connsiteX0-1" fmla="*/ 1231513 w 1322953"/>
              <a:gd name="connsiteY0-2" fmla="*/ 0 h 799585"/>
              <a:gd name="connsiteX1-3" fmla="*/ 1245132 w 1322953"/>
              <a:gd name="connsiteY1-4" fmla="*/ 43874 h 799585"/>
              <a:gd name="connsiteX2-5" fmla="*/ 1257910 w 1322953"/>
              <a:gd name="connsiteY2-6" fmla="*/ 170630 h 799585"/>
              <a:gd name="connsiteX3-7" fmla="*/ 628955 w 1322953"/>
              <a:gd name="connsiteY3-8" fmla="*/ 799585 h 799585"/>
              <a:gd name="connsiteX4-9" fmla="*/ 0 w 1322953"/>
              <a:gd name="connsiteY4-10" fmla="*/ 170630 h 799585"/>
              <a:gd name="connsiteX5-11" fmla="*/ 12778 w 1322953"/>
              <a:gd name="connsiteY5-12" fmla="*/ 43874 h 799585"/>
              <a:gd name="connsiteX6-13" fmla="*/ 26397 w 1322953"/>
              <a:gd name="connsiteY6-14" fmla="*/ 0 h 799585"/>
              <a:gd name="connsiteX7-15" fmla="*/ 1322953 w 1322953"/>
              <a:gd name="connsiteY7-16" fmla="*/ 91440 h 799585"/>
              <a:gd name="connsiteX0-17" fmla="*/ 1231513 w 1257910"/>
              <a:gd name="connsiteY0-18" fmla="*/ 0 h 799585"/>
              <a:gd name="connsiteX1-19" fmla="*/ 1245132 w 1257910"/>
              <a:gd name="connsiteY1-20" fmla="*/ 43874 h 799585"/>
              <a:gd name="connsiteX2-21" fmla="*/ 1257910 w 1257910"/>
              <a:gd name="connsiteY2-22" fmla="*/ 170630 h 799585"/>
              <a:gd name="connsiteX3-23" fmla="*/ 628955 w 1257910"/>
              <a:gd name="connsiteY3-24" fmla="*/ 799585 h 799585"/>
              <a:gd name="connsiteX4-25" fmla="*/ 0 w 1257910"/>
              <a:gd name="connsiteY4-26" fmla="*/ 170630 h 799585"/>
              <a:gd name="connsiteX5-27" fmla="*/ 12778 w 1257910"/>
              <a:gd name="connsiteY5-28" fmla="*/ 43874 h 799585"/>
              <a:gd name="connsiteX6-29" fmla="*/ 26397 w 1257910"/>
              <a:gd name="connsiteY6-30" fmla="*/ 0 h 799585"/>
              <a:gd name="connsiteX0-31" fmla="*/ 1245132 w 1257910"/>
              <a:gd name="connsiteY0-32" fmla="*/ 43874 h 799585"/>
              <a:gd name="connsiteX1-33" fmla="*/ 1257910 w 1257910"/>
              <a:gd name="connsiteY1-34" fmla="*/ 170630 h 799585"/>
              <a:gd name="connsiteX2-35" fmla="*/ 628955 w 1257910"/>
              <a:gd name="connsiteY2-36" fmla="*/ 799585 h 799585"/>
              <a:gd name="connsiteX3-37" fmla="*/ 0 w 1257910"/>
              <a:gd name="connsiteY3-38" fmla="*/ 170630 h 799585"/>
              <a:gd name="connsiteX4-39" fmla="*/ 12778 w 1257910"/>
              <a:gd name="connsiteY4-40" fmla="*/ 43874 h 799585"/>
              <a:gd name="connsiteX5-41" fmla="*/ 26397 w 1257910"/>
              <a:gd name="connsiteY5-42" fmla="*/ 0 h 799585"/>
              <a:gd name="connsiteX0-43" fmla="*/ 1245132 w 1257910"/>
              <a:gd name="connsiteY0-44" fmla="*/ 0 h 755711"/>
              <a:gd name="connsiteX1-45" fmla="*/ 1257910 w 1257910"/>
              <a:gd name="connsiteY1-46" fmla="*/ 126756 h 755711"/>
              <a:gd name="connsiteX2-47" fmla="*/ 628955 w 1257910"/>
              <a:gd name="connsiteY2-48" fmla="*/ 755711 h 755711"/>
              <a:gd name="connsiteX3-49" fmla="*/ 0 w 1257910"/>
              <a:gd name="connsiteY3-50" fmla="*/ 126756 h 755711"/>
              <a:gd name="connsiteX4-51" fmla="*/ 12778 w 1257910"/>
              <a:gd name="connsiteY4-52" fmla="*/ 0 h 755711"/>
              <a:gd name="connsiteX0-53" fmla="*/ 1257910 w 1257910"/>
              <a:gd name="connsiteY0-54" fmla="*/ 126756 h 755711"/>
              <a:gd name="connsiteX1-55" fmla="*/ 628955 w 1257910"/>
              <a:gd name="connsiteY1-56" fmla="*/ 755711 h 755711"/>
              <a:gd name="connsiteX2-57" fmla="*/ 0 w 1257910"/>
              <a:gd name="connsiteY2-58" fmla="*/ 126756 h 755711"/>
              <a:gd name="connsiteX3-59" fmla="*/ 12778 w 1257910"/>
              <a:gd name="connsiteY3-60" fmla="*/ 0 h 755711"/>
              <a:gd name="connsiteX0-61" fmla="*/ 1257910 w 1257910"/>
              <a:gd name="connsiteY0-62" fmla="*/ 0 h 628955"/>
              <a:gd name="connsiteX1-63" fmla="*/ 628955 w 1257910"/>
              <a:gd name="connsiteY1-64" fmla="*/ 628955 h 628955"/>
              <a:gd name="connsiteX2-65" fmla="*/ 0 w 1257910"/>
              <a:gd name="connsiteY2-66" fmla="*/ 0 h 628955"/>
            </a:gdLst>
            <a:ahLst/>
            <a:cxnLst>
              <a:cxn ang="0">
                <a:pos x="connsiteX0-1" y="connsiteY0-2"/>
              </a:cxn>
              <a:cxn ang="0">
                <a:pos x="connsiteX1-3" y="connsiteY1-4"/>
              </a:cxn>
              <a:cxn ang="0">
                <a:pos x="connsiteX2-5" y="connsiteY2-6"/>
              </a:cxn>
            </a:cxnLst>
            <a:rect l="l" t="t" r="r" b="b"/>
            <a:pathLst>
              <a:path w="1257910" h="628955">
                <a:moveTo>
                  <a:pt x="1257910" y="0"/>
                </a:moveTo>
                <a:cubicBezTo>
                  <a:pt x="1257910" y="347362"/>
                  <a:pt x="976317" y="628955"/>
                  <a:pt x="628955" y="628955"/>
                </a:cubicBezTo>
                <a:cubicBezTo>
                  <a:pt x="281593" y="628955"/>
                  <a:pt x="0" y="347362"/>
                  <a:pt x="0" y="0"/>
                </a:cubicBezTo>
              </a:path>
            </a:pathLst>
          </a:custGeom>
          <a:noFill/>
          <a:ln>
            <a:solidFill>
              <a:schemeClr val="accent5">
                <a:alpha val="50000"/>
              </a:schemeClr>
            </a:solidFill>
          </a:ln>
        </p:spPr>
        <p:style>
          <a:lnRef idx="2">
            <a:schemeClr val="accent1">
              <a:lumMod val="75000"/>
            </a:schemeClr>
          </a:lnRef>
          <a:fillRef idx="1">
            <a:schemeClr val="accent1"/>
          </a:fillRef>
          <a:effectRef idx="0">
            <a:srgbClr val="FFFFFF"/>
          </a:effectRef>
          <a:fontRef idx="minor">
            <a:schemeClr val="lt1"/>
          </a:fontRef>
        </p:style>
        <p:txBody>
          <a:bodyPr wrap="square" rtlCol="0" anchor="ctr">
            <a:noAutofit/>
          </a:bodyPr>
          <a:lstStyle/>
          <a:p>
            <a:pPr algn="ctr"/>
            <a:endParaRPr lang="en-US" altLang="zh-CN" dirty="0"/>
          </a:p>
          <a:p>
            <a:pPr algn="ctr"/>
            <a:endParaRPr lang="zh-CN" altLang="en-US" dirty="0"/>
          </a:p>
        </p:txBody>
      </p:sp>
      <p:sp>
        <p:nvSpPr>
          <p:cNvPr id="31" name="任意多边形: 形状 30"/>
          <p:cNvSpPr/>
          <p:nvPr userDrawn="1">
            <p:custDataLst>
              <p:tags r:id="rId14"/>
            </p:custDataLst>
          </p:nvPr>
        </p:nvSpPr>
        <p:spPr>
          <a:xfrm>
            <a:off x="1103630" y="0"/>
            <a:ext cx="2304415" cy="1152525"/>
          </a:xfrm>
          <a:custGeom>
            <a:avLst/>
            <a:gdLst>
              <a:gd name="connsiteX0" fmla="*/ 26397 w 1257910"/>
              <a:gd name="connsiteY0" fmla="*/ 0 h 799585"/>
              <a:gd name="connsiteX1" fmla="*/ 1231513 w 1257910"/>
              <a:gd name="connsiteY1" fmla="*/ 0 h 799585"/>
              <a:gd name="connsiteX2" fmla="*/ 1245132 w 1257910"/>
              <a:gd name="connsiteY2" fmla="*/ 43874 h 799585"/>
              <a:gd name="connsiteX3" fmla="*/ 1257910 w 1257910"/>
              <a:gd name="connsiteY3" fmla="*/ 170630 h 799585"/>
              <a:gd name="connsiteX4" fmla="*/ 628955 w 1257910"/>
              <a:gd name="connsiteY4" fmla="*/ 799585 h 799585"/>
              <a:gd name="connsiteX5" fmla="*/ 0 w 1257910"/>
              <a:gd name="connsiteY5" fmla="*/ 170630 h 799585"/>
              <a:gd name="connsiteX6" fmla="*/ 12778 w 1257910"/>
              <a:gd name="connsiteY6" fmla="*/ 43874 h 799585"/>
              <a:gd name="connsiteX7" fmla="*/ 26397 w 1257910"/>
              <a:gd name="connsiteY7" fmla="*/ 0 h 799585"/>
              <a:gd name="connsiteX0-1" fmla="*/ 1231513 w 1322953"/>
              <a:gd name="connsiteY0-2" fmla="*/ 0 h 799585"/>
              <a:gd name="connsiteX1-3" fmla="*/ 1245132 w 1322953"/>
              <a:gd name="connsiteY1-4" fmla="*/ 43874 h 799585"/>
              <a:gd name="connsiteX2-5" fmla="*/ 1257910 w 1322953"/>
              <a:gd name="connsiteY2-6" fmla="*/ 170630 h 799585"/>
              <a:gd name="connsiteX3-7" fmla="*/ 628955 w 1322953"/>
              <a:gd name="connsiteY3-8" fmla="*/ 799585 h 799585"/>
              <a:gd name="connsiteX4-9" fmla="*/ 0 w 1322953"/>
              <a:gd name="connsiteY4-10" fmla="*/ 170630 h 799585"/>
              <a:gd name="connsiteX5-11" fmla="*/ 12778 w 1322953"/>
              <a:gd name="connsiteY5-12" fmla="*/ 43874 h 799585"/>
              <a:gd name="connsiteX6-13" fmla="*/ 26397 w 1322953"/>
              <a:gd name="connsiteY6-14" fmla="*/ 0 h 799585"/>
              <a:gd name="connsiteX7-15" fmla="*/ 1322953 w 1322953"/>
              <a:gd name="connsiteY7-16" fmla="*/ 91440 h 799585"/>
              <a:gd name="connsiteX0-17" fmla="*/ 1231513 w 1257910"/>
              <a:gd name="connsiteY0-18" fmla="*/ 0 h 799585"/>
              <a:gd name="connsiteX1-19" fmla="*/ 1245132 w 1257910"/>
              <a:gd name="connsiteY1-20" fmla="*/ 43874 h 799585"/>
              <a:gd name="connsiteX2-21" fmla="*/ 1257910 w 1257910"/>
              <a:gd name="connsiteY2-22" fmla="*/ 170630 h 799585"/>
              <a:gd name="connsiteX3-23" fmla="*/ 628955 w 1257910"/>
              <a:gd name="connsiteY3-24" fmla="*/ 799585 h 799585"/>
              <a:gd name="connsiteX4-25" fmla="*/ 0 w 1257910"/>
              <a:gd name="connsiteY4-26" fmla="*/ 170630 h 799585"/>
              <a:gd name="connsiteX5-27" fmla="*/ 12778 w 1257910"/>
              <a:gd name="connsiteY5-28" fmla="*/ 43874 h 799585"/>
              <a:gd name="connsiteX6-29" fmla="*/ 26397 w 1257910"/>
              <a:gd name="connsiteY6-30" fmla="*/ 0 h 799585"/>
              <a:gd name="connsiteX0-31" fmla="*/ 1245132 w 1257910"/>
              <a:gd name="connsiteY0-32" fmla="*/ 43874 h 799585"/>
              <a:gd name="connsiteX1-33" fmla="*/ 1257910 w 1257910"/>
              <a:gd name="connsiteY1-34" fmla="*/ 170630 h 799585"/>
              <a:gd name="connsiteX2-35" fmla="*/ 628955 w 1257910"/>
              <a:gd name="connsiteY2-36" fmla="*/ 799585 h 799585"/>
              <a:gd name="connsiteX3-37" fmla="*/ 0 w 1257910"/>
              <a:gd name="connsiteY3-38" fmla="*/ 170630 h 799585"/>
              <a:gd name="connsiteX4-39" fmla="*/ 12778 w 1257910"/>
              <a:gd name="connsiteY4-40" fmla="*/ 43874 h 799585"/>
              <a:gd name="connsiteX5-41" fmla="*/ 26397 w 1257910"/>
              <a:gd name="connsiteY5-42" fmla="*/ 0 h 799585"/>
              <a:gd name="connsiteX0-43" fmla="*/ 1245132 w 1257910"/>
              <a:gd name="connsiteY0-44" fmla="*/ 0 h 755711"/>
              <a:gd name="connsiteX1-45" fmla="*/ 1257910 w 1257910"/>
              <a:gd name="connsiteY1-46" fmla="*/ 126756 h 755711"/>
              <a:gd name="connsiteX2-47" fmla="*/ 628955 w 1257910"/>
              <a:gd name="connsiteY2-48" fmla="*/ 755711 h 755711"/>
              <a:gd name="connsiteX3-49" fmla="*/ 0 w 1257910"/>
              <a:gd name="connsiteY3-50" fmla="*/ 126756 h 755711"/>
              <a:gd name="connsiteX4-51" fmla="*/ 12778 w 1257910"/>
              <a:gd name="connsiteY4-52" fmla="*/ 0 h 755711"/>
              <a:gd name="connsiteX0-53" fmla="*/ 1257910 w 1257910"/>
              <a:gd name="connsiteY0-54" fmla="*/ 126756 h 755711"/>
              <a:gd name="connsiteX1-55" fmla="*/ 628955 w 1257910"/>
              <a:gd name="connsiteY1-56" fmla="*/ 755711 h 755711"/>
              <a:gd name="connsiteX2-57" fmla="*/ 0 w 1257910"/>
              <a:gd name="connsiteY2-58" fmla="*/ 126756 h 755711"/>
              <a:gd name="connsiteX3-59" fmla="*/ 12778 w 1257910"/>
              <a:gd name="connsiteY3-60" fmla="*/ 0 h 755711"/>
              <a:gd name="connsiteX0-61" fmla="*/ 1257910 w 1257910"/>
              <a:gd name="connsiteY0-62" fmla="*/ 0 h 628955"/>
              <a:gd name="connsiteX1-63" fmla="*/ 628955 w 1257910"/>
              <a:gd name="connsiteY1-64" fmla="*/ 628955 h 628955"/>
              <a:gd name="connsiteX2-65" fmla="*/ 0 w 1257910"/>
              <a:gd name="connsiteY2-66" fmla="*/ 0 h 628955"/>
            </a:gdLst>
            <a:ahLst/>
            <a:cxnLst>
              <a:cxn ang="0">
                <a:pos x="connsiteX0-1" y="connsiteY0-2"/>
              </a:cxn>
              <a:cxn ang="0">
                <a:pos x="connsiteX1-3" y="connsiteY1-4"/>
              </a:cxn>
              <a:cxn ang="0">
                <a:pos x="connsiteX2-5" y="connsiteY2-6"/>
              </a:cxn>
            </a:cxnLst>
            <a:rect l="l" t="t" r="r" b="b"/>
            <a:pathLst>
              <a:path w="1257910" h="628955">
                <a:moveTo>
                  <a:pt x="1257910" y="0"/>
                </a:moveTo>
                <a:cubicBezTo>
                  <a:pt x="1257910" y="347362"/>
                  <a:pt x="976317" y="628955"/>
                  <a:pt x="628955" y="628955"/>
                </a:cubicBezTo>
                <a:cubicBezTo>
                  <a:pt x="281593" y="628955"/>
                  <a:pt x="0" y="347362"/>
                  <a:pt x="0" y="0"/>
                </a:cubicBezTo>
              </a:path>
            </a:pathLst>
          </a:custGeom>
          <a:noFill/>
          <a:ln>
            <a:solidFill>
              <a:schemeClr val="accent5">
                <a:alpha val="50000"/>
              </a:schemeClr>
            </a:solidFill>
          </a:ln>
        </p:spPr>
        <p:style>
          <a:lnRef idx="2">
            <a:schemeClr val="accent1">
              <a:lumMod val="75000"/>
            </a:schemeClr>
          </a:lnRef>
          <a:fillRef idx="1">
            <a:schemeClr val="accent1"/>
          </a:fillRef>
          <a:effectRef idx="0">
            <a:srgbClr val="FFFFFF"/>
          </a:effectRef>
          <a:fontRef idx="minor">
            <a:schemeClr val="lt1"/>
          </a:fontRef>
        </p:style>
        <p:txBody>
          <a:bodyPr wrap="square" rtlCol="0" anchor="ctr">
            <a:noAutofit/>
          </a:bodyPr>
          <a:lstStyle/>
          <a:p>
            <a:pPr algn="ctr"/>
            <a:endParaRPr lang="en-US" altLang="zh-CN" dirty="0"/>
          </a:p>
          <a:p>
            <a:pPr algn="ctr"/>
            <a:endParaRPr lang="zh-CN" altLang="en-US" dirty="0"/>
          </a:p>
        </p:txBody>
      </p:sp>
      <p:sp>
        <p:nvSpPr>
          <p:cNvPr id="32" name="任意多边形: 形状 31"/>
          <p:cNvSpPr/>
          <p:nvPr userDrawn="1">
            <p:custDataLst>
              <p:tags r:id="rId15"/>
            </p:custDataLst>
          </p:nvPr>
        </p:nvSpPr>
        <p:spPr>
          <a:xfrm>
            <a:off x="890905" y="0"/>
            <a:ext cx="2728595" cy="1364615"/>
          </a:xfrm>
          <a:custGeom>
            <a:avLst/>
            <a:gdLst>
              <a:gd name="connsiteX0" fmla="*/ 26397 w 1257910"/>
              <a:gd name="connsiteY0" fmla="*/ 0 h 799585"/>
              <a:gd name="connsiteX1" fmla="*/ 1231513 w 1257910"/>
              <a:gd name="connsiteY1" fmla="*/ 0 h 799585"/>
              <a:gd name="connsiteX2" fmla="*/ 1245132 w 1257910"/>
              <a:gd name="connsiteY2" fmla="*/ 43874 h 799585"/>
              <a:gd name="connsiteX3" fmla="*/ 1257910 w 1257910"/>
              <a:gd name="connsiteY3" fmla="*/ 170630 h 799585"/>
              <a:gd name="connsiteX4" fmla="*/ 628955 w 1257910"/>
              <a:gd name="connsiteY4" fmla="*/ 799585 h 799585"/>
              <a:gd name="connsiteX5" fmla="*/ 0 w 1257910"/>
              <a:gd name="connsiteY5" fmla="*/ 170630 h 799585"/>
              <a:gd name="connsiteX6" fmla="*/ 12778 w 1257910"/>
              <a:gd name="connsiteY6" fmla="*/ 43874 h 799585"/>
              <a:gd name="connsiteX7" fmla="*/ 26397 w 1257910"/>
              <a:gd name="connsiteY7" fmla="*/ 0 h 799585"/>
              <a:gd name="connsiteX0-1" fmla="*/ 1231513 w 1322953"/>
              <a:gd name="connsiteY0-2" fmla="*/ 0 h 799585"/>
              <a:gd name="connsiteX1-3" fmla="*/ 1245132 w 1322953"/>
              <a:gd name="connsiteY1-4" fmla="*/ 43874 h 799585"/>
              <a:gd name="connsiteX2-5" fmla="*/ 1257910 w 1322953"/>
              <a:gd name="connsiteY2-6" fmla="*/ 170630 h 799585"/>
              <a:gd name="connsiteX3-7" fmla="*/ 628955 w 1322953"/>
              <a:gd name="connsiteY3-8" fmla="*/ 799585 h 799585"/>
              <a:gd name="connsiteX4-9" fmla="*/ 0 w 1322953"/>
              <a:gd name="connsiteY4-10" fmla="*/ 170630 h 799585"/>
              <a:gd name="connsiteX5-11" fmla="*/ 12778 w 1322953"/>
              <a:gd name="connsiteY5-12" fmla="*/ 43874 h 799585"/>
              <a:gd name="connsiteX6-13" fmla="*/ 26397 w 1322953"/>
              <a:gd name="connsiteY6-14" fmla="*/ 0 h 799585"/>
              <a:gd name="connsiteX7-15" fmla="*/ 1322953 w 1322953"/>
              <a:gd name="connsiteY7-16" fmla="*/ 91440 h 799585"/>
              <a:gd name="connsiteX0-17" fmla="*/ 1231513 w 1257910"/>
              <a:gd name="connsiteY0-18" fmla="*/ 0 h 799585"/>
              <a:gd name="connsiteX1-19" fmla="*/ 1245132 w 1257910"/>
              <a:gd name="connsiteY1-20" fmla="*/ 43874 h 799585"/>
              <a:gd name="connsiteX2-21" fmla="*/ 1257910 w 1257910"/>
              <a:gd name="connsiteY2-22" fmla="*/ 170630 h 799585"/>
              <a:gd name="connsiteX3-23" fmla="*/ 628955 w 1257910"/>
              <a:gd name="connsiteY3-24" fmla="*/ 799585 h 799585"/>
              <a:gd name="connsiteX4-25" fmla="*/ 0 w 1257910"/>
              <a:gd name="connsiteY4-26" fmla="*/ 170630 h 799585"/>
              <a:gd name="connsiteX5-27" fmla="*/ 12778 w 1257910"/>
              <a:gd name="connsiteY5-28" fmla="*/ 43874 h 799585"/>
              <a:gd name="connsiteX6-29" fmla="*/ 26397 w 1257910"/>
              <a:gd name="connsiteY6-30" fmla="*/ 0 h 799585"/>
              <a:gd name="connsiteX0-31" fmla="*/ 1245132 w 1257910"/>
              <a:gd name="connsiteY0-32" fmla="*/ 43874 h 799585"/>
              <a:gd name="connsiteX1-33" fmla="*/ 1257910 w 1257910"/>
              <a:gd name="connsiteY1-34" fmla="*/ 170630 h 799585"/>
              <a:gd name="connsiteX2-35" fmla="*/ 628955 w 1257910"/>
              <a:gd name="connsiteY2-36" fmla="*/ 799585 h 799585"/>
              <a:gd name="connsiteX3-37" fmla="*/ 0 w 1257910"/>
              <a:gd name="connsiteY3-38" fmla="*/ 170630 h 799585"/>
              <a:gd name="connsiteX4-39" fmla="*/ 12778 w 1257910"/>
              <a:gd name="connsiteY4-40" fmla="*/ 43874 h 799585"/>
              <a:gd name="connsiteX5-41" fmla="*/ 26397 w 1257910"/>
              <a:gd name="connsiteY5-42" fmla="*/ 0 h 799585"/>
              <a:gd name="connsiteX0-43" fmla="*/ 1245132 w 1257910"/>
              <a:gd name="connsiteY0-44" fmla="*/ 0 h 755711"/>
              <a:gd name="connsiteX1-45" fmla="*/ 1257910 w 1257910"/>
              <a:gd name="connsiteY1-46" fmla="*/ 126756 h 755711"/>
              <a:gd name="connsiteX2-47" fmla="*/ 628955 w 1257910"/>
              <a:gd name="connsiteY2-48" fmla="*/ 755711 h 755711"/>
              <a:gd name="connsiteX3-49" fmla="*/ 0 w 1257910"/>
              <a:gd name="connsiteY3-50" fmla="*/ 126756 h 755711"/>
              <a:gd name="connsiteX4-51" fmla="*/ 12778 w 1257910"/>
              <a:gd name="connsiteY4-52" fmla="*/ 0 h 755711"/>
              <a:gd name="connsiteX0-53" fmla="*/ 1257910 w 1257910"/>
              <a:gd name="connsiteY0-54" fmla="*/ 126756 h 755711"/>
              <a:gd name="connsiteX1-55" fmla="*/ 628955 w 1257910"/>
              <a:gd name="connsiteY1-56" fmla="*/ 755711 h 755711"/>
              <a:gd name="connsiteX2-57" fmla="*/ 0 w 1257910"/>
              <a:gd name="connsiteY2-58" fmla="*/ 126756 h 755711"/>
              <a:gd name="connsiteX3-59" fmla="*/ 12778 w 1257910"/>
              <a:gd name="connsiteY3-60" fmla="*/ 0 h 755711"/>
              <a:gd name="connsiteX0-61" fmla="*/ 1257910 w 1257910"/>
              <a:gd name="connsiteY0-62" fmla="*/ 0 h 628955"/>
              <a:gd name="connsiteX1-63" fmla="*/ 628955 w 1257910"/>
              <a:gd name="connsiteY1-64" fmla="*/ 628955 h 628955"/>
              <a:gd name="connsiteX2-65" fmla="*/ 0 w 1257910"/>
              <a:gd name="connsiteY2-66" fmla="*/ 0 h 628955"/>
            </a:gdLst>
            <a:ahLst/>
            <a:cxnLst>
              <a:cxn ang="0">
                <a:pos x="connsiteX0-1" y="connsiteY0-2"/>
              </a:cxn>
              <a:cxn ang="0">
                <a:pos x="connsiteX1-3" y="connsiteY1-4"/>
              </a:cxn>
              <a:cxn ang="0">
                <a:pos x="connsiteX2-5" y="connsiteY2-6"/>
              </a:cxn>
            </a:cxnLst>
            <a:rect l="l" t="t" r="r" b="b"/>
            <a:pathLst>
              <a:path w="1257910" h="628955">
                <a:moveTo>
                  <a:pt x="1257910" y="0"/>
                </a:moveTo>
                <a:cubicBezTo>
                  <a:pt x="1257910" y="347362"/>
                  <a:pt x="976317" y="628955"/>
                  <a:pt x="628955" y="628955"/>
                </a:cubicBezTo>
                <a:cubicBezTo>
                  <a:pt x="281593" y="628955"/>
                  <a:pt x="0" y="347362"/>
                  <a:pt x="0" y="0"/>
                </a:cubicBezTo>
              </a:path>
            </a:pathLst>
          </a:custGeom>
          <a:noFill/>
          <a:ln>
            <a:solidFill>
              <a:schemeClr val="accent5">
                <a:alpha val="20000"/>
              </a:schemeClr>
            </a:solidFill>
          </a:ln>
        </p:spPr>
        <p:style>
          <a:lnRef idx="2">
            <a:schemeClr val="accent1">
              <a:lumMod val="75000"/>
            </a:schemeClr>
          </a:lnRef>
          <a:fillRef idx="1">
            <a:schemeClr val="accent1"/>
          </a:fillRef>
          <a:effectRef idx="0">
            <a:srgbClr val="FFFFFF"/>
          </a:effectRef>
          <a:fontRef idx="minor">
            <a:schemeClr val="lt1"/>
          </a:fontRef>
        </p:style>
        <p:txBody>
          <a:bodyPr wrap="square" rtlCol="0" anchor="ctr">
            <a:noAutofit/>
          </a:bodyPr>
          <a:lstStyle/>
          <a:p>
            <a:pPr algn="ctr"/>
            <a:endParaRPr lang="en-US" altLang="zh-CN" dirty="0"/>
          </a:p>
          <a:p>
            <a:pPr algn="ctr"/>
            <a:endParaRPr lang="zh-CN" altLang="en-US" dirty="0"/>
          </a:p>
        </p:txBody>
      </p:sp>
      <p:sp>
        <p:nvSpPr>
          <p:cNvPr id="2" name="标题 1"/>
          <p:cNvSpPr>
            <a:spLocks noGrp="1"/>
          </p:cNvSpPr>
          <p:nvPr>
            <p:ph type="ctrTitle" hasCustomPrompt="1"/>
            <p:custDataLst>
              <p:tags r:id="rId16"/>
            </p:custDataLst>
          </p:nvPr>
        </p:nvSpPr>
        <p:spPr>
          <a:xfrm>
            <a:off x="838200" y="1200313"/>
            <a:ext cx="8768398" cy="2255687"/>
          </a:xfrm>
        </p:spPr>
        <p:txBody>
          <a:bodyPr anchor="b"/>
          <a:lstStyle>
            <a:lvl1pPr algn="l">
              <a:lnSpc>
                <a:spcPct val="100000"/>
              </a:lnSpc>
              <a:defRPr sz="6000"/>
            </a:lvl1pPr>
          </a:lstStyle>
          <a:p>
            <a:r>
              <a:rPr lang="zh-CN" altLang="en-US" dirty="0"/>
              <a:t>单击编辑母版标题样式</a:t>
            </a:r>
            <a:endParaRPr lang="zh-CN" altLang="en-US" dirty="0"/>
          </a:p>
        </p:txBody>
      </p:sp>
      <p:sp>
        <p:nvSpPr>
          <p:cNvPr id="4" name="日期占位符 3"/>
          <p:cNvSpPr>
            <a:spLocks noGrp="1"/>
          </p:cNvSpPr>
          <p:nvPr>
            <p:ph type="dt" sz="half" idx="10"/>
            <p:custDataLst>
              <p:tags r:id="rId17"/>
            </p:custDataLst>
          </p:nvPr>
        </p:nvSpPr>
        <p:spPr/>
        <p:txBody>
          <a:bodyPr/>
          <a:lstStyle/>
          <a:p>
            <a:fld id="{5592522B-0F24-4480-B9DD-A9474A6880D6}" type="datetimeFigureOut">
              <a:rPr lang="zh-CN" altLang="en-US" smtClean="0"/>
            </a:fld>
            <a:endParaRPr lang="zh-CN" altLang="en-US"/>
          </a:p>
        </p:txBody>
      </p:sp>
      <p:sp>
        <p:nvSpPr>
          <p:cNvPr id="5" name="页脚占位符 4"/>
          <p:cNvSpPr>
            <a:spLocks noGrp="1"/>
          </p:cNvSpPr>
          <p:nvPr>
            <p:ph type="ftr" sz="quarter" idx="11"/>
            <p:custDataLst>
              <p:tags r:id="rId18"/>
            </p:custDataLst>
          </p:nvPr>
        </p:nvSpPr>
        <p:spPr/>
        <p:txBody>
          <a:bodyPr/>
          <a:lstStyle/>
          <a:p>
            <a:endParaRPr lang="zh-CN" altLang="en-US"/>
          </a:p>
        </p:txBody>
      </p:sp>
      <p:sp>
        <p:nvSpPr>
          <p:cNvPr id="6" name="灯片编号占位符 5"/>
          <p:cNvSpPr>
            <a:spLocks noGrp="1"/>
          </p:cNvSpPr>
          <p:nvPr>
            <p:ph type="sldNum" sz="quarter" idx="12"/>
            <p:custDataLst>
              <p:tags r:id="rId19"/>
            </p:custDataLst>
          </p:nvPr>
        </p:nvSpPr>
        <p:spPr>
          <a:xfrm>
            <a:off x="8610600" y="6356350"/>
            <a:ext cx="2743200" cy="365125"/>
          </a:xfrm>
        </p:spPr>
        <p:txBody>
          <a:bodyPr/>
          <a:lstStyle/>
          <a:p>
            <a:fld id="{BE5F26B5-172A-4DC2-B0B7-181CFC56B87C}" type="slidenum">
              <a:rPr lang="zh-CN" altLang="en-US" smtClean="0"/>
            </a:fld>
            <a:endParaRPr lang="zh-CN" altLang="en-US"/>
          </a:p>
        </p:txBody>
      </p:sp>
      <p:sp>
        <p:nvSpPr>
          <p:cNvPr id="10" name="文本占位符 9"/>
          <p:cNvSpPr>
            <a:spLocks noGrp="1"/>
          </p:cNvSpPr>
          <p:nvPr>
            <p:ph type="body" sz="quarter" idx="13" hasCustomPrompt="1"/>
            <p:custDataLst>
              <p:tags r:id="rId20"/>
            </p:custDataLst>
          </p:nvPr>
        </p:nvSpPr>
        <p:spPr>
          <a:xfrm>
            <a:off x="886326" y="5123536"/>
            <a:ext cx="5711905" cy="834976"/>
          </a:xfrm>
        </p:spPr>
        <p:txBody>
          <a:bodyPr anchor="b">
            <a:normAutofit/>
          </a:bodyPr>
          <a:lstStyle>
            <a:lvl1pPr marL="0" indent="0">
              <a:lnSpc>
                <a:spcPct val="100000"/>
              </a:lnSpc>
              <a:buNone/>
              <a:defRPr sz="1600" b="1">
                <a:solidFill>
                  <a:schemeClr val="accent4"/>
                </a:solidFill>
              </a:defRPr>
            </a:lvl1pPr>
          </a:lstStyle>
          <a:p>
            <a:pPr lvl="0"/>
            <a:r>
              <a:rPr lang="zh-CN" altLang="en-US" dirty="0"/>
              <a:t>公司名占位符</a:t>
            </a:r>
            <a:endParaRPr lang="zh-CN" altLang="en-US" dirty="0"/>
          </a:p>
        </p:txBody>
      </p:sp>
      <p:sp>
        <p:nvSpPr>
          <p:cNvPr id="14" name="文本占位符 13"/>
          <p:cNvSpPr>
            <a:spLocks noGrp="1"/>
          </p:cNvSpPr>
          <p:nvPr>
            <p:ph type="body" sz="quarter" idx="14" hasCustomPrompt="1"/>
            <p:custDataLst>
              <p:tags r:id="rId21"/>
            </p:custDataLst>
          </p:nvPr>
        </p:nvSpPr>
        <p:spPr>
          <a:xfrm>
            <a:off x="3718231" y="3919467"/>
            <a:ext cx="2880000" cy="1025602"/>
          </a:xfrm>
        </p:spPr>
        <p:txBody>
          <a:bodyPr anchor="t">
            <a:normAutofit/>
          </a:bodyPr>
          <a:lstStyle>
            <a:lvl1pPr marL="0" indent="0" algn="l">
              <a:lnSpc>
                <a:spcPct val="100000"/>
              </a:lnSpc>
              <a:buNone/>
              <a:defRPr sz="1600">
                <a:solidFill>
                  <a:schemeClr val="accent3"/>
                </a:solidFill>
              </a:defRPr>
            </a:lvl1pPr>
          </a:lstStyle>
          <a:p>
            <a:pPr lvl="0"/>
            <a:r>
              <a:rPr lang="zh-CN" altLang="en-US" dirty="0"/>
              <a:t>日期时间占位符</a:t>
            </a:r>
            <a:endParaRPr lang="zh-CN" altLang="en-US" dirty="0"/>
          </a:p>
        </p:txBody>
      </p:sp>
      <p:sp>
        <p:nvSpPr>
          <p:cNvPr id="24" name="文本占位符 23"/>
          <p:cNvSpPr>
            <a:spLocks noGrp="1"/>
          </p:cNvSpPr>
          <p:nvPr>
            <p:ph type="body" sz="quarter" idx="17" hasCustomPrompt="1"/>
            <p:custDataLst>
              <p:tags r:id="rId22"/>
            </p:custDataLst>
          </p:nvPr>
        </p:nvSpPr>
        <p:spPr>
          <a:xfrm>
            <a:off x="886326" y="3921543"/>
            <a:ext cx="2743200" cy="1025602"/>
          </a:xfrm>
        </p:spPr>
        <p:txBody>
          <a:bodyPr anchor="t">
            <a:normAutofit/>
          </a:bodyPr>
          <a:lstStyle>
            <a:lvl1pPr marL="0" indent="0" algn="l">
              <a:lnSpc>
                <a:spcPct val="100000"/>
              </a:lnSpc>
              <a:buNone/>
              <a:defRPr sz="1600">
                <a:solidFill>
                  <a:schemeClr val="accent3"/>
                </a:solidFill>
              </a:defRPr>
            </a:lvl1pPr>
          </a:lstStyle>
          <a:p>
            <a:pPr lvl="0"/>
            <a:r>
              <a:rPr lang="zh-CN" altLang="en-US" dirty="0"/>
              <a:t>署名占位符</a:t>
            </a:r>
            <a:endParaRPr lang="zh-CN" altLang="en-US" dirty="0"/>
          </a:p>
        </p:txBody>
      </p:sp>
    </p:spTree>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839788" y="2505075"/>
            <a:ext cx="5157787" cy="368458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6172200" y="2505075"/>
            <a:ext cx="5183188" cy="368458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4" Type="http://schemas.openxmlformats.org/officeDocument/2006/relationships/theme" Target="../theme/theme1.xml"/><Relationship Id="rId13" Type="http://schemas.openxmlformats.org/officeDocument/2006/relationships/image" Target="../media/image1.png"/><Relationship Id="rId12" Type="http://schemas.openxmlformats.org/officeDocument/2006/relationships/tags" Target="../tags/tag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0" Type="http://schemas.openxmlformats.org/officeDocument/2006/relationships/theme" Target="../theme/theme2.xml"/><Relationship Id="rId9" Type="http://schemas.openxmlformats.org/officeDocument/2006/relationships/slideLayout" Target="../slideLayouts/slideLayout20.xml"/><Relationship Id="rId89" Type="http://schemas.openxmlformats.org/officeDocument/2006/relationships/image" Target="../media/image1.png"/><Relationship Id="rId88" Type="http://schemas.openxmlformats.org/officeDocument/2006/relationships/tags" Target="../tags/tag841.xml"/><Relationship Id="rId87" Type="http://schemas.openxmlformats.org/officeDocument/2006/relationships/tags" Target="../tags/tag840.xml"/><Relationship Id="rId86" Type="http://schemas.openxmlformats.org/officeDocument/2006/relationships/tags" Target="../tags/tag839.xml"/><Relationship Id="rId85" Type="http://schemas.openxmlformats.org/officeDocument/2006/relationships/tags" Target="../tags/tag838.xml"/><Relationship Id="rId84" Type="http://schemas.openxmlformats.org/officeDocument/2006/relationships/tags" Target="../tags/tag837.xml"/><Relationship Id="rId83" Type="http://schemas.openxmlformats.org/officeDocument/2006/relationships/tags" Target="../tags/tag836.xml"/><Relationship Id="rId82" Type="http://schemas.openxmlformats.org/officeDocument/2006/relationships/tags" Target="../tags/tag835.xml"/><Relationship Id="rId81" Type="http://schemas.openxmlformats.org/officeDocument/2006/relationships/tags" Target="../tags/tag834.xml"/><Relationship Id="rId80" Type="http://schemas.openxmlformats.org/officeDocument/2006/relationships/tags" Target="../tags/tag833.xml"/><Relationship Id="rId8" Type="http://schemas.openxmlformats.org/officeDocument/2006/relationships/slideLayout" Target="../slideLayouts/slideLayout19.xml"/><Relationship Id="rId79" Type="http://schemas.openxmlformats.org/officeDocument/2006/relationships/tags" Target="../tags/tag832.xml"/><Relationship Id="rId78" Type="http://schemas.openxmlformats.org/officeDocument/2006/relationships/tags" Target="../tags/tag831.xml"/><Relationship Id="rId77" Type="http://schemas.openxmlformats.org/officeDocument/2006/relationships/tags" Target="../tags/tag830.xml"/><Relationship Id="rId76" Type="http://schemas.openxmlformats.org/officeDocument/2006/relationships/tags" Target="../tags/tag829.xml"/><Relationship Id="rId75" Type="http://schemas.openxmlformats.org/officeDocument/2006/relationships/tags" Target="../tags/tag828.xml"/><Relationship Id="rId74" Type="http://schemas.openxmlformats.org/officeDocument/2006/relationships/tags" Target="../tags/tag827.xml"/><Relationship Id="rId73" Type="http://schemas.openxmlformats.org/officeDocument/2006/relationships/tags" Target="../tags/tag826.xml"/><Relationship Id="rId72" Type="http://schemas.openxmlformats.org/officeDocument/2006/relationships/tags" Target="../tags/tag825.xml"/><Relationship Id="rId71" Type="http://schemas.openxmlformats.org/officeDocument/2006/relationships/tags" Target="../tags/tag824.xml"/><Relationship Id="rId70" Type="http://schemas.openxmlformats.org/officeDocument/2006/relationships/tags" Target="../tags/tag823.xml"/><Relationship Id="rId7" Type="http://schemas.openxmlformats.org/officeDocument/2006/relationships/slideLayout" Target="../slideLayouts/slideLayout18.xml"/><Relationship Id="rId69" Type="http://schemas.openxmlformats.org/officeDocument/2006/relationships/tags" Target="../tags/tag822.xml"/><Relationship Id="rId68" Type="http://schemas.openxmlformats.org/officeDocument/2006/relationships/tags" Target="../tags/tag821.xml"/><Relationship Id="rId67" Type="http://schemas.openxmlformats.org/officeDocument/2006/relationships/tags" Target="../tags/tag820.xml"/><Relationship Id="rId66" Type="http://schemas.openxmlformats.org/officeDocument/2006/relationships/tags" Target="../tags/tag819.xml"/><Relationship Id="rId65" Type="http://schemas.openxmlformats.org/officeDocument/2006/relationships/tags" Target="../tags/tag818.xml"/><Relationship Id="rId64" Type="http://schemas.openxmlformats.org/officeDocument/2006/relationships/image" Target="../media/image7.png"/><Relationship Id="rId63" Type="http://schemas.openxmlformats.org/officeDocument/2006/relationships/tags" Target="../tags/tag817.xml"/><Relationship Id="rId62" Type="http://schemas.openxmlformats.org/officeDocument/2006/relationships/image" Target="../media/image6.png"/><Relationship Id="rId61" Type="http://schemas.openxmlformats.org/officeDocument/2006/relationships/tags" Target="../tags/tag816.xml"/><Relationship Id="rId60" Type="http://schemas.openxmlformats.org/officeDocument/2006/relationships/image" Target="../media/image5.png"/><Relationship Id="rId6" Type="http://schemas.openxmlformats.org/officeDocument/2006/relationships/slideLayout" Target="../slideLayouts/slideLayout17.xml"/><Relationship Id="rId59" Type="http://schemas.openxmlformats.org/officeDocument/2006/relationships/tags" Target="../tags/tag815.xml"/><Relationship Id="rId58" Type="http://schemas.openxmlformats.org/officeDocument/2006/relationships/image" Target="../media/image4.png"/><Relationship Id="rId57" Type="http://schemas.openxmlformats.org/officeDocument/2006/relationships/tags" Target="../tags/tag814.xml"/><Relationship Id="rId56" Type="http://schemas.openxmlformats.org/officeDocument/2006/relationships/image" Target="../media/image3.png"/><Relationship Id="rId55" Type="http://schemas.openxmlformats.org/officeDocument/2006/relationships/tags" Target="../tags/tag813.xml"/><Relationship Id="rId54" Type="http://schemas.openxmlformats.org/officeDocument/2006/relationships/image" Target="../media/image2.png"/><Relationship Id="rId53" Type="http://schemas.openxmlformats.org/officeDocument/2006/relationships/tags" Target="../tags/tag812.xml"/><Relationship Id="rId52" Type="http://schemas.openxmlformats.org/officeDocument/2006/relationships/tags" Target="../tags/tag811.xml"/><Relationship Id="rId51" Type="http://schemas.openxmlformats.org/officeDocument/2006/relationships/tags" Target="../tags/tag810.xml"/><Relationship Id="rId50" Type="http://schemas.openxmlformats.org/officeDocument/2006/relationships/tags" Target="../tags/tag809.xml"/><Relationship Id="rId5" Type="http://schemas.openxmlformats.org/officeDocument/2006/relationships/slideLayout" Target="../slideLayouts/slideLayout16.xml"/><Relationship Id="rId49" Type="http://schemas.openxmlformats.org/officeDocument/2006/relationships/tags" Target="../tags/tag808.xml"/><Relationship Id="rId48" Type="http://schemas.openxmlformats.org/officeDocument/2006/relationships/tags" Target="../tags/tag807.xml"/><Relationship Id="rId47" Type="http://schemas.openxmlformats.org/officeDocument/2006/relationships/tags" Target="../tags/tag806.xml"/><Relationship Id="rId46" Type="http://schemas.openxmlformats.org/officeDocument/2006/relationships/tags" Target="../tags/tag805.xml"/><Relationship Id="rId45" Type="http://schemas.openxmlformats.org/officeDocument/2006/relationships/tags" Target="../tags/tag804.xml"/><Relationship Id="rId44" Type="http://schemas.openxmlformats.org/officeDocument/2006/relationships/tags" Target="../tags/tag803.xml"/><Relationship Id="rId43" Type="http://schemas.openxmlformats.org/officeDocument/2006/relationships/tags" Target="../tags/tag802.xml"/><Relationship Id="rId42" Type="http://schemas.openxmlformats.org/officeDocument/2006/relationships/tags" Target="../tags/tag801.xml"/><Relationship Id="rId41" Type="http://schemas.openxmlformats.org/officeDocument/2006/relationships/tags" Target="../tags/tag800.xml"/><Relationship Id="rId40" Type="http://schemas.openxmlformats.org/officeDocument/2006/relationships/tags" Target="../tags/tag799.xml"/><Relationship Id="rId4" Type="http://schemas.openxmlformats.org/officeDocument/2006/relationships/slideLayout" Target="../slideLayouts/slideLayout15.xml"/><Relationship Id="rId39" Type="http://schemas.openxmlformats.org/officeDocument/2006/relationships/tags" Target="../tags/tag798.xml"/><Relationship Id="rId38" Type="http://schemas.openxmlformats.org/officeDocument/2006/relationships/tags" Target="../tags/tag797.xml"/><Relationship Id="rId37" Type="http://schemas.openxmlformats.org/officeDocument/2006/relationships/tags" Target="../tags/tag796.xml"/><Relationship Id="rId36" Type="http://schemas.openxmlformats.org/officeDocument/2006/relationships/tags" Target="../tags/tag795.xml"/><Relationship Id="rId35" Type="http://schemas.openxmlformats.org/officeDocument/2006/relationships/tags" Target="../tags/tag794.xml"/><Relationship Id="rId34" Type="http://schemas.openxmlformats.org/officeDocument/2006/relationships/tags" Target="../tags/tag793.xml"/><Relationship Id="rId33" Type="http://schemas.openxmlformats.org/officeDocument/2006/relationships/tags" Target="../tags/tag792.xml"/><Relationship Id="rId32" Type="http://schemas.openxmlformats.org/officeDocument/2006/relationships/tags" Target="../tags/tag791.xml"/><Relationship Id="rId31" Type="http://schemas.openxmlformats.org/officeDocument/2006/relationships/tags" Target="../tags/tag790.xml"/><Relationship Id="rId30" Type="http://schemas.openxmlformats.org/officeDocument/2006/relationships/tags" Target="../tags/tag789.xml"/><Relationship Id="rId3" Type="http://schemas.openxmlformats.org/officeDocument/2006/relationships/slideLayout" Target="../slideLayouts/slideLayout14.xml"/><Relationship Id="rId29" Type="http://schemas.openxmlformats.org/officeDocument/2006/relationships/tags" Target="../tags/tag788.xml"/><Relationship Id="rId28" Type="http://schemas.openxmlformats.org/officeDocument/2006/relationships/tags" Target="../tags/tag787.xml"/><Relationship Id="rId27" Type="http://schemas.openxmlformats.org/officeDocument/2006/relationships/tags" Target="../tags/tag786.xml"/><Relationship Id="rId26" Type="http://schemas.openxmlformats.org/officeDocument/2006/relationships/tags" Target="../tags/tag785.xml"/><Relationship Id="rId25" Type="http://schemas.openxmlformats.org/officeDocument/2006/relationships/tags" Target="../tags/tag784.xml"/><Relationship Id="rId24" Type="http://schemas.openxmlformats.org/officeDocument/2006/relationships/tags" Target="../tags/tag783.xml"/><Relationship Id="rId23" Type="http://schemas.openxmlformats.org/officeDocument/2006/relationships/tags" Target="../tags/tag782.xml"/><Relationship Id="rId22" Type="http://schemas.openxmlformats.org/officeDocument/2006/relationships/tags" Target="../tags/tag781.xml"/><Relationship Id="rId21" Type="http://schemas.openxmlformats.org/officeDocument/2006/relationships/tags" Target="../tags/tag780.xml"/><Relationship Id="rId20" Type="http://schemas.openxmlformats.org/officeDocument/2006/relationships/tags" Target="../tags/tag779.xml"/><Relationship Id="rId2" Type="http://schemas.openxmlformats.org/officeDocument/2006/relationships/slideLayout" Target="../slideLayouts/slideLayout13.xml"/><Relationship Id="rId19" Type="http://schemas.openxmlformats.org/officeDocument/2006/relationships/tags" Target="../tags/tag778.xml"/><Relationship Id="rId18" Type="http://schemas.openxmlformats.org/officeDocument/2006/relationships/tags" Target="../tags/tag777.xml"/><Relationship Id="rId17" Type="http://schemas.openxmlformats.org/officeDocument/2006/relationships/tags" Target="../tags/tag776.xml"/><Relationship Id="rId16" Type="http://schemas.openxmlformats.org/officeDocument/2006/relationships/tags" Target="../tags/tag775.xml"/><Relationship Id="rId15" Type="http://schemas.openxmlformats.org/officeDocument/2006/relationships/tags" Target="../tags/tag774.xml"/><Relationship Id="rId14" Type="http://schemas.openxmlformats.org/officeDocument/2006/relationships/tags" Target="../tags/tag773.xml"/><Relationship Id="rId13" Type="http://schemas.openxmlformats.org/officeDocument/2006/relationships/tags" Target="../tags/tag772.xml"/><Relationship Id="rId12" Type="http://schemas.openxmlformats.org/officeDocument/2006/relationships/tags" Target="../tags/tag771.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 Type="http://schemas.openxmlformats.org/officeDocument/2006/relationships/slideLayout" Target="../slideLayouts/slideLayout12.xml"/></Relationships>
</file>

<file path=ppt/slideMasters/_rels/slideMaster3.xml.rels><?xml version="1.0" encoding="UTF-8" standalone="yes"?>
<Relationships xmlns="http://schemas.openxmlformats.org/package/2006/relationships"><Relationship Id="rId9" Type="http://schemas.openxmlformats.org/officeDocument/2006/relationships/slideLayout" Target="../slideLayouts/slideLayout31.xml"/><Relationship Id="rId8" Type="http://schemas.openxmlformats.org/officeDocument/2006/relationships/slideLayout" Target="../slideLayouts/slideLayout30.xml"/><Relationship Id="rId7" Type="http://schemas.openxmlformats.org/officeDocument/2006/relationships/slideLayout" Target="../slideLayouts/slideLayout29.xml"/><Relationship Id="rId6" Type="http://schemas.openxmlformats.org/officeDocument/2006/relationships/slideLayout" Target="../slideLayouts/slideLayout28.xml"/><Relationship Id="rId5" Type="http://schemas.openxmlformats.org/officeDocument/2006/relationships/slideLayout" Target="../slideLayouts/slideLayout27.xml"/><Relationship Id="rId4" Type="http://schemas.openxmlformats.org/officeDocument/2006/relationships/slideLayout" Target="../slideLayouts/slideLayout26.xml"/><Relationship Id="rId3" Type="http://schemas.openxmlformats.org/officeDocument/2006/relationships/slideLayout" Target="../slideLayouts/slideLayout25.xml"/><Relationship Id="rId2" Type="http://schemas.openxmlformats.org/officeDocument/2006/relationships/slideLayout" Target="../slideLayouts/slideLayout24.xml"/><Relationship Id="rId18" Type="http://schemas.openxmlformats.org/officeDocument/2006/relationships/theme" Target="../theme/theme3.xml"/><Relationship Id="rId17" Type="http://schemas.openxmlformats.org/officeDocument/2006/relationships/tags" Target="../tags/tag973.xml"/><Relationship Id="rId16" Type="http://schemas.openxmlformats.org/officeDocument/2006/relationships/tags" Target="../tags/tag972.xml"/><Relationship Id="rId15" Type="http://schemas.openxmlformats.org/officeDocument/2006/relationships/tags" Target="../tags/tag971.xml"/><Relationship Id="rId14" Type="http://schemas.openxmlformats.org/officeDocument/2006/relationships/tags" Target="../tags/tag970.xml"/><Relationship Id="rId13" Type="http://schemas.openxmlformats.org/officeDocument/2006/relationships/tags" Target="../tags/tag969.xml"/><Relationship Id="rId12" Type="http://schemas.openxmlformats.org/officeDocument/2006/relationships/tags" Target="../tags/tag968.xml"/><Relationship Id="rId11" Type="http://schemas.openxmlformats.org/officeDocument/2006/relationships/slideLayout" Target="../slideLayouts/slideLayout33.xml"/><Relationship Id="rId10" Type="http://schemas.openxmlformats.org/officeDocument/2006/relationships/slideLayout" Target="../slideLayouts/slideLayout32.xml"/><Relationship Id="rId1" Type="http://schemas.openxmlformats.org/officeDocument/2006/relationships/slideLayout" Target="../slideLayouts/slideLayout2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997B5FA-0921-464F-AAE1-844C04324D75}"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65CE74E-AB26-4998-AD42-012C4C1AD076}" type="slidenum">
              <a:rPr lang="zh-CN" altLang="en-US" smtClean="0"/>
            </a:fld>
            <a:endParaRPr lang="zh-CN" altLang="en-US"/>
          </a:p>
        </p:txBody>
      </p:sp>
      <p:pic>
        <p:nvPicPr>
          <p:cNvPr id="7" name="图片 6"/>
          <p:cNvPicPr>
            <a:picLocks noChangeAspect="1"/>
          </p:cNvPicPr>
          <p:nvPr userDrawn="1">
            <p:custDataLst>
              <p:tags r:id="rId12"/>
            </p:custDataLst>
          </p:nvPr>
        </p:nvPicPr>
        <p:blipFill>
          <a:blip r:embed="rId13"/>
          <a:stretch>
            <a:fillRect/>
          </a:stretch>
        </p:blipFill>
        <p:spPr>
          <a:xfrm>
            <a:off x="9447530" y="0"/>
            <a:ext cx="2744470" cy="425450"/>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9" name="矩形 38"/>
          <p:cNvSpPr/>
          <p:nvPr userDrawn="1">
            <p:custDataLst>
              <p:tags r:id="rId12"/>
            </p:custDataLst>
          </p:nvPr>
        </p:nvSpPr>
        <p:spPr>
          <a:xfrm>
            <a:off x="-5715" y="0"/>
            <a:ext cx="12190730" cy="6861175"/>
          </a:xfrm>
          <a:prstGeom prst="rect">
            <a:avLst/>
          </a:prstGeom>
          <a:solidFill>
            <a:schemeClr val="accent3">
              <a:lumMod val="20000"/>
              <a:lumOff val="80000"/>
              <a:alpha val="50000"/>
            </a:schemeClr>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normAutofit/>
          </a:bodyPr>
          <a:lstStyle/>
          <a:p>
            <a:pPr algn="ctr"/>
            <a:endParaRPr lang="zh-CN" altLang="en-US">
              <a:solidFill>
                <a:schemeClr val="lt1"/>
              </a:solidFill>
              <a:latin typeface="微软雅黑" panose="020B0503020204020204" charset="-122"/>
              <a:cs typeface="微软雅黑" panose="020B0503020204020204" charset="-122"/>
            </a:endParaRPr>
          </a:p>
        </p:txBody>
      </p:sp>
      <p:sp>
        <p:nvSpPr>
          <p:cNvPr id="55" name="任意多边形: 形状 2"/>
          <p:cNvSpPr/>
          <p:nvPr userDrawn="1">
            <p:custDataLst>
              <p:tags r:id="rId13"/>
            </p:custDataLst>
          </p:nvPr>
        </p:nvSpPr>
        <p:spPr>
          <a:xfrm>
            <a:off x="18732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latin typeface="微软雅黑" panose="020B0503020204020204" charset="-122"/>
              <a:cs typeface="微软雅黑" panose="020B0503020204020204" charset="-122"/>
            </a:endParaRPr>
          </a:p>
        </p:txBody>
      </p:sp>
      <p:sp>
        <p:nvSpPr>
          <p:cNvPr id="56" name="任意多边形: 形状 3"/>
          <p:cNvSpPr/>
          <p:nvPr userDrawn="1">
            <p:custDataLst>
              <p:tags r:id="rId14"/>
            </p:custDataLst>
          </p:nvPr>
        </p:nvSpPr>
        <p:spPr>
          <a:xfrm>
            <a:off x="49022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latin typeface="微软雅黑" panose="020B0503020204020204" charset="-122"/>
              <a:cs typeface="微软雅黑" panose="020B0503020204020204" charset="-122"/>
            </a:endParaRPr>
          </a:p>
        </p:txBody>
      </p:sp>
      <p:sp>
        <p:nvSpPr>
          <p:cNvPr id="57" name="任意多边形: 形状 4"/>
          <p:cNvSpPr/>
          <p:nvPr userDrawn="1">
            <p:custDataLst>
              <p:tags r:id="rId15"/>
            </p:custDataLst>
          </p:nvPr>
        </p:nvSpPr>
        <p:spPr>
          <a:xfrm>
            <a:off x="79248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latin typeface="微软雅黑" panose="020B0503020204020204" charset="-122"/>
              <a:cs typeface="微软雅黑" panose="020B0503020204020204" charset="-122"/>
            </a:endParaRPr>
          </a:p>
        </p:txBody>
      </p:sp>
      <p:sp>
        <p:nvSpPr>
          <p:cNvPr id="58" name="任意多边形: 形状 5"/>
          <p:cNvSpPr/>
          <p:nvPr userDrawn="1">
            <p:custDataLst>
              <p:tags r:id="rId16"/>
            </p:custDataLst>
          </p:nvPr>
        </p:nvSpPr>
        <p:spPr>
          <a:xfrm>
            <a:off x="109537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latin typeface="微软雅黑" panose="020B0503020204020204" charset="-122"/>
              <a:cs typeface="微软雅黑" panose="020B0503020204020204" charset="-122"/>
            </a:endParaRPr>
          </a:p>
        </p:txBody>
      </p:sp>
      <p:sp>
        <p:nvSpPr>
          <p:cNvPr id="59" name="任意多边形: 形状 6"/>
          <p:cNvSpPr/>
          <p:nvPr userDrawn="1">
            <p:custDataLst>
              <p:tags r:id="rId17"/>
            </p:custDataLst>
          </p:nvPr>
        </p:nvSpPr>
        <p:spPr>
          <a:xfrm>
            <a:off x="139763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latin typeface="微软雅黑" panose="020B0503020204020204" charset="-122"/>
              <a:cs typeface="微软雅黑" panose="020B0503020204020204" charset="-122"/>
            </a:endParaRPr>
          </a:p>
        </p:txBody>
      </p:sp>
      <p:sp>
        <p:nvSpPr>
          <p:cNvPr id="60" name="任意多边形: 形状 7"/>
          <p:cNvSpPr/>
          <p:nvPr userDrawn="1">
            <p:custDataLst>
              <p:tags r:id="rId18"/>
            </p:custDataLst>
          </p:nvPr>
        </p:nvSpPr>
        <p:spPr>
          <a:xfrm>
            <a:off x="170053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latin typeface="微软雅黑" panose="020B0503020204020204" charset="-122"/>
              <a:cs typeface="微软雅黑" panose="020B0503020204020204" charset="-122"/>
            </a:endParaRPr>
          </a:p>
        </p:txBody>
      </p:sp>
      <p:sp>
        <p:nvSpPr>
          <p:cNvPr id="61" name="任意多边形: 形状 8"/>
          <p:cNvSpPr/>
          <p:nvPr userDrawn="1">
            <p:custDataLst>
              <p:tags r:id="rId19"/>
            </p:custDataLst>
          </p:nvPr>
        </p:nvSpPr>
        <p:spPr>
          <a:xfrm>
            <a:off x="200342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latin typeface="微软雅黑" panose="020B0503020204020204" charset="-122"/>
              <a:cs typeface="微软雅黑" panose="020B0503020204020204" charset="-122"/>
            </a:endParaRPr>
          </a:p>
        </p:txBody>
      </p:sp>
      <p:sp>
        <p:nvSpPr>
          <p:cNvPr id="62" name="任意多边形: 形状 9"/>
          <p:cNvSpPr/>
          <p:nvPr userDrawn="1">
            <p:custDataLst>
              <p:tags r:id="rId20"/>
            </p:custDataLst>
          </p:nvPr>
        </p:nvSpPr>
        <p:spPr>
          <a:xfrm>
            <a:off x="230568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latin typeface="微软雅黑" panose="020B0503020204020204" charset="-122"/>
              <a:cs typeface="微软雅黑" panose="020B0503020204020204" charset="-122"/>
            </a:endParaRPr>
          </a:p>
        </p:txBody>
      </p:sp>
      <p:sp>
        <p:nvSpPr>
          <p:cNvPr id="63" name="任意多边形: 形状 10"/>
          <p:cNvSpPr/>
          <p:nvPr userDrawn="1">
            <p:custDataLst>
              <p:tags r:id="rId21"/>
            </p:custDataLst>
          </p:nvPr>
        </p:nvSpPr>
        <p:spPr>
          <a:xfrm>
            <a:off x="260858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latin typeface="微软雅黑" panose="020B0503020204020204" charset="-122"/>
              <a:cs typeface="微软雅黑" panose="020B0503020204020204" charset="-122"/>
            </a:endParaRPr>
          </a:p>
        </p:txBody>
      </p:sp>
      <p:sp>
        <p:nvSpPr>
          <p:cNvPr id="64" name="任意多边形: 形状 11"/>
          <p:cNvSpPr/>
          <p:nvPr userDrawn="1">
            <p:custDataLst>
              <p:tags r:id="rId22"/>
            </p:custDataLst>
          </p:nvPr>
        </p:nvSpPr>
        <p:spPr>
          <a:xfrm>
            <a:off x="291084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latin typeface="微软雅黑" panose="020B0503020204020204" charset="-122"/>
              <a:cs typeface="微软雅黑" panose="020B0503020204020204" charset="-122"/>
            </a:endParaRPr>
          </a:p>
        </p:txBody>
      </p:sp>
      <p:sp>
        <p:nvSpPr>
          <p:cNvPr id="65" name="任意多边形: 形状 12"/>
          <p:cNvSpPr/>
          <p:nvPr userDrawn="1">
            <p:custDataLst>
              <p:tags r:id="rId23"/>
            </p:custDataLst>
          </p:nvPr>
        </p:nvSpPr>
        <p:spPr>
          <a:xfrm>
            <a:off x="321373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latin typeface="微软雅黑" panose="020B0503020204020204" charset="-122"/>
              <a:cs typeface="微软雅黑" panose="020B0503020204020204" charset="-122"/>
            </a:endParaRPr>
          </a:p>
        </p:txBody>
      </p:sp>
      <p:sp>
        <p:nvSpPr>
          <p:cNvPr id="66" name="任意多边形: 形状 13"/>
          <p:cNvSpPr/>
          <p:nvPr userDrawn="1">
            <p:custDataLst>
              <p:tags r:id="rId24"/>
            </p:custDataLst>
          </p:nvPr>
        </p:nvSpPr>
        <p:spPr>
          <a:xfrm>
            <a:off x="351663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latin typeface="微软雅黑" panose="020B0503020204020204" charset="-122"/>
              <a:cs typeface="微软雅黑" panose="020B0503020204020204" charset="-122"/>
            </a:endParaRPr>
          </a:p>
        </p:txBody>
      </p:sp>
      <p:sp>
        <p:nvSpPr>
          <p:cNvPr id="67" name="任意多边形: 形状 14"/>
          <p:cNvSpPr/>
          <p:nvPr userDrawn="1">
            <p:custDataLst>
              <p:tags r:id="rId25"/>
            </p:custDataLst>
          </p:nvPr>
        </p:nvSpPr>
        <p:spPr>
          <a:xfrm>
            <a:off x="381889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latin typeface="微软雅黑" panose="020B0503020204020204" charset="-122"/>
              <a:cs typeface="微软雅黑" panose="020B0503020204020204" charset="-122"/>
            </a:endParaRPr>
          </a:p>
        </p:txBody>
      </p:sp>
      <p:sp>
        <p:nvSpPr>
          <p:cNvPr id="68" name="任意多边形: 形状 15"/>
          <p:cNvSpPr/>
          <p:nvPr userDrawn="1">
            <p:custDataLst>
              <p:tags r:id="rId26"/>
            </p:custDataLst>
          </p:nvPr>
        </p:nvSpPr>
        <p:spPr>
          <a:xfrm>
            <a:off x="412178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latin typeface="微软雅黑" panose="020B0503020204020204" charset="-122"/>
              <a:cs typeface="微软雅黑" panose="020B0503020204020204" charset="-122"/>
            </a:endParaRPr>
          </a:p>
        </p:txBody>
      </p:sp>
      <p:sp>
        <p:nvSpPr>
          <p:cNvPr id="69" name="任意多边形: 形状 16"/>
          <p:cNvSpPr/>
          <p:nvPr userDrawn="1">
            <p:custDataLst>
              <p:tags r:id="rId27"/>
            </p:custDataLst>
          </p:nvPr>
        </p:nvSpPr>
        <p:spPr>
          <a:xfrm>
            <a:off x="442404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latin typeface="微软雅黑" panose="020B0503020204020204" charset="-122"/>
              <a:cs typeface="微软雅黑" panose="020B0503020204020204" charset="-122"/>
            </a:endParaRPr>
          </a:p>
        </p:txBody>
      </p:sp>
      <p:sp>
        <p:nvSpPr>
          <p:cNvPr id="70" name="任意多边形: 形状 17"/>
          <p:cNvSpPr/>
          <p:nvPr userDrawn="1">
            <p:custDataLst>
              <p:tags r:id="rId28"/>
            </p:custDataLst>
          </p:nvPr>
        </p:nvSpPr>
        <p:spPr>
          <a:xfrm>
            <a:off x="472694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latin typeface="微软雅黑" panose="020B0503020204020204" charset="-122"/>
              <a:cs typeface="微软雅黑" panose="020B0503020204020204" charset="-122"/>
            </a:endParaRPr>
          </a:p>
        </p:txBody>
      </p:sp>
      <p:sp>
        <p:nvSpPr>
          <p:cNvPr id="71" name="任意多边形: 形状 18"/>
          <p:cNvSpPr/>
          <p:nvPr userDrawn="1">
            <p:custDataLst>
              <p:tags r:id="rId29"/>
            </p:custDataLst>
          </p:nvPr>
        </p:nvSpPr>
        <p:spPr>
          <a:xfrm>
            <a:off x="502983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latin typeface="微软雅黑" panose="020B0503020204020204" charset="-122"/>
              <a:cs typeface="微软雅黑" panose="020B0503020204020204" charset="-122"/>
            </a:endParaRPr>
          </a:p>
        </p:txBody>
      </p:sp>
      <p:sp>
        <p:nvSpPr>
          <p:cNvPr id="72" name="任意多边形: 形状 19"/>
          <p:cNvSpPr/>
          <p:nvPr userDrawn="1">
            <p:custDataLst>
              <p:tags r:id="rId30"/>
            </p:custDataLst>
          </p:nvPr>
        </p:nvSpPr>
        <p:spPr>
          <a:xfrm>
            <a:off x="533209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latin typeface="微软雅黑" panose="020B0503020204020204" charset="-122"/>
              <a:cs typeface="微软雅黑" panose="020B0503020204020204" charset="-122"/>
            </a:endParaRPr>
          </a:p>
        </p:txBody>
      </p:sp>
      <p:sp>
        <p:nvSpPr>
          <p:cNvPr id="73" name="任意多边形: 形状 20"/>
          <p:cNvSpPr/>
          <p:nvPr userDrawn="1">
            <p:custDataLst>
              <p:tags r:id="rId31"/>
            </p:custDataLst>
          </p:nvPr>
        </p:nvSpPr>
        <p:spPr>
          <a:xfrm>
            <a:off x="563499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latin typeface="微软雅黑" panose="020B0503020204020204" charset="-122"/>
              <a:cs typeface="微软雅黑" panose="020B0503020204020204" charset="-122"/>
            </a:endParaRPr>
          </a:p>
        </p:txBody>
      </p:sp>
      <p:sp>
        <p:nvSpPr>
          <p:cNvPr id="74" name="任意多边形: 形状 21"/>
          <p:cNvSpPr/>
          <p:nvPr userDrawn="1">
            <p:custDataLst>
              <p:tags r:id="rId32"/>
            </p:custDataLst>
          </p:nvPr>
        </p:nvSpPr>
        <p:spPr>
          <a:xfrm>
            <a:off x="593788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latin typeface="微软雅黑" panose="020B0503020204020204" charset="-122"/>
              <a:cs typeface="微软雅黑" panose="020B0503020204020204" charset="-122"/>
            </a:endParaRPr>
          </a:p>
        </p:txBody>
      </p:sp>
      <p:sp>
        <p:nvSpPr>
          <p:cNvPr id="75" name="任意多边形: 形状 22"/>
          <p:cNvSpPr/>
          <p:nvPr userDrawn="1">
            <p:custDataLst>
              <p:tags r:id="rId33"/>
            </p:custDataLst>
          </p:nvPr>
        </p:nvSpPr>
        <p:spPr>
          <a:xfrm>
            <a:off x="624014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latin typeface="微软雅黑" panose="020B0503020204020204" charset="-122"/>
              <a:cs typeface="微软雅黑" panose="020B0503020204020204" charset="-122"/>
            </a:endParaRPr>
          </a:p>
        </p:txBody>
      </p:sp>
      <p:sp>
        <p:nvSpPr>
          <p:cNvPr id="77" name="任意多边形: 形状 23"/>
          <p:cNvSpPr/>
          <p:nvPr userDrawn="1">
            <p:custDataLst>
              <p:tags r:id="rId34"/>
            </p:custDataLst>
          </p:nvPr>
        </p:nvSpPr>
        <p:spPr>
          <a:xfrm>
            <a:off x="654304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latin typeface="微软雅黑" panose="020B0503020204020204" charset="-122"/>
              <a:cs typeface="微软雅黑" panose="020B0503020204020204" charset="-122"/>
            </a:endParaRPr>
          </a:p>
        </p:txBody>
      </p:sp>
      <p:sp>
        <p:nvSpPr>
          <p:cNvPr id="87" name="任意多边形: 形状 24"/>
          <p:cNvSpPr/>
          <p:nvPr userDrawn="1">
            <p:custDataLst>
              <p:tags r:id="rId35"/>
            </p:custDataLst>
          </p:nvPr>
        </p:nvSpPr>
        <p:spPr>
          <a:xfrm>
            <a:off x="684530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latin typeface="微软雅黑" panose="020B0503020204020204" charset="-122"/>
              <a:cs typeface="微软雅黑" panose="020B0503020204020204" charset="-122"/>
            </a:endParaRPr>
          </a:p>
        </p:txBody>
      </p:sp>
      <p:sp>
        <p:nvSpPr>
          <p:cNvPr id="88" name="任意多边形: 形状 25"/>
          <p:cNvSpPr/>
          <p:nvPr userDrawn="1">
            <p:custDataLst>
              <p:tags r:id="rId36"/>
            </p:custDataLst>
          </p:nvPr>
        </p:nvSpPr>
        <p:spPr>
          <a:xfrm>
            <a:off x="714819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latin typeface="微软雅黑" panose="020B0503020204020204" charset="-122"/>
              <a:cs typeface="微软雅黑" panose="020B0503020204020204" charset="-122"/>
            </a:endParaRPr>
          </a:p>
        </p:txBody>
      </p:sp>
      <p:sp>
        <p:nvSpPr>
          <p:cNvPr id="100" name="任意多边形: 形状 26"/>
          <p:cNvSpPr/>
          <p:nvPr userDrawn="1">
            <p:custDataLst>
              <p:tags r:id="rId37"/>
            </p:custDataLst>
          </p:nvPr>
        </p:nvSpPr>
        <p:spPr>
          <a:xfrm>
            <a:off x="745109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latin typeface="微软雅黑" panose="020B0503020204020204" charset="-122"/>
              <a:cs typeface="微软雅黑" panose="020B0503020204020204" charset="-122"/>
            </a:endParaRPr>
          </a:p>
        </p:txBody>
      </p:sp>
      <p:sp>
        <p:nvSpPr>
          <p:cNvPr id="101" name="任意多边形: 形状 27"/>
          <p:cNvSpPr/>
          <p:nvPr userDrawn="1">
            <p:custDataLst>
              <p:tags r:id="rId38"/>
            </p:custDataLst>
          </p:nvPr>
        </p:nvSpPr>
        <p:spPr>
          <a:xfrm>
            <a:off x="775335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latin typeface="微软雅黑" panose="020B0503020204020204" charset="-122"/>
              <a:cs typeface="微软雅黑" panose="020B0503020204020204" charset="-122"/>
            </a:endParaRPr>
          </a:p>
        </p:txBody>
      </p:sp>
      <p:sp>
        <p:nvSpPr>
          <p:cNvPr id="103" name="任意多边形: 形状 28"/>
          <p:cNvSpPr/>
          <p:nvPr userDrawn="1">
            <p:custDataLst>
              <p:tags r:id="rId39"/>
            </p:custDataLst>
          </p:nvPr>
        </p:nvSpPr>
        <p:spPr>
          <a:xfrm>
            <a:off x="805878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latin typeface="微软雅黑" panose="020B0503020204020204" charset="-122"/>
              <a:cs typeface="微软雅黑" panose="020B0503020204020204" charset="-122"/>
            </a:endParaRPr>
          </a:p>
        </p:txBody>
      </p:sp>
      <p:sp>
        <p:nvSpPr>
          <p:cNvPr id="104" name="任意多边形: 形状 29"/>
          <p:cNvSpPr/>
          <p:nvPr userDrawn="1">
            <p:custDataLst>
              <p:tags r:id="rId40"/>
            </p:custDataLst>
          </p:nvPr>
        </p:nvSpPr>
        <p:spPr>
          <a:xfrm>
            <a:off x="836104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latin typeface="微软雅黑" panose="020B0503020204020204" charset="-122"/>
              <a:cs typeface="微软雅黑" panose="020B0503020204020204" charset="-122"/>
            </a:endParaRPr>
          </a:p>
        </p:txBody>
      </p:sp>
      <p:sp>
        <p:nvSpPr>
          <p:cNvPr id="105" name="任意多边形: 形状 30"/>
          <p:cNvSpPr/>
          <p:nvPr userDrawn="1">
            <p:custDataLst>
              <p:tags r:id="rId41"/>
            </p:custDataLst>
          </p:nvPr>
        </p:nvSpPr>
        <p:spPr>
          <a:xfrm>
            <a:off x="866394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latin typeface="微软雅黑" panose="020B0503020204020204" charset="-122"/>
              <a:cs typeface="微软雅黑" panose="020B0503020204020204" charset="-122"/>
            </a:endParaRPr>
          </a:p>
        </p:txBody>
      </p:sp>
      <p:sp>
        <p:nvSpPr>
          <p:cNvPr id="106" name="任意多边形: 形状 31"/>
          <p:cNvSpPr/>
          <p:nvPr userDrawn="1">
            <p:custDataLst>
              <p:tags r:id="rId42"/>
            </p:custDataLst>
          </p:nvPr>
        </p:nvSpPr>
        <p:spPr>
          <a:xfrm>
            <a:off x="896683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latin typeface="微软雅黑" panose="020B0503020204020204" charset="-122"/>
              <a:cs typeface="微软雅黑" panose="020B0503020204020204" charset="-122"/>
            </a:endParaRPr>
          </a:p>
        </p:txBody>
      </p:sp>
      <p:sp>
        <p:nvSpPr>
          <p:cNvPr id="107" name="任意多边形: 形状 32"/>
          <p:cNvSpPr/>
          <p:nvPr userDrawn="1">
            <p:custDataLst>
              <p:tags r:id="rId43"/>
            </p:custDataLst>
          </p:nvPr>
        </p:nvSpPr>
        <p:spPr>
          <a:xfrm>
            <a:off x="926909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latin typeface="微软雅黑" panose="020B0503020204020204" charset="-122"/>
              <a:cs typeface="微软雅黑" panose="020B0503020204020204" charset="-122"/>
            </a:endParaRPr>
          </a:p>
        </p:txBody>
      </p:sp>
      <p:sp>
        <p:nvSpPr>
          <p:cNvPr id="108" name="任意多边形: 形状 33"/>
          <p:cNvSpPr/>
          <p:nvPr userDrawn="1">
            <p:custDataLst>
              <p:tags r:id="rId44"/>
            </p:custDataLst>
          </p:nvPr>
        </p:nvSpPr>
        <p:spPr>
          <a:xfrm>
            <a:off x="957199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latin typeface="微软雅黑" panose="020B0503020204020204" charset="-122"/>
              <a:cs typeface="微软雅黑" panose="020B0503020204020204" charset="-122"/>
            </a:endParaRPr>
          </a:p>
        </p:txBody>
      </p:sp>
      <p:sp>
        <p:nvSpPr>
          <p:cNvPr id="109" name="任意多边形: 形状 34"/>
          <p:cNvSpPr/>
          <p:nvPr userDrawn="1">
            <p:custDataLst>
              <p:tags r:id="rId45"/>
            </p:custDataLst>
          </p:nvPr>
        </p:nvSpPr>
        <p:spPr>
          <a:xfrm>
            <a:off x="987425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latin typeface="微软雅黑" panose="020B0503020204020204" charset="-122"/>
              <a:cs typeface="微软雅黑" panose="020B0503020204020204" charset="-122"/>
            </a:endParaRPr>
          </a:p>
        </p:txBody>
      </p:sp>
      <p:sp>
        <p:nvSpPr>
          <p:cNvPr id="110" name="任意多边形: 形状 35"/>
          <p:cNvSpPr/>
          <p:nvPr userDrawn="1">
            <p:custDataLst>
              <p:tags r:id="rId46"/>
            </p:custDataLst>
          </p:nvPr>
        </p:nvSpPr>
        <p:spPr>
          <a:xfrm>
            <a:off x="1017714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latin typeface="微软雅黑" panose="020B0503020204020204" charset="-122"/>
              <a:cs typeface="微软雅黑" panose="020B0503020204020204" charset="-122"/>
            </a:endParaRPr>
          </a:p>
        </p:txBody>
      </p:sp>
      <p:sp>
        <p:nvSpPr>
          <p:cNvPr id="111" name="任意多边形: 形状 36"/>
          <p:cNvSpPr/>
          <p:nvPr userDrawn="1">
            <p:custDataLst>
              <p:tags r:id="rId47"/>
            </p:custDataLst>
          </p:nvPr>
        </p:nvSpPr>
        <p:spPr>
          <a:xfrm>
            <a:off x="1048004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latin typeface="微软雅黑" panose="020B0503020204020204" charset="-122"/>
              <a:cs typeface="微软雅黑" panose="020B0503020204020204" charset="-122"/>
            </a:endParaRPr>
          </a:p>
        </p:txBody>
      </p:sp>
      <p:sp>
        <p:nvSpPr>
          <p:cNvPr id="112" name="任意多边形: 形状 37"/>
          <p:cNvSpPr/>
          <p:nvPr userDrawn="1">
            <p:custDataLst>
              <p:tags r:id="rId48"/>
            </p:custDataLst>
          </p:nvPr>
        </p:nvSpPr>
        <p:spPr>
          <a:xfrm>
            <a:off x="1078230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latin typeface="微软雅黑" panose="020B0503020204020204" charset="-122"/>
              <a:cs typeface="微软雅黑" panose="020B0503020204020204" charset="-122"/>
            </a:endParaRPr>
          </a:p>
        </p:txBody>
      </p:sp>
      <p:sp>
        <p:nvSpPr>
          <p:cNvPr id="113" name="任意多边形: 形状 38"/>
          <p:cNvSpPr/>
          <p:nvPr userDrawn="1">
            <p:custDataLst>
              <p:tags r:id="rId49"/>
            </p:custDataLst>
          </p:nvPr>
        </p:nvSpPr>
        <p:spPr>
          <a:xfrm>
            <a:off x="1108519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latin typeface="微软雅黑" panose="020B0503020204020204" charset="-122"/>
              <a:cs typeface="微软雅黑" panose="020B0503020204020204" charset="-122"/>
            </a:endParaRPr>
          </a:p>
        </p:txBody>
      </p:sp>
      <p:sp>
        <p:nvSpPr>
          <p:cNvPr id="114" name="任意多边形: 形状 39"/>
          <p:cNvSpPr/>
          <p:nvPr userDrawn="1">
            <p:custDataLst>
              <p:tags r:id="rId50"/>
            </p:custDataLst>
          </p:nvPr>
        </p:nvSpPr>
        <p:spPr>
          <a:xfrm>
            <a:off x="1138809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latin typeface="微软雅黑" panose="020B0503020204020204" charset="-122"/>
              <a:cs typeface="微软雅黑" panose="020B0503020204020204" charset="-122"/>
            </a:endParaRPr>
          </a:p>
        </p:txBody>
      </p:sp>
      <p:sp>
        <p:nvSpPr>
          <p:cNvPr id="115" name="任意多边形: 形状 40"/>
          <p:cNvSpPr/>
          <p:nvPr userDrawn="1">
            <p:custDataLst>
              <p:tags r:id="rId51"/>
            </p:custDataLst>
          </p:nvPr>
        </p:nvSpPr>
        <p:spPr>
          <a:xfrm>
            <a:off x="1168781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latin typeface="微软雅黑" panose="020B0503020204020204" charset="-122"/>
              <a:cs typeface="微软雅黑" panose="020B0503020204020204" charset="-122"/>
            </a:endParaRPr>
          </a:p>
        </p:txBody>
      </p:sp>
      <p:sp>
        <p:nvSpPr>
          <p:cNvPr id="116" name="任意多边形: 形状 41"/>
          <p:cNvSpPr/>
          <p:nvPr userDrawn="1">
            <p:custDataLst>
              <p:tags r:id="rId52"/>
            </p:custDataLst>
          </p:nvPr>
        </p:nvSpPr>
        <p:spPr>
          <a:xfrm>
            <a:off x="1199070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latin typeface="微软雅黑" panose="020B0503020204020204" charset="-122"/>
              <a:cs typeface="微软雅黑" panose="020B0503020204020204" charset="-122"/>
            </a:endParaRPr>
          </a:p>
        </p:txBody>
      </p:sp>
      <p:pic>
        <p:nvPicPr>
          <p:cNvPr id="120" name="图片 119" descr="资源 2@4x-8"/>
          <p:cNvPicPr>
            <a:picLocks noChangeAspect="1"/>
          </p:cNvPicPr>
          <p:nvPr userDrawn="1">
            <p:custDataLst>
              <p:tags r:id="rId53"/>
            </p:custDataLst>
          </p:nvPr>
        </p:nvPicPr>
        <p:blipFill>
          <a:blip r:embed="rId54"/>
          <a:stretch>
            <a:fillRect/>
          </a:stretch>
        </p:blipFill>
        <p:spPr>
          <a:xfrm>
            <a:off x="4080510" y="0"/>
            <a:ext cx="1064260" cy="1348105"/>
          </a:xfrm>
          <a:prstGeom prst="rect">
            <a:avLst/>
          </a:prstGeom>
        </p:spPr>
      </p:pic>
      <p:pic>
        <p:nvPicPr>
          <p:cNvPr id="121" name="图片 120" descr="资源 3@4x-8"/>
          <p:cNvPicPr>
            <a:picLocks noChangeAspect="1"/>
          </p:cNvPicPr>
          <p:nvPr userDrawn="1">
            <p:custDataLst>
              <p:tags r:id="rId55"/>
            </p:custDataLst>
          </p:nvPr>
        </p:nvPicPr>
        <p:blipFill>
          <a:blip r:embed="rId56"/>
          <a:stretch>
            <a:fillRect/>
          </a:stretch>
        </p:blipFill>
        <p:spPr>
          <a:xfrm>
            <a:off x="7215505" y="0"/>
            <a:ext cx="4989830" cy="2374900"/>
          </a:xfrm>
          <a:prstGeom prst="rect">
            <a:avLst/>
          </a:prstGeom>
        </p:spPr>
      </p:pic>
      <p:pic>
        <p:nvPicPr>
          <p:cNvPr id="122" name="图片 121" descr="资源 4@4x-8"/>
          <p:cNvPicPr>
            <a:picLocks noChangeAspect="1"/>
          </p:cNvPicPr>
          <p:nvPr userDrawn="1">
            <p:custDataLst>
              <p:tags r:id="rId57"/>
            </p:custDataLst>
          </p:nvPr>
        </p:nvPicPr>
        <p:blipFill>
          <a:blip r:embed="rId58"/>
          <a:stretch>
            <a:fillRect/>
          </a:stretch>
        </p:blipFill>
        <p:spPr>
          <a:xfrm>
            <a:off x="1905" y="-9525"/>
            <a:ext cx="3096260" cy="2460625"/>
          </a:xfrm>
          <a:prstGeom prst="rect">
            <a:avLst/>
          </a:prstGeom>
        </p:spPr>
      </p:pic>
      <p:pic>
        <p:nvPicPr>
          <p:cNvPr id="123" name="图片 122" descr="资源 5@4x-8"/>
          <p:cNvPicPr>
            <a:picLocks noChangeAspect="1"/>
          </p:cNvPicPr>
          <p:nvPr userDrawn="1">
            <p:custDataLst>
              <p:tags r:id="rId59"/>
            </p:custDataLst>
          </p:nvPr>
        </p:nvPicPr>
        <p:blipFill>
          <a:blip r:embed="rId60"/>
          <a:stretch>
            <a:fillRect/>
          </a:stretch>
        </p:blipFill>
        <p:spPr>
          <a:xfrm>
            <a:off x="5688965" y="142240"/>
            <a:ext cx="1162685" cy="2600960"/>
          </a:xfrm>
          <a:prstGeom prst="rect">
            <a:avLst/>
          </a:prstGeom>
        </p:spPr>
      </p:pic>
      <p:pic>
        <p:nvPicPr>
          <p:cNvPr id="124" name="图片 123" descr="资源 6@4x-8"/>
          <p:cNvPicPr>
            <a:picLocks noChangeAspect="1"/>
          </p:cNvPicPr>
          <p:nvPr userDrawn="1">
            <p:custDataLst>
              <p:tags r:id="rId61"/>
            </p:custDataLst>
          </p:nvPr>
        </p:nvPicPr>
        <p:blipFill>
          <a:blip r:embed="rId62"/>
          <a:stretch>
            <a:fillRect/>
          </a:stretch>
        </p:blipFill>
        <p:spPr>
          <a:xfrm>
            <a:off x="7169150" y="55880"/>
            <a:ext cx="1387475" cy="2757170"/>
          </a:xfrm>
          <a:prstGeom prst="rect">
            <a:avLst/>
          </a:prstGeom>
        </p:spPr>
      </p:pic>
      <p:pic>
        <p:nvPicPr>
          <p:cNvPr id="125" name="图片 124" descr="资源 7@4x-8"/>
          <p:cNvPicPr>
            <a:picLocks noChangeAspect="1"/>
          </p:cNvPicPr>
          <p:nvPr userDrawn="1">
            <p:custDataLst>
              <p:tags r:id="rId63"/>
            </p:custDataLst>
          </p:nvPr>
        </p:nvPicPr>
        <p:blipFill>
          <a:blip r:embed="rId64"/>
          <a:srcRect l="48995" b="-6400"/>
          <a:stretch>
            <a:fillRect/>
          </a:stretch>
        </p:blipFill>
        <p:spPr>
          <a:xfrm>
            <a:off x="-5715" y="2753360"/>
            <a:ext cx="886460" cy="675640"/>
          </a:xfrm>
          <a:prstGeom prst="rect">
            <a:avLst/>
          </a:prstGeom>
        </p:spPr>
      </p:pic>
      <p:sp>
        <p:nvSpPr>
          <p:cNvPr id="126" name="圆角矩形 125"/>
          <p:cNvSpPr/>
          <p:nvPr userDrawn="1">
            <p:custDataLst>
              <p:tags r:id="rId65"/>
            </p:custDataLst>
          </p:nvPr>
        </p:nvSpPr>
        <p:spPr>
          <a:xfrm>
            <a:off x="316230" y="344170"/>
            <a:ext cx="11481435" cy="6159500"/>
          </a:xfrm>
          <a:prstGeom prst="roundRect">
            <a:avLst>
              <a:gd name="adj" fmla="val 5462"/>
            </a:avLst>
          </a:prstGeom>
          <a:solidFill>
            <a:schemeClr val="bg1"/>
          </a:solidFill>
          <a:ln>
            <a:noFill/>
          </a:ln>
          <a:effectLst>
            <a:outerShdw blurRad="254000" algn="ctr" rotWithShape="0">
              <a:schemeClr val="accent2">
                <a:lumMod val="75000"/>
                <a:alpha val="10000"/>
              </a:schemeClr>
            </a:outerShdw>
          </a:effectLst>
        </p:spPr>
        <p:style>
          <a:lnRef idx="2">
            <a:schemeClr val="accent1">
              <a:lumMod val="75000"/>
            </a:schemeClr>
          </a:lnRef>
          <a:fillRef idx="1">
            <a:schemeClr val="accent1"/>
          </a:fillRef>
          <a:effectRef idx="0">
            <a:srgbClr val="FFFFFF"/>
          </a:effectRef>
          <a:fontRef idx="minor">
            <a:schemeClr val="lt1"/>
          </a:fontRef>
        </p:style>
        <p:txBody>
          <a:bodyPr rtlCol="0" anchor="ctr">
            <a:normAutofit/>
          </a:bodyPr>
          <a:lstStyle/>
          <a:p>
            <a:pPr algn="ctr"/>
            <a:endParaRPr lang="zh-CN" altLang="en-US">
              <a:latin typeface="微软雅黑" panose="020B0503020204020204" charset="-122"/>
              <a:cs typeface="微软雅黑" panose="020B0503020204020204" charset="-122"/>
            </a:endParaRPr>
          </a:p>
        </p:txBody>
      </p:sp>
      <p:sp>
        <p:nvSpPr>
          <p:cNvPr id="128" name="任意多边形: 形状 23"/>
          <p:cNvSpPr/>
          <p:nvPr userDrawn="1">
            <p:custDataLst>
              <p:tags r:id="rId66"/>
            </p:custDataLst>
          </p:nvPr>
        </p:nvSpPr>
        <p:spPr>
          <a:xfrm>
            <a:off x="669290" y="6603365"/>
            <a:ext cx="929005" cy="53340"/>
          </a:xfrm>
          <a:custGeom>
            <a:avLst/>
            <a:gdLst>
              <a:gd name="connsiteX0" fmla="*/ 1243940 w 1280540"/>
              <a:gd name="connsiteY0" fmla="*/ 73274 h 73837"/>
              <a:gd name="connsiteX1" fmla="*/ 36602 w 1280540"/>
              <a:gd name="connsiteY1" fmla="*/ 73274 h 73837"/>
              <a:gd name="connsiteX2" fmla="*/ 0 w 1280540"/>
              <a:gd name="connsiteY2" fmla="*/ 36355 h 73837"/>
              <a:gd name="connsiteX3" fmla="*/ 0 w 1280540"/>
              <a:gd name="connsiteY3" fmla="*/ 36355 h 73837"/>
              <a:gd name="connsiteX4" fmla="*/ 36602 w 1280540"/>
              <a:gd name="connsiteY4" fmla="*/ -563 h 73837"/>
              <a:gd name="connsiteX5" fmla="*/ 1243940 w 1280540"/>
              <a:gd name="connsiteY5" fmla="*/ -563 h 73837"/>
              <a:gd name="connsiteX6" fmla="*/ 1280541 w 1280540"/>
              <a:gd name="connsiteY6" fmla="*/ 36355 h 73837"/>
              <a:gd name="connsiteX7" fmla="*/ 1280541 w 1280540"/>
              <a:gd name="connsiteY7" fmla="*/ 36355 h 73837"/>
              <a:gd name="connsiteX8" fmla="*/ 1243940 w 1280540"/>
              <a:gd name="connsiteY8" fmla="*/ 73274 h 738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80540" h="73837">
                <a:moveTo>
                  <a:pt x="1243940" y="73274"/>
                </a:moveTo>
                <a:lnTo>
                  <a:pt x="36602" y="73274"/>
                </a:lnTo>
                <a:cubicBezTo>
                  <a:pt x="16335" y="73084"/>
                  <a:pt x="0" y="56591"/>
                  <a:pt x="0" y="36355"/>
                </a:cubicBezTo>
                <a:lnTo>
                  <a:pt x="0" y="36355"/>
                </a:lnTo>
                <a:cubicBezTo>
                  <a:pt x="0" y="16120"/>
                  <a:pt x="16335" y="-373"/>
                  <a:pt x="36602" y="-563"/>
                </a:cubicBezTo>
                <a:lnTo>
                  <a:pt x="1243940" y="-563"/>
                </a:lnTo>
                <a:cubicBezTo>
                  <a:pt x="1264219" y="-436"/>
                  <a:pt x="1280579" y="16057"/>
                  <a:pt x="1280541" y="36355"/>
                </a:cubicBezTo>
                <a:lnTo>
                  <a:pt x="1280541" y="36355"/>
                </a:lnTo>
                <a:cubicBezTo>
                  <a:pt x="1280579" y="56655"/>
                  <a:pt x="1264219" y="73147"/>
                  <a:pt x="1243940" y="73274"/>
                </a:cubicBezTo>
                <a:close/>
              </a:path>
            </a:pathLst>
          </a:custGeom>
          <a:gradFill>
            <a:gsLst>
              <a:gs pos="0">
                <a:schemeClr val="accent2"/>
              </a:gs>
              <a:gs pos="50000">
                <a:schemeClr val="accent3"/>
              </a:gs>
              <a:gs pos="100000">
                <a:schemeClr val="accent3">
                  <a:lumMod val="60000"/>
                  <a:lumOff val="40000"/>
                </a:schemeClr>
              </a:gs>
            </a:gsLst>
            <a:lin ang="5400000" scaled="1"/>
          </a:gradFill>
          <a:ln w="6343" cap="flat">
            <a:noFill/>
            <a:prstDash val="solid"/>
            <a:miter/>
          </a:ln>
        </p:spPr>
        <p:txBody>
          <a:bodyPr rtlCol="0" anchor="ctr">
            <a:normAutofit fontScale="25000" lnSpcReduction="20000"/>
          </a:bodyPr>
          <a:lstStyle/>
          <a:p>
            <a:endParaRPr lang="zh-CN" altLang="en-US">
              <a:latin typeface="微软雅黑" panose="020B0503020204020204" charset="-122"/>
              <a:cs typeface="微软雅黑" panose="020B0503020204020204" charset="-122"/>
            </a:endParaRPr>
          </a:p>
        </p:txBody>
      </p:sp>
      <p:sp>
        <p:nvSpPr>
          <p:cNvPr id="129" name="任意多边形: 形状 25"/>
          <p:cNvSpPr/>
          <p:nvPr userDrawn="1">
            <p:custDataLst>
              <p:tags r:id="rId67"/>
            </p:custDataLst>
          </p:nvPr>
        </p:nvSpPr>
        <p:spPr>
          <a:xfrm>
            <a:off x="1270" y="5463540"/>
            <a:ext cx="3063875" cy="1396365"/>
          </a:xfrm>
          <a:custGeom>
            <a:avLst/>
            <a:gdLst>
              <a:gd name="connsiteX0" fmla="*/ 3551031 w 4225079"/>
              <a:gd name="connsiteY0" fmla="*/ 1921041 h 1925663"/>
              <a:gd name="connsiteX1" fmla="*/ 4225080 w 4225079"/>
              <a:gd name="connsiteY1" fmla="*/ 1921041 h 1925663"/>
              <a:gd name="connsiteX2" fmla="*/ 4130564 w 4225079"/>
              <a:gd name="connsiteY2" fmla="*/ 1813203 h 1925663"/>
              <a:gd name="connsiteX3" fmla="*/ 3274586 w 4225079"/>
              <a:gd name="connsiteY3" fmla="*/ 1345187 h 1925663"/>
              <a:gd name="connsiteX4" fmla="*/ 2779802 w 4225079"/>
              <a:gd name="connsiteY4" fmla="*/ 1528195 h 1925663"/>
              <a:gd name="connsiteX5" fmla="*/ 2424064 w 4225079"/>
              <a:gd name="connsiteY5" fmla="*/ 1260757 h 1925663"/>
              <a:gd name="connsiteX6" fmla="*/ 2424064 w 4225079"/>
              <a:gd name="connsiteY6" fmla="*/ 1260757 h 1925663"/>
              <a:gd name="connsiteX7" fmla="*/ 1306739 w 4225079"/>
              <a:gd name="connsiteY7" fmla="*/ 1168968 h 1925663"/>
              <a:gd name="connsiteX8" fmla="*/ 1127856 w 4225079"/>
              <a:gd name="connsiteY8" fmla="*/ 883516 h 1925663"/>
              <a:gd name="connsiteX9" fmla="*/ 0 w 4225079"/>
              <a:gd name="connsiteY9" fmla="*/ -563 h 1925663"/>
              <a:gd name="connsiteX10" fmla="*/ 0 w 4225079"/>
              <a:gd name="connsiteY10" fmla="*/ 1921041 h 1925663"/>
              <a:gd name="connsiteX11" fmla="*/ 1505097 w 4225079"/>
              <a:gd name="connsiteY11" fmla="*/ 1921041 h 1925663"/>
              <a:gd name="connsiteX12" fmla="*/ 3551031 w 4225079"/>
              <a:gd name="connsiteY12" fmla="*/ 1921041 h 19256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225079" h="1925663">
                <a:moveTo>
                  <a:pt x="3551031" y="1921041"/>
                </a:moveTo>
                <a:cubicBezTo>
                  <a:pt x="3840671" y="1921041"/>
                  <a:pt x="3967919" y="1926813"/>
                  <a:pt x="4225080" y="1921041"/>
                </a:cubicBezTo>
                <a:cubicBezTo>
                  <a:pt x="4121683" y="1782438"/>
                  <a:pt x="4130564" y="1813203"/>
                  <a:pt x="4130564" y="1813203"/>
                </a:cubicBezTo>
                <a:cubicBezTo>
                  <a:pt x="3896620" y="1584143"/>
                  <a:pt x="3601588" y="1319687"/>
                  <a:pt x="3274586" y="1345187"/>
                </a:cubicBezTo>
                <a:cubicBezTo>
                  <a:pt x="3099382" y="1358889"/>
                  <a:pt x="2954943" y="1555598"/>
                  <a:pt x="2779802" y="1528195"/>
                </a:cubicBezTo>
                <a:cubicBezTo>
                  <a:pt x="2639930" y="1506373"/>
                  <a:pt x="2539641" y="1337893"/>
                  <a:pt x="2424064" y="1260757"/>
                </a:cubicBezTo>
                <a:lnTo>
                  <a:pt x="2424064" y="1260757"/>
                </a:lnTo>
                <a:cubicBezTo>
                  <a:pt x="2045173" y="1007592"/>
                  <a:pt x="1627778" y="1415028"/>
                  <a:pt x="1306739" y="1168968"/>
                </a:cubicBezTo>
                <a:cubicBezTo>
                  <a:pt x="1233283" y="1112702"/>
                  <a:pt x="1171561" y="1022690"/>
                  <a:pt x="1127856" y="883516"/>
                </a:cubicBezTo>
                <a:cubicBezTo>
                  <a:pt x="888773" y="123577"/>
                  <a:pt x="0" y="-563"/>
                  <a:pt x="0" y="-563"/>
                </a:cubicBezTo>
                <a:lnTo>
                  <a:pt x="0" y="1921041"/>
                </a:lnTo>
                <a:lnTo>
                  <a:pt x="1505097" y="1921041"/>
                </a:lnTo>
                <a:cubicBezTo>
                  <a:pt x="2180542" y="1930175"/>
                  <a:pt x="2875587" y="1921041"/>
                  <a:pt x="3551031" y="1921041"/>
                </a:cubicBezTo>
                <a:close/>
              </a:path>
            </a:pathLst>
          </a:custGeom>
          <a:solidFill>
            <a:schemeClr val="accent1"/>
          </a:solidFill>
          <a:ln w="6343" cap="flat">
            <a:noFill/>
            <a:prstDash val="solid"/>
            <a:miter/>
          </a:ln>
        </p:spPr>
        <p:txBody>
          <a:bodyPr rtlCol="0" anchor="ctr">
            <a:normAutofit/>
          </a:bodyPr>
          <a:lstStyle/>
          <a:p>
            <a:endParaRPr lang="zh-CN" altLang="en-US">
              <a:latin typeface="微软雅黑" panose="020B0503020204020204" charset="-122"/>
              <a:cs typeface="微软雅黑" panose="020B0503020204020204" charset="-122"/>
            </a:endParaRPr>
          </a:p>
        </p:txBody>
      </p:sp>
      <p:sp>
        <p:nvSpPr>
          <p:cNvPr id="131" name="任意多边形: 形状 26"/>
          <p:cNvSpPr/>
          <p:nvPr userDrawn="1">
            <p:custDataLst>
              <p:tags r:id="rId68"/>
            </p:custDataLst>
          </p:nvPr>
        </p:nvSpPr>
        <p:spPr>
          <a:xfrm>
            <a:off x="0" y="6440170"/>
            <a:ext cx="2010410" cy="419735"/>
          </a:xfrm>
          <a:custGeom>
            <a:avLst/>
            <a:gdLst>
              <a:gd name="connsiteX0" fmla="*/ 2772317 w 2772316"/>
              <a:gd name="connsiteY0" fmla="*/ 575036 h 578898"/>
              <a:gd name="connsiteX1" fmla="*/ 2041367 w 2772316"/>
              <a:gd name="connsiteY1" fmla="*/ 232049 h 578898"/>
              <a:gd name="connsiteX2" fmla="*/ 1546583 w 2772316"/>
              <a:gd name="connsiteY2" fmla="*/ 415056 h 578898"/>
              <a:gd name="connsiteX3" fmla="*/ 1190845 w 2772316"/>
              <a:gd name="connsiteY3" fmla="*/ 147619 h 578898"/>
              <a:gd name="connsiteX4" fmla="*/ 1190845 w 2772316"/>
              <a:gd name="connsiteY4" fmla="*/ 147619 h 578898"/>
              <a:gd name="connsiteX5" fmla="*/ 73393 w 2772316"/>
              <a:gd name="connsiteY5" fmla="*/ 55703 h 578898"/>
              <a:gd name="connsiteX6" fmla="*/ 0 w 2772316"/>
              <a:gd name="connsiteY6" fmla="*/ -563 h 578898"/>
              <a:gd name="connsiteX7" fmla="*/ 1840 w 2772316"/>
              <a:gd name="connsiteY7" fmla="*/ 64964 h 578898"/>
              <a:gd name="connsiteX8" fmla="*/ 1840 w 2772316"/>
              <a:gd name="connsiteY8" fmla="*/ 574275 h 578898"/>
              <a:gd name="connsiteX9" fmla="*/ 266423 w 2772316"/>
              <a:gd name="connsiteY9" fmla="*/ 578335 h 578898"/>
              <a:gd name="connsiteX10" fmla="*/ 2208770 w 2772316"/>
              <a:gd name="connsiteY10" fmla="*/ 578335 h 5788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772316" h="578898">
                <a:moveTo>
                  <a:pt x="2772317" y="575036"/>
                </a:moveTo>
                <a:cubicBezTo>
                  <a:pt x="2538436" y="345977"/>
                  <a:pt x="2406112" y="224691"/>
                  <a:pt x="2041367" y="232049"/>
                </a:cubicBezTo>
                <a:cubicBezTo>
                  <a:pt x="1865656" y="235601"/>
                  <a:pt x="1721724" y="442459"/>
                  <a:pt x="1546583" y="415056"/>
                </a:cubicBezTo>
                <a:cubicBezTo>
                  <a:pt x="1407028" y="393235"/>
                  <a:pt x="1306422" y="224754"/>
                  <a:pt x="1190845" y="147619"/>
                </a:cubicBezTo>
                <a:lnTo>
                  <a:pt x="1190845" y="147619"/>
                </a:lnTo>
                <a:cubicBezTo>
                  <a:pt x="811955" y="-105673"/>
                  <a:pt x="394559" y="301509"/>
                  <a:pt x="73393" y="55703"/>
                </a:cubicBezTo>
                <a:cubicBezTo>
                  <a:pt x="0" y="-563"/>
                  <a:pt x="43960" y="41430"/>
                  <a:pt x="0" y="-563"/>
                </a:cubicBezTo>
                <a:lnTo>
                  <a:pt x="1840" y="64964"/>
                </a:lnTo>
                <a:lnTo>
                  <a:pt x="1840" y="574275"/>
                </a:lnTo>
                <a:lnTo>
                  <a:pt x="266423" y="578335"/>
                </a:lnTo>
                <a:cubicBezTo>
                  <a:pt x="945166" y="574275"/>
                  <a:pt x="1533896" y="578335"/>
                  <a:pt x="2208770" y="578335"/>
                </a:cubicBezTo>
              </a:path>
            </a:pathLst>
          </a:custGeom>
          <a:solidFill>
            <a:schemeClr val="accent4"/>
          </a:solidFill>
          <a:ln w="6343" cap="flat">
            <a:noFill/>
            <a:prstDash val="solid"/>
            <a:miter/>
          </a:ln>
        </p:spPr>
        <p:txBody>
          <a:bodyPr rtlCol="0" anchor="ctr">
            <a:normAutofit/>
          </a:bodyPr>
          <a:lstStyle/>
          <a:p>
            <a:endParaRPr lang="zh-CN" altLang="en-US">
              <a:latin typeface="微软雅黑" panose="020B0503020204020204" charset="-122"/>
              <a:cs typeface="微软雅黑" panose="020B0503020204020204" charset="-122"/>
            </a:endParaRPr>
          </a:p>
        </p:txBody>
      </p:sp>
      <p:sp>
        <p:nvSpPr>
          <p:cNvPr id="132" name="任意多边形: 形状 27"/>
          <p:cNvSpPr/>
          <p:nvPr userDrawn="1">
            <p:custDataLst>
              <p:tags r:id="rId69"/>
            </p:custDataLst>
          </p:nvPr>
        </p:nvSpPr>
        <p:spPr>
          <a:xfrm>
            <a:off x="635" y="5380990"/>
            <a:ext cx="684530" cy="1477010"/>
          </a:xfrm>
          <a:custGeom>
            <a:avLst/>
            <a:gdLst>
              <a:gd name="connsiteX0" fmla="*/ 786179 w 944482"/>
              <a:gd name="connsiteY0" fmla="*/ 1442050 h 2037117"/>
              <a:gd name="connsiteX1" fmla="*/ 788145 w 944482"/>
              <a:gd name="connsiteY1" fmla="*/ 1195546 h 2037117"/>
              <a:gd name="connsiteX2" fmla="*/ 887736 w 944482"/>
              <a:gd name="connsiteY2" fmla="*/ 1067346 h 2037117"/>
              <a:gd name="connsiteX3" fmla="*/ 929222 w 944482"/>
              <a:gd name="connsiteY3" fmla="*/ 761785 h 2037117"/>
              <a:gd name="connsiteX4" fmla="*/ 794298 w 944482"/>
              <a:gd name="connsiteY4" fmla="*/ 456097 h 2037117"/>
              <a:gd name="connsiteX5" fmla="*/ 842381 w 944482"/>
              <a:gd name="connsiteY5" fmla="*/ 265097 h 2037117"/>
              <a:gd name="connsiteX6" fmla="*/ 579511 w 944482"/>
              <a:gd name="connsiteY6" fmla="*/ 514 h 2037117"/>
              <a:gd name="connsiteX7" fmla="*/ 311249 w 944482"/>
              <a:gd name="connsiteY7" fmla="*/ 290534 h 2037117"/>
              <a:gd name="connsiteX8" fmla="*/ 16789 w 944482"/>
              <a:gd name="connsiteY8" fmla="*/ 692325 h 2037117"/>
              <a:gd name="connsiteX9" fmla="*/ 867 w 944482"/>
              <a:gd name="connsiteY9" fmla="*/ 714907 h 2037117"/>
              <a:gd name="connsiteX10" fmla="*/ 867 w 944482"/>
              <a:gd name="connsiteY10" fmla="*/ 739266 h 2037117"/>
              <a:gd name="connsiteX11" fmla="*/ 169 w 944482"/>
              <a:gd name="connsiteY11" fmla="*/ 919482 h 2037117"/>
              <a:gd name="connsiteX12" fmla="*/ 803 w 944482"/>
              <a:gd name="connsiteY12" fmla="*/ 1033980 h 2037117"/>
              <a:gd name="connsiteX13" fmla="*/ 92085 w 944482"/>
              <a:gd name="connsiteY13" fmla="*/ 1407796 h 2037117"/>
              <a:gd name="connsiteX14" fmla="*/ 2516 w 944482"/>
              <a:gd name="connsiteY14" fmla="*/ 1587377 h 2037117"/>
              <a:gd name="connsiteX15" fmla="*/ 867 w 944482"/>
              <a:gd name="connsiteY15" fmla="*/ 1749514 h 2037117"/>
              <a:gd name="connsiteX16" fmla="*/ 1501 w 944482"/>
              <a:gd name="connsiteY16" fmla="*/ 1902453 h 2037117"/>
              <a:gd name="connsiteX17" fmla="*/ 867 w 944482"/>
              <a:gd name="connsiteY17" fmla="*/ 2034903 h 2037117"/>
              <a:gd name="connsiteX18" fmla="*/ 136425 w 944482"/>
              <a:gd name="connsiteY18" fmla="*/ 2034903 h 2037117"/>
              <a:gd name="connsiteX19" fmla="*/ 400564 w 944482"/>
              <a:gd name="connsiteY19" fmla="*/ 2034903 h 2037117"/>
              <a:gd name="connsiteX20" fmla="*/ 656266 w 944482"/>
              <a:gd name="connsiteY20" fmla="*/ 2034903 h 2037117"/>
              <a:gd name="connsiteX21" fmla="*/ 789921 w 944482"/>
              <a:gd name="connsiteY21" fmla="*/ 2034903 h 2037117"/>
              <a:gd name="connsiteX22" fmla="*/ 833817 w 944482"/>
              <a:gd name="connsiteY22" fmla="*/ 2034903 h 2037117"/>
              <a:gd name="connsiteX23" fmla="*/ 856019 w 944482"/>
              <a:gd name="connsiteY23" fmla="*/ 2034903 h 2037117"/>
              <a:gd name="connsiteX24" fmla="*/ 867057 w 944482"/>
              <a:gd name="connsiteY24" fmla="*/ 1657535 h 2037117"/>
              <a:gd name="connsiteX25" fmla="*/ 786179 w 944482"/>
              <a:gd name="connsiteY25" fmla="*/ 1442050 h 20371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944482" h="2037117">
                <a:moveTo>
                  <a:pt x="786179" y="1442050"/>
                </a:moveTo>
                <a:cubicBezTo>
                  <a:pt x="750592" y="1359205"/>
                  <a:pt x="738032" y="1273252"/>
                  <a:pt x="788145" y="1195546"/>
                </a:cubicBezTo>
                <a:cubicBezTo>
                  <a:pt x="817642" y="1149810"/>
                  <a:pt x="857922" y="1112701"/>
                  <a:pt x="887736" y="1067346"/>
                </a:cubicBezTo>
                <a:cubicBezTo>
                  <a:pt x="945144" y="980632"/>
                  <a:pt x="959036" y="864040"/>
                  <a:pt x="929222" y="761785"/>
                </a:cubicBezTo>
                <a:cubicBezTo>
                  <a:pt x="898266" y="655406"/>
                  <a:pt x="794235" y="571483"/>
                  <a:pt x="794298" y="456097"/>
                </a:cubicBezTo>
                <a:cubicBezTo>
                  <a:pt x="794298" y="389618"/>
                  <a:pt x="833183" y="330688"/>
                  <a:pt x="842381" y="265097"/>
                </a:cubicBezTo>
                <a:cubicBezTo>
                  <a:pt x="862617" y="120658"/>
                  <a:pt x="716782" y="-14012"/>
                  <a:pt x="579511" y="514"/>
                </a:cubicBezTo>
                <a:cubicBezTo>
                  <a:pt x="442240" y="15041"/>
                  <a:pt x="335481" y="146920"/>
                  <a:pt x="311249" y="290534"/>
                </a:cubicBezTo>
                <a:cubicBezTo>
                  <a:pt x="272744" y="518896"/>
                  <a:pt x="137313" y="527270"/>
                  <a:pt x="16789" y="692325"/>
                </a:cubicBezTo>
                <a:cubicBezTo>
                  <a:pt x="10944" y="699461"/>
                  <a:pt x="5623" y="707003"/>
                  <a:pt x="867" y="714907"/>
                </a:cubicBezTo>
                <a:cubicBezTo>
                  <a:pt x="867" y="719538"/>
                  <a:pt x="867" y="733937"/>
                  <a:pt x="867" y="739266"/>
                </a:cubicBezTo>
                <a:cubicBezTo>
                  <a:pt x="-148" y="799401"/>
                  <a:pt x="1755" y="854144"/>
                  <a:pt x="169" y="919482"/>
                </a:cubicBezTo>
                <a:cubicBezTo>
                  <a:pt x="-719" y="957542"/>
                  <a:pt x="2262" y="995983"/>
                  <a:pt x="803" y="1033980"/>
                </a:cubicBezTo>
                <a:cubicBezTo>
                  <a:pt x="46793" y="1155836"/>
                  <a:pt x="109148" y="1275409"/>
                  <a:pt x="92085" y="1407796"/>
                </a:cubicBezTo>
                <a:cubicBezTo>
                  <a:pt x="81935" y="1486771"/>
                  <a:pt x="49457" y="1535488"/>
                  <a:pt x="2516" y="1587377"/>
                </a:cubicBezTo>
                <a:cubicBezTo>
                  <a:pt x="1184" y="1639647"/>
                  <a:pt x="867" y="1697308"/>
                  <a:pt x="867" y="1749514"/>
                </a:cubicBezTo>
                <a:cubicBezTo>
                  <a:pt x="867" y="1805907"/>
                  <a:pt x="296" y="1849740"/>
                  <a:pt x="1501" y="1902453"/>
                </a:cubicBezTo>
                <a:cubicBezTo>
                  <a:pt x="2770" y="1959544"/>
                  <a:pt x="232" y="1973626"/>
                  <a:pt x="867" y="2034903"/>
                </a:cubicBezTo>
                <a:cubicBezTo>
                  <a:pt x="60304" y="2034903"/>
                  <a:pt x="82823" y="2036553"/>
                  <a:pt x="136425" y="2034903"/>
                </a:cubicBezTo>
                <a:cubicBezTo>
                  <a:pt x="224662" y="2032176"/>
                  <a:pt x="312391" y="2039725"/>
                  <a:pt x="400564" y="2034903"/>
                </a:cubicBezTo>
                <a:cubicBezTo>
                  <a:pt x="488737" y="2030082"/>
                  <a:pt x="568347" y="2034523"/>
                  <a:pt x="656266" y="2034903"/>
                </a:cubicBezTo>
                <a:cubicBezTo>
                  <a:pt x="699401" y="2034903"/>
                  <a:pt x="746786" y="2035665"/>
                  <a:pt x="789921" y="2034903"/>
                </a:cubicBezTo>
                <a:cubicBezTo>
                  <a:pt x="807556" y="2034903"/>
                  <a:pt x="816310" y="2035919"/>
                  <a:pt x="833817" y="2034903"/>
                </a:cubicBezTo>
                <a:cubicBezTo>
                  <a:pt x="856019" y="2034903"/>
                  <a:pt x="855448" y="2035919"/>
                  <a:pt x="856019" y="2034903"/>
                </a:cubicBezTo>
                <a:cubicBezTo>
                  <a:pt x="920088" y="1895349"/>
                  <a:pt x="904293" y="1787511"/>
                  <a:pt x="867057" y="1657535"/>
                </a:cubicBezTo>
                <a:cubicBezTo>
                  <a:pt x="846695" y="1586109"/>
                  <a:pt x="817388" y="1514809"/>
                  <a:pt x="786179" y="1442050"/>
                </a:cubicBezTo>
                <a:close/>
              </a:path>
            </a:pathLst>
          </a:custGeom>
          <a:solidFill>
            <a:schemeClr val="accent3"/>
          </a:solidFill>
          <a:ln w="6343" cap="flat">
            <a:noFill/>
            <a:prstDash val="solid"/>
            <a:miter/>
          </a:ln>
        </p:spPr>
        <p:txBody>
          <a:bodyPr rtlCol="0" anchor="ctr">
            <a:normAutofit/>
          </a:bodyPr>
          <a:lstStyle/>
          <a:p>
            <a:endParaRPr lang="zh-CN" altLang="en-US">
              <a:latin typeface="微软雅黑" panose="020B0503020204020204" charset="-122"/>
              <a:cs typeface="微软雅黑" panose="020B0503020204020204" charset="-122"/>
            </a:endParaRPr>
          </a:p>
        </p:txBody>
      </p:sp>
      <p:sp>
        <p:nvSpPr>
          <p:cNvPr id="133" name="任意多边形: 形状 28"/>
          <p:cNvSpPr/>
          <p:nvPr userDrawn="1">
            <p:custDataLst>
              <p:tags r:id="rId70"/>
            </p:custDataLst>
          </p:nvPr>
        </p:nvSpPr>
        <p:spPr>
          <a:xfrm>
            <a:off x="1270" y="5496560"/>
            <a:ext cx="603885" cy="1364615"/>
          </a:xfrm>
          <a:custGeom>
            <a:avLst/>
            <a:gdLst>
              <a:gd name="connsiteX0" fmla="*/ 419806 w 833285"/>
              <a:gd name="connsiteY0" fmla="*/ 1024518 h 1881819"/>
              <a:gd name="connsiteX1" fmla="*/ 431034 w 833285"/>
              <a:gd name="connsiteY1" fmla="*/ 893591 h 1881819"/>
              <a:gd name="connsiteX2" fmla="*/ 529610 w 833285"/>
              <a:gd name="connsiteY2" fmla="*/ 891370 h 1881819"/>
              <a:gd name="connsiteX3" fmla="*/ 649310 w 833285"/>
              <a:gd name="connsiteY3" fmla="*/ 853881 h 1881819"/>
              <a:gd name="connsiteX4" fmla="*/ 754864 w 833285"/>
              <a:gd name="connsiteY4" fmla="*/ 784865 h 1881819"/>
              <a:gd name="connsiteX5" fmla="*/ 833015 w 833285"/>
              <a:gd name="connsiteY5" fmla="*/ 684259 h 1881819"/>
              <a:gd name="connsiteX6" fmla="*/ 833015 w 833285"/>
              <a:gd name="connsiteY6" fmla="*/ 682736 h 1881819"/>
              <a:gd name="connsiteX7" fmla="*/ 831556 w 833285"/>
              <a:gd name="connsiteY7" fmla="*/ 683117 h 1881819"/>
              <a:gd name="connsiteX8" fmla="*/ 748584 w 833285"/>
              <a:gd name="connsiteY8" fmla="*/ 776301 h 1881819"/>
              <a:gd name="connsiteX9" fmla="*/ 643284 w 833285"/>
              <a:gd name="connsiteY9" fmla="*/ 837896 h 1881819"/>
              <a:gd name="connsiteX10" fmla="*/ 526312 w 833285"/>
              <a:gd name="connsiteY10" fmla="*/ 869993 h 1881819"/>
              <a:gd name="connsiteX11" fmla="*/ 432556 w 833285"/>
              <a:gd name="connsiteY11" fmla="*/ 884646 h 1881819"/>
              <a:gd name="connsiteX12" fmla="*/ 489139 w 833285"/>
              <a:gd name="connsiteY12" fmla="*/ 506453 h 1881819"/>
              <a:gd name="connsiteX13" fmla="*/ 515782 w 833285"/>
              <a:gd name="connsiteY13" fmla="*/ 378634 h 1881819"/>
              <a:gd name="connsiteX14" fmla="*/ 548069 w 833285"/>
              <a:gd name="connsiteY14" fmla="*/ 252400 h 1881819"/>
              <a:gd name="connsiteX15" fmla="*/ 564562 w 833285"/>
              <a:gd name="connsiteY15" fmla="*/ 189094 h 1881819"/>
              <a:gd name="connsiteX16" fmla="*/ 565514 w 833285"/>
              <a:gd name="connsiteY16" fmla="*/ 185922 h 1881819"/>
              <a:gd name="connsiteX17" fmla="*/ 623746 w 833285"/>
              <a:gd name="connsiteY17" fmla="*/ 173235 h 1881819"/>
              <a:gd name="connsiteX18" fmla="*/ 676206 w 833285"/>
              <a:gd name="connsiteY18" fmla="*/ 134033 h 1881819"/>
              <a:gd name="connsiteX19" fmla="*/ 721434 w 833285"/>
              <a:gd name="connsiteY19" fmla="*/ 11542 h 1881819"/>
              <a:gd name="connsiteX20" fmla="*/ 720546 w 833285"/>
              <a:gd name="connsiteY20" fmla="*/ 10400 h 1881819"/>
              <a:gd name="connsiteX21" fmla="*/ 719341 w 833285"/>
              <a:gd name="connsiteY21" fmla="*/ 11339 h 1881819"/>
              <a:gd name="connsiteX22" fmla="*/ 719341 w 833285"/>
              <a:gd name="connsiteY22" fmla="*/ 11352 h 1881819"/>
              <a:gd name="connsiteX23" fmla="*/ 719341 w 833285"/>
              <a:gd name="connsiteY23" fmla="*/ 11352 h 1881819"/>
              <a:gd name="connsiteX24" fmla="*/ 702531 w 833285"/>
              <a:gd name="connsiteY24" fmla="*/ 72883 h 1881819"/>
              <a:gd name="connsiteX25" fmla="*/ 664978 w 833285"/>
              <a:gd name="connsiteY25" fmla="*/ 120775 h 1881819"/>
              <a:gd name="connsiteX26" fmla="*/ 614231 w 833285"/>
              <a:gd name="connsiteY26" fmla="*/ 153380 h 1881819"/>
              <a:gd name="connsiteX27" fmla="*/ 567163 w 833285"/>
              <a:gd name="connsiteY27" fmla="*/ 180086 h 1881819"/>
              <a:gd name="connsiteX28" fmla="*/ 584290 w 833285"/>
              <a:gd name="connsiteY28" fmla="*/ 127372 h 1881819"/>
              <a:gd name="connsiteX29" fmla="*/ 625522 w 833285"/>
              <a:gd name="connsiteY29" fmla="*/ 3866 h 1881819"/>
              <a:gd name="connsiteX30" fmla="*/ 625522 w 833285"/>
              <a:gd name="connsiteY30" fmla="*/ 3866 h 1881819"/>
              <a:gd name="connsiteX31" fmla="*/ 623619 w 833285"/>
              <a:gd name="connsiteY31" fmla="*/ -384 h 1881819"/>
              <a:gd name="connsiteX32" fmla="*/ 619750 w 833285"/>
              <a:gd name="connsiteY32" fmla="*/ 1392 h 1881819"/>
              <a:gd name="connsiteX33" fmla="*/ 572555 w 833285"/>
              <a:gd name="connsiteY33" fmla="*/ 122805 h 1881819"/>
              <a:gd name="connsiteX34" fmla="*/ 549592 w 833285"/>
              <a:gd name="connsiteY34" fmla="*/ 183828 h 1881819"/>
              <a:gd name="connsiteX35" fmla="*/ 537286 w 833285"/>
              <a:gd name="connsiteY35" fmla="*/ 222523 h 1881819"/>
              <a:gd name="connsiteX36" fmla="*/ 492311 w 833285"/>
              <a:gd name="connsiteY36" fmla="*/ 176977 h 1881819"/>
              <a:gd name="connsiteX37" fmla="*/ 450889 w 833285"/>
              <a:gd name="connsiteY37" fmla="*/ 130481 h 1881819"/>
              <a:gd name="connsiteX38" fmla="*/ 423231 w 833285"/>
              <a:gd name="connsiteY38" fmla="*/ 8624 h 1881819"/>
              <a:gd name="connsiteX39" fmla="*/ 423231 w 833285"/>
              <a:gd name="connsiteY39" fmla="*/ 8624 h 1881819"/>
              <a:gd name="connsiteX40" fmla="*/ 422343 w 833285"/>
              <a:gd name="connsiteY40" fmla="*/ 7355 h 1881819"/>
              <a:gd name="connsiteX41" fmla="*/ 421202 w 833285"/>
              <a:gd name="connsiteY41" fmla="*/ 8180 h 1881819"/>
              <a:gd name="connsiteX42" fmla="*/ 415366 w 833285"/>
              <a:gd name="connsiteY42" fmla="*/ 74405 h 1881819"/>
              <a:gd name="connsiteX43" fmla="*/ 437123 w 833285"/>
              <a:gd name="connsiteY43" fmla="*/ 139488 h 1881819"/>
              <a:gd name="connsiteX44" fmla="*/ 478863 w 833285"/>
              <a:gd name="connsiteY44" fmla="*/ 192899 h 1881819"/>
              <a:gd name="connsiteX45" fmla="*/ 536524 w 833285"/>
              <a:gd name="connsiteY45" fmla="*/ 224172 h 1881819"/>
              <a:gd name="connsiteX46" fmla="*/ 536524 w 833285"/>
              <a:gd name="connsiteY46" fmla="*/ 224172 h 1881819"/>
              <a:gd name="connsiteX47" fmla="*/ 529800 w 833285"/>
              <a:gd name="connsiteY47" fmla="*/ 245677 h 1881819"/>
              <a:gd name="connsiteX48" fmla="*/ 491296 w 833285"/>
              <a:gd name="connsiteY48" fmla="*/ 370832 h 1881819"/>
              <a:gd name="connsiteX49" fmla="*/ 458374 w 833285"/>
              <a:gd name="connsiteY49" fmla="*/ 497699 h 1881819"/>
              <a:gd name="connsiteX50" fmla="*/ 392783 w 833285"/>
              <a:gd name="connsiteY50" fmla="*/ 842907 h 1881819"/>
              <a:gd name="connsiteX51" fmla="*/ 300423 w 833285"/>
              <a:gd name="connsiteY51" fmla="*/ 792160 h 1881819"/>
              <a:gd name="connsiteX52" fmla="*/ 210220 w 833285"/>
              <a:gd name="connsiteY52" fmla="*/ 728282 h 1881819"/>
              <a:gd name="connsiteX53" fmla="*/ 137081 w 833285"/>
              <a:gd name="connsiteY53" fmla="*/ 643344 h 1881819"/>
              <a:gd name="connsiteX54" fmla="*/ 90584 w 833285"/>
              <a:gd name="connsiteY54" fmla="*/ 538868 h 1881819"/>
              <a:gd name="connsiteX55" fmla="*/ 89442 w 833285"/>
              <a:gd name="connsiteY55" fmla="*/ 538107 h 1881819"/>
              <a:gd name="connsiteX56" fmla="*/ 88788 w 833285"/>
              <a:gd name="connsiteY56" fmla="*/ 539179 h 1881819"/>
              <a:gd name="connsiteX57" fmla="*/ 88808 w 833285"/>
              <a:gd name="connsiteY57" fmla="*/ 539249 h 1881819"/>
              <a:gd name="connsiteX58" fmla="*/ 129405 w 833285"/>
              <a:gd name="connsiteY58" fmla="*/ 648418 h 1881819"/>
              <a:gd name="connsiteX59" fmla="*/ 200705 w 833285"/>
              <a:gd name="connsiteY59" fmla="*/ 740461 h 1881819"/>
              <a:gd name="connsiteX60" fmla="*/ 291796 w 833285"/>
              <a:gd name="connsiteY60" fmla="*/ 809667 h 1881819"/>
              <a:gd name="connsiteX61" fmla="*/ 392212 w 833285"/>
              <a:gd name="connsiteY61" fmla="*/ 846713 h 1881819"/>
              <a:gd name="connsiteX62" fmla="*/ 370328 w 833285"/>
              <a:gd name="connsiteY62" fmla="*/ 1017984 h 1881819"/>
              <a:gd name="connsiteX63" fmla="*/ 340450 w 833285"/>
              <a:gd name="connsiteY63" fmla="*/ 1547024 h 1881819"/>
              <a:gd name="connsiteX64" fmla="*/ 345779 w 833285"/>
              <a:gd name="connsiteY64" fmla="*/ 1679790 h 1881819"/>
              <a:gd name="connsiteX65" fmla="*/ 356055 w 833285"/>
              <a:gd name="connsiteY65" fmla="*/ 1812304 h 1881819"/>
              <a:gd name="connsiteX66" fmla="*/ 361003 w 833285"/>
              <a:gd name="connsiteY66" fmla="*/ 1860387 h 1881819"/>
              <a:gd name="connsiteX67" fmla="*/ 265852 w 833285"/>
              <a:gd name="connsiteY67" fmla="*/ 1835901 h 1881819"/>
              <a:gd name="connsiteX68" fmla="*/ 157443 w 833285"/>
              <a:gd name="connsiteY68" fmla="*/ 1789404 h 1881819"/>
              <a:gd name="connsiteX69" fmla="*/ 61721 w 833285"/>
              <a:gd name="connsiteY69" fmla="*/ 1716582 h 1881819"/>
              <a:gd name="connsiteX70" fmla="*/ 19728 w 833285"/>
              <a:gd name="connsiteY70" fmla="*/ 1672179 h 1881819"/>
              <a:gd name="connsiteX71" fmla="*/ 127 w 833285"/>
              <a:gd name="connsiteY71" fmla="*/ 1646805 h 1881819"/>
              <a:gd name="connsiteX72" fmla="*/ 0 w 833285"/>
              <a:gd name="connsiteY72" fmla="*/ 1653910 h 1881819"/>
              <a:gd name="connsiteX73" fmla="*/ 15098 w 833285"/>
              <a:gd name="connsiteY73" fmla="*/ 1676238 h 1881819"/>
              <a:gd name="connsiteX74" fmla="*/ 54744 w 833285"/>
              <a:gd name="connsiteY74" fmla="*/ 1724575 h 1881819"/>
              <a:gd name="connsiteX75" fmla="*/ 149514 w 833285"/>
              <a:gd name="connsiteY75" fmla="*/ 1804756 h 1881819"/>
              <a:gd name="connsiteX76" fmla="*/ 260650 w 833285"/>
              <a:gd name="connsiteY76" fmla="*/ 1857152 h 1881819"/>
              <a:gd name="connsiteX77" fmla="*/ 362145 w 833285"/>
              <a:gd name="connsiteY77" fmla="*/ 1867745 h 1881819"/>
              <a:gd name="connsiteX78" fmla="*/ 363667 w 833285"/>
              <a:gd name="connsiteY78" fmla="*/ 1880052 h 1881819"/>
              <a:gd name="connsiteX79" fmla="*/ 400078 w 833285"/>
              <a:gd name="connsiteY79" fmla="*/ 1881257 h 1881819"/>
              <a:gd name="connsiteX80" fmla="*/ 400078 w 833285"/>
              <a:gd name="connsiteY80" fmla="*/ 1824547 h 1881819"/>
              <a:gd name="connsiteX81" fmla="*/ 522696 w 833285"/>
              <a:gd name="connsiteY81" fmla="*/ 1825752 h 1881819"/>
              <a:gd name="connsiteX82" fmla="*/ 642396 w 833285"/>
              <a:gd name="connsiteY82" fmla="*/ 1788263 h 1881819"/>
              <a:gd name="connsiteX83" fmla="*/ 747759 w 833285"/>
              <a:gd name="connsiteY83" fmla="*/ 1718993 h 1881819"/>
              <a:gd name="connsiteX84" fmla="*/ 825910 w 833285"/>
              <a:gd name="connsiteY84" fmla="*/ 1618387 h 1881819"/>
              <a:gd name="connsiteX85" fmla="*/ 825529 w 833285"/>
              <a:gd name="connsiteY85" fmla="*/ 1616864 h 1881819"/>
              <a:gd name="connsiteX86" fmla="*/ 824134 w 833285"/>
              <a:gd name="connsiteY86" fmla="*/ 1616864 h 1881819"/>
              <a:gd name="connsiteX87" fmla="*/ 741162 w 833285"/>
              <a:gd name="connsiteY87" fmla="*/ 1710112 h 1881819"/>
              <a:gd name="connsiteX88" fmla="*/ 635799 w 833285"/>
              <a:gd name="connsiteY88" fmla="*/ 1771706 h 1881819"/>
              <a:gd name="connsiteX89" fmla="*/ 518890 w 833285"/>
              <a:gd name="connsiteY89" fmla="*/ 1803804 h 1881819"/>
              <a:gd name="connsiteX90" fmla="*/ 399634 w 833285"/>
              <a:gd name="connsiteY90" fmla="*/ 1821819 h 1881819"/>
              <a:gd name="connsiteX91" fmla="*/ 402425 w 833285"/>
              <a:gd name="connsiteY91" fmla="*/ 1548609 h 1881819"/>
              <a:gd name="connsiteX92" fmla="*/ 419806 w 833285"/>
              <a:gd name="connsiteY92" fmla="*/ 1024518 h 18818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Lst>
            <a:rect l="l" t="t" r="r" b="b"/>
            <a:pathLst>
              <a:path w="833285" h="1881819">
                <a:moveTo>
                  <a:pt x="419806" y="1024518"/>
                </a:moveTo>
                <a:cubicBezTo>
                  <a:pt x="422724" y="980793"/>
                  <a:pt x="426467" y="937151"/>
                  <a:pt x="431034" y="893591"/>
                </a:cubicBezTo>
                <a:cubicBezTo>
                  <a:pt x="463863" y="896788"/>
                  <a:pt x="496958" y="896039"/>
                  <a:pt x="529610" y="891370"/>
                </a:cubicBezTo>
                <a:cubicBezTo>
                  <a:pt x="571130" y="884805"/>
                  <a:pt x="611461" y="872169"/>
                  <a:pt x="649310" y="853881"/>
                </a:cubicBezTo>
                <a:cubicBezTo>
                  <a:pt x="687833" y="836437"/>
                  <a:pt x="723432" y="813157"/>
                  <a:pt x="754864" y="784865"/>
                </a:cubicBezTo>
                <a:cubicBezTo>
                  <a:pt x="787025" y="756954"/>
                  <a:pt x="811320" y="720923"/>
                  <a:pt x="833015" y="684259"/>
                </a:cubicBezTo>
                <a:cubicBezTo>
                  <a:pt x="833376" y="683815"/>
                  <a:pt x="833376" y="683180"/>
                  <a:pt x="833015" y="682736"/>
                </a:cubicBezTo>
                <a:cubicBezTo>
                  <a:pt x="832501" y="682476"/>
                  <a:pt x="831879" y="682641"/>
                  <a:pt x="831556" y="683117"/>
                </a:cubicBezTo>
                <a:cubicBezTo>
                  <a:pt x="807641" y="717942"/>
                  <a:pt x="781633" y="751435"/>
                  <a:pt x="748584" y="776301"/>
                </a:cubicBezTo>
                <a:cubicBezTo>
                  <a:pt x="716861" y="802125"/>
                  <a:pt x="681344" y="822906"/>
                  <a:pt x="643284" y="837896"/>
                </a:cubicBezTo>
                <a:cubicBezTo>
                  <a:pt x="605246" y="851807"/>
                  <a:pt x="566121" y="862540"/>
                  <a:pt x="526312" y="869993"/>
                </a:cubicBezTo>
                <a:cubicBezTo>
                  <a:pt x="495546" y="876336"/>
                  <a:pt x="464210" y="880967"/>
                  <a:pt x="432556" y="884646"/>
                </a:cubicBezTo>
                <a:cubicBezTo>
                  <a:pt x="446004" y="757778"/>
                  <a:pt x="465669" y="631609"/>
                  <a:pt x="489139" y="506453"/>
                </a:cubicBezTo>
                <a:lnTo>
                  <a:pt x="515782" y="378634"/>
                </a:lnTo>
                <a:cubicBezTo>
                  <a:pt x="524599" y="335943"/>
                  <a:pt x="537476" y="294584"/>
                  <a:pt x="548069" y="252400"/>
                </a:cubicBezTo>
                <a:lnTo>
                  <a:pt x="564562" y="189094"/>
                </a:lnTo>
                <a:cubicBezTo>
                  <a:pt x="564562" y="188015"/>
                  <a:pt x="565260" y="187000"/>
                  <a:pt x="565514" y="185922"/>
                </a:cubicBezTo>
                <a:cubicBezTo>
                  <a:pt x="585587" y="185719"/>
                  <a:pt x="605406" y="181399"/>
                  <a:pt x="623746" y="173235"/>
                </a:cubicBezTo>
                <a:cubicBezTo>
                  <a:pt x="643633" y="163726"/>
                  <a:pt x="661458" y="150411"/>
                  <a:pt x="676206" y="134033"/>
                </a:cubicBezTo>
                <a:cubicBezTo>
                  <a:pt x="708170" y="101593"/>
                  <a:pt x="724644" y="56973"/>
                  <a:pt x="721434" y="11542"/>
                </a:cubicBezTo>
                <a:cubicBezTo>
                  <a:pt x="721447" y="10997"/>
                  <a:pt x="721079" y="10521"/>
                  <a:pt x="720546" y="10400"/>
                </a:cubicBezTo>
                <a:cubicBezTo>
                  <a:pt x="719956" y="10324"/>
                  <a:pt x="719417" y="10749"/>
                  <a:pt x="719341" y="11339"/>
                </a:cubicBezTo>
                <a:cubicBezTo>
                  <a:pt x="719341" y="11339"/>
                  <a:pt x="719341" y="11345"/>
                  <a:pt x="719341" y="11352"/>
                </a:cubicBezTo>
                <a:lnTo>
                  <a:pt x="719341" y="11352"/>
                </a:lnTo>
                <a:cubicBezTo>
                  <a:pt x="717819" y="32767"/>
                  <a:pt x="712110" y="53668"/>
                  <a:pt x="702531" y="72883"/>
                </a:cubicBezTo>
                <a:cubicBezTo>
                  <a:pt x="693270" y="91152"/>
                  <a:pt x="680513" y="107422"/>
                  <a:pt x="664978" y="120775"/>
                </a:cubicBezTo>
                <a:cubicBezTo>
                  <a:pt x="649500" y="133969"/>
                  <a:pt x="631485" y="142787"/>
                  <a:pt x="614231" y="153380"/>
                </a:cubicBezTo>
                <a:cubicBezTo>
                  <a:pt x="599070" y="162451"/>
                  <a:pt x="583339" y="171078"/>
                  <a:pt x="567163" y="180086"/>
                </a:cubicBezTo>
                <a:cubicBezTo>
                  <a:pt x="572428" y="162388"/>
                  <a:pt x="578708" y="145007"/>
                  <a:pt x="584290" y="127372"/>
                </a:cubicBezTo>
                <a:lnTo>
                  <a:pt x="625522" y="3866"/>
                </a:lnTo>
                <a:lnTo>
                  <a:pt x="625522" y="3866"/>
                </a:lnTo>
                <a:cubicBezTo>
                  <a:pt x="626131" y="2166"/>
                  <a:pt x="625291" y="295"/>
                  <a:pt x="623619" y="-384"/>
                </a:cubicBezTo>
                <a:cubicBezTo>
                  <a:pt x="622061" y="-942"/>
                  <a:pt x="620342" y="-155"/>
                  <a:pt x="619750" y="1392"/>
                </a:cubicBezTo>
                <a:lnTo>
                  <a:pt x="572555" y="122805"/>
                </a:lnTo>
                <a:cubicBezTo>
                  <a:pt x="565006" y="143167"/>
                  <a:pt x="556189" y="163085"/>
                  <a:pt x="549592" y="183828"/>
                </a:cubicBezTo>
                <a:lnTo>
                  <a:pt x="537286" y="222523"/>
                </a:lnTo>
                <a:cubicBezTo>
                  <a:pt x="521744" y="206791"/>
                  <a:pt x="506584" y="192138"/>
                  <a:pt x="492311" y="176977"/>
                </a:cubicBezTo>
                <a:cubicBezTo>
                  <a:pt x="478038" y="161817"/>
                  <a:pt x="462814" y="147798"/>
                  <a:pt x="450889" y="130481"/>
                </a:cubicBezTo>
                <a:cubicBezTo>
                  <a:pt x="426299" y="94951"/>
                  <a:pt x="416390" y="51290"/>
                  <a:pt x="423231" y="8624"/>
                </a:cubicBezTo>
                <a:lnTo>
                  <a:pt x="423231" y="8624"/>
                </a:lnTo>
                <a:cubicBezTo>
                  <a:pt x="423311" y="8034"/>
                  <a:pt x="422925" y="7482"/>
                  <a:pt x="422343" y="7355"/>
                </a:cubicBezTo>
                <a:cubicBezTo>
                  <a:pt x="421811" y="7311"/>
                  <a:pt x="421325" y="7660"/>
                  <a:pt x="421202" y="8180"/>
                </a:cubicBezTo>
                <a:cubicBezTo>
                  <a:pt x="415050" y="29678"/>
                  <a:pt x="413070" y="52159"/>
                  <a:pt x="415366" y="74405"/>
                </a:cubicBezTo>
                <a:cubicBezTo>
                  <a:pt x="418551" y="97254"/>
                  <a:pt x="425928" y="119316"/>
                  <a:pt x="437123" y="139488"/>
                </a:cubicBezTo>
                <a:cubicBezTo>
                  <a:pt x="447639" y="159705"/>
                  <a:pt x="461788" y="177809"/>
                  <a:pt x="478863" y="192899"/>
                </a:cubicBezTo>
                <a:cubicBezTo>
                  <a:pt x="495554" y="207432"/>
                  <a:pt x="515241" y="218108"/>
                  <a:pt x="536524" y="224172"/>
                </a:cubicBezTo>
                <a:cubicBezTo>
                  <a:pt x="536524" y="224172"/>
                  <a:pt x="536524" y="224172"/>
                  <a:pt x="536524" y="224172"/>
                </a:cubicBezTo>
                <a:lnTo>
                  <a:pt x="529800" y="245677"/>
                </a:lnTo>
                <a:cubicBezTo>
                  <a:pt x="517114" y="287353"/>
                  <a:pt x="502207" y="328458"/>
                  <a:pt x="491296" y="370832"/>
                </a:cubicBezTo>
                <a:lnTo>
                  <a:pt x="458374" y="497699"/>
                </a:lnTo>
                <a:cubicBezTo>
                  <a:pt x="433000" y="611880"/>
                  <a:pt x="410291" y="726823"/>
                  <a:pt x="392783" y="842907"/>
                </a:cubicBezTo>
                <a:cubicBezTo>
                  <a:pt x="361138" y="827600"/>
                  <a:pt x="330310" y="810664"/>
                  <a:pt x="300423" y="792160"/>
                </a:cubicBezTo>
                <a:cubicBezTo>
                  <a:pt x="268741" y="773244"/>
                  <a:pt x="238582" y="751886"/>
                  <a:pt x="210220" y="728282"/>
                </a:cubicBezTo>
                <a:cubicBezTo>
                  <a:pt x="181928" y="703587"/>
                  <a:pt x="157301" y="674991"/>
                  <a:pt x="137081" y="643344"/>
                </a:cubicBezTo>
                <a:cubicBezTo>
                  <a:pt x="115513" y="611944"/>
                  <a:pt x="102002" y="575660"/>
                  <a:pt x="90584" y="538868"/>
                </a:cubicBezTo>
                <a:cubicBezTo>
                  <a:pt x="90435" y="538374"/>
                  <a:pt x="89956" y="538056"/>
                  <a:pt x="89442" y="538107"/>
                </a:cubicBezTo>
                <a:cubicBezTo>
                  <a:pt x="88965" y="538221"/>
                  <a:pt x="88673" y="538703"/>
                  <a:pt x="88788" y="539179"/>
                </a:cubicBezTo>
                <a:cubicBezTo>
                  <a:pt x="88794" y="539204"/>
                  <a:pt x="88800" y="539223"/>
                  <a:pt x="88808" y="539249"/>
                </a:cubicBezTo>
                <a:cubicBezTo>
                  <a:pt x="97879" y="576865"/>
                  <a:pt x="109360" y="614799"/>
                  <a:pt x="129405" y="648418"/>
                </a:cubicBezTo>
                <a:cubicBezTo>
                  <a:pt x="148699" y="682317"/>
                  <a:pt x="172705" y="713305"/>
                  <a:pt x="200705" y="740461"/>
                </a:cubicBezTo>
                <a:cubicBezTo>
                  <a:pt x="227754" y="767598"/>
                  <a:pt x="258405" y="790885"/>
                  <a:pt x="291796" y="809667"/>
                </a:cubicBezTo>
                <a:cubicBezTo>
                  <a:pt x="323234" y="826953"/>
                  <a:pt x="357081" y="839437"/>
                  <a:pt x="392212" y="846713"/>
                </a:cubicBezTo>
                <a:cubicBezTo>
                  <a:pt x="383712" y="903803"/>
                  <a:pt x="376227" y="960894"/>
                  <a:pt x="370328" y="1017984"/>
                </a:cubicBezTo>
                <a:cubicBezTo>
                  <a:pt x="351678" y="1193252"/>
                  <a:pt x="335629" y="1369789"/>
                  <a:pt x="340450" y="1547024"/>
                </a:cubicBezTo>
                <a:cubicBezTo>
                  <a:pt x="342290" y="1591427"/>
                  <a:pt x="343051" y="1635831"/>
                  <a:pt x="345779" y="1679790"/>
                </a:cubicBezTo>
                <a:cubicBezTo>
                  <a:pt x="348506" y="1723750"/>
                  <a:pt x="350917" y="1768218"/>
                  <a:pt x="356055" y="1812304"/>
                </a:cubicBezTo>
                <a:cubicBezTo>
                  <a:pt x="357514" y="1828353"/>
                  <a:pt x="359290" y="1844402"/>
                  <a:pt x="361003" y="1860387"/>
                </a:cubicBezTo>
                <a:cubicBezTo>
                  <a:pt x="328698" y="1854742"/>
                  <a:pt x="296884" y="1846495"/>
                  <a:pt x="265852" y="1835901"/>
                </a:cubicBezTo>
                <a:cubicBezTo>
                  <a:pt x="228870" y="1823214"/>
                  <a:pt x="191824" y="1809704"/>
                  <a:pt x="157443" y="1789404"/>
                </a:cubicBezTo>
                <a:cubicBezTo>
                  <a:pt x="122536" y="1769359"/>
                  <a:pt x="90363" y="1744874"/>
                  <a:pt x="61721" y="1716582"/>
                </a:cubicBezTo>
                <a:cubicBezTo>
                  <a:pt x="46864" y="1702627"/>
                  <a:pt x="32842" y="1687783"/>
                  <a:pt x="19728" y="1672179"/>
                </a:cubicBezTo>
                <a:cubicBezTo>
                  <a:pt x="12814" y="1664059"/>
                  <a:pt x="6407" y="1655432"/>
                  <a:pt x="127" y="1646805"/>
                </a:cubicBezTo>
                <a:cubicBezTo>
                  <a:pt x="299" y="1649152"/>
                  <a:pt x="257" y="1651563"/>
                  <a:pt x="0" y="1653910"/>
                </a:cubicBezTo>
                <a:cubicBezTo>
                  <a:pt x="4821" y="1661458"/>
                  <a:pt x="9769" y="1669007"/>
                  <a:pt x="15098" y="1676238"/>
                </a:cubicBezTo>
                <a:cubicBezTo>
                  <a:pt x="27363" y="1693112"/>
                  <a:pt x="40601" y="1709224"/>
                  <a:pt x="54744" y="1724575"/>
                </a:cubicBezTo>
                <a:cubicBezTo>
                  <a:pt x="82795" y="1755213"/>
                  <a:pt x="114643" y="1782173"/>
                  <a:pt x="149514" y="1804756"/>
                </a:cubicBezTo>
                <a:cubicBezTo>
                  <a:pt x="183459" y="1828162"/>
                  <a:pt x="220999" y="1845861"/>
                  <a:pt x="260650" y="1857152"/>
                </a:cubicBezTo>
                <a:cubicBezTo>
                  <a:pt x="293673" y="1866223"/>
                  <a:pt x="327961" y="1869775"/>
                  <a:pt x="362145" y="1867745"/>
                </a:cubicBezTo>
                <a:cubicBezTo>
                  <a:pt x="362589" y="1871868"/>
                  <a:pt x="363160" y="1875928"/>
                  <a:pt x="363667" y="1880052"/>
                </a:cubicBezTo>
                <a:cubicBezTo>
                  <a:pt x="375846" y="1880052"/>
                  <a:pt x="387962" y="1880686"/>
                  <a:pt x="400078" y="1881257"/>
                </a:cubicBezTo>
                <a:cubicBezTo>
                  <a:pt x="400078" y="1862226"/>
                  <a:pt x="400078" y="1843196"/>
                  <a:pt x="400078" y="1824547"/>
                </a:cubicBezTo>
                <a:cubicBezTo>
                  <a:pt x="440628" y="1831461"/>
                  <a:pt x="482018" y="1831842"/>
                  <a:pt x="522696" y="1825752"/>
                </a:cubicBezTo>
                <a:cubicBezTo>
                  <a:pt x="564214" y="1819155"/>
                  <a:pt x="604543" y="1806532"/>
                  <a:pt x="642396" y="1788263"/>
                </a:cubicBezTo>
                <a:cubicBezTo>
                  <a:pt x="680843" y="1770692"/>
                  <a:pt x="716379" y="1747348"/>
                  <a:pt x="747759" y="1718993"/>
                </a:cubicBezTo>
                <a:cubicBezTo>
                  <a:pt x="779920" y="1691082"/>
                  <a:pt x="804216" y="1654988"/>
                  <a:pt x="825910" y="1618387"/>
                </a:cubicBezTo>
                <a:cubicBezTo>
                  <a:pt x="826176" y="1617879"/>
                  <a:pt x="826012" y="1617181"/>
                  <a:pt x="825529" y="1616864"/>
                </a:cubicBezTo>
                <a:cubicBezTo>
                  <a:pt x="825136" y="1616483"/>
                  <a:pt x="824527" y="1616483"/>
                  <a:pt x="824134" y="1616864"/>
                </a:cubicBezTo>
                <a:cubicBezTo>
                  <a:pt x="800219" y="1651753"/>
                  <a:pt x="774211" y="1685183"/>
                  <a:pt x="741162" y="1710112"/>
                </a:cubicBezTo>
                <a:cubicBezTo>
                  <a:pt x="709414" y="1735930"/>
                  <a:pt x="673872" y="1756736"/>
                  <a:pt x="635799" y="1771706"/>
                </a:cubicBezTo>
                <a:cubicBezTo>
                  <a:pt x="597784" y="1785598"/>
                  <a:pt x="558681" y="1796382"/>
                  <a:pt x="518890" y="1803804"/>
                </a:cubicBezTo>
                <a:cubicBezTo>
                  <a:pt x="479501" y="1811987"/>
                  <a:pt x="439688" y="1818013"/>
                  <a:pt x="399634" y="1821819"/>
                </a:cubicBezTo>
                <a:cubicBezTo>
                  <a:pt x="399634" y="1730601"/>
                  <a:pt x="400586" y="1639573"/>
                  <a:pt x="402425" y="1548609"/>
                </a:cubicBezTo>
                <a:cubicBezTo>
                  <a:pt x="406929" y="1373849"/>
                  <a:pt x="406739" y="1198835"/>
                  <a:pt x="419806" y="1024518"/>
                </a:cubicBezTo>
                <a:close/>
              </a:path>
            </a:pathLst>
          </a:custGeom>
          <a:solidFill>
            <a:schemeClr val="accent3">
              <a:lumMod val="40000"/>
              <a:lumOff val="60000"/>
            </a:schemeClr>
          </a:solidFill>
          <a:ln w="6343" cap="flat">
            <a:noFill/>
            <a:prstDash val="solid"/>
            <a:miter/>
          </a:ln>
        </p:spPr>
        <p:txBody>
          <a:bodyPr rtlCol="0" anchor="ctr">
            <a:normAutofit/>
          </a:bodyPr>
          <a:lstStyle/>
          <a:p>
            <a:endParaRPr lang="zh-CN" altLang="en-US">
              <a:latin typeface="微软雅黑" panose="020B0503020204020204" charset="-122"/>
              <a:cs typeface="微软雅黑" panose="020B0503020204020204" charset="-122"/>
            </a:endParaRPr>
          </a:p>
        </p:txBody>
      </p:sp>
      <p:sp>
        <p:nvSpPr>
          <p:cNvPr id="134" name="任意多边形: 形状 29"/>
          <p:cNvSpPr/>
          <p:nvPr userDrawn="1">
            <p:custDataLst>
              <p:tags r:id="rId71"/>
            </p:custDataLst>
          </p:nvPr>
        </p:nvSpPr>
        <p:spPr>
          <a:xfrm>
            <a:off x="376555" y="6110605"/>
            <a:ext cx="701040" cy="749935"/>
          </a:xfrm>
          <a:custGeom>
            <a:avLst/>
            <a:gdLst>
              <a:gd name="connsiteX0" fmla="*/ 949416 w 966413"/>
              <a:gd name="connsiteY0" fmla="*/ 100731 h 1033835"/>
              <a:gd name="connsiteX1" fmla="*/ 728666 w 966413"/>
              <a:gd name="connsiteY1" fmla="*/ 22834 h 1033835"/>
              <a:gd name="connsiteX2" fmla="*/ 636052 w 966413"/>
              <a:gd name="connsiteY2" fmla="*/ 209456 h 1033835"/>
              <a:gd name="connsiteX3" fmla="*/ 485016 w 966413"/>
              <a:gd name="connsiteY3" fmla="*/ 373623 h 1033835"/>
              <a:gd name="connsiteX4" fmla="*/ 206605 w 966413"/>
              <a:gd name="connsiteY4" fmla="*/ 475118 h 1033835"/>
              <a:gd name="connsiteX5" fmla="*/ 0 w 966413"/>
              <a:gd name="connsiteY5" fmla="*/ 1032068 h 1033835"/>
              <a:gd name="connsiteX6" fmla="*/ 472266 w 966413"/>
              <a:gd name="connsiteY6" fmla="*/ 1033273 h 1033835"/>
              <a:gd name="connsiteX7" fmla="*/ 498591 w 966413"/>
              <a:gd name="connsiteY7" fmla="*/ 863841 h 1033835"/>
              <a:gd name="connsiteX8" fmla="*/ 713378 w 966413"/>
              <a:gd name="connsiteY8" fmla="*/ 547179 h 1033835"/>
              <a:gd name="connsiteX9" fmla="*/ 908628 w 966413"/>
              <a:gd name="connsiteY9" fmla="*/ 361761 h 1033835"/>
              <a:gd name="connsiteX10" fmla="*/ 949416 w 966413"/>
              <a:gd name="connsiteY10" fmla="*/ 100731 h 10338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966413" h="1033835">
                <a:moveTo>
                  <a:pt x="949416" y="100731"/>
                </a:moveTo>
                <a:cubicBezTo>
                  <a:pt x="912878" y="15983"/>
                  <a:pt x="799775" y="-32037"/>
                  <a:pt x="728666" y="22834"/>
                </a:cubicBezTo>
                <a:cubicBezTo>
                  <a:pt x="673859" y="65144"/>
                  <a:pt x="663392" y="144310"/>
                  <a:pt x="636052" y="209456"/>
                </a:cubicBezTo>
                <a:cubicBezTo>
                  <a:pt x="606492" y="280179"/>
                  <a:pt x="553036" y="338285"/>
                  <a:pt x="485016" y="373623"/>
                </a:cubicBezTo>
                <a:cubicBezTo>
                  <a:pt x="396209" y="418725"/>
                  <a:pt x="289640" y="420121"/>
                  <a:pt x="206605" y="475118"/>
                </a:cubicBezTo>
                <a:cubicBezTo>
                  <a:pt x="15351" y="602366"/>
                  <a:pt x="74852" y="845699"/>
                  <a:pt x="0" y="1032068"/>
                </a:cubicBezTo>
                <a:cubicBezTo>
                  <a:pt x="155794" y="1034097"/>
                  <a:pt x="317170" y="1022743"/>
                  <a:pt x="472266" y="1033273"/>
                </a:cubicBezTo>
                <a:cubicBezTo>
                  <a:pt x="482859" y="969839"/>
                  <a:pt x="484191" y="938122"/>
                  <a:pt x="498591" y="863841"/>
                </a:cubicBezTo>
                <a:cubicBezTo>
                  <a:pt x="525614" y="724984"/>
                  <a:pt x="609410" y="630531"/>
                  <a:pt x="713378" y="547179"/>
                </a:cubicBezTo>
                <a:cubicBezTo>
                  <a:pt x="783473" y="491040"/>
                  <a:pt x="857183" y="436677"/>
                  <a:pt x="908628" y="361761"/>
                </a:cubicBezTo>
                <a:cubicBezTo>
                  <a:pt x="960073" y="286846"/>
                  <a:pt x="985700" y="185796"/>
                  <a:pt x="949416" y="100731"/>
                </a:cubicBezTo>
                <a:close/>
              </a:path>
            </a:pathLst>
          </a:custGeom>
          <a:solidFill>
            <a:schemeClr val="accent4"/>
          </a:solidFill>
          <a:ln w="6343" cap="flat">
            <a:noFill/>
            <a:prstDash val="solid"/>
            <a:miter/>
          </a:ln>
        </p:spPr>
        <p:txBody>
          <a:bodyPr rtlCol="0" anchor="ctr">
            <a:normAutofit/>
          </a:bodyPr>
          <a:lstStyle/>
          <a:p>
            <a:endParaRPr lang="zh-CN" altLang="en-US">
              <a:latin typeface="微软雅黑" panose="020B0503020204020204" charset="-122"/>
              <a:cs typeface="微软雅黑" panose="020B0503020204020204" charset="-122"/>
            </a:endParaRPr>
          </a:p>
        </p:txBody>
      </p:sp>
      <p:sp>
        <p:nvSpPr>
          <p:cNvPr id="135" name="任意多边形: 形状 30"/>
          <p:cNvSpPr/>
          <p:nvPr userDrawn="1">
            <p:custDataLst>
              <p:tags r:id="rId72"/>
            </p:custDataLst>
          </p:nvPr>
        </p:nvSpPr>
        <p:spPr>
          <a:xfrm>
            <a:off x="548640" y="6229985"/>
            <a:ext cx="439420" cy="627380"/>
          </a:xfrm>
          <a:custGeom>
            <a:avLst/>
            <a:gdLst>
              <a:gd name="connsiteX0" fmla="*/ 604589 w 606623"/>
              <a:gd name="connsiteY0" fmla="*/ -502 h 865679"/>
              <a:gd name="connsiteX1" fmla="*/ 601563 w 606623"/>
              <a:gd name="connsiteY1" fmla="*/ 1426 h 865679"/>
              <a:gd name="connsiteX2" fmla="*/ 601544 w 606623"/>
              <a:gd name="connsiteY2" fmla="*/ 1528 h 865679"/>
              <a:gd name="connsiteX3" fmla="*/ 469284 w 606623"/>
              <a:gd name="connsiteY3" fmla="*/ 228621 h 865679"/>
              <a:gd name="connsiteX4" fmla="*/ 416444 w 606623"/>
              <a:gd name="connsiteY4" fmla="*/ 266682 h 865679"/>
              <a:gd name="connsiteX5" fmla="*/ 358339 w 606623"/>
              <a:gd name="connsiteY5" fmla="*/ 295988 h 865679"/>
              <a:gd name="connsiteX6" fmla="*/ 236863 w 606623"/>
              <a:gd name="connsiteY6" fmla="*/ 352761 h 865679"/>
              <a:gd name="connsiteX7" fmla="*/ 181865 w 606623"/>
              <a:gd name="connsiteY7" fmla="*/ 396277 h 865679"/>
              <a:gd name="connsiteX8" fmla="*/ 141331 w 606623"/>
              <a:gd name="connsiteY8" fmla="*/ 455207 h 865679"/>
              <a:gd name="connsiteX9" fmla="*/ 93565 w 606623"/>
              <a:gd name="connsiteY9" fmla="*/ 586388 h 865679"/>
              <a:gd name="connsiteX10" fmla="*/ 11672 w 606623"/>
              <a:gd name="connsiteY10" fmla="*/ 842154 h 865679"/>
              <a:gd name="connsiteX11" fmla="*/ 0 w 606623"/>
              <a:gd name="connsiteY11" fmla="*/ 864863 h 865679"/>
              <a:gd name="connsiteX12" fmla="*/ 47703 w 606623"/>
              <a:gd name="connsiteY12" fmla="*/ 864863 h 865679"/>
              <a:gd name="connsiteX13" fmla="*/ 49098 w 606623"/>
              <a:gd name="connsiteY13" fmla="*/ 861882 h 865679"/>
              <a:gd name="connsiteX14" fmla="*/ 75677 w 606623"/>
              <a:gd name="connsiteY14" fmla="*/ 796799 h 865679"/>
              <a:gd name="connsiteX15" fmla="*/ 95278 w 606623"/>
              <a:gd name="connsiteY15" fmla="*/ 729559 h 865679"/>
              <a:gd name="connsiteX16" fmla="*/ 126361 w 606623"/>
              <a:gd name="connsiteY16" fmla="*/ 595903 h 865679"/>
              <a:gd name="connsiteX17" fmla="*/ 168100 w 606623"/>
              <a:gd name="connsiteY17" fmla="*/ 469670 h 865679"/>
              <a:gd name="connsiteX18" fmla="*/ 202164 w 606623"/>
              <a:gd name="connsiteY18" fmla="*/ 416639 h 865679"/>
              <a:gd name="connsiteX19" fmla="*/ 250564 w 606623"/>
              <a:gd name="connsiteY19" fmla="*/ 376042 h 865679"/>
              <a:gd name="connsiteX20" fmla="*/ 367092 w 606623"/>
              <a:gd name="connsiteY20" fmla="*/ 316096 h 865679"/>
              <a:gd name="connsiteX21" fmla="*/ 426149 w 606623"/>
              <a:gd name="connsiteY21" fmla="*/ 283301 h 865679"/>
              <a:gd name="connsiteX22" fmla="*/ 479815 w 606623"/>
              <a:gd name="connsiteY22" fmla="*/ 241308 h 865679"/>
              <a:gd name="connsiteX23" fmla="*/ 525804 w 606623"/>
              <a:gd name="connsiteY23" fmla="*/ 190561 h 865679"/>
              <a:gd name="connsiteX24" fmla="*/ 562723 w 606623"/>
              <a:gd name="connsiteY24" fmla="*/ 132646 h 865679"/>
              <a:gd name="connsiteX25" fmla="*/ 589682 w 606623"/>
              <a:gd name="connsiteY25" fmla="*/ 69212 h 865679"/>
              <a:gd name="connsiteX26" fmla="*/ 606619 w 606623"/>
              <a:gd name="connsiteY26" fmla="*/ 2353 h 865679"/>
              <a:gd name="connsiteX27" fmla="*/ 604589 w 606623"/>
              <a:gd name="connsiteY27" fmla="*/ -502 h 865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606623" h="865679">
                <a:moveTo>
                  <a:pt x="604589" y="-502"/>
                </a:moveTo>
                <a:cubicBezTo>
                  <a:pt x="603219" y="-807"/>
                  <a:pt x="601868" y="62"/>
                  <a:pt x="601563" y="1426"/>
                </a:cubicBezTo>
                <a:cubicBezTo>
                  <a:pt x="601557" y="1464"/>
                  <a:pt x="601551" y="1496"/>
                  <a:pt x="601544" y="1528"/>
                </a:cubicBezTo>
                <a:cubicBezTo>
                  <a:pt x="582514" y="90335"/>
                  <a:pt x="535827" y="171784"/>
                  <a:pt x="469284" y="228621"/>
                </a:cubicBezTo>
                <a:cubicBezTo>
                  <a:pt x="452696" y="242678"/>
                  <a:pt x="435030" y="255403"/>
                  <a:pt x="416444" y="266682"/>
                </a:cubicBezTo>
                <a:cubicBezTo>
                  <a:pt x="397680" y="277605"/>
                  <a:pt x="378276" y="287393"/>
                  <a:pt x="358339" y="295988"/>
                </a:cubicBezTo>
                <a:cubicBezTo>
                  <a:pt x="318312" y="313686"/>
                  <a:pt x="276319" y="328974"/>
                  <a:pt x="236863" y="352761"/>
                </a:cubicBezTo>
                <a:cubicBezTo>
                  <a:pt x="216716" y="364814"/>
                  <a:pt x="198225" y="379467"/>
                  <a:pt x="181865" y="396277"/>
                </a:cubicBezTo>
                <a:cubicBezTo>
                  <a:pt x="165341" y="413658"/>
                  <a:pt x="151664" y="433576"/>
                  <a:pt x="141331" y="455207"/>
                </a:cubicBezTo>
                <a:cubicBezTo>
                  <a:pt x="121020" y="497201"/>
                  <a:pt x="105015" y="541160"/>
                  <a:pt x="93565" y="586388"/>
                </a:cubicBezTo>
                <a:cubicBezTo>
                  <a:pt x="69270" y="675196"/>
                  <a:pt x="52650" y="764575"/>
                  <a:pt x="11672" y="842154"/>
                </a:cubicBezTo>
                <a:cubicBezTo>
                  <a:pt x="6280" y="852938"/>
                  <a:pt x="5709" y="854333"/>
                  <a:pt x="0" y="864863"/>
                </a:cubicBezTo>
                <a:cubicBezTo>
                  <a:pt x="15922" y="865434"/>
                  <a:pt x="31717" y="864863"/>
                  <a:pt x="47703" y="864863"/>
                </a:cubicBezTo>
                <a:cubicBezTo>
                  <a:pt x="48229" y="863912"/>
                  <a:pt x="48699" y="862897"/>
                  <a:pt x="49098" y="861882"/>
                </a:cubicBezTo>
                <a:cubicBezTo>
                  <a:pt x="59102" y="840695"/>
                  <a:pt x="67970" y="818937"/>
                  <a:pt x="75677" y="796799"/>
                </a:cubicBezTo>
                <a:cubicBezTo>
                  <a:pt x="83099" y="774470"/>
                  <a:pt x="89759" y="752395"/>
                  <a:pt x="95278" y="729559"/>
                </a:cubicBezTo>
                <a:cubicBezTo>
                  <a:pt x="106823" y="684647"/>
                  <a:pt x="115704" y="639800"/>
                  <a:pt x="126361" y="595903"/>
                </a:cubicBezTo>
                <a:cubicBezTo>
                  <a:pt x="135990" y="552515"/>
                  <a:pt x="149977" y="510268"/>
                  <a:pt x="168100" y="469670"/>
                </a:cubicBezTo>
                <a:cubicBezTo>
                  <a:pt x="176543" y="450259"/>
                  <a:pt x="188050" y="432371"/>
                  <a:pt x="202164" y="416639"/>
                </a:cubicBezTo>
                <a:cubicBezTo>
                  <a:pt x="216450" y="401035"/>
                  <a:pt x="232720" y="387396"/>
                  <a:pt x="250564" y="376042"/>
                </a:cubicBezTo>
                <a:cubicBezTo>
                  <a:pt x="286278" y="352444"/>
                  <a:pt x="326685" y="335634"/>
                  <a:pt x="367092" y="316096"/>
                </a:cubicBezTo>
                <a:cubicBezTo>
                  <a:pt x="387423" y="306372"/>
                  <a:pt x="407145" y="295417"/>
                  <a:pt x="426149" y="283301"/>
                </a:cubicBezTo>
                <a:cubicBezTo>
                  <a:pt x="445110" y="270729"/>
                  <a:pt x="463055" y="256691"/>
                  <a:pt x="479815" y="241308"/>
                </a:cubicBezTo>
                <a:cubicBezTo>
                  <a:pt x="496472" y="225646"/>
                  <a:pt x="511849" y="208671"/>
                  <a:pt x="525804" y="190561"/>
                </a:cubicBezTo>
                <a:cubicBezTo>
                  <a:pt x="539595" y="172247"/>
                  <a:pt x="551939" y="152881"/>
                  <a:pt x="562723" y="132646"/>
                </a:cubicBezTo>
                <a:cubicBezTo>
                  <a:pt x="573297" y="112214"/>
                  <a:pt x="582311" y="91007"/>
                  <a:pt x="589682" y="69212"/>
                </a:cubicBezTo>
                <a:cubicBezTo>
                  <a:pt x="596882" y="47346"/>
                  <a:pt x="602540" y="25005"/>
                  <a:pt x="606619" y="2353"/>
                </a:cubicBezTo>
                <a:cubicBezTo>
                  <a:pt x="606695" y="1039"/>
                  <a:pt x="605851" y="-147"/>
                  <a:pt x="604589" y="-502"/>
                </a:cubicBezTo>
                <a:close/>
              </a:path>
            </a:pathLst>
          </a:custGeom>
          <a:solidFill>
            <a:schemeClr val="accent4">
              <a:lumMod val="40000"/>
              <a:lumOff val="60000"/>
            </a:schemeClr>
          </a:solidFill>
          <a:ln w="6343" cap="flat">
            <a:noFill/>
            <a:prstDash val="solid"/>
            <a:miter/>
          </a:ln>
        </p:spPr>
        <p:txBody>
          <a:bodyPr rtlCol="0" anchor="ctr">
            <a:normAutofit/>
          </a:bodyPr>
          <a:lstStyle/>
          <a:p>
            <a:endParaRPr lang="zh-CN" altLang="en-US">
              <a:latin typeface="微软雅黑" panose="020B0503020204020204" charset="-122"/>
              <a:cs typeface="微软雅黑" panose="020B0503020204020204" charset="-122"/>
            </a:endParaRPr>
          </a:p>
        </p:txBody>
      </p:sp>
      <p:sp>
        <p:nvSpPr>
          <p:cNvPr id="137" name="任意多边形: 形状 31"/>
          <p:cNvSpPr/>
          <p:nvPr userDrawn="1">
            <p:custDataLst>
              <p:tags r:id="rId73"/>
            </p:custDataLst>
          </p:nvPr>
        </p:nvSpPr>
        <p:spPr>
          <a:xfrm>
            <a:off x="9910445" y="5909310"/>
            <a:ext cx="2293620" cy="948055"/>
          </a:xfrm>
          <a:custGeom>
            <a:avLst/>
            <a:gdLst>
              <a:gd name="connsiteX0" fmla="*/ 20264 w 3162780"/>
              <a:gd name="connsiteY0" fmla="*/ 1305421 h 1306617"/>
              <a:gd name="connsiteX1" fmla="*/ 91 w 3162780"/>
              <a:gd name="connsiteY1" fmla="*/ 1192191 h 1306617"/>
              <a:gd name="connsiteX2" fmla="*/ 902059 w 3162780"/>
              <a:gd name="connsiteY2" fmla="*/ 628517 h 1306617"/>
              <a:gd name="connsiteX3" fmla="*/ 902439 w 3162780"/>
              <a:gd name="connsiteY3" fmla="*/ 628517 h 1306617"/>
              <a:gd name="connsiteX4" fmla="*/ 1517748 w 3162780"/>
              <a:gd name="connsiteY4" fmla="*/ 674951 h 1306617"/>
              <a:gd name="connsiteX5" fmla="*/ 2010630 w 3162780"/>
              <a:gd name="connsiteY5" fmla="*/ 70426 h 1306617"/>
              <a:gd name="connsiteX6" fmla="*/ 2011328 w 3162780"/>
              <a:gd name="connsiteY6" fmla="*/ 70426 h 1306617"/>
              <a:gd name="connsiteX7" fmla="*/ 2862358 w 3162780"/>
              <a:gd name="connsiteY7" fmla="*/ 127516 h 1306617"/>
              <a:gd name="connsiteX8" fmla="*/ 3162781 w 3162780"/>
              <a:gd name="connsiteY8" fmla="*/ 406245 h 1306617"/>
              <a:gd name="connsiteX9" fmla="*/ 2589655 w 3162780"/>
              <a:gd name="connsiteY9" fmla="*/ 1306055 h 13066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162780" h="1306617">
                <a:moveTo>
                  <a:pt x="20264" y="1305421"/>
                </a:moveTo>
                <a:cubicBezTo>
                  <a:pt x="5610" y="1264759"/>
                  <a:pt x="-859" y="1263491"/>
                  <a:pt x="91" y="1192191"/>
                </a:cubicBezTo>
                <a:cubicBezTo>
                  <a:pt x="5737" y="760206"/>
                  <a:pt x="618572" y="644439"/>
                  <a:pt x="902059" y="628517"/>
                </a:cubicBezTo>
                <a:lnTo>
                  <a:pt x="902439" y="628517"/>
                </a:lnTo>
                <a:cubicBezTo>
                  <a:pt x="1095469" y="617734"/>
                  <a:pt x="1333790" y="763124"/>
                  <a:pt x="1517748" y="674951"/>
                </a:cubicBezTo>
                <a:cubicBezTo>
                  <a:pt x="1806563" y="536031"/>
                  <a:pt x="1743637" y="178834"/>
                  <a:pt x="2010630" y="70426"/>
                </a:cubicBezTo>
                <a:lnTo>
                  <a:pt x="2011328" y="70426"/>
                </a:lnTo>
                <a:cubicBezTo>
                  <a:pt x="2269631" y="-34113"/>
                  <a:pt x="2593905" y="-29736"/>
                  <a:pt x="2862358" y="127516"/>
                </a:cubicBezTo>
                <a:cubicBezTo>
                  <a:pt x="3028111" y="224506"/>
                  <a:pt x="3100933" y="308493"/>
                  <a:pt x="3162781" y="406245"/>
                </a:cubicBezTo>
                <a:cubicBezTo>
                  <a:pt x="2932833" y="764456"/>
                  <a:pt x="2819603" y="947844"/>
                  <a:pt x="2589655" y="1306055"/>
                </a:cubicBezTo>
              </a:path>
            </a:pathLst>
          </a:custGeom>
          <a:solidFill>
            <a:schemeClr val="accent1"/>
          </a:solidFill>
          <a:ln w="6343" cap="flat">
            <a:noFill/>
            <a:prstDash val="solid"/>
            <a:miter/>
          </a:ln>
        </p:spPr>
        <p:txBody>
          <a:bodyPr rtlCol="0" anchor="ctr">
            <a:normAutofit/>
          </a:bodyPr>
          <a:lstStyle/>
          <a:p>
            <a:endParaRPr lang="zh-CN" altLang="en-US">
              <a:latin typeface="微软雅黑" panose="020B0503020204020204" charset="-122"/>
              <a:cs typeface="微软雅黑" panose="020B0503020204020204" charset="-122"/>
            </a:endParaRPr>
          </a:p>
        </p:txBody>
      </p:sp>
      <p:sp>
        <p:nvSpPr>
          <p:cNvPr id="138" name="任意多边形: 形状 32"/>
          <p:cNvSpPr/>
          <p:nvPr userDrawn="1">
            <p:custDataLst>
              <p:tags r:id="rId74"/>
            </p:custDataLst>
          </p:nvPr>
        </p:nvSpPr>
        <p:spPr>
          <a:xfrm>
            <a:off x="10559415" y="6268720"/>
            <a:ext cx="1410970" cy="591185"/>
          </a:xfrm>
          <a:custGeom>
            <a:avLst/>
            <a:gdLst>
              <a:gd name="connsiteX0" fmla="*/ 460340 w 1945648"/>
              <a:gd name="connsiteY0" fmla="*/ 809996 h 814500"/>
              <a:gd name="connsiteX1" fmla="*/ 955125 w 1945648"/>
              <a:gd name="connsiteY1" fmla="*/ 809996 h 814500"/>
              <a:gd name="connsiteX2" fmla="*/ 1441536 w 1945648"/>
              <a:gd name="connsiteY2" fmla="*/ 809996 h 814500"/>
              <a:gd name="connsiteX3" fmla="*/ 1917798 w 1945648"/>
              <a:gd name="connsiteY3" fmla="*/ 809996 h 814500"/>
              <a:gd name="connsiteX4" fmla="*/ 1917798 w 1945648"/>
              <a:gd name="connsiteY4" fmla="*/ 809996 h 814500"/>
              <a:gd name="connsiteX5" fmla="*/ 1584453 w 1945648"/>
              <a:gd name="connsiteY5" fmla="*/ 16058 h 814500"/>
              <a:gd name="connsiteX6" fmla="*/ 1129695 w 1945648"/>
              <a:gd name="connsiteY6" fmla="*/ 214923 h 814500"/>
              <a:gd name="connsiteX7" fmla="*/ 935397 w 1945648"/>
              <a:gd name="connsiteY7" fmla="*/ 612907 h 814500"/>
              <a:gd name="connsiteX8" fmla="*/ 665486 w 1945648"/>
              <a:gd name="connsiteY8" fmla="*/ 724551 h 814500"/>
              <a:gd name="connsiteX9" fmla="*/ 2411 w 1945648"/>
              <a:gd name="connsiteY9" fmla="*/ 807015 h 814500"/>
              <a:gd name="connsiteX10" fmla="*/ 0 w 1945648"/>
              <a:gd name="connsiteY10" fmla="*/ 810187 h 814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945648" h="814500">
                <a:moveTo>
                  <a:pt x="460340" y="809996"/>
                </a:moveTo>
                <a:lnTo>
                  <a:pt x="955125" y="809996"/>
                </a:lnTo>
                <a:cubicBezTo>
                  <a:pt x="1114471" y="809996"/>
                  <a:pt x="1285616" y="810377"/>
                  <a:pt x="1441536" y="809996"/>
                </a:cubicBezTo>
                <a:cubicBezTo>
                  <a:pt x="1600121" y="809996"/>
                  <a:pt x="1759213" y="812216"/>
                  <a:pt x="1917798" y="809996"/>
                </a:cubicBezTo>
                <a:cubicBezTo>
                  <a:pt x="1922873" y="796866"/>
                  <a:pt x="1913421" y="823508"/>
                  <a:pt x="1917798" y="809996"/>
                </a:cubicBezTo>
                <a:cubicBezTo>
                  <a:pt x="2002419" y="547697"/>
                  <a:pt x="1895025" y="123832"/>
                  <a:pt x="1584453" y="16058"/>
                </a:cubicBezTo>
                <a:cubicBezTo>
                  <a:pt x="1413181" y="-43444"/>
                  <a:pt x="1222880" y="64711"/>
                  <a:pt x="1129695" y="214923"/>
                </a:cubicBezTo>
                <a:cubicBezTo>
                  <a:pt x="1024712" y="384418"/>
                  <a:pt x="1050720" y="504182"/>
                  <a:pt x="935397" y="612907"/>
                </a:cubicBezTo>
                <a:cubicBezTo>
                  <a:pt x="845575" y="697465"/>
                  <a:pt x="735200" y="714402"/>
                  <a:pt x="665486" y="724551"/>
                </a:cubicBezTo>
                <a:cubicBezTo>
                  <a:pt x="459642" y="755443"/>
                  <a:pt x="150783" y="610370"/>
                  <a:pt x="2411" y="807015"/>
                </a:cubicBezTo>
                <a:cubicBezTo>
                  <a:pt x="0" y="810187"/>
                  <a:pt x="6851" y="796866"/>
                  <a:pt x="0" y="810187"/>
                </a:cubicBezTo>
                <a:close/>
              </a:path>
            </a:pathLst>
          </a:custGeom>
          <a:solidFill>
            <a:schemeClr val="accent5"/>
          </a:solidFill>
          <a:ln w="6343" cap="flat">
            <a:noFill/>
            <a:prstDash val="solid"/>
            <a:miter/>
          </a:ln>
        </p:spPr>
        <p:txBody>
          <a:bodyPr rtlCol="0" anchor="ctr">
            <a:normAutofit/>
          </a:bodyPr>
          <a:lstStyle/>
          <a:p>
            <a:endParaRPr lang="zh-CN" altLang="en-US">
              <a:latin typeface="微软雅黑" panose="020B0503020204020204" charset="-122"/>
              <a:cs typeface="微软雅黑" panose="020B0503020204020204" charset="-122"/>
            </a:endParaRPr>
          </a:p>
        </p:txBody>
      </p:sp>
      <p:sp>
        <p:nvSpPr>
          <p:cNvPr id="139" name="任意多边形: 形状 33"/>
          <p:cNvSpPr/>
          <p:nvPr userDrawn="1">
            <p:custDataLst>
              <p:tags r:id="rId75"/>
            </p:custDataLst>
          </p:nvPr>
        </p:nvSpPr>
        <p:spPr>
          <a:xfrm>
            <a:off x="10556875" y="6268720"/>
            <a:ext cx="1413510" cy="589915"/>
          </a:xfrm>
          <a:custGeom>
            <a:avLst/>
            <a:gdLst>
              <a:gd name="connsiteX0" fmla="*/ 627363 w 1949265"/>
              <a:gd name="connsiteY0" fmla="*/ 809996 h 813680"/>
              <a:gd name="connsiteX1" fmla="*/ 1921415 w 1949265"/>
              <a:gd name="connsiteY1" fmla="*/ 809996 h 813680"/>
              <a:gd name="connsiteX2" fmla="*/ 1921415 w 1949265"/>
              <a:gd name="connsiteY2" fmla="*/ 809996 h 813680"/>
              <a:gd name="connsiteX3" fmla="*/ 1588070 w 1949265"/>
              <a:gd name="connsiteY3" fmla="*/ 16058 h 813680"/>
              <a:gd name="connsiteX4" fmla="*/ 1133312 w 1949265"/>
              <a:gd name="connsiteY4" fmla="*/ 214923 h 813680"/>
              <a:gd name="connsiteX5" fmla="*/ 939014 w 1949265"/>
              <a:gd name="connsiteY5" fmla="*/ 612907 h 813680"/>
              <a:gd name="connsiteX6" fmla="*/ 669102 w 1949265"/>
              <a:gd name="connsiteY6" fmla="*/ 724551 h 813680"/>
              <a:gd name="connsiteX7" fmla="*/ 6028 w 1949265"/>
              <a:gd name="connsiteY7" fmla="*/ 807015 h 813680"/>
              <a:gd name="connsiteX8" fmla="*/ 6028 w 1949265"/>
              <a:gd name="connsiteY8" fmla="*/ 807015 h 813680"/>
              <a:gd name="connsiteX9" fmla="*/ 627363 w 1949265"/>
              <a:gd name="connsiteY9" fmla="*/ 809996 h 8136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49265" h="813680">
                <a:moveTo>
                  <a:pt x="627363" y="809996"/>
                </a:moveTo>
                <a:cubicBezTo>
                  <a:pt x="1054274" y="809489"/>
                  <a:pt x="1494251" y="811265"/>
                  <a:pt x="1921415" y="809996"/>
                </a:cubicBezTo>
                <a:cubicBezTo>
                  <a:pt x="1932643" y="745801"/>
                  <a:pt x="1920654" y="812343"/>
                  <a:pt x="1921415" y="809996"/>
                </a:cubicBezTo>
                <a:cubicBezTo>
                  <a:pt x="2006036" y="547697"/>
                  <a:pt x="1898643" y="123832"/>
                  <a:pt x="1588070" y="16058"/>
                </a:cubicBezTo>
                <a:cubicBezTo>
                  <a:pt x="1416798" y="-43444"/>
                  <a:pt x="1226496" y="64711"/>
                  <a:pt x="1133312" y="214923"/>
                </a:cubicBezTo>
                <a:cubicBezTo>
                  <a:pt x="1028329" y="384418"/>
                  <a:pt x="1054337" y="504182"/>
                  <a:pt x="939014" y="612907"/>
                </a:cubicBezTo>
                <a:cubicBezTo>
                  <a:pt x="849191" y="697465"/>
                  <a:pt x="738817" y="714402"/>
                  <a:pt x="669102" y="724551"/>
                </a:cubicBezTo>
                <a:cubicBezTo>
                  <a:pt x="463260" y="755443"/>
                  <a:pt x="156049" y="611956"/>
                  <a:pt x="6028" y="807015"/>
                </a:cubicBezTo>
                <a:cubicBezTo>
                  <a:pt x="-11227" y="829407"/>
                  <a:pt x="14972" y="781007"/>
                  <a:pt x="6028" y="807015"/>
                </a:cubicBezTo>
                <a:cubicBezTo>
                  <a:pt x="226588" y="806825"/>
                  <a:pt x="406550" y="809996"/>
                  <a:pt x="627363" y="809996"/>
                </a:cubicBezTo>
                <a:close/>
              </a:path>
            </a:pathLst>
          </a:custGeom>
          <a:solidFill>
            <a:schemeClr val="accent5"/>
          </a:solidFill>
          <a:ln w="6343" cap="flat">
            <a:noFill/>
            <a:prstDash val="solid"/>
            <a:miter/>
          </a:ln>
        </p:spPr>
        <p:txBody>
          <a:bodyPr rtlCol="0" anchor="ctr">
            <a:normAutofit/>
          </a:bodyPr>
          <a:lstStyle/>
          <a:p>
            <a:endParaRPr lang="zh-CN" altLang="en-US">
              <a:latin typeface="微软雅黑" panose="020B0503020204020204" charset="-122"/>
              <a:cs typeface="微软雅黑" panose="020B0503020204020204" charset="-122"/>
            </a:endParaRPr>
          </a:p>
        </p:txBody>
      </p:sp>
      <p:sp>
        <p:nvSpPr>
          <p:cNvPr id="140" name="任意多边形: 形状 34"/>
          <p:cNvSpPr/>
          <p:nvPr userDrawn="1">
            <p:custDataLst>
              <p:tags r:id="rId76"/>
            </p:custDataLst>
          </p:nvPr>
        </p:nvSpPr>
        <p:spPr>
          <a:xfrm>
            <a:off x="11388725" y="5734050"/>
            <a:ext cx="808355" cy="1123315"/>
          </a:xfrm>
          <a:custGeom>
            <a:avLst/>
            <a:gdLst>
              <a:gd name="connsiteX0" fmla="*/ 1115273 w 1115272"/>
              <a:gd name="connsiteY0" fmla="*/ 1406525 h 1548616"/>
              <a:gd name="connsiteX1" fmla="*/ 1114829 w 1115272"/>
              <a:gd name="connsiteY1" fmla="*/ 1249906 h 1548616"/>
              <a:gd name="connsiteX2" fmla="*/ 952946 w 1115272"/>
              <a:gd name="connsiteY2" fmla="*/ 1186473 h 1548616"/>
              <a:gd name="connsiteX3" fmla="*/ 892810 w 1115272"/>
              <a:gd name="connsiteY3" fmla="*/ 1158879 h 1548616"/>
              <a:gd name="connsiteX4" fmla="*/ 819164 w 1115272"/>
              <a:gd name="connsiteY4" fmla="*/ 1096650 h 1548616"/>
              <a:gd name="connsiteX5" fmla="*/ 644213 w 1115272"/>
              <a:gd name="connsiteY5" fmla="*/ 480073 h 1548616"/>
              <a:gd name="connsiteX6" fmla="*/ 408238 w 1115272"/>
              <a:gd name="connsiteY6" fmla="*/ 362022 h 1548616"/>
              <a:gd name="connsiteX7" fmla="*/ 290188 w 1115272"/>
              <a:gd name="connsiteY7" fmla="*/ 201851 h 1548616"/>
              <a:gd name="connsiteX8" fmla="*/ 225549 w 1115272"/>
              <a:gd name="connsiteY8" fmla="*/ 28043 h 1548616"/>
              <a:gd name="connsiteX9" fmla="*/ 24083 w 1115272"/>
              <a:gd name="connsiteY9" fmla="*/ 74159 h 1548616"/>
              <a:gd name="connsiteX10" fmla="*/ 36262 w 1115272"/>
              <a:gd name="connsiteY10" fmla="*/ 308421 h 1548616"/>
              <a:gd name="connsiteX11" fmla="*/ 191358 w 1115272"/>
              <a:gd name="connsiteY11" fmla="*/ 491618 h 1548616"/>
              <a:gd name="connsiteX12" fmla="*/ 351719 w 1115272"/>
              <a:gd name="connsiteY12" fmla="*/ 792358 h 1548616"/>
              <a:gd name="connsiteX13" fmla="*/ 507068 w 1115272"/>
              <a:gd name="connsiteY13" fmla="*/ 1277247 h 1548616"/>
              <a:gd name="connsiteX14" fmla="*/ 835022 w 1115272"/>
              <a:gd name="connsiteY14" fmla="*/ 1547602 h 1548616"/>
              <a:gd name="connsiteX15" fmla="*/ 1114829 w 1115272"/>
              <a:gd name="connsiteY15" fmla="*/ 1547602 h 1548616"/>
              <a:gd name="connsiteX16" fmla="*/ 1115273 w 1115272"/>
              <a:gd name="connsiteY16" fmla="*/ 1406525 h 15486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15272" h="1548616">
                <a:moveTo>
                  <a:pt x="1115273" y="1406525"/>
                </a:moveTo>
                <a:cubicBezTo>
                  <a:pt x="1115273" y="1355778"/>
                  <a:pt x="1114893" y="1300717"/>
                  <a:pt x="1114829" y="1249906"/>
                </a:cubicBezTo>
                <a:cubicBezTo>
                  <a:pt x="1059642" y="1220410"/>
                  <a:pt x="1011051" y="1208231"/>
                  <a:pt x="952946" y="1186473"/>
                </a:cubicBezTo>
                <a:cubicBezTo>
                  <a:pt x="932266" y="1178734"/>
                  <a:pt x="912158" y="1169536"/>
                  <a:pt x="892810" y="1158879"/>
                </a:cubicBezTo>
                <a:cubicBezTo>
                  <a:pt x="864202" y="1143528"/>
                  <a:pt x="839082" y="1122341"/>
                  <a:pt x="819164" y="1096650"/>
                </a:cubicBezTo>
                <a:cubicBezTo>
                  <a:pt x="687284" y="919987"/>
                  <a:pt x="831343" y="637072"/>
                  <a:pt x="644213" y="480073"/>
                </a:cubicBezTo>
                <a:cubicBezTo>
                  <a:pt x="576084" y="422982"/>
                  <a:pt x="482139" y="410803"/>
                  <a:pt x="408238" y="362022"/>
                </a:cubicBezTo>
                <a:cubicBezTo>
                  <a:pt x="351529" y="323892"/>
                  <a:pt x="309852" y="267290"/>
                  <a:pt x="290188" y="201851"/>
                </a:cubicBezTo>
                <a:cubicBezTo>
                  <a:pt x="271983" y="141716"/>
                  <a:pt x="269953" y="70861"/>
                  <a:pt x="225549" y="28043"/>
                </a:cubicBezTo>
                <a:cubicBezTo>
                  <a:pt x="167951" y="-27525"/>
                  <a:pt x="63919" y="3240"/>
                  <a:pt x="24083" y="74159"/>
                </a:cubicBezTo>
                <a:cubicBezTo>
                  <a:pt x="-15754" y="145078"/>
                  <a:pt x="-2306" y="237184"/>
                  <a:pt x="36262" y="308421"/>
                </a:cubicBezTo>
                <a:cubicBezTo>
                  <a:pt x="74830" y="379657"/>
                  <a:pt x="134711" y="435289"/>
                  <a:pt x="191358" y="491618"/>
                </a:cubicBezTo>
                <a:cubicBezTo>
                  <a:pt x="275345" y="575604"/>
                  <a:pt x="340554" y="667330"/>
                  <a:pt x="351719" y="792358"/>
                </a:cubicBezTo>
                <a:cubicBezTo>
                  <a:pt x="369671" y="993888"/>
                  <a:pt x="332688" y="1142703"/>
                  <a:pt x="507068" y="1277247"/>
                </a:cubicBezTo>
                <a:cubicBezTo>
                  <a:pt x="616682" y="1361614"/>
                  <a:pt x="774506" y="1411980"/>
                  <a:pt x="835022" y="1547602"/>
                </a:cubicBezTo>
                <a:cubicBezTo>
                  <a:pt x="930173" y="1547602"/>
                  <a:pt x="1019361" y="1548617"/>
                  <a:pt x="1114829" y="1547602"/>
                </a:cubicBezTo>
                <a:cubicBezTo>
                  <a:pt x="1114829" y="1497616"/>
                  <a:pt x="1115273" y="1457716"/>
                  <a:pt x="1115273" y="1406525"/>
                </a:cubicBezTo>
                <a:close/>
              </a:path>
            </a:pathLst>
          </a:custGeom>
          <a:solidFill>
            <a:schemeClr val="accent3"/>
          </a:solidFill>
          <a:ln w="6343" cap="flat">
            <a:noFill/>
            <a:prstDash val="solid"/>
            <a:miter/>
          </a:ln>
        </p:spPr>
        <p:txBody>
          <a:bodyPr rtlCol="0" anchor="ctr">
            <a:normAutofit/>
          </a:bodyPr>
          <a:lstStyle/>
          <a:p>
            <a:endParaRPr lang="zh-CN" altLang="en-US">
              <a:latin typeface="微软雅黑" panose="020B0503020204020204" charset="-122"/>
              <a:cs typeface="微软雅黑" panose="020B0503020204020204" charset="-122"/>
            </a:endParaRPr>
          </a:p>
        </p:txBody>
      </p:sp>
      <p:sp>
        <p:nvSpPr>
          <p:cNvPr id="141" name="任意多边形: 形状 35"/>
          <p:cNvSpPr/>
          <p:nvPr userDrawn="1">
            <p:custDataLst>
              <p:tags r:id="rId77"/>
            </p:custDataLst>
          </p:nvPr>
        </p:nvSpPr>
        <p:spPr>
          <a:xfrm>
            <a:off x="11470005" y="5836285"/>
            <a:ext cx="707390" cy="1019810"/>
          </a:xfrm>
          <a:custGeom>
            <a:avLst/>
            <a:gdLst>
              <a:gd name="connsiteX0" fmla="*/ 967561 w 975110"/>
              <a:gd name="connsiteY0" fmla="*/ 1406152 h 1406810"/>
              <a:gd name="connsiteX1" fmla="*/ 975110 w 975110"/>
              <a:gd name="connsiteY1" fmla="*/ 1406152 h 1406810"/>
              <a:gd name="connsiteX2" fmla="*/ 957412 w 975110"/>
              <a:gd name="connsiteY2" fmla="*/ 1349061 h 1406810"/>
              <a:gd name="connsiteX3" fmla="*/ 929310 w 975110"/>
              <a:gd name="connsiteY3" fmla="*/ 1293113 h 1406810"/>
              <a:gd name="connsiteX4" fmla="*/ 851033 w 975110"/>
              <a:gd name="connsiteY4" fmla="*/ 1196820 h 1406810"/>
              <a:gd name="connsiteX5" fmla="*/ 753408 w 975110"/>
              <a:gd name="connsiteY5" fmla="*/ 1122792 h 1406810"/>
              <a:gd name="connsiteX6" fmla="*/ 700251 w 975110"/>
              <a:gd name="connsiteY6" fmla="*/ 1093486 h 1406810"/>
              <a:gd name="connsiteX7" fmla="*/ 672848 w 975110"/>
              <a:gd name="connsiteY7" fmla="*/ 1080799 h 1406810"/>
              <a:gd name="connsiteX8" fmla="*/ 646268 w 975110"/>
              <a:gd name="connsiteY8" fmla="*/ 1068620 h 1406810"/>
              <a:gd name="connsiteX9" fmla="*/ 560252 w 975110"/>
              <a:gd name="connsiteY9" fmla="*/ 1003918 h 1406810"/>
              <a:gd name="connsiteX10" fmla="*/ 495422 w 975110"/>
              <a:gd name="connsiteY10" fmla="*/ 909972 h 1406810"/>
              <a:gd name="connsiteX11" fmla="*/ 447594 w 975110"/>
              <a:gd name="connsiteY11" fmla="*/ 802134 h 1406810"/>
              <a:gd name="connsiteX12" fmla="*/ 398686 w 975110"/>
              <a:gd name="connsiteY12" fmla="*/ 568571 h 1406810"/>
              <a:gd name="connsiteX13" fmla="*/ 368554 w 975110"/>
              <a:gd name="connsiteY13" fmla="*/ 448046 h 1406810"/>
              <a:gd name="connsiteX14" fmla="*/ 338234 w 975110"/>
              <a:gd name="connsiteY14" fmla="*/ 391970 h 1406810"/>
              <a:gd name="connsiteX15" fmla="*/ 293830 w 975110"/>
              <a:gd name="connsiteY15" fmla="*/ 348074 h 1406810"/>
              <a:gd name="connsiteX16" fmla="*/ 192018 w 975110"/>
              <a:gd name="connsiteY16" fmla="*/ 285719 h 1406810"/>
              <a:gd name="connsiteX17" fmla="*/ 143491 w 975110"/>
              <a:gd name="connsiteY17" fmla="*/ 254002 h 1406810"/>
              <a:gd name="connsiteX18" fmla="*/ 4634 w 975110"/>
              <a:gd name="connsiteY18" fmla="*/ 1598 h 1406810"/>
              <a:gd name="connsiteX19" fmla="*/ 2097 w 975110"/>
              <a:gd name="connsiteY19" fmla="*/ -559 h 1406810"/>
              <a:gd name="connsiteX20" fmla="*/ 3 w 975110"/>
              <a:gd name="connsiteY20" fmla="*/ 2042 h 1406810"/>
              <a:gd name="connsiteX21" fmla="*/ 8821 w 975110"/>
              <a:gd name="connsiteY21" fmla="*/ 62622 h 1406810"/>
              <a:gd name="connsiteX22" fmla="*/ 26836 w 975110"/>
              <a:gd name="connsiteY22" fmla="*/ 121171 h 1406810"/>
              <a:gd name="connsiteX23" fmla="*/ 54113 w 975110"/>
              <a:gd name="connsiteY23" fmla="*/ 175914 h 1406810"/>
              <a:gd name="connsiteX24" fmla="*/ 89953 w 975110"/>
              <a:gd name="connsiteY24" fmla="*/ 225203 h 1406810"/>
              <a:gd name="connsiteX25" fmla="*/ 133405 w 975110"/>
              <a:gd name="connsiteY25" fmla="*/ 267640 h 1406810"/>
              <a:gd name="connsiteX26" fmla="*/ 182503 w 975110"/>
              <a:gd name="connsiteY26" fmla="*/ 302529 h 1406810"/>
              <a:gd name="connsiteX27" fmla="*/ 279621 w 975110"/>
              <a:gd name="connsiteY27" fmla="*/ 367231 h 1406810"/>
              <a:gd name="connsiteX28" fmla="*/ 318569 w 975110"/>
              <a:gd name="connsiteY28" fmla="*/ 407892 h 1406810"/>
              <a:gd name="connsiteX29" fmla="*/ 343943 w 975110"/>
              <a:gd name="connsiteY29" fmla="*/ 458132 h 1406810"/>
              <a:gd name="connsiteX30" fmla="*/ 369316 w 975110"/>
              <a:gd name="connsiteY30" fmla="*/ 573518 h 1406810"/>
              <a:gd name="connsiteX31" fmla="*/ 384476 w 975110"/>
              <a:gd name="connsiteY31" fmla="*/ 694423 h 1406810"/>
              <a:gd name="connsiteX32" fmla="*/ 395641 w 975110"/>
              <a:gd name="connsiteY32" fmla="*/ 755637 h 1406810"/>
              <a:gd name="connsiteX33" fmla="*/ 413149 w 975110"/>
              <a:gd name="connsiteY33" fmla="*/ 815645 h 1406810"/>
              <a:gd name="connsiteX34" fmla="*/ 459519 w 975110"/>
              <a:gd name="connsiteY34" fmla="*/ 929826 h 1406810"/>
              <a:gd name="connsiteX35" fmla="*/ 526569 w 975110"/>
              <a:gd name="connsiteY35" fmla="*/ 1035635 h 1406810"/>
              <a:gd name="connsiteX36" fmla="*/ 548136 w 975110"/>
              <a:gd name="connsiteY36" fmla="*/ 1059105 h 1406810"/>
              <a:gd name="connsiteX37" fmla="*/ 572114 w 975110"/>
              <a:gd name="connsiteY37" fmla="*/ 1080419 h 1406810"/>
              <a:gd name="connsiteX38" fmla="*/ 598566 w 975110"/>
              <a:gd name="connsiteY38" fmla="*/ 1098878 h 1406810"/>
              <a:gd name="connsiteX39" fmla="*/ 612395 w 975110"/>
              <a:gd name="connsiteY39" fmla="*/ 1107188 h 1406810"/>
              <a:gd name="connsiteX40" fmla="*/ 626985 w 975110"/>
              <a:gd name="connsiteY40" fmla="*/ 1114102 h 1406810"/>
              <a:gd name="connsiteX41" fmla="*/ 654007 w 975110"/>
              <a:gd name="connsiteY41" fmla="*/ 1126282 h 1406810"/>
              <a:gd name="connsiteX42" fmla="*/ 679889 w 975110"/>
              <a:gd name="connsiteY42" fmla="*/ 1138271 h 1406810"/>
              <a:gd name="connsiteX43" fmla="*/ 730636 w 975110"/>
              <a:gd name="connsiteY43" fmla="*/ 1164532 h 1406810"/>
              <a:gd name="connsiteX44" fmla="*/ 902796 w 975110"/>
              <a:gd name="connsiteY44" fmla="*/ 1312206 h 1406810"/>
              <a:gd name="connsiteX45" fmla="*/ 952528 w 975110"/>
              <a:gd name="connsiteY45" fmla="*/ 1406152 h 14068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975110" h="1406810">
                <a:moveTo>
                  <a:pt x="967561" y="1406152"/>
                </a:moveTo>
                <a:cubicBezTo>
                  <a:pt x="970099" y="1406279"/>
                  <a:pt x="972573" y="1406279"/>
                  <a:pt x="975110" y="1406152"/>
                </a:cubicBezTo>
                <a:cubicBezTo>
                  <a:pt x="970797" y="1386678"/>
                  <a:pt x="964897" y="1367584"/>
                  <a:pt x="957412" y="1349061"/>
                </a:cubicBezTo>
                <a:cubicBezTo>
                  <a:pt x="949483" y="1329714"/>
                  <a:pt x="940095" y="1311001"/>
                  <a:pt x="929310" y="1293113"/>
                </a:cubicBezTo>
                <a:cubicBezTo>
                  <a:pt x="907617" y="1257716"/>
                  <a:pt x="881291" y="1225302"/>
                  <a:pt x="851033" y="1196820"/>
                </a:cubicBezTo>
                <a:cubicBezTo>
                  <a:pt x="820966" y="1169036"/>
                  <a:pt x="788297" y="1144233"/>
                  <a:pt x="753408" y="1122792"/>
                </a:cubicBezTo>
                <a:cubicBezTo>
                  <a:pt x="735901" y="1112516"/>
                  <a:pt x="718329" y="1102430"/>
                  <a:pt x="700251" y="1093486"/>
                </a:cubicBezTo>
                <a:cubicBezTo>
                  <a:pt x="691370" y="1088665"/>
                  <a:pt x="682109" y="1084606"/>
                  <a:pt x="672848" y="1080799"/>
                </a:cubicBezTo>
                <a:cubicBezTo>
                  <a:pt x="663586" y="1076993"/>
                  <a:pt x="653817" y="1072299"/>
                  <a:pt x="646268" y="1068620"/>
                </a:cubicBezTo>
                <a:cubicBezTo>
                  <a:pt x="613347" y="1053333"/>
                  <a:pt x="584040" y="1031321"/>
                  <a:pt x="560252" y="1003918"/>
                </a:cubicBezTo>
                <a:cubicBezTo>
                  <a:pt x="534815" y="975435"/>
                  <a:pt x="513057" y="943845"/>
                  <a:pt x="495422" y="909972"/>
                </a:cubicBezTo>
                <a:cubicBezTo>
                  <a:pt x="477091" y="875127"/>
                  <a:pt x="461105" y="839103"/>
                  <a:pt x="447594" y="802134"/>
                </a:cubicBezTo>
                <a:cubicBezTo>
                  <a:pt x="418540" y="729693"/>
                  <a:pt x="412007" y="649385"/>
                  <a:pt x="398686" y="568571"/>
                </a:cubicBezTo>
                <a:cubicBezTo>
                  <a:pt x="392723" y="527484"/>
                  <a:pt x="382637" y="487102"/>
                  <a:pt x="368554" y="448046"/>
                </a:cubicBezTo>
                <a:cubicBezTo>
                  <a:pt x="361450" y="427893"/>
                  <a:pt x="351174" y="408971"/>
                  <a:pt x="338234" y="391970"/>
                </a:cubicBezTo>
                <a:cubicBezTo>
                  <a:pt x="325356" y="375503"/>
                  <a:pt x="310450" y="360748"/>
                  <a:pt x="293830" y="348074"/>
                </a:cubicBezTo>
                <a:cubicBezTo>
                  <a:pt x="261225" y="323081"/>
                  <a:pt x="225638" y="305320"/>
                  <a:pt x="192018" y="285719"/>
                </a:cubicBezTo>
                <a:cubicBezTo>
                  <a:pt x="175208" y="276134"/>
                  <a:pt x="159033" y="265540"/>
                  <a:pt x="143491" y="254002"/>
                </a:cubicBezTo>
                <a:cubicBezTo>
                  <a:pt x="63945" y="193004"/>
                  <a:pt x="13578" y="101456"/>
                  <a:pt x="4634" y="1598"/>
                </a:cubicBezTo>
                <a:cubicBezTo>
                  <a:pt x="4508" y="317"/>
                  <a:pt x="3366" y="-635"/>
                  <a:pt x="2097" y="-559"/>
                </a:cubicBezTo>
                <a:cubicBezTo>
                  <a:pt x="828" y="-362"/>
                  <a:pt x="-60" y="761"/>
                  <a:pt x="3" y="2042"/>
                </a:cubicBezTo>
                <a:cubicBezTo>
                  <a:pt x="1589" y="22411"/>
                  <a:pt x="4508" y="42653"/>
                  <a:pt x="8821" y="62622"/>
                </a:cubicBezTo>
                <a:cubicBezTo>
                  <a:pt x="13388" y="82552"/>
                  <a:pt x="19415" y="102122"/>
                  <a:pt x="26836" y="121171"/>
                </a:cubicBezTo>
                <a:cubicBezTo>
                  <a:pt x="34512" y="140087"/>
                  <a:pt x="43646" y="158388"/>
                  <a:pt x="54113" y="175914"/>
                </a:cubicBezTo>
                <a:cubicBezTo>
                  <a:pt x="64770" y="193251"/>
                  <a:pt x="76758" y="209731"/>
                  <a:pt x="89953" y="225203"/>
                </a:cubicBezTo>
                <a:cubicBezTo>
                  <a:pt x="103338" y="240433"/>
                  <a:pt x="117864" y="254623"/>
                  <a:pt x="133405" y="267640"/>
                </a:cubicBezTo>
                <a:cubicBezTo>
                  <a:pt x="149073" y="280232"/>
                  <a:pt x="165440" y="291878"/>
                  <a:pt x="182503" y="302529"/>
                </a:cubicBezTo>
                <a:cubicBezTo>
                  <a:pt x="215996" y="323842"/>
                  <a:pt x="250314" y="342873"/>
                  <a:pt x="279621" y="367231"/>
                </a:cubicBezTo>
                <a:cubicBezTo>
                  <a:pt x="294274" y="379068"/>
                  <a:pt x="307405" y="392732"/>
                  <a:pt x="318569" y="407892"/>
                </a:cubicBezTo>
                <a:cubicBezTo>
                  <a:pt x="329607" y="423199"/>
                  <a:pt x="338170" y="440155"/>
                  <a:pt x="343943" y="458132"/>
                </a:cubicBezTo>
                <a:cubicBezTo>
                  <a:pt x="356249" y="495647"/>
                  <a:pt x="364749" y="534303"/>
                  <a:pt x="369316" y="573518"/>
                </a:cubicBezTo>
                <a:cubicBezTo>
                  <a:pt x="374708" y="613291"/>
                  <a:pt x="378451" y="653699"/>
                  <a:pt x="384476" y="694423"/>
                </a:cubicBezTo>
                <a:cubicBezTo>
                  <a:pt x="387331" y="714786"/>
                  <a:pt x="390820" y="735211"/>
                  <a:pt x="395641" y="755637"/>
                </a:cubicBezTo>
                <a:cubicBezTo>
                  <a:pt x="400398" y="775936"/>
                  <a:pt x="406235" y="795968"/>
                  <a:pt x="413149" y="815645"/>
                </a:cubicBezTo>
                <a:cubicBezTo>
                  <a:pt x="426089" y="854683"/>
                  <a:pt x="441567" y="892826"/>
                  <a:pt x="459519" y="929826"/>
                </a:cubicBezTo>
                <a:cubicBezTo>
                  <a:pt x="477407" y="967760"/>
                  <a:pt x="499927" y="1003283"/>
                  <a:pt x="526569" y="1035635"/>
                </a:cubicBezTo>
                <a:cubicBezTo>
                  <a:pt x="532912" y="1043944"/>
                  <a:pt x="540841" y="1051366"/>
                  <a:pt x="548136" y="1059105"/>
                </a:cubicBezTo>
                <a:cubicBezTo>
                  <a:pt x="555431" y="1066844"/>
                  <a:pt x="563804" y="1073695"/>
                  <a:pt x="572114" y="1080419"/>
                </a:cubicBezTo>
                <a:cubicBezTo>
                  <a:pt x="580551" y="1087079"/>
                  <a:pt x="589368" y="1093296"/>
                  <a:pt x="598566" y="1098878"/>
                </a:cubicBezTo>
                <a:lnTo>
                  <a:pt x="612395" y="1107188"/>
                </a:lnTo>
                <a:lnTo>
                  <a:pt x="626985" y="1114102"/>
                </a:lnTo>
                <a:cubicBezTo>
                  <a:pt x="637198" y="1118923"/>
                  <a:pt x="645063" y="1122285"/>
                  <a:pt x="654007" y="1126282"/>
                </a:cubicBezTo>
                <a:cubicBezTo>
                  <a:pt x="662952" y="1130278"/>
                  <a:pt x="671389" y="1134020"/>
                  <a:pt x="679889" y="1138271"/>
                </a:cubicBezTo>
                <a:cubicBezTo>
                  <a:pt x="697206" y="1146263"/>
                  <a:pt x="713953" y="1155334"/>
                  <a:pt x="730636" y="1164532"/>
                </a:cubicBezTo>
                <a:cubicBezTo>
                  <a:pt x="796924" y="1201768"/>
                  <a:pt x="857504" y="1250105"/>
                  <a:pt x="902796" y="1312206"/>
                </a:cubicBezTo>
                <a:cubicBezTo>
                  <a:pt x="924046" y="1340815"/>
                  <a:pt x="940792" y="1372468"/>
                  <a:pt x="952528" y="1406152"/>
                </a:cubicBezTo>
                <a:close/>
              </a:path>
            </a:pathLst>
          </a:custGeom>
          <a:solidFill>
            <a:schemeClr val="accent3">
              <a:lumMod val="40000"/>
              <a:lumOff val="60000"/>
            </a:schemeClr>
          </a:solidFill>
          <a:ln w="6343" cap="flat">
            <a:noFill/>
            <a:prstDash val="solid"/>
            <a:miter/>
          </a:ln>
        </p:spPr>
        <p:txBody>
          <a:bodyPr rtlCol="0" anchor="ctr">
            <a:normAutofit/>
          </a:bodyPr>
          <a:lstStyle/>
          <a:p>
            <a:endParaRPr lang="zh-CN" altLang="en-US">
              <a:latin typeface="微软雅黑" panose="020B0503020204020204" charset="-122"/>
              <a:cs typeface="微软雅黑" panose="020B0503020204020204" charset="-122"/>
            </a:endParaRPr>
          </a:p>
        </p:txBody>
      </p:sp>
      <p:sp>
        <p:nvSpPr>
          <p:cNvPr id="142" name="任意多边形: 形状 36"/>
          <p:cNvSpPr/>
          <p:nvPr userDrawn="1">
            <p:custDataLst>
              <p:tags r:id="rId78"/>
            </p:custDataLst>
          </p:nvPr>
        </p:nvSpPr>
        <p:spPr>
          <a:xfrm>
            <a:off x="11731625" y="5457825"/>
            <a:ext cx="466090" cy="1400175"/>
          </a:xfrm>
          <a:custGeom>
            <a:avLst/>
            <a:gdLst>
              <a:gd name="connsiteX0" fmla="*/ 642453 w 642903"/>
              <a:gd name="connsiteY0" fmla="*/ 1859620 h 1930221"/>
              <a:gd name="connsiteX1" fmla="*/ 642453 w 642903"/>
              <a:gd name="connsiteY1" fmla="*/ 1150556 h 1930221"/>
              <a:gd name="connsiteX2" fmla="*/ 642453 w 642903"/>
              <a:gd name="connsiteY2" fmla="*/ 788983 h 1930221"/>
              <a:gd name="connsiteX3" fmla="*/ 642453 w 642903"/>
              <a:gd name="connsiteY3" fmla="*/ 611368 h 1930221"/>
              <a:gd name="connsiteX4" fmla="*/ 642453 w 642903"/>
              <a:gd name="connsiteY4" fmla="*/ 434831 h 1930221"/>
              <a:gd name="connsiteX5" fmla="*/ 549269 w 642903"/>
              <a:gd name="connsiteY5" fmla="*/ 250872 h 1930221"/>
              <a:gd name="connsiteX6" fmla="*/ 305936 w 642903"/>
              <a:gd name="connsiteY6" fmla="*/ -9 h 1930221"/>
              <a:gd name="connsiteX7" fmla="*/ 78462 w 642903"/>
              <a:gd name="connsiteY7" fmla="*/ 240216 h 1930221"/>
              <a:gd name="connsiteX8" fmla="*/ 124769 w 642903"/>
              <a:gd name="connsiteY8" fmla="*/ 408316 h 1930221"/>
              <a:gd name="connsiteX9" fmla="*/ 11412 w 642903"/>
              <a:gd name="connsiteY9" fmla="*/ 682033 h 1930221"/>
              <a:gd name="connsiteX10" fmla="*/ 54294 w 642903"/>
              <a:gd name="connsiteY10" fmla="*/ 951691 h 1930221"/>
              <a:gd name="connsiteX11" fmla="*/ 145067 w 642903"/>
              <a:gd name="connsiteY11" fmla="*/ 1063017 h 1930221"/>
              <a:gd name="connsiteX12" fmla="*/ 151728 w 642903"/>
              <a:gd name="connsiteY12" fmla="*/ 1281293 h 1930221"/>
              <a:gd name="connsiteX13" fmla="*/ 84361 w 642903"/>
              <a:gd name="connsiteY13" fmla="*/ 1474005 h 1930221"/>
              <a:gd name="connsiteX14" fmla="*/ 109354 w 642903"/>
              <a:gd name="connsiteY14" fmla="*/ 1828030 h 1930221"/>
              <a:gd name="connsiteX15" fmla="*/ 178180 w 642903"/>
              <a:gd name="connsiteY15" fmla="*/ 1929525 h 1930221"/>
              <a:gd name="connsiteX16" fmla="*/ 642453 w 642903"/>
              <a:gd name="connsiteY16" fmla="*/ 1928637 h 1930221"/>
              <a:gd name="connsiteX17" fmla="*/ 642453 w 642903"/>
              <a:gd name="connsiteY17" fmla="*/ 1859620 h 19302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42903" h="1930221">
                <a:moveTo>
                  <a:pt x="642453" y="1859620"/>
                </a:moveTo>
                <a:cubicBezTo>
                  <a:pt x="642453" y="1621173"/>
                  <a:pt x="642453" y="1389131"/>
                  <a:pt x="642453" y="1150556"/>
                </a:cubicBezTo>
                <a:cubicBezTo>
                  <a:pt x="642453" y="1030031"/>
                  <a:pt x="642453" y="909507"/>
                  <a:pt x="642453" y="788983"/>
                </a:cubicBezTo>
                <a:cubicBezTo>
                  <a:pt x="642453" y="731004"/>
                  <a:pt x="643278" y="669346"/>
                  <a:pt x="642453" y="611368"/>
                </a:cubicBezTo>
                <a:cubicBezTo>
                  <a:pt x="641628" y="556180"/>
                  <a:pt x="642453" y="489891"/>
                  <a:pt x="642453" y="434831"/>
                </a:cubicBezTo>
                <a:cubicBezTo>
                  <a:pt x="594941" y="391125"/>
                  <a:pt x="568299" y="350020"/>
                  <a:pt x="549269" y="250872"/>
                </a:cubicBezTo>
                <a:cubicBezTo>
                  <a:pt x="524973" y="124005"/>
                  <a:pt x="427856" y="9824"/>
                  <a:pt x="305936" y="-9"/>
                </a:cubicBezTo>
                <a:cubicBezTo>
                  <a:pt x="184016" y="-9841"/>
                  <a:pt x="57593" y="112714"/>
                  <a:pt x="78462" y="240216"/>
                </a:cubicBezTo>
                <a:cubicBezTo>
                  <a:pt x="87913" y="298131"/>
                  <a:pt x="123437" y="349386"/>
                  <a:pt x="124769" y="408316"/>
                </a:cubicBezTo>
                <a:cubicBezTo>
                  <a:pt x="127179" y="510381"/>
                  <a:pt x="36722" y="587136"/>
                  <a:pt x="11412" y="682033"/>
                </a:cubicBezTo>
                <a:cubicBezTo>
                  <a:pt x="-12883" y="773315"/>
                  <a:pt x="1707" y="876204"/>
                  <a:pt x="54294" y="951691"/>
                </a:cubicBezTo>
                <a:cubicBezTo>
                  <a:pt x="81760" y="991210"/>
                  <a:pt x="117728" y="1023180"/>
                  <a:pt x="145067" y="1063017"/>
                </a:cubicBezTo>
                <a:cubicBezTo>
                  <a:pt x="190993" y="1130701"/>
                  <a:pt x="181542" y="1207139"/>
                  <a:pt x="151728" y="1281293"/>
                </a:cubicBezTo>
                <a:cubicBezTo>
                  <a:pt x="125530" y="1346376"/>
                  <a:pt x="100981" y="1410254"/>
                  <a:pt x="84361" y="1474005"/>
                </a:cubicBezTo>
                <a:cubicBezTo>
                  <a:pt x="54040" y="1590153"/>
                  <a:pt x="49853" y="1705984"/>
                  <a:pt x="109354" y="1828030"/>
                </a:cubicBezTo>
                <a:cubicBezTo>
                  <a:pt x="130668" y="1871610"/>
                  <a:pt x="144497" y="1896031"/>
                  <a:pt x="178180" y="1929525"/>
                </a:cubicBezTo>
                <a:cubicBezTo>
                  <a:pt x="337589" y="1930286"/>
                  <a:pt x="478540" y="1927494"/>
                  <a:pt x="642453" y="1928637"/>
                </a:cubicBezTo>
                <a:cubicBezTo>
                  <a:pt x="643468" y="1904976"/>
                  <a:pt x="642453" y="1883091"/>
                  <a:pt x="642453" y="1859620"/>
                </a:cubicBezTo>
                <a:close/>
              </a:path>
            </a:pathLst>
          </a:custGeom>
          <a:solidFill>
            <a:schemeClr val="accent4"/>
          </a:solidFill>
          <a:ln w="6343" cap="flat">
            <a:noFill/>
            <a:prstDash val="solid"/>
            <a:miter/>
          </a:ln>
        </p:spPr>
        <p:txBody>
          <a:bodyPr rtlCol="0" anchor="ctr">
            <a:normAutofit/>
          </a:bodyPr>
          <a:lstStyle/>
          <a:p>
            <a:endParaRPr lang="zh-CN" altLang="en-US">
              <a:latin typeface="微软雅黑" panose="020B0503020204020204" charset="-122"/>
              <a:cs typeface="微软雅黑" panose="020B0503020204020204" charset="-122"/>
            </a:endParaRPr>
          </a:p>
        </p:txBody>
      </p:sp>
      <p:sp>
        <p:nvSpPr>
          <p:cNvPr id="143" name="任意多边形: 形状 37"/>
          <p:cNvSpPr/>
          <p:nvPr userDrawn="1">
            <p:custDataLst>
              <p:tags r:id="rId79"/>
            </p:custDataLst>
          </p:nvPr>
        </p:nvSpPr>
        <p:spPr>
          <a:xfrm>
            <a:off x="11802110" y="5559425"/>
            <a:ext cx="394970" cy="1297305"/>
          </a:xfrm>
          <a:custGeom>
            <a:avLst/>
            <a:gdLst>
              <a:gd name="connsiteX0" fmla="*/ 441357 w 545135"/>
              <a:gd name="connsiteY0" fmla="*/ 1642578 h 1789038"/>
              <a:gd name="connsiteX1" fmla="*/ 444783 w 545135"/>
              <a:gd name="connsiteY1" fmla="*/ 1599887 h 1789038"/>
              <a:gd name="connsiteX2" fmla="*/ 451126 w 545135"/>
              <a:gd name="connsiteY2" fmla="*/ 1482280 h 1789038"/>
              <a:gd name="connsiteX3" fmla="*/ 453220 w 545135"/>
              <a:gd name="connsiteY3" fmla="*/ 1364611 h 1789038"/>
              <a:gd name="connsiteX4" fmla="*/ 416174 w 545135"/>
              <a:gd name="connsiteY4" fmla="*/ 896722 h 1789038"/>
              <a:gd name="connsiteX5" fmla="*/ 393275 w 545135"/>
              <a:gd name="connsiteY5" fmla="*/ 745242 h 1789038"/>
              <a:gd name="connsiteX6" fmla="*/ 481385 w 545135"/>
              <a:gd name="connsiteY6" fmla="*/ 710162 h 1789038"/>
              <a:gd name="connsiteX7" fmla="*/ 544819 w 545135"/>
              <a:gd name="connsiteY7" fmla="*/ 661382 h 1789038"/>
              <a:gd name="connsiteX8" fmla="*/ 544375 w 545135"/>
              <a:gd name="connsiteY8" fmla="*/ 643367 h 1789038"/>
              <a:gd name="connsiteX9" fmla="*/ 473265 w 545135"/>
              <a:gd name="connsiteY9" fmla="*/ 695319 h 1789038"/>
              <a:gd name="connsiteX10" fmla="*/ 392514 w 545135"/>
              <a:gd name="connsiteY10" fmla="*/ 742387 h 1789038"/>
              <a:gd name="connsiteX11" fmla="*/ 327494 w 545135"/>
              <a:gd name="connsiteY11" fmla="*/ 437904 h 1789038"/>
              <a:gd name="connsiteX12" fmla="*/ 295777 w 545135"/>
              <a:gd name="connsiteY12" fmla="*/ 326007 h 1789038"/>
              <a:gd name="connsiteX13" fmla="*/ 259175 w 545135"/>
              <a:gd name="connsiteY13" fmla="*/ 216012 h 1789038"/>
              <a:gd name="connsiteX14" fmla="*/ 252832 w 545135"/>
              <a:gd name="connsiteY14" fmla="*/ 196982 h 1789038"/>
              <a:gd name="connsiteX15" fmla="*/ 252832 w 545135"/>
              <a:gd name="connsiteY15" fmla="*/ 196982 h 1789038"/>
              <a:gd name="connsiteX16" fmla="*/ 303579 w 545135"/>
              <a:gd name="connsiteY16" fmla="*/ 167993 h 1789038"/>
              <a:gd name="connsiteX17" fmla="*/ 357434 w 545135"/>
              <a:gd name="connsiteY17" fmla="*/ 61614 h 1789038"/>
              <a:gd name="connsiteX18" fmla="*/ 351091 w 545135"/>
              <a:gd name="connsiteY18" fmla="*/ 2621 h 1789038"/>
              <a:gd name="connsiteX19" fmla="*/ 350077 w 545135"/>
              <a:gd name="connsiteY19" fmla="*/ 1986 h 1789038"/>
              <a:gd name="connsiteX20" fmla="*/ 349315 w 545135"/>
              <a:gd name="connsiteY20" fmla="*/ 3065 h 1789038"/>
              <a:gd name="connsiteX21" fmla="*/ 349315 w 545135"/>
              <a:gd name="connsiteY21" fmla="*/ 3065 h 1789038"/>
              <a:gd name="connsiteX22" fmla="*/ 348681 w 545135"/>
              <a:gd name="connsiteY22" fmla="*/ 60155 h 1789038"/>
              <a:gd name="connsiteX23" fmla="*/ 327303 w 545135"/>
              <a:gd name="connsiteY23" fmla="*/ 111664 h 1789038"/>
              <a:gd name="connsiteX24" fmla="*/ 291526 w 545135"/>
              <a:gd name="connsiteY24" fmla="*/ 153720 h 1789038"/>
              <a:gd name="connsiteX25" fmla="*/ 252641 w 545135"/>
              <a:gd name="connsiteY25" fmla="*/ 195079 h 1789038"/>
              <a:gd name="connsiteX26" fmla="*/ 240970 w 545135"/>
              <a:gd name="connsiteY26" fmla="*/ 161078 h 1789038"/>
              <a:gd name="connsiteX27" fmla="*/ 219402 w 545135"/>
              <a:gd name="connsiteY27" fmla="*/ 107540 h 1789038"/>
              <a:gd name="connsiteX28" fmla="*/ 174998 w 545135"/>
              <a:gd name="connsiteY28" fmla="*/ 1098 h 1789038"/>
              <a:gd name="connsiteX29" fmla="*/ 171510 w 545135"/>
              <a:gd name="connsiteY29" fmla="*/ -367 h 1789038"/>
              <a:gd name="connsiteX30" fmla="*/ 171510 w 545135"/>
              <a:gd name="connsiteY30" fmla="*/ -361 h 1789038"/>
              <a:gd name="connsiteX31" fmla="*/ 169924 w 545135"/>
              <a:gd name="connsiteY31" fmla="*/ 3382 h 1789038"/>
              <a:gd name="connsiteX32" fmla="*/ 169924 w 545135"/>
              <a:gd name="connsiteY32" fmla="*/ 3382 h 1789038"/>
              <a:gd name="connsiteX33" fmla="*/ 208873 w 545135"/>
              <a:gd name="connsiteY33" fmla="*/ 111854 h 1789038"/>
              <a:gd name="connsiteX34" fmla="*/ 225111 w 545135"/>
              <a:gd name="connsiteY34" fmla="*/ 158161 h 1789038"/>
              <a:gd name="connsiteX35" fmla="*/ 182928 w 545135"/>
              <a:gd name="connsiteY35" fmla="*/ 135515 h 1789038"/>
              <a:gd name="connsiteX36" fmla="*/ 137446 w 545135"/>
              <a:gd name="connsiteY36" fmla="*/ 107794 h 1789038"/>
              <a:gd name="connsiteX37" fmla="*/ 103192 w 545135"/>
              <a:gd name="connsiteY37" fmla="*/ 66182 h 1789038"/>
              <a:gd name="connsiteX38" fmla="*/ 87143 w 545135"/>
              <a:gd name="connsiteY38" fmla="*/ 12072 h 1789038"/>
              <a:gd name="connsiteX39" fmla="*/ 87143 w 545135"/>
              <a:gd name="connsiteY39" fmla="*/ 12072 h 1789038"/>
              <a:gd name="connsiteX40" fmla="*/ 86127 w 545135"/>
              <a:gd name="connsiteY40" fmla="*/ 11248 h 1789038"/>
              <a:gd name="connsiteX41" fmla="*/ 85366 w 545135"/>
              <a:gd name="connsiteY41" fmla="*/ 12263 h 1789038"/>
              <a:gd name="connsiteX42" fmla="*/ 127867 w 545135"/>
              <a:gd name="connsiteY42" fmla="*/ 120100 h 1789038"/>
              <a:gd name="connsiteX43" fmla="*/ 175125 w 545135"/>
              <a:gd name="connsiteY43" fmla="*/ 153593 h 1789038"/>
              <a:gd name="connsiteX44" fmla="*/ 226888 w 545135"/>
              <a:gd name="connsiteY44" fmla="*/ 163743 h 1789038"/>
              <a:gd name="connsiteX45" fmla="*/ 227839 w 545135"/>
              <a:gd name="connsiteY45" fmla="*/ 166534 h 1789038"/>
              <a:gd name="connsiteX46" fmla="*/ 243951 w 545135"/>
              <a:gd name="connsiteY46" fmla="*/ 221975 h 1789038"/>
              <a:gd name="connsiteX47" fmla="*/ 275097 w 545135"/>
              <a:gd name="connsiteY47" fmla="*/ 333048 h 1789038"/>
              <a:gd name="connsiteX48" fmla="*/ 301232 w 545135"/>
              <a:gd name="connsiteY48" fmla="*/ 445643 h 1789038"/>
              <a:gd name="connsiteX49" fmla="*/ 358893 w 545135"/>
              <a:gd name="connsiteY49" fmla="*/ 779306 h 1789038"/>
              <a:gd name="connsiteX50" fmla="*/ 275542 w 545135"/>
              <a:gd name="connsiteY50" fmla="*/ 768458 h 1789038"/>
              <a:gd name="connsiteX51" fmla="*/ 171383 w 545135"/>
              <a:gd name="connsiteY51" fmla="*/ 742704 h 1789038"/>
              <a:gd name="connsiteX52" fmla="*/ 76866 w 545135"/>
              <a:gd name="connsiteY52" fmla="*/ 690498 h 1789038"/>
              <a:gd name="connsiteX53" fmla="*/ 1507 w 545135"/>
              <a:gd name="connsiteY53" fmla="*/ 609810 h 1789038"/>
              <a:gd name="connsiteX54" fmla="*/ 238 w 545135"/>
              <a:gd name="connsiteY54" fmla="*/ 609798 h 1789038"/>
              <a:gd name="connsiteX55" fmla="*/ 238 w 545135"/>
              <a:gd name="connsiteY55" fmla="*/ 609810 h 1789038"/>
              <a:gd name="connsiteX56" fmla="*/ 238 w 545135"/>
              <a:gd name="connsiteY56" fmla="*/ 611142 h 1789038"/>
              <a:gd name="connsiteX57" fmla="*/ 71411 w 545135"/>
              <a:gd name="connsiteY57" fmla="*/ 698491 h 1789038"/>
              <a:gd name="connsiteX58" fmla="*/ 166182 w 545135"/>
              <a:gd name="connsiteY58" fmla="*/ 757484 h 1789038"/>
              <a:gd name="connsiteX59" fmla="*/ 272941 w 545135"/>
              <a:gd name="connsiteY59" fmla="*/ 787996 h 1789038"/>
              <a:gd name="connsiteX60" fmla="*/ 360289 w 545135"/>
              <a:gd name="connsiteY60" fmla="*/ 787996 h 1789038"/>
              <a:gd name="connsiteX61" fmla="*/ 372976 w 545135"/>
              <a:gd name="connsiteY61" fmla="*/ 903699 h 1789038"/>
              <a:gd name="connsiteX62" fmla="*/ 398666 w 545135"/>
              <a:gd name="connsiteY62" fmla="*/ 1367402 h 1789038"/>
              <a:gd name="connsiteX63" fmla="*/ 406659 w 545135"/>
              <a:gd name="connsiteY63" fmla="*/ 1609338 h 1789038"/>
              <a:gd name="connsiteX64" fmla="*/ 301042 w 545135"/>
              <a:gd name="connsiteY64" fmla="*/ 1596652 h 1789038"/>
              <a:gd name="connsiteX65" fmla="*/ 196884 w 545135"/>
              <a:gd name="connsiteY65" fmla="*/ 1570898 h 1789038"/>
              <a:gd name="connsiteX66" fmla="*/ 102367 w 545135"/>
              <a:gd name="connsiteY66" fmla="*/ 1518692 h 1789038"/>
              <a:gd name="connsiteX67" fmla="*/ 27007 w 545135"/>
              <a:gd name="connsiteY67" fmla="*/ 1438003 h 1789038"/>
              <a:gd name="connsiteX68" fmla="*/ 25739 w 545135"/>
              <a:gd name="connsiteY68" fmla="*/ 1437496 h 1789038"/>
              <a:gd name="connsiteX69" fmla="*/ 25294 w 545135"/>
              <a:gd name="connsiteY69" fmla="*/ 1438764 h 1789038"/>
              <a:gd name="connsiteX70" fmla="*/ 25485 w 545135"/>
              <a:gd name="connsiteY70" fmla="*/ 1439082 h 1789038"/>
              <a:gd name="connsiteX71" fmla="*/ 96658 w 545135"/>
              <a:gd name="connsiteY71" fmla="*/ 1526431 h 1789038"/>
              <a:gd name="connsiteX72" fmla="*/ 191428 w 545135"/>
              <a:gd name="connsiteY72" fmla="*/ 1585424 h 1789038"/>
              <a:gd name="connsiteX73" fmla="*/ 298187 w 545135"/>
              <a:gd name="connsiteY73" fmla="*/ 1615936 h 1789038"/>
              <a:gd name="connsiteX74" fmla="*/ 406723 w 545135"/>
              <a:gd name="connsiteY74" fmla="*/ 1612066 h 1789038"/>
              <a:gd name="connsiteX75" fmla="*/ 410656 w 545135"/>
              <a:gd name="connsiteY75" fmla="*/ 1788476 h 1789038"/>
              <a:gd name="connsiteX76" fmla="*/ 414842 w 545135"/>
              <a:gd name="connsiteY76" fmla="*/ 1788476 h 1789038"/>
              <a:gd name="connsiteX77" fmla="*/ 424231 w 545135"/>
              <a:gd name="connsiteY77" fmla="*/ 1788476 h 1789038"/>
              <a:gd name="connsiteX78" fmla="*/ 441168 w 545135"/>
              <a:gd name="connsiteY78" fmla="*/ 1649492 h 1789038"/>
              <a:gd name="connsiteX79" fmla="*/ 530736 w 545135"/>
              <a:gd name="connsiteY79" fmla="*/ 1637820 h 1789038"/>
              <a:gd name="connsiteX80" fmla="*/ 545136 w 545135"/>
              <a:gd name="connsiteY80" fmla="*/ 1632619 h 1789038"/>
              <a:gd name="connsiteX81" fmla="*/ 545136 w 545135"/>
              <a:gd name="connsiteY81" fmla="*/ 1611812 h 1789038"/>
              <a:gd name="connsiteX82" fmla="*/ 525661 w 545135"/>
              <a:gd name="connsiteY82" fmla="*/ 1619298 h 1789038"/>
              <a:gd name="connsiteX83" fmla="*/ 441357 w 545135"/>
              <a:gd name="connsiteY83" fmla="*/ 1642578 h 178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Lst>
            <a:rect l="l" t="t" r="r" b="b"/>
            <a:pathLst>
              <a:path w="545135" h="1789038">
                <a:moveTo>
                  <a:pt x="441357" y="1642578"/>
                </a:moveTo>
                <a:cubicBezTo>
                  <a:pt x="442563" y="1628368"/>
                  <a:pt x="443831" y="1614159"/>
                  <a:pt x="444783" y="1599887"/>
                </a:cubicBezTo>
                <a:cubicBezTo>
                  <a:pt x="448463" y="1560748"/>
                  <a:pt x="449033" y="1521546"/>
                  <a:pt x="451126" y="1482280"/>
                </a:cubicBezTo>
                <a:cubicBezTo>
                  <a:pt x="453220" y="1443015"/>
                  <a:pt x="452458" y="1403876"/>
                  <a:pt x="453220" y="1364611"/>
                </a:cubicBezTo>
                <a:cubicBezTo>
                  <a:pt x="453854" y="1207548"/>
                  <a:pt x="436156" y="1051564"/>
                  <a:pt x="416174" y="896722"/>
                </a:cubicBezTo>
                <a:cubicBezTo>
                  <a:pt x="409831" y="845975"/>
                  <a:pt x="402029" y="795228"/>
                  <a:pt x="393275" y="745242"/>
                </a:cubicBezTo>
                <a:cubicBezTo>
                  <a:pt x="424231" y="738023"/>
                  <a:pt x="453918" y="726199"/>
                  <a:pt x="481385" y="710162"/>
                </a:cubicBezTo>
                <a:cubicBezTo>
                  <a:pt x="504791" y="697051"/>
                  <a:pt x="526169" y="680621"/>
                  <a:pt x="544819" y="661382"/>
                </a:cubicBezTo>
                <a:cubicBezTo>
                  <a:pt x="544375" y="656181"/>
                  <a:pt x="544819" y="649203"/>
                  <a:pt x="544375" y="643367"/>
                </a:cubicBezTo>
                <a:cubicBezTo>
                  <a:pt x="522173" y="662613"/>
                  <a:pt x="498385" y="679987"/>
                  <a:pt x="473265" y="695319"/>
                </a:cubicBezTo>
                <a:cubicBezTo>
                  <a:pt x="447130" y="712357"/>
                  <a:pt x="420234" y="728070"/>
                  <a:pt x="392514" y="742387"/>
                </a:cubicBezTo>
                <a:cubicBezTo>
                  <a:pt x="374626" y="639941"/>
                  <a:pt x="352487" y="538510"/>
                  <a:pt x="327494" y="437904"/>
                </a:cubicBezTo>
                <a:lnTo>
                  <a:pt x="295777" y="326007"/>
                </a:lnTo>
                <a:cubicBezTo>
                  <a:pt x="285310" y="288771"/>
                  <a:pt x="271291" y="252677"/>
                  <a:pt x="259175" y="216012"/>
                </a:cubicBezTo>
                <a:lnTo>
                  <a:pt x="252832" y="196982"/>
                </a:lnTo>
                <a:cubicBezTo>
                  <a:pt x="252832" y="196982"/>
                  <a:pt x="252832" y="196982"/>
                  <a:pt x="252832" y="196982"/>
                </a:cubicBezTo>
                <a:cubicBezTo>
                  <a:pt x="271672" y="191153"/>
                  <a:pt x="288990" y="181257"/>
                  <a:pt x="303579" y="167993"/>
                </a:cubicBezTo>
                <a:cubicBezTo>
                  <a:pt x="333203" y="139740"/>
                  <a:pt x="352170" y="102193"/>
                  <a:pt x="357434" y="61614"/>
                </a:cubicBezTo>
                <a:cubicBezTo>
                  <a:pt x="359147" y="41721"/>
                  <a:pt x="356991" y="21689"/>
                  <a:pt x="351091" y="2621"/>
                </a:cubicBezTo>
                <a:cubicBezTo>
                  <a:pt x="350964" y="2177"/>
                  <a:pt x="350520" y="1904"/>
                  <a:pt x="350077" y="1986"/>
                </a:cubicBezTo>
                <a:cubicBezTo>
                  <a:pt x="349569" y="2107"/>
                  <a:pt x="349252" y="2570"/>
                  <a:pt x="349315" y="3065"/>
                </a:cubicBezTo>
                <a:lnTo>
                  <a:pt x="349315" y="3065"/>
                </a:lnTo>
                <a:cubicBezTo>
                  <a:pt x="352740" y="21962"/>
                  <a:pt x="352550" y="41341"/>
                  <a:pt x="348681" y="60155"/>
                </a:cubicBezTo>
                <a:cubicBezTo>
                  <a:pt x="344748" y="78488"/>
                  <a:pt x="337516" y="95938"/>
                  <a:pt x="327303" y="111664"/>
                </a:cubicBezTo>
                <a:cubicBezTo>
                  <a:pt x="316393" y="126520"/>
                  <a:pt x="304467" y="140577"/>
                  <a:pt x="291526" y="153720"/>
                </a:cubicBezTo>
                <a:cubicBezTo>
                  <a:pt x="278840" y="167485"/>
                  <a:pt x="266153" y="180807"/>
                  <a:pt x="252641" y="195079"/>
                </a:cubicBezTo>
                <a:lnTo>
                  <a:pt x="240970" y="161078"/>
                </a:lnTo>
                <a:cubicBezTo>
                  <a:pt x="234626" y="142873"/>
                  <a:pt x="226507" y="125429"/>
                  <a:pt x="219402" y="107540"/>
                </a:cubicBezTo>
                <a:lnTo>
                  <a:pt x="174998" y="1098"/>
                </a:lnTo>
                <a:cubicBezTo>
                  <a:pt x="174428" y="-266"/>
                  <a:pt x="172905" y="-919"/>
                  <a:pt x="171510" y="-367"/>
                </a:cubicBezTo>
                <a:cubicBezTo>
                  <a:pt x="171510" y="-367"/>
                  <a:pt x="171510" y="-361"/>
                  <a:pt x="171510" y="-361"/>
                </a:cubicBezTo>
                <a:cubicBezTo>
                  <a:pt x="170051" y="255"/>
                  <a:pt x="169353" y="1910"/>
                  <a:pt x="169924" y="3382"/>
                </a:cubicBezTo>
                <a:lnTo>
                  <a:pt x="169924" y="3382"/>
                </a:lnTo>
                <a:lnTo>
                  <a:pt x="208873" y="111854"/>
                </a:lnTo>
                <a:cubicBezTo>
                  <a:pt x="214201" y="127332"/>
                  <a:pt x="220101" y="142556"/>
                  <a:pt x="225111" y="158161"/>
                </a:cubicBezTo>
                <a:cubicBezTo>
                  <a:pt x="210586" y="150485"/>
                  <a:pt x="196503" y="143254"/>
                  <a:pt x="182928" y="135515"/>
                </a:cubicBezTo>
                <a:cubicBezTo>
                  <a:pt x="167069" y="127440"/>
                  <a:pt x="151909" y="118172"/>
                  <a:pt x="137446" y="107794"/>
                </a:cubicBezTo>
                <a:cubicBezTo>
                  <a:pt x="123427" y="96300"/>
                  <a:pt x="111755" y="82160"/>
                  <a:pt x="103192" y="66182"/>
                </a:cubicBezTo>
                <a:cubicBezTo>
                  <a:pt x="94374" y="49359"/>
                  <a:pt x="88919" y="30982"/>
                  <a:pt x="87143" y="12072"/>
                </a:cubicBezTo>
                <a:lnTo>
                  <a:pt x="87143" y="12072"/>
                </a:lnTo>
                <a:cubicBezTo>
                  <a:pt x="87079" y="11571"/>
                  <a:pt x="86635" y="11210"/>
                  <a:pt x="86127" y="11248"/>
                </a:cubicBezTo>
                <a:cubicBezTo>
                  <a:pt x="85684" y="11368"/>
                  <a:pt x="85366" y="11787"/>
                  <a:pt x="85366" y="12263"/>
                </a:cubicBezTo>
                <a:cubicBezTo>
                  <a:pt x="83337" y="52651"/>
                  <a:pt x="98814" y="91949"/>
                  <a:pt x="127867" y="120100"/>
                </a:cubicBezTo>
                <a:cubicBezTo>
                  <a:pt x="141252" y="134272"/>
                  <a:pt x="157301" y="145658"/>
                  <a:pt x="175125" y="153593"/>
                </a:cubicBezTo>
                <a:cubicBezTo>
                  <a:pt x="191492" y="160495"/>
                  <a:pt x="209126" y="163946"/>
                  <a:pt x="226888" y="163743"/>
                </a:cubicBezTo>
                <a:cubicBezTo>
                  <a:pt x="226888" y="164694"/>
                  <a:pt x="227585" y="165582"/>
                  <a:pt x="227839" y="166534"/>
                </a:cubicBezTo>
                <a:lnTo>
                  <a:pt x="243951" y="221975"/>
                </a:lnTo>
                <a:cubicBezTo>
                  <a:pt x="254227" y="259084"/>
                  <a:pt x="266407" y="295495"/>
                  <a:pt x="275097" y="333048"/>
                </a:cubicBezTo>
                <a:lnTo>
                  <a:pt x="301232" y="445643"/>
                </a:lnTo>
                <a:cubicBezTo>
                  <a:pt x="324513" y="555955"/>
                  <a:pt x="344431" y="667218"/>
                  <a:pt x="358893" y="779306"/>
                </a:cubicBezTo>
                <a:cubicBezTo>
                  <a:pt x="330792" y="776768"/>
                  <a:pt x="302945" y="773470"/>
                  <a:pt x="275542" y="768458"/>
                </a:cubicBezTo>
                <a:cubicBezTo>
                  <a:pt x="240145" y="762762"/>
                  <a:pt x="205320" y="754148"/>
                  <a:pt x="171383" y="742704"/>
                </a:cubicBezTo>
                <a:cubicBezTo>
                  <a:pt x="137383" y="730271"/>
                  <a:pt x="105475" y="712662"/>
                  <a:pt x="76866" y="690498"/>
                </a:cubicBezTo>
                <a:cubicBezTo>
                  <a:pt x="47116" y="669184"/>
                  <a:pt x="23392" y="640132"/>
                  <a:pt x="1507" y="609810"/>
                </a:cubicBezTo>
                <a:cubicBezTo>
                  <a:pt x="1190" y="609461"/>
                  <a:pt x="619" y="609455"/>
                  <a:pt x="238" y="609798"/>
                </a:cubicBezTo>
                <a:cubicBezTo>
                  <a:pt x="238" y="609804"/>
                  <a:pt x="238" y="609804"/>
                  <a:pt x="238" y="609810"/>
                </a:cubicBezTo>
                <a:cubicBezTo>
                  <a:pt x="-79" y="610203"/>
                  <a:pt x="-79" y="610749"/>
                  <a:pt x="238" y="611142"/>
                </a:cubicBezTo>
                <a:cubicBezTo>
                  <a:pt x="20157" y="642859"/>
                  <a:pt x="42422" y="674576"/>
                  <a:pt x="71411" y="698491"/>
                </a:cubicBezTo>
                <a:cubicBezTo>
                  <a:pt x="99829" y="722881"/>
                  <a:pt x="131737" y="742774"/>
                  <a:pt x="166182" y="757484"/>
                </a:cubicBezTo>
                <a:cubicBezTo>
                  <a:pt x="200055" y="772816"/>
                  <a:pt x="236022" y="783099"/>
                  <a:pt x="272941" y="787996"/>
                </a:cubicBezTo>
                <a:cubicBezTo>
                  <a:pt x="301930" y="791453"/>
                  <a:pt x="331300" y="791453"/>
                  <a:pt x="360289" y="787996"/>
                </a:cubicBezTo>
                <a:cubicBezTo>
                  <a:pt x="365110" y="826437"/>
                  <a:pt x="369360" y="865005"/>
                  <a:pt x="372976" y="903699"/>
                </a:cubicBezTo>
                <a:cubicBezTo>
                  <a:pt x="388010" y="1057781"/>
                  <a:pt x="391372" y="1212750"/>
                  <a:pt x="398666" y="1367402"/>
                </a:cubicBezTo>
                <a:cubicBezTo>
                  <a:pt x="402156" y="1447963"/>
                  <a:pt x="404630" y="1528524"/>
                  <a:pt x="406659" y="1609338"/>
                </a:cubicBezTo>
                <a:cubicBezTo>
                  <a:pt x="371263" y="1607055"/>
                  <a:pt x="335994" y="1602804"/>
                  <a:pt x="301042" y="1596652"/>
                </a:cubicBezTo>
                <a:cubicBezTo>
                  <a:pt x="265646" y="1590942"/>
                  <a:pt x="230821" y="1582379"/>
                  <a:pt x="196884" y="1570898"/>
                </a:cubicBezTo>
                <a:cubicBezTo>
                  <a:pt x="162883" y="1558464"/>
                  <a:pt x="130976" y="1540830"/>
                  <a:pt x="102367" y="1518692"/>
                </a:cubicBezTo>
                <a:cubicBezTo>
                  <a:pt x="72617" y="1497377"/>
                  <a:pt x="48892" y="1468325"/>
                  <a:pt x="27007" y="1438003"/>
                </a:cubicBezTo>
                <a:cubicBezTo>
                  <a:pt x="26817" y="1437496"/>
                  <a:pt x="26246" y="1437306"/>
                  <a:pt x="25739" y="1437496"/>
                </a:cubicBezTo>
                <a:cubicBezTo>
                  <a:pt x="25294" y="1437750"/>
                  <a:pt x="25041" y="1438321"/>
                  <a:pt x="25294" y="1438764"/>
                </a:cubicBezTo>
                <a:cubicBezTo>
                  <a:pt x="25294" y="1438891"/>
                  <a:pt x="25421" y="1439018"/>
                  <a:pt x="25485" y="1439082"/>
                </a:cubicBezTo>
                <a:cubicBezTo>
                  <a:pt x="45403" y="1470799"/>
                  <a:pt x="67669" y="1502516"/>
                  <a:pt x="96658" y="1526431"/>
                </a:cubicBezTo>
                <a:cubicBezTo>
                  <a:pt x="125076" y="1550789"/>
                  <a:pt x="156983" y="1570707"/>
                  <a:pt x="191428" y="1585424"/>
                </a:cubicBezTo>
                <a:cubicBezTo>
                  <a:pt x="225302" y="1600775"/>
                  <a:pt x="261269" y="1611051"/>
                  <a:pt x="298187" y="1615936"/>
                </a:cubicBezTo>
                <a:cubicBezTo>
                  <a:pt x="334344" y="1620439"/>
                  <a:pt x="371009" y="1619107"/>
                  <a:pt x="406723" y="1612066"/>
                </a:cubicBezTo>
                <a:cubicBezTo>
                  <a:pt x="408182" y="1671504"/>
                  <a:pt x="409640" y="1728785"/>
                  <a:pt x="410656" y="1788476"/>
                </a:cubicBezTo>
                <a:cubicBezTo>
                  <a:pt x="411925" y="1788476"/>
                  <a:pt x="413511" y="1788476"/>
                  <a:pt x="414842" y="1788476"/>
                </a:cubicBezTo>
                <a:lnTo>
                  <a:pt x="424231" y="1788476"/>
                </a:lnTo>
                <a:cubicBezTo>
                  <a:pt x="431653" y="1741218"/>
                  <a:pt x="436917" y="1697068"/>
                  <a:pt x="441168" y="1649492"/>
                </a:cubicBezTo>
                <a:cubicBezTo>
                  <a:pt x="471489" y="1650570"/>
                  <a:pt x="501747" y="1646637"/>
                  <a:pt x="530736" y="1637820"/>
                </a:cubicBezTo>
                <a:cubicBezTo>
                  <a:pt x="537080" y="1636045"/>
                  <a:pt x="539236" y="1634775"/>
                  <a:pt x="545136" y="1632619"/>
                </a:cubicBezTo>
                <a:lnTo>
                  <a:pt x="545136" y="1611812"/>
                </a:lnTo>
                <a:cubicBezTo>
                  <a:pt x="537333" y="1614857"/>
                  <a:pt x="533464" y="1616379"/>
                  <a:pt x="525661" y="1619298"/>
                </a:cubicBezTo>
                <a:cubicBezTo>
                  <a:pt x="498195" y="1629257"/>
                  <a:pt x="470030" y="1637059"/>
                  <a:pt x="441357" y="1642578"/>
                </a:cubicBezTo>
                <a:close/>
              </a:path>
            </a:pathLst>
          </a:custGeom>
          <a:solidFill>
            <a:schemeClr val="accent4">
              <a:lumMod val="40000"/>
              <a:lumOff val="60000"/>
            </a:schemeClr>
          </a:solidFill>
          <a:ln w="6343" cap="flat">
            <a:noFill/>
            <a:prstDash val="solid"/>
            <a:miter/>
          </a:ln>
        </p:spPr>
        <p:txBody>
          <a:bodyPr rtlCol="0" anchor="ctr">
            <a:normAutofit/>
          </a:bodyPr>
          <a:lstStyle/>
          <a:p>
            <a:endParaRPr lang="zh-CN" altLang="en-US">
              <a:latin typeface="微软雅黑" panose="020B0503020204020204" charset="-122"/>
              <a:cs typeface="微软雅黑" panose="020B0503020204020204" charset="-122"/>
            </a:endParaRPr>
          </a:p>
        </p:txBody>
      </p:sp>
      <p:sp>
        <p:nvSpPr>
          <p:cNvPr id="8" name="同侧圆角矩形 7"/>
          <p:cNvSpPr/>
          <p:nvPr userDrawn="1">
            <p:custDataLst>
              <p:tags r:id="rId80"/>
            </p:custDataLst>
          </p:nvPr>
        </p:nvSpPr>
        <p:spPr>
          <a:xfrm rot="5400000">
            <a:off x="2459355" y="-1155065"/>
            <a:ext cx="575310" cy="4396105"/>
          </a:xfrm>
          <a:prstGeom prst="round2SameRect">
            <a:avLst>
              <a:gd name="adj1" fmla="val 10651"/>
              <a:gd name="adj2" fmla="val 0"/>
            </a:avLst>
          </a:prstGeom>
          <a:solidFill>
            <a:schemeClr val="accent1">
              <a:lumMod val="20000"/>
              <a:lumOff val="80000"/>
              <a:alpha val="50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a:latin typeface="微软雅黑" panose="020B0503020204020204" charset="-122"/>
              <a:cs typeface="微软雅黑" panose="020B0503020204020204" charset="-122"/>
              <a:sym typeface="+mn-ea"/>
            </a:endParaRPr>
          </a:p>
        </p:txBody>
      </p:sp>
      <p:sp>
        <p:nvSpPr>
          <p:cNvPr id="9" name="矩形 8"/>
          <p:cNvSpPr/>
          <p:nvPr userDrawn="1">
            <p:custDataLst>
              <p:tags r:id="rId81"/>
            </p:custDataLst>
          </p:nvPr>
        </p:nvSpPr>
        <p:spPr>
          <a:xfrm>
            <a:off x="548640" y="755015"/>
            <a:ext cx="100330" cy="57594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charset="-122"/>
              <a:cs typeface="微软雅黑" panose="020B0503020204020204" charset="-122"/>
            </a:endParaRPr>
          </a:p>
        </p:txBody>
      </p:sp>
      <p:sp>
        <p:nvSpPr>
          <p:cNvPr id="11" name="日期占位符 10"/>
          <p:cNvSpPr>
            <a:spLocks noGrp="1"/>
          </p:cNvSpPr>
          <p:nvPr>
            <p:ph type="dt" sz="half" idx="10"/>
            <p:custDataLst>
              <p:tags r:id="rId82"/>
            </p:custDataLst>
          </p:nvPr>
        </p:nvSpPr>
        <p:spPr>
          <a:xfrm>
            <a:off x="612000" y="6314400"/>
            <a:ext cx="2700000" cy="316800"/>
          </a:xfrm>
        </p:spPr>
        <p:txBody>
          <a:bodyPr/>
          <a:lstStyle>
            <a:lvl1pPr>
              <a:defRPr>
                <a:latin typeface="微软雅黑" panose="020B0503020204020204" charset="-122"/>
                <a:cs typeface="微软雅黑" panose="020B0503020204020204" charset="-122"/>
              </a:defRPr>
            </a:lvl1pPr>
          </a:lstStyle>
          <a:p>
            <a:fld id="{760FBDFE-C587-4B4C-A407-44438C67B59E}" type="datetimeFigureOut">
              <a:rPr lang="zh-CN" altLang="en-US" smtClean="0"/>
            </a:fld>
            <a:endParaRPr lang="zh-CN" altLang="en-US"/>
          </a:p>
        </p:txBody>
      </p:sp>
      <p:sp>
        <p:nvSpPr>
          <p:cNvPr id="12" name="页脚占位符 11"/>
          <p:cNvSpPr>
            <a:spLocks noGrp="1"/>
          </p:cNvSpPr>
          <p:nvPr>
            <p:ph type="ftr" sz="quarter" idx="11"/>
            <p:custDataLst>
              <p:tags r:id="rId83"/>
            </p:custDataLst>
          </p:nvPr>
        </p:nvSpPr>
        <p:spPr>
          <a:xfrm>
            <a:off x="4116000" y="6314400"/>
            <a:ext cx="3960000" cy="316800"/>
          </a:xfrm>
        </p:spPr>
        <p:txBody>
          <a:bodyPr/>
          <a:lstStyle>
            <a:lvl1pPr>
              <a:defRPr>
                <a:latin typeface="微软雅黑" panose="020B0503020204020204" charset="-122"/>
                <a:cs typeface="微软雅黑" panose="020B0503020204020204" charset="-122"/>
              </a:defRPr>
            </a:lvl1pPr>
          </a:lstStyle>
          <a:p>
            <a:endParaRPr lang="zh-CN" altLang="en-US" dirty="0"/>
          </a:p>
        </p:txBody>
      </p:sp>
      <p:sp>
        <p:nvSpPr>
          <p:cNvPr id="13" name="灯片编号占位符 12"/>
          <p:cNvSpPr>
            <a:spLocks noGrp="1"/>
          </p:cNvSpPr>
          <p:nvPr>
            <p:ph type="sldNum" sz="quarter" idx="12"/>
            <p:custDataLst>
              <p:tags r:id="rId84"/>
            </p:custDataLst>
          </p:nvPr>
        </p:nvSpPr>
        <p:spPr>
          <a:xfrm>
            <a:off x="8877600" y="6314400"/>
            <a:ext cx="2700000" cy="316800"/>
          </a:xfrm>
        </p:spPr>
        <p:txBody>
          <a:bodyPr/>
          <a:lstStyle>
            <a:lvl1pPr>
              <a:defRPr>
                <a:latin typeface="微软雅黑" panose="020B0503020204020204" charset="-122"/>
                <a:cs typeface="微软雅黑" panose="020B0503020204020204" charset="-122"/>
              </a:defRPr>
            </a:lvl1pPr>
          </a:lstStyle>
          <a:p>
            <a:fld id="{49AE70B2-8BF9-45C0-BB95-33D1B9D3A854}" type="slidenum">
              <a:rPr lang="zh-CN" altLang="en-US" smtClean="0"/>
            </a:fld>
            <a:endParaRPr lang="zh-CN" altLang="en-US" dirty="0"/>
          </a:p>
        </p:txBody>
      </p:sp>
      <p:sp>
        <p:nvSpPr>
          <p:cNvPr id="2" name="标题占位符 1"/>
          <p:cNvSpPr>
            <a:spLocks noGrp="1"/>
          </p:cNvSpPr>
          <p:nvPr>
            <p:ph type="title"/>
            <p:custDataLst>
              <p:tags r:id="rId85"/>
            </p:custDataLst>
          </p:nvPr>
        </p:nvSpPr>
        <p:spPr>
          <a:xfrm>
            <a:off x="689610" y="545441"/>
            <a:ext cx="9359900" cy="966017"/>
          </a:xfrm>
          <a:prstGeom prst="rect">
            <a:avLst/>
          </a:prstGeom>
          <a:noFill/>
          <a:ln>
            <a:noFill/>
            <a:prstDash val="sysDash"/>
          </a:ln>
        </p:spPr>
        <p:txBody>
          <a:bodyPr vert="horz" wrap="square" lIns="91440" tIns="45720" rIns="91440" bIns="45720" rtlCol="0" anchor="ctr" anchorCtr="0">
            <a:normAutofit/>
          </a:bodyPr>
          <a:lstStyle/>
          <a:p>
            <a:pPr marL="0" marR="0" lvl="0">
              <a:buClrTx/>
              <a:buSzTx/>
              <a:buFontTx/>
            </a:pPr>
            <a:r>
              <a:rPr lang="zh-CN" altLang="en-US" dirty="0"/>
              <a:t>单击此处编辑母版标题样式</a:t>
            </a:r>
            <a:endParaRPr lang="zh-CN" altLang="en-US" dirty="0"/>
          </a:p>
        </p:txBody>
      </p:sp>
      <p:sp>
        <p:nvSpPr>
          <p:cNvPr id="3" name="文本占位符 2"/>
          <p:cNvSpPr>
            <a:spLocks noGrp="1"/>
          </p:cNvSpPr>
          <p:nvPr>
            <p:ph type="body" idx="1"/>
            <p:custDataLst>
              <p:tags r:id="rId86"/>
            </p:custDataLst>
          </p:nvPr>
        </p:nvSpPr>
        <p:spPr>
          <a:xfrm>
            <a:off x="697866" y="1735733"/>
            <a:ext cx="9359900" cy="4441230"/>
          </a:xfrm>
          <a:prstGeom prst="rect">
            <a:avLst/>
          </a:prstGeom>
        </p:spPr>
        <p:txBody>
          <a:bodyPr vert="horz" lIns="91440" tIns="45720" rIns="91440" bIns="45720" rtlCol="0">
            <a:normAutofit/>
          </a:bodyPr>
          <a:lstStyle/>
          <a:p>
            <a:pPr lvl="0"/>
            <a:r>
              <a:rPr lang="zh-CN" altLang="en-US" dirty="0"/>
              <a:t>单击此处编辑母版文本样式</a:t>
            </a:r>
            <a:endParaRPr lang="zh-CN" altLang="en-US" dirty="0"/>
          </a:p>
          <a:p>
            <a:pPr lvl="1"/>
            <a:r>
              <a:rPr lang="zh-CN" altLang="en-US" dirty="0"/>
              <a:t>二级</a:t>
            </a:r>
            <a:endParaRPr lang="zh-CN" altLang="en-US" dirty="0"/>
          </a:p>
          <a:p>
            <a:pPr lvl="2"/>
            <a:r>
              <a:rPr lang="zh-CN" altLang="en-US" dirty="0"/>
              <a:t>三级</a:t>
            </a:r>
            <a:endParaRPr lang="zh-CN" altLang="en-US" dirty="0"/>
          </a:p>
          <a:p>
            <a:pPr lvl="3"/>
            <a:r>
              <a:rPr lang="zh-CN" altLang="en-US" dirty="0"/>
              <a:t>四级</a:t>
            </a:r>
            <a:endParaRPr lang="zh-CN" altLang="en-US" dirty="0"/>
          </a:p>
          <a:p>
            <a:pPr lvl="4"/>
            <a:r>
              <a:rPr lang="zh-CN" altLang="en-US" dirty="0"/>
              <a:t>五级</a:t>
            </a:r>
            <a:endParaRPr lang="zh-CN" altLang="en-US" dirty="0"/>
          </a:p>
        </p:txBody>
      </p:sp>
      <p:sp>
        <p:nvSpPr>
          <p:cNvPr id="4" name="KSO_TEMPLATE" hidden="1"/>
          <p:cNvSpPr/>
          <p:nvPr userDrawn="1">
            <p:custDataLst>
              <p:tags r:id="rId87"/>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pic>
        <p:nvPicPr>
          <p:cNvPr id="5" name="图片 4"/>
          <p:cNvPicPr>
            <a:picLocks noChangeAspect="1"/>
          </p:cNvPicPr>
          <p:nvPr userDrawn="1">
            <p:custDataLst>
              <p:tags r:id="rId88"/>
            </p:custDataLst>
          </p:nvPr>
        </p:nvPicPr>
        <p:blipFill>
          <a:blip r:embed="rId89"/>
          <a:stretch>
            <a:fillRect/>
          </a:stretch>
        </p:blipFill>
        <p:spPr>
          <a:xfrm>
            <a:off x="9447530" y="0"/>
            <a:ext cx="2744470" cy="425450"/>
          </a:xfrm>
          <a:prstGeom prst="rect">
            <a:avLst/>
          </a:prstGeom>
        </p:spPr>
      </p:pic>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txStyles>
    <p:titleStyle>
      <a:lvl1pPr algn="l" defTabSz="914400" rtl="0" eaLnBrk="1" fontAlgn="auto" latinLnBrk="0" hangingPunct="1">
        <a:lnSpc>
          <a:spcPct val="100000"/>
        </a:lnSpc>
        <a:spcBef>
          <a:spcPct val="0"/>
        </a:spcBef>
        <a:buNone/>
        <a:defRPr kumimoji="0" lang="zh-CN" altLang="en-US" sz="2400" b="1" i="0" u="none" strike="noStrike" kern="1200" cap="none" spc="300" normalizeH="0" baseline="0" smtClean="0">
          <a:ln>
            <a:noFill/>
            <a:prstDash val="sysDot"/>
          </a:ln>
          <a:solidFill>
            <a:schemeClr val="accent1"/>
          </a:solidFill>
          <a:uFillTx/>
          <a:latin typeface="+mj-ea"/>
          <a:ea typeface="+mj-ea"/>
          <a:cs typeface="微软雅黑" panose="020B0503020204020204" charset="-122"/>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800" u="none" strike="noStrike" kern="1200" cap="none" spc="150" normalizeH="0" baseline="0">
          <a:solidFill>
            <a:schemeClr val="tx1">
              <a:lumMod val="65000"/>
              <a:lumOff val="35000"/>
            </a:schemeClr>
          </a:solidFill>
          <a:uFillTx/>
          <a:latin typeface="+mn-ea"/>
          <a:ea typeface="+mn-ea"/>
          <a:cs typeface="微软雅黑" panose="020B0503020204020204" charset="-122"/>
        </a:defRPr>
      </a:lvl1pPr>
      <a:lvl2pPr marL="685800" indent="-22860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 pos="1609725" algn="l"/>
          <a:tab pos="1609725" algn="l"/>
          <a:tab pos="1609725" algn="l"/>
        </a:tabLst>
        <a:defRPr sz="1600" u="none" strike="noStrike" kern="1200" cap="none" spc="150" normalizeH="0" baseline="0">
          <a:solidFill>
            <a:schemeClr val="tx1">
              <a:lumMod val="65000"/>
              <a:lumOff val="35000"/>
            </a:schemeClr>
          </a:solidFill>
          <a:uFillTx/>
          <a:latin typeface="+mn-ea"/>
          <a:ea typeface="+mn-ea"/>
          <a:cs typeface="微软雅黑" panose="020B0503020204020204" charset="-122"/>
        </a:defRPr>
      </a:lvl2pPr>
      <a:lvl3pPr marL="1143000" indent="-228600" algn="l" defTabSz="914400" rtl="0" eaLnBrk="1" fontAlgn="auto" latinLnBrk="0" hangingPunct="1">
        <a:lnSpc>
          <a:spcPct val="120000"/>
        </a:lnSpc>
        <a:spcBef>
          <a:spcPts val="0"/>
        </a:spcBef>
        <a:spcAft>
          <a:spcPts val="600"/>
        </a:spcAft>
        <a:buFont typeface="Arial" panose="020B0604020202020204" pitchFamily="34" charset="0"/>
        <a:buChar char="●"/>
        <a:defRPr sz="1600" u="none" strike="noStrike" kern="1200" cap="none" spc="150" normalizeH="0" baseline="0">
          <a:solidFill>
            <a:schemeClr val="tx1">
              <a:lumMod val="65000"/>
              <a:lumOff val="35000"/>
            </a:schemeClr>
          </a:solidFill>
          <a:uFillTx/>
          <a:latin typeface="+mn-ea"/>
          <a:ea typeface="+mn-ea"/>
          <a:cs typeface="微软雅黑" panose="020B0503020204020204" charset="-122"/>
        </a:defRPr>
      </a:lvl3pPr>
      <a:lvl4pPr marL="1600200" indent="-228600" algn="l" defTabSz="914400" rtl="0" eaLnBrk="1" fontAlgn="auto" latinLnBrk="0" hangingPunct="1">
        <a:lnSpc>
          <a:spcPct val="120000"/>
        </a:lnSpc>
        <a:spcBef>
          <a:spcPts val="0"/>
        </a:spcBef>
        <a:spcAft>
          <a:spcPts val="300"/>
        </a:spcAft>
        <a:buFont typeface="Wingdings" panose="05000000000000000000" charset="0"/>
        <a:buChar char=""/>
        <a:defRPr sz="1400" u="none" strike="noStrike" kern="1200" cap="none" spc="150" normalizeH="0" baseline="0">
          <a:solidFill>
            <a:schemeClr val="tx1">
              <a:lumMod val="65000"/>
              <a:lumOff val="35000"/>
            </a:schemeClr>
          </a:solidFill>
          <a:uFillTx/>
          <a:latin typeface="+mn-ea"/>
          <a:ea typeface="+mn-ea"/>
          <a:cs typeface="微软雅黑" panose="020B0503020204020204" charset="-122"/>
        </a:defRPr>
      </a:lvl4pPr>
      <a:lvl5pPr marL="2057400" indent="-228600" algn="l" defTabSz="914400" rtl="0" eaLnBrk="1" fontAlgn="auto" latinLnBrk="0" hangingPunct="1">
        <a:lnSpc>
          <a:spcPct val="120000"/>
        </a:lnSpc>
        <a:spcBef>
          <a:spcPts val="0"/>
        </a:spcBef>
        <a:spcAft>
          <a:spcPts val="300"/>
        </a:spcAft>
        <a:buFont typeface="Arial" panose="020B0604020202020204" pitchFamily="34" charset="0"/>
        <a:buChar char="•"/>
        <a:defRPr sz="1400" u="none" strike="noStrike" kern="1200" cap="none" spc="150" normalizeH="0" baseline="0">
          <a:solidFill>
            <a:schemeClr val="tx1">
              <a:lumMod val="65000"/>
              <a:lumOff val="35000"/>
            </a:schemeClr>
          </a:solidFill>
          <a:uFillTx/>
          <a:latin typeface="+mn-ea"/>
          <a:ea typeface="+mn-ea"/>
          <a:cs typeface="微软雅黑" panose="020B0503020204020204" charset="-122"/>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custDataLst>
              <p:tags r:id="rId12"/>
            </p:custDataLst>
          </p:nvPr>
        </p:nvSpPr>
        <p:spPr>
          <a:xfrm>
            <a:off x="838200" y="360000"/>
            <a:ext cx="10515600" cy="864000"/>
          </a:xfrm>
          <a:prstGeom prst="rect">
            <a:avLst/>
          </a:prstGeom>
        </p:spPr>
        <p:txBody>
          <a:bodyPr vert="horz" lIns="0" tIns="0" rIns="0" bIns="0" rtlCol="0" anchor="ctr">
            <a:norm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13"/>
            </p:custDataLst>
          </p:nvPr>
        </p:nvSpPr>
        <p:spPr>
          <a:xfrm>
            <a:off x="838200" y="1364400"/>
            <a:ext cx="10515600" cy="4813200"/>
          </a:xfrm>
          <a:prstGeom prst="rect">
            <a:avLst/>
          </a:prstGeom>
        </p:spPr>
        <p:txBody>
          <a:bodyPr vert="horz" lIns="0" tIns="0" rIns="0" bIns="0" rtlCol="0">
            <a:normAutofit/>
          </a:bodyPr>
          <a:lstStyle/>
          <a:p>
            <a:pPr lvl="0"/>
            <a:r>
              <a:rPr lang="zh-CN" altLang="en-US" dirty="0"/>
              <a:t>单击此处编辑母版文本样式</a:t>
            </a:r>
            <a:endParaRPr lang="zh-CN" altLang="en-US" dirty="0"/>
          </a:p>
          <a:p>
            <a:pPr lvl="1"/>
            <a:r>
              <a:rPr lang="zh-CN" altLang="en-US" dirty="0"/>
              <a:t>二级</a:t>
            </a:r>
            <a:endParaRPr lang="zh-CN" altLang="en-US" dirty="0"/>
          </a:p>
          <a:p>
            <a:pPr lvl="2"/>
            <a:r>
              <a:rPr lang="zh-CN" altLang="en-US" dirty="0"/>
              <a:t>三级</a:t>
            </a:r>
            <a:endParaRPr lang="zh-CN" altLang="en-US" dirty="0"/>
          </a:p>
          <a:p>
            <a:pPr lvl="3"/>
            <a:r>
              <a:rPr lang="zh-CN" altLang="en-US" dirty="0"/>
              <a:t>四级</a:t>
            </a:r>
            <a:endParaRPr lang="zh-CN" altLang="en-US" dirty="0"/>
          </a:p>
          <a:p>
            <a:pPr lvl="4"/>
            <a:r>
              <a:rPr lang="zh-CN" altLang="en-US" dirty="0"/>
              <a:t>五级</a:t>
            </a:r>
            <a:endParaRPr lang="zh-CN" altLang="en-US" dirty="0"/>
          </a:p>
        </p:txBody>
      </p:sp>
      <p:sp>
        <p:nvSpPr>
          <p:cNvPr id="4" name="日期占位符 3"/>
          <p:cNvSpPr>
            <a:spLocks noGrp="1"/>
          </p:cNvSpPr>
          <p:nvPr>
            <p:ph type="dt" sz="half" idx="2"/>
            <p:custDataLst>
              <p:tags r:id="rId14"/>
            </p:custDataLst>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592522B-0F24-4480-B9DD-A9474A6880D6}" type="datetimeFigureOut">
              <a:rPr lang="zh-CN" altLang="en-US" smtClean="0"/>
            </a:fld>
            <a:endParaRPr lang="zh-CN" altLang="en-US"/>
          </a:p>
        </p:txBody>
      </p:sp>
      <p:sp>
        <p:nvSpPr>
          <p:cNvPr id="5" name="页脚占位符 4"/>
          <p:cNvSpPr>
            <a:spLocks noGrp="1"/>
          </p:cNvSpPr>
          <p:nvPr>
            <p:ph type="ftr" sz="quarter" idx="3"/>
            <p:custDataLst>
              <p:tags r:id="rId15"/>
            </p:custDataLst>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custDataLst>
              <p:tags r:id="rId16"/>
            </p:custDataLst>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E5F26B5-172A-4DC2-B0B7-181CFC56B87C}" type="slidenum">
              <a:rPr lang="zh-CN" altLang="en-US" smtClean="0"/>
            </a:fld>
            <a:endParaRPr lang="zh-CN" altLang="en-US"/>
          </a:p>
        </p:txBody>
      </p:sp>
      <p:sp>
        <p:nvSpPr>
          <p:cNvPr id="8" name="KSO_TEMPLATE" hidden="1"/>
          <p:cNvSpPr/>
          <p:nvPr userDrawn="1">
            <p:custDataLst>
              <p:tags r:id="rId17"/>
            </p:custDataLst>
          </p:nvPr>
        </p:nvSpPr>
        <p:spPr>
          <a:xfrm>
            <a:off x="0" y="0"/>
            <a:ext cx="0" cy="0"/>
          </a:xfrm>
          <a:prstGeom prst="rect">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p>
            <a:pPr algn="ctr"/>
            <a:endParaRPr lang="zh-CN" alt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txStyles>
    <p:titleStyle>
      <a:lvl1pPr algn="l" defTabSz="914400" rtl="0" eaLnBrk="1" latinLnBrk="0" hangingPunct="1">
        <a:lnSpc>
          <a:spcPct val="100000"/>
        </a:lnSpc>
        <a:spcBef>
          <a:spcPct val="0"/>
        </a:spcBef>
        <a:buNone/>
        <a:defRPr sz="3600" b="1" kern="1200">
          <a:solidFill>
            <a:schemeClr val="accent4"/>
          </a:solidFill>
          <a:latin typeface="+mj-lt"/>
          <a:ea typeface="+mj-ea"/>
          <a:cs typeface="+mj-cs"/>
        </a:defRPr>
      </a:lvl1pPr>
    </p:titleStyle>
    <p:bodyStyle>
      <a:lvl1pPr marL="228600" indent="-228600" algn="l" defTabSz="914400" rtl="0" eaLnBrk="1" latinLnBrk="0" hangingPunct="1">
        <a:lnSpc>
          <a:spcPct val="130000"/>
        </a:lnSpc>
        <a:spcBef>
          <a:spcPts val="1000"/>
        </a:spcBef>
        <a:buFont typeface="Arial" panose="020B0604020202020204" pitchFamily="34" charset="0"/>
        <a:buChar char="•"/>
        <a:defRPr sz="2400" kern="1200">
          <a:solidFill>
            <a:schemeClr val="tx1"/>
          </a:solidFill>
          <a:latin typeface="+mn-lt"/>
          <a:ea typeface="+mn-ea"/>
          <a:cs typeface="+mn-cs"/>
        </a:defRPr>
      </a:lvl1pPr>
      <a:lvl2pPr marL="538480" indent="-206375" algn="l" defTabSz="914400" rtl="0" eaLnBrk="1" latinLnBrk="0" hangingPunct="1">
        <a:lnSpc>
          <a:spcPct val="130000"/>
        </a:lnSpc>
        <a:spcBef>
          <a:spcPts val="0"/>
        </a:spcBef>
        <a:buFont typeface="Arial" panose="020B0604020202020204" pitchFamily="34" charset="0"/>
        <a:buChar char="•"/>
        <a:defRPr sz="2000" kern="1200">
          <a:solidFill>
            <a:schemeClr val="tx1">
              <a:lumMod val="65000"/>
              <a:lumOff val="35000"/>
            </a:schemeClr>
          </a:solidFill>
          <a:latin typeface="+mn-lt"/>
          <a:ea typeface="+mn-ea"/>
          <a:cs typeface="+mn-cs"/>
        </a:defRPr>
      </a:lvl2pPr>
      <a:lvl3pPr marL="798830" indent="-161925" algn="l" defTabSz="914400" rtl="0" eaLnBrk="1" latinLnBrk="0" hangingPunct="1">
        <a:lnSpc>
          <a:spcPct val="130000"/>
        </a:lnSpc>
        <a:spcBef>
          <a:spcPts val="0"/>
        </a:spcBef>
        <a:buFont typeface="Arial" panose="020B0604020202020204" pitchFamily="34" charset="0"/>
        <a:buChar char="•"/>
        <a:defRPr sz="1800" kern="1200">
          <a:solidFill>
            <a:schemeClr val="tx1">
              <a:lumMod val="65000"/>
              <a:lumOff val="35000"/>
            </a:schemeClr>
          </a:solidFill>
          <a:latin typeface="+mn-lt"/>
          <a:ea typeface="+mn-ea"/>
          <a:cs typeface="+mn-cs"/>
        </a:defRPr>
      </a:lvl3pPr>
      <a:lvl4pPr marL="1030605" indent="-149225" algn="l" defTabSz="914400" rtl="0" eaLnBrk="1" latinLnBrk="0" hangingPunct="1">
        <a:lnSpc>
          <a:spcPct val="130000"/>
        </a:lnSpc>
        <a:spcBef>
          <a:spcPts val="0"/>
        </a:spcBef>
        <a:buFont typeface="Arial" panose="020B0604020202020204" pitchFamily="34" charset="0"/>
        <a:buChar char="•"/>
        <a:defRPr sz="1600" kern="1200">
          <a:solidFill>
            <a:schemeClr val="tx1">
              <a:lumMod val="65000"/>
              <a:lumOff val="35000"/>
            </a:schemeClr>
          </a:solidFill>
          <a:latin typeface="+mn-lt"/>
          <a:ea typeface="+mn-ea"/>
          <a:cs typeface="+mn-cs"/>
        </a:defRPr>
      </a:lvl4pPr>
      <a:lvl5pPr marL="1235075" indent="-127000" algn="l" defTabSz="914400" rtl="0" eaLnBrk="1" latinLnBrk="0" hangingPunct="1">
        <a:lnSpc>
          <a:spcPct val="130000"/>
        </a:lnSpc>
        <a:spcBef>
          <a:spcPts val="0"/>
        </a:spcBef>
        <a:buFont typeface="Arial" panose="020B0604020202020204" pitchFamily="34" charset="0"/>
        <a:buChar char="•"/>
        <a:defRPr sz="14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7" Type="http://schemas.openxmlformats.org/officeDocument/2006/relationships/notesSlide" Target="../notesSlides/notesSlide1.xml"/><Relationship Id="rId6" Type="http://schemas.openxmlformats.org/officeDocument/2006/relationships/slideLayout" Target="../slideLayouts/slideLayout12.xml"/><Relationship Id="rId5" Type="http://schemas.openxmlformats.org/officeDocument/2006/relationships/tags" Target="../tags/tag977.xml"/><Relationship Id="rId4" Type="http://schemas.openxmlformats.org/officeDocument/2006/relationships/image" Target="../media/image1.png"/><Relationship Id="rId3" Type="http://schemas.openxmlformats.org/officeDocument/2006/relationships/tags" Target="../tags/tag976.xml"/><Relationship Id="rId2" Type="http://schemas.openxmlformats.org/officeDocument/2006/relationships/tags" Target="../tags/tag975.xml"/><Relationship Id="rId1" Type="http://schemas.openxmlformats.org/officeDocument/2006/relationships/tags" Target="../tags/tag974.xml"/></Relationships>
</file>

<file path=ppt/slides/_rels/slide10.xml.rels><?xml version="1.0" encoding="UTF-8" standalone="yes"?>
<Relationships xmlns="http://schemas.openxmlformats.org/package/2006/relationships"><Relationship Id="rId5" Type="http://schemas.openxmlformats.org/officeDocument/2006/relationships/slideLayout" Target="../slideLayouts/slideLayout13.xml"/><Relationship Id="rId4" Type="http://schemas.openxmlformats.org/officeDocument/2006/relationships/tags" Target="../tags/tag1006.xml"/><Relationship Id="rId3" Type="http://schemas.openxmlformats.org/officeDocument/2006/relationships/tags" Target="../tags/tag1005.xml"/><Relationship Id="rId2" Type="http://schemas.openxmlformats.org/officeDocument/2006/relationships/image" Target="../media/image10.png"/><Relationship Id="rId1" Type="http://schemas.openxmlformats.org/officeDocument/2006/relationships/tags" Target="../tags/tag1004.xml"/></Relationships>
</file>

<file path=ppt/slides/_rels/slide11.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ags" Target="../tags/tag1007.xml"/></Relationships>
</file>

<file path=ppt/slides/_rels/slide12.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ags" Target="../tags/tag1008.xml"/></Relationships>
</file>

<file path=ppt/slides/_rels/slide13.xml.rels><?xml version="1.0" encoding="UTF-8" standalone="yes"?>
<Relationships xmlns="http://schemas.openxmlformats.org/package/2006/relationships"><Relationship Id="rId5" Type="http://schemas.openxmlformats.org/officeDocument/2006/relationships/slideLayout" Target="../slideLayouts/slideLayout13.xml"/><Relationship Id="rId4" Type="http://schemas.openxmlformats.org/officeDocument/2006/relationships/tags" Target="../tags/tag1011.xml"/><Relationship Id="rId3" Type="http://schemas.openxmlformats.org/officeDocument/2006/relationships/tags" Target="../tags/tag1010.xml"/><Relationship Id="rId2" Type="http://schemas.openxmlformats.org/officeDocument/2006/relationships/image" Target="../media/image11.png"/><Relationship Id="rId1" Type="http://schemas.openxmlformats.org/officeDocument/2006/relationships/tags" Target="../tags/tag1009.xml"/></Relationships>
</file>

<file path=ppt/slides/_rels/slide14.xml.rels><?xml version="1.0" encoding="UTF-8" standalone="yes"?>
<Relationships xmlns="http://schemas.openxmlformats.org/package/2006/relationships"><Relationship Id="rId5" Type="http://schemas.openxmlformats.org/officeDocument/2006/relationships/slideLayout" Target="../slideLayouts/slideLayout13.xml"/><Relationship Id="rId4" Type="http://schemas.openxmlformats.org/officeDocument/2006/relationships/tags" Target="../tags/tag1014.xml"/><Relationship Id="rId3" Type="http://schemas.openxmlformats.org/officeDocument/2006/relationships/tags" Target="../tags/tag1013.xml"/><Relationship Id="rId2" Type="http://schemas.openxmlformats.org/officeDocument/2006/relationships/image" Target="../media/image12.png"/><Relationship Id="rId1" Type="http://schemas.openxmlformats.org/officeDocument/2006/relationships/tags" Target="../tags/tag1012.xml"/></Relationships>
</file>

<file path=ppt/slides/_rels/slide15.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ags" Target="../tags/tag1015.xml"/></Relationships>
</file>

<file path=ppt/slides/_rels/slide16.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ags" Target="../tags/tag1016.xml"/></Relationships>
</file>

<file path=ppt/slides/_rels/slide17.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ags" Target="../tags/tag1017.xml"/></Relationships>
</file>

<file path=ppt/slides/_rels/slide18.xml.rels><?xml version="1.0" encoding="UTF-8" standalone="yes"?>
<Relationships xmlns="http://schemas.openxmlformats.org/package/2006/relationships"><Relationship Id="rId5" Type="http://schemas.openxmlformats.org/officeDocument/2006/relationships/slideLayout" Target="../slideLayouts/slideLayout13.xml"/><Relationship Id="rId4" Type="http://schemas.openxmlformats.org/officeDocument/2006/relationships/tags" Target="../tags/tag1020.xml"/><Relationship Id="rId3" Type="http://schemas.openxmlformats.org/officeDocument/2006/relationships/tags" Target="../tags/tag1019.xml"/><Relationship Id="rId2" Type="http://schemas.openxmlformats.org/officeDocument/2006/relationships/image" Target="../media/image13.png"/><Relationship Id="rId1" Type="http://schemas.openxmlformats.org/officeDocument/2006/relationships/tags" Target="../tags/tag1018.xml"/></Relationships>
</file>

<file path=ppt/slides/_rels/slide19.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ags" Target="../tags/tag1021.xml"/></Relationships>
</file>

<file path=ppt/slides/_rels/slide2.xml.rels><?xml version="1.0" encoding="UTF-8" standalone="yes"?>
<Relationships xmlns="http://schemas.openxmlformats.org/package/2006/relationships"><Relationship Id="rId9" Type="http://schemas.openxmlformats.org/officeDocument/2006/relationships/slideLayout" Target="../slideLayouts/slideLayout18.xml"/><Relationship Id="rId8" Type="http://schemas.openxmlformats.org/officeDocument/2006/relationships/tags" Target="../tags/tag985.xml"/><Relationship Id="rId7" Type="http://schemas.openxmlformats.org/officeDocument/2006/relationships/tags" Target="../tags/tag984.xml"/><Relationship Id="rId6" Type="http://schemas.openxmlformats.org/officeDocument/2006/relationships/tags" Target="../tags/tag983.xml"/><Relationship Id="rId5" Type="http://schemas.openxmlformats.org/officeDocument/2006/relationships/tags" Target="../tags/tag982.xml"/><Relationship Id="rId4" Type="http://schemas.openxmlformats.org/officeDocument/2006/relationships/tags" Target="../tags/tag981.xml"/><Relationship Id="rId3" Type="http://schemas.openxmlformats.org/officeDocument/2006/relationships/tags" Target="../tags/tag980.xml"/><Relationship Id="rId2" Type="http://schemas.openxmlformats.org/officeDocument/2006/relationships/tags" Target="../tags/tag979.xml"/><Relationship Id="rId1" Type="http://schemas.openxmlformats.org/officeDocument/2006/relationships/tags" Target="../tags/tag978.xml"/></Relationships>
</file>

<file path=ppt/slides/_rels/slide20.xml.rels><?xml version="1.0" encoding="UTF-8" standalone="yes"?>
<Relationships xmlns="http://schemas.openxmlformats.org/package/2006/relationships"><Relationship Id="rId3" Type="http://schemas.openxmlformats.org/officeDocument/2006/relationships/slideLayout" Target="../slideLayouts/slideLayout13.xml"/><Relationship Id="rId2" Type="http://schemas.openxmlformats.org/officeDocument/2006/relationships/tags" Target="../tags/tag1023.xml"/><Relationship Id="rId1" Type="http://schemas.openxmlformats.org/officeDocument/2006/relationships/tags" Target="../tags/tag1022.xml"/></Relationships>
</file>

<file path=ppt/slides/_rels/slide21.xml.rels><?xml version="1.0" encoding="UTF-8" standalone="yes"?>
<Relationships xmlns="http://schemas.openxmlformats.org/package/2006/relationships"><Relationship Id="rId5" Type="http://schemas.openxmlformats.org/officeDocument/2006/relationships/slideLayout" Target="../slideLayouts/slideLayout13.xml"/><Relationship Id="rId4" Type="http://schemas.openxmlformats.org/officeDocument/2006/relationships/tags" Target="../tags/tag1026.xml"/><Relationship Id="rId3" Type="http://schemas.openxmlformats.org/officeDocument/2006/relationships/tags" Target="../tags/tag1025.xml"/><Relationship Id="rId2" Type="http://schemas.openxmlformats.org/officeDocument/2006/relationships/image" Target="../media/image14.png"/><Relationship Id="rId1" Type="http://schemas.openxmlformats.org/officeDocument/2006/relationships/tags" Target="../tags/tag1024.xml"/></Relationships>
</file>

<file path=ppt/slides/_rels/slide22.xml.rels><?xml version="1.0" encoding="UTF-8" standalone="yes"?>
<Relationships xmlns="http://schemas.openxmlformats.org/package/2006/relationships"><Relationship Id="rId3" Type="http://schemas.openxmlformats.org/officeDocument/2006/relationships/slideLayout" Target="../slideLayouts/slideLayout13.xml"/><Relationship Id="rId2" Type="http://schemas.openxmlformats.org/officeDocument/2006/relationships/tags" Target="../tags/tag1028.xml"/><Relationship Id="rId1" Type="http://schemas.openxmlformats.org/officeDocument/2006/relationships/tags" Target="../tags/tag1027.xml"/></Relationships>
</file>

<file path=ppt/slides/_rels/slide23.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ags" Target="../tags/tag1029.xml"/></Relationships>
</file>

<file path=ppt/slides/_rels/slide24.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ags" Target="../tags/tag1030.xml"/></Relationships>
</file>

<file path=ppt/slides/_rels/slide25.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ags" Target="../tags/tag1031.xml"/></Relationships>
</file>

<file path=ppt/slides/_rels/slide26.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ags" Target="../tags/tag1032.xml"/></Relationships>
</file>

<file path=ppt/slides/_rels/slide27.xml.rels><?xml version="1.0" encoding="UTF-8" standalone="yes"?>
<Relationships xmlns="http://schemas.openxmlformats.org/package/2006/relationships"><Relationship Id="rId5" Type="http://schemas.openxmlformats.org/officeDocument/2006/relationships/slideLayout" Target="../slideLayouts/slideLayout13.xml"/><Relationship Id="rId4" Type="http://schemas.openxmlformats.org/officeDocument/2006/relationships/tags" Target="../tags/tag1035.xml"/><Relationship Id="rId3" Type="http://schemas.openxmlformats.org/officeDocument/2006/relationships/tags" Target="../tags/tag1034.xml"/><Relationship Id="rId2" Type="http://schemas.openxmlformats.org/officeDocument/2006/relationships/image" Target="../media/image15.png"/><Relationship Id="rId1" Type="http://schemas.openxmlformats.org/officeDocument/2006/relationships/tags" Target="../tags/tag1033.xml"/></Relationships>
</file>

<file path=ppt/slides/_rels/slide28.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ags" Target="../tags/tag1036.xml"/></Relationships>
</file>

<file path=ppt/slides/_rels/slide29.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ags" Target="../tags/tag1037.xml"/></Relationships>
</file>

<file path=ppt/slides/_rels/slide3.xml.rels><?xml version="1.0" encoding="UTF-8" standalone="yes"?>
<Relationships xmlns="http://schemas.openxmlformats.org/package/2006/relationships"><Relationship Id="rId9" Type="http://schemas.openxmlformats.org/officeDocument/2006/relationships/tags" Target="../tags/tag994.xml"/><Relationship Id="rId8" Type="http://schemas.openxmlformats.org/officeDocument/2006/relationships/tags" Target="../tags/tag993.xml"/><Relationship Id="rId7" Type="http://schemas.openxmlformats.org/officeDocument/2006/relationships/tags" Target="../tags/tag992.xml"/><Relationship Id="rId6" Type="http://schemas.openxmlformats.org/officeDocument/2006/relationships/tags" Target="../tags/tag991.xml"/><Relationship Id="rId5" Type="http://schemas.openxmlformats.org/officeDocument/2006/relationships/tags" Target="../tags/tag990.xml"/><Relationship Id="rId4" Type="http://schemas.openxmlformats.org/officeDocument/2006/relationships/tags" Target="../tags/tag989.xml"/><Relationship Id="rId3" Type="http://schemas.openxmlformats.org/officeDocument/2006/relationships/tags" Target="../tags/tag988.xml"/><Relationship Id="rId2" Type="http://schemas.openxmlformats.org/officeDocument/2006/relationships/tags" Target="../tags/tag987.xml"/><Relationship Id="rId11" Type="http://schemas.openxmlformats.org/officeDocument/2006/relationships/slideLayout" Target="../slideLayouts/slideLayout18.xml"/><Relationship Id="rId10" Type="http://schemas.openxmlformats.org/officeDocument/2006/relationships/tags" Target="../tags/tag995.xml"/><Relationship Id="rId1" Type="http://schemas.openxmlformats.org/officeDocument/2006/relationships/tags" Target="../tags/tag986.xml"/></Relationships>
</file>

<file path=ppt/slides/_rels/slide30.xml.rels><?xml version="1.0" encoding="UTF-8" standalone="yes"?>
<Relationships xmlns="http://schemas.openxmlformats.org/package/2006/relationships"><Relationship Id="rId3" Type="http://schemas.openxmlformats.org/officeDocument/2006/relationships/slideLayout" Target="../slideLayouts/slideLayout13.xml"/><Relationship Id="rId2" Type="http://schemas.openxmlformats.org/officeDocument/2006/relationships/tags" Target="../tags/tag1039.xml"/><Relationship Id="rId1" Type="http://schemas.openxmlformats.org/officeDocument/2006/relationships/tags" Target="../tags/tag1038.xml"/></Relationships>
</file>

<file path=ppt/slides/_rels/slide31.xml.rels><?xml version="1.0" encoding="UTF-8" standalone="yes"?>
<Relationships xmlns="http://schemas.openxmlformats.org/package/2006/relationships"><Relationship Id="rId5" Type="http://schemas.openxmlformats.org/officeDocument/2006/relationships/slideLayout" Target="../slideLayouts/slideLayout13.xml"/><Relationship Id="rId4" Type="http://schemas.openxmlformats.org/officeDocument/2006/relationships/tags" Target="../tags/tag1042.xml"/><Relationship Id="rId3" Type="http://schemas.openxmlformats.org/officeDocument/2006/relationships/image" Target="../media/image16.png"/><Relationship Id="rId2" Type="http://schemas.openxmlformats.org/officeDocument/2006/relationships/tags" Target="../tags/tag1041.xml"/><Relationship Id="rId1" Type="http://schemas.openxmlformats.org/officeDocument/2006/relationships/tags" Target="../tags/tag1040.xml"/></Relationships>
</file>

<file path=ppt/slides/_rels/slide32.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ags" Target="../tags/tag1043.xml"/></Relationships>
</file>

<file path=ppt/slides/_rels/slide33.xml.rels><?xml version="1.0" encoding="UTF-8" standalone="yes"?>
<Relationships xmlns="http://schemas.openxmlformats.org/package/2006/relationships"><Relationship Id="rId2" Type="http://schemas.openxmlformats.org/officeDocument/2006/relationships/slideLayout" Target="../slideLayouts/slideLayout25.xml"/><Relationship Id="rId1" Type="http://schemas.openxmlformats.org/officeDocument/2006/relationships/tags" Target="../tags/tag1044.xml"/></Relationships>
</file>

<file path=ppt/slides/_rels/slide34.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ags" Target="../tags/tag1045.xml"/></Relationships>
</file>

<file path=ppt/slides/_rels/slide35.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ags" Target="../tags/tag1046.xml"/></Relationships>
</file>

<file path=ppt/slides/_rels/slide36.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ags" Target="../tags/tag1047.xml"/></Relationships>
</file>

<file path=ppt/slides/_rels/slide37.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ags" Target="../tags/tag1048.xml"/></Relationships>
</file>

<file path=ppt/slides/_rels/slide38.xml.rels><?xml version="1.0" encoding="UTF-8" standalone="yes"?>
<Relationships xmlns="http://schemas.openxmlformats.org/package/2006/relationships"><Relationship Id="rId5" Type="http://schemas.openxmlformats.org/officeDocument/2006/relationships/notesSlide" Target="../notesSlides/notesSlide2.xml"/><Relationship Id="rId4" Type="http://schemas.openxmlformats.org/officeDocument/2006/relationships/slideLayout" Target="../slideLayouts/slideLayout18.xml"/><Relationship Id="rId3" Type="http://schemas.openxmlformats.org/officeDocument/2006/relationships/tags" Target="../tags/tag1051.xml"/><Relationship Id="rId2" Type="http://schemas.openxmlformats.org/officeDocument/2006/relationships/tags" Target="../tags/tag1050.xml"/><Relationship Id="rId1" Type="http://schemas.openxmlformats.org/officeDocument/2006/relationships/tags" Target="../tags/tag1049.xml"/></Relationships>
</file>

<file path=ppt/slides/_rels/slide39.xml.rels><?xml version="1.0" encoding="UTF-8" standalone="yes"?>
<Relationships xmlns="http://schemas.openxmlformats.org/package/2006/relationships"><Relationship Id="rId9" Type="http://schemas.openxmlformats.org/officeDocument/2006/relationships/tags" Target="../tags/tag1060.xml"/><Relationship Id="rId8" Type="http://schemas.openxmlformats.org/officeDocument/2006/relationships/tags" Target="../tags/tag1059.xml"/><Relationship Id="rId7" Type="http://schemas.openxmlformats.org/officeDocument/2006/relationships/tags" Target="../tags/tag1058.xml"/><Relationship Id="rId6" Type="http://schemas.openxmlformats.org/officeDocument/2006/relationships/tags" Target="../tags/tag1057.xml"/><Relationship Id="rId5" Type="http://schemas.openxmlformats.org/officeDocument/2006/relationships/tags" Target="../tags/tag1056.xml"/><Relationship Id="rId4" Type="http://schemas.openxmlformats.org/officeDocument/2006/relationships/tags" Target="../tags/tag1055.xml"/><Relationship Id="rId3" Type="http://schemas.openxmlformats.org/officeDocument/2006/relationships/tags" Target="../tags/tag1054.xml"/><Relationship Id="rId20" Type="http://schemas.openxmlformats.org/officeDocument/2006/relationships/notesSlide" Target="../notesSlides/notesSlide3.xml"/><Relationship Id="rId2" Type="http://schemas.openxmlformats.org/officeDocument/2006/relationships/tags" Target="../tags/tag1053.xml"/><Relationship Id="rId19" Type="http://schemas.openxmlformats.org/officeDocument/2006/relationships/slideLayout" Target="../slideLayouts/slideLayout18.xml"/><Relationship Id="rId18" Type="http://schemas.openxmlformats.org/officeDocument/2006/relationships/tags" Target="../tags/tag1069.xml"/><Relationship Id="rId17" Type="http://schemas.openxmlformats.org/officeDocument/2006/relationships/tags" Target="../tags/tag1068.xml"/><Relationship Id="rId16" Type="http://schemas.openxmlformats.org/officeDocument/2006/relationships/tags" Target="../tags/tag1067.xml"/><Relationship Id="rId15" Type="http://schemas.openxmlformats.org/officeDocument/2006/relationships/tags" Target="../tags/tag1066.xml"/><Relationship Id="rId14" Type="http://schemas.openxmlformats.org/officeDocument/2006/relationships/tags" Target="../tags/tag1065.xml"/><Relationship Id="rId13" Type="http://schemas.openxmlformats.org/officeDocument/2006/relationships/tags" Target="../tags/tag1064.xml"/><Relationship Id="rId12" Type="http://schemas.openxmlformats.org/officeDocument/2006/relationships/tags" Target="../tags/tag1063.xml"/><Relationship Id="rId11" Type="http://schemas.openxmlformats.org/officeDocument/2006/relationships/tags" Target="../tags/tag1062.xml"/><Relationship Id="rId10" Type="http://schemas.openxmlformats.org/officeDocument/2006/relationships/tags" Target="../tags/tag1061.xml"/><Relationship Id="rId1" Type="http://schemas.openxmlformats.org/officeDocument/2006/relationships/tags" Target="../tags/tag1052.xml"/></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14.xml"/><Relationship Id="rId1" Type="http://schemas.openxmlformats.org/officeDocument/2006/relationships/tags" Target="../tags/tag996.xml"/></Relationships>
</file>

<file path=ppt/slides/_rels/slide40.xml.rels><?xml version="1.0" encoding="UTF-8" standalone="yes"?>
<Relationships xmlns="http://schemas.openxmlformats.org/package/2006/relationships"><Relationship Id="rId2" Type="http://schemas.openxmlformats.org/officeDocument/2006/relationships/slideLayout" Target="../slideLayouts/slideLayout15.xml"/><Relationship Id="rId1" Type="http://schemas.openxmlformats.org/officeDocument/2006/relationships/tags" Target="../tags/tag1070.xml"/></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25.xml"/><Relationship Id="rId1" Type="http://schemas.openxmlformats.org/officeDocument/2006/relationships/tags" Target="../tags/tag997.xml"/></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ags" Target="../tags/tag998.xml"/></Relationships>
</file>

<file path=ppt/slides/_rels/slide7.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ags" Target="../tags/tag999.xml"/></Relationships>
</file>

<file path=ppt/slides/_rels/slide8.xml.rels><?xml version="1.0" encoding="UTF-8" standalone="yes"?>
<Relationships xmlns="http://schemas.openxmlformats.org/package/2006/relationships"><Relationship Id="rId5" Type="http://schemas.openxmlformats.org/officeDocument/2006/relationships/slideLayout" Target="../slideLayouts/slideLayout13.xml"/><Relationship Id="rId4" Type="http://schemas.openxmlformats.org/officeDocument/2006/relationships/tags" Target="../tags/tag1002.xml"/><Relationship Id="rId3" Type="http://schemas.openxmlformats.org/officeDocument/2006/relationships/tags" Target="../tags/tag1001.xml"/><Relationship Id="rId2" Type="http://schemas.openxmlformats.org/officeDocument/2006/relationships/image" Target="../media/image9.png"/><Relationship Id="rId1" Type="http://schemas.openxmlformats.org/officeDocument/2006/relationships/tags" Target="../tags/tag1000.xml"/></Relationships>
</file>

<file path=ppt/slides/_rels/slide9.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ags" Target="../tags/tag100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占位符 4"/>
          <p:cNvSpPr>
            <a:spLocks noGrp="1"/>
          </p:cNvSpPr>
          <p:nvPr>
            <p:ph type="body" idx="6"/>
            <p:custDataLst>
              <p:tags r:id="rId1"/>
            </p:custDataLst>
          </p:nvPr>
        </p:nvSpPr>
        <p:spPr/>
        <p:txBody>
          <a:bodyPr>
            <a:noAutofit/>
          </a:bodyPr>
          <a:lstStyle/>
          <a:p>
            <a:r>
              <a:rPr lang="zh-CN" altLang="en-US" sz="1800" dirty="0">
                <a:solidFill>
                  <a:schemeClr val="tx1"/>
                </a:solidFill>
              </a:rPr>
              <a:t> 庞建萍，柳倩主编.</a:t>
            </a:r>
            <a:r>
              <a:rPr lang="en-US" altLang="zh-CN" sz="1800" dirty="0">
                <a:solidFill>
                  <a:schemeClr val="tx1"/>
                </a:solidFill>
              </a:rPr>
              <a:t>—</a:t>
            </a:r>
            <a:r>
              <a:rPr lang="zh-CN" altLang="en-US" sz="1800" dirty="0">
                <a:solidFill>
                  <a:schemeClr val="tx1"/>
                </a:solidFill>
              </a:rPr>
              <a:t>上海：华东师范大学出版社，2023</a:t>
            </a:r>
            <a:endParaRPr lang="zh-CN" altLang="en-US" sz="1800" dirty="0">
              <a:solidFill>
                <a:schemeClr val="tx1"/>
              </a:solidFill>
            </a:endParaRPr>
          </a:p>
          <a:p>
            <a:r>
              <a:rPr lang="zh-CN" altLang="en-US" sz="1800" dirty="0">
                <a:solidFill>
                  <a:schemeClr val="tx1"/>
                </a:solidFill>
              </a:rPr>
              <a:t>  学前教育专业系列教材</a:t>
            </a:r>
            <a:endParaRPr lang="zh-CN" altLang="en-US" sz="1800" dirty="0">
              <a:solidFill>
                <a:schemeClr val="tx1"/>
              </a:solidFill>
            </a:endParaRPr>
          </a:p>
          <a:p>
            <a:r>
              <a:rPr lang="zh-CN" altLang="en-US" sz="1800" dirty="0">
                <a:solidFill>
                  <a:schemeClr val="tx1"/>
                </a:solidFill>
              </a:rPr>
              <a:t>  ISBN 978-7-5760-3587-2</a:t>
            </a:r>
            <a:endParaRPr lang="zh-CN" altLang="en-US" sz="1800" dirty="0">
              <a:solidFill>
                <a:schemeClr val="tx1"/>
              </a:solidFill>
            </a:endParaRPr>
          </a:p>
        </p:txBody>
      </p:sp>
      <p:sp>
        <p:nvSpPr>
          <p:cNvPr id="13" name="标题 12"/>
          <p:cNvSpPr>
            <a:spLocks noGrp="1"/>
          </p:cNvSpPr>
          <p:nvPr>
            <p:ph type="title" idx="5"/>
            <p:custDataLst>
              <p:tags r:id="rId2"/>
            </p:custDataLst>
          </p:nvPr>
        </p:nvSpPr>
        <p:spPr>
          <a:xfrm>
            <a:off x="1318260" y="2026285"/>
            <a:ext cx="9824085" cy="1522730"/>
          </a:xfrm>
        </p:spPr>
        <p:txBody>
          <a:bodyPr>
            <a:normAutofit fontScale="90000"/>
            <a:scene3d>
              <a:camera prst="orthographicFront"/>
              <a:lightRig rig="threePt" dir="t"/>
            </a:scene3d>
          </a:bodyPr>
          <a:lstStyle/>
          <a:p>
            <a:r>
              <a:rPr lang="zh-CN" altLang="en-US" dirty="0">
                <a:solidFill>
                  <a:schemeClr val="tx1"/>
                </a:solidFill>
                <a:effectLst>
                  <a:outerShdw blurRad="38100" dist="19050" dir="2700000" algn="tl" rotWithShape="0">
                    <a:schemeClr val="dk1">
                      <a:alpha val="40000"/>
                    </a:schemeClr>
                  </a:outerShdw>
                </a:effectLst>
              </a:rPr>
              <a:t>第九章  </a:t>
            </a:r>
            <a:br>
              <a:rPr lang="zh-CN" altLang="en-US" dirty="0">
                <a:solidFill>
                  <a:schemeClr val="tx1"/>
                </a:solidFill>
                <a:effectLst>
                  <a:outerShdw blurRad="38100" dist="19050" dir="2700000" algn="tl" rotWithShape="0">
                    <a:schemeClr val="dk1">
                      <a:alpha val="40000"/>
                    </a:schemeClr>
                  </a:outerShdw>
                </a:effectLst>
              </a:rPr>
            </a:br>
            <a:r>
              <a:rPr lang="zh-CN" altLang="en-US" dirty="0">
                <a:solidFill>
                  <a:schemeClr val="tx1"/>
                </a:solidFill>
                <a:effectLst>
                  <a:outerShdw blurRad="38100" dist="19050" dir="2700000" algn="tl" rotWithShape="0">
                    <a:schemeClr val="dk1">
                      <a:alpha val="40000"/>
                    </a:schemeClr>
                  </a:outerShdw>
                </a:effectLst>
              </a:rPr>
              <a:t>学前儿童健康教育理论评析</a:t>
            </a:r>
            <a:endParaRPr lang="zh-CN" altLang="en-US" dirty="0">
              <a:solidFill>
                <a:schemeClr val="tx1"/>
              </a:solidFill>
              <a:effectLst>
                <a:outerShdw blurRad="38100" dist="19050" dir="2700000" algn="tl" rotWithShape="0">
                  <a:schemeClr val="dk1">
                    <a:alpha val="40000"/>
                  </a:schemeClr>
                </a:outerShdw>
              </a:effectLst>
            </a:endParaRPr>
          </a:p>
        </p:txBody>
      </p:sp>
      <p:pic>
        <p:nvPicPr>
          <p:cNvPr id="2" name="图片 1"/>
          <p:cNvPicPr>
            <a:picLocks noChangeAspect="1"/>
          </p:cNvPicPr>
          <p:nvPr>
            <p:custDataLst>
              <p:tags r:id="rId3"/>
            </p:custDataLst>
          </p:nvPr>
        </p:nvPicPr>
        <p:blipFill>
          <a:blip r:embed="rId4"/>
          <a:stretch>
            <a:fillRect/>
          </a:stretch>
        </p:blipFill>
        <p:spPr>
          <a:xfrm>
            <a:off x="9447530" y="0"/>
            <a:ext cx="2744470" cy="425450"/>
          </a:xfrm>
          <a:prstGeom prst="rect">
            <a:avLst/>
          </a:prstGeom>
        </p:spPr>
      </p:pic>
    </p:spTree>
    <p:custDataLst>
      <p:tags r:id="rId5"/>
    </p:custDataLst>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内容占位符 1"/>
          <p:cNvSpPr>
            <a:spLocks noGrp="1"/>
          </p:cNvSpPr>
          <p:nvPr>
            <p:ph idx="4294967295"/>
          </p:nvPr>
        </p:nvSpPr>
        <p:spPr>
          <a:xfrm>
            <a:off x="798830" y="1497330"/>
            <a:ext cx="10587990" cy="4527550"/>
          </a:xfrm>
          <a:prstGeom prst="rect">
            <a:avLst/>
          </a:prstGeom>
        </p:spPr>
        <p:txBody>
          <a:bodyPr>
            <a:noAutofit/>
          </a:bodyPr>
          <a:p>
            <a:pPr marL="0" indent="0">
              <a:buNone/>
            </a:pPr>
            <a:r>
              <a:rPr lang="zh-CN" altLang="en-US" sz="2400" b="1"/>
              <a:t>二、 健康行动模式</a:t>
            </a:r>
            <a:endParaRPr lang="zh-CN" altLang="en-US" sz="2400" b="1"/>
          </a:p>
          <a:p>
            <a:pPr marL="0" indent="0">
              <a:buNone/>
            </a:pPr>
            <a:r>
              <a:rPr lang="zh-CN" altLang="en-US" sz="2000"/>
              <a:t>    </a:t>
            </a:r>
            <a:endParaRPr lang="zh-CN" altLang="en-US" sz="2000"/>
          </a:p>
        </p:txBody>
      </p:sp>
      <p:sp>
        <p:nvSpPr>
          <p:cNvPr id="3" name="标题 2"/>
          <p:cNvSpPr>
            <a:spLocks noGrp="1"/>
          </p:cNvSpPr>
          <p:nvPr>
            <p:ph type="title" idx="1"/>
          </p:nvPr>
        </p:nvSpPr>
        <p:spPr>
          <a:xfrm>
            <a:off x="798830" y="781685"/>
            <a:ext cx="8977630" cy="538480"/>
          </a:xfrm>
        </p:spPr>
        <p:txBody>
          <a:bodyPr>
            <a:noAutofit/>
          </a:bodyPr>
          <a:p>
            <a:r>
              <a:rPr lang="zh-CN" altLang="en-US">
                <a:solidFill>
                  <a:schemeClr val="tx1"/>
                </a:solidFill>
              </a:rPr>
              <a:t>第一节</a:t>
            </a:r>
            <a:r>
              <a:rPr lang="en-US" altLang="zh-CN">
                <a:solidFill>
                  <a:schemeClr val="tx1"/>
                </a:solidFill>
              </a:rPr>
              <a:t>  </a:t>
            </a:r>
            <a:r>
              <a:rPr>
                <a:solidFill>
                  <a:schemeClr val="tx1">
                    <a:lumMod val="85000"/>
                    <a:lumOff val="15000"/>
                  </a:schemeClr>
                </a:solidFill>
                <a:latin typeface="+mn-ea"/>
                <a:cs typeface="+mn-ea"/>
                <a:sym typeface="+mn-ea"/>
              </a:rPr>
              <a:t>当代健康教育模式介绍</a:t>
            </a:r>
            <a:endParaRPr lang="en-US" altLang="zh-CN">
              <a:solidFill>
                <a:schemeClr val="tx1"/>
              </a:solidFill>
            </a:endParaRPr>
          </a:p>
        </p:txBody>
      </p:sp>
      <p:pic>
        <p:nvPicPr>
          <p:cNvPr id="4" name="图片 3"/>
          <p:cNvPicPr>
            <a:picLocks noChangeAspect="1"/>
          </p:cNvPicPr>
          <p:nvPr>
            <p:custDataLst>
              <p:tags r:id="rId1"/>
            </p:custDataLst>
          </p:nvPr>
        </p:nvPicPr>
        <p:blipFill>
          <a:blip r:embed="rId2"/>
          <a:stretch>
            <a:fillRect/>
          </a:stretch>
        </p:blipFill>
        <p:spPr>
          <a:xfrm>
            <a:off x="3282315" y="2209165"/>
            <a:ext cx="5572760" cy="4648835"/>
          </a:xfrm>
          <a:prstGeom prst="rect">
            <a:avLst/>
          </a:prstGeom>
        </p:spPr>
      </p:pic>
      <p:sp>
        <p:nvSpPr>
          <p:cNvPr id="8" name="文本框 7"/>
          <p:cNvSpPr txBox="1"/>
          <p:nvPr>
            <p:custDataLst>
              <p:tags r:id="rId3"/>
            </p:custDataLst>
          </p:nvPr>
        </p:nvSpPr>
        <p:spPr>
          <a:xfrm>
            <a:off x="5610860" y="1701800"/>
            <a:ext cx="3380105" cy="368300"/>
          </a:xfrm>
          <a:prstGeom prst="rect">
            <a:avLst/>
          </a:prstGeom>
          <a:noFill/>
        </p:spPr>
        <p:txBody>
          <a:bodyPr wrap="square" rtlCol="0">
            <a:spAutoFit/>
          </a:bodyPr>
          <a:p>
            <a:r>
              <a:rPr lang="zh-CN" altLang="en-US" b="1">
                <a:solidFill>
                  <a:srgbClr val="C00000"/>
                </a:solidFill>
              </a:rPr>
              <a:t>详见教材</a:t>
            </a:r>
            <a:r>
              <a:rPr lang="en-US" altLang="zh-CN" b="1">
                <a:solidFill>
                  <a:srgbClr val="C00000"/>
                </a:solidFill>
              </a:rPr>
              <a:t>P252</a:t>
            </a:r>
            <a:endParaRPr lang="zh-CN" altLang="en-US" b="1">
              <a:solidFill>
                <a:srgbClr val="C00000"/>
              </a:solidFill>
            </a:endParaRPr>
          </a:p>
        </p:txBody>
      </p:sp>
    </p:spTree>
    <p:custDataLst>
      <p:tags r:id="rId4"/>
    </p:custDataLst>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内容占位符 1"/>
          <p:cNvSpPr>
            <a:spLocks noGrp="1"/>
          </p:cNvSpPr>
          <p:nvPr>
            <p:ph idx="4294967295"/>
          </p:nvPr>
        </p:nvSpPr>
        <p:spPr>
          <a:xfrm>
            <a:off x="798830" y="1497330"/>
            <a:ext cx="10587990" cy="4527550"/>
          </a:xfrm>
          <a:prstGeom prst="rect">
            <a:avLst/>
          </a:prstGeom>
        </p:spPr>
        <p:txBody>
          <a:bodyPr>
            <a:noAutofit/>
          </a:bodyPr>
          <a:p>
            <a:pPr marL="0" indent="0">
              <a:buNone/>
            </a:pPr>
            <a:r>
              <a:rPr lang="zh-CN" altLang="en-US" sz="2400" b="1"/>
              <a:t>三、 计划性行为理论</a:t>
            </a:r>
            <a:r>
              <a:rPr lang="zh-CN" altLang="en-US" sz="2400"/>
              <a:t>（Theory of Planned Behavior，简称TPB）</a:t>
            </a:r>
            <a:endParaRPr lang="zh-CN" altLang="en-US" sz="2400"/>
          </a:p>
          <a:p>
            <a:pPr marL="0" indent="0">
              <a:buNone/>
            </a:pPr>
            <a:r>
              <a:rPr lang="zh-CN" altLang="en-US" sz="2000"/>
              <a:t>    20世纪70年代初期，菲什拜因和艾甄提供了一个新的研究个体对健康行为所持态度的框架——计划性行为理论。</a:t>
            </a:r>
            <a:endParaRPr lang="zh-CN" altLang="en-US" sz="2000"/>
          </a:p>
          <a:p>
            <a:pPr marL="0" indent="0">
              <a:buNone/>
            </a:pPr>
            <a:r>
              <a:rPr lang="zh-CN" altLang="en-US" sz="2000"/>
              <a:t>    （一） 理论概述</a:t>
            </a:r>
            <a:endParaRPr lang="zh-CN" altLang="en-US" sz="2000"/>
          </a:p>
          <a:p>
            <a:r>
              <a:rPr lang="zh-CN" altLang="en-US" sz="2000"/>
              <a:t>计划性行为理论强调行为是在已经计划的、人们通常处于相当理性的状况下，系统利用个体可获取的信息，在决定要采用还是不采用一种指定行为之前，通常会考虑行为背后的意义，行为意向是主要的行为预兆。</a:t>
            </a:r>
            <a:endParaRPr lang="zh-CN" altLang="en-US" sz="2000"/>
          </a:p>
          <a:p>
            <a:r>
              <a:rPr lang="zh-CN" altLang="en-US" sz="2000"/>
              <a:t>个体对于已知的事物具有很多的信念，所见的事物也具有很多不同的性质或特征。对于事物的态度受到对于该事物的性质的信念和对这些性质的评价所制约。个体对健康行为所持的态度包括：行为信念、对行为结果的评估、客观规范、规范信念、顺应的动机。个人实施行为的意向来自对该行为所持的态度和客观规范的综合思考。</a:t>
            </a:r>
            <a:endParaRPr lang="zh-CN" altLang="en-US" sz="2000"/>
          </a:p>
        </p:txBody>
      </p:sp>
      <p:sp>
        <p:nvSpPr>
          <p:cNvPr id="3" name="标题 2"/>
          <p:cNvSpPr>
            <a:spLocks noGrp="1"/>
          </p:cNvSpPr>
          <p:nvPr>
            <p:ph type="title" idx="1"/>
          </p:nvPr>
        </p:nvSpPr>
        <p:spPr>
          <a:xfrm>
            <a:off x="798830" y="781685"/>
            <a:ext cx="8977630" cy="538480"/>
          </a:xfrm>
        </p:spPr>
        <p:txBody>
          <a:bodyPr>
            <a:noAutofit/>
          </a:bodyPr>
          <a:p>
            <a:r>
              <a:rPr lang="zh-CN" altLang="en-US">
                <a:solidFill>
                  <a:schemeClr val="tx1"/>
                </a:solidFill>
              </a:rPr>
              <a:t>第一节</a:t>
            </a:r>
            <a:r>
              <a:rPr lang="en-US" altLang="zh-CN">
                <a:solidFill>
                  <a:schemeClr val="tx1"/>
                </a:solidFill>
              </a:rPr>
              <a:t>  </a:t>
            </a:r>
            <a:r>
              <a:rPr>
                <a:solidFill>
                  <a:schemeClr val="tx1">
                    <a:lumMod val="85000"/>
                    <a:lumOff val="15000"/>
                  </a:schemeClr>
                </a:solidFill>
                <a:latin typeface="+mn-ea"/>
                <a:cs typeface="+mn-ea"/>
                <a:sym typeface="+mn-ea"/>
              </a:rPr>
              <a:t>当代健康教育模式介绍</a:t>
            </a:r>
            <a:endParaRPr lang="en-US" altLang="zh-CN">
              <a:solidFill>
                <a:schemeClr val="tx1"/>
              </a:solidFill>
            </a:endParaRPr>
          </a:p>
        </p:txBody>
      </p:sp>
    </p:spTree>
    <p:custDataLst>
      <p:tags r:id="rId1"/>
    </p:custDataLst>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内容占位符 1"/>
          <p:cNvSpPr>
            <a:spLocks noGrp="1"/>
          </p:cNvSpPr>
          <p:nvPr>
            <p:ph idx="4294967295"/>
          </p:nvPr>
        </p:nvSpPr>
        <p:spPr>
          <a:xfrm>
            <a:off x="622300" y="1497330"/>
            <a:ext cx="10887710" cy="4527550"/>
          </a:xfrm>
          <a:prstGeom prst="rect">
            <a:avLst/>
          </a:prstGeom>
        </p:spPr>
        <p:txBody>
          <a:bodyPr>
            <a:noAutofit/>
          </a:bodyPr>
          <a:p>
            <a:pPr marL="0" indent="0">
              <a:buNone/>
            </a:pPr>
            <a:r>
              <a:rPr lang="zh-CN" altLang="en-US" sz="2400" b="1"/>
              <a:t>三、 计划性行为理论</a:t>
            </a:r>
            <a:r>
              <a:rPr lang="zh-CN" altLang="en-US" sz="2400"/>
              <a:t>（Theory of Planned Behavior，简称TPB）</a:t>
            </a:r>
            <a:endParaRPr lang="zh-CN" altLang="en-US" sz="2400"/>
          </a:p>
          <a:p>
            <a:pPr marL="0" indent="0">
              <a:buNone/>
            </a:pPr>
            <a:r>
              <a:rPr lang="zh-CN" altLang="en-US" sz="2000"/>
              <a:t>   （二） 在学前儿童健康教育中的应用</a:t>
            </a:r>
            <a:endParaRPr lang="zh-CN" altLang="en-US" sz="2000"/>
          </a:p>
          <a:p>
            <a:r>
              <a:rPr lang="zh-CN" altLang="en-US" sz="2000"/>
              <a:t>计划性行为理论超越了传统模式中健康态度与健康行为的直线关系，呈现了知信行之间非线性的复杂机制，揭示了个体对该行为所持的态度和对客观规范进行综合思考的健康行为意图是健康行为形成的决定因素。</a:t>
            </a:r>
            <a:endParaRPr lang="zh-CN" altLang="en-US" sz="2000"/>
          </a:p>
          <a:p>
            <a:r>
              <a:rPr lang="zh-CN" altLang="en-US" sz="2000"/>
              <a:t>计划性行为模式主张将个人意图对行为的影响置于首位，强调个人实施健康行为的意向取决于其态度和对客观规范的衡量结果。在学前阶段，尽管个体对于已知事物具有许多不同的信念，但是对于这些不同信念所持的态度和相关的客观规范主要受权威因素的影响，尤其是抚养者以及社会客观规范对于信念建立、健康行为养成起着关键作用。</a:t>
            </a:r>
            <a:endParaRPr lang="zh-CN" altLang="en-US" sz="2000"/>
          </a:p>
        </p:txBody>
      </p:sp>
      <p:sp>
        <p:nvSpPr>
          <p:cNvPr id="3" name="标题 2"/>
          <p:cNvSpPr>
            <a:spLocks noGrp="1"/>
          </p:cNvSpPr>
          <p:nvPr>
            <p:ph type="title" idx="1"/>
          </p:nvPr>
        </p:nvSpPr>
        <p:spPr>
          <a:xfrm>
            <a:off x="798830" y="781685"/>
            <a:ext cx="8977630" cy="538480"/>
          </a:xfrm>
        </p:spPr>
        <p:txBody>
          <a:bodyPr>
            <a:noAutofit/>
          </a:bodyPr>
          <a:p>
            <a:r>
              <a:rPr lang="zh-CN" altLang="en-US">
                <a:solidFill>
                  <a:schemeClr val="tx1"/>
                </a:solidFill>
              </a:rPr>
              <a:t>第一节</a:t>
            </a:r>
            <a:r>
              <a:rPr lang="en-US" altLang="zh-CN">
                <a:solidFill>
                  <a:schemeClr val="tx1"/>
                </a:solidFill>
              </a:rPr>
              <a:t>  </a:t>
            </a:r>
            <a:r>
              <a:rPr>
                <a:solidFill>
                  <a:schemeClr val="tx1">
                    <a:lumMod val="85000"/>
                    <a:lumOff val="15000"/>
                  </a:schemeClr>
                </a:solidFill>
                <a:latin typeface="+mn-ea"/>
                <a:cs typeface="+mn-ea"/>
                <a:sym typeface="+mn-ea"/>
              </a:rPr>
              <a:t>当代健康教育模式介绍</a:t>
            </a:r>
            <a:endParaRPr lang="en-US" altLang="zh-CN">
              <a:solidFill>
                <a:schemeClr val="tx1"/>
              </a:solidFill>
            </a:endParaRPr>
          </a:p>
        </p:txBody>
      </p:sp>
    </p:spTree>
    <p:custDataLst>
      <p:tags r:id="rId1"/>
    </p:custDataLst>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内容占位符 1"/>
          <p:cNvSpPr>
            <a:spLocks noGrp="1"/>
          </p:cNvSpPr>
          <p:nvPr>
            <p:ph idx="4294967295"/>
          </p:nvPr>
        </p:nvSpPr>
        <p:spPr>
          <a:xfrm>
            <a:off x="622300" y="1497330"/>
            <a:ext cx="10887710" cy="4527550"/>
          </a:xfrm>
          <a:prstGeom prst="rect">
            <a:avLst/>
          </a:prstGeom>
        </p:spPr>
        <p:txBody>
          <a:bodyPr>
            <a:noAutofit/>
          </a:bodyPr>
          <a:p>
            <a:pPr marL="0" indent="0">
              <a:buNone/>
            </a:pPr>
            <a:r>
              <a:rPr lang="zh-CN" altLang="en-US" sz="2400" b="1"/>
              <a:t>三、 计划性行为理论</a:t>
            </a:r>
            <a:r>
              <a:rPr lang="zh-CN" altLang="en-US" sz="2400"/>
              <a:t>（Theory of Planned Behavior，简称TPB）</a:t>
            </a:r>
            <a:endParaRPr lang="zh-CN" altLang="en-US" sz="2400"/>
          </a:p>
          <a:p>
            <a:pPr marL="0" indent="0">
              <a:buNone/>
            </a:pPr>
            <a:r>
              <a:rPr lang="zh-CN" altLang="en-US" sz="2000"/>
              <a:t>   </a:t>
            </a:r>
            <a:endParaRPr lang="zh-CN" altLang="en-US" sz="2000"/>
          </a:p>
        </p:txBody>
      </p:sp>
      <p:sp>
        <p:nvSpPr>
          <p:cNvPr id="3" name="标题 2"/>
          <p:cNvSpPr>
            <a:spLocks noGrp="1"/>
          </p:cNvSpPr>
          <p:nvPr>
            <p:ph type="title" idx="1"/>
          </p:nvPr>
        </p:nvSpPr>
        <p:spPr>
          <a:xfrm>
            <a:off x="798830" y="781685"/>
            <a:ext cx="8977630" cy="538480"/>
          </a:xfrm>
        </p:spPr>
        <p:txBody>
          <a:bodyPr>
            <a:noAutofit/>
          </a:bodyPr>
          <a:p>
            <a:r>
              <a:rPr lang="zh-CN" altLang="en-US">
                <a:solidFill>
                  <a:schemeClr val="tx1"/>
                </a:solidFill>
              </a:rPr>
              <a:t>第一节</a:t>
            </a:r>
            <a:r>
              <a:rPr lang="en-US" altLang="zh-CN">
                <a:solidFill>
                  <a:schemeClr val="tx1"/>
                </a:solidFill>
              </a:rPr>
              <a:t>  </a:t>
            </a:r>
            <a:r>
              <a:rPr>
                <a:solidFill>
                  <a:schemeClr val="tx1">
                    <a:lumMod val="85000"/>
                    <a:lumOff val="15000"/>
                  </a:schemeClr>
                </a:solidFill>
                <a:latin typeface="+mn-ea"/>
                <a:cs typeface="+mn-ea"/>
                <a:sym typeface="+mn-ea"/>
              </a:rPr>
              <a:t>当代健康教育模式介绍</a:t>
            </a:r>
            <a:endParaRPr lang="en-US" altLang="zh-CN">
              <a:solidFill>
                <a:schemeClr val="tx1"/>
              </a:solidFill>
            </a:endParaRPr>
          </a:p>
        </p:txBody>
      </p:sp>
      <p:pic>
        <p:nvPicPr>
          <p:cNvPr id="4" name="图片 3"/>
          <p:cNvPicPr>
            <a:picLocks noChangeAspect="1"/>
          </p:cNvPicPr>
          <p:nvPr>
            <p:custDataLst>
              <p:tags r:id="rId1"/>
            </p:custDataLst>
          </p:nvPr>
        </p:nvPicPr>
        <p:blipFill>
          <a:blip r:embed="rId2"/>
          <a:stretch>
            <a:fillRect/>
          </a:stretch>
        </p:blipFill>
        <p:spPr>
          <a:xfrm>
            <a:off x="2268855" y="2347595"/>
            <a:ext cx="7507605" cy="4250055"/>
          </a:xfrm>
          <a:prstGeom prst="rect">
            <a:avLst/>
          </a:prstGeom>
        </p:spPr>
      </p:pic>
      <p:sp>
        <p:nvSpPr>
          <p:cNvPr id="8" name="文本框 7"/>
          <p:cNvSpPr txBox="1"/>
          <p:nvPr>
            <p:custDataLst>
              <p:tags r:id="rId3"/>
            </p:custDataLst>
          </p:nvPr>
        </p:nvSpPr>
        <p:spPr>
          <a:xfrm>
            <a:off x="7026275" y="2161540"/>
            <a:ext cx="3380105" cy="368300"/>
          </a:xfrm>
          <a:prstGeom prst="rect">
            <a:avLst/>
          </a:prstGeom>
          <a:noFill/>
        </p:spPr>
        <p:txBody>
          <a:bodyPr wrap="square" rtlCol="0">
            <a:spAutoFit/>
          </a:bodyPr>
          <a:p>
            <a:r>
              <a:rPr lang="zh-CN" altLang="en-US" b="1">
                <a:solidFill>
                  <a:srgbClr val="C00000"/>
                </a:solidFill>
              </a:rPr>
              <a:t>详见教材</a:t>
            </a:r>
            <a:r>
              <a:rPr lang="en-US" altLang="zh-CN" b="1">
                <a:solidFill>
                  <a:srgbClr val="C00000"/>
                </a:solidFill>
              </a:rPr>
              <a:t>P254</a:t>
            </a:r>
            <a:endParaRPr lang="zh-CN" altLang="en-US" b="1">
              <a:solidFill>
                <a:srgbClr val="C00000"/>
              </a:solidFill>
            </a:endParaRPr>
          </a:p>
        </p:txBody>
      </p:sp>
    </p:spTree>
    <p:custDataLst>
      <p:tags r:id="rId4"/>
    </p:custDataLst>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内容占位符 1"/>
          <p:cNvSpPr>
            <a:spLocks noGrp="1"/>
          </p:cNvSpPr>
          <p:nvPr>
            <p:ph idx="4294967295"/>
          </p:nvPr>
        </p:nvSpPr>
        <p:spPr>
          <a:xfrm>
            <a:off x="622300" y="1497330"/>
            <a:ext cx="10887710" cy="4527550"/>
          </a:xfrm>
          <a:prstGeom prst="rect">
            <a:avLst/>
          </a:prstGeom>
        </p:spPr>
        <p:txBody>
          <a:bodyPr>
            <a:noAutofit/>
          </a:bodyPr>
          <a:p>
            <a:pPr marL="0" indent="0">
              <a:buNone/>
            </a:pPr>
            <a:r>
              <a:rPr lang="zh-CN" altLang="en-US" sz="2400" b="1"/>
              <a:t>三、 计划性行为理论</a:t>
            </a:r>
            <a:r>
              <a:rPr lang="zh-CN" altLang="en-US" sz="2400"/>
              <a:t>（Theory of Planned Behavior，简称TPB）</a:t>
            </a:r>
            <a:endParaRPr lang="zh-CN" altLang="en-US" sz="2400"/>
          </a:p>
          <a:p>
            <a:pPr marL="0" indent="0">
              <a:buNone/>
            </a:pPr>
            <a:r>
              <a:rPr lang="zh-CN" altLang="en-US" sz="2000"/>
              <a:t>   </a:t>
            </a:r>
            <a:endParaRPr lang="zh-CN" altLang="en-US" sz="2000"/>
          </a:p>
        </p:txBody>
      </p:sp>
      <p:sp>
        <p:nvSpPr>
          <p:cNvPr id="3" name="标题 2"/>
          <p:cNvSpPr>
            <a:spLocks noGrp="1"/>
          </p:cNvSpPr>
          <p:nvPr>
            <p:ph type="title" idx="1"/>
          </p:nvPr>
        </p:nvSpPr>
        <p:spPr>
          <a:xfrm>
            <a:off x="798830" y="781685"/>
            <a:ext cx="8977630" cy="538480"/>
          </a:xfrm>
        </p:spPr>
        <p:txBody>
          <a:bodyPr>
            <a:noAutofit/>
          </a:bodyPr>
          <a:p>
            <a:r>
              <a:rPr lang="zh-CN" altLang="en-US">
                <a:solidFill>
                  <a:schemeClr val="tx1"/>
                </a:solidFill>
              </a:rPr>
              <a:t>第一节</a:t>
            </a:r>
            <a:r>
              <a:rPr lang="en-US" altLang="zh-CN">
                <a:solidFill>
                  <a:schemeClr val="tx1"/>
                </a:solidFill>
              </a:rPr>
              <a:t>  </a:t>
            </a:r>
            <a:r>
              <a:rPr>
                <a:solidFill>
                  <a:schemeClr val="tx1">
                    <a:lumMod val="85000"/>
                    <a:lumOff val="15000"/>
                  </a:schemeClr>
                </a:solidFill>
                <a:latin typeface="+mn-ea"/>
                <a:cs typeface="+mn-ea"/>
                <a:sym typeface="+mn-ea"/>
              </a:rPr>
              <a:t>当代健康教育模式介绍</a:t>
            </a:r>
            <a:endParaRPr lang="en-US" altLang="zh-CN">
              <a:solidFill>
                <a:schemeClr val="tx1"/>
              </a:solidFill>
            </a:endParaRPr>
          </a:p>
        </p:txBody>
      </p:sp>
      <p:pic>
        <p:nvPicPr>
          <p:cNvPr id="4" name="图片 3"/>
          <p:cNvPicPr>
            <a:picLocks noChangeAspect="1"/>
          </p:cNvPicPr>
          <p:nvPr>
            <p:custDataLst>
              <p:tags r:id="rId1"/>
            </p:custDataLst>
          </p:nvPr>
        </p:nvPicPr>
        <p:blipFill>
          <a:blip r:embed="rId2"/>
          <a:stretch>
            <a:fillRect/>
          </a:stretch>
        </p:blipFill>
        <p:spPr>
          <a:xfrm>
            <a:off x="1856740" y="2555240"/>
            <a:ext cx="8478520" cy="3804920"/>
          </a:xfrm>
          <a:prstGeom prst="rect">
            <a:avLst/>
          </a:prstGeom>
        </p:spPr>
      </p:pic>
      <p:sp>
        <p:nvSpPr>
          <p:cNvPr id="8" name="文本框 7"/>
          <p:cNvSpPr txBox="1"/>
          <p:nvPr>
            <p:custDataLst>
              <p:tags r:id="rId3"/>
            </p:custDataLst>
          </p:nvPr>
        </p:nvSpPr>
        <p:spPr>
          <a:xfrm>
            <a:off x="1417320" y="2186940"/>
            <a:ext cx="3380105" cy="368300"/>
          </a:xfrm>
          <a:prstGeom prst="rect">
            <a:avLst/>
          </a:prstGeom>
          <a:noFill/>
        </p:spPr>
        <p:txBody>
          <a:bodyPr wrap="square" rtlCol="0">
            <a:spAutoFit/>
          </a:bodyPr>
          <a:p>
            <a:r>
              <a:rPr lang="zh-CN" altLang="en-US" b="1">
                <a:solidFill>
                  <a:srgbClr val="C00000"/>
                </a:solidFill>
              </a:rPr>
              <a:t>详见教材</a:t>
            </a:r>
            <a:r>
              <a:rPr lang="en-US" altLang="zh-CN" b="1">
                <a:solidFill>
                  <a:srgbClr val="C00000"/>
                </a:solidFill>
              </a:rPr>
              <a:t>P255</a:t>
            </a:r>
            <a:endParaRPr lang="zh-CN" altLang="en-US" b="1">
              <a:solidFill>
                <a:srgbClr val="C00000"/>
              </a:solidFill>
            </a:endParaRPr>
          </a:p>
        </p:txBody>
      </p:sp>
    </p:spTree>
    <p:custDataLst>
      <p:tags r:id="rId4"/>
    </p:custDataLst>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内容占位符 1"/>
          <p:cNvSpPr>
            <a:spLocks noGrp="1"/>
          </p:cNvSpPr>
          <p:nvPr>
            <p:ph idx="4294967295"/>
          </p:nvPr>
        </p:nvSpPr>
        <p:spPr>
          <a:xfrm>
            <a:off x="622300" y="1497330"/>
            <a:ext cx="10887710" cy="4527550"/>
          </a:xfrm>
          <a:prstGeom prst="rect">
            <a:avLst/>
          </a:prstGeom>
        </p:spPr>
        <p:txBody>
          <a:bodyPr>
            <a:noAutofit/>
          </a:bodyPr>
          <a:p>
            <a:pPr marL="0" indent="0">
              <a:buNone/>
            </a:pPr>
            <a:r>
              <a:rPr lang="zh-CN" altLang="en-US" sz="2400" b="1"/>
              <a:t>四、 心理场论模式</a:t>
            </a:r>
            <a:endParaRPr lang="zh-CN" altLang="en-US" sz="2400" b="1"/>
          </a:p>
          <a:p>
            <a:pPr marL="0" indent="0">
              <a:buNone/>
            </a:pPr>
            <a:r>
              <a:rPr lang="en-US" altLang="zh-CN" sz="2000"/>
              <a:t>      </a:t>
            </a:r>
            <a:r>
              <a:rPr lang="zh-CN" altLang="en-US" sz="2000"/>
              <a:t>社会心理学家勒温于1942年用心理场的场内力学的观点解释环境中影响群体行为的各种因素。根据这种理论，行为除了起源于个体或群体的具体特征以外，更受环境的影响。</a:t>
            </a:r>
            <a:endParaRPr lang="zh-CN" altLang="en-US" sz="2000"/>
          </a:p>
          <a:p>
            <a:pPr marL="0" indent="0">
              <a:buNone/>
            </a:pPr>
            <a:r>
              <a:rPr lang="zh-CN" altLang="en-US" sz="2000"/>
              <a:t>    （一） 理论概述</a:t>
            </a:r>
            <a:endParaRPr lang="zh-CN" altLang="en-US" sz="2000"/>
          </a:p>
          <a:p>
            <a:r>
              <a:rPr lang="zh-CN" altLang="en-US" sz="2000"/>
              <a:t>根据心理场论的基本观点，勒温提出了一系列独特的基本概念：生活空间、行为与移动、力与力场、紧张与张力系统等。</a:t>
            </a:r>
            <a:endParaRPr lang="zh-CN" altLang="en-US" sz="2000"/>
          </a:p>
          <a:p>
            <a:r>
              <a:rPr lang="zh-CN" altLang="en-US" sz="2000"/>
              <a:t>心理场论中对于张力系统的阐述，揭示了健康教育的发生机制：个人生活空间中两股力量，或者在单独条件下，或者是在相互依赖的条件下彼此抗衡，其中转变力量产生向目标方向转化的压力。</a:t>
            </a:r>
            <a:endParaRPr lang="zh-CN" altLang="en-US" sz="2000"/>
          </a:p>
        </p:txBody>
      </p:sp>
      <p:sp>
        <p:nvSpPr>
          <p:cNvPr id="3" name="标题 2"/>
          <p:cNvSpPr>
            <a:spLocks noGrp="1"/>
          </p:cNvSpPr>
          <p:nvPr>
            <p:ph type="title" idx="1"/>
          </p:nvPr>
        </p:nvSpPr>
        <p:spPr>
          <a:xfrm>
            <a:off x="798830" y="781685"/>
            <a:ext cx="8977630" cy="538480"/>
          </a:xfrm>
        </p:spPr>
        <p:txBody>
          <a:bodyPr>
            <a:noAutofit/>
          </a:bodyPr>
          <a:p>
            <a:r>
              <a:rPr lang="zh-CN" altLang="en-US">
                <a:solidFill>
                  <a:schemeClr val="tx1"/>
                </a:solidFill>
              </a:rPr>
              <a:t>第一节</a:t>
            </a:r>
            <a:r>
              <a:rPr lang="en-US" altLang="zh-CN">
                <a:solidFill>
                  <a:schemeClr val="tx1"/>
                </a:solidFill>
              </a:rPr>
              <a:t>  </a:t>
            </a:r>
            <a:r>
              <a:rPr>
                <a:solidFill>
                  <a:schemeClr val="tx1">
                    <a:lumMod val="85000"/>
                    <a:lumOff val="15000"/>
                  </a:schemeClr>
                </a:solidFill>
                <a:latin typeface="+mn-ea"/>
                <a:cs typeface="+mn-ea"/>
                <a:sym typeface="+mn-ea"/>
              </a:rPr>
              <a:t>当代健康教育模式介绍</a:t>
            </a:r>
            <a:endParaRPr lang="en-US" altLang="zh-CN">
              <a:solidFill>
                <a:schemeClr val="tx1"/>
              </a:solidFill>
            </a:endParaRPr>
          </a:p>
        </p:txBody>
      </p:sp>
    </p:spTree>
    <p:custDataLst>
      <p:tags r:id="rId1"/>
    </p:custDataLst>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内容占位符 1"/>
          <p:cNvSpPr>
            <a:spLocks noGrp="1"/>
          </p:cNvSpPr>
          <p:nvPr>
            <p:ph idx="4294967295"/>
          </p:nvPr>
        </p:nvSpPr>
        <p:spPr>
          <a:xfrm>
            <a:off x="622300" y="1497330"/>
            <a:ext cx="10887710" cy="4527550"/>
          </a:xfrm>
          <a:prstGeom prst="rect">
            <a:avLst/>
          </a:prstGeom>
        </p:spPr>
        <p:txBody>
          <a:bodyPr>
            <a:noAutofit/>
          </a:bodyPr>
          <a:p>
            <a:pPr marL="0" indent="0">
              <a:buNone/>
            </a:pPr>
            <a:r>
              <a:rPr lang="zh-CN" altLang="en-US" sz="2400" b="1"/>
              <a:t>四、 心理场论模式</a:t>
            </a:r>
            <a:endParaRPr lang="zh-CN" altLang="en-US" sz="2400" b="1"/>
          </a:p>
          <a:p>
            <a:pPr marL="0" indent="0">
              <a:buNone/>
            </a:pPr>
            <a:r>
              <a:rPr lang="en-US" altLang="zh-CN" sz="2000"/>
              <a:t>      </a:t>
            </a:r>
            <a:r>
              <a:rPr lang="zh-CN" altLang="en-US" sz="2000"/>
              <a:t>社会心理学家勒温于1942年用心理场的场内力学的观点解释环境中影响群体行为的各种因素。根据这种理论，行为除了起源于个体或群体的具体特征以外，更受环境的影响。</a:t>
            </a:r>
            <a:endParaRPr lang="zh-CN" altLang="en-US" sz="2000"/>
          </a:p>
          <a:p>
            <a:pPr marL="0" indent="0">
              <a:buNone/>
            </a:pPr>
            <a:r>
              <a:rPr lang="zh-CN" altLang="en-US" sz="2000"/>
              <a:t>    （一） 理论概述</a:t>
            </a:r>
            <a:endParaRPr lang="zh-CN" altLang="en-US" sz="2000"/>
          </a:p>
          <a:p>
            <a:r>
              <a:rPr lang="zh-CN" altLang="en-US" sz="2000"/>
              <a:t>根据心理场论的基本观点，勒温提出了一系列独特的基本概念：生活空间、行为与移动、力与力场、紧张与张力系统等。</a:t>
            </a:r>
            <a:endParaRPr lang="zh-CN" altLang="en-US" sz="2000"/>
          </a:p>
          <a:p>
            <a:r>
              <a:rPr lang="zh-CN" altLang="en-US" sz="2000"/>
              <a:t>心理场论中对于张力系统的阐述，揭示了健康教育的发生机制：个人生活空间中两股力量，或者在单独条件下，或者是在相互依赖的条件下彼此抗衡，其中转变力量产生向目标方向转化的压力。</a:t>
            </a:r>
            <a:endParaRPr lang="zh-CN" altLang="en-US" sz="2000"/>
          </a:p>
        </p:txBody>
      </p:sp>
      <p:sp>
        <p:nvSpPr>
          <p:cNvPr id="3" name="标题 2"/>
          <p:cNvSpPr>
            <a:spLocks noGrp="1"/>
          </p:cNvSpPr>
          <p:nvPr>
            <p:ph type="title" idx="1"/>
          </p:nvPr>
        </p:nvSpPr>
        <p:spPr>
          <a:xfrm>
            <a:off x="798830" y="781685"/>
            <a:ext cx="8977630" cy="538480"/>
          </a:xfrm>
        </p:spPr>
        <p:txBody>
          <a:bodyPr>
            <a:noAutofit/>
          </a:bodyPr>
          <a:p>
            <a:r>
              <a:rPr lang="zh-CN" altLang="en-US">
                <a:solidFill>
                  <a:schemeClr val="tx1"/>
                </a:solidFill>
              </a:rPr>
              <a:t>第一节</a:t>
            </a:r>
            <a:r>
              <a:rPr lang="en-US" altLang="zh-CN">
                <a:solidFill>
                  <a:schemeClr val="tx1"/>
                </a:solidFill>
              </a:rPr>
              <a:t>  </a:t>
            </a:r>
            <a:r>
              <a:rPr>
                <a:solidFill>
                  <a:schemeClr val="tx1">
                    <a:lumMod val="85000"/>
                    <a:lumOff val="15000"/>
                  </a:schemeClr>
                </a:solidFill>
                <a:latin typeface="+mn-ea"/>
                <a:cs typeface="+mn-ea"/>
                <a:sym typeface="+mn-ea"/>
              </a:rPr>
              <a:t>当代健康教育模式介绍</a:t>
            </a:r>
            <a:endParaRPr lang="en-US" altLang="zh-CN">
              <a:solidFill>
                <a:schemeClr val="tx1"/>
              </a:solidFill>
            </a:endParaRPr>
          </a:p>
        </p:txBody>
      </p:sp>
    </p:spTree>
    <p:custDataLst>
      <p:tags r:id="rId1"/>
    </p:custDataLst>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内容占位符 1"/>
          <p:cNvSpPr>
            <a:spLocks noGrp="1"/>
          </p:cNvSpPr>
          <p:nvPr>
            <p:ph idx="4294967295"/>
          </p:nvPr>
        </p:nvSpPr>
        <p:spPr>
          <a:xfrm>
            <a:off x="622300" y="1497330"/>
            <a:ext cx="10887710" cy="4527550"/>
          </a:xfrm>
          <a:prstGeom prst="rect">
            <a:avLst/>
          </a:prstGeom>
        </p:spPr>
        <p:txBody>
          <a:bodyPr>
            <a:noAutofit/>
          </a:bodyPr>
          <a:p>
            <a:pPr marL="0" indent="0">
              <a:lnSpc>
                <a:spcPct val="150000"/>
              </a:lnSpc>
              <a:buNone/>
            </a:pPr>
            <a:r>
              <a:rPr lang="zh-CN" altLang="en-US" sz="2400" b="1"/>
              <a:t>四、 心理场论模式</a:t>
            </a:r>
            <a:endParaRPr lang="zh-CN" altLang="en-US" sz="2400" b="1"/>
          </a:p>
          <a:p>
            <a:pPr marL="0" indent="0">
              <a:lnSpc>
                <a:spcPct val="150000"/>
              </a:lnSpc>
              <a:buNone/>
            </a:pPr>
            <a:r>
              <a:rPr lang="en-US" altLang="zh-CN" sz="2000"/>
              <a:t>    </a:t>
            </a:r>
            <a:r>
              <a:rPr sz="2000"/>
              <a:t>（二） 在学前儿童健康教育中的应用</a:t>
            </a:r>
            <a:endParaRPr sz="2000"/>
          </a:p>
          <a:p>
            <a:pPr marL="0" indent="0">
              <a:lnSpc>
                <a:spcPct val="150000"/>
              </a:lnSpc>
              <a:buNone/>
            </a:pPr>
            <a:r>
              <a:rPr lang="en-US" sz="2000"/>
              <a:t>      </a:t>
            </a:r>
            <a:r>
              <a:rPr sz="2000"/>
              <a:t>心理场论不仅可以解释健康教育中的言行不一现象的复杂原因，其张力系统所揭示的健康教育的实施以及发生机制，也为学前儿童健康教育提供了策略：增强转变力量；减少抵制力量；同时增强转变力量和减弱抵制力量。</a:t>
            </a:r>
            <a:endParaRPr sz="2000"/>
          </a:p>
        </p:txBody>
      </p:sp>
      <p:sp>
        <p:nvSpPr>
          <p:cNvPr id="3" name="标题 2"/>
          <p:cNvSpPr>
            <a:spLocks noGrp="1"/>
          </p:cNvSpPr>
          <p:nvPr>
            <p:ph type="title" idx="1"/>
          </p:nvPr>
        </p:nvSpPr>
        <p:spPr>
          <a:xfrm>
            <a:off x="798830" y="781685"/>
            <a:ext cx="8977630" cy="538480"/>
          </a:xfrm>
        </p:spPr>
        <p:txBody>
          <a:bodyPr>
            <a:noAutofit/>
          </a:bodyPr>
          <a:p>
            <a:r>
              <a:rPr lang="zh-CN" altLang="en-US">
                <a:solidFill>
                  <a:schemeClr val="tx1"/>
                </a:solidFill>
              </a:rPr>
              <a:t>第一节</a:t>
            </a:r>
            <a:r>
              <a:rPr lang="en-US" altLang="zh-CN">
                <a:solidFill>
                  <a:schemeClr val="tx1"/>
                </a:solidFill>
              </a:rPr>
              <a:t>  </a:t>
            </a:r>
            <a:r>
              <a:rPr>
                <a:solidFill>
                  <a:schemeClr val="tx1">
                    <a:lumMod val="85000"/>
                    <a:lumOff val="15000"/>
                  </a:schemeClr>
                </a:solidFill>
                <a:latin typeface="+mn-ea"/>
                <a:cs typeface="+mn-ea"/>
                <a:sym typeface="+mn-ea"/>
              </a:rPr>
              <a:t>当代健康教育模式介绍</a:t>
            </a:r>
            <a:endParaRPr lang="en-US" altLang="zh-CN">
              <a:solidFill>
                <a:schemeClr val="tx1"/>
              </a:solidFill>
            </a:endParaRPr>
          </a:p>
        </p:txBody>
      </p:sp>
    </p:spTree>
    <p:custDataLst>
      <p:tags r:id="rId1"/>
    </p:custDataLst>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内容占位符 1"/>
          <p:cNvSpPr>
            <a:spLocks noGrp="1"/>
          </p:cNvSpPr>
          <p:nvPr>
            <p:ph idx="4294967295"/>
          </p:nvPr>
        </p:nvSpPr>
        <p:spPr>
          <a:xfrm>
            <a:off x="622300" y="1497330"/>
            <a:ext cx="10887710" cy="4527550"/>
          </a:xfrm>
          <a:prstGeom prst="rect">
            <a:avLst/>
          </a:prstGeom>
        </p:spPr>
        <p:txBody>
          <a:bodyPr>
            <a:noAutofit/>
          </a:bodyPr>
          <a:p>
            <a:pPr marL="0" indent="0">
              <a:lnSpc>
                <a:spcPct val="150000"/>
              </a:lnSpc>
              <a:buNone/>
            </a:pPr>
            <a:r>
              <a:rPr lang="zh-CN" altLang="en-US" sz="2400" b="1"/>
              <a:t>四、 心理场论模式</a:t>
            </a:r>
            <a:endParaRPr lang="zh-CN" altLang="en-US" sz="2400" b="1"/>
          </a:p>
          <a:p>
            <a:pPr marL="0" indent="0">
              <a:lnSpc>
                <a:spcPct val="150000"/>
              </a:lnSpc>
              <a:buNone/>
            </a:pPr>
            <a:r>
              <a:rPr lang="en-US" altLang="zh-CN" sz="2000"/>
              <a:t>    </a:t>
            </a:r>
            <a:endParaRPr sz="2000"/>
          </a:p>
        </p:txBody>
      </p:sp>
      <p:sp>
        <p:nvSpPr>
          <p:cNvPr id="3" name="标题 2"/>
          <p:cNvSpPr>
            <a:spLocks noGrp="1"/>
          </p:cNvSpPr>
          <p:nvPr>
            <p:ph type="title" idx="1"/>
          </p:nvPr>
        </p:nvSpPr>
        <p:spPr>
          <a:xfrm>
            <a:off x="798830" y="781685"/>
            <a:ext cx="8977630" cy="538480"/>
          </a:xfrm>
        </p:spPr>
        <p:txBody>
          <a:bodyPr>
            <a:noAutofit/>
          </a:bodyPr>
          <a:p>
            <a:r>
              <a:rPr lang="zh-CN" altLang="en-US">
                <a:solidFill>
                  <a:schemeClr val="tx1"/>
                </a:solidFill>
              </a:rPr>
              <a:t>第一节</a:t>
            </a:r>
            <a:r>
              <a:rPr lang="en-US" altLang="zh-CN">
                <a:solidFill>
                  <a:schemeClr val="tx1"/>
                </a:solidFill>
              </a:rPr>
              <a:t>  </a:t>
            </a:r>
            <a:r>
              <a:rPr>
                <a:solidFill>
                  <a:schemeClr val="tx1">
                    <a:lumMod val="85000"/>
                    <a:lumOff val="15000"/>
                  </a:schemeClr>
                </a:solidFill>
                <a:latin typeface="+mn-ea"/>
                <a:cs typeface="+mn-ea"/>
                <a:sym typeface="+mn-ea"/>
              </a:rPr>
              <a:t>当代健康教育模式介绍</a:t>
            </a:r>
            <a:endParaRPr lang="en-US" altLang="zh-CN">
              <a:solidFill>
                <a:schemeClr val="tx1"/>
              </a:solidFill>
            </a:endParaRPr>
          </a:p>
        </p:txBody>
      </p:sp>
      <p:pic>
        <p:nvPicPr>
          <p:cNvPr id="4" name="图片 3"/>
          <p:cNvPicPr>
            <a:picLocks noChangeAspect="1"/>
          </p:cNvPicPr>
          <p:nvPr>
            <p:custDataLst>
              <p:tags r:id="rId1"/>
            </p:custDataLst>
          </p:nvPr>
        </p:nvPicPr>
        <p:blipFill>
          <a:blip r:embed="rId2"/>
          <a:stretch>
            <a:fillRect/>
          </a:stretch>
        </p:blipFill>
        <p:spPr>
          <a:xfrm>
            <a:off x="1987550" y="2181860"/>
            <a:ext cx="8845550" cy="4676140"/>
          </a:xfrm>
          <a:prstGeom prst="rect">
            <a:avLst/>
          </a:prstGeom>
        </p:spPr>
      </p:pic>
      <p:sp>
        <p:nvSpPr>
          <p:cNvPr id="8" name="文本框 7"/>
          <p:cNvSpPr txBox="1"/>
          <p:nvPr>
            <p:custDataLst>
              <p:tags r:id="rId3"/>
            </p:custDataLst>
          </p:nvPr>
        </p:nvSpPr>
        <p:spPr>
          <a:xfrm>
            <a:off x="5540375" y="1666240"/>
            <a:ext cx="3380105" cy="368300"/>
          </a:xfrm>
          <a:prstGeom prst="rect">
            <a:avLst/>
          </a:prstGeom>
          <a:noFill/>
        </p:spPr>
        <p:txBody>
          <a:bodyPr wrap="square" rtlCol="0">
            <a:spAutoFit/>
          </a:bodyPr>
          <a:p>
            <a:r>
              <a:rPr lang="zh-CN" altLang="en-US" b="1">
                <a:solidFill>
                  <a:srgbClr val="C00000"/>
                </a:solidFill>
              </a:rPr>
              <a:t>详见教材</a:t>
            </a:r>
            <a:r>
              <a:rPr lang="en-US" altLang="zh-CN" b="1">
                <a:solidFill>
                  <a:srgbClr val="C00000"/>
                </a:solidFill>
              </a:rPr>
              <a:t>P257</a:t>
            </a:r>
            <a:endParaRPr lang="zh-CN" altLang="en-US" b="1">
              <a:solidFill>
                <a:srgbClr val="C00000"/>
              </a:solidFill>
            </a:endParaRPr>
          </a:p>
        </p:txBody>
      </p:sp>
    </p:spTree>
    <p:custDataLst>
      <p:tags r:id="rId4"/>
    </p:custDataLst>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内容占位符 1"/>
          <p:cNvSpPr>
            <a:spLocks noGrp="1"/>
          </p:cNvSpPr>
          <p:nvPr>
            <p:ph idx="4294967295"/>
          </p:nvPr>
        </p:nvSpPr>
        <p:spPr>
          <a:xfrm>
            <a:off x="622300" y="1497330"/>
            <a:ext cx="10887710" cy="4527550"/>
          </a:xfrm>
          <a:prstGeom prst="rect">
            <a:avLst/>
          </a:prstGeom>
        </p:spPr>
        <p:txBody>
          <a:bodyPr>
            <a:noAutofit/>
          </a:bodyPr>
          <a:p>
            <a:pPr marL="0" indent="0">
              <a:lnSpc>
                <a:spcPct val="150000"/>
              </a:lnSpc>
              <a:buNone/>
            </a:pPr>
            <a:r>
              <a:rPr lang="zh-CN" altLang="en-US" sz="2400" b="1"/>
              <a:t>五、 健康信念模式</a:t>
            </a:r>
            <a:r>
              <a:rPr lang="zh-CN" altLang="en-US" sz="2400"/>
              <a:t>(The Health Belief Model，简称HBM)</a:t>
            </a:r>
            <a:r>
              <a:rPr lang="en-US" altLang="zh-CN" sz="2000"/>
              <a:t>    </a:t>
            </a:r>
            <a:endParaRPr lang="en-US" altLang="zh-CN" sz="2000"/>
          </a:p>
          <a:p>
            <a:pPr marL="0" indent="0">
              <a:lnSpc>
                <a:spcPct val="150000"/>
              </a:lnSpc>
              <a:buNone/>
            </a:pPr>
            <a:r>
              <a:rPr sz="2000"/>
              <a:t>健康信念模式是一个试图解释与预测健康行为的心理模式。</a:t>
            </a:r>
            <a:endParaRPr sz="2000"/>
          </a:p>
          <a:p>
            <a:pPr marL="0" indent="0">
              <a:lnSpc>
                <a:spcPct val="150000"/>
              </a:lnSpc>
              <a:buNone/>
            </a:pPr>
            <a:r>
              <a:rPr sz="2000"/>
              <a:t>    （一） 理论概述</a:t>
            </a:r>
            <a:endParaRPr sz="2000"/>
          </a:p>
          <a:p>
            <a:pPr marL="0" indent="0">
              <a:lnSpc>
                <a:spcPct val="150000"/>
              </a:lnSpc>
              <a:buNone/>
            </a:pPr>
            <a:r>
              <a:rPr lang="en-US" sz="2000"/>
              <a:t>      </a:t>
            </a:r>
            <a:r>
              <a:rPr sz="2000"/>
              <a:t>健康信念模式最初是由在美国公共健康部工作的社会心理学家霍克鲍姆、罗森斯托克以及科格斯在20世纪50年代创立的，目前主要被应用于探测多种多样的长期或短期健康行为。健康信念模式是用社会心理学方法解释健康相关行为的重要理论模式。它以心理学为基础，由刺激理论和认知理论综合而成。这一模式指出，健康信念是人接受教育，采取保健行为的关键，而健康信念的形成受到动机、对预防危害的重要性的认知以及对建议的信任程度等因素的影响。</a:t>
            </a:r>
            <a:endParaRPr sz="2000"/>
          </a:p>
        </p:txBody>
      </p:sp>
      <p:sp>
        <p:nvSpPr>
          <p:cNvPr id="3" name="标题 2"/>
          <p:cNvSpPr>
            <a:spLocks noGrp="1"/>
          </p:cNvSpPr>
          <p:nvPr>
            <p:ph type="title" idx="1"/>
          </p:nvPr>
        </p:nvSpPr>
        <p:spPr>
          <a:xfrm>
            <a:off x="798830" y="781685"/>
            <a:ext cx="8977630" cy="538480"/>
          </a:xfrm>
        </p:spPr>
        <p:txBody>
          <a:bodyPr>
            <a:noAutofit/>
          </a:bodyPr>
          <a:p>
            <a:r>
              <a:rPr lang="zh-CN" altLang="en-US">
                <a:solidFill>
                  <a:schemeClr val="tx1"/>
                </a:solidFill>
              </a:rPr>
              <a:t>第一节</a:t>
            </a:r>
            <a:r>
              <a:rPr lang="en-US" altLang="zh-CN">
                <a:solidFill>
                  <a:schemeClr val="tx1"/>
                </a:solidFill>
              </a:rPr>
              <a:t>  </a:t>
            </a:r>
            <a:r>
              <a:rPr>
                <a:solidFill>
                  <a:schemeClr val="tx1">
                    <a:lumMod val="85000"/>
                    <a:lumOff val="15000"/>
                  </a:schemeClr>
                </a:solidFill>
                <a:latin typeface="+mn-ea"/>
                <a:cs typeface="+mn-ea"/>
                <a:sym typeface="+mn-ea"/>
              </a:rPr>
              <a:t>当代健康教育模式介绍</a:t>
            </a:r>
            <a:endParaRPr lang="en-US" altLang="zh-CN">
              <a:solidFill>
                <a:schemeClr val="tx1"/>
              </a:solidFill>
            </a:endParaRPr>
          </a:p>
        </p:txBody>
      </p:sp>
    </p:spTree>
    <p:custDataLst>
      <p:tags r:id="rId1"/>
    </p:custDataLst>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对象1"/>
          <p:cNvSpPr/>
          <p:nvPr>
            <p:custDataLst>
              <p:tags r:id="rId1"/>
            </p:custDataLst>
          </p:nvPr>
        </p:nvSpPr>
        <p:spPr>
          <a:xfrm>
            <a:off x="3918585" y="2148840"/>
            <a:ext cx="7577455" cy="1287780"/>
          </a:xfrm>
          <a:custGeom>
            <a:avLst/>
            <a:gdLst>
              <a:gd name="connsiteX0" fmla="*/ 1233102 w 7588182"/>
              <a:gd name="connsiteY0" fmla="*/ 1280160 h 1280160"/>
              <a:gd name="connsiteX1" fmla="*/ 1196526 w 7588182"/>
              <a:gd name="connsiteY1" fmla="*/ 1261872 h 1280160"/>
              <a:gd name="connsiteX2" fmla="*/ 1178238 w 7588182"/>
              <a:gd name="connsiteY2" fmla="*/ 1252728 h 1280160"/>
              <a:gd name="connsiteX3" fmla="*/ 16950 w 7588182"/>
              <a:gd name="connsiteY3" fmla="*/ 82296 h 1280160"/>
              <a:gd name="connsiteX4" fmla="*/ 53526 w 7588182"/>
              <a:gd name="connsiteY4" fmla="*/ 0 h 1280160"/>
              <a:gd name="connsiteX5" fmla="*/ 7398879 w 7588182"/>
              <a:gd name="connsiteY5" fmla="*/ 0 h 1280160"/>
              <a:gd name="connsiteX6" fmla="*/ 7588182 w 7588182"/>
              <a:gd name="connsiteY6" fmla="*/ 54864 h 1280160"/>
              <a:gd name="connsiteX7" fmla="*/ 7588182 w 7588182"/>
              <a:gd name="connsiteY7" fmla="*/ 1234440 h 1280160"/>
              <a:gd name="connsiteX8" fmla="*/ 7542462 w 7588182"/>
              <a:gd name="connsiteY8" fmla="*/ 1280160 h 1280160"/>
              <a:gd name="connsiteX9" fmla="*/ 1233102 w 7588182"/>
              <a:gd name="connsiteY9" fmla="*/ 1280160 h 1280160"/>
              <a:gd name="connsiteX0-1" fmla="*/ 1233102 w 7588182"/>
              <a:gd name="connsiteY0-2" fmla="*/ 1280160 h 1280160"/>
              <a:gd name="connsiteX1-3" fmla="*/ 1196526 w 7588182"/>
              <a:gd name="connsiteY1-4" fmla="*/ 1261872 h 1280160"/>
              <a:gd name="connsiteX2-5" fmla="*/ 1178238 w 7588182"/>
              <a:gd name="connsiteY2-6" fmla="*/ 1252728 h 1280160"/>
              <a:gd name="connsiteX3-7" fmla="*/ 16950 w 7588182"/>
              <a:gd name="connsiteY3-8" fmla="*/ 82296 h 1280160"/>
              <a:gd name="connsiteX4-9" fmla="*/ 53526 w 7588182"/>
              <a:gd name="connsiteY4-10" fmla="*/ 0 h 1280160"/>
              <a:gd name="connsiteX5-11" fmla="*/ 7398879 w 7588182"/>
              <a:gd name="connsiteY5-12" fmla="*/ 0 h 1280160"/>
              <a:gd name="connsiteX6-13" fmla="*/ 7421928 w 7588182"/>
              <a:gd name="connsiteY6-14" fmla="*/ 77535 h 1280160"/>
              <a:gd name="connsiteX7-15" fmla="*/ 7588182 w 7588182"/>
              <a:gd name="connsiteY7-16" fmla="*/ 1234440 h 1280160"/>
              <a:gd name="connsiteX8-17" fmla="*/ 7542462 w 7588182"/>
              <a:gd name="connsiteY8-18" fmla="*/ 1280160 h 1280160"/>
              <a:gd name="connsiteX9-19" fmla="*/ 1233102 w 7588182"/>
              <a:gd name="connsiteY9-20" fmla="*/ 1280160 h 1280160"/>
              <a:gd name="connsiteX0-21" fmla="*/ 1233102 w 7545854"/>
              <a:gd name="connsiteY0-22" fmla="*/ 1280160 h 1280160"/>
              <a:gd name="connsiteX1-23" fmla="*/ 1196526 w 7545854"/>
              <a:gd name="connsiteY1-24" fmla="*/ 1261872 h 1280160"/>
              <a:gd name="connsiteX2-25" fmla="*/ 1178238 w 7545854"/>
              <a:gd name="connsiteY2-26" fmla="*/ 1252728 h 1280160"/>
              <a:gd name="connsiteX3-27" fmla="*/ 16950 w 7545854"/>
              <a:gd name="connsiteY3-28" fmla="*/ 82296 h 1280160"/>
              <a:gd name="connsiteX4-29" fmla="*/ 53526 w 7545854"/>
              <a:gd name="connsiteY4-30" fmla="*/ 0 h 1280160"/>
              <a:gd name="connsiteX5-31" fmla="*/ 7398879 w 7545854"/>
              <a:gd name="connsiteY5-32" fmla="*/ 0 h 1280160"/>
              <a:gd name="connsiteX6-33" fmla="*/ 7421928 w 7545854"/>
              <a:gd name="connsiteY6-34" fmla="*/ 77535 h 1280160"/>
              <a:gd name="connsiteX7-35" fmla="*/ 7421928 w 7545854"/>
              <a:gd name="connsiteY7-36" fmla="*/ 1158870 h 1280160"/>
              <a:gd name="connsiteX8-37" fmla="*/ 7542462 w 7545854"/>
              <a:gd name="connsiteY8-38" fmla="*/ 1280160 h 1280160"/>
              <a:gd name="connsiteX9-39" fmla="*/ 1233102 w 7545854"/>
              <a:gd name="connsiteY9-40" fmla="*/ 1280160 h 1280160"/>
              <a:gd name="connsiteX0-41" fmla="*/ 1233102 w 7428646"/>
              <a:gd name="connsiteY0-42" fmla="*/ 1280160 h 1287717"/>
              <a:gd name="connsiteX1-43" fmla="*/ 1196526 w 7428646"/>
              <a:gd name="connsiteY1-44" fmla="*/ 1261872 h 1287717"/>
              <a:gd name="connsiteX2-45" fmla="*/ 1178238 w 7428646"/>
              <a:gd name="connsiteY2-46" fmla="*/ 1252728 h 1287717"/>
              <a:gd name="connsiteX3-47" fmla="*/ 16950 w 7428646"/>
              <a:gd name="connsiteY3-48" fmla="*/ 82296 h 1287717"/>
              <a:gd name="connsiteX4-49" fmla="*/ 53526 w 7428646"/>
              <a:gd name="connsiteY4-50" fmla="*/ 0 h 1287717"/>
              <a:gd name="connsiteX5-51" fmla="*/ 7398879 w 7428646"/>
              <a:gd name="connsiteY5-52" fmla="*/ 0 h 1287717"/>
              <a:gd name="connsiteX6-53" fmla="*/ 7421928 w 7428646"/>
              <a:gd name="connsiteY6-54" fmla="*/ 77535 h 1287717"/>
              <a:gd name="connsiteX7-55" fmla="*/ 7421928 w 7428646"/>
              <a:gd name="connsiteY7-56" fmla="*/ 1158870 h 1287717"/>
              <a:gd name="connsiteX8-57" fmla="*/ 7413993 w 7428646"/>
              <a:gd name="connsiteY8-58" fmla="*/ 1287717 h 1287717"/>
              <a:gd name="connsiteX9-59" fmla="*/ 1233102 w 7428646"/>
              <a:gd name="connsiteY9-60" fmla="*/ 1280160 h 1287717"/>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Lst>
            <a:rect l="l" t="t" r="r" b="b"/>
            <a:pathLst>
              <a:path w="7428646" h="1287717">
                <a:moveTo>
                  <a:pt x="1233102" y="1280160"/>
                </a:moveTo>
                <a:cubicBezTo>
                  <a:pt x="1214814" y="1280160"/>
                  <a:pt x="1205670" y="1280160"/>
                  <a:pt x="1196526" y="1261872"/>
                </a:cubicBezTo>
                <a:cubicBezTo>
                  <a:pt x="1187382" y="1261872"/>
                  <a:pt x="1187382" y="1261872"/>
                  <a:pt x="1178238" y="1252728"/>
                </a:cubicBezTo>
                <a:lnTo>
                  <a:pt x="16950" y="82296"/>
                </a:lnTo>
                <a:cubicBezTo>
                  <a:pt x="-19626" y="54864"/>
                  <a:pt x="7806" y="0"/>
                  <a:pt x="53526" y="0"/>
                </a:cubicBezTo>
                <a:lnTo>
                  <a:pt x="7398879" y="0"/>
                </a:lnTo>
                <a:cubicBezTo>
                  <a:pt x="7426311" y="0"/>
                  <a:pt x="7421928" y="40959"/>
                  <a:pt x="7421928" y="77535"/>
                </a:cubicBezTo>
                <a:lnTo>
                  <a:pt x="7421928" y="1158870"/>
                </a:lnTo>
                <a:cubicBezTo>
                  <a:pt x="7421928" y="1186302"/>
                  <a:pt x="7441425" y="1287717"/>
                  <a:pt x="7413993" y="1287717"/>
                </a:cubicBezTo>
                <a:lnTo>
                  <a:pt x="1233102" y="1280160"/>
                </a:lnTo>
              </a:path>
            </a:pathLst>
          </a:custGeom>
          <a:noFill/>
          <a:ln w="12700">
            <a:gradFill>
              <a:gsLst>
                <a:gs pos="100000">
                  <a:schemeClr val="accent2">
                    <a:lumMod val="20000"/>
                    <a:lumOff val="80000"/>
                    <a:alpha val="0"/>
                  </a:schemeClr>
                </a:gs>
                <a:gs pos="2000">
                  <a:schemeClr val="accent1"/>
                </a:gs>
              </a:gsLst>
              <a:lin ang="0" scaled="0"/>
            </a:gradFill>
          </a:ln>
          <a:effectLst/>
        </p:spPr>
        <p:style>
          <a:lnRef idx="2">
            <a:schemeClr val="accent1">
              <a:lumMod val="75000"/>
            </a:schemeClr>
          </a:lnRef>
          <a:fillRef idx="1">
            <a:schemeClr val="accent1"/>
          </a:fillRef>
          <a:effectRef idx="0">
            <a:srgbClr val="FFFFFF"/>
          </a:effectRef>
          <a:fontRef idx="minor">
            <a:schemeClr val="lt1"/>
          </a:fontRef>
        </p:style>
        <p:txBody>
          <a:bodyPr vertOverflow="overflow" horzOverflow="overflow" vert="horz" wrap="square" lIns="1296000" tIns="0" rIns="0" bIns="0" numCol="1" spcCol="0" rtlCol="0" fromWordArt="0" anchor="ctr" anchorCtr="0" forceAA="0" compatLnSpc="1">
            <a:noAutofit/>
          </a:bodyPr>
          <a:lstStyle/>
          <a:p>
            <a:pPr>
              <a:lnSpc>
                <a:spcPct val="150000"/>
              </a:lnSpc>
              <a:spcBef>
                <a:spcPct val="0"/>
              </a:spcBef>
              <a:spcAft>
                <a:spcPct val="0"/>
              </a:spcAft>
            </a:pPr>
            <a:r>
              <a:rPr lang="zh-CN" altLang="en-US" sz="2800" b="1" dirty="0">
                <a:solidFill>
                  <a:schemeClr val="tx1">
                    <a:lumMod val="85000"/>
                    <a:lumOff val="15000"/>
                  </a:schemeClr>
                </a:solidFill>
                <a:latin typeface="+mn-ea"/>
                <a:cs typeface="+mn-ea"/>
                <a:sym typeface="+mn-ea"/>
              </a:rPr>
              <a:t>当代健康教育模式介绍</a:t>
            </a:r>
            <a:endParaRPr lang="zh-CN" altLang="en-US" sz="2800" b="1" dirty="0">
              <a:solidFill>
                <a:schemeClr val="tx1">
                  <a:lumMod val="85000"/>
                  <a:lumOff val="15000"/>
                </a:schemeClr>
              </a:solidFill>
              <a:latin typeface="+mn-ea"/>
              <a:cs typeface="+mn-ea"/>
              <a:sym typeface="+mn-ea"/>
            </a:endParaRPr>
          </a:p>
        </p:txBody>
      </p:sp>
      <p:sp>
        <p:nvSpPr>
          <p:cNvPr id="7" name="对象2"/>
          <p:cNvSpPr/>
          <p:nvPr>
            <p:custDataLst>
              <p:tags r:id="rId2"/>
            </p:custDataLst>
          </p:nvPr>
        </p:nvSpPr>
        <p:spPr>
          <a:xfrm>
            <a:off x="4077017" y="4215384"/>
            <a:ext cx="7419657" cy="1280160"/>
          </a:xfrm>
          <a:custGeom>
            <a:avLst/>
            <a:gdLst>
              <a:gd name="connsiteX0" fmla="*/ 1233102 w 7588182"/>
              <a:gd name="connsiteY0" fmla="*/ 0 h 1280160"/>
              <a:gd name="connsiteX1" fmla="*/ 1196526 w 7588182"/>
              <a:gd name="connsiteY1" fmla="*/ 18288 h 1280160"/>
              <a:gd name="connsiteX2" fmla="*/ 1178238 w 7588182"/>
              <a:gd name="connsiteY2" fmla="*/ 27432 h 1280160"/>
              <a:gd name="connsiteX3" fmla="*/ 16950 w 7588182"/>
              <a:gd name="connsiteY3" fmla="*/ 1197864 h 1280160"/>
              <a:gd name="connsiteX4" fmla="*/ 53526 w 7588182"/>
              <a:gd name="connsiteY4" fmla="*/ 1280160 h 1280160"/>
              <a:gd name="connsiteX5" fmla="*/ 7542462 w 7588182"/>
              <a:gd name="connsiteY5" fmla="*/ 1280160 h 1280160"/>
              <a:gd name="connsiteX6" fmla="*/ 7588182 w 7588182"/>
              <a:gd name="connsiteY6" fmla="*/ 1234440 h 1280160"/>
              <a:gd name="connsiteX7" fmla="*/ 7588182 w 7588182"/>
              <a:gd name="connsiteY7" fmla="*/ 54864 h 1280160"/>
              <a:gd name="connsiteX8" fmla="*/ 7300637 w 7588182"/>
              <a:gd name="connsiteY8" fmla="*/ 0 h 1280160"/>
              <a:gd name="connsiteX9" fmla="*/ 1233102 w 7588182"/>
              <a:gd name="connsiteY9" fmla="*/ 0 h 1280160"/>
              <a:gd name="connsiteX0-1" fmla="*/ 1233102 w 7588182"/>
              <a:gd name="connsiteY0-2" fmla="*/ 0 h 1280160"/>
              <a:gd name="connsiteX1-3" fmla="*/ 1196526 w 7588182"/>
              <a:gd name="connsiteY1-4" fmla="*/ 18288 h 1280160"/>
              <a:gd name="connsiteX2-5" fmla="*/ 1178238 w 7588182"/>
              <a:gd name="connsiteY2-6" fmla="*/ 27432 h 1280160"/>
              <a:gd name="connsiteX3-7" fmla="*/ 16950 w 7588182"/>
              <a:gd name="connsiteY3-8" fmla="*/ 1197864 h 1280160"/>
              <a:gd name="connsiteX4-9" fmla="*/ 53526 w 7588182"/>
              <a:gd name="connsiteY4-10" fmla="*/ 1280160 h 1280160"/>
              <a:gd name="connsiteX5-11" fmla="*/ 7542462 w 7588182"/>
              <a:gd name="connsiteY5-12" fmla="*/ 1280160 h 1280160"/>
              <a:gd name="connsiteX6-13" fmla="*/ 7588182 w 7588182"/>
              <a:gd name="connsiteY6-14" fmla="*/ 1234440 h 1280160"/>
              <a:gd name="connsiteX7-15" fmla="*/ 7421928 w 7588182"/>
              <a:gd name="connsiteY7-16" fmla="*/ 77535 h 1280160"/>
              <a:gd name="connsiteX8-17" fmla="*/ 7300637 w 7588182"/>
              <a:gd name="connsiteY8-18" fmla="*/ 0 h 1280160"/>
              <a:gd name="connsiteX9-19" fmla="*/ 1233102 w 7588182"/>
              <a:gd name="connsiteY9-20" fmla="*/ 0 h 1280160"/>
              <a:gd name="connsiteX0-21" fmla="*/ 1233102 w 7546015"/>
              <a:gd name="connsiteY0-22" fmla="*/ 0 h 1280160"/>
              <a:gd name="connsiteX1-23" fmla="*/ 1196526 w 7546015"/>
              <a:gd name="connsiteY1-24" fmla="*/ 18288 h 1280160"/>
              <a:gd name="connsiteX2-25" fmla="*/ 1178238 w 7546015"/>
              <a:gd name="connsiteY2-26" fmla="*/ 27432 h 1280160"/>
              <a:gd name="connsiteX3-27" fmla="*/ 16950 w 7546015"/>
              <a:gd name="connsiteY3-28" fmla="*/ 1197864 h 1280160"/>
              <a:gd name="connsiteX4-29" fmla="*/ 53526 w 7546015"/>
              <a:gd name="connsiteY4-30" fmla="*/ 1280160 h 1280160"/>
              <a:gd name="connsiteX5-31" fmla="*/ 7542462 w 7546015"/>
              <a:gd name="connsiteY5-32" fmla="*/ 1280160 h 1280160"/>
              <a:gd name="connsiteX6-33" fmla="*/ 7429485 w 7546015"/>
              <a:gd name="connsiteY6-34" fmla="*/ 1241997 h 1280160"/>
              <a:gd name="connsiteX7-35" fmla="*/ 7421928 w 7546015"/>
              <a:gd name="connsiteY7-36" fmla="*/ 77535 h 1280160"/>
              <a:gd name="connsiteX8-37" fmla="*/ 7300637 w 7546015"/>
              <a:gd name="connsiteY8-38" fmla="*/ 0 h 1280160"/>
              <a:gd name="connsiteX9-39" fmla="*/ 1233102 w 7546015"/>
              <a:gd name="connsiteY9-40" fmla="*/ 0 h 1280160"/>
              <a:gd name="connsiteX0-41" fmla="*/ 1233102 w 7429485"/>
              <a:gd name="connsiteY0-42" fmla="*/ 0 h 1280160"/>
              <a:gd name="connsiteX1-43" fmla="*/ 1196526 w 7429485"/>
              <a:gd name="connsiteY1-44" fmla="*/ 18288 h 1280160"/>
              <a:gd name="connsiteX2-45" fmla="*/ 1178238 w 7429485"/>
              <a:gd name="connsiteY2-46" fmla="*/ 27432 h 1280160"/>
              <a:gd name="connsiteX3-47" fmla="*/ 16950 w 7429485"/>
              <a:gd name="connsiteY3-48" fmla="*/ 1197864 h 1280160"/>
              <a:gd name="connsiteX4-49" fmla="*/ 53526 w 7429485"/>
              <a:gd name="connsiteY4-50" fmla="*/ 1280160 h 1280160"/>
              <a:gd name="connsiteX5-51" fmla="*/ 7383765 w 7429485"/>
              <a:gd name="connsiteY5-52" fmla="*/ 1280160 h 1280160"/>
              <a:gd name="connsiteX6-53" fmla="*/ 7429485 w 7429485"/>
              <a:gd name="connsiteY6-54" fmla="*/ 1241997 h 1280160"/>
              <a:gd name="connsiteX7-55" fmla="*/ 7421928 w 7429485"/>
              <a:gd name="connsiteY7-56" fmla="*/ 77535 h 1280160"/>
              <a:gd name="connsiteX8-57" fmla="*/ 7300637 w 7429485"/>
              <a:gd name="connsiteY8-58" fmla="*/ 0 h 1280160"/>
              <a:gd name="connsiteX9-59" fmla="*/ 1233102 w 7429485"/>
              <a:gd name="connsiteY9-60" fmla="*/ 0 h 1280160"/>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Lst>
            <a:rect l="l" t="t" r="r" b="b"/>
            <a:pathLst>
              <a:path w="7429485" h="1280160">
                <a:moveTo>
                  <a:pt x="1233102" y="0"/>
                </a:moveTo>
                <a:cubicBezTo>
                  <a:pt x="1214814" y="0"/>
                  <a:pt x="1205670" y="9144"/>
                  <a:pt x="1196526" y="18288"/>
                </a:cubicBezTo>
                <a:cubicBezTo>
                  <a:pt x="1187382" y="18288"/>
                  <a:pt x="1187382" y="27432"/>
                  <a:pt x="1178238" y="27432"/>
                </a:cubicBezTo>
                <a:lnTo>
                  <a:pt x="16950" y="1197864"/>
                </a:lnTo>
                <a:cubicBezTo>
                  <a:pt x="-19626" y="1225296"/>
                  <a:pt x="7806" y="1280160"/>
                  <a:pt x="53526" y="1280160"/>
                </a:cubicBezTo>
                <a:lnTo>
                  <a:pt x="7383765" y="1280160"/>
                </a:lnTo>
                <a:cubicBezTo>
                  <a:pt x="7411197" y="1280160"/>
                  <a:pt x="7429485" y="1269429"/>
                  <a:pt x="7429485" y="1241997"/>
                </a:cubicBezTo>
                <a:lnTo>
                  <a:pt x="7421928" y="77535"/>
                </a:lnTo>
                <a:cubicBezTo>
                  <a:pt x="7421928" y="40959"/>
                  <a:pt x="7328069" y="0"/>
                  <a:pt x="7300637" y="0"/>
                </a:cubicBezTo>
                <a:lnTo>
                  <a:pt x="1233102" y="0"/>
                </a:lnTo>
              </a:path>
            </a:pathLst>
          </a:custGeom>
          <a:noFill/>
          <a:ln w="12700">
            <a:gradFill>
              <a:gsLst>
                <a:gs pos="100000">
                  <a:schemeClr val="accent2">
                    <a:lumMod val="20000"/>
                    <a:lumOff val="80000"/>
                    <a:alpha val="0"/>
                  </a:schemeClr>
                </a:gs>
                <a:gs pos="2000">
                  <a:schemeClr val="accent1"/>
                </a:gs>
              </a:gsLst>
              <a:lin ang="0" scaled="0"/>
            </a:gradFill>
          </a:ln>
          <a:effectLst/>
        </p:spPr>
        <p:style>
          <a:lnRef idx="2">
            <a:schemeClr val="accent1">
              <a:lumMod val="75000"/>
            </a:schemeClr>
          </a:lnRef>
          <a:fillRef idx="1">
            <a:schemeClr val="accent1"/>
          </a:fillRef>
          <a:effectRef idx="0">
            <a:srgbClr val="FFFFFF"/>
          </a:effectRef>
          <a:fontRef idx="minor">
            <a:schemeClr val="lt1"/>
          </a:fontRef>
        </p:style>
        <p:txBody>
          <a:bodyPr vertOverflow="overflow" horzOverflow="overflow" vert="horz" wrap="square" lIns="1296000" tIns="0" rIns="0" bIns="0" numCol="1" spcCol="0" rtlCol="0" fromWordArt="0" anchor="ctr" anchorCtr="0" forceAA="0" compatLnSpc="1">
            <a:noAutofit/>
          </a:bodyPr>
          <a:lstStyle/>
          <a:p>
            <a:pPr>
              <a:lnSpc>
                <a:spcPct val="150000"/>
              </a:lnSpc>
              <a:spcBef>
                <a:spcPct val="0"/>
              </a:spcBef>
              <a:spcAft>
                <a:spcPct val="0"/>
              </a:spcAft>
            </a:pPr>
            <a:r>
              <a:rPr lang="zh-CN" altLang="en-US" sz="2800" b="1" dirty="0">
                <a:solidFill>
                  <a:schemeClr val="tx1">
                    <a:lumMod val="85000"/>
                    <a:lumOff val="15000"/>
                  </a:schemeClr>
                </a:solidFill>
                <a:latin typeface="+mn-ea"/>
                <a:cs typeface="+mn-ea"/>
                <a:sym typeface="+mn-ea"/>
              </a:rPr>
              <a:t>当代学前儿童健康教育理论的分析</a:t>
            </a:r>
            <a:endParaRPr lang="zh-CN" altLang="en-US" sz="2800" b="1" dirty="0">
              <a:solidFill>
                <a:schemeClr val="tx1">
                  <a:lumMod val="85000"/>
                  <a:lumOff val="15000"/>
                </a:schemeClr>
              </a:solidFill>
              <a:latin typeface="+mn-ea"/>
              <a:cs typeface="+mn-ea"/>
              <a:sym typeface="+mn-ea"/>
            </a:endParaRPr>
          </a:p>
        </p:txBody>
      </p:sp>
      <p:sp>
        <p:nvSpPr>
          <p:cNvPr id="15" name="对象3"/>
          <p:cNvSpPr/>
          <p:nvPr>
            <p:custDataLst>
              <p:tags r:id="rId3"/>
            </p:custDataLst>
          </p:nvPr>
        </p:nvSpPr>
        <p:spPr>
          <a:xfrm>
            <a:off x="3688860" y="1810131"/>
            <a:ext cx="731520" cy="731520"/>
          </a:xfrm>
          <a:custGeom>
            <a:avLst/>
            <a:gdLst/>
            <a:ahLst/>
            <a:cxnLst/>
            <a:rect l="l" t="t" r="r" b="b"/>
            <a:pathLst>
              <a:path w="731520" h="731520">
                <a:moveTo>
                  <a:pt x="27432" y="292608"/>
                </a:moveTo>
                <a:cubicBezTo>
                  <a:pt x="-9144" y="329184"/>
                  <a:pt x="-9144" y="393192"/>
                  <a:pt x="27432" y="438912"/>
                </a:cubicBezTo>
                <a:lnTo>
                  <a:pt x="292608" y="694944"/>
                </a:lnTo>
                <a:cubicBezTo>
                  <a:pt x="329184" y="740664"/>
                  <a:pt x="393192" y="740664"/>
                  <a:pt x="438912" y="694944"/>
                </a:cubicBezTo>
                <a:lnTo>
                  <a:pt x="694944" y="438912"/>
                </a:lnTo>
                <a:cubicBezTo>
                  <a:pt x="740664" y="393192"/>
                  <a:pt x="740664" y="329184"/>
                  <a:pt x="694944" y="292608"/>
                </a:cubicBezTo>
                <a:lnTo>
                  <a:pt x="438912" y="27432"/>
                </a:lnTo>
                <a:cubicBezTo>
                  <a:pt x="393192" y="-9144"/>
                  <a:pt x="329184" y="-9144"/>
                  <a:pt x="292608" y="27432"/>
                </a:cubicBezTo>
                <a:lnTo>
                  <a:pt x="27432" y="292608"/>
                </a:lnTo>
              </a:path>
            </a:pathLst>
          </a:custGeom>
          <a:solidFill>
            <a:schemeClr val="accent1"/>
          </a:solidFill>
          <a:ln w="25400">
            <a:noFill/>
          </a:ln>
          <a:effectLst/>
        </p:spPr>
        <p:style>
          <a:lnRef idx="2">
            <a:schemeClr val="accent1">
              <a:lumMod val="75000"/>
            </a:schemeClr>
          </a:lnRef>
          <a:fillRef idx="1">
            <a:schemeClr val="accent1"/>
          </a:fillRef>
          <a:effectRef idx="0">
            <a:srgbClr val="FFFFFF"/>
          </a:effectRef>
          <a:fontRef idx="minor">
            <a:schemeClr val="lt1"/>
          </a:fontRef>
        </p:style>
        <p:txBody>
          <a:bodyPr wrap="square" lIns="0" tIns="0" rIns="0" bIns="0" anchor="ctr">
            <a:normAutofit/>
          </a:bodyPr>
          <a:lstStyle/>
          <a:p>
            <a:pPr algn="ctr">
              <a:spcBef>
                <a:spcPct val="0"/>
              </a:spcBef>
              <a:spcAft>
                <a:spcPct val="0"/>
              </a:spcAft>
            </a:pPr>
            <a:r>
              <a:rPr lang="en-US" altLang="zh-CN" sz="2400" b="1" smtClean="0">
                <a:latin typeface="+mn-ea"/>
                <a:cs typeface="+mn-ea"/>
                <a:sym typeface="+mn-ea"/>
              </a:rPr>
              <a:t>01</a:t>
            </a:r>
            <a:endParaRPr lang="en-US" altLang="zh-CN" sz="2400" b="1" dirty="0">
              <a:latin typeface="+mn-ea"/>
              <a:cs typeface="+mn-ea"/>
              <a:sym typeface="+mn-ea"/>
            </a:endParaRPr>
          </a:p>
        </p:txBody>
      </p:sp>
      <p:sp>
        <p:nvSpPr>
          <p:cNvPr id="3" name="对象4"/>
          <p:cNvSpPr/>
          <p:nvPr>
            <p:custDataLst>
              <p:tags r:id="rId4"/>
            </p:custDataLst>
          </p:nvPr>
        </p:nvSpPr>
        <p:spPr>
          <a:xfrm>
            <a:off x="4062240" y="5116368"/>
            <a:ext cx="731520" cy="731520"/>
          </a:xfrm>
          <a:custGeom>
            <a:avLst/>
            <a:gdLst/>
            <a:ahLst/>
            <a:cxnLst/>
            <a:rect l="l" t="t" r="r" b="b"/>
            <a:pathLst>
              <a:path w="731520" h="731520">
                <a:moveTo>
                  <a:pt x="27432" y="292608"/>
                </a:moveTo>
                <a:cubicBezTo>
                  <a:pt x="-9144" y="329184"/>
                  <a:pt x="-9144" y="393192"/>
                  <a:pt x="27432" y="438912"/>
                </a:cubicBezTo>
                <a:lnTo>
                  <a:pt x="292608" y="694944"/>
                </a:lnTo>
                <a:cubicBezTo>
                  <a:pt x="329184" y="740664"/>
                  <a:pt x="393192" y="740664"/>
                  <a:pt x="438912" y="694944"/>
                </a:cubicBezTo>
                <a:lnTo>
                  <a:pt x="694944" y="438912"/>
                </a:lnTo>
                <a:cubicBezTo>
                  <a:pt x="740664" y="393192"/>
                  <a:pt x="740664" y="329184"/>
                  <a:pt x="694944" y="292608"/>
                </a:cubicBezTo>
                <a:lnTo>
                  <a:pt x="438912" y="27432"/>
                </a:lnTo>
                <a:cubicBezTo>
                  <a:pt x="393192" y="-9144"/>
                  <a:pt x="329184" y="-9144"/>
                  <a:pt x="292608" y="27432"/>
                </a:cubicBezTo>
                <a:lnTo>
                  <a:pt x="27432" y="292608"/>
                </a:lnTo>
              </a:path>
            </a:pathLst>
          </a:custGeom>
          <a:solidFill>
            <a:schemeClr val="accent1"/>
          </a:solidFill>
          <a:ln w="25400">
            <a:noFill/>
          </a:ln>
          <a:effectLst/>
        </p:spPr>
        <p:style>
          <a:lnRef idx="2">
            <a:schemeClr val="accent1">
              <a:lumMod val="75000"/>
            </a:schemeClr>
          </a:lnRef>
          <a:fillRef idx="1">
            <a:schemeClr val="accent1"/>
          </a:fillRef>
          <a:effectRef idx="0">
            <a:srgbClr val="FFFFFF"/>
          </a:effectRef>
          <a:fontRef idx="minor">
            <a:schemeClr val="lt1"/>
          </a:fontRef>
        </p:style>
        <p:txBody>
          <a:bodyPr wrap="square" lIns="0" tIns="0" rIns="0" bIns="0" anchor="ctr">
            <a:normAutofit/>
          </a:bodyPr>
          <a:lstStyle/>
          <a:p>
            <a:pPr algn="ctr">
              <a:spcBef>
                <a:spcPct val="0"/>
              </a:spcBef>
              <a:spcAft>
                <a:spcPct val="0"/>
              </a:spcAft>
            </a:pPr>
            <a:r>
              <a:rPr lang="en-US" altLang="zh-CN" sz="2400" b="1" smtClean="0">
                <a:latin typeface="+mn-ea"/>
                <a:cs typeface="+mn-ea"/>
                <a:sym typeface="+mn-ea"/>
              </a:rPr>
              <a:t>02</a:t>
            </a:r>
            <a:endParaRPr lang="en-US" altLang="zh-CN" sz="2400" b="1" dirty="0">
              <a:latin typeface="+mn-ea"/>
              <a:cs typeface="+mn-ea"/>
              <a:sym typeface="+mn-ea"/>
            </a:endParaRPr>
          </a:p>
        </p:txBody>
      </p:sp>
      <p:sp>
        <p:nvSpPr>
          <p:cNvPr id="11" name="对象6"/>
          <p:cNvSpPr/>
          <p:nvPr>
            <p:custDataLst>
              <p:tags r:id="rId5"/>
            </p:custDataLst>
          </p:nvPr>
        </p:nvSpPr>
        <p:spPr>
          <a:xfrm>
            <a:off x="699969" y="1857983"/>
            <a:ext cx="4086040" cy="4048800"/>
          </a:xfrm>
          <a:custGeom>
            <a:avLst/>
            <a:gdLst/>
            <a:ahLst/>
            <a:cxnLst/>
            <a:rect l="l" t="t" r="r" b="b"/>
            <a:pathLst>
              <a:path w="4059936" h="4059936">
                <a:moveTo>
                  <a:pt x="137160" y="2359152"/>
                </a:moveTo>
                <a:cubicBezTo>
                  <a:pt x="-45720" y="2176272"/>
                  <a:pt x="-45720" y="1883664"/>
                  <a:pt x="137160" y="1700784"/>
                </a:cubicBezTo>
                <a:lnTo>
                  <a:pt x="1700784" y="137160"/>
                </a:lnTo>
                <a:cubicBezTo>
                  <a:pt x="1883664" y="-45720"/>
                  <a:pt x="2176272" y="-45720"/>
                  <a:pt x="2359152" y="137160"/>
                </a:cubicBezTo>
                <a:lnTo>
                  <a:pt x="3931920" y="1700784"/>
                </a:lnTo>
                <a:cubicBezTo>
                  <a:pt x="4105656" y="1883664"/>
                  <a:pt x="4105656" y="2176272"/>
                  <a:pt x="3931920" y="2359152"/>
                </a:cubicBezTo>
                <a:lnTo>
                  <a:pt x="2359152" y="3931920"/>
                </a:lnTo>
                <a:cubicBezTo>
                  <a:pt x="2176272" y="4105656"/>
                  <a:pt x="1883664" y="4105656"/>
                  <a:pt x="1700784" y="3931920"/>
                </a:cubicBezTo>
                <a:lnTo>
                  <a:pt x="137160" y="2359152"/>
                </a:lnTo>
              </a:path>
            </a:pathLst>
          </a:custGeom>
          <a:solidFill>
            <a:schemeClr val="accent1">
              <a:lumMod val="30000"/>
              <a:lumOff val="70000"/>
              <a:alpha val="30000"/>
            </a:schemeClr>
          </a:solidFill>
        </p:spPr>
        <p:txBody>
          <a:bodyPr lIns="0" tIns="0" rIns="0" bIns="0">
            <a:noAutofit/>
          </a:bodyPr>
          <a:lstStyle/>
          <a:p>
            <a:endParaRPr lang="zh-CN" altLang="en-US" dirty="0">
              <a:latin typeface="+mn-ea"/>
            </a:endParaRPr>
          </a:p>
        </p:txBody>
      </p:sp>
      <p:sp>
        <p:nvSpPr>
          <p:cNvPr id="12" name="对象12"/>
          <p:cNvSpPr>
            <a:spLocks noChangeAspect="1"/>
          </p:cNvSpPr>
          <p:nvPr>
            <p:custDataLst>
              <p:tags r:id="rId6"/>
            </p:custDataLst>
          </p:nvPr>
        </p:nvSpPr>
        <p:spPr>
          <a:xfrm>
            <a:off x="1148785" y="2316073"/>
            <a:ext cx="3188409" cy="3132620"/>
          </a:xfrm>
          <a:custGeom>
            <a:avLst/>
            <a:gdLst/>
            <a:ahLst/>
            <a:cxnLst/>
            <a:rect l="l" t="t" r="r" b="b"/>
            <a:pathLst>
              <a:path w="2340864" h="2340864">
                <a:moveTo>
                  <a:pt x="987552" y="73152"/>
                </a:moveTo>
                <a:lnTo>
                  <a:pt x="73152" y="987552"/>
                </a:lnTo>
                <a:cubicBezTo>
                  <a:pt x="-27432" y="1088136"/>
                  <a:pt x="-27432" y="1252728"/>
                  <a:pt x="73152" y="1353312"/>
                </a:cubicBezTo>
                <a:lnTo>
                  <a:pt x="987552" y="2267712"/>
                </a:lnTo>
                <a:cubicBezTo>
                  <a:pt x="1088136" y="2368296"/>
                  <a:pt x="1252728" y="2368296"/>
                  <a:pt x="1353312" y="2267712"/>
                </a:cubicBezTo>
                <a:lnTo>
                  <a:pt x="2267712" y="1353312"/>
                </a:lnTo>
                <a:cubicBezTo>
                  <a:pt x="2368296" y="1252728"/>
                  <a:pt x="2368296" y="1088136"/>
                  <a:pt x="2267712" y="987552"/>
                </a:cubicBezTo>
                <a:lnTo>
                  <a:pt x="1353312" y="73152"/>
                </a:lnTo>
                <a:cubicBezTo>
                  <a:pt x="1252728" y="-27432"/>
                  <a:pt x="1088136" y="-27432"/>
                  <a:pt x="987552" y="73152"/>
                </a:cubicBezTo>
              </a:path>
            </a:pathLst>
          </a:custGeom>
          <a:noFill/>
          <a:ln w="53975">
            <a:solidFill>
              <a:schemeClr val="accent1"/>
            </a:solidFill>
          </a:ln>
        </p:spPr>
        <p:txBody>
          <a:bodyPr wrap="square" lIns="360000" tIns="0" rIns="360000" bIns="0" anchor="ctr" anchorCtr="0">
            <a:noAutofit/>
          </a:bodyPr>
          <a:lstStyle/>
          <a:p>
            <a:pPr algn="ctr">
              <a:spcBef>
                <a:spcPct val="0"/>
              </a:spcBef>
              <a:spcAft>
                <a:spcPct val="0"/>
              </a:spcAft>
            </a:pPr>
            <a:r>
              <a:rPr lang="zh-CN" altLang="en-US" sz="2700" b="1" dirty="0">
                <a:solidFill>
                  <a:schemeClr val="accent1"/>
                </a:solidFill>
                <a:latin typeface="+mn-ea"/>
                <a:cs typeface="+mn-ea"/>
                <a:sym typeface="+mn-ea"/>
              </a:rPr>
              <a:t>章节目录</a:t>
            </a:r>
            <a:endParaRPr lang="zh-CN" altLang="en-US" sz="2700" b="1" dirty="0">
              <a:solidFill>
                <a:schemeClr val="accent1"/>
              </a:solidFill>
              <a:latin typeface="+mn-ea"/>
              <a:cs typeface="+mn-ea"/>
              <a:sym typeface="+mn-ea"/>
            </a:endParaRPr>
          </a:p>
        </p:txBody>
      </p:sp>
      <p:sp>
        <p:nvSpPr>
          <p:cNvPr id="2" name="标题 1"/>
          <p:cNvSpPr>
            <a:spLocks noGrp="1"/>
          </p:cNvSpPr>
          <p:nvPr>
            <p:ph type="title" idx="4294967295"/>
            <p:custDataLst>
              <p:tags r:id="rId7"/>
            </p:custDataLst>
          </p:nvPr>
        </p:nvSpPr>
        <p:spPr>
          <a:xfrm>
            <a:off x="798830" y="781685"/>
            <a:ext cx="6587490" cy="538480"/>
          </a:xfrm>
          <a:prstGeom prst="rect">
            <a:avLst/>
          </a:prstGeom>
        </p:spPr>
        <p:txBody>
          <a:bodyPr vert="horz" wrap="square" lIns="0" tIns="0" rIns="0" bIns="0" rtlCol="0" anchor="ctr" anchorCtr="0">
            <a:normAutofit/>
          </a:bodyPr>
          <a:p>
            <a:r>
              <a:rPr lang="zh-CN" altLang="en-US" dirty="0">
                <a:solidFill>
                  <a:srgbClr val="C00000"/>
                </a:solidFill>
                <a:latin typeface="+mj-ea"/>
                <a:ea typeface="+mj-ea"/>
              </a:rPr>
              <a:t>第九章  学前儿童健康教育理论评析</a:t>
            </a:r>
            <a:endParaRPr lang="zh-CN" altLang="en-US" dirty="0">
              <a:solidFill>
                <a:srgbClr val="C00000"/>
              </a:solidFill>
              <a:latin typeface="+mj-ea"/>
              <a:ea typeface="+mj-ea"/>
            </a:endParaRPr>
          </a:p>
        </p:txBody>
      </p:sp>
    </p:spTree>
    <p:custDataLst>
      <p:tags r:id="rId8"/>
    </p:custDataLst>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内容占位符 1"/>
          <p:cNvSpPr>
            <a:spLocks noGrp="1"/>
          </p:cNvSpPr>
          <p:nvPr>
            <p:ph idx="4294967295"/>
          </p:nvPr>
        </p:nvSpPr>
        <p:spPr>
          <a:xfrm>
            <a:off x="622300" y="1497330"/>
            <a:ext cx="10887710" cy="4527550"/>
          </a:xfrm>
          <a:prstGeom prst="rect">
            <a:avLst/>
          </a:prstGeom>
        </p:spPr>
        <p:txBody>
          <a:bodyPr>
            <a:noAutofit/>
          </a:bodyPr>
          <a:p>
            <a:pPr marL="0" indent="0">
              <a:lnSpc>
                <a:spcPct val="150000"/>
              </a:lnSpc>
              <a:buNone/>
            </a:pPr>
            <a:r>
              <a:rPr lang="zh-CN" altLang="en-US" sz="2400" b="1"/>
              <a:t>五、 健康信念模式</a:t>
            </a:r>
            <a:r>
              <a:rPr lang="zh-CN" altLang="en-US" sz="2400"/>
              <a:t>(The Health Belief Model，简称HBM)</a:t>
            </a:r>
            <a:r>
              <a:rPr lang="en-US" altLang="zh-CN" sz="2000"/>
              <a:t>    </a:t>
            </a:r>
            <a:endParaRPr lang="en-US" altLang="zh-CN" sz="2000"/>
          </a:p>
          <a:p>
            <a:pPr marL="0" indent="0">
              <a:lnSpc>
                <a:spcPct val="150000"/>
              </a:lnSpc>
              <a:buNone/>
            </a:pPr>
            <a:r>
              <a:rPr sz="2000"/>
              <a:t> </a:t>
            </a:r>
            <a:r>
              <a:rPr sz="2400"/>
              <a:t>   （一） 理论概述</a:t>
            </a:r>
            <a:endParaRPr sz="2400"/>
          </a:p>
          <a:p>
            <a:pPr marL="0" indent="0">
              <a:lnSpc>
                <a:spcPct val="150000"/>
              </a:lnSpc>
              <a:buNone/>
            </a:pPr>
            <a:r>
              <a:rPr sz="2400"/>
              <a:t> </a:t>
            </a:r>
            <a:r>
              <a:rPr lang="en-US" sz="2400"/>
              <a:t>   </a:t>
            </a:r>
            <a:r>
              <a:rPr sz="2400"/>
              <a:t>1. 个人的认知</a:t>
            </a:r>
            <a:endParaRPr sz="2400"/>
          </a:p>
          <a:p>
            <a:pPr marL="0" indent="0">
              <a:lnSpc>
                <a:spcPct val="150000"/>
              </a:lnSpc>
              <a:buNone/>
            </a:pPr>
            <a:r>
              <a:rPr sz="2400"/>
              <a:t>    2. 修饰因素</a:t>
            </a:r>
            <a:endParaRPr sz="2400"/>
          </a:p>
          <a:p>
            <a:pPr marL="0" indent="0">
              <a:lnSpc>
                <a:spcPct val="150000"/>
              </a:lnSpc>
              <a:buNone/>
            </a:pPr>
            <a:r>
              <a:rPr sz="2400"/>
              <a:t>   </a:t>
            </a:r>
            <a:r>
              <a:rPr lang="en-US" sz="2400"/>
              <a:t> </a:t>
            </a:r>
            <a:r>
              <a:rPr sz="2400"/>
              <a:t>3. 行为的可能性</a:t>
            </a:r>
            <a:endParaRPr sz="2400"/>
          </a:p>
        </p:txBody>
      </p:sp>
      <p:sp>
        <p:nvSpPr>
          <p:cNvPr id="3" name="标题 2"/>
          <p:cNvSpPr>
            <a:spLocks noGrp="1"/>
          </p:cNvSpPr>
          <p:nvPr>
            <p:ph type="title" idx="1"/>
          </p:nvPr>
        </p:nvSpPr>
        <p:spPr>
          <a:xfrm>
            <a:off x="798830" y="781685"/>
            <a:ext cx="8977630" cy="538480"/>
          </a:xfrm>
        </p:spPr>
        <p:txBody>
          <a:bodyPr>
            <a:noAutofit/>
          </a:bodyPr>
          <a:p>
            <a:r>
              <a:rPr lang="zh-CN" altLang="en-US">
                <a:solidFill>
                  <a:schemeClr val="tx1"/>
                </a:solidFill>
              </a:rPr>
              <a:t>第一节</a:t>
            </a:r>
            <a:r>
              <a:rPr lang="en-US" altLang="zh-CN">
                <a:solidFill>
                  <a:schemeClr val="tx1"/>
                </a:solidFill>
              </a:rPr>
              <a:t>  </a:t>
            </a:r>
            <a:r>
              <a:rPr>
                <a:solidFill>
                  <a:schemeClr val="tx1">
                    <a:lumMod val="85000"/>
                    <a:lumOff val="15000"/>
                  </a:schemeClr>
                </a:solidFill>
                <a:latin typeface="+mn-ea"/>
                <a:cs typeface="+mn-ea"/>
                <a:sym typeface="+mn-ea"/>
              </a:rPr>
              <a:t>当代健康教育模式介绍</a:t>
            </a:r>
            <a:endParaRPr lang="en-US" altLang="zh-CN">
              <a:solidFill>
                <a:schemeClr val="tx1"/>
              </a:solidFill>
            </a:endParaRPr>
          </a:p>
        </p:txBody>
      </p:sp>
      <p:sp>
        <p:nvSpPr>
          <p:cNvPr id="8" name="文本框 7"/>
          <p:cNvSpPr txBox="1"/>
          <p:nvPr>
            <p:custDataLst>
              <p:tags r:id="rId1"/>
            </p:custDataLst>
          </p:nvPr>
        </p:nvSpPr>
        <p:spPr>
          <a:xfrm>
            <a:off x="5770245" y="2268220"/>
            <a:ext cx="3380105" cy="368300"/>
          </a:xfrm>
          <a:prstGeom prst="rect">
            <a:avLst/>
          </a:prstGeom>
          <a:noFill/>
        </p:spPr>
        <p:txBody>
          <a:bodyPr wrap="square" rtlCol="0">
            <a:spAutoFit/>
          </a:bodyPr>
          <a:p>
            <a:r>
              <a:rPr lang="zh-CN" altLang="en-US" b="1">
                <a:solidFill>
                  <a:srgbClr val="C00000"/>
                </a:solidFill>
              </a:rPr>
              <a:t>详见教材</a:t>
            </a:r>
            <a:r>
              <a:rPr lang="en-US" altLang="zh-CN" b="1">
                <a:solidFill>
                  <a:srgbClr val="C00000"/>
                </a:solidFill>
              </a:rPr>
              <a:t>P259</a:t>
            </a:r>
            <a:endParaRPr lang="zh-CN" altLang="en-US" b="1">
              <a:solidFill>
                <a:srgbClr val="C00000"/>
              </a:solidFill>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内容占位符 1"/>
          <p:cNvSpPr>
            <a:spLocks noGrp="1"/>
          </p:cNvSpPr>
          <p:nvPr>
            <p:ph idx="4294967295"/>
          </p:nvPr>
        </p:nvSpPr>
        <p:spPr>
          <a:xfrm>
            <a:off x="622300" y="1497330"/>
            <a:ext cx="10887710" cy="4527550"/>
          </a:xfrm>
          <a:prstGeom prst="rect">
            <a:avLst/>
          </a:prstGeom>
        </p:spPr>
        <p:txBody>
          <a:bodyPr>
            <a:noAutofit/>
          </a:bodyPr>
          <a:p>
            <a:pPr marL="0" indent="0">
              <a:lnSpc>
                <a:spcPct val="150000"/>
              </a:lnSpc>
              <a:buNone/>
            </a:pPr>
            <a:r>
              <a:rPr lang="zh-CN" altLang="en-US" sz="2400" b="1"/>
              <a:t>五、 健康信念模式</a:t>
            </a:r>
            <a:r>
              <a:rPr lang="zh-CN" altLang="en-US" sz="2400"/>
              <a:t>(The Health Belief Model，简称HBM)</a:t>
            </a:r>
            <a:r>
              <a:rPr lang="en-US" altLang="zh-CN" sz="2000"/>
              <a:t>    </a:t>
            </a:r>
            <a:endParaRPr lang="en-US" altLang="zh-CN" sz="2000"/>
          </a:p>
          <a:p>
            <a:pPr marL="0" indent="0">
              <a:lnSpc>
                <a:spcPct val="150000"/>
              </a:lnSpc>
              <a:buNone/>
            </a:pPr>
            <a:r>
              <a:rPr sz="2000"/>
              <a:t>    </a:t>
            </a:r>
            <a:endParaRPr sz="2000"/>
          </a:p>
        </p:txBody>
      </p:sp>
      <p:sp>
        <p:nvSpPr>
          <p:cNvPr id="3" name="标题 2"/>
          <p:cNvSpPr>
            <a:spLocks noGrp="1"/>
          </p:cNvSpPr>
          <p:nvPr>
            <p:ph type="title" idx="1"/>
          </p:nvPr>
        </p:nvSpPr>
        <p:spPr>
          <a:xfrm>
            <a:off x="798830" y="781685"/>
            <a:ext cx="8977630" cy="538480"/>
          </a:xfrm>
        </p:spPr>
        <p:txBody>
          <a:bodyPr>
            <a:noAutofit/>
          </a:bodyPr>
          <a:p>
            <a:r>
              <a:rPr lang="zh-CN" altLang="en-US">
                <a:solidFill>
                  <a:schemeClr val="tx1"/>
                </a:solidFill>
              </a:rPr>
              <a:t>第一节</a:t>
            </a:r>
            <a:r>
              <a:rPr lang="en-US" altLang="zh-CN">
                <a:solidFill>
                  <a:schemeClr val="tx1"/>
                </a:solidFill>
              </a:rPr>
              <a:t>  </a:t>
            </a:r>
            <a:r>
              <a:rPr>
                <a:solidFill>
                  <a:schemeClr val="tx1">
                    <a:lumMod val="85000"/>
                    <a:lumOff val="15000"/>
                  </a:schemeClr>
                </a:solidFill>
                <a:latin typeface="+mn-ea"/>
                <a:cs typeface="+mn-ea"/>
                <a:sym typeface="+mn-ea"/>
              </a:rPr>
              <a:t>当代健康教育模式介绍</a:t>
            </a:r>
            <a:endParaRPr lang="en-US" altLang="zh-CN">
              <a:solidFill>
                <a:schemeClr val="tx1"/>
              </a:solidFill>
            </a:endParaRPr>
          </a:p>
        </p:txBody>
      </p:sp>
      <p:pic>
        <p:nvPicPr>
          <p:cNvPr id="4" name="图片 3"/>
          <p:cNvPicPr>
            <a:picLocks noChangeAspect="1"/>
          </p:cNvPicPr>
          <p:nvPr>
            <p:custDataLst>
              <p:tags r:id="rId1"/>
            </p:custDataLst>
          </p:nvPr>
        </p:nvPicPr>
        <p:blipFill>
          <a:blip r:embed="rId2"/>
          <a:stretch>
            <a:fillRect/>
          </a:stretch>
        </p:blipFill>
        <p:spPr>
          <a:xfrm>
            <a:off x="1444625" y="2372360"/>
            <a:ext cx="9686925" cy="4485640"/>
          </a:xfrm>
          <a:prstGeom prst="rect">
            <a:avLst/>
          </a:prstGeom>
        </p:spPr>
      </p:pic>
      <p:sp>
        <p:nvSpPr>
          <p:cNvPr id="8" name="文本框 7"/>
          <p:cNvSpPr txBox="1"/>
          <p:nvPr>
            <p:custDataLst>
              <p:tags r:id="rId3"/>
            </p:custDataLst>
          </p:nvPr>
        </p:nvSpPr>
        <p:spPr>
          <a:xfrm>
            <a:off x="1444625" y="2145665"/>
            <a:ext cx="3380105" cy="368300"/>
          </a:xfrm>
          <a:prstGeom prst="rect">
            <a:avLst/>
          </a:prstGeom>
          <a:noFill/>
        </p:spPr>
        <p:txBody>
          <a:bodyPr wrap="square" rtlCol="0">
            <a:spAutoFit/>
          </a:bodyPr>
          <a:p>
            <a:r>
              <a:rPr lang="zh-CN" altLang="en-US" b="1">
                <a:solidFill>
                  <a:srgbClr val="C00000"/>
                </a:solidFill>
              </a:rPr>
              <a:t>详见教材</a:t>
            </a:r>
            <a:r>
              <a:rPr lang="en-US" altLang="zh-CN" b="1">
                <a:solidFill>
                  <a:srgbClr val="C00000"/>
                </a:solidFill>
              </a:rPr>
              <a:t>P260</a:t>
            </a:r>
            <a:endParaRPr lang="zh-CN" altLang="en-US" b="1">
              <a:solidFill>
                <a:srgbClr val="C00000"/>
              </a:solidFill>
            </a:endParaRPr>
          </a:p>
        </p:txBody>
      </p:sp>
    </p:spTree>
    <p:custDataLst>
      <p:tags r:id="rId4"/>
    </p:custDataLst>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内容占位符 1"/>
          <p:cNvSpPr>
            <a:spLocks noGrp="1"/>
          </p:cNvSpPr>
          <p:nvPr>
            <p:ph idx="4294967295"/>
          </p:nvPr>
        </p:nvSpPr>
        <p:spPr>
          <a:xfrm>
            <a:off x="622300" y="1497330"/>
            <a:ext cx="10887710" cy="4527550"/>
          </a:xfrm>
          <a:prstGeom prst="rect">
            <a:avLst/>
          </a:prstGeom>
        </p:spPr>
        <p:txBody>
          <a:bodyPr>
            <a:noAutofit/>
          </a:bodyPr>
          <a:p>
            <a:pPr marL="0" indent="0">
              <a:lnSpc>
                <a:spcPct val="150000"/>
              </a:lnSpc>
              <a:buNone/>
            </a:pPr>
            <a:r>
              <a:rPr lang="zh-CN" altLang="en-US" sz="2400" b="1"/>
              <a:t>五、 健康信念模式</a:t>
            </a:r>
            <a:r>
              <a:rPr lang="zh-CN" altLang="en-US" sz="2400"/>
              <a:t>(The Health Belief Model，简称HBM)</a:t>
            </a:r>
            <a:r>
              <a:rPr lang="en-US" altLang="zh-CN" sz="2000"/>
              <a:t>    </a:t>
            </a:r>
            <a:endParaRPr lang="en-US" altLang="zh-CN" sz="2000"/>
          </a:p>
          <a:p>
            <a:pPr marL="0" indent="0">
              <a:lnSpc>
                <a:spcPct val="150000"/>
              </a:lnSpc>
              <a:buNone/>
            </a:pPr>
            <a:r>
              <a:rPr sz="2000"/>
              <a:t>    </a:t>
            </a:r>
            <a:r>
              <a:rPr sz="2400"/>
              <a:t> (二) 在学前儿童健康教育中的运用</a:t>
            </a:r>
            <a:endParaRPr sz="2400"/>
          </a:p>
          <a:p>
            <a:pPr marL="0" indent="0">
              <a:lnSpc>
                <a:spcPct val="150000"/>
              </a:lnSpc>
              <a:buNone/>
            </a:pPr>
            <a:r>
              <a:rPr lang="en-US" sz="2400"/>
              <a:t> </a:t>
            </a:r>
            <a:r>
              <a:rPr sz="2400"/>
              <a:t>1. 潜在的危险（perceived susceptibility）</a:t>
            </a:r>
            <a:endParaRPr sz="2400"/>
          </a:p>
          <a:p>
            <a:pPr marL="0" indent="0">
              <a:lnSpc>
                <a:spcPct val="150000"/>
              </a:lnSpc>
              <a:buNone/>
            </a:pPr>
            <a:r>
              <a:rPr sz="2400"/>
              <a:t> 2. 可能的困难（perceived severity）</a:t>
            </a:r>
            <a:endParaRPr sz="2400"/>
          </a:p>
          <a:p>
            <a:pPr marL="0" indent="0">
              <a:lnSpc>
                <a:spcPct val="150000"/>
              </a:lnSpc>
              <a:buNone/>
            </a:pPr>
            <a:r>
              <a:rPr sz="2400"/>
              <a:t> 3. 预期的利益（perceived benefit）</a:t>
            </a:r>
            <a:endParaRPr sz="2400"/>
          </a:p>
        </p:txBody>
      </p:sp>
      <p:sp>
        <p:nvSpPr>
          <p:cNvPr id="3" name="标题 2"/>
          <p:cNvSpPr>
            <a:spLocks noGrp="1"/>
          </p:cNvSpPr>
          <p:nvPr>
            <p:ph type="title" idx="1"/>
          </p:nvPr>
        </p:nvSpPr>
        <p:spPr>
          <a:xfrm>
            <a:off x="798830" y="781685"/>
            <a:ext cx="8977630" cy="538480"/>
          </a:xfrm>
        </p:spPr>
        <p:txBody>
          <a:bodyPr>
            <a:noAutofit/>
          </a:bodyPr>
          <a:p>
            <a:r>
              <a:rPr lang="zh-CN" altLang="en-US">
                <a:solidFill>
                  <a:schemeClr val="tx1"/>
                </a:solidFill>
              </a:rPr>
              <a:t>第一节</a:t>
            </a:r>
            <a:r>
              <a:rPr lang="en-US" altLang="zh-CN">
                <a:solidFill>
                  <a:schemeClr val="tx1"/>
                </a:solidFill>
              </a:rPr>
              <a:t>  </a:t>
            </a:r>
            <a:r>
              <a:rPr>
                <a:solidFill>
                  <a:schemeClr val="tx1">
                    <a:lumMod val="85000"/>
                    <a:lumOff val="15000"/>
                  </a:schemeClr>
                </a:solidFill>
                <a:latin typeface="+mn-ea"/>
                <a:cs typeface="+mn-ea"/>
                <a:sym typeface="+mn-ea"/>
              </a:rPr>
              <a:t>当代健康教育模式介绍</a:t>
            </a:r>
            <a:endParaRPr lang="en-US" altLang="zh-CN">
              <a:solidFill>
                <a:schemeClr val="tx1"/>
              </a:solidFill>
            </a:endParaRPr>
          </a:p>
        </p:txBody>
      </p:sp>
      <p:sp>
        <p:nvSpPr>
          <p:cNvPr id="8" name="文本框 7"/>
          <p:cNvSpPr txBox="1"/>
          <p:nvPr>
            <p:custDataLst>
              <p:tags r:id="rId1"/>
            </p:custDataLst>
          </p:nvPr>
        </p:nvSpPr>
        <p:spPr>
          <a:xfrm>
            <a:off x="7009130" y="2338705"/>
            <a:ext cx="3380105" cy="368300"/>
          </a:xfrm>
          <a:prstGeom prst="rect">
            <a:avLst/>
          </a:prstGeom>
          <a:noFill/>
        </p:spPr>
        <p:txBody>
          <a:bodyPr wrap="square" rtlCol="0">
            <a:spAutoFit/>
          </a:bodyPr>
          <a:p>
            <a:r>
              <a:rPr lang="zh-CN" altLang="en-US" b="1">
                <a:solidFill>
                  <a:srgbClr val="C00000"/>
                </a:solidFill>
              </a:rPr>
              <a:t>详见教材</a:t>
            </a:r>
            <a:r>
              <a:rPr lang="en-US" altLang="zh-CN" b="1">
                <a:solidFill>
                  <a:srgbClr val="C00000"/>
                </a:solidFill>
              </a:rPr>
              <a:t>P261-262</a:t>
            </a:r>
            <a:endParaRPr lang="zh-CN" altLang="en-US" b="1">
              <a:solidFill>
                <a:srgbClr val="C00000"/>
              </a:solidFill>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内容占位符 1"/>
          <p:cNvSpPr>
            <a:spLocks noGrp="1"/>
          </p:cNvSpPr>
          <p:nvPr>
            <p:ph idx="4294967295"/>
          </p:nvPr>
        </p:nvSpPr>
        <p:spPr>
          <a:xfrm>
            <a:off x="622300" y="1497330"/>
            <a:ext cx="10887710" cy="4527550"/>
          </a:xfrm>
          <a:prstGeom prst="rect">
            <a:avLst/>
          </a:prstGeom>
        </p:spPr>
        <p:txBody>
          <a:bodyPr>
            <a:noAutofit/>
          </a:bodyPr>
          <a:p>
            <a:pPr marL="0" indent="0">
              <a:lnSpc>
                <a:spcPct val="150000"/>
              </a:lnSpc>
              <a:buNone/>
            </a:pPr>
            <a:r>
              <a:rPr lang="zh-CN" altLang="en-US" sz="2400" b="1"/>
              <a:t>六、 社会学习理论</a:t>
            </a:r>
            <a:r>
              <a:rPr lang="en-US" altLang="zh-CN" sz="2000" b="1"/>
              <a:t> </a:t>
            </a:r>
            <a:r>
              <a:rPr lang="en-US" altLang="zh-CN" sz="2000"/>
              <a:t>   </a:t>
            </a:r>
            <a:endParaRPr lang="en-US" altLang="zh-CN" sz="2000"/>
          </a:p>
          <a:p>
            <a:pPr marL="0" indent="0">
              <a:lnSpc>
                <a:spcPct val="150000"/>
              </a:lnSpc>
              <a:buNone/>
            </a:pPr>
            <a:r>
              <a:rPr sz="2000"/>
              <a:t>   </a:t>
            </a:r>
            <a:r>
              <a:rPr lang="en-US" sz="2000"/>
              <a:t>   </a:t>
            </a:r>
            <a:r>
              <a:rPr sz="2000"/>
              <a:t>社会学习理论的创始者班杜拉认为，个体的行为、其他个人的因素（思想、情绪反应以及期待等）和环境对行为所造成的结果之间，存在着相互持续的交互作用。</a:t>
            </a:r>
            <a:endParaRPr sz="2000"/>
          </a:p>
          <a:p>
            <a:pPr marL="0" indent="0">
              <a:lnSpc>
                <a:spcPct val="150000"/>
              </a:lnSpc>
              <a:buNone/>
            </a:pPr>
            <a:r>
              <a:rPr sz="2000"/>
              <a:t>    （一） 理论概述</a:t>
            </a:r>
            <a:endParaRPr sz="2000"/>
          </a:p>
          <a:p>
            <a:pPr>
              <a:lnSpc>
                <a:spcPct val="150000"/>
              </a:lnSpc>
            </a:pPr>
            <a:r>
              <a:rPr sz="2000"/>
              <a:t>班杜拉认为影响行为的最重要因素是持续的、相互的交互作用或其结果的反馈。</a:t>
            </a:r>
            <a:endParaRPr sz="2000"/>
          </a:p>
          <a:p>
            <a:pPr>
              <a:lnSpc>
                <a:spcPct val="150000"/>
              </a:lnSpc>
            </a:pPr>
            <a:r>
              <a:rPr sz="2000"/>
              <a:t>社会学习理论认为个人学习是由直接所表现出的反应以及通过间接经验观察到其他人反应的影响而获得的，几乎所有的学习均发生于经由观察他人的行为与其结果中，而且观察学习能力能够加快个人的学习过程。一种新行为获得的学习方法如下。</a:t>
            </a:r>
            <a:endParaRPr sz="2000"/>
          </a:p>
        </p:txBody>
      </p:sp>
      <p:sp>
        <p:nvSpPr>
          <p:cNvPr id="3" name="标题 2"/>
          <p:cNvSpPr>
            <a:spLocks noGrp="1"/>
          </p:cNvSpPr>
          <p:nvPr>
            <p:ph type="title" idx="1"/>
          </p:nvPr>
        </p:nvSpPr>
        <p:spPr>
          <a:xfrm>
            <a:off x="798830" y="781685"/>
            <a:ext cx="8977630" cy="538480"/>
          </a:xfrm>
        </p:spPr>
        <p:txBody>
          <a:bodyPr>
            <a:noAutofit/>
          </a:bodyPr>
          <a:p>
            <a:r>
              <a:rPr lang="zh-CN" altLang="en-US">
                <a:solidFill>
                  <a:schemeClr val="tx1"/>
                </a:solidFill>
              </a:rPr>
              <a:t>第一节</a:t>
            </a:r>
            <a:r>
              <a:rPr lang="en-US" altLang="zh-CN">
                <a:solidFill>
                  <a:schemeClr val="tx1"/>
                </a:solidFill>
              </a:rPr>
              <a:t>  </a:t>
            </a:r>
            <a:r>
              <a:rPr>
                <a:solidFill>
                  <a:schemeClr val="tx1">
                    <a:lumMod val="85000"/>
                    <a:lumOff val="15000"/>
                  </a:schemeClr>
                </a:solidFill>
                <a:latin typeface="+mn-ea"/>
                <a:cs typeface="+mn-ea"/>
                <a:sym typeface="+mn-ea"/>
              </a:rPr>
              <a:t>当代健康教育模式介绍</a:t>
            </a:r>
            <a:endParaRPr lang="en-US" altLang="zh-CN">
              <a:solidFill>
                <a:schemeClr val="tx1"/>
              </a:solidFill>
            </a:endParaRPr>
          </a:p>
        </p:txBody>
      </p:sp>
    </p:spTree>
    <p:custDataLst>
      <p:tags r:id="rId1"/>
    </p:custDataLst>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内容占位符 1"/>
          <p:cNvSpPr>
            <a:spLocks noGrp="1"/>
          </p:cNvSpPr>
          <p:nvPr>
            <p:ph idx="4294967295"/>
          </p:nvPr>
        </p:nvSpPr>
        <p:spPr>
          <a:xfrm>
            <a:off x="622300" y="1497330"/>
            <a:ext cx="10887710" cy="4527550"/>
          </a:xfrm>
          <a:prstGeom prst="rect">
            <a:avLst/>
          </a:prstGeom>
        </p:spPr>
        <p:txBody>
          <a:bodyPr>
            <a:noAutofit/>
          </a:bodyPr>
          <a:p>
            <a:pPr marL="0" indent="0">
              <a:lnSpc>
                <a:spcPct val="150000"/>
              </a:lnSpc>
              <a:buNone/>
            </a:pPr>
            <a:r>
              <a:rPr lang="zh-CN" altLang="en-US" sz="2400" b="1"/>
              <a:t>六、 社会学习理论</a:t>
            </a:r>
            <a:r>
              <a:rPr lang="en-US" altLang="zh-CN" sz="2000" b="1"/>
              <a:t> </a:t>
            </a:r>
            <a:r>
              <a:rPr lang="en-US" altLang="zh-CN" sz="2000"/>
              <a:t>   </a:t>
            </a:r>
            <a:endParaRPr lang="en-US" altLang="zh-CN" sz="2000"/>
          </a:p>
          <a:p>
            <a:pPr marL="0" indent="0">
              <a:lnSpc>
                <a:spcPct val="150000"/>
              </a:lnSpc>
              <a:buNone/>
            </a:pPr>
            <a:r>
              <a:rPr sz="2000"/>
              <a:t>    （一） 理论概述</a:t>
            </a:r>
            <a:endParaRPr sz="2000"/>
          </a:p>
          <a:p>
            <a:pPr>
              <a:lnSpc>
                <a:spcPct val="150000"/>
              </a:lnSpc>
            </a:pPr>
            <a:r>
              <a:rPr sz="2000"/>
              <a:t> 1. 由直接的经验而学得</a:t>
            </a:r>
            <a:endParaRPr sz="2000"/>
          </a:p>
          <a:p>
            <a:pPr>
              <a:lnSpc>
                <a:spcPct val="150000"/>
              </a:lnSpc>
            </a:pPr>
            <a:r>
              <a:rPr lang="en-US" sz="2000"/>
              <a:t> </a:t>
            </a:r>
            <a:r>
              <a:rPr sz="2000"/>
              <a:t>2. 由观察而学得</a:t>
            </a:r>
            <a:endParaRPr sz="2000"/>
          </a:p>
        </p:txBody>
      </p:sp>
      <p:sp>
        <p:nvSpPr>
          <p:cNvPr id="3" name="标题 2"/>
          <p:cNvSpPr>
            <a:spLocks noGrp="1"/>
          </p:cNvSpPr>
          <p:nvPr>
            <p:ph type="title" idx="1"/>
          </p:nvPr>
        </p:nvSpPr>
        <p:spPr>
          <a:xfrm>
            <a:off x="798830" y="781685"/>
            <a:ext cx="8977630" cy="538480"/>
          </a:xfrm>
        </p:spPr>
        <p:txBody>
          <a:bodyPr>
            <a:noAutofit/>
          </a:bodyPr>
          <a:p>
            <a:r>
              <a:rPr lang="zh-CN" altLang="en-US">
                <a:solidFill>
                  <a:schemeClr val="tx1"/>
                </a:solidFill>
              </a:rPr>
              <a:t>第一节</a:t>
            </a:r>
            <a:r>
              <a:rPr lang="en-US" altLang="zh-CN">
                <a:solidFill>
                  <a:schemeClr val="tx1"/>
                </a:solidFill>
              </a:rPr>
              <a:t>  </a:t>
            </a:r>
            <a:r>
              <a:rPr>
                <a:solidFill>
                  <a:schemeClr val="tx1">
                    <a:lumMod val="85000"/>
                    <a:lumOff val="15000"/>
                  </a:schemeClr>
                </a:solidFill>
                <a:latin typeface="+mn-ea"/>
                <a:cs typeface="+mn-ea"/>
                <a:sym typeface="+mn-ea"/>
              </a:rPr>
              <a:t>当代健康教育模式介绍</a:t>
            </a:r>
            <a:endParaRPr lang="en-US" altLang="zh-CN">
              <a:solidFill>
                <a:schemeClr val="tx1"/>
              </a:solidFill>
            </a:endParaRPr>
          </a:p>
        </p:txBody>
      </p:sp>
    </p:spTree>
    <p:custDataLst>
      <p:tags r:id="rId1"/>
    </p:custDataLst>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内容占位符 1"/>
          <p:cNvSpPr>
            <a:spLocks noGrp="1"/>
          </p:cNvSpPr>
          <p:nvPr>
            <p:ph idx="4294967295"/>
          </p:nvPr>
        </p:nvSpPr>
        <p:spPr>
          <a:xfrm>
            <a:off x="622300" y="1497330"/>
            <a:ext cx="10887710" cy="4527550"/>
          </a:xfrm>
          <a:prstGeom prst="rect">
            <a:avLst/>
          </a:prstGeom>
        </p:spPr>
        <p:txBody>
          <a:bodyPr>
            <a:noAutofit/>
          </a:bodyPr>
          <a:p>
            <a:pPr marL="0" indent="0">
              <a:lnSpc>
                <a:spcPct val="150000"/>
              </a:lnSpc>
              <a:buNone/>
            </a:pPr>
            <a:r>
              <a:rPr lang="zh-CN" altLang="en-US" sz="2400" b="1"/>
              <a:t>六、 社会学习理论</a:t>
            </a:r>
            <a:r>
              <a:rPr lang="en-US" altLang="zh-CN" sz="2000" b="1"/>
              <a:t> </a:t>
            </a:r>
            <a:r>
              <a:rPr lang="en-US" altLang="zh-CN" sz="2000"/>
              <a:t>   </a:t>
            </a:r>
            <a:endParaRPr lang="en-US" altLang="zh-CN" sz="2000"/>
          </a:p>
          <a:p>
            <a:pPr marL="0" indent="0">
              <a:lnSpc>
                <a:spcPct val="150000"/>
              </a:lnSpc>
              <a:buNone/>
            </a:pPr>
            <a:r>
              <a:rPr sz="2000"/>
              <a:t>    （二） 在学前儿童健康教育中的应用</a:t>
            </a:r>
            <a:endParaRPr sz="2000"/>
          </a:p>
          <a:p>
            <a:pPr marL="0" indent="0">
              <a:lnSpc>
                <a:spcPct val="150000"/>
              </a:lnSpc>
              <a:buNone/>
            </a:pPr>
            <a:r>
              <a:rPr lang="en-US" sz="2000"/>
              <a:t>      </a:t>
            </a:r>
            <a:r>
              <a:rPr sz="2000"/>
              <a:t>社会学习理论对于健康教育具有重要意义。通过树立榜样、示范等进行的观察学习，是学前儿童健康教育中常用的手段。例如，体育活动中的动作示范、个人卫生行为学习中的动作示范，都是健康教育常用的方式。对于大多数教育行为，教师都会采用直接示范的方式，让儿童通过直接观察进行学习。同时，结合榜样给予儿童肯定和表扬，可起到示范和强化的作用。</a:t>
            </a:r>
            <a:endParaRPr sz="2000"/>
          </a:p>
        </p:txBody>
      </p:sp>
      <p:sp>
        <p:nvSpPr>
          <p:cNvPr id="3" name="标题 2"/>
          <p:cNvSpPr>
            <a:spLocks noGrp="1"/>
          </p:cNvSpPr>
          <p:nvPr>
            <p:ph type="title" idx="1"/>
          </p:nvPr>
        </p:nvSpPr>
        <p:spPr>
          <a:xfrm>
            <a:off x="798830" y="781685"/>
            <a:ext cx="8977630" cy="538480"/>
          </a:xfrm>
        </p:spPr>
        <p:txBody>
          <a:bodyPr>
            <a:noAutofit/>
          </a:bodyPr>
          <a:p>
            <a:r>
              <a:rPr lang="zh-CN" altLang="en-US">
                <a:solidFill>
                  <a:schemeClr val="tx1"/>
                </a:solidFill>
              </a:rPr>
              <a:t>第一节</a:t>
            </a:r>
            <a:r>
              <a:rPr lang="en-US" altLang="zh-CN">
                <a:solidFill>
                  <a:schemeClr val="tx1"/>
                </a:solidFill>
              </a:rPr>
              <a:t>  </a:t>
            </a:r>
            <a:r>
              <a:rPr>
                <a:solidFill>
                  <a:schemeClr val="tx1">
                    <a:lumMod val="85000"/>
                    <a:lumOff val="15000"/>
                  </a:schemeClr>
                </a:solidFill>
                <a:latin typeface="+mn-ea"/>
                <a:cs typeface="+mn-ea"/>
                <a:sym typeface="+mn-ea"/>
              </a:rPr>
              <a:t>当代健康教育模式介绍</a:t>
            </a:r>
            <a:endParaRPr lang="en-US" altLang="zh-CN">
              <a:solidFill>
                <a:schemeClr val="tx1"/>
              </a:solidFill>
            </a:endParaRPr>
          </a:p>
        </p:txBody>
      </p:sp>
    </p:spTree>
    <p:custDataLst>
      <p:tags r:id="rId1"/>
    </p:custDataLst>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内容占位符 1"/>
          <p:cNvSpPr>
            <a:spLocks noGrp="1"/>
          </p:cNvSpPr>
          <p:nvPr>
            <p:ph idx="4294967295"/>
          </p:nvPr>
        </p:nvSpPr>
        <p:spPr>
          <a:xfrm>
            <a:off x="622300" y="1497330"/>
            <a:ext cx="10887710" cy="4527550"/>
          </a:xfrm>
          <a:prstGeom prst="rect">
            <a:avLst/>
          </a:prstGeom>
        </p:spPr>
        <p:txBody>
          <a:bodyPr>
            <a:noAutofit/>
          </a:bodyPr>
          <a:p>
            <a:pPr marL="0" indent="0">
              <a:lnSpc>
                <a:spcPct val="150000"/>
              </a:lnSpc>
              <a:buNone/>
            </a:pPr>
            <a:r>
              <a:rPr lang="zh-CN" altLang="en-US" sz="2400" b="1"/>
              <a:t>六、 社会学习理论</a:t>
            </a:r>
            <a:r>
              <a:rPr lang="en-US" altLang="zh-CN" sz="2000" b="1"/>
              <a:t> </a:t>
            </a:r>
            <a:r>
              <a:rPr lang="en-US" altLang="zh-CN" sz="2000"/>
              <a:t>   </a:t>
            </a:r>
            <a:endParaRPr lang="en-US" altLang="zh-CN" sz="2000"/>
          </a:p>
          <a:p>
            <a:pPr marL="0" indent="0">
              <a:lnSpc>
                <a:spcPct val="150000"/>
              </a:lnSpc>
              <a:buNone/>
            </a:pPr>
            <a:r>
              <a:rPr sz="2000"/>
              <a:t>    （二） 在学前儿童健康教育中的应用</a:t>
            </a:r>
            <a:endParaRPr sz="2000"/>
          </a:p>
          <a:p>
            <a:pPr marL="0" indent="0">
              <a:lnSpc>
                <a:spcPct val="150000"/>
              </a:lnSpc>
              <a:buNone/>
            </a:pPr>
            <a:r>
              <a:rPr lang="en-US" sz="2000"/>
              <a:t>      </a:t>
            </a:r>
            <a:r>
              <a:rPr sz="2000"/>
              <a:t>社会学习理论对于健康教育具有重要意义。通过树立榜样、示范等进行的观察学习，是学前儿童健康教育中常用的手段。例如，体育活动中的动作示范、个人卫生行为学习中的动作示范，都是健康教育常用的方式。对于大多数教育行为，教师都会采用直接示范的方式，让儿童通过直接观察进行学习。同时，结合榜样给予儿童肯定和表扬，可起到示范和强化的作用。</a:t>
            </a:r>
            <a:endParaRPr sz="2000"/>
          </a:p>
        </p:txBody>
      </p:sp>
      <p:sp>
        <p:nvSpPr>
          <p:cNvPr id="3" name="标题 2"/>
          <p:cNvSpPr>
            <a:spLocks noGrp="1"/>
          </p:cNvSpPr>
          <p:nvPr>
            <p:ph type="title" idx="1"/>
          </p:nvPr>
        </p:nvSpPr>
        <p:spPr>
          <a:xfrm>
            <a:off x="798830" y="781685"/>
            <a:ext cx="8977630" cy="538480"/>
          </a:xfrm>
        </p:spPr>
        <p:txBody>
          <a:bodyPr>
            <a:noAutofit/>
          </a:bodyPr>
          <a:p>
            <a:r>
              <a:rPr lang="zh-CN" altLang="en-US">
                <a:solidFill>
                  <a:schemeClr val="tx1"/>
                </a:solidFill>
              </a:rPr>
              <a:t>第一节</a:t>
            </a:r>
            <a:r>
              <a:rPr lang="en-US" altLang="zh-CN">
                <a:solidFill>
                  <a:schemeClr val="tx1"/>
                </a:solidFill>
              </a:rPr>
              <a:t>  </a:t>
            </a:r>
            <a:r>
              <a:rPr>
                <a:solidFill>
                  <a:schemeClr val="tx1">
                    <a:lumMod val="85000"/>
                    <a:lumOff val="15000"/>
                  </a:schemeClr>
                </a:solidFill>
                <a:latin typeface="+mn-ea"/>
                <a:cs typeface="+mn-ea"/>
                <a:sym typeface="+mn-ea"/>
              </a:rPr>
              <a:t>当代健康教育模式介绍</a:t>
            </a:r>
            <a:endParaRPr lang="en-US" altLang="zh-CN">
              <a:solidFill>
                <a:schemeClr val="tx1"/>
              </a:solidFill>
            </a:endParaRPr>
          </a:p>
        </p:txBody>
      </p:sp>
    </p:spTree>
    <p:custDataLst>
      <p:tags r:id="rId1"/>
    </p:custDataLst>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内容占位符 1"/>
          <p:cNvSpPr>
            <a:spLocks noGrp="1"/>
          </p:cNvSpPr>
          <p:nvPr>
            <p:ph idx="4294967295"/>
          </p:nvPr>
        </p:nvSpPr>
        <p:spPr>
          <a:xfrm>
            <a:off x="622300" y="1497330"/>
            <a:ext cx="10887710" cy="4527550"/>
          </a:xfrm>
          <a:prstGeom prst="rect">
            <a:avLst/>
          </a:prstGeom>
        </p:spPr>
        <p:txBody>
          <a:bodyPr>
            <a:noAutofit/>
          </a:bodyPr>
          <a:p>
            <a:pPr marL="0" indent="0">
              <a:lnSpc>
                <a:spcPct val="150000"/>
              </a:lnSpc>
              <a:buNone/>
            </a:pPr>
            <a:r>
              <a:rPr lang="zh-CN" altLang="en-US" sz="2400" b="1"/>
              <a:t>六、 社会学习理论</a:t>
            </a:r>
            <a:r>
              <a:rPr lang="en-US" altLang="zh-CN" sz="2000" b="1"/>
              <a:t> </a:t>
            </a:r>
            <a:r>
              <a:rPr lang="en-US" altLang="zh-CN" sz="2000"/>
              <a:t>   </a:t>
            </a:r>
            <a:endParaRPr lang="en-US" altLang="zh-CN" sz="2000"/>
          </a:p>
          <a:p>
            <a:pPr marL="0" indent="0">
              <a:lnSpc>
                <a:spcPct val="150000"/>
              </a:lnSpc>
              <a:buNone/>
            </a:pPr>
            <a:r>
              <a:rPr sz="2000"/>
              <a:t>    </a:t>
            </a:r>
            <a:endParaRPr sz="2000"/>
          </a:p>
        </p:txBody>
      </p:sp>
      <p:sp>
        <p:nvSpPr>
          <p:cNvPr id="3" name="标题 2"/>
          <p:cNvSpPr>
            <a:spLocks noGrp="1"/>
          </p:cNvSpPr>
          <p:nvPr>
            <p:ph type="title" idx="1"/>
          </p:nvPr>
        </p:nvSpPr>
        <p:spPr>
          <a:xfrm>
            <a:off x="798830" y="781685"/>
            <a:ext cx="8977630" cy="538480"/>
          </a:xfrm>
        </p:spPr>
        <p:txBody>
          <a:bodyPr>
            <a:noAutofit/>
          </a:bodyPr>
          <a:p>
            <a:r>
              <a:rPr lang="zh-CN" altLang="en-US">
                <a:solidFill>
                  <a:schemeClr val="tx1"/>
                </a:solidFill>
              </a:rPr>
              <a:t>第一节</a:t>
            </a:r>
            <a:r>
              <a:rPr lang="en-US" altLang="zh-CN">
                <a:solidFill>
                  <a:schemeClr val="tx1"/>
                </a:solidFill>
              </a:rPr>
              <a:t>  </a:t>
            </a:r>
            <a:r>
              <a:rPr>
                <a:solidFill>
                  <a:schemeClr val="tx1">
                    <a:lumMod val="85000"/>
                    <a:lumOff val="15000"/>
                  </a:schemeClr>
                </a:solidFill>
                <a:latin typeface="+mn-ea"/>
                <a:cs typeface="+mn-ea"/>
                <a:sym typeface="+mn-ea"/>
              </a:rPr>
              <a:t>当代健康教育模式介绍</a:t>
            </a:r>
            <a:endParaRPr lang="en-US" altLang="zh-CN">
              <a:solidFill>
                <a:schemeClr val="tx1"/>
              </a:solidFill>
            </a:endParaRPr>
          </a:p>
        </p:txBody>
      </p:sp>
      <p:pic>
        <p:nvPicPr>
          <p:cNvPr id="4" name="图片 3"/>
          <p:cNvPicPr>
            <a:picLocks noChangeAspect="1"/>
          </p:cNvPicPr>
          <p:nvPr>
            <p:custDataLst>
              <p:tags r:id="rId1"/>
            </p:custDataLst>
          </p:nvPr>
        </p:nvPicPr>
        <p:blipFill>
          <a:blip r:embed="rId2"/>
          <a:stretch>
            <a:fillRect/>
          </a:stretch>
        </p:blipFill>
        <p:spPr>
          <a:xfrm>
            <a:off x="1409065" y="2312670"/>
            <a:ext cx="9430385" cy="4406900"/>
          </a:xfrm>
          <a:prstGeom prst="rect">
            <a:avLst/>
          </a:prstGeom>
        </p:spPr>
      </p:pic>
      <p:sp>
        <p:nvSpPr>
          <p:cNvPr id="8" name="文本框 7"/>
          <p:cNvSpPr txBox="1"/>
          <p:nvPr>
            <p:custDataLst>
              <p:tags r:id="rId3"/>
            </p:custDataLst>
          </p:nvPr>
        </p:nvSpPr>
        <p:spPr>
          <a:xfrm>
            <a:off x="5009515" y="1716405"/>
            <a:ext cx="3380105" cy="368300"/>
          </a:xfrm>
          <a:prstGeom prst="rect">
            <a:avLst/>
          </a:prstGeom>
          <a:noFill/>
        </p:spPr>
        <p:txBody>
          <a:bodyPr wrap="square" rtlCol="0">
            <a:spAutoFit/>
          </a:bodyPr>
          <a:p>
            <a:r>
              <a:rPr lang="zh-CN" altLang="en-US" b="1">
                <a:solidFill>
                  <a:srgbClr val="C00000"/>
                </a:solidFill>
              </a:rPr>
              <a:t>详见教材</a:t>
            </a:r>
            <a:r>
              <a:rPr lang="en-US" altLang="zh-CN" b="1">
                <a:solidFill>
                  <a:srgbClr val="C00000"/>
                </a:solidFill>
              </a:rPr>
              <a:t>P262</a:t>
            </a:r>
            <a:endParaRPr lang="zh-CN" altLang="en-US" b="1">
              <a:solidFill>
                <a:srgbClr val="C00000"/>
              </a:solidFill>
            </a:endParaRPr>
          </a:p>
        </p:txBody>
      </p:sp>
    </p:spTree>
    <p:custDataLst>
      <p:tags r:id="rId4"/>
    </p:custDataLst>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内容占位符 1"/>
          <p:cNvSpPr>
            <a:spLocks noGrp="1"/>
          </p:cNvSpPr>
          <p:nvPr>
            <p:ph idx="4294967295"/>
          </p:nvPr>
        </p:nvSpPr>
        <p:spPr>
          <a:xfrm>
            <a:off x="622300" y="1497330"/>
            <a:ext cx="10887710" cy="4527550"/>
          </a:xfrm>
          <a:prstGeom prst="rect">
            <a:avLst/>
          </a:prstGeom>
        </p:spPr>
        <p:txBody>
          <a:bodyPr>
            <a:noAutofit/>
          </a:bodyPr>
          <a:p>
            <a:pPr marL="0" indent="0">
              <a:lnSpc>
                <a:spcPct val="150000"/>
              </a:lnSpc>
              <a:buNone/>
            </a:pPr>
            <a:r>
              <a:rPr lang="zh-CN" altLang="en-US" sz="2400" b="1"/>
              <a:t>七、 PRECEDE/PROCEED模式</a:t>
            </a:r>
            <a:r>
              <a:rPr lang="en-US" altLang="zh-CN" sz="2000" b="1"/>
              <a:t> </a:t>
            </a:r>
            <a:r>
              <a:rPr lang="en-US" altLang="zh-CN" sz="2000"/>
              <a:t>   </a:t>
            </a:r>
            <a:endParaRPr lang="en-US" altLang="zh-CN" sz="2000"/>
          </a:p>
          <a:p>
            <a:pPr marL="0" indent="0">
              <a:lnSpc>
                <a:spcPct val="150000"/>
              </a:lnSpc>
              <a:buNone/>
            </a:pPr>
            <a:r>
              <a:rPr sz="2000"/>
              <a:t>    </a:t>
            </a:r>
            <a:r>
              <a:rPr lang="en-US" sz="2000"/>
              <a:t>  </a:t>
            </a:r>
            <a:r>
              <a:rPr sz="2000"/>
              <a:t>该模式是由美国学者劳伦斯·格林提出的，1968—1974年为PRECEDE模式，20世纪80年代以后称为PROCEED模式。</a:t>
            </a:r>
            <a:endParaRPr sz="2000"/>
          </a:p>
          <a:p>
            <a:pPr marL="0" indent="0">
              <a:lnSpc>
                <a:spcPct val="150000"/>
              </a:lnSpc>
              <a:buNone/>
            </a:pPr>
            <a:r>
              <a:rPr sz="2000"/>
              <a:t>    (一) 理论概述</a:t>
            </a:r>
            <a:endParaRPr sz="2000"/>
          </a:p>
          <a:p>
            <a:pPr marL="0" indent="0">
              <a:lnSpc>
                <a:spcPct val="150000"/>
              </a:lnSpc>
              <a:buNone/>
            </a:pPr>
            <a:r>
              <a:rPr lang="en-US" sz="2000"/>
              <a:t>      </a:t>
            </a:r>
            <a:r>
              <a:rPr sz="2000"/>
              <a:t>PRECEDE模式是指在教育/环境的诊断和评价中应用“倾向因素”“促成因素”“强化因素”，将健康教育视作对于目标人群的问题诊断并进行干预，该模式中包含社会/行为科学、管理和教育等元素，强调有多种因素影响健康和健康行为，因此需要进行评估，从而确保适度的干预。</a:t>
            </a:r>
            <a:endParaRPr sz="2000"/>
          </a:p>
        </p:txBody>
      </p:sp>
      <p:sp>
        <p:nvSpPr>
          <p:cNvPr id="3" name="标题 2"/>
          <p:cNvSpPr>
            <a:spLocks noGrp="1"/>
          </p:cNvSpPr>
          <p:nvPr>
            <p:ph type="title" idx="1"/>
          </p:nvPr>
        </p:nvSpPr>
        <p:spPr>
          <a:xfrm>
            <a:off x="798830" y="781685"/>
            <a:ext cx="8977630" cy="538480"/>
          </a:xfrm>
        </p:spPr>
        <p:txBody>
          <a:bodyPr>
            <a:noAutofit/>
          </a:bodyPr>
          <a:p>
            <a:r>
              <a:rPr lang="zh-CN" altLang="en-US">
                <a:solidFill>
                  <a:schemeClr val="tx1"/>
                </a:solidFill>
              </a:rPr>
              <a:t>第一节</a:t>
            </a:r>
            <a:r>
              <a:rPr lang="en-US" altLang="zh-CN">
                <a:solidFill>
                  <a:schemeClr val="tx1"/>
                </a:solidFill>
              </a:rPr>
              <a:t>  </a:t>
            </a:r>
            <a:r>
              <a:rPr>
                <a:solidFill>
                  <a:schemeClr val="tx1">
                    <a:lumMod val="85000"/>
                    <a:lumOff val="15000"/>
                  </a:schemeClr>
                </a:solidFill>
                <a:latin typeface="+mn-ea"/>
                <a:cs typeface="+mn-ea"/>
                <a:sym typeface="+mn-ea"/>
              </a:rPr>
              <a:t>当代健康教育模式介绍</a:t>
            </a:r>
            <a:endParaRPr lang="en-US" altLang="zh-CN">
              <a:solidFill>
                <a:schemeClr val="tx1"/>
              </a:solidFill>
            </a:endParaRPr>
          </a:p>
        </p:txBody>
      </p:sp>
    </p:spTree>
    <p:custDataLst>
      <p:tags r:id="rId1"/>
    </p:custDataLst>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内容占位符 1"/>
          <p:cNvSpPr>
            <a:spLocks noGrp="1"/>
          </p:cNvSpPr>
          <p:nvPr>
            <p:ph idx="4294967295"/>
          </p:nvPr>
        </p:nvSpPr>
        <p:spPr>
          <a:xfrm>
            <a:off x="622300" y="1497330"/>
            <a:ext cx="10887710" cy="4527550"/>
          </a:xfrm>
          <a:prstGeom prst="rect">
            <a:avLst/>
          </a:prstGeom>
        </p:spPr>
        <p:txBody>
          <a:bodyPr>
            <a:noAutofit/>
          </a:bodyPr>
          <a:p>
            <a:pPr marL="0" indent="0">
              <a:lnSpc>
                <a:spcPct val="150000"/>
              </a:lnSpc>
              <a:buNone/>
            </a:pPr>
            <a:r>
              <a:rPr lang="zh-CN" altLang="en-US" sz="2400" b="1"/>
              <a:t>七、 PRECEDE/PROCEED模式</a:t>
            </a:r>
            <a:r>
              <a:rPr lang="en-US" altLang="zh-CN" sz="2000" b="1"/>
              <a:t> </a:t>
            </a:r>
            <a:r>
              <a:rPr lang="en-US" altLang="zh-CN" sz="2000"/>
              <a:t>   </a:t>
            </a:r>
            <a:endParaRPr lang="en-US" altLang="zh-CN" sz="2000"/>
          </a:p>
          <a:p>
            <a:pPr marL="0" indent="0">
              <a:lnSpc>
                <a:spcPct val="150000"/>
              </a:lnSpc>
              <a:buNone/>
            </a:pPr>
            <a:r>
              <a:rPr sz="2000"/>
              <a:t>   (一) 理论概述</a:t>
            </a:r>
            <a:endParaRPr sz="2000"/>
          </a:p>
          <a:p>
            <a:pPr marL="0" indent="0">
              <a:lnSpc>
                <a:spcPct val="150000"/>
              </a:lnSpc>
              <a:buNone/>
            </a:pPr>
            <a:r>
              <a:rPr lang="en-US" sz="2000"/>
              <a:t>      </a:t>
            </a:r>
            <a:r>
              <a:rPr sz="2000"/>
              <a:t>PRECEDE/PROCEED模式的目的是将注意力集中在结果而非投入上。这将迫使健康教育计划制定者在制定计划时首先从结果开始考虑，然后再考虑影响结果的因素，之后的干预将直接锁定这些因素。在计划过程中必须遵循两个原则：参与的原则和环境的原则。</a:t>
            </a:r>
            <a:endParaRPr sz="2000"/>
          </a:p>
          <a:p>
            <a:pPr marL="0" indent="0">
              <a:lnSpc>
                <a:spcPct val="150000"/>
              </a:lnSpc>
              <a:buNone/>
            </a:pPr>
            <a:r>
              <a:rPr sz="2000"/>
              <a:t>（1） 参与的原则：指健康行为的改变需要个体自身的参与。健康教育的原则在于健康教育行为必须是自愿行为。</a:t>
            </a:r>
            <a:endParaRPr sz="2000"/>
          </a:p>
          <a:p>
            <a:pPr marL="0" indent="0">
              <a:lnSpc>
                <a:spcPct val="150000"/>
              </a:lnSpc>
              <a:buNone/>
            </a:pPr>
            <a:r>
              <a:rPr sz="2000"/>
              <a:t>（2） 环境的原则：健康和健康行为受到媒体、政策以及社会规则的影响。</a:t>
            </a:r>
            <a:endParaRPr sz="2000"/>
          </a:p>
        </p:txBody>
      </p:sp>
      <p:sp>
        <p:nvSpPr>
          <p:cNvPr id="3" name="标题 2"/>
          <p:cNvSpPr>
            <a:spLocks noGrp="1"/>
          </p:cNvSpPr>
          <p:nvPr>
            <p:ph type="title" idx="1"/>
          </p:nvPr>
        </p:nvSpPr>
        <p:spPr>
          <a:xfrm>
            <a:off x="798830" y="781685"/>
            <a:ext cx="8977630" cy="538480"/>
          </a:xfrm>
        </p:spPr>
        <p:txBody>
          <a:bodyPr>
            <a:noAutofit/>
          </a:bodyPr>
          <a:p>
            <a:r>
              <a:rPr lang="zh-CN" altLang="en-US">
                <a:solidFill>
                  <a:schemeClr val="tx1"/>
                </a:solidFill>
              </a:rPr>
              <a:t>第一节</a:t>
            </a:r>
            <a:r>
              <a:rPr lang="en-US" altLang="zh-CN">
                <a:solidFill>
                  <a:schemeClr val="tx1"/>
                </a:solidFill>
              </a:rPr>
              <a:t>  </a:t>
            </a:r>
            <a:r>
              <a:rPr>
                <a:solidFill>
                  <a:schemeClr val="tx1">
                    <a:lumMod val="85000"/>
                    <a:lumOff val="15000"/>
                  </a:schemeClr>
                </a:solidFill>
                <a:latin typeface="+mn-ea"/>
                <a:cs typeface="+mn-ea"/>
                <a:sym typeface="+mn-ea"/>
              </a:rPr>
              <a:t>当代健康教育模式介绍</a:t>
            </a:r>
            <a:endParaRPr lang="en-US" altLang="zh-CN">
              <a:solidFill>
                <a:schemeClr val="tx1"/>
              </a:solidFill>
            </a:endParaRPr>
          </a:p>
        </p:txBody>
      </p:sp>
    </p:spTree>
    <p:custDataLst>
      <p:tags r:id="rId1"/>
    </p:custDataLst>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对象2"/>
          <p:cNvSpPr/>
          <p:nvPr>
            <p:custDataLst>
              <p:tags r:id="rId1"/>
            </p:custDataLst>
          </p:nvPr>
        </p:nvSpPr>
        <p:spPr>
          <a:xfrm>
            <a:off x="3025140" y="4069715"/>
            <a:ext cx="8526780" cy="1535430"/>
          </a:xfrm>
          <a:custGeom>
            <a:avLst/>
            <a:gdLst/>
            <a:ahLst/>
            <a:cxnLst/>
            <a:rect l="l" t="t" r="r" b="b"/>
            <a:pathLst>
              <a:path w="8055864" h="1563624">
                <a:moveTo>
                  <a:pt x="0" y="1563624"/>
                </a:moveTo>
                <a:lnTo>
                  <a:pt x="8055864" y="1563624"/>
                </a:lnTo>
                <a:lnTo>
                  <a:pt x="8055864" y="54864"/>
                </a:lnTo>
                <a:lnTo>
                  <a:pt x="795528" y="0"/>
                </a:lnTo>
                <a:cubicBezTo>
                  <a:pt x="777240" y="630936"/>
                  <a:pt x="466344" y="1197864"/>
                  <a:pt x="0" y="1563624"/>
                </a:cubicBezTo>
              </a:path>
            </a:pathLst>
          </a:custGeom>
          <a:gradFill>
            <a:gsLst>
              <a:gs pos="0">
                <a:schemeClr val="lt1">
                  <a:alpha val="0"/>
                </a:schemeClr>
              </a:gs>
              <a:gs pos="100000">
                <a:schemeClr val="accent2">
                  <a:alpha val="10000"/>
                </a:schemeClr>
              </a:gs>
            </a:gsLst>
            <a:lin ang="10800000" scaled="0"/>
          </a:gradFill>
          <a:ln w="12700">
            <a:gradFill>
              <a:gsLst>
                <a:gs pos="0">
                  <a:schemeClr val="bg1">
                    <a:alpha val="0"/>
                  </a:schemeClr>
                </a:gs>
                <a:gs pos="100000">
                  <a:schemeClr val="accent2">
                    <a:alpha val="50000"/>
                  </a:schemeClr>
                </a:gs>
              </a:gsLst>
              <a:lin ang="10800000" scaled="0"/>
            </a:gradFill>
          </a:ln>
          <a:effectLst/>
          <a:extLst>
            <a:ext uri="{AF507438-7753-43E0-B8FC-AC1667EBCBE1}">
              <a14:hiddenEffects xmlns:a14="http://schemas.microsoft.com/office/drawing/2010/main">
                <a:effectLst>
                  <a:outerShdw blurRad="254000" dist="127000" dir="5400000" algn="ctr" rotWithShape="0">
                    <a:srgbClr val="000000">
                      <a:alpha val="40000"/>
                    </a:srgbClr>
                  </a:outerShdw>
                </a:effectLst>
              </a14:hiddenEffects>
            </a:ext>
          </a:extLst>
        </p:spPr>
        <p:style>
          <a:lnRef idx="2">
            <a:schemeClr val="accent1">
              <a:lumMod val="75000"/>
            </a:schemeClr>
          </a:lnRef>
          <a:fillRef idx="1">
            <a:schemeClr val="accent1"/>
          </a:fillRef>
          <a:effectRef idx="0">
            <a:srgbClr val="FFFFFF"/>
          </a:effectRef>
          <a:fontRef idx="minor">
            <a:schemeClr val="lt1"/>
          </a:fontRef>
        </p:style>
        <p:txBody>
          <a:bodyPr vertOverflow="overflow" horzOverflow="overflow" vert="horz" wrap="square" lIns="1619885" rIns="91440" numCol="1" spcCol="0" rtlCol="0" fromWordArt="0" anchor="ctr" anchorCtr="1" forceAA="0" compatLnSpc="1">
            <a:normAutofit/>
          </a:bodyPr>
          <a:p>
            <a:pPr lvl="0" algn="l">
              <a:lnSpc>
                <a:spcPct val="130000"/>
              </a:lnSpc>
              <a:buClrTx/>
              <a:buSzTx/>
              <a:buFontTx/>
            </a:pPr>
            <a:r>
              <a:rPr lang="zh-CN" altLang="en-US" sz="2800" b="1" spc="150" dirty="0">
                <a:solidFill>
                  <a:schemeClr val="tx1">
                    <a:lumMod val="75000"/>
                    <a:lumOff val="25000"/>
                  </a:schemeClr>
                </a:solidFill>
                <a:latin typeface="+mn-ea"/>
                <a:sym typeface="+mn-ea"/>
              </a:rPr>
              <a:t>当代学前儿童健康教育理论的分析</a:t>
            </a:r>
            <a:endParaRPr lang="zh-CN" altLang="en-US" sz="2800" b="1" spc="150" dirty="0">
              <a:solidFill>
                <a:schemeClr val="tx1">
                  <a:lumMod val="75000"/>
                  <a:lumOff val="25000"/>
                </a:schemeClr>
              </a:solidFill>
              <a:latin typeface="+mn-ea"/>
              <a:sym typeface="+mn-ea"/>
            </a:endParaRPr>
          </a:p>
        </p:txBody>
      </p:sp>
      <p:sp>
        <p:nvSpPr>
          <p:cNvPr id="15" name="对象3"/>
          <p:cNvSpPr/>
          <p:nvPr>
            <p:custDataLst>
              <p:tags r:id="rId2"/>
            </p:custDataLst>
          </p:nvPr>
        </p:nvSpPr>
        <p:spPr>
          <a:xfrm>
            <a:off x="3024505" y="2377440"/>
            <a:ext cx="8656955" cy="1563370"/>
          </a:xfrm>
          <a:custGeom>
            <a:avLst/>
            <a:gdLst/>
            <a:ahLst/>
            <a:cxnLst/>
            <a:rect l="l" t="t" r="r" b="b"/>
            <a:pathLst>
              <a:path w="8074152" h="1563624">
                <a:moveTo>
                  <a:pt x="804672" y="1563624"/>
                </a:moveTo>
                <a:lnTo>
                  <a:pt x="8074152" y="1563624"/>
                </a:lnTo>
                <a:lnTo>
                  <a:pt x="8074152" y="0"/>
                </a:lnTo>
                <a:lnTo>
                  <a:pt x="0" y="18288"/>
                </a:lnTo>
                <a:cubicBezTo>
                  <a:pt x="475488" y="365760"/>
                  <a:pt x="786384" y="923544"/>
                  <a:pt x="804672" y="1563624"/>
                </a:cubicBezTo>
              </a:path>
            </a:pathLst>
          </a:custGeom>
          <a:gradFill>
            <a:gsLst>
              <a:gs pos="0">
                <a:schemeClr val="lt1">
                  <a:alpha val="0"/>
                </a:schemeClr>
              </a:gs>
              <a:gs pos="100000">
                <a:schemeClr val="accent2">
                  <a:alpha val="10000"/>
                </a:schemeClr>
              </a:gs>
            </a:gsLst>
            <a:lin ang="10800000" scaled="0"/>
          </a:gradFill>
          <a:ln w="12700">
            <a:gradFill>
              <a:gsLst>
                <a:gs pos="0">
                  <a:schemeClr val="bg1">
                    <a:alpha val="0"/>
                  </a:schemeClr>
                </a:gs>
                <a:gs pos="100000">
                  <a:schemeClr val="accent2">
                    <a:alpha val="50000"/>
                  </a:schemeClr>
                </a:gs>
              </a:gsLst>
              <a:lin ang="10800000" scaled="0"/>
            </a:gradFill>
          </a:ln>
          <a:effectLst/>
          <a:extLst>
            <a:ext uri="{AF507438-7753-43E0-B8FC-AC1667EBCBE1}">
              <a14:hiddenEffects xmlns:a14="http://schemas.microsoft.com/office/drawing/2010/main">
                <a:effectLst>
                  <a:outerShdw blurRad="254000" dist="127000" dir="5400000" algn="ctr" rotWithShape="0">
                    <a:srgbClr val="000000">
                      <a:alpha val="40000"/>
                    </a:srgbClr>
                  </a:outerShdw>
                </a:effectLst>
              </a14:hiddenEffects>
            </a:ext>
          </a:extLst>
        </p:spPr>
        <p:style>
          <a:lnRef idx="2">
            <a:schemeClr val="accent1">
              <a:lumMod val="75000"/>
            </a:schemeClr>
          </a:lnRef>
          <a:fillRef idx="1">
            <a:schemeClr val="accent1"/>
          </a:fillRef>
          <a:effectRef idx="0">
            <a:srgbClr val="FFFFFF"/>
          </a:effectRef>
          <a:fontRef idx="minor">
            <a:schemeClr val="lt1"/>
          </a:fontRef>
        </p:style>
        <p:txBody>
          <a:bodyPr lIns="1619885" anchor="ctr" anchorCtr="1">
            <a:normAutofit/>
          </a:bodyPr>
          <a:p>
            <a:pPr indent="0" algn="l" fontAlgn="auto">
              <a:lnSpc>
                <a:spcPct val="130000"/>
              </a:lnSpc>
            </a:pPr>
            <a:r>
              <a:rPr lang="zh-CN" altLang="en-US" sz="2800" b="1" spc="150" dirty="0">
                <a:solidFill>
                  <a:schemeClr val="tx1">
                    <a:lumMod val="75000"/>
                    <a:lumOff val="25000"/>
                  </a:schemeClr>
                </a:solidFill>
                <a:latin typeface="+mn-ea"/>
                <a:sym typeface="+mn-ea"/>
              </a:rPr>
              <a:t>当代健康教育模式</a:t>
            </a:r>
            <a:endParaRPr lang="zh-CN" altLang="en-US" sz="2800" b="1" spc="150" dirty="0">
              <a:solidFill>
                <a:schemeClr val="tx1">
                  <a:lumMod val="75000"/>
                  <a:lumOff val="25000"/>
                </a:schemeClr>
              </a:solidFill>
              <a:latin typeface="+mn-ea"/>
              <a:sym typeface="+mn-ea"/>
            </a:endParaRPr>
          </a:p>
        </p:txBody>
      </p:sp>
      <p:sp>
        <p:nvSpPr>
          <p:cNvPr id="17" name="对象4"/>
          <p:cNvSpPr/>
          <p:nvPr>
            <p:custDataLst>
              <p:tags r:id="rId3"/>
            </p:custDataLst>
          </p:nvPr>
        </p:nvSpPr>
        <p:spPr>
          <a:xfrm>
            <a:off x="621792" y="2404872"/>
            <a:ext cx="3200400" cy="3200400"/>
          </a:xfrm>
          <a:custGeom>
            <a:avLst/>
            <a:gdLst/>
            <a:ahLst/>
            <a:cxnLst/>
            <a:rect l="l" t="t" r="r" b="b"/>
            <a:pathLst>
              <a:path w="3200400" h="3200400">
                <a:moveTo>
                  <a:pt x="1600200" y="3200400"/>
                </a:moveTo>
                <a:cubicBezTo>
                  <a:pt x="2487168" y="3200400"/>
                  <a:pt x="3200400" y="2478024"/>
                  <a:pt x="3200400" y="1600200"/>
                </a:cubicBezTo>
                <a:cubicBezTo>
                  <a:pt x="3200400" y="713232"/>
                  <a:pt x="2487168" y="0"/>
                  <a:pt x="1600200" y="0"/>
                </a:cubicBezTo>
                <a:cubicBezTo>
                  <a:pt x="713232" y="0"/>
                  <a:pt x="0" y="713232"/>
                  <a:pt x="0" y="1600200"/>
                </a:cubicBezTo>
                <a:cubicBezTo>
                  <a:pt x="0" y="2478024"/>
                  <a:pt x="713232" y="3200400"/>
                  <a:pt x="1600200" y="3200400"/>
                </a:cubicBezTo>
                <a:moveTo>
                  <a:pt x="1600200" y="2770632"/>
                </a:moveTo>
                <a:cubicBezTo>
                  <a:pt x="2249424" y="2770632"/>
                  <a:pt x="2770632" y="2249424"/>
                  <a:pt x="2770632" y="1600200"/>
                </a:cubicBezTo>
                <a:cubicBezTo>
                  <a:pt x="2770632" y="950976"/>
                  <a:pt x="2249424" y="429768"/>
                  <a:pt x="1600200" y="429768"/>
                </a:cubicBezTo>
                <a:cubicBezTo>
                  <a:pt x="950976" y="429768"/>
                  <a:pt x="429768" y="950976"/>
                  <a:pt x="429768" y="1600200"/>
                </a:cubicBezTo>
                <a:cubicBezTo>
                  <a:pt x="429768" y="2249424"/>
                  <a:pt x="950976" y="2770632"/>
                  <a:pt x="1600200" y="2770632"/>
                </a:cubicBezTo>
              </a:path>
            </a:pathLst>
          </a:custGeom>
          <a:gradFill>
            <a:gsLst>
              <a:gs pos="0">
                <a:schemeClr val="accent2">
                  <a:alpha val="20000"/>
                </a:schemeClr>
              </a:gs>
              <a:gs pos="100000">
                <a:schemeClr val="accent1">
                  <a:alpha val="20000"/>
                </a:schemeClr>
              </a:gs>
            </a:gsLst>
            <a:lin ang="3593688" scaled="0"/>
          </a:gradFill>
          <a:ln w="25400">
            <a:noFill/>
          </a:ln>
          <a:effectLst/>
          <a:extLst>
            <a:ext uri="{91240B29-F687-4F45-9708-019B960494DF}">
              <a14:hiddenLine xmlns:a14="http://schemas.microsoft.com/office/drawing/2010/main" w="25400">
                <a:solidFill>
                  <a:srgbClr val="000000"/>
                </a:solidFill>
              </a14:hiddenLine>
            </a:ext>
            <a:ext uri="{AF507438-7753-43E0-B8FC-AC1667EBCBE1}">
              <a14:hiddenEffects xmlns:a14="http://schemas.microsoft.com/office/drawing/2010/main">
                <a:effectLst>
                  <a:outerShdw blurRad="254000" dist="127000" dir="5400000" algn="ctr" rotWithShape="0">
                    <a:srgbClr val="000000">
                      <a:alpha val="40000"/>
                    </a:srgbClr>
                  </a:outerShdw>
                </a:effectLst>
              </a14:hiddenEffects>
            </a:ext>
          </a:extLst>
        </p:spPr>
        <p:style>
          <a:lnRef idx="2">
            <a:schemeClr val="accent1">
              <a:lumMod val="75000"/>
            </a:schemeClr>
          </a:lnRef>
          <a:fillRef idx="1">
            <a:schemeClr val="accent1"/>
          </a:fillRef>
          <a:effectRef idx="0">
            <a:srgbClr val="FFFFFF"/>
          </a:effectRef>
          <a:fontRef idx="minor">
            <a:schemeClr val="lt1"/>
          </a:fontRef>
        </p:style>
        <p:txBody>
          <a:bodyPr/>
          <a:p>
            <a:endParaRPr lang="zh-CN" altLang="en-US"/>
          </a:p>
        </p:txBody>
      </p:sp>
      <p:sp>
        <p:nvSpPr>
          <p:cNvPr id="18" name="对象5"/>
          <p:cNvSpPr/>
          <p:nvPr>
            <p:custDataLst>
              <p:tags r:id="rId4"/>
            </p:custDataLst>
          </p:nvPr>
        </p:nvSpPr>
        <p:spPr>
          <a:xfrm>
            <a:off x="758952" y="2551176"/>
            <a:ext cx="2916936" cy="2916936"/>
          </a:xfrm>
          <a:custGeom>
            <a:avLst/>
            <a:gdLst/>
            <a:ahLst/>
            <a:cxnLst/>
            <a:rect l="l" t="t" r="r" b="b"/>
            <a:pathLst>
              <a:path w="2916936" h="2916936">
                <a:moveTo>
                  <a:pt x="1453896" y="2916936"/>
                </a:moveTo>
                <a:cubicBezTo>
                  <a:pt x="2258568" y="2916936"/>
                  <a:pt x="2916936" y="2258568"/>
                  <a:pt x="2916936" y="1453896"/>
                </a:cubicBezTo>
                <a:cubicBezTo>
                  <a:pt x="2916936" y="649224"/>
                  <a:pt x="2258568" y="0"/>
                  <a:pt x="1453896" y="0"/>
                </a:cubicBezTo>
                <a:cubicBezTo>
                  <a:pt x="649224" y="0"/>
                  <a:pt x="0" y="649224"/>
                  <a:pt x="0" y="1453896"/>
                </a:cubicBezTo>
                <a:cubicBezTo>
                  <a:pt x="0" y="2258568"/>
                  <a:pt x="649224" y="2916936"/>
                  <a:pt x="1453896" y="2916936"/>
                </a:cubicBezTo>
                <a:moveTo>
                  <a:pt x="1453896" y="2523744"/>
                </a:moveTo>
                <a:cubicBezTo>
                  <a:pt x="2048256" y="2523744"/>
                  <a:pt x="2523744" y="2048256"/>
                  <a:pt x="2523744" y="1453896"/>
                </a:cubicBezTo>
                <a:cubicBezTo>
                  <a:pt x="2523744" y="868680"/>
                  <a:pt x="2048256" y="393192"/>
                  <a:pt x="1453896" y="393192"/>
                </a:cubicBezTo>
                <a:cubicBezTo>
                  <a:pt x="868680" y="393192"/>
                  <a:pt x="393192" y="868680"/>
                  <a:pt x="393192" y="1453896"/>
                </a:cubicBezTo>
                <a:cubicBezTo>
                  <a:pt x="393192" y="2048256"/>
                  <a:pt x="868680" y="2523744"/>
                  <a:pt x="1453896" y="2523744"/>
                </a:cubicBezTo>
              </a:path>
            </a:pathLst>
          </a:custGeom>
          <a:gradFill>
            <a:gsLst>
              <a:gs pos="0">
                <a:schemeClr val="accent2">
                  <a:alpha val="100000"/>
                </a:schemeClr>
              </a:gs>
              <a:gs pos="100000">
                <a:schemeClr val="accent1">
                  <a:alpha val="100000"/>
                </a:schemeClr>
              </a:gs>
            </a:gsLst>
            <a:lin ang="3593688" scaled="0"/>
          </a:gradFill>
          <a:ln w="25400">
            <a:noFill/>
          </a:ln>
          <a:effectLst/>
          <a:extLst>
            <a:ext uri="{91240B29-F687-4F45-9708-019B960494DF}">
              <a14:hiddenLine xmlns:a14="http://schemas.microsoft.com/office/drawing/2010/main" w="25400">
                <a:solidFill>
                  <a:srgbClr val="000000"/>
                </a:solidFill>
              </a14:hiddenLine>
            </a:ext>
            <a:ext uri="{AF507438-7753-43E0-B8FC-AC1667EBCBE1}">
              <a14:hiddenEffects xmlns:a14="http://schemas.microsoft.com/office/drawing/2010/main">
                <a:effectLst>
                  <a:outerShdw blurRad="254000" dist="127000" dir="5400000" algn="ctr" rotWithShape="0">
                    <a:srgbClr val="000000">
                      <a:alpha val="40000"/>
                    </a:srgbClr>
                  </a:outerShdw>
                </a:effectLst>
              </a14:hiddenEffects>
            </a:ext>
          </a:extLst>
        </p:spPr>
        <p:style>
          <a:lnRef idx="2">
            <a:schemeClr val="accent1">
              <a:lumMod val="75000"/>
            </a:schemeClr>
          </a:lnRef>
          <a:fillRef idx="1">
            <a:schemeClr val="accent1"/>
          </a:fillRef>
          <a:effectRef idx="0">
            <a:srgbClr val="FFFFFF"/>
          </a:effectRef>
          <a:fontRef idx="minor">
            <a:schemeClr val="lt1"/>
          </a:fontRef>
        </p:style>
        <p:txBody>
          <a:bodyPr/>
          <a:p>
            <a:endParaRPr lang="zh-CN" altLang="en-US"/>
          </a:p>
        </p:txBody>
      </p:sp>
      <p:sp>
        <p:nvSpPr>
          <p:cNvPr id="19" name="对象6"/>
          <p:cNvSpPr/>
          <p:nvPr>
            <p:custDataLst>
              <p:tags r:id="rId5"/>
            </p:custDataLst>
          </p:nvPr>
        </p:nvSpPr>
        <p:spPr>
          <a:xfrm>
            <a:off x="1261872" y="3054096"/>
            <a:ext cx="1920240" cy="1920240"/>
          </a:xfrm>
          <a:custGeom>
            <a:avLst/>
            <a:gdLst/>
            <a:ahLst/>
            <a:cxnLst/>
            <a:rect l="l" t="t" r="r" b="b"/>
            <a:pathLst>
              <a:path w="1920240" h="1920240">
                <a:moveTo>
                  <a:pt x="1920240" y="960120"/>
                </a:moveTo>
                <a:cubicBezTo>
                  <a:pt x="1920240" y="1490472"/>
                  <a:pt x="1490472" y="1920240"/>
                  <a:pt x="960120" y="1920240"/>
                </a:cubicBezTo>
                <a:cubicBezTo>
                  <a:pt x="429768" y="1920240"/>
                  <a:pt x="0" y="1490472"/>
                  <a:pt x="0" y="960120"/>
                </a:cubicBezTo>
                <a:cubicBezTo>
                  <a:pt x="0" y="429768"/>
                  <a:pt x="429768" y="0"/>
                  <a:pt x="960120" y="0"/>
                </a:cubicBezTo>
                <a:cubicBezTo>
                  <a:pt x="1490472" y="0"/>
                  <a:pt x="1920240" y="429768"/>
                  <a:pt x="1920240" y="960120"/>
                </a:cubicBezTo>
              </a:path>
            </a:pathLst>
          </a:custGeom>
          <a:gradFill>
            <a:gsLst>
              <a:gs pos="0">
                <a:schemeClr val="accent2">
                  <a:alpha val="5000"/>
                </a:schemeClr>
              </a:gs>
              <a:gs pos="100000">
                <a:schemeClr val="accent1">
                  <a:alpha val="5000"/>
                </a:schemeClr>
              </a:gs>
            </a:gsLst>
            <a:lin ang="3593688" scaled="0"/>
          </a:gradFill>
          <a:ln w="25400">
            <a:noFill/>
          </a:ln>
          <a:effectLst/>
          <a:extLst>
            <a:ext uri="{91240B29-F687-4F45-9708-019B960494DF}">
              <a14:hiddenLine xmlns:a14="http://schemas.microsoft.com/office/drawing/2010/main" w="25400">
                <a:solidFill>
                  <a:srgbClr val="000000"/>
                </a:solidFill>
              </a14:hiddenLine>
            </a:ext>
            <a:ext uri="{AF507438-7753-43E0-B8FC-AC1667EBCBE1}">
              <a14:hiddenEffects xmlns:a14="http://schemas.microsoft.com/office/drawing/2010/main">
                <a:effectLst>
                  <a:outerShdw blurRad="254000" dist="127000" dir="5400000" algn="ctr" rotWithShape="0">
                    <a:srgbClr val="000000">
                      <a:alpha val="40000"/>
                    </a:srgbClr>
                  </a:outerShdw>
                </a:effectLst>
              </a14:hiddenEffects>
            </a:ext>
          </a:extLst>
        </p:spPr>
        <p:style>
          <a:lnRef idx="2">
            <a:schemeClr val="accent1">
              <a:lumMod val="75000"/>
            </a:schemeClr>
          </a:lnRef>
          <a:fillRef idx="1">
            <a:schemeClr val="accent1"/>
          </a:fillRef>
          <a:effectRef idx="0">
            <a:srgbClr val="FFFFFF"/>
          </a:effectRef>
          <a:fontRef idx="minor">
            <a:schemeClr val="lt1"/>
          </a:fontRef>
        </p:style>
        <p:txBody>
          <a:bodyPr anchor="ctr" anchorCtr="1">
            <a:normAutofit/>
          </a:bodyPr>
          <a:p>
            <a:pPr algn="ctr"/>
            <a:r>
              <a:rPr lang="zh-CN" altLang="en-US" sz="2800" b="1" spc="300" dirty="0">
                <a:solidFill>
                  <a:srgbClr val="FF0000"/>
                </a:solidFill>
                <a:latin typeface="+mj-ea"/>
                <a:ea typeface="+mj-ea"/>
                <a:cs typeface="+mj-ea"/>
                <a:sym typeface="+mn-ea"/>
              </a:rPr>
              <a:t>知识要点</a:t>
            </a:r>
            <a:endParaRPr lang="zh-CN" altLang="en-US" sz="2800" b="1" spc="300" dirty="0">
              <a:solidFill>
                <a:srgbClr val="FF0000"/>
              </a:solidFill>
              <a:latin typeface="+mj-ea"/>
              <a:ea typeface="+mj-ea"/>
              <a:cs typeface="+mj-ea"/>
              <a:sym typeface="+mn-ea"/>
            </a:endParaRPr>
          </a:p>
        </p:txBody>
      </p:sp>
      <p:sp>
        <p:nvSpPr>
          <p:cNvPr id="20" name="对象7"/>
          <p:cNvSpPr/>
          <p:nvPr>
            <p:custDataLst>
              <p:tags r:id="rId6"/>
            </p:custDataLst>
          </p:nvPr>
        </p:nvSpPr>
        <p:spPr>
          <a:xfrm>
            <a:off x="1252728" y="3044952"/>
            <a:ext cx="1929384" cy="1929384"/>
          </a:xfrm>
          <a:custGeom>
            <a:avLst/>
            <a:gdLst/>
            <a:ahLst/>
            <a:cxnLst/>
            <a:rect l="l" t="t" r="r" b="b"/>
            <a:pathLst>
              <a:path w="1929384" h="1929384">
                <a:moveTo>
                  <a:pt x="923544" y="0"/>
                </a:moveTo>
                <a:cubicBezTo>
                  <a:pt x="941832" y="0"/>
                  <a:pt x="950976" y="0"/>
                  <a:pt x="969264" y="0"/>
                </a:cubicBezTo>
                <a:cubicBezTo>
                  <a:pt x="978408" y="0"/>
                  <a:pt x="987552" y="0"/>
                  <a:pt x="1005840" y="0"/>
                </a:cubicBezTo>
                <a:lnTo>
                  <a:pt x="1005840" y="9144"/>
                </a:lnTo>
                <a:cubicBezTo>
                  <a:pt x="987552" y="9144"/>
                  <a:pt x="978408" y="9144"/>
                  <a:pt x="969264" y="9144"/>
                </a:cubicBezTo>
                <a:cubicBezTo>
                  <a:pt x="950976" y="9144"/>
                  <a:pt x="941832" y="9144"/>
                  <a:pt x="923544" y="9144"/>
                </a:cubicBezTo>
                <a:lnTo>
                  <a:pt x="923544" y="0"/>
                </a:lnTo>
                <a:moveTo>
                  <a:pt x="777240" y="18288"/>
                </a:moveTo>
                <a:cubicBezTo>
                  <a:pt x="804672" y="9144"/>
                  <a:pt x="822960" y="9144"/>
                  <a:pt x="850392" y="9144"/>
                </a:cubicBezTo>
                <a:lnTo>
                  <a:pt x="850392" y="18288"/>
                </a:lnTo>
                <a:cubicBezTo>
                  <a:pt x="832104" y="18288"/>
                  <a:pt x="804672" y="27432"/>
                  <a:pt x="777240" y="27432"/>
                </a:cubicBezTo>
                <a:lnTo>
                  <a:pt x="777240" y="18288"/>
                </a:lnTo>
                <a:moveTo>
                  <a:pt x="1078992" y="9144"/>
                </a:moveTo>
                <a:cubicBezTo>
                  <a:pt x="1106424" y="9144"/>
                  <a:pt x="1124712" y="9144"/>
                  <a:pt x="1152144" y="18288"/>
                </a:cubicBezTo>
                <a:lnTo>
                  <a:pt x="1152144" y="27432"/>
                </a:lnTo>
                <a:cubicBezTo>
                  <a:pt x="1124712" y="27432"/>
                  <a:pt x="1106424" y="18288"/>
                  <a:pt x="1078992" y="18288"/>
                </a:cubicBezTo>
                <a:lnTo>
                  <a:pt x="1078992" y="9144"/>
                </a:lnTo>
                <a:moveTo>
                  <a:pt x="630936" y="54864"/>
                </a:moveTo>
                <a:cubicBezTo>
                  <a:pt x="658368" y="54864"/>
                  <a:pt x="676656" y="45720"/>
                  <a:pt x="704088" y="36576"/>
                </a:cubicBezTo>
                <a:lnTo>
                  <a:pt x="704088" y="45720"/>
                </a:lnTo>
                <a:cubicBezTo>
                  <a:pt x="685800" y="54864"/>
                  <a:pt x="658368" y="64008"/>
                  <a:pt x="630936" y="73152"/>
                </a:cubicBezTo>
                <a:lnTo>
                  <a:pt x="630936" y="54864"/>
                </a:lnTo>
                <a:moveTo>
                  <a:pt x="1225296" y="36576"/>
                </a:moveTo>
                <a:cubicBezTo>
                  <a:pt x="1252728" y="45720"/>
                  <a:pt x="1271016" y="54864"/>
                  <a:pt x="1298448" y="54864"/>
                </a:cubicBezTo>
                <a:lnTo>
                  <a:pt x="1298448" y="73152"/>
                </a:lnTo>
                <a:cubicBezTo>
                  <a:pt x="1271016" y="64008"/>
                  <a:pt x="1243584" y="54864"/>
                  <a:pt x="1225296" y="45720"/>
                </a:cubicBezTo>
                <a:lnTo>
                  <a:pt x="1225296" y="36576"/>
                </a:lnTo>
                <a:moveTo>
                  <a:pt x="1371600" y="91440"/>
                </a:moveTo>
                <a:cubicBezTo>
                  <a:pt x="1389888" y="100584"/>
                  <a:pt x="1417320" y="109728"/>
                  <a:pt x="1435608" y="118872"/>
                </a:cubicBezTo>
                <a:lnTo>
                  <a:pt x="1426464" y="137160"/>
                </a:lnTo>
                <a:cubicBezTo>
                  <a:pt x="1408176" y="118872"/>
                  <a:pt x="1389888" y="109728"/>
                  <a:pt x="1362456" y="100584"/>
                </a:cubicBezTo>
                <a:lnTo>
                  <a:pt x="1371600" y="91440"/>
                </a:lnTo>
                <a:moveTo>
                  <a:pt x="493776" y="118872"/>
                </a:moveTo>
                <a:cubicBezTo>
                  <a:pt x="512064" y="109728"/>
                  <a:pt x="539496" y="100584"/>
                  <a:pt x="557784" y="91440"/>
                </a:cubicBezTo>
                <a:lnTo>
                  <a:pt x="566928" y="100584"/>
                </a:lnTo>
                <a:cubicBezTo>
                  <a:pt x="539496" y="109728"/>
                  <a:pt x="521208" y="118872"/>
                  <a:pt x="502920" y="137160"/>
                </a:cubicBezTo>
                <a:lnTo>
                  <a:pt x="493776" y="118872"/>
                </a:lnTo>
                <a:moveTo>
                  <a:pt x="1499616" y="164592"/>
                </a:moveTo>
                <a:cubicBezTo>
                  <a:pt x="1517904" y="173736"/>
                  <a:pt x="1545336" y="192024"/>
                  <a:pt x="1563624" y="210312"/>
                </a:cubicBezTo>
                <a:lnTo>
                  <a:pt x="1554480" y="219456"/>
                </a:lnTo>
                <a:cubicBezTo>
                  <a:pt x="1536192" y="201168"/>
                  <a:pt x="1517904" y="182880"/>
                  <a:pt x="1490472" y="173736"/>
                </a:cubicBezTo>
                <a:lnTo>
                  <a:pt x="1499616" y="164592"/>
                </a:lnTo>
                <a:moveTo>
                  <a:pt x="365760" y="210312"/>
                </a:moveTo>
                <a:cubicBezTo>
                  <a:pt x="384048" y="192024"/>
                  <a:pt x="411480" y="173736"/>
                  <a:pt x="429768" y="164592"/>
                </a:cubicBezTo>
                <a:lnTo>
                  <a:pt x="438912" y="173736"/>
                </a:lnTo>
                <a:cubicBezTo>
                  <a:pt x="411480" y="182880"/>
                  <a:pt x="393192" y="201168"/>
                  <a:pt x="374904" y="219456"/>
                </a:cubicBezTo>
                <a:lnTo>
                  <a:pt x="365760" y="210312"/>
                </a:lnTo>
                <a:moveTo>
                  <a:pt x="1618488" y="256032"/>
                </a:moveTo>
                <a:cubicBezTo>
                  <a:pt x="1636776" y="274320"/>
                  <a:pt x="1655064" y="292608"/>
                  <a:pt x="1673352" y="310896"/>
                </a:cubicBezTo>
                <a:lnTo>
                  <a:pt x="1664208" y="320040"/>
                </a:lnTo>
                <a:cubicBezTo>
                  <a:pt x="1645920" y="301752"/>
                  <a:pt x="1627632" y="283464"/>
                  <a:pt x="1609344" y="265176"/>
                </a:cubicBezTo>
                <a:lnTo>
                  <a:pt x="1618488" y="256032"/>
                </a:lnTo>
                <a:moveTo>
                  <a:pt x="256032" y="310896"/>
                </a:moveTo>
                <a:cubicBezTo>
                  <a:pt x="274320" y="292608"/>
                  <a:pt x="292608" y="274320"/>
                  <a:pt x="310896" y="256032"/>
                </a:cubicBezTo>
                <a:lnTo>
                  <a:pt x="320040" y="265176"/>
                </a:lnTo>
                <a:cubicBezTo>
                  <a:pt x="301752" y="283464"/>
                  <a:pt x="283464" y="301752"/>
                  <a:pt x="265176" y="320040"/>
                </a:cubicBezTo>
                <a:lnTo>
                  <a:pt x="256032" y="310896"/>
                </a:lnTo>
                <a:moveTo>
                  <a:pt x="1719072" y="365760"/>
                </a:moveTo>
                <a:cubicBezTo>
                  <a:pt x="1737360" y="384048"/>
                  <a:pt x="1755648" y="411480"/>
                  <a:pt x="1764792" y="429768"/>
                </a:cubicBezTo>
                <a:lnTo>
                  <a:pt x="1755648" y="438912"/>
                </a:lnTo>
                <a:cubicBezTo>
                  <a:pt x="1746504" y="411480"/>
                  <a:pt x="1728216" y="393192"/>
                  <a:pt x="1709928" y="374904"/>
                </a:cubicBezTo>
                <a:lnTo>
                  <a:pt x="1719072" y="365760"/>
                </a:lnTo>
                <a:moveTo>
                  <a:pt x="164592" y="429768"/>
                </a:moveTo>
                <a:cubicBezTo>
                  <a:pt x="173736" y="411480"/>
                  <a:pt x="192024" y="384048"/>
                  <a:pt x="210312" y="365760"/>
                </a:cubicBezTo>
                <a:lnTo>
                  <a:pt x="219456" y="374904"/>
                </a:lnTo>
                <a:cubicBezTo>
                  <a:pt x="201168" y="393192"/>
                  <a:pt x="182880" y="411480"/>
                  <a:pt x="173736" y="438912"/>
                </a:cubicBezTo>
                <a:lnTo>
                  <a:pt x="164592" y="429768"/>
                </a:lnTo>
                <a:moveTo>
                  <a:pt x="1810512" y="493776"/>
                </a:moveTo>
                <a:cubicBezTo>
                  <a:pt x="1819656" y="512064"/>
                  <a:pt x="1828800" y="539496"/>
                  <a:pt x="1837944" y="557784"/>
                </a:cubicBezTo>
                <a:lnTo>
                  <a:pt x="1828800" y="566928"/>
                </a:lnTo>
                <a:cubicBezTo>
                  <a:pt x="1819656" y="539496"/>
                  <a:pt x="1810512" y="521208"/>
                  <a:pt x="1792224" y="502920"/>
                </a:cubicBezTo>
                <a:lnTo>
                  <a:pt x="1810512" y="493776"/>
                </a:lnTo>
                <a:moveTo>
                  <a:pt x="91440" y="557784"/>
                </a:moveTo>
                <a:cubicBezTo>
                  <a:pt x="100584" y="539496"/>
                  <a:pt x="109728" y="512064"/>
                  <a:pt x="118872" y="493776"/>
                </a:cubicBezTo>
                <a:lnTo>
                  <a:pt x="137160" y="502920"/>
                </a:lnTo>
                <a:cubicBezTo>
                  <a:pt x="118872" y="521208"/>
                  <a:pt x="109728" y="539496"/>
                  <a:pt x="100584" y="566928"/>
                </a:cubicBezTo>
                <a:lnTo>
                  <a:pt x="91440" y="557784"/>
                </a:lnTo>
                <a:moveTo>
                  <a:pt x="1874520" y="630936"/>
                </a:moveTo>
                <a:cubicBezTo>
                  <a:pt x="1883664" y="658368"/>
                  <a:pt x="1883664" y="676656"/>
                  <a:pt x="1892808" y="704088"/>
                </a:cubicBezTo>
                <a:lnTo>
                  <a:pt x="1883664" y="704088"/>
                </a:lnTo>
                <a:cubicBezTo>
                  <a:pt x="1874520" y="685800"/>
                  <a:pt x="1865376" y="658368"/>
                  <a:pt x="1856232" y="630936"/>
                </a:cubicBezTo>
                <a:lnTo>
                  <a:pt x="1874520" y="630936"/>
                </a:lnTo>
                <a:moveTo>
                  <a:pt x="36576" y="704088"/>
                </a:moveTo>
                <a:cubicBezTo>
                  <a:pt x="45720" y="676656"/>
                  <a:pt x="54864" y="658368"/>
                  <a:pt x="64008" y="630936"/>
                </a:cubicBezTo>
                <a:lnTo>
                  <a:pt x="73152" y="630936"/>
                </a:lnTo>
                <a:cubicBezTo>
                  <a:pt x="64008" y="658368"/>
                  <a:pt x="54864" y="685800"/>
                  <a:pt x="45720" y="704088"/>
                </a:cubicBezTo>
                <a:lnTo>
                  <a:pt x="36576" y="704088"/>
                </a:lnTo>
                <a:moveTo>
                  <a:pt x="1911096" y="777240"/>
                </a:moveTo>
                <a:cubicBezTo>
                  <a:pt x="1920240" y="804672"/>
                  <a:pt x="1920240" y="822960"/>
                  <a:pt x="1920240" y="850392"/>
                </a:cubicBezTo>
                <a:lnTo>
                  <a:pt x="1911096" y="850392"/>
                </a:lnTo>
                <a:cubicBezTo>
                  <a:pt x="1911096" y="832104"/>
                  <a:pt x="1901952" y="804672"/>
                  <a:pt x="1901952" y="777240"/>
                </a:cubicBezTo>
                <a:lnTo>
                  <a:pt x="1911096" y="777240"/>
                </a:lnTo>
                <a:moveTo>
                  <a:pt x="9144" y="850392"/>
                </a:moveTo>
                <a:cubicBezTo>
                  <a:pt x="9144" y="822960"/>
                  <a:pt x="9144" y="804672"/>
                  <a:pt x="18288" y="777240"/>
                </a:cubicBezTo>
                <a:lnTo>
                  <a:pt x="27432" y="777240"/>
                </a:lnTo>
                <a:cubicBezTo>
                  <a:pt x="27432" y="804672"/>
                  <a:pt x="18288" y="832104"/>
                  <a:pt x="18288" y="850392"/>
                </a:cubicBezTo>
                <a:lnTo>
                  <a:pt x="9144" y="850392"/>
                </a:lnTo>
                <a:moveTo>
                  <a:pt x="1929384" y="923544"/>
                </a:moveTo>
                <a:cubicBezTo>
                  <a:pt x="1929384" y="941832"/>
                  <a:pt x="1929384" y="950976"/>
                  <a:pt x="1929384" y="960120"/>
                </a:cubicBezTo>
                <a:cubicBezTo>
                  <a:pt x="1929384" y="978408"/>
                  <a:pt x="1929384" y="987552"/>
                  <a:pt x="1929384" y="1005840"/>
                </a:cubicBezTo>
                <a:lnTo>
                  <a:pt x="1920240" y="1005840"/>
                </a:lnTo>
                <a:cubicBezTo>
                  <a:pt x="1920240" y="987552"/>
                  <a:pt x="1920240" y="978408"/>
                  <a:pt x="1920240" y="960120"/>
                </a:cubicBezTo>
                <a:cubicBezTo>
                  <a:pt x="1920240" y="950976"/>
                  <a:pt x="1920240" y="941832"/>
                  <a:pt x="1920240" y="923544"/>
                </a:cubicBezTo>
                <a:lnTo>
                  <a:pt x="1929384" y="923544"/>
                </a:lnTo>
                <a:moveTo>
                  <a:pt x="0" y="960120"/>
                </a:moveTo>
                <a:cubicBezTo>
                  <a:pt x="0" y="950976"/>
                  <a:pt x="0" y="941832"/>
                  <a:pt x="0" y="923544"/>
                </a:cubicBezTo>
                <a:lnTo>
                  <a:pt x="9144" y="923544"/>
                </a:lnTo>
                <a:cubicBezTo>
                  <a:pt x="9144" y="941832"/>
                  <a:pt x="9144" y="950976"/>
                  <a:pt x="9144" y="960120"/>
                </a:cubicBezTo>
                <a:cubicBezTo>
                  <a:pt x="9144" y="978408"/>
                  <a:pt x="9144" y="987552"/>
                  <a:pt x="9144" y="1005840"/>
                </a:cubicBezTo>
                <a:lnTo>
                  <a:pt x="0" y="1005840"/>
                </a:lnTo>
                <a:cubicBezTo>
                  <a:pt x="0" y="987552"/>
                  <a:pt x="0" y="978408"/>
                  <a:pt x="0" y="960120"/>
                </a:cubicBezTo>
                <a:moveTo>
                  <a:pt x="1920240" y="1078992"/>
                </a:moveTo>
                <a:cubicBezTo>
                  <a:pt x="1920240" y="1106424"/>
                  <a:pt x="1920240" y="1124712"/>
                  <a:pt x="1911096" y="1152144"/>
                </a:cubicBezTo>
                <a:lnTo>
                  <a:pt x="1901952" y="1152144"/>
                </a:lnTo>
                <a:cubicBezTo>
                  <a:pt x="1901952" y="1124712"/>
                  <a:pt x="1911096" y="1097280"/>
                  <a:pt x="1911096" y="1078992"/>
                </a:cubicBezTo>
                <a:lnTo>
                  <a:pt x="1920240" y="1078992"/>
                </a:lnTo>
                <a:moveTo>
                  <a:pt x="18288" y="1152144"/>
                </a:moveTo>
                <a:cubicBezTo>
                  <a:pt x="9144" y="1124712"/>
                  <a:pt x="9144" y="1106424"/>
                  <a:pt x="9144" y="1078992"/>
                </a:cubicBezTo>
                <a:lnTo>
                  <a:pt x="18288" y="1078992"/>
                </a:lnTo>
                <a:cubicBezTo>
                  <a:pt x="18288" y="1097280"/>
                  <a:pt x="27432" y="1124712"/>
                  <a:pt x="27432" y="1152144"/>
                </a:cubicBezTo>
                <a:lnTo>
                  <a:pt x="18288" y="1152144"/>
                </a:lnTo>
                <a:moveTo>
                  <a:pt x="1892808" y="1225296"/>
                </a:moveTo>
                <a:cubicBezTo>
                  <a:pt x="1883664" y="1252728"/>
                  <a:pt x="1883664" y="1271016"/>
                  <a:pt x="1874520" y="1298448"/>
                </a:cubicBezTo>
                <a:lnTo>
                  <a:pt x="1856232" y="1298448"/>
                </a:lnTo>
                <a:cubicBezTo>
                  <a:pt x="1865376" y="1271016"/>
                  <a:pt x="1874520" y="1243584"/>
                  <a:pt x="1883664" y="1225296"/>
                </a:cubicBezTo>
                <a:lnTo>
                  <a:pt x="1892808" y="1225296"/>
                </a:lnTo>
                <a:moveTo>
                  <a:pt x="64008" y="1298448"/>
                </a:moveTo>
                <a:cubicBezTo>
                  <a:pt x="54864" y="1271016"/>
                  <a:pt x="45720" y="1252728"/>
                  <a:pt x="36576" y="1225296"/>
                </a:cubicBezTo>
                <a:lnTo>
                  <a:pt x="45720" y="1225296"/>
                </a:lnTo>
                <a:cubicBezTo>
                  <a:pt x="54864" y="1243584"/>
                  <a:pt x="64008" y="1271016"/>
                  <a:pt x="73152" y="1298448"/>
                </a:cubicBezTo>
                <a:lnTo>
                  <a:pt x="64008" y="1298448"/>
                </a:lnTo>
                <a:moveTo>
                  <a:pt x="1837944" y="1371600"/>
                </a:moveTo>
                <a:cubicBezTo>
                  <a:pt x="1828800" y="1389888"/>
                  <a:pt x="1819656" y="1417320"/>
                  <a:pt x="1810512" y="1435608"/>
                </a:cubicBezTo>
                <a:lnTo>
                  <a:pt x="1792224" y="1426464"/>
                </a:lnTo>
                <a:cubicBezTo>
                  <a:pt x="1810512" y="1408176"/>
                  <a:pt x="1819656" y="1389888"/>
                  <a:pt x="1828800" y="1362456"/>
                </a:cubicBezTo>
                <a:lnTo>
                  <a:pt x="1837944" y="1371600"/>
                </a:lnTo>
                <a:moveTo>
                  <a:pt x="118872" y="1435608"/>
                </a:moveTo>
                <a:cubicBezTo>
                  <a:pt x="109728" y="1417320"/>
                  <a:pt x="100584" y="1389888"/>
                  <a:pt x="91440" y="1371600"/>
                </a:cubicBezTo>
                <a:lnTo>
                  <a:pt x="100584" y="1362456"/>
                </a:lnTo>
                <a:cubicBezTo>
                  <a:pt x="109728" y="1389888"/>
                  <a:pt x="118872" y="1408176"/>
                  <a:pt x="137160" y="1426464"/>
                </a:cubicBezTo>
                <a:lnTo>
                  <a:pt x="118872" y="1435608"/>
                </a:lnTo>
                <a:moveTo>
                  <a:pt x="1764792" y="1499616"/>
                </a:moveTo>
                <a:cubicBezTo>
                  <a:pt x="1755648" y="1517904"/>
                  <a:pt x="1737360" y="1545336"/>
                  <a:pt x="1719072" y="1563624"/>
                </a:cubicBezTo>
                <a:lnTo>
                  <a:pt x="1709928" y="1554480"/>
                </a:lnTo>
                <a:cubicBezTo>
                  <a:pt x="1728216" y="1536192"/>
                  <a:pt x="1746504" y="1517904"/>
                  <a:pt x="1755648" y="1490472"/>
                </a:cubicBezTo>
                <a:lnTo>
                  <a:pt x="1764792" y="1499616"/>
                </a:lnTo>
                <a:moveTo>
                  <a:pt x="210312" y="1563624"/>
                </a:moveTo>
                <a:cubicBezTo>
                  <a:pt x="192024" y="1545336"/>
                  <a:pt x="173736" y="1517904"/>
                  <a:pt x="164592" y="1499616"/>
                </a:cubicBezTo>
                <a:lnTo>
                  <a:pt x="173736" y="1490472"/>
                </a:lnTo>
                <a:cubicBezTo>
                  <a:pt x="182880" y="1517904"/>
                  <a:pt x="201168" y="1536192"/>
                  <a:pt x="219456" y="1554480"/>
                </a:cubicBezTo>
                <a:lnTo>
                  <a:pt x="210312" y="1563624"/>
                </a:lnTo>
                <a:moveTo>
                  <a:pt x="1673352" y="1618488"/>
                </a:moveTo>
                <a:cubicBezTo>
                  <a:pt x="1655064" y="1636776"/>
                  <a:pt x="1636776" y="1655064"/>
                  <a:pt x="1618488" y="1673352"/>
                </a:cubicBezTo>
                <a:lnTo>
                  <a:pt x="1609344" y="1664208"/>
                </a:lnTo>
                <a:cubicBezTo>
                  <a:pt x="1627632" y="1645920"/>
                  <a:pt x="1645920" y="1627632"/>
                  <a:pt x="1664208" y="1609344"/>
                </a:cubicBezTo>
                <a:lnTo>
                  <a:pt x="1673352" y="1618488"/>
                </a:lnTo>
                <a:moveTo>
                  <a:pt x="310896" y="1673352"/>
                </a:moveTo>
                <a:cubicBezTo>
                  <a:pt x="292608" y="1655064"/>
                  <a:pt x="274320" y="1636776"/>
                  <a:pt x="256032" y="1618488"/>
                </a:cubicBezTo>
                <a:lnTo>
                  <a:pt x="265176" y="1609344"/>
                </a:lnTo>
                <a:cubicBezTo>
                  <a:pt x="283464" y="1627632"/>
                  <a:pt x="301752" y="1645920"/>
                  <a:pt x="320040" y="1664208"/>
                </a:cubicBezTo>
                <a:lnTo>
                  <a:pt x="310896" y="1673352"/>
                </a:lnTo>
                <a:moveTo>
                  <a:pt x="1563624" y="1719072"/>
                </a:moveTo>
                <a:cubicBezTo>
                  <a:pt x="1545336" y="1737360"/>
                  <a:pt x="1517904" y="1755648"/>
                  <a:pt x="1499616" y="1764792"/>
                </a:cubicBezTo>
                <a:lnTo>
                  <a:pt x="1490472" y="1755648"/>
                </a:lnTo>
                <a:cubicBezTo>
                  <a:pt x="1517904" y="1746504"/>
                  <a:pt x="1536192" y="1728216"/>
                  <a:pt x="1554480" y="1709928"/>
                </a:cubicBezTo>
                <a:lnTo>
                  <a:pt x="1563624" y="1719072"/>
                </a:lnTo>
                <a:moveTo>
                  <a:pt x="429768" y="1764792"/>
                </a:moveTo>
                <a:cubicBezTo>
                  <a:pt x="411480" y="1755648"/>
                  <a:pt x="384048" y="1737360"/>
                  <a:pt x="365760" y="1719072"/>
                </a:cubicBezTo>
                <a:lnTo>
                  <a:pt x="374904" y="1709928"/>
                </a:lnTo>
                <a:cubicBezTo>
                  <a:pt x="393192" y="1728216"/>
                  <a:pt x="411480" y="1746504"/>
                  <a:pt x="438912" y="1755648"/>
                </a:cubicBezTo>
                <a:lnTo>
                  <a:pt x="429768" y="1764792"/>
                </a:lnTo>
                <a:moveTo>
                  <a:pt x="557784" y="1837944"/>
                </a:moveTo>
                <a:cubicBezTo>
                  <a:pt x="539496" y="1828800"/>
                  <a:pt x="512064" y="1819656"/>
                  <a:pt x="493776" y="1810512"/>
                </a:cubicBezTo>
                <a:lnTo>
                  <a:pt x="502920" y="1792224"/>
                </a:lnTo>
                <a:cubicBezTo>
                  <a:pt x="521208" y="1810512"/>
                  <a:pt x="539496" y="1819656"/>
                  <a:pt x="566928" y="1828800"/>
                </a:cubicBezTo>
                <a:lnTo>
                  <a:pt x="557784" y="1837944"/>
                </a:lnTo>
                <a:moveTo>
                  <a:pt x="1435608" y="1810512"/>
                </a:moveTo>
                <a:cubicBezTo>
                  <a:pt x="1417320" y="1819656"/>
                  <a:pt x="1389888" y="1828800"/>
                  <a:pt x="1371600" y="1837944"/>
                </a:cubicBezTo>
                <a:lnTo>
                  <a:pt x="1362456" y="1828800"/>
                </a:lnTo>
                <a:cubicBezTo>
                  <a:pt x="1389888" y="1819656"/>
                  <a:pt x="1408176" y="1810512"/>
                  <a:pt x="1426464" y="1792224"/>
                </a:cubicBezTo>
                <a:lnTo>
                  <a:pt x="1435608" y="1810512"/>
                </a:lnTo>
                <a:moveTo>
                  <a:pt x="704088" y="1892808"/>
                </a:moveTo>
                <a:cubicBezTo>
                  <a:pt x="676656" y="1883664"/>
                  <a:pt x="658368" y="1874520"/>
                  <a:pt x="630936" y="1865376"/>
                </a:cubicBezTo>
                <a:lnTo>
                  <a:pt x="630936" y="1856232"/>
                </a:lnTo>
                <a:cubicBezTo>
                  <a:pt x="658368" y="1865376"/>
                  <a:pt x="685800" y="1874520"/>
                  <a:pt x="704088" y="1883664"/>
                </a:cubicBezTo>
                <a:lnTo>
                  <a:pt x="704088" y="1892808"/>
                </a:lnTo>
                <a:moveTo>
                  <a:pt x="1298448" y="1865376"/>
                </a:moveTo>
                <a:cubicBezTo>
                  <a:pt x="1271016" y="1874520"/>
                  <a:pt x="1252728" y="1883664"/>
                  <a:pt x="1225296" y="1892808"/>
                </a:cubicBezTo>
                <a:lnTo>
                  <a:pt x="1225296" y="1883664"/>
                </a:lnTo>
                <a:cubicBezTo>
                  <a:pt x="1243584" y="1874520"/>
                  <a:pt x="1271016" y="1865376"/>
                  <a:pt x="1298448" y="1856232"/>
                </a:cubicBezTo>
                <a:lnTo>
                  <a:pt x="1298448" y="1865376"/>
                </a:lnTo>
                <a:moveTo>
                  <a:pt x="850392" y="1920240"/>
                </a:moveTo>
                <a:cubicBezTo>
                  <a:pt x="822960" y="1920240"/>
                  <a:pt x="804672" y="1911096"/>
                  <a:pt x="777240" y="1911096"/>
                </a:cubicBezTo>
                <a:lnTo>
                  <a:pt x="777240" y="1901952"/>
                </a:lnTo>
                <a:cubicBezTo>
                  <a:pt x="804672" y="1901952"/>
                  <a:pt x="832104" y="1911096"/>
                  <a:pt x="850392" y="1911096"/>
                </a:cubicBezTo>
                <a:lnTo>
                  <a:pt x="850392" y="1920240"/>
                </a:lnTo>
                <a:moveTo>
                  <a:pt x="1152144" y="1911096"/>
                </a:moveTo>
                <a:cubicBezTo>
                  <a:pt x="1124712" y="1911096"/>
                  <a:pt x="1106424" y="1920240"/>
                  <a:pt x="1078992" y="1920240"/>
                </a:cubicBezTo>
                <a:lnTo>
                  <a:pt x="1078992" y="1911096"/>
                </a:lnTo>
                <a:cubicBezTo>
                  <a:pt x="1106424" y="1911096"/>
                  <a:pt x="1124712" y="1901952"/>
                  <a:pt x="1152144" y="1901952"/>
                </a:cubicBezTo>
                <a:lnTo>
                  <a:pt x="1152144" y="1911096"/>
                </a:lnTo>
                <a:moveTo>
                  <a:pt x="969264" y="1929384"/>
                </a:moveTo>
                <a:cubicBezTo>
                  <a:pt x="950976" y="1929384"/>
                  <a:pt x="941832" y="1929384"/>
                  <a:pt x="923544" y="1929384"/>
                </a:cubicBezTo>
                <a:lnTo>
                  <a:pt x="923544" y="1911096"/>
                </a:lnTo>
                <a:cubicBezTo>
                  <a:pt x="941832" y="1920240"/>
                  <a:pt x="950976" y="1920240"/>
                  <a:pt x="969264" y="1920240"/>
                </a:cubicBezTo>
                <a:cubicBezTo>
                  <a:pt x="978408" y="1920240"/>
                  <a:pt x="987552" y="1920240"/>
                  <a:pt x="1005840" y="1911096"/>
                </a:cubicBezTo>
                <a:lnTo>
                  <a:pt x="1005840" y="1929384"/>
                </a:lnTo>
                <a:cubicBezTo>
                  <a:pt x="987552" y="1929384"/>
                  <a:pt x="978408" y="1929384"/>
                  <a:pt x="969264" y="1929384"/>
                </a:cubicBezTo>
              </a:path>
            </a:pathLst>
          </a:custGeom>
          <a:gradFill>
            <a:gsLst>
              <a:gs pos="0">
                <a:schemeClr val="accent2">
                  <a:alpha val="100000"/>
                </a:schemeClr>
              </a:gs>
              <a:gs pos="100000">
                <a:schemeClr val="accent1">
                  <a:alpha val="100000"/>
                </a:schemeClr>
              </a:gs>
            </a:gsLst>
            <a:lin ang="3593688" scaled="0"/>
          </a:gradFill>
          <a:ln w="25400">
            <a:noFill/>
          </a:ln>
          <a:effectLst/>
          <a:extLst>
            <a:ext uri="{91240B29-F687-4F45-9708-019B960494DF}">
              <a14:hiddenLine xmlns:a14="http://schemas.microsoft.com/office/drawing/2010/main" w="25400">
                <a:solidFill>
                  <a:srgbClr val="000000"/>
                </a:solidFill>
              </a14:hiddenLine>
            </a:ext>
            <a:ext uri="{AF507438-7753-43E0-B8FC-AC1667EBCBE1}">
              <a14:hiddenEffects xmlns:a14="http://schemas.microsoft.com/office/drawing/2010/main">
                <a:effectLst>
                  <a:outerShdw blurRad="254000" dist="127000" dir="5400000" algn="ctr" rotWithShape="0">
                    <a:srgbClr val="000000">
                      <a:alpha val="40000"/>
                    </a:srgbClr>
                  </a:outerShdw>
                </a:effectLst>
              </a14:hiddenEffects>
            </a:ext>
          </a:extLst>
        </p:spPr>
        <p:style>
          <a:lnRef idx="2">
            <a:schemeClr val="accent1">
              <a:lumMod val="75000"/>
            </a:schemeClr>
          </a:lnRef>
          <a:fillRef idx="1">
            <a:schemeClr val="accent1"/>
          </a:fillRef>
          <a:effectRef idx="0">
            <a:srgbClr val="FFFFFF"/>
          </a:effectRef>
          <a:fontRef idx="minor">
            <a:schemeClr val="lt1"/>
          </a:fontRef>
        </p:style>
        <p:txBody>
          <a:bodyPr/>
          <a:p>
            <a:endParaRPr lang="zh-CN" altLang="en-US"/>
          </a:p>
        </p:txBody>
      </p:sp>
      <p:sp>
        <p:nvSpPr>
          <p:cNvPr id="27" name="对象8"/>
          <p:cNvSpPr txBox="1"/>
          <p:nvPr>
            <p:custDataLst>
              <p:tags r:id="rId7"/>
            </p:custDataLst>
          </p:nvPr>
        </p:nvSpPr>
        <p:spPr>
          <a:xfrm>
            <a:off x="3790442" y="2900096"/>
            <a:ext cx="511200" cy="511200"/>
          </a:xfrm>
          <a:prstGeom prst="ellipse">
            <a:avLst/>
          </a:prstGeom>
          <a:gradFill>
            <a:gsLst>
              <a:gs pos="0">
                <a:schemeClr val="accent2"/>
              </a:gs>
              <a:gs pos="100000">
                <a:schemeClr val="accent1"/>
              </a:gs>
            </a:gsLst>
            <a:lin ang="3594000" scaled="0"/>
          </a:gradFill>
          <a:effectLst>
            <a:outerShdw blurRad="254000" dist="50800" dir="5400000" sx="102000" sy="102000" algn="ctr" rotWithShape="0">
              <a:schemeClr val="accent1">
                <a:lumMod val="40000"/>
                <a:lumOff val="60000"/>
                <a:alpha val="40000"/>
              </a:schemeClr>
            </a:outerShdw>
          </a:effectLst>
        </p:spPr>
        <p:txBody>
          <a:bodyPr wrap="square" lIns="0" tIns="0" rIns="0" bIns="0" rtlCol="0" anchor="ctr">
            <a:normAutofit/>
          </a:bodyPr>
          <a:p>
            <a:pPr algn="ctr"/>
            <a:r>
              <a:rPr lang="en-US" sz="2000" b="1" dirty="0">
                <a:solidFill>
                  <a:schemeClr val="lt1">
                    <a:lumMod val="100000"/>
                  </a:schemeClr>
                </a:solidFill>
                <a:latin typeface="+mj-ea"/>
                <a:ea typeface="+mj-ea"/>
              </a:rPr>
              <a:t>01</a:t>
            </a:r>
            <a:endParaRPr lang="en-US" sz="2000" b="1" dirty="0">
              <a:solidFill>
                <a:schemeClr val="lt1">
                  <a:lumMod val="100000"/>
                </a:schemeClr>
              </a:solidFill>
              <a:latin typeface="+mj-ea"/>
              <a:ea typeface="+mj-ea"/>
            </a:endParaRPr>
          </a:p>
        </p:txBody>
      </p:sp>
      <p:sp>
        <p:nvSpPr>
          <p:cNvPr id="28" name="对象9"/>
          <p:cNvSpPr txBox="1"/>
          <p:nvPr>
            <p:custDataLst>
              <p:tags r:id="rId8"/>
            </p:custDataLst>
          </p:nvPr>
        </p:nvSpPr>
        <p:spPr>
          <a:xfrm>
            <a:off x="4415917" y="4586148"/>
            <a:ext cx="511200" cy="511200"/>
          </a:xfrm>
          <a:prstGeom prst="ellipse">
            <a:avLst/>
          </a:prstGeom>
          <a:gradFill>
            <a:gsLst>
              <a:gs pos="0">
                <a:schemeClr val="accent2"/>
              </a:gs>
              <a:gs pos="100000">
                <a:schemeClr val="accent1"/>
              </a:gs>
            </a:gsLst>
            <a:lin ang="3594000" scaled="0"/>
          </a:gradFill>
          <a:effectLst>
            <a:outerShdw blurRad="254000" dist="50800" dir="5400000" sx="102000" sy="102000" algn="ctr" rotWithShape="0">
              <a:schemeClr val="accent1">
                <a:lumMod val="40000"/>
                <a:lumOff val="60000"/>
                <a:alpha val="40000"/>
              </a:schemeClr>
            </a:outerShdw>
          </a:effectLst>
        </p:spPr>
        <p:txBody>
          <a:bodyPr wrap="square" lIns="0" tIns="0" rIns="0" bIns="0" rtlCol="0" anchor="ctr">
            <a:normAutofit/>
          </a:bodyPr>
          <a:p>
            <a:pPr algn="ctr"/>
            <a:r>
              <a:rPr lang="en-US" sz="2000" b="1" dirty="0">
                <a:solidFill>
                  <a:schemeClr val="lt1">
                    <a:lumMod val="100000"/>
                  </a:schemeClr>
                </a:solidFill>
                <a:latin typeface="+mj-ea"/>
                <a:ea typeface="+mj-ea"/>
              </a:rPr>
              <a:t>02</a:t>
            </a:r>
            <a:endParaRPr lang="en-US" sz="2000" b="1" dirty="0">
              <a:solidFill>
                <a:schemeClr val="lt1">
                  <a:lumMod val="100000"/>
                </a:schemeClr>
              </a:solidFill>
              <a:latin typeface="+mj-ea"/>
              <a:ea typeface="+mj-ea"/>
            </a:endParaRPr>
          </a:p>
        </p:txBody>
      </p:sp>
      <p:sp>
        <p:nvSpPr>
          <p:cNvPr id="3" name="标题 2"/>
          <p:cNvSpPr>
            <a:spLocks noGrp="1"/>
          </p:cNvSpPr>
          <p:nvPr>
            <p:ph type="title" idx="4294967295"/>
            <p:custDataLst>
              <p:tags r:id="rId9"/>
            </p:custDataLst>
          </p:nvPr>
        </p:nvSpPr>
        <p:spPr>
          <a:xfrm>
            <a:off x="798830" y="781685"/>
            <a:ext cx="6587490" cy="538480"/>
          </a:xfrm>
          <a:prstGeom prst="rect">
            <a:avLst/>
          </a:prstGeom>
        </p:spPr>
        <p:txBody>
          <a:bodyPr vert="horz" wrap="square" lIns="0" tIns="0" rIns="0" bIns="0" rtlCol="0" anchor="ctr" anchorCtr="0">
            <a:normAutofit/>
          </a:bodyPr>
          <a:p>
            <a:r>
              <a:rPr lang="zh-CN" altLang="en-US" dirty="0">
                <a:solidFill>
                  <a:srgbClr val="C00000"/>
                </a:solidFill>
                <a:latin typeface="+mj-ea"/>
                <a:ea typeface="+mj-ea"/>
              </a:rPr>
              <a:t>第九章  学前儿童健康教育理论评析</a:t>
            </a:r>
            <a:endParaRPr lang="zh-CN" altLang="en-US" dirty="0">
              <a:solidFill>
                <a:srgbClr val="C00000"/>
              </a:solidFill>
              <a:latin typeface="+mj-ea"/>
              <a:ea typeface="+mj-ea"/>
            </a:endParaRPr>
          </a:p>
        </p:txBody>
      </p:sp>
    </p:spTree>
    <p:custDataLst>
      <p:tags r:id="rId10"/>
    </p:custDataLst>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内容占位符 1"/>
          <p:cNvSpPr>
            <a:spLocks noGrp="1"/>
          </p:cNvSpPr>
          <p:nvPr>
            <p:ph idx="4294967295"/>
          </p:nvPr>
        </p:nvSpPr>
        <p:spPr>
          <a:xfrm>
            <a:off x="622300" y="1497330"/>
            <a:ext cx="10887710" cy="4527550"/>
          </a:xfrm>
          <a:prstGeom prst="rect">
            <a:avLst/>
          </a:prstGeom>
        </p:spPr>
        <p:txBody>
          <a:bodyPr>
            <a:noAutofit/>
          </a:bodyPr>
          <a:p>
            <a:pPr marL="0" indent="0">
              <a:lnSpc>
                <a:spcPct val="150000"/>
              </a:lnSpc>
              <a:buNone/>
            </a:pPr>
            <a:r>
              <a:rPr lang="zh-CN" altLang="en-US" sz="2400" b="1"/>
              <a:t>七、 PRECEDE/PROCEED模式</a:t>
            </a:r>
            <a:r>
              <a:rPr lang="en-US" altLang="zh-CN" sz="2000" b="1"/>
              <a:t> </a:t>
            </a:r>
            <a:r>
              <a:rPr lang="en-US" altLang="zh-CN" sz="2000"/>
              <a:t>   </a:t>
            </a:r>
            <a:endParaRPr lang="en-US" altLang="zh-CN" sz="2000"/>
          </a:p>
          <a:p>
            <a:pPr marL="0" indent="0">
              <a:lnSpc>
                <a:spcPct val="150000"/>
              </a:lnSpc>
              <a:buNone/>
            </a:pPr>
            <a:r>
              <a:rPr sz="2000"/>
              <a:t>   (一) 理论概述</a:t>
            </a:r>
            <a:endParaRPr sz="2000"/>
          </a:p>
          <a:p>
            <a:pPr marL="0" indent="0">
              <a:lnSpc>
                <a:spcPct val="150000"/>
              </a:lnSpc>
              <a:buNone/>
            </a:pPr>
            <a:r>
              <a:rPr lang="en-US" sz="2000"/>
              <a:t>    </a:t>
            </a:r>
            <a:r>
              <a:rPr sz="2000"/>
              <a:t>PRECEDE/PROCEED模式的基本步骤：</a:t>
            </a:r>
            <a:endParaRPr sz="2000"/>
          </a:p>
          <a:p>
            <a:pPr marL="0" indent="0">
              <a:lnSpc>
                <a:spcPct val="150000"/>
              </a:lnSpc>
              <a:buNone/>
            </a:pPr>
            <a:r>
              <a:rPr sz="2000"/>
              <a:t>步骤一：社会诊断</a:t>
            </a:r>
            <a:endParaRPr sz="2000"/>
          </a:p>
          <a:p>
            <a:pPr marL="0" indent="0">
              <a:lnSpc>
                <a:spcPct val="150000"/>
              </a:lnSpc>
              <a:buNone/>
            </a:pPr>
            <a:r>
              <a:rPr sz="2000"/>
              <a:t>步骤二：流行病学诊断</a:t>
            </a:r>
            <a:endParaRPr sz="2000"/>
          </a:p>
          <a:p>
            <a:pPr marL="0" indent="0">
              <a:lnSpc>
                <a:spcPct val="150000"/>
              </a:lnSpc>
              <a:buNone/>
            </a:pPr>
            <a:r>
              <a:rPr sz="2000"/>
              <a:t>步骤三：行为和环境诊断</a:t>
            </a:r>
            <a:endParaRPr sz="2000"/>
          </a:p>
          <a:p>
            <a:pPr marL="0" indent="0">
              <a:lnSpc>
                <a:spcPct val="150000"/>
              </a:lnSpc>
              <a:buNone/>
            </a:pPr>
            <a:r>
              <a:rPr sz="2000"/>
              <a:t>步骤四：教育和组织诊断</a:t>
            </a:r>
            <a:endParaRPr sz="2000"/>
          </a:p>
        </p:txBody>
      </p:sp>
      <p:sp>
        <p:nvSpPr>
          <p:cNvPr id="3" name="标题 2"/>
          <p:cNvSpPr>
            <a:spLocks noGrp="1"/>
          </p:cNvSpPr>
          <p:nvPr>
            <p:ph type="title" idx="1"/>
          </p:nvPr>
        </p:nvSpPr>
        <p:spPr>
          <a:xfrm>
            <a:off x="798830" y="781685"/>
            <a:ext cx="8977630" cy="538480"/>
          </a:xfrm>
        </p:spPr>
        <p:txBody>
          <a:bodyPr>
            <a:noAutofit/>
          </a:bodyPr>
          <a:p>
            <a:r>
              <a:rPr lang="zh-CN" altLang="en-US">
                <a:solidFill>
                  <a:schemeClr val="tx1"/>
                </a:solidFill>
              </a:rPr>
              <a:t>第一节</a:t>
            </a:r>
            <a:r>
              <a:rPr lang="en-US" altLang="zh-CN">
                <a:solidFill>
                  <a:schemeClr val="tx1"/>
                </a:solidFill>
              </a:rPr>
              <a:t>  </a:t>
            </a:r>
            <a:r>
              <a:rPr>
                <a:solidFill>
                  <a:schemeClr val="tx1">
                    <a:lumMod val="85000"/>
                    <a:lumOff val="15000"/>
                  </a:schemeClr>
                </a:solidFill>
                <a:latin typeface="+mn-ea"/>
                <a:cs typeface="+mn-ea"/>
                <a:sym typeface="+mn-ea"/>
              </a:rPr>
              <a:t>当代健康教育模式介绍</a:t>
            </a:r>
            <a:endParaRPr lang="en-US" altLang="zh-CN">
              <a:solidFill>
                <a:schemeClr val="tx1"/>
              </a:solidFill>
            </a:endParaRPr>
          </a:p>
        </p:txBody>
      </p:sp>
      <p:sp>
        <p:nvSpPr>
          <p:cNvPr id="8" name="文本框 7"/>
          <p:cNvSpPr txBox="1"/>
          <p:nvPr>
            <p:custDataLst>
              <p:tags r:id="rId1"/>
            </p:custDataLst>
          </p:nvPr>
        </p:nvSpPr>
        <p:spPr>
          <a:xfrm>
            <a:off x="5770245" y="2268220"/>
            <a:ext cx="3380105" cy="368300"/>
          </a:xfrm>
          <a:prstGeom prst="rect">
            <a:avLst/>
          </a:prstGeom>
          <a:noFill/>
        </p:spPr>
        <p:txBody>
          <a:bodyPr wrap="square" rtlCol="0">
            <a:spAutoFit/>
          </a:bodyPr>
          <a:p>
            <a:r>
              <a:rPr lang="zh-CN" altLang="en-US" b="1">
                <a:solidFill>
                  <a:srgbClr val="C00000"/>
                </a:solidFill>
              </a:rPr>
              <a:t>详见教材</a:t>
            </a:r>
            <a:r>
              <a:rPr lang="en-US" altLang="zh-CN" b="1">
                <a:solidFill>
                  <a:srgbClr val="C00000"/>
                </a:solidFill>
              </a:rPr>
              <a:t>P264-265</a:t>
            </a:r>
            <a:endParaRPr lang="zh-CN" altLang="en-US" b="1">
              <a:solidFill>
                <a:srgbClr val="C00000"/>
              </a:solidFill>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内容占位符 1"/>
          <p:cNvSpPr>
            <a:spLocks noGrp="1"/>
          </p:cNvSpPr>
          <p:nvPr>
            <p:ph idx="4294967295"/>
          </p:nvPr>
        </p:nvSpPr>
        <p:spPr>
          <a:xfrm>
            <a:off x="622300" y="1497330"/>
            <a:ext cx="10887710" cy="4527550"/>
          </a:xfrm>
          <a:prstGeom prst="rect">
            <a:avLst/>
          </a:prstGeom>
        </p:spPr>
        <p:txBody>
          <a:bodyPr>
            <a:noAutofit/>
          </a:bodyPr>
          <a:p>
            <a:pPr marL="0" indent="0">
              <a:lnSpc>
                <a:spcPct val="150000"/>
              </a:lnSpc>
              <a:buNone/>
            </a:pPr>
            <a:r>
              <a:rPr lang="zh-CN" altLang="en-US" sz="2400" b="1"/>
              <a:t>七、 PRECEDE/PROCEED模式</a:t>
            </a:r>
            <a:r>
              <a:rPr lang="en-US" altLang="zh-CN" sz="2000" b="1"/>
              <a:t> </a:t>
            </a:r>
            <a:r>
              <a:rPr lang="en-US" altLang="zh-CN" sz="2000"/>
              <a:t>   </a:t>
            </a:r>
            <a:endParaRPr lang="en-US" altLang="zh-CN" sz="2000"/>
          </a:p>
          <a:p>
            <a:pPr marL="0" indent="0">
              <a:lnSpc>
                <a:spcPct val="150000"/>
              </a:lnSpc>
              <a:buNone/>
            </a:pPr>
            <a:r>
              <a:rPr sz="2000"/>
              <a:t>   (一) 理论概述</a:t>
            </a:r>
            <a:endParaRPr sz="2000"/>
          </a:p>
          <a:p>
            <a:pPr marL="0" indent="0">
              <a:lnSpc>
                <a:spcPct val="150000"/>
              </a:lnSpc>
              <a:buNone/>
            </a:pPr>
            <a:r>
              <a:rPr lang="en-US" sz="2000"/>
              <a:t>  </a:t>
            </a:r>
            <a:r>
              <a:rPr sz="2000"/>
              <a:t>PRECEDE/PROCEED模式的基本步骤：</a:t>
            </a:r>
            <a:endParaRPr sz="2000"/>
          </a:p>
          <a:p>
            <a:pPr marL="0" indent="0">
              <a:lnSpc>
                <a:spcPct val="150000"/>
              </a:lnSpc>
              <a:buNone/>
            </a:pPr>
            <a:endParaRPr sz="2000"/>
          </a:p>
        </p:txBody>
      </p:sp>
      <p:sp>
        <p:nvSpPr>
          <p:cNvPr id="3" name="标题 2"/>
          <p:cNvSpPr>
            <a:spLocks noGrp="1"/>
          </p:cNvSpPr>
          <p:nvPr>
            <p:ph type="title" idx="1"/>
          </p:nvPr>
        </p:nvSpPr>
        <p:spPr>
          <a:xfrm>
            <a:off x="798830" y="781685"/>
            <a:ext cx="8977630" cy="538480"/>
          </a:xfrm>
        </p:spPr>
        <p:txBody>
          <a:bodyPr>
            <a:noAutofit/>
          </a:bodyPr>
          <a:p>
            <a:r>
              <a:rPr lang="zh-CN" altLang="en-US">
                <a:solidFill>
                  <a:schemeClr val="tx1"/>
                </a:solidFill>
              </a:rPr>
              <a:t>第一节</a:t>
            </a:r>
            <a:r>
              <a:rPr lang="en-US" altLang="zh-CN">
                <a:solidFill>
                  <a:schemeClr val="tx1"/>
                </a:solidFill>
              </a:rPr>
              <a:t>  </a:t>
            </a:r>
            <a:r>
              <a:rPr>
                <a:solidFill>
                  <a:schemeClr val="tx1">
                    <a:lumMod val="85000"/>
                    <a:lumOff val="15000"/>
                  </a:schemeClr>
                </a:solidFill>
                <a:latin typeface="+mn-ea"/>
                <a:cs typeface="+mn-ea"/>
                <a:sym typeface="+mn-ea"/>
              </a:rPr>
              <a:t>当代健康教育模式介绍</a:t>
            </a:r>
            <a:endParaRPr lang="en-US" altLang="zh-CN">
              <a:solidFill>
                <a:schemeClr val="tx1"/>
              </a:solidFill>
            </a:endParaRPr>
          </a:p>
        </p:txBody>
      </p:sp>
      <p:sp>
        <p:nvSpPr>
          <p:cNvPr id="8" name="文本框 7"/>
          <p:cNvSpPr txBox="1"/>
          <p:nvPr>
            <p:custDataLst>
              <p:tags r:id="rId1"/>
            </p:custDataLst>
          </p:nvPr>
        </p:nvSpPr>
        <p:spPr>
          <a:xfrm>
            <a:off x="5770245" y="2268220"/>
            <a:ext cx="3380105" cy="368300"/>
          </a:xfrm>
          <a:prstGeom prst="rect">
            <a:avLst/>
          </a:prstGeom>
          <a:noFill/>
        </p:spPr>
        <p:txBody>
          <a:bodyPr wrap="square" rtlCol="0">
            <a:spAutoFit/>
          </a:bodyPr>
          <a:p>
            <a:r>
              <a:rPr lang="zh-CN" altLang="en-US" b="1">
                <a:solidFill>
                  <a:srgbClr val="C00000"/>
                </a:solidFill>
              </a:rPr>
              <a:t>详见教材</a:t>
            </a:r>
            <a:r>
              <a:rPr lang="en-US" altLang="zh-CN" b="1">
                <a:solidFill>
                  <a:srgbClr val="C00000"/>
                </a:solidFill>
              </a:rPr>
              <a:t>P264-265</a:t>
            </a:r>
            <a:endParaRPr lang="zh-CN" altLang="en-US" b="1">
              <a:solidFill>
                <a:srgbClr val="C00000"/>
              </a:solidFill>
            </a:endParaRPr>
          </a:p>
        </p:txBody>
      </p:sp>
      <p:pic>
        <p:nvPicPr>
          <p:cNvPr id="4" name="图片 3"/>
          <p:cNvPicPr>
            <a:picLocks noChangeAspect="1"/>
          </p:cNvPicPr>
          <p:nvPr>
            <p:custDataLst>
              <p:tags r:id="rId2"/>
            </p:custDataLst>
          </p:nvPr>
        </p:nvPicPr>
        <p:blipFill>
          <a:blip r:embed="rId3"/>
          <a:stretch>
            <a:fillRect/>
          </a:stretch>
        </p:blipFill>
        <p:spPr>
          <a:xfrm>
            <a:off x="395605" y="3775075"/>
            <a:ext cx="10397490" cy="2101850"/>
          </a:xfrm>
          <a:prstGeom prst="rect">
            <a:avLst/>
          </a:prstGeom>
        </p:spPr>
      </p:pic>
    </p:spTree>
    <p:custDataLst>
      <p:tags r:id="rId4"/>
    </p:custDataLst>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内容占位符 1"/>
          <p:cNvSpPr>
            <a:spLocks noGrp="1"/>
          </p:cNvSpPr>
          <p:nvPr>
            <p:ph idx="4294967295"/>
          </p:nvPr>
        </p:nvSpPr>
        <p:spPr>
          <a:xfrm>
            <a:off x="622300" y="1497330"/>
            <a:ext cx="10887710" cy="4527550"/>
          </a:xfrm>
          <a:prstGeom prst="rect">
            <a:avLst/>
          </a:prstGeom>
        </p:spPr>
        <p:txBody>
          <a:bodyPr>
            <a:noAutofit/>
          </a:bodyPr>
          <a:p>
            <a:pPr marL="0" indent="0">
              <a:lnSpc>
                <a:spcPct val="150000"/>
              </a:lnSpc>
              <a:buNone/>
            </a:pPr>
            <a:r>
              <a:rPr lang="zh-CN" altLang="en-US" sz="2400" b="1"/>
              <a:t>七、 PRECEDE/PROCEED模式</a:t>
            </a:r>
            <a:r>
              <a:rPr lang="en-US" altLang="zh-CN" sz="2000" b="1"/>
              <a:t> </a:t>
            </a:r>
            <a:r>
              <a:rPr lang="en-US" altLang="zh-CN" sz="2000"/>
              <a:t>   </a:t>
            </a:r>
            <a:endParaRPr lang="en-US" altLang="zh-CN" sz="2000"/>
          </a:p>
          <a:p>
            <a:pPr marL="0" indent="0">
              <a:lnSpc>
                <a:spcPct val="150000"/>
              </a:lnSpc>
              <a:buNone/>
            </a:pPr>
            <a:r>
              <a:rPr sz="2000"/>
              <a:t>  （二） 在学前儿童健康教育中的运用</a:t>
            </a:r>
            <a:endParaRPr sz="2000"/>
          </a:p>
          <a:p>
            <a:pPr marL="0" indent="0">
              <a:lnSpc>
                <a:spcPct val="150000"/>
              </a:lnSpc>
              <a:buNone/>
            </a:pPr>
            <a:r>
              <a:rPr lang="en-US" sz="2000"/>
              <a:t>      </a:t>
            </a:r>
            <a:r>
              <a:rPr sz="2000"/>
              <a:t>PRECEDE/PROCEED模式体现了大健康观，从过去的“生物医学模式”转变为“身体—心理—社会模式”，把健康教育放在更广阔的背景中，用多维视角综合考虑种种影响健康的因素。例如，对于口吃幼儿，除了寻找可能的生理原因（例如舌系带过短）以外，还必须从心理因素、社会因素中寻找原因，紧张往往是导致幼儿口吃的重要原因，模仿口吃也是发生口吃的可能原因，需要通过减缓压力和紧张源、消除不良的语言环境，综合进行矫治。</a:t>
            </a:r>
            <a:endParaRPr sz="2000"/>
          </a:p>
        </p:txBody>
      </p:sp>
      <p:sp>
        <p:nvSpPr>
          <p:cNvPr id="3" name="标题 2"/>
          <p:cNvSpPr>
            <a:spLocks noGrp="1"/>
          </p:cNvSpPr>
          <p:nvPr>
            <p:ph type="title" idx="1"/>
          </p:nvPr>
        </p:nvSpPr>
        <p:spPr>
          <a:xfrm>
            <a:off x="798830" y="781685"/>
            <a:ext cx="8977630" cy="538480"/>
          </a:xfrm>
        </p:spPr>
        <p:txBody>
          <a:bodyPr>
            <a:noAutofit/>
          </a:bodyPr>
          <a:p>
            <a:r>
              <a:rPr lang="zh-CN" altLang="en-US">
                <a:solidFill>
                  <a:schemeClr val="tx1"/>
                </a:solidFill>
              </a:rPr>
              <a:t>第一节</a:t>
            </a:r>
            <a:r>
              <a:rPr lang="en-US" altLang="zh-CN">
                <a:solidFill>
                  <a:schemeClr val="tx1"/>
                </a:solidFill>
              </a:rPr>
              <a:t>  </a:t>
            </a:r>
            <a:r>
              <a:rPr>
                <a:solidFill>
                  <a:schemeClr val="tx1">
                    <a:lumMod val="85000"/>
                    <a:lumOff val="15000"/>
                  </a:schemeClr>
                </a:solidFill>
                <a:latin typeface="+mn-ea"/>
                <a:cs typeface="+mn-ea"/>
                <a:sym typeface="+mn-ea"/>
              </a:rPr>
              <a:t>当代健康教育模式介绍</a:t>
            </a:r>
            <a:endParaRPr lang="en-US" altLang="zh-CN">
              <a:solidFill>
                <a:schemeClr val="tx1"/>
              </a:solidFill>
            </a:endParaRPr>
          </a:p>
        </p:txBody>
      </p:sp>
    </p:spTree>
    <p:custDataLst>
      <p:tags r:id="rId1"/>
    </p:custDataLst>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a:xfrm>
            <a:off x="1205865" y="2739390"/>
            <a:ext cx="2879725" cy="1006475"/>
          </a:xfrm>
        </p:spPr>
        <p:txBody>
          <a:bodyPr>
            <a:scene3d>
              <a:camera prst="orthographicFront"/>
              <a:lightRig rig="threePt" dir="t"/>
            </a:scene3d>
          </a:bodyPr>
          <a:p>
            <a:r>
              <a:rPr lang="zh-CN" altLang="en-US" sz="5400">
                <a:solidFill>
                  <a:schemeClr val="tx1"/>
                </a:solidFill>
                <a:effectLst>
                  <a:outerShdw blurRad="38100" dist="19050" dir="2700000" algn="tl" rotWithShape="0">
                    <a:schemeClr val="dk1">
                      <a:alpha val="40000"/>
                    </a:schemeClr>
                  </a:outerShdw>
                </a:effectLst>
              </a:rPr>
              <a:t>第</a:t>
            </a:r>
            <a:r>
              <a:rPr lang="zh-CN" altLang="en-US" sz="5400">
                <a:solidFill>
                  <a:schemeClr val="tx1"/>
                </a:solidFill>
                <a:effectLst>
                  <a:outerShdw blurRad="38100" dist="19050" dir="2700000" algn="tl" rotWithShape="0">
                    <a:schemeClr val="dk1">
                      <a:alpha val="40000"/>
                    </a:schemeClr>
                  </a:outerShdw>
                </a:effectLst>
              </a:rPr>
              <a:t>二节</a:t>
            </a:r>
            <a:endParaRPr lang="zh-CN" altLang="en-US" sz="5400">
              <a:solidFill>
                <a:schemeClr val="tx1"/>
              </a:solidFill>
              <a:effectLst>
                <a:outerShdw blurRad="38100" dist="19050" dir="2700000" algn="tl" rotWithShape="0">
                  <a:schemeClr val="dk1">
                    <a:alpha val="40000"/>
                  </a:schemeClr>
                </a:outerShdw>
              </a:effectLst>
            </a:endParaRPr>
          </a:p>
        </p:txBody>
      </p:sp>
      <p:sp>
        <p:nvSpPr>
          <p:cNvPr id="3" name="文本占位符 2"/>
          <p:cNvSpPr>
            <a:spLocks noGrp="1"/>
          </p:cNvSpPr>
          <p:nvPr>
            <p:ph type="body" idx="1"/>
          </p:nvPr>
        </p:nvSpPr>
        <p:spPr>
          <a:xfrm>
            <a:off x="5292725" y="2303145"/>
            <a:ext cx="5516245" cy="1442720"/>
          </a:xfrm>
        </p:spPr>
        <p:txBody>
          <a:bodyPr>
            <a:noAutofit/>
            <a:scene3d>
              <a:camera prst="orthographicFront"/>
              <a:lightRig rig="threePt" dir="t"/>
            </a:scene3d>
          </a:bodyPr>
          <a:p>
            <a:pPr>
              <a:lnSpc>
                <a:spcPct val="150000"/>
              </a:lnSpc>
              <a:spcBef>
                <a:spcPct val="0"/>
              </a:spcBef>
              <a:spcAft>
                <a:spcPct val="0"/>
              </a:spcAft>
            </a:pPr>
            <a:r>
              <a:rPr lang="zh-CN" altLang="en-US" sz="4000" b="1" dirty="0">
                <a:solidFill>
                  <a:schemeClr val="tx1">
                    <a:lumMod val="85000"/>
                    <a:lumOff val="15000"/>
                  </a:schemeClr>
                </a:solidFill>
                <a:latin typeface="+mn-ea"/>
                <a:cs typeface="+mn-ea"/>
                <a:sym typeface="+mn-ea"/>
              </a:rPr>
              <a:t>当代学前儿童健康教育理论的分析</a:t>
            </a:r>
            <a:endParaRPr lang="zh-CN" altLang="en-US" sz="4000" b="1" dirty="0">
              <a:solidFill>
                <a:schemeClr val="tx1">
                  <a:lumMod val="85000"/>
                  <a:lumOff val="15000"/>
                </a:schemeClr>
              </a:solidFill>
              <a:effectLst>
                <a:outerShdw blurRad="38100" dist="19050" dir="2700000" algn="tl" rotWithShape="0">
                  <a:schemeClr val="dk1">
                    <a:alpha val="40000"/>
                  </a:schemeClr>
                </a:outerShdw>
              </a:effectLst>
              <a:latin typeface="+mn-ea"/>
              <a:cs typeface="+mn-ea"/>
              <a:sym typeface="+mn-ea"/>
            </a:endParaRPr>
          </a:p>
        </p:txBody>
      </p:sp>
    </p:spTree>
    <p:custDataLst>
      <p:tags r:id="rId1"/>
    </p:custDataLst>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内容占位符 1"/>
          <p:cNvSpPr>
            <a:spLocks noGrp="1"/>
          </p:cNvSpPr>
          <p:nvPr>
            <p:ph idx="4294967295"/>
          </p:nvPr>
        </p:nvSpPr>
        <p:spPr>
          <a:xfrm>
            <a:off x="880745" y="1509395"/>
            <a:ext cx="10340340" cy="4527550"/>
          </a:xfrm>
          <a:prstGeom prst="rect">
            <a:avLst/>
          </a:prstGeom>
        </p:spPr>
        <p:txBody>
          <a:bodyPr>
            <a:normAutofit/>
          </a:bodyPr>
          <a:p>
            <a:pPr marL="0" indent="0">
              <a:lnSpc>
                <a:spcPct val="150000"/>
              </a:lnSpc>
              <a:buNone/>
            </a:pPr>
            <a:r>
              <a:rPr lang="zh-CN" altLang="en-US" sz="2400" b="1"/>
              <a:t>一、 健康行为是学前儿童健康教育理论的核心</a:t>
            </a:r>
            <a:endParaRPr lang="zh-CN" altLang="en-US" sz="2400" b="1"/>
          </a:p>
          <a:p>
            <a:pPr marL="0" indent="0">
              <a:lnSpc>
                <a:spcPct val="150000"/>
              </a:lnSpc>
              <a:buNone/>
            </a:pPr>
            <a:endParaRPr lang="zh-CN" altLang="en-US" sz="2400" b="1"/>
          </a:p>
          <a:p>
            <a:pPr marL="0" indent="0">
              <a:lnSpc>
                <a:spcPct val="150000"/>
              </a:lnSpc>
              <a:buNone/>
            </a:pPr>
            <a:r>
              <a:rPr lang="en-US" altLang="zh-CN" sz="2000"/>
              <a:t>      </a:t>
            </a:r>
            <a:r>
              <a:rPr lang="zh-CN" altLang="en-US" sz="2000"/>
              <a:t>世界卫生组织曾经指出：健康教育的重点在于群众和行动。其目标在于鼓励人们采取和维持健康的生活方式，充分利用现有的卫生服务，并能做出个人的或集体的决定，以改善他们自己的健康状况和生活环境。这表明，健康行为是健康教育的最终目标。</a:t>
            </a:r>
            <a:endParaRPr lang="zh-CN" altLang="en-US" sz="2000"/>
          </a:p>
          <a:p>
            <a:pPr marL="0" indent="0">
              <a:lnSpc>
                <a:spcPct val="150000"/>
              </a:lnSpc>
              <a:buNone/>
            </a:pPr>
            <a:r>
              <a:rPr lang="en-US" altLang="zh-CN" sz="2000"/>
              <a:t> </a:t>
            </a:r>
            <a:endParaRPr lang="zh-CN" altLang="en-US" sz="2000"/>
          </a:p>
        </p:txBody>
      </p:sp>
      <p:sp>
        <p:nvSpPr>
          <p:cNvPr id="3" name="标题 2"/>
          <p:cNvSpPr>
            <a:spLocks noGrp="1"/>
          </p:cNvSpPr>
          <p:nvPr>
            <p:ph type="title" idx="1"/>
          </p:nvPr>
        </p:nvSpPr>
        <p:spPr/>
        <p:txBody>
          <a:bodyPr>
            <a:normAutofit/>
          </a:bodyPr>
          <a:p>
            <a:r>
              <a:rPr lang="zh-CN" altLang="en-US">
                <a:solidFill>
                  <a:schemeClr val="tx1"/>
                </a:solidFill>
              </a:rPr>
              <a:t>第二节 </a:t>
            </a:r>
            <a:r>
              <a:rPr>
                <a:solidFill>
                  <a:schemeClr val="tx1">
                    <a:lumMod val="85000"/>
                    <a:lumOff val="15000"/>
                  </a:schemeClr>
                </a:solidFill>
                <a:latin typeface="+mn-ea"/>
                <a:cs typeface="+mn-ea"/>
                <a:sym typeface="+mn-ea"/>
              </a:rPr>
              <a:t>当代学前儿童健康教育理论的分析</a:t>
            </a:r>
            <a:endParaRPr lang="zh-CN" altLang="en-US">
              <a:solidFill>
                <a:schemeClr val="tx1"/>
              </a:solidFill>
            </a:endParaRPr>
          </a:p>
        </p:txBody>
      </p:sp>
    </p:spTree>
    <p:custDataLst>
      <p:tags r:id="rId1"/>
    </p:custDataLst>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内容占位符 1"/>
          <p:cNvSpPr>
            <a:spLocks noGrp="1"/>
          </p:cNvSpPr>
          <p:nvPr>
            <p:ph idx="4294967295"/>
          </p:nvPr>
        </p:nvSpPr>
        <p:spPr>
          <a:xfrm>
            <a:off x="880745" y="1509395"/>
            <a:ext cx="10340340" cy="4527550"/>
          </a:xfrm>
          <a:prstGeom prst="rect">
            <a:avLst/>
          </a:prstGeom>
        </p:spPr>
        <p:txBody>
          <a:bodyPr>
            <a:normAutofit/>
          </a:bodyPr>
          <a:p>
            <a:pPr marL="0" indent="0">
              <a:lnSpc>
                <a:spcPct val="150000"/>
              </a:lnSpc>
              <a:buNone/>
            </a:pPr>
            <a:r>
              <a:rPr lang="zh-CN" altLang="en-US" sz="2400" b="1"/>
              <a:t>一、 健康行为是学前儿童健康教育理论的核心</a:t>
            </a:r>
            <a:endParaRPr lang="zh-CN" altLang="en-US" sz="2400" b="1"/>
          </a:p>
          <a:p>
            <a:pPr marL="0" indent="0">
              <a:lnSpc>
                <a:spcPct val="150000"/>
              </a:lnSpc>
              <a:buNone/>
            </a:pPr>
            <a:r>
              <a:rPr lang="en-US" altLang="zh-CN" sz="2000"/>
              <a:t>      </a:t>
            </a:r>
            <a:r>
              <a:rPr lang="zh-CN" altLang="en-US" sz="2000"/>
              <a:t>作为学前儿童健康教育的最终目标，培养幼儿健康的行为、健康的生活方式已经成为当前学前儿童健康教育理论的核心内容。知信行模式中明确了知识——态度——行为之间的递进关系；计划性行为理论则是从认知——情感——行为的非线性现状中试图探寻影响个体健康行为的态度因素，这种尝试在健康行动模式和心理场论模式中同样存在；PRECEDE/PROCEED模式更是将健康行为作为健康计划的出发点和归宿。</a:t>
            </a:r>
            <a:endParaRPr lang="zh-CN" altLang="en-US" sz="2000"/>
          </a:p>
        </p:txBody>
      </p:sp>
      <p:sp>
        <p:nvSpPr>
          <p:cNvPr id="3" name="标题 2"/>
          <p:cNvSpPr>
            <a:spLocks noGrp="1"/>
          </p:cNvSpPr>
          <p:nvPr>
            <p:ph type="title" idx="1"/>
          </p:nvPr>
        </p:nvSpPr>
        <p:spPr/>
        <p:txBody>
          <a:bodyPr>
            <a:normAutofit/>
          </a:bodyPr>
          <a:p>
            <a:r>
              <a:rPr lang="zh-CN" altLang="en-US">
                <a:solidFill>
                  <a:schemeClr val="tx1"/>
                </a:solidFill>
              </a:rPr>
              <a:t>第二节 </a:t>
            </a:r>
            <a:r>
              <a:rPr>
                <a:solidFill>
                  <a:schemeClr val="tx1">
                    <a:lumMod val="85000"/>
                    <a:lumOff val="15000"/>
                  </a:schemeClr>
                </a:solidFill>
                <a:latin typeface="+mn-ea"/>
                <a:cs typeface="+mn-ea"/>
                <a:sym typeface="+mn-ea"/>
              </a:rPr>
              <a:t>当代学前儿童健康教育理论的分析</a:t>
            </a:r>
            <a:endParaRPr lang="zh-CN" altLang="en-US">
              <a:solidFill>
                <a:schemeClr val="tx1"/>
              </a:solidFill>
            </a:endParaRPr>
          </a:p>
        </p:txBody>
      </p:sp>
    </p:spTree>
    <p:custDataLst>
      <p:tags r:id="rId1"/>
    </p:custDataLst>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内容占位符 1"/>
          <p:cNvSpPr>
            <a:spLocks noGrp="1"/>
          </p:cNvSpPr>
          <p:nvPr>
            <p:ph idx="4294967295"/>
          </p:nvPr>
        </p:nvSpPr>
        <p:spPr>
          <a:xfrm>
            <a:off x="880745" y="1509395"/>
            <a:ext cx="10340340" cy="4527550"/>
          </a:xfrm>
          <a:prstGeom prst="rect">
            <a:avLst/>
          </a:prstGeom>
        </p:spPr>
        <p:txBody>
          <a:bodyPr>
            <a:normAutofit/>
          </a:bodyPr>
          <a:p>
            <a:pPr marL="0" indent="0">
              <a:lnSpc>
                <a:spcPct val="150000"/>
              </a:lnSpc>
              <a:buNone/>
            </a:pPr>
            <a:r>
              <a:rPr lang="zh-CN" altLang="en-US" sz="2400" b="1"/>
              <a:t>二、 大健康观是学前儿童健康教育理论的视角</a:t>
            </a:r>
            <a:endParaRPr lang="zh-CN" altLang="en-US" sz="2400" b="1"/>
          </a:p>
          <a:p>
            <a:pPr marL="0" indent="0">
              <a:lnSpc>
                <a:spcPct val="150000"/>
              </a:lnSpc>
              <a:buNone/>
            </a:pPr>
            <a:r>
              <a:rPr lang="en-US" altLang="zh-CN" sz="2000"/>
              <a:t>      </a:t>
            </a:r>
            <a:r>
              <a:rPr lang="zh-CN" altLang="en-US" sz="2000"/>
              <a:t>PRECEDE/PROCEED模式倡导从家庭——社区——学校一体化的角度看待健康教育，将健康教育置于大健康观之下，提出教育和传播相互结合的模式；同样，计划性行为理论揭示了个人实施健康行为的意向取决于其态度和对客观规范的衡量结果，指出对于学前儿童健康行为发挥主导作用的是父母以及社会客观规范的态度影响，因此，学前儿童健康教育需要开展家庭——幼儿园——社区整体教育，将家长、社区作为整个学前儿童健康教育计划的一部分。</a:t>
            </a:r>
            <a:endParaRPr lang="zh-CN" altLang="en-US" sz="2000"/>
          </a:p>
        </p:txBody>
      </p:sp>
      <p:sp>
        <p:nvSpPr>
          <p:cNvPr id="3" name="标题 2"/>
          <p:cNvSpPr>
            <a:spLocks noGrp="1"/>
          </p:cNvSpPr>
          <p:nvPr>
            <p:ph type="title" idx="1"/>
          </p:nvPr>
        </p:nvSpPr>
        <p:spPr/>
        <p:txBody>
          <a:bodyPr>
            <a:normAutofit/>
          </a:bodyPr>
          <a:p>
            <a:r>
              <a:rPr lang="zh-CN" altLang="en-US">
                <a:solidFill>
                  <a:schemeClr val="tx1"/>
                </a:solidFill>
              </a:rPr>
              <a:t>第二节 </a:t>
            </a:r>
            <a:r>
              <a:rPr>
                <a:solidFill>
                  <a:schemeClr val="tx1">
                    <a:lumMod val="85000"/>
                    <a:lumOff val="15000"/>
                  </a:schemeClr>
                </a:solidFill>
                <a:latin typeface="+mn-ea"/>
                <a:cs typeface="+mn-ea"/>
                <a:sym typeface="+mn-ea"/>
              </a:rPr>
              <a:t>当代学前儿童健康教育理论的分析</a:t>
            </a:r>
            <a:endParaRPr lang="zh-CN" altLang="en-US">
              <a:solidFill>
                <a:schemeClr val="tx1"/>
              </a:solidFill>
            </a:endParaRPr>
          </a:p>
        </p:txBody>
      </p:sp>
    </p:spTree>
    <p:custDataLst>
      <p:tags r:id="rId1"/>
    </p:custDataLst>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内容占位符 1"/>
          <p:cNvSpPr>
            <a:spLocks noGrp="1"/>
          </p:cNvSpPr>
          <p:nvPr>
            <p:ph idx="4294967295"/>
          </p:nvPr>
        </p:nvSpPr>
        <p:spPr>
          <a:xfrm>
            <a:off x="880745" y="1509395"/>
            <a:ext cx="10340340" cy="4527550"/>
          </a:xfrm>
          <a:prstGeom prst="rect">
            <a:avLst/>
          </a:prstGeom>
        </p:spPr>
        <p:txBody>
          <a:bodyPr>
            <a:normAutofit/>
          </a:bodyPr>
          <a:p>
            <a:pPr marL="0" indent="0">
              <a:lnSpc>
                <a:spcPct val="150000"/>
              </a:lnSpc>
              <a:buNone/>
            </a:pPr>
            <a:r>
              <a:rPr lang="zh-CN" altLang="en-US" sz="2400" b="1"/>
              <a:t>三、 预防模式是学前儿童健康教育理论的关注焦点</a:t>
            </a:r>
            <a:r>
              <a:rPr lang="en-US" altLang="zh-CN" sz="2000"/>
              <a:t>      </a:t>
            </a:r>
            <a:r>
              <a:rPr lang="zh-CN" altLang="en-US" sz="2000"/>
              <a:t>。</a:t>
            </a:r>
            <a:endParaRPr lang="zh-CN" altLang="en-US" sz="2000"/>
          </a:p>
          <a:p>
            <a:pPr marL="0" indent="0">
              <a:lnSpc>
                <a:spcPct val="150000"/>
              </a:lnSpc>
              <a:buNone/>
            </a:pPr>
            <a:endParaRPr lang="zh-CN" altLang="en-US" sz="2000"/>
          </a:p>
          <a:p>
            <a:pPr>
              <a:lnSpc>
                <a:spcPct val="150000"/>
              </a:lnSpc>
            </a:pPr>
            <a:r>
              <a:rPr lang="zh-CN" altLang="en-US" sz="2000"/>
              <a:t>PRECEDE/PROCEED模式在确定目标时就是以流行病学为依据进行的，这种方法能够有效地寻找危机目标；同样，健康信念模式特别关注“潜在的威胁”，倡导建立危机管理机制，界定需重点关注的儿童群体，并给予个性化、人性化的关怀保护。</a:t>
            </a:r>
            <a:endParaRPr lang="zh-CN" altLang="en-US" sz="2000"/>
          </a:p>
          <a:p>
            <a:pPr>
              <a:lnSpc>
                <a:spcPct val="150000"/>
              </a:lnSpc>
            </a:pPr>
            <a:r>
              <a:rPr lang="zh-CN" altLang="en-US" sz="2000"/>
              <a:t>在学前儿童健康教育中，这种危机预防模式是非常重要的。</a:t>
            </a:r>
            <a:endParaRPr lang="zh-CN" altLang="en-US" sz="2000"/>
          </a:p>
        </p:txBody>
      </p:sp>
      <p:sp>
        <p:nvSpPr>
          <p:cNvPr id="3" name="标题 2"/>
          <p:cNvSpPr>
            <a:spLocks noGrp="1"/>
          </p:cNvSpPr>
          <p:nvPr>
            <p:ph type="title" idx="1"/>
          </p:nvPr>
        </p:nvSpPr>
        <p:spPr/>
        <p:txBody>
          <a:bodyPr>
            <a:normAutofit/>
          </a:bodyPr>
          <a:p>
            <a:r>
              <a:rPr lang="zh-CN" altLang="en-US">
                <a:solidFill>
                  <a:schemeClr val="tx1"/>
                </a:solidFill>
              </a:rPr>
              <a:t>第二节 </a:t>
            </a:r>
            <a:r>
              <a:rPr>
                <a:solidFill>
                  <a:schemeClr val="tx1">
                    <a:lumMod val="85000"/>
                    <a:lumOff val="15000"/>
                  </a:schemeClr>
                </a:solidFill>
                <a:latin typeface="+mn-ea"/>
                <a:cs typeface="+mn-ea"/>
                <a:sym typeface="+mn-ea"/>
              </a:rPr>
              <a:t>当代学前儿童健康教育理论的分析</a:t>
            </a:r>
            <a:endParaRPr lang="zh-CN" altLang="en-US">
              <a:solidFill>
                <a:schemeClr val="tx1"/>
              </a:solidFill>
            </a:endParaRPr>
          </a:p>
        </p:txBody>
      </p:sp>
    </p:spTree>
    <p:custDataLst>
      <p:tags r:id="rId1"/>
    </p:custDataLst>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idx="1"/>
            <p:custDataLst>
              <p:tags r:id="rId1"/>
            </p:custDataLst>
          </p:nvPr>
        </p:nvSpPr>
        <p:spPr/>
        <p:txBody>
          <a:bodyPr>
            <a:normAutofit/>
          </a:bodyPr>
          <a:p>
            <a:r>
              <a:rPr lang="zh-CN" altLang="en-US" sz="3100">
                <a:solidFill>
                  <a:srgbClr val="C00000"/>
                </a:solidFill>
              </a:rPr>
              <a:t>教与学的建议</a:t>
            </a:r>
            <a:r>
              <a:rPr lang="zh-CN" altLang="en-US">
                <a:solidFill>
                  <a:schemeClr val="tx1"/>
                </a:solidFill>
              </a:rPr>
              <a:t>  </a:t>
            </a:r>
            <a:endParaRPr lang="zh-CN" altLang="en-US">
              <a:solidFill>
                <a:schemeClr val="tx1"/>
              </a:solidFill>
            </a:endParaRPr>
          </a:p>
        </p:txBody>
      </p:sp>
      <p:sp>
        <p:nvSpPr>
          <p:cNvPr id="2" name="内容占位符 1"/>
          <p:cNvSpPr>
            <a:spLocks noGrp="1"/>
          </p:cNvSpPr>
          <p:nvPr>
            <p:ph idx="4294967295"/>
            <p:custDataLst>
              <p:tags r:id="rId2"/>
            </p:custDataLst>
          </p:nvPr>
        </p:nvSpPr>
        <p:spPr>
          <a:xfrm>
            <a:off x="880745" y="2110740"/>
            <a:ext cx="10340340" cy="3961765"/>
          </a:xfrm>
          <a:prstGeom prst="rect">
            <a:avLst/>
          </a:prstGeom>
        </p:spPr>
        <p:txBody>
          <a:bodyPr>
            <a:noAutofit/>
          </a:bodyPr>
          <a:p>
            <a:pPr marL="0" indent="0">
              <a:buNone/>
            </a:pPr>
            <a:r>
              <a:rPr lang="zh-CN" altLang="en-US" sz="2400"/>
              <a:t>1. 观摩一次学前儿童健康教育活动,分析其中包含的健康教育模式。</a:t>
            </a:r>
            <a:endParaRPr lang="zh-CN" altLang="en-US" sz="2400"/>
          </a:p>
          <a:p>
            <a:pPr marL="0" indent="0">
              <a:buNone/>
            </a:pPr>
            <a:endParaRPr lang="zh-CN" altLang="en-US" sz="2400"/>
          </a:p>
          <a:p>
            <a:pPr marL="0" indent="0">
              <a:buNone/>
            </a:pPr>
            <a:r>
              <a:rPr lang="zh-CN" altLang="en-US" sz="2400"/>
              <a:t>2. 以促进学前儿童强身健体为目标，运用PRECEDE/PROCEED模式，设计一个健康教育行动方案。</a:t>
            </a:r>
            <a:endParaRPr lang="zh-CN" altLang="en-US" sz="2400"/>
          </a:p>
        </p:txBody>
      </p:sp>
    </p:spTree>
    <p:custDataLst>
      <p:tags r:id="rId3"/>
    </p:custDataLst>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标题 4"/>
          <p:cNvSpPr>
            <a:spLocks noGrp="1"/>
          </p:cNvSpPr>
          <p:nvPr>
            <p:ph type="title" idx="1"/>
            <p:custDataLst>
              <p:tags r:id="rId1"/>
            </p:custDataLst>
          </p:nvPr>
        </p:nvSpPr>
        <p:spPr/>
        <p:txBody>
          <a:bodyPr>
            <a:normAutofit/>
          </a:bodyPr>
          <a:p>
            <a:r>
              <a:rPr lang="zh-CN" altLang="en-US" sz="3100">
                <a:solidFill>
                  <a:schemeClr val="tx1"/>
                </a:solidFill>
              </a:rPr>
              <a:t>本章思考题</a:t>
            </a:r>
            <a:r>
              <a:rPr lang="zh-CN" altLang="en-US">
                <a:solidFill>
                  <a:schemeClr val="tx1"/>
                </a:solidFill>
              </a:rPr>
              <a:t>    </a:t>
            </a:r>
            <a:endParaRPr lang="zh-CN" altLang="en-US">
              <a:solidFill>
                <a:schemeClr val="tx1"/>
              </a:solidFill>
            </a:endParaRPr>
          </a:p>
        </p:txBody>
      </p:sp>
      <p:sp>
        <p:nvSpPr>
          <p:cNvPr id="16" name="对角圆角矩形 15"/>
          <p:cNvSpPr/>
          <p:nvPr>
            <p:custDataLst>
              <p:tags r:id="rId2"/>
            </p:custDataLst>
          </p:nvPr>
        </p:nvSpPr>
        <p:spPr>
          <a:xfrm>
            <a:off x="1137285" y="4135120"/>
            <a:ext cx="9888220" cy="709930"/>
          </a:xfrm>
          <a:prstGeom prst="round2DiagRect">
            <a:avLst>
              <a:gd name="adj1" fmla="val 26654"/>
              <a:gd name="adj2" fmla="val 20751"/>
            </a:avLst>
          </a:prstGeom>
          <a:solidFill>
            <a:srgbClr val="F2F2F2"/>
          </a:solidFill>
          <a:ln>
            <a:noFill/>
          </a:ln>
          <a:effectLst>
            <a:outerShdw blurRad="254000" dist="38100" dir="6420000" algn="l" rotWithShape="0">
              <a:prstClr val="black">
                <a:alpha val="2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p>
            <a:pPr algn="ctr"/>
            <a:endParaRPr lang="zh-CN" altLang="en-US">
              <a:latin typeface="+mn-ea"/>
            </a:endParaRPr>
          </a:p>
        </p:txBody>
      </p:sp>
      <p:sp>
        <p:nvSpPr>
          <p:cNvPr id="17" name="对角圆角矩形 16"/>
          <p:cNvSpPr/>
          <p:nvPr>
            <p:custDataLst>
              <p:tags r:id="rId3"/>
            </p:custDataLst>
          </p:nvPr>
        </p:nvSpPr>
        <p:spPr>
          <a:xfrm>
            <a:off x="1137566" y="4006233"/>
            <a:ext cx="512434" cy="488973"/>
          </a:xfrm>
          <a:prstGeom prst="round2DiagRect">
            <a:avLst>
              <a:gd name="adj1" fmla="val 26654"/>
              <a:gd name="adj2" fmla="val 0"/>
            </a:avLst>
          </a:prstGeom>
          <a:solidFill>
            <a:schemeClr val="accent3"/>
          </a:solidFill>
          <a:ln>
            <a:noFill/>
          </a:ln>
          <a:effectLst>
            <a:outerShdw blurRad="165100" dist="25400" dir="2700000" sx="102000" sy="102000" algn="tl" rotWithShape="0">
              <a:schemeClr val="accent3">
                <a:alpha val="31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p>
            <a:pPr algn="ctr"/>
            <a:endParaRPr lang="zh-CN" altLang="en-US">
              <a:latin typeface="+mn-ea"/>
            </a:endParaRPr>
          </a:p>
        </p:txBody>
      </p:sp>
      <p:sp>
        <p:nvSpPr>
          <p:cNvPr id="18" name="直角三角形 17"/>
          <p:cNvSpPr/>
          <p:nvPr>
            <p:custDataLst>
              <p:tags r:id="rId4"/>
            </p:custDataLst>
          </p:nvPr>
        </p:nvSpPr>
        <p:spPr>
          <a:xfrm>
            <a:off x="1650114" y="4006824"/>
            <a:ext cx="77207" cy="128677"/>
          </a:xfrm>
          <a:prstGeom prst="rtTriangle">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fontScale="25000" lnSpcReduction="20000"/>
          </a:bodyPr>
          <a:p>
            <a:pPr algn="ctr"/>
            <a:endParaRPr lang="zh-CN" altLang="en-US">
              <a:latin typeface="+mn-ea"/>
            </a:endParaRPr>
          </a:p>
        </p:txBody>
      </p:sp>
      <p:sp>
        <p:nvSpPr>
          <p:cNvPr id="28" name="文本框 27"/>
          <p:cNvSpPr txBox="1"/>
          <p:nvPr>
            <p:custDataLst>
              <p:tags r:id="rId5"/>
            </p:custDataLst>
          </p:nvPr>
        </p:nvSpPr>
        <p:spPr>
          <a:xfrm>
            <a:off x="1683385" y="4145280"/>
            <a:ext cx="9342755" cy="697230"/>
          </a:xfrm>
          <a:prstGeom prst="rect">
            <a:avLst/>
          </a:prstGeom>
          <a:noFill/>
        </p:spPr>
        <p:txBody>
          <a:bodyPr wrap="square" tIns="0" bIns="107950" rtlCol="0" anchor="ctr" anchorCtr="0"/>
          <a:p>
            <a:pPr>
              <a:lnSpc>
                <a:spcPct val="150000"/>
              </a:lnSpc>
            </a:pPr>
            <a:r>
              <a:rPr lang="en-US" altLang="zh-CN" sz="2000" b="1" dirty="0">
                <a:solidFill>
                  <a:schemeClr val="dk1">
                    <a:lumMod val="80000"/>
                    <a:lumOff val="20000"/>
                  </a:schemeClr>
                </a:solidFill>
                <a:latin typeface="+mn-ea"/>
                <a:sym typeface="+mn-ea"/>
              </a:rPr>
              <a:t>3. 简述PRECEDE/PROCEED模式的主要内容及其在学前儿童健康教育中的运用。</a:t>
            </a:r>
            <a:endParaRPr lang="en-US" altLang="zh-CN" sz="2000" b="1" dirty="0">
              <a:solidFill>
                <a:schemeClr val="dk1">
                  <a:lumMod val="80000"/>
                  <a:lumOff val="20000"/>
                </a:schemeClr>
              </a:solidFill>
              <a:latin typeface="+mn-ea"/>
              <a:sym typeface="+mn-ea"/>
            </a:endParaRPr>
          </a:p>
        </p:txBody>
      </p:sp>
      <p:sp>
        <p:nvSpPr>
          <p:cNvPr id="53" name="对角圆角矩形 52"/>
          <p:cNvSpPr/>
          <p:nvPr>
            <p:custDataLst>
              <p:tags r:id="rId6"/>
            </p:custDataLst>
          </p:nvPr>
        </p:nvSpPr>
        <p:spPr>
          <a:xfrm>
            <a:off x="1137285" y="1786890"/>
            <a:ext cx="9888855" cy="709930"/>
          </a:xfrm>
          <a:prstGeom prst="round2DiagRect">
            <a:avLst>
              <a:gd name="adj1" fmla="val 26654"/>
              <a:gd name="adj2" fmla="val 20751"/>
            </a:avLst>
          </a:prstGeom>
          <a:solidFill>
            <a:srgbClr val="F2F2F2"/>
          </a:solidFill>
          <a:ln>
            <a:noFill/>
          </a:ln>
          <a:effectLst>
            <a:outerShdw blurRad="254000" dist="38100" dir="6420000" algn="l" rotWithShape="0">
              <a:prstClr val="black">
                <a:alpha val="2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p>
            <a:pPr algn="ctr"/>
            <a:endParaRPr lang="zh-CN" altLang="en-US">
              <a:latin typeface="+mn-ea"/>
            </a:endParaRPr>
          </a:p>
        </p:txBody>
      </p:sp>
      <p:sp>
        <p:nvSpPr>
          <p:cNvPr id="54" name="对角圆角矩形 53"/>
          <p:cNvSpPr/>
          <p:nvPr>
            <p:custDataLst>
              <p:tags r:id="rId7"/>
            </p:custDataLst>
          </p:nvPr>
        </p:nvSpPr>
        <p:spPr>
          <a:xfrm>
            <a:off x="1137566" y="1657495"/>
            <a:ext cx="512434" cy="488973"/>
          </a:xfrm>
          <a:prstGeom prst="round2DiagRect">
            <a:avLst>
              <a:gd name="adj1" fmla="val 26654"/>
              <a:gd name="adj2" fmla="val 0"/>
            </a:avLst>
          </a:prstGeom>
          <a:solidFill>
            <a:schemeClr val="accent1"/>
          </a:solidFill>
          <a:ln>
            <a:noFill/>
          </a:ln>
          <a:effectLst>
            <a:outerShdw blurRad="165100" dist="25400" dir="2700000" sx="102000" sy="102000" algn="tl" rotWithShape="0">
              <a:schemeClr val="accent1">
                <a:alpha val="31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p>
            <a:pPr algn="ctr"/>
            <a:endParaRPr lang="zh-CN" altLang="en-US">
              <a:latin typeface="+mn-ea"/>
            </a:endParaRPr>
          </a:p>
        </p:txBody>
      </p:sp>
      <p:sp>
        <p:nvSpPr>
          <p:cNvPr id="55" name="直角三角形 54"/>
          <p:cNvSpPr/>
          <p:nvPr>
            <p:custDataLst>
              <p:tags r:id="rId8"/>
            </p:custDataLst>
          </p:nvPr>
        </p:nvSpPr>
        <p:spPr>
          <a:xfrm>
            <a:off x="1650114" y="1658086"/>
            <a:ext cx="77207" cy="128677"/>
          </a:xfrm>
          <a:prstGeom prst="rtTriangl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fontScale="25000" lnSpcReduction="20000"/>
          </a:bodyPr>
          <a:p>
            <a:pPr algn="ctr"/>
            <a:endParaRPr lang="zh-CN" altLang="en-US">
              <a:latin typeface="+mn-ea"/>
            </a:endParaRPr>
          </a:p>
        </p:txBody>
      </p:sp>
      <p:sp>
        <p:nvSpPr>
          <p:cNvPr id="57" name="文本框 56"/>
          <p:cNvSpPr txBox="1"/>
          <p:nvPr>
            <p:custDataLst>
              <p:tags r:id="rId9"/>
            </p:custDataLst>
          </p:nvPr>
        </p:nvSpPr>
        <p:spPr>
          <a:xfrm>
            <a:off x="1683385" y="1790065"/>
            <a:ext cx="9342120" cy="697230"/>
          </a:xfrm>
          <a:prstGeom prst="rect">
            <a:avLst/>
          </a:prstGeom>
          <a:noFill/>
        </p:spPr>
        <p:txBody>
          <a:bodyPr wrap="square" tIns="0" bIns="107950" rtlCol="0" anchor="ctr" anchorCtr="0"/>
          <a:p>
            <a:pPr>
              <a:lnSpc>
                <a:spcPct val="150000"/>
              </a:lnSpc>
            </a:pPr>
            <a:r>
              <a:rPr lang="zh-CN" altLang="en-US" sz="2000" b="1" dirty="0">
                <a:solidFill>
                  <a:schemeClr val="dk1">
                    <a:lumMod val="80000"/>
                    <a:lumOff val="20000"/>
                  </a:schemeClr>
                </a:solidFill>
                <a:latin typeface="+mn-ea"/>
                <a:sym typeface="+mn-ea"/>
              </a:rPr>
              <a:t>1. 简述健康教育的知信行模式的主要内容及其在学前儿童健康教育中的运用。</a:t>
            </a:r>
            <a:endParaRPr lang="zh-CN" altLang="en-US" sz="2000" b="1" dirty="0">
              <a:solidFill>
                <a:schemeClr val="dk1">
                  <a:lumMod val="80000"/>
                  <a:lumOff val="20000"/>
                </a:schemeClr>
              </a:solidFill>
              <a:latin typeface="+mn-ea"/>
              <a:sym typeface="+mn-ea"/>
            </a:endParaRPr>
          </a:p>
        </p:txBody>
      </p:sp>
      <p:sp>
        <p:nvSpPr>
          <p:cNvPr id="6" name="对角圆角矩形 5"/>
          <p:cNvSpPr/>
          <p:nvPr>
            <p:custDataLst>
              <p:tags r:id="rId10"/>
            </p:custDataLst>
          </p:nvPr>
        </p:nvSpPr>
        <p:spPr>
          <a:xfrm>
            <a:off x="1137285" y="2961005"/>
            <a:ext cx="9888855" cy="709930"/>
          </a:xfrm>
          <a:prstGeom prst="round2DiagRect">
            <a:avLst>
              <a:gd name="adj1" fmla="val 26654"/>
              <a:gd name="adj2" fmla="val 20751"/>
            </a:avLst>
          </a:prstGeom>
          <a:solidFill>
            <a:srgbClr val="F2F2F2"/>
          </a:solidFill>
          <a:ln>
            <a:noFill/>
          </a:ln>
          <a:effectLst>
            <a:outerShdw blurRad="254000" dist="38100" dir="6420000" algn="l" rotWithShape="0">
              <a:prstClr val="black">
                <a:alpha val="2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p>
            <a:pPr algn="ctr"/>
            <a:endParaRPr lang="zh-CN" altLang="en-US">
              <a:latin typeface="+mn-ea"/>
            </a:endParaRPr>
          </a:p>
        </p:txBody>
      </p:sp>
      <p:sp>
        <p:nvSpPr>
          <p:cNvPr id="2" name="对角圆角矩形 1"/>
          <p:cNvSpPr/>
          <p:nvPr>
            <p:custDataLst>
              <p:tags r:id="rId11"/>
            </p:custDataLst>
          </p:nvPr>
        </p:nvSpPr>
        <p:spPr>
          <a:xfrm>
            <a:off x="1137566" y="2831568"/>
            <a:ext cx="512434" cy="488973"/>
          </a:xfrm>
          <a:prstGeom prst="round2DiagRect">
            <a:avLst>
              <a:gd name="adj1" fmla="val 26654"/>
              <a:gd name="adj2" fmla="val 0"/>
            </a:avLst>
          </a:prstGeom>
          <a:solidFill>
            <a:schemeClr val="accent2"/>
          </a:solidFill>
          <a:ln>
            <a:noFill/>
          </a:ln>
          <a:effectLst>
            <a:outerShdw blurRad="165100" dist="25400" dir="2700000" sx="102000" sy="102000" algn="tl" rotWithShape="0">
              <a:schemeClr val="accent2">
                <a:alpha val="31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p>
            <a:pPr algn="ctr"/>
            <a:endParaRPr lang="zh-CN" altLang="en-US">
              <a:latin typeface="+mn-ea"/>
            </a:endParaRPr>
          </a:p>
        </p:txBody>
      </p:sp>
      <p:sp>
        <p:nvSpPr>
          <p:cNvPr id="8" name="直角三角形 7"/>
          <p:cNvSpPr/>
          <p:nvPr>
            <p:custDataLst>
              <p:tags r:id="rId12"/>
            </p:custDataLst>
          </p:nvPr>
        </p:nvSpPr>
        <p:spPr>
          <a:xfrm>
            <a:off x="1650114" y="2832751"/>
            <a:ext cx="77207" cy="128677"/>
          </a:xfrm>
          <a:prstGeom prst="rtTriangle">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fontScale="25000" lnSpcReduction="20000"/>
          </a:bodyPr>
          <a:p>
            <a:pPr algn="ctr"/>
            <a:endParaRPr lang="zh-CN" altLang="en-US">
              <a:latin typeface="+mn-ea"/>
            </a:endParaRPr>
          </a:p>
        </p:txBody>
      </p:sp>
      <p:sp>
        <p:nvSpPr>
          <p:cNvPr id="9" name="文本框 8"/>
          <p:cNvSpPr txBox="1"/>
          <p:nvPr>
            <p:custDataLst>
              <p:tags r:id="rId13"/>
            </p:custDataLst>
          </p:nvPr>
        </p:nvSpPr>
        <p:spPr>
          <a:xfrm>
            <a:off x="1683385" y="2971165"/>
            <a:ext cx="9342755" cy="697230"/>
          </a:xfrm>
          <a:prstGeom prst="rect">
            <a:avLst/>
          </a:prstGeom>
          <a:noFill/>
        </p:spPr>
        <p:txBody>
          <a:bodyPr wrap="square" tIns="0" bIns="107950" rtlCol="0" anchor="ctr" anchorCtr="0">
            <a:normAutofit/>
          </a:bodyPr>
          <a:p>
            <a:pPr>
              <a:lnSpc>
                <a:spcPct val="150000"/>
              </a:lnSpc>
            </a:pPr>
            <a:r>
              <a:rPr lang="zh-CN" altLang="en-US" sz="2400" b="1" dirty="0">
                <a:solidFill>
                  <a:schemeClr val="dk1">
                    <a:lumMod val="80000"/>
                    <a:lumOff val="20000"/>
                  </a:schemeClr>
                </a:solidFill>
                <a:latin typeface="+mn-ea"/>
                <a:sym typeface="+mn-ea"/>
              </a:rPr>
              <a:t>2.简述社会学习理论的主要内容及其在学前儿童健康教育中的运用。</a:t>
            </a:r>
            <a:endParaRPr lang="zh-CN" altLang="en-US" sz="2400" b="1" dirty="0">
              <a:solidFill>
                <a:schemeClr val="dk1">
                  <a:lumMod val="80000"/>
                  <a:lumOff val="20000"/>
                </a:schemeClr>
              </a:solidFill>
              <a:latin typeface="+mn-ea"/>
              <a:sym typeface="+mn-ea"/>
            </a:endParaRPr>
          </a:p>
        </p:txBody>
      </p:sp>
      <p:sp>
        <p:nvSpPr>
          <p:cNvPr id="10" name="对角圆角矩形 9"/>
          <p:cNvSpPr/>
          <p:nvPr>
            <p:custDataLst>
              <p:tags r:id="rId14"/>
            </p:custDataLst>
          </p:nvPr>
        </p:nvSpPr>
        <p:spPr>
          <a:xfrm>
            <a:off x="1137285" y="5309870"/>
            <a:ext cx="9888855" cy="709930"/>
          </a:xfrm>
          <a:prstGeom prst="round2DiagRect">
            <a:avLst>
              <a:gd name="adj1" fmla="val 26654"/>
              <a:gd name="adj2" fmla="val 20751"/>
            </a:avLst>
          </a:prstGeom>
          <a:solidFill>
            <a:srgbClr val="F2F2F2"/>
          </a:solidFill>
          <a:ln>
            <a:noFill/>
          </a:ln>
          <a:effectLst>
            <a:outerShdw blurRad="254000" dist="38100" dir="6420000" algn="l" rotWithShape="0">
              <a:prstClr val="black">
                <a:alpha val="2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p>
            <a:pPr algn="ctr"/>
            <a:endParaRPr lang="zh-CN" altLang="en-US">
              <a:latin typeface="+mn-ea"/>
            </a:endParaRPr>
          </a:p>
        </p:txBody>
      </p:sp>
      <p:sp>
        <p:nvSpPr>
          <p:cNvPr id="11" name="对角圆角矩形 10"/>
          <p:cNvSpPr/>
          <p:nvPr>
            <p:custDataLst>
              <p:tags r:id="rId15"/>
            </p:custDataLst>
          </p:nvPr>
        </p:nvSpPr>
        <p:spPr>
          <a:xfrm>
            <a:off x="1137566" y="5180306"/>
            <a:ext cx="512434" cy="488973"/>
          </a:xfrm>
          <a:prstGeom prst="round2DiagRect">
            <a:avLst>
              <a:gd name="adj1" fmla="val 26654"/>
              <a:gd name="adj2" fmla="val 0"/>
            </a:avLst>
          </a:prstGeom>
          <a:solidFill>
            <a:schemeClr val="accent4"/>
          </a:solidFill>
          <a:ln>
            <a:noFill/>
          </a:ln>
          <a:effectLst>
            <a:outerShdw blurRad="165100" dist="25400" dir="2700000" sx="102000" sy="102000" algn="tl" rotWithShape="0">
              <a:schemeClr val="accent4">
                <a:alpha val="31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p>
            <a:pPr algn="ctr"/>
            <a:endParaRPr lang="zh-CN" altLang="en-US">
              <a:latin typeface="+mn-ea"/>
            </a:endParaRPr>
          </a:p>
        </p:txBody>
      </p:sp>
      <p:sp>
        <p:nvSpPr>
          <p:cNvPr id="12" name="直角三角形 11"/>
          <p:cNvSpPr/>
          <p:nvPr>
            <p:custDataLst>
              <p:tags r:id="rId16"/>
            </p:custDataLst>
          </p:nvPr>
        </p:nvSpPr>
        <p:spPr>
          <a:xfrm>
            <a:off x="1650114" y="5180897"/>
            <a:ext cx="77207" cy="128677"/>
          </a:xfrm>
          <a:prstGeom prst="rtTriangle">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fontScale="25000" lnSpcReduction="20000"/>
          </a:bodyPr>
          <a:p>
            <a:pPr algn="ctr"/>
            <a:endParaRPr lang="zh-CN" altLang="en-US">
              <a:latin typeface="+mn-ea"/>
            </a:endParaRPr>
          </a:p>
        </p:txBody>
      </p:sp>
      <p:sp>
        <p:nvSpPr>
          <p:cNvPr id="13" name="文本框 12"/>
          <p:cNvSpPr txBox="1"/>
          <p:nvPr>
            <p:custDataLst>
              <p:tags r:id="rId17"/>
            </p:custDataLst>
          </p:nvPr>
        </p:nvSpPr>
        <p:spPr>
          <a:xfrm>
            <a:off x="1683385" y="5319395"/>
            <a:ext cx="9342755" cy="697230"/>
          </a:xfrm>
          <a:prstGeom prst="rect">
            <a:avLst/>
          </a:prstGeom>
          <a:noFill/>
        </p:spPr>
        <p:txBody>
          <a:bodyPr wrap="square" tIns="0" bIns="107950" rtlCol="0" anchor="ctr" anchorCtr="0">
            <a:normAutofit/>
          </a:bodyPr>
          <a:p>
            <a:pPr>
              <a:lnSpc>
                <a:spcPct val="150000"/>
              </a:lnSpc>
            </a:pPr>
            <a:r>
              <a:rPr lang="en-US" altLang="zh-CN" sz="2400" b="1" dirty="0">
                <a:solidFill>
                  <a:schemeClr val="dk1">
                    <a:lumMod val="80000"/>
                    <a:lumOff val="20000"/>
                  </a:schemeClr>
                </a:solidFill>
                <a:latin typeface="+mn-ea"/>
                <a:sym typeface="+mn-ea"/>
              </a:rPr>
              <a:t>4. 如何理解“健康行为是学前儿童健康教育理论的核心”这一观点?</a:t>
            </a:r>
            <a:endParaRPr lang="en-US" altLang="zh-CN" sz="2400" b="1" dirty="0">
              <a:solidFill>
                <a:schemeClr val="dk1">
                  <a:lumMod val="80000"/>
                  <a:lumOff val="20000"/>
                </a:schemeClr>
              </a:solidFill>
              <a:latin typeface="+mn-ea"/>
              <a:sym typeface="+mn-ea"/>
            </a:endParaRPr>
          </a:p>
        </p:txBody>
      </p:sp>
    </p:spTree>
    <p:custDataLst>
      <p:tags r:id="rId18"/>
    </p:custDataLst>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文本占位符 1"/>
          <p:cNvSpPr>
            <a:spLocks noGrp="1"/>
          </p:cNvSpPr>
          <p:nvPr>
            <p:ph type="body" idx="2"/>
          </p:nvPr>
        </p:nvSpPr>
        <p:spPr>
          <a:xfrm>
            <a:off x="575945" y="2212340"/>
            <a:ext cx="7719695" cy="3679825"/>
          </a:xfrm>
        </p:spPr>
        <p:txBody>
          <a:bodyPr>
            <a:noAutofit/>
            <a:scene3d>
              <a:camera prst="orthographicFront"/>
              <a:lightRig rig="threePt" dir="t"/>
            </a:scene3d>
          </a:bodyPr>
          <a:p>
            <a:pPr algn="l">
              <a:lnSpc>
                <a:spcPct val="150000"/>
              </a:lnSpc>
            </a:pPr>
            <a:r>
              <a:rPr lang="en-US" altLang="zh-CN" sz="2400">
                <a:solidFill>
                  <a:schemeClr val="tx1"/>
                </a:solidFill>
                <a:effectLst>
                  <a:outerShdw blurRad="38100" dist="19050" dir="2700000" algn="tl" rotWithShape="0">
                    <a:schemeClr val="dk1">
                      <a:alpha val="40000"/>
                    </a:schemeClr>
                  </a:outerShdw>
                </a:effectLst>
              </a:rPr>
              <a:t>      </a:t>
            </a:r>
            <a:r>
              <a:rPr lang="zh-CN" altLang="en-US" sz="2400">
                <a:solidFill>
                  <a:schemeClr val="tx1"/>
                </a:solidFill>
                <a:effectLst>
                  <a:outerShdw blurRad="38100" dist="19050" dir="2700000" algn="tl" rotWithShape="0">
                    <a:schemeClr val="dk1">
                      <a:alpha val="40000"/>
                    </a:schemeClr>
                  </a:outerShdw>
                </a:effectLst>
              </a:rPr>
              <a:t>学前儿童健康教育是以保护和增进学前儿童健康为目标的教育过程。学前儿童健康教育理论除了遵循教育学的基本原理外，也受到相关学科的基础理论的影响，近几十年来，行为科学、传播学和生态学的理论对学前儿童健康教育产生了很大的影响。</a:t>
            </a:r>
            <a:endParaRPr lang="zh-CN" altLang="en-US" sz="2400">
              <a:solidFill>
                <a:schemeClr val="tx1"/>
              </a:solidFill>
              <a:effectLst>
                <a:outerShdw blurRad="38100" dist="19050" dir="2700000" algn="tl" rotWithShape="0">
                  <a:schemeClr val="dk1">
                    <a:alpha val="40000"/>
                  </a:schemeClr>
                </a:outerShdw>
              </a:effectLst>
            </a:endParaRPr>
          </a:p>
        </p:txBody>
      </p:sp>
      <p:sp>
        <p:nvSpPr>
          <p:cNvPr id="3" name="标题 2"/>
          <p:cNvSpPr>
            <a:spLocks noGrp="1"/>
          </p:cNvSpPr>
          <p:nvPr>
            <p:ph type="title" idx="1"/>
          </p:nvPr>
        </p:nvSpPr>
        <p:spPr/>
        <p:txBody>
          <a:bodyPr/>
          <a:p>
            <a:r>
              <a:rPr lang="zh-CN" altLang="en-US" sz="4000"/>
              <a:t>知识要点</a:t>
            </a:r>
            <a:endParaRPr lang="zh-CN" altLang="en-US" sz="4000"/>
          </a:p>
        </p:txBody>
      </p:sp>
    </p:spTree>
    <p:custDataLst>
      <p:tags r:id="rId1"/>
    </p:custDataLst>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文本占位符 1"/>
          <p:cNvSpPr>
            <a:spLocks noGrp="1"/>
          </p:cNvSpPr>
          <p:nvPr>
            <p:ph type="body" idx="2"/>
          </p:nvPr>
        </p:nvSpPr>
        <p:spPr>
          <a:xfrm>
            <a:off x="3165158" y="1667510"/>
            <a:ext cx="5869305" cy="1472565"/>
          </a:xfrm>
        </p:spPr>
        <p:txBody>
          <a:bodyPr/>
          <a:p>
            <a:r>
              <a:rPr lang="zh-CN" altLang="en-US"/>
              <a:t>谢</a:t>
            </a:r>
            <a:r>
              <a:t> </a:t>
            </a:r>
            <a:r>
              <a:rPr lang="zh-CN" altLang="en-US"/>
              <a:t>谢</a:t>
            </a:r>
            <a:endParaRPr lang="zh-CN" altLang="en-US"/>
          </a:p>
        </p:txBody>
      </p:sp>
      <p:sp>
        <p:nvSpPr>
          <p:cNvPr id="3" name="标题 2"/>
          <p:cNvSpPr>
            <a:spLocks noGrp="1"/>
          </p:cNvSpPr>
          <p:nvPr>
            <p:ph type="title" idx="1"/>
          </p:nvPr>
        </p:nvSpPr>
        <p:spPr>
          <a:xfrm>
            <a:off x="1986915" y="3451860"/>
            <a:ext cx="7498080" cy="1621155"/>
          </a:xfrm>
        </p:spPr>
        <p:txBody>
          <a:bodyPr>
            <a:noAutofit/>
          </a:bodyPr>
          <a:p>
            <a:r>
              <a:rPr lang="zh-CN" altLang="en-US" sz="2000">
                <a:solidFill>
                  <a:schemeClr val="tx1"/>
                </a:solidFill>
              </a:rPr>
              <a:t> 学前儿童健康教育与活动指导/庞建萍，柳倩主编.—3版.—上海：华东师范大学出版社，2023</a:t>
            </a:r>
            <a:br>
              <a:rPr lang="zh-CN" altLang="en-US" sz="2000">
                <a:solidFill>
                  <a:schemeClr val="tx1"/>
                </a:solidFill>
              </a:rPr>
            </a:br>
            <a:r>
              <a:rPr lang="zh-CN" altLang="en-US" sz="2000">
                <a:solidFill>
                  <a:schemeClr val="tx1"/>
                </a:solidFill>
              </a:rPr>
              <a:t>  学前教育专业系列教材</a:t>
            </a:r>
            <a:br>
              <a:rPr lang="zh-CN" altLang="en-US" sz="2000">
                <a:solidFill>
                  <a:schemeClr val="tx1"/>
                </a:solidFill>
              </a:rPr>
            </a:br>
            <a:r>
              <a:rPr lang="zh-CN" altLang="en-US" sz="2000">
                <a:solidFill>
                  <a:schemeClr val="tx1"/>
                </a:solidFill>
              </a:rPr>
              <a:t>  ISBN 978-7-5760-3587-2</a:t>
            </a:r>
            <a:endParaRPr lang="zh-CN" altLang="en-US" sz="2000">
              <a:solidFill>
                <a:schemeClr val="tx1"/>
              </a:solidFill>
            </a:endParaRPr>
          </a:p>
        </p:txBody>
      </p:sp>
    </p:spTree>
    <p:custDataLst>
      <p:tags r:id="rId1"/>
    </p:custDataLst>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a:xfrm>
            <a:off x="1205865" y="2739390"/>
            <a:ext cx="2879725" cy="1006475"/>
          </a:xfrm>
        </p:spPr>
        <p:txBody>
          <a:bodyPr>
            <a:scene3d>
              <a:camera prst="orthographicFront"/>
              <a:lightRig rig="threePt" dir="t"/>
            </a:scene3d>
          </a:bodyPr>
          <a:p>
            <a:r>
              <a:rPr lang="zh-CN" altLang="en-US" sz="5400">
                <a:solidFill>
                  <a:schemeClr val="tx1"/>
                </a:solidFill>
                <a:effectLst>
                  <a:outerShdw blurRad="38100" dist="19050" dir="2700000" algn="tl" rotWithShape="0">
                    <a:schemeClr val="dk1">
                      <a:alpha val="40000"/>
                    </a:schemeClr>
                  </a:outerShdw>
                </a:effectLst>
              </a:rPr>
              <a:t>第一节</a:t>
            </a:r>
            <a:endParaRPr lang="zh-CN" altLang="en-US" sz="5400">
              <a:solidFill>
                <a:schemeClr val="tx1"/>
              </a:solidFill>
              <a:effectLst>
                <a:outerShdw blurRad="38100" dist="19050" dir="2700000" algn="tl" rotWithShape="0">
                  <a:schemeClr val="dk1">
                    <a:alpha val="40000"/>
                  </a:schemeClr>
                </a:outerShdw>
              </a:effectLst>
            </a:endParaRPr>
          </a:p>
        </p:txBody>
      </p:sp>
      <p:sp>
        <p:nvSpPr>
          <p:cNvPr id="3" name="文本占位符 2"/>
          <p:cNvSpPr>
            <a:spLocks noGrp="1"/>
          </p:cNvSpPr>
          <p:nvPr>
            <p:ph type="body" idx="1"/>
          </p:nvPr>
        </p:nvSpPr>
        <p:spPr>
          <a:xfrm>
            <a:off x="5221605" y="2739390"/>
            <a:ext cx="5835015" cy="1006475"/>
          </a:xfrm>
        </p:spPr>
        <p:txBody>
          <a:bodyPr>
            <a:noAutofit/>
            <a:scene3d>
              <a:camera prst="orthographicFront"/>
              <a:lightRig rig="threePt" dir="t"/>
            </a:scene3d>
          </a:bodyPr>
          <a:p>
            <a:r>
              <a:rPr lang="zh-CN" altLang="en-US" sz="4000" b="1" dirty="0">
                <a:solidFill>
                  <a:schemeClr val="tx1">
                    <a:lumMod val="85000"/>
                    <a:lumOff val="15000"/>
                  </a:schemeClr>
                </a:solidFill>
                <a:latin typeface="+mn-ea"/>
                <a:cs typeface="+mn-ea"/>
                <a:sym typeface="+mn-ea"/>
              </a:rPr>
              <a:t>当代健康教育模式介绍</a:t>
            </a:r>
            <a:endParaRPr lang="zh-CN" altLang="en-US" sz="4000" b="1" dirty="0">
              <a:solidFill>
                <a:schemeClr val="tx1">
                  <a:lumMod val="85000"/>
                  <a:lumOff val="15000"/>
                </a:schemeClr>
              </a:solidFill>
              <a:latin typeface="+mn-ea"/>
              <a:cs typeface="+mn-ea"/>
              <a:sym typeface="+mn-ea"/>
            </a:endParaRPr>
          </a:p>
          <a:p>
            <a:endParaRPr lang="zh-CN" altLang="en-US" sz="4000" b="1" dirty="0">
              <a:solidFill>
                <a:schemeClr val="tx1">
                  <a:lumMod val="85000"/>
                  <a:lumOff val="15000"/>
                </a:schemeClr>
              </a:solidFill>
              <a:latin typeface="+mn-ea"/>
              <a:cs typeface="+mn-ea"/>
              <a:sym typeface="+mn-ea"/>
            </a:endParaRPr>
          </a:p>
          <a:p>
            <a:endParaRPr lang="zh-CN" altLang="en-US" sz="4000" b="1" dirty="0">
              <a:solidFill>
                <a:schemeClr val="tx1">
                  <a:lumMod val="85000"/>
                  <a:lumOff val="15000"/>
                </a:schemeClr>
              </a:solidFill>
              <a:effectLst>
                <a:outerShdw blurRad="38100" dist="19050" dir="2700000" algn="tl" rotWithShape="0">
                  <a:schemeClr val="dk1">
                    <a:alpha val="40000"/>
                  </a:schemeClr>
                </a:outerShdw>
              </a:effectLst>
              <a:latin typeface="+mn-ea"/>
              <a:cs typeface="+mn-ea"/>
              <a:sym typeface="+mn-ea"/>
            </a:endParaRPr>
          </a:p>
        </p:txBody>
      </p:sp>
    </p:spTree>
    <p:custDataLst>
      <p:tags r:id="rId1"/>
    </p:custDataLst>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内容占位符 1"/>
          <p:cNvSpPr>
            <a:spLocks noGrp="1"/>
          </p:cNvSpPr>
          <p:nvPr>
            <p:ph idx="4294967295"/>
          </p:nvPr>
        </p:nvSpPr>
        <p:spPr>
          <a:xfrm>
            <a:off x="798830" y="1497330"/>
            <a:ext cx="10587990" cy="4527550"/>
          </a:xfrm>
          <a:prstGeom prst="rect">
            <a:avLst/>
          </a:prstGeom>
        </p:spPr>
        <p:txBody>
          <a:bodyPr>
            <a:noAutofit/>
          </a:bodyPr>
          <a:p>
            <a:pPr marL="0" indent="0">
              <a:buNone/>
            </a:pPr>
            <a:r>
              <a:rPr lang="zh-CN" altLang="en-US" sz="2400" b="1"/>
              <a:t>一、 健康教育的知信行模式</a:t>
            </a:r>
            <a:endParaRPr lang="zh-CN" altLang="en-US" sz="2400" b="1"/>
          </a:p>
          <a:p>
            <a:pPr marL="0" indent="0">
              <a:buNone/>
            </a:pPr>
            <a:r>
              <a:rPr lang="zh-CN" altLang="en-US" sz="2000"/>
              <a:t>（Knowledge, Attitude, Belief and Practice,简称KABP）</a:t>
            </a:r>
            <a:endParaRPr lang="zh-CN" altLang="en-US" sz="2000"/>
          </a:p>
          <a:p>
            <a:pPr marL="0" indent="0">
              <a:buNone/>
            </a:pPr>
            <a:r>
              <a:rPr lang="en-US" altLang="zh-CN" sz="2000"/>
              <a:t>     </a:t>
            </a:r>
            <a:r>
              <a:rPr lang="zh-CN" altLang="en-US" sz="2000"/>
              <a:t>英国健康教育委员会的柯斯特用知信行模式表示知、信、行在卫生信息与健康增进之间的关系。</a:t>
            </a:r>
            <a:endParaRPr lang="zh-CN" altLang="en-US" sz="2000"/>
          </a:p>
          <a:p>
            <a:pPr marL="0" indent="0">
              <a:buNone/>
            </a:pPr>
            <a:r>
              <a:rPr lang="zh-CN" altLang="en-US" sz="2000"/>
              <a:t>    （一） 理论概述</a:t>
            </a:r>
            <a:endParaRPr lang="zh-CN" altLang="en-US" sz="2000"/>
          </a:p>
          <a:p>
            <a:pPr marL="0" indent="0">
              <a:buNone/>
            </a:pPr>
            <a:r>
              <a:rPr lang="en-US" altLang="zh-CN" sz="2000"/>
              <a:t>      </a:t>
            </a:r>
            <a:r>
              <a:rPr lang="zh-CN" altLang="en-US" sz="2000"/>
              <a:t>知是知识学习和接受有关健康的信息的过程；信是对传播的信息的相信、信仰，并由此形成一种信念；行就是将已知的且相信的东西付诸行动。知（知识和学习）是基础，信（信念和态度）是动力，行（促进健康行为）是目标。为了达到目标，就要使接受信息者知和信。从知到行，三者之间只存在因果关系，不存在必然性，受信者可以知而不信，也可以信而不行。</a:t>
            </a:r>
            <a:r>
              <a:rPr lang="en-US" altLang="zh-CN" sz="2000"/>
              <a:t>   </a:t>
            </a:r>
            <a:r>
              <a:rPr lang="zh-CN" altLang="en-US" sz="2000">
                <a:sym typeface="+mn-ea"/>
              </a:rPr>
              <a:t>如下柯斯特的健康教育模式图：</a:t>
            </a:r>
            <a:endParaRPr lang="zh-CN" altLang="en-US" sz="2000"/>
          </a:p>
          <a:p>
            <a:pPr marL="0" indent="0">
              <a:buNone/>
            </a:pPr>
            <a:r>
              <a:rPr lang="en-US" altLang="zh-CN" sz="2000"/>
              <a:t>                       </a:t>
            </a:r>
            <a:r>
              <a:rPr lang="zh-CN" altLang="en-US" sz="2000" b="1">
                <a:solidFill>
                  <a:srgbClr val="FF0000"/>
                </a:solidFill>
              </a:rPr>
              <a:t>健康信息——知识——态度——行为——增进健康</a:t>
            </a:r>
            <a:endParaRPr lang="zh-CN" altLang="en-US" sz="2000" b="1">
              <a:solidFill>
                <a:srgbClr val="FF0000"/>
              </a:solidFill>
            </a:endParaRPr>
          </a:p>
        </p:txBody>
      </p:sp>
      <p:sp>
        <p:nvSpPr>
          <p:cNvPr id="3" name="标题 2"/>
          <p:cNvSpPr>
            <a:spLocks noGrp="1"/>
          </p:cNvSpPr>
          <p:nvPr>
            <p:ph type="title" idx="1"/>
          </p:nvPr>
        </p:nvSpPr>
        <p:spPr>
          <a:xfrm>
            <a:off x="798830" y="781685"/>
            <a:ext cx="8977630" cy="538480"/>
          </a:xfrm>
        </p:spPr>
        <p:txBody>
          <a:bodyPr>
            <a:noAutofit/>
          </a:bodyPr>
          <a:p>
            <a:r>
              <a:rPr lang="zh-CN" altLang="en-US">
                <a:solidFill>
                  <a:schemeClr val="tx1"/>
                </a:solidFill>
              </a:rPr>
              <a:t>第一节</a:t>
            </a:r>
            <a:r>
              <a:rPr lang="en-US" altLang="zh-CN">
                <a:solidFill>
                  <a:schemeClr val="tx1"/>
                </a:solidFill>
              </a:rPr>
              <a:t>  </a:t>
            </a:r>
            <a:r>
              <a:rPr>
                <a:solidFill>
                  <a:schemeClr val="tx1">
                    <a:lumMod val="85000"/>
                    <a:lumOff val="15000"/>
                  </a:schemeClr>
                </a:solidFill>
                <a:latin typeface="+mn-ea"/>
                <a:cs typeface="+mn-ea"/>
                <a:sym typeface="+mn-ea"/>
              </a:rPr>
              <a:t>当代健康教育模式介绍</a:t>
            </a:r>
            <a:endParaRPr lang="en-US" altLang="zh-CN">
              <a:solidFill>
                <a:schemeClr val="tx1"/>
              </a:solidFill>
            </a:endParaRPr>
          </a:p>
        </p:txBody>
      </p:sp>
    </p:spTree>
    <p:custDataLst>
      <p:tags r:id="rId1"/>
    </p:custDataLst>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内容占位符 1"/>
          <p:cNvSpPr>
            <a:spLocks noGrp="1"/>
          </p:cNvSpPr>
          <p:nvPr>
            <p:ph idx="4294967295"/>
          </p:nvPr>
        </p:nvSpPr>
        <p:spPr>
          <a:xfrm>
            <a:off x="798830" y="1497330"/>
            <a:ext cx="10587990" cy="4527550"/>
          </a:xfrm>
          <a:prstGeom prst="rect">
            <a:avLst/>
          </a:prstGeom>
        </p:spPr>
        <p:txBody>
          <a:bodyPr>
            <a:noAutofit/>
          </a:bodyPr>
          <a:p>
            <a:pPr marL="0" indent="0">
              <a:buNone/>
            </a:pPr>
            <a:r>
              <a:rPr lang="zh-CN" altLang="en-US" sz="2400" b="1"/>
              <a:t>一、 健康教育的知信行模式</a:t>
            </a:r>
            <a:endParaRPr lang="zh-CN" altLang="en-US" sz="2400" b="1"/>
          </a:p>
          <a:p>
            <a:pPr marL="0" indent="0">
              <a:buNone/>
            </a:pPr>
            <a:r>
              <a:rPr lang="zh-CN" altLang="en-US" sz="2000"/>
              <a:t>     （二） 在学前儿童健康教育中的应用</a:t>
            </a:r>
            <a:endParaRPr lang="zh-CN" altLang="en-US" sz="2000"/>
          </a:p>
          <a:p>
            <a:pPr marL="0" indent="0">
              <a:buNone/>
            </a:pPr>
            <a:r>
              <a:rPr lang="en-US" altLang="zh-CN" sz="2000"/>
              <a:t>      </a:t>
            </a:r>
            <a:r>
              <a:rPr lang="zh-CN" altLang="en-US" sz="2000"/>
              <a:t>培养学前儿童的卫生行为习惯，增强幼儿自身保护的能力，是学前儿童健康教育的最终目标，其中，健康知识的传授，是学前儿童健康教育的一个重要方面。幼儿健康态度、信念的确立以及健康行为和习惯的养成，一般来说是建立在正确的健康知识的基础之上的。因此，提高幼儿对健康的认知水平，有利于将其行为引向正确的方向。</a:t>
            </a:r>
            <a:endParaRPr lang="zh-CN" altLang="en-US" sz="2000"/>
          </a:p>
          <a:p>
            <a:pPr marL="0" indent="0">
              <a:buNone/>
            </a:pPr>
            <a:r>
              <a:rPr lang="en-US" altLang="zh-CN" sz="2000"/>
              <a:t>      </a:t>
            </a:r>
            <a:r>
              <a:rPr lang="zh-CN" altLang="en-US" sz="2000"/>
              <a:t>健康态度和行为基于一定的知识基础，接收的信息越多，掌握的知识越多，态度和行为的倾向性就越明显。学前儿童往往并不了解自己不健康生活习惯的危害性或者健康生活习惯的价值，以认知为切入口实施健康教育，帮助或强化幼儿认识正确的健康知识，是帮助其形成认同感，进而建立健康行为的基础。</a:t>
            </a:r>
            <a:endParaRPr lang="zh-CN" altLang="en-US" sz="2000"/>
          </a:p>
        </p:txBody>
      </p:sp>
      <p:sp>
        <p:nvSpPr>
          <p:cNvPr id="3" name="标题 2"/>
          <p:cNvSpPr>
            <a:spLocks noGrp="1"/>
          </p:cNvSpPr>
          <p:nvPr>
            <p:ph type="title" idx="1"/>
          </p:nvPr>
        </p:nvSpPr>
        <p:spPr>
          <a:xfrm>
            <a:off x="798830" y="781685"/>
            <a:ext cx="8977630" cy="538480"/>
          </a:xfrm>
        </p:spPr>
        <p:txBody>
          <a:bodyPr>
            <a:noAutofit/>
          </a:bodyPr>
          <a:p>
            <a:r>
              <a:rPr lang="zh-CN" altLang="en-US">
                <a:solidFill>
                  <a:schemeClr val="tx1"/>
                </a:solidFill>
              </a:rPr>
              <a:t>第一节</a:t>
            </a:r>
            <a:r>
              <a:rPr lang="en-US" altLang="zh-CN">
                <a:solidFill>
                  <a:schemeClr val="tx1"/>
                </a:solidFill>
              </a:rPr>
              <a:t>  </a:t>
            </a:r>
            <a:r>
              <a:rPr>
                <a:solidFill>
                  <a:schemeClr val="tx1">
                    <a:lumMod val="85000"/>
                    <a:lumOff val="15000"/>
                  </a:schemeClr>
                </a:solidFill>
                <a:latin typeface="+mn-ea"/>
                <a:cs typeface="+mn-ea"/>
                <a:sym typeface="+mn-ea"/>
              </a:rPr>
              <a:t>当代健康教育模式介绍</a:t>
            </a:r>
            <a:endParaRPr lang="en-US" altLang="zh-CN">
              <a:solidFill>
                <a:schemeClr val="tx1"/>
              </a:solidFill>
            </a:endParaRPr>
          </a:p>
        </p:txBody>
      </p:sp>
    </p:spTree>
    <p:custDataLst>
      <p:tags r:id="rId1"/>
    </p:custDataLst>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内容占位符 1"/>
          <p:cNvSpPr>
            <a:spLocks noGrp="1"/>
          </p:cNvSpPr>
          <p:nvPr>
            <p:ph idx="4294967295"/>
          </p:nvPr>
        </p:nvSpPr>
        <p:spPr>
          <a:xfrm>
            <a:off x="798830" y="1497330"/>
            <a:ext cx="10587990" cy="4527550"/>
          </a:xfrm>
          <a:prstGeom prst="rect">
            <a:avLst/>
          </a:prstGeom>
        </p:spPr>
        <p:txBody>
          <a:bodyPr>
            <a:noAutofit/>
          </a:bodyPr>
          <a:p>
            <a:pPr marL="0" indent="0">
              <a:buNone/>
            </a:pPr>
            <a:r>
              <a:rPr lang="zh-CN" altLang="en-US" sz="2400" b="1"/>
              <a:t>一、 健康教育的知信行模式</a:t>
            </a:r>
            <a:endParaRPr lang="zh-CN" altLang="en-US" sz="2400" b="1"/>
          </a:p>
          <a:p>
            <a:pPr marL="0" indent="0">
              <a:buNone/>
            </a:pPr>
            <a:r>
              <a:rPr lang="zh-CN" altLang="en-US" sz="2000"/>
              <a:t>     （二） 在学前儿童健康教育中的应用</a:t>
            </a:r>
            <a:endParaRPr lang="zh-CN" altLang="en-US" sz="2000"/>
          </a:p>
          <a:p>
            <a:pPr marL="0" indent="0">
              <a:buNone/>
            </a:pPr>
            <a:r>
              <a:rPr lang="en-US" altLang="zh-CN" sz="2000"/>
              <a:t>     </a:t>
            </a:r>
            <a:endParaRPr lang="zh-CN" altLang="en-US" sz="2000"/>
          </a:p>
        </p:txBody>
      </p:sp>
      <p:sp>
        <p:nvSpPr>
          <p:cNvPr id="3" name="标题 2"/>
          <p:cNvSpPr>
            <a:spLocks noGrp="1"/>
          </p:cNvSpPr>
          <p:nvPr>
            <p:ph type="title" idx="1"/>
          </p:nvPr>
        </p:nvSpPr>
        <p:spPr>
          <a:xfrm>
            <a:off x="798830" y="781685"/>
            <a:ext cx="8977630" cy="538480"/>
          </a:xfrm>
        </p:spPr>
        <p:txBody>
          <a:bodyPr>
            <a:noAutofit/>
          </a:bodyPr>
          <a:p>
            <a:r>
              <a:rPr lang="zh-CN" altLang="en-US">
                <a:solidFill>
                  <a:schemeClr val="tx1"/>
                </a:solidFill>
              </a:rPr>
              <a:t>第一节</a:t>
            </a:r>
            <a:r>
              <a:rPr lang="en-US" altLang="zh-CN">
                <a:solidFill>
                  <a:schemeClr val="tx1"/>
                </a:solidFill>
              </a:rPr>
              <a:t>  </a:t>
            </a:r>
            <a:r>
              <a:rPr>
                <a:solidFill>
                  <a:schemeClr val="tx1">
                    <a:lumMod val="85000"/>
                    <a:lumOff val="15000"/>
                  </a:schemeClr>
                </a:solidFill>
                <a:latin typeface="+mn-ea"/>
                <a:cs typeface="+mn-ea"/>
                <a:sym typeface="+mn-ea"/>
              </a:rPr>
              <a:t>当代健康教育模式介绍</a:t>
            </a:r>
            <a:endParaRPr lang="en-US" altLang="zh-CN">
              <a:solidFill>
                <a:schemeClr val="tx1"/>
              </a:solidFill>
            </a:endParaRPr>
          </a:p>
        </p:txBody>
      </p:sp>
      <p:pic>
        <p:nvPicPr>
          <p:cNvPr id="4" name="图片 3"/>
          <p:cNvPicPr>
            <a:picLocks noChangeAspect="1"/>
          </p:cNvPicPr>
          <p:nvPr>
            <p:custDataLst>
              <p:tags r:id="rId1"/>
            </p:custDataLst>
          </p:nvPr>
        </p:nvPicPr>
        <p:blipFill>
          <a:blip r:embed="rId2"/>
          <a:stretch>
            <a:fillRect/>
          </a:stretch>
        </p:blipFill>
        <p:spPr>
          <a:xfrm>
            <a:off x="3561080" y="2714625"/>
            <a:ext cx="5353050" cy="4143375"/>
          </a:xfrm>
          <a:prstGeom prst="rect">
            <a:avLst/>
          </a:prstGeom>
        </p:spPr>
      </p:pic>
      <p:sp>
        <p:nvSpPr>
          <p:cNvPr id="8" name="文本框 7"/>
          <p:cNvSpPr txBox="1"/>
          <p:nvPr>
            <p:custDataLst>
              <p:tags r:id="rId3"/>
            </p:custDataLst>
          </p:nvPr>
        </p:nvSpPr>
        <p:spPr>
          <a:xfrm>
            <a:off x="7451090" y="2162175"/>
            <a:ext cx="3380105" cy="368300"/>
          </a:xfrm>
          <a:prstGeom prst="rect">
            <a:avLst/>
          </a:prstGeom>
          <a:noFill/>
        </p:spPr>
        <p:txBody>
          <a:bodyPr wrap="square" rtlCol="0">
            <a:spAutoFit/>
          </a:bodyPr>
          <a:p>
            <a:r>
              <a:rPr lang="zh-CN" altLang="en-US" b="1">
                <a:solidFill>
                  <a:srgbClr val="C00000"/>
                </a:solidFill>
              </a:rPr>
              <a:t>详见教材</a:t>
            </a:r>
            <a:r>
              <a:rPr lang="en-US" altLang="zh-CN" b="1">
                <a:solidFill>
                  <a:srgbClr val="C00000"/>
                </a:solidFill>
              </a:rPr>
              <a:t>P249</a:t>
            </a:r>
            <a:endParaRPr lang="zh-CN" altLang="en-US" b="1">
              <a:solidFill>
                <a:srgbClr val="C00000"/>
              </a:solidFill>
            </a:endParaRPr>
          </a:p>
        </p:txBody>
      </p:sp>
    </p:spTree>
    <p:custDataLst>
      <p:tags r:id="rId4"/>
    </p:custDataLst>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内容占位符 1"/>
          <p:cNvSpPr>
            <a:spLocks noGrp="1"/>
          </p:cNvSpPr>
          <p:nvPr>
            <p:ph idx="4294967295"/>
          </p:nvPr>
        </p:nvSpPr>
        <p:spPr>
          <a:xfrm>
            <a:off x="798830" y="1497330"/>
            <a:ext cx="10587990" cy="4527550"/>
          </a:xfrm>
          <a:prstGeom prst="rect">
            <a:avLst/>
          </a:prstGeom>
        </p:spPr>
        <p:txBody>
          <a:bodyPr>
            <a:noAutofit/>
          </a:bodyPr>
          <a:p>
            <a:pPr marL="0" indent="0">
              <a:buNone/>
            </a:pPr>
            <a:r>
              <a:rPr lang="zh-CN" altLang="en-US" sz="2400" b="1"/>
              <a:t>二、 健康行动模式</a:t>
            </a:r>
            <a:endParaRPr lang="zh-CN" altLang="en-US" sz="2400" b="1"/>
          </a:p>
          <a:p>
            <a:pPr marL="0" indent="0">
              <a:buNone/>
            </a:pPr>
            <a:r>
              <a:rPr lang="zh-CN" altLang="en-US" sz="2000"/>
              <a:t>     健康行动模式的创始人唐纳斯倡导健康教育需要从强调认知转变为强调情感，他认为尽管健康教育的认知领域十分重要，成功的健康教育无疑应该以正确的知识和理解为基础，但是，只有对健康有关问题的认识和理解，是不足以形成健康行为的，健康教育需要更多考虑健康教育中情绪情感领域的问题，从而改变幼儿的态度和价值观。</a:t>
            </a:r>
            <a:endParaRPr lang="zh-CN" altLang="en-US" sz="2000"/>
          </a:p>
          <a:p>
            <a:pPr marL="0" indent="0">
              <a:buNone/>
            </a:pPr>
            <a:r>
              <a:rPr lang="zh-CN" altLang="en-US" sz="2000"/>
              <a:t>（一） 理论概述</a:t>
            </a:r>
            <a:endParaRPr lang="zh-CN" altLang="en-US" sz="2000"/>
          </a:p>
          <a:p>
            <a:pPr marL="0" indent="0">
              <a:buNone/>
            </a:pPr>
            <a:r>
              <a:rPr lang="zh-CN" altLang="en-US" sz="2000"/>
              <a:t>（二） 在学前儿童健康教育中的应用</a:t>
            </a:r>
            <a:endParaRPr lang="zh-CN" altLang="en-US" sz="2000"/>
          </a:p>
        </p:txBody>
      </p:sp>
      <p:sp>
        <p:nvSpPr>
          <p:cNvPr id="3" name="标题 2"/>
          <p:cNvSpPr>
            <a:spLocks noGrp="1"/>
          </p:cNvSpPr>
          <p:nvPr>
            <p:ph type="title" idx="1"/>
          </p:nvPr>
        </p:nvSpPr>
        <p:spPr>
          <a:xfrm>
            <a:off x="798830" y="781685"/>
            <a:ext cx="8977630" cy="538480"/>
          </a:xfrm>
        </p:spPr>
        <p:txBody>
          <a:bodyPr>
            <a:noAutofit/>
          </a:bodyPr>
          <a:p>
            <a:r>
              <a:rPr lang="zh-CN" altLang="en-US">
                <a:solidFill>
                  <a:schemeClr val="tx1"/>
                </a:solidFill>
              </a:rPr>
              <a:t>第一节</a:t>
            </a:r>
            <a:r>
              <a:rPr lang="en-US" altLang="zh-CN">
                <a:solidFill>
                  <a:schemeClr val="tx1"/>
                </a:solidFill>
              </a:rPr>
              <a:t>  </a:t>
            </a:r>
            <a:r>
              <a:rPr>
                <a:solidFill>
                  <a:schemeClr val="tx1">
                    <a:lumMod val="85000"/>
                    <a:lumOff val="15000"/>
                  </a:schemeClr>
                </a:solidFill>
                <a:latin typeface="+mn-ea"/>
                <a:cs typeface="+mn-ea"/>
                <a:sym typeface="+mn-ea"/>
              </a:rPr>
              <a:t>当代健康教育模式介绍</a:t>
            </a:r>
            <a:endParaRPr lang="en-US" altLang="zh-CN">
              <a:solidFill>
                <a:schemeClr val="tx1"/>
              </a:solidFill>
            </a:endParaRPr>
          </a:p>
        </p:txBody>
      </p:sp>
    </p:spTree>
    <p:custDataLst>
      <p:tags r:id="rId1"/>
    </p:custDataLst>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
</file>

<file path=ppt/tags/tag1.xml><?xml version="1.0" encoding="utf-8"?>
<p:tagLst xmlns:p="http://schemas.openxmlformats.org/presentationml/2006/main">
  <p:tag name="KSO_WM_BEAUTIFY_FLAG" val=""/>
</p:tagLst>
</file>

<file path=ppt/tags/tag10.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TYPE" val="i"/>
  <p:tag name="KSO_WM_UNIT_INDEX" val="9"/>
  <p:tag name="KSO_WM_UNIT_ID" val="_1*i*9"/>
  <p:tag name="KSO_WM_UNIT_LAYERLEVEL" val="1"/>
  <p:tag name="KSO_WM_TAG_VERSION" val="1.0"/>
</p:tagLst>
</file>

<file path=ppt/tags/tag100.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2*i*53"/>
  <p:tag name="KSO_WM_UNIT_LAYERLEVEL" val="1"/>
  <p:tag name="KSO_WM_TAG_VERSION" val="1.0"/>
  <p:tag name="KSO_WM_UNIT_TYPE" val="i"/>
  <p:tag name="KSO_WM_UNIT_INDEX" val="53"/>
</p:tagLst>
</file>

<file path=ppt/tags/tag1000.xml><?xml version="1.0" encoding="utf-8"?>
<p:tagLst xmlns:p="http://schemas.openxmlformats.org/presentationml/2006/main">
  <p:tag name="KSO_WM_BEAUTIFY_FLAG" val=""/>
</p:tagLst>
</file>

<file path=ppt/tags/tag1001.xml><?xml version="1.0" encoding="utf-8"?>
<p:tagLst xmlns:p="http://schemas.openxmlformats.org/presentationml/2006/main">
  <p:tag name="KSO_WM_BEAUTIFY_FLAG" val=""/>
</p:tagLst>
</file>

<file path=ppt/tags/tag1002.xml><?xml version="1.0" encoding="utf-8"?>
<p:tagLst xmlns:p="http://schemas.openxmlformats.org/presentationml/2006/main">
  <p:tag name="KSO_WM_BEAUTIFY_FLAG" val="#wm#"/>
  <p:tag name="KSO_WM_TEMPLATE_CATEGORY" val="diagram"/>
  <p:tag name="KSO_WM_TEMPLATE_INDEX" val="20231636"/>
</p:tagLst>
</file>

<file path=ppt/tags/tag1003.xml><?xml version="1.0" encoding="utf-8"?>
<p:tagLst xmlns:p="http://schemas.openxmlformats.org/presentationml/2006/main">
  <p:tag name="KSO_WM_BEAUTIFY_FLAG" val="#wm#"/>
  <p:tag name="KSO_WM_TEMPLATE_CATEGORY" val="diagram"/>
  <p:tag name="KSO_WM_TEMPLATE_INDEX" val="20231636"/>
</p:tagLst>
</file>

<file path=ppt/tags/tag1004.xml><?xml version="1.0" encoding="utf-8"?>
<p:tagLst xmlns:p="http://schemas.openxmlformats.org/presentationml/2006/main">
  <p:tag name="KSO_WM_BEAUTIFY_FLAG" val=""/>
</p:tagLst>
</file>

<file path=ppt/tags/tag1005.xml><?xml version="1.0" encoding="utf-8"?>
<p:tagLst xmlns:p="http://schemas.openxmlformats.org/presentationml/2006/main">
  <p:tag name="KSO_WM_BEAUTIFY_FLAG" val=""/>
</p:tagLst>
</file>

<file path=ppt/tags/tag1006.xml><?xml version="1.0" encoding="utf-8"?>
<p:tagLst xmlns:p="http://schemas.openxmlformats.org/presentationml/2006/main">
  <p:tag name="KSO_WM_BEAUTIFY_FLAG" val="#wm#"/>
  <p:tag name="KSO_WM_TEMPLATE_CATEGORY" val="diagram"/>
  <p:tag name="KSO_WM_TEMPLATE_INDEX" val="20231636"/>
</p:tagLst>
</file>

<file path=ppt/tags/tag1007.xml><?xml version="1.0" encoding="utf-8"?>
<p:tagLst xmlns:p="http://schemas.openxmlformats.org/presentationml/2006/main">
  <p:tag name="KSO_WM_BEAUTIFY_FLAG" val="#wm#"/>
  <p:tag name="KSO_WM_TEMPLATE_CATEGORY" val="diagram"/>
  <p:tag name="KSO_WM_TEMPLATE_INDEX" val="20231636"/>
</p:tagLst>
</file>

<file path=ppt/tags/tag1008.xml><?xml version="1.0" encoding="utf-8"?>
<p:tagLst xmlns:p="http://schemas.openxmlformats.org/presentationml/2006/main">
  <p:tag name="KSO_WM_BEAUTIFY_FLAG" val="#wm#"/>
  <p:tag name="KSO_WM_TEMPLATE_CATEGORY" val="diagram"/>
  <p:tag name="KSO_WM_TEMPLATE_INDEX" val="20231636"/>
</p:tagLst>
</file>

<file path=ppt/tags/tag1009.xml><?xml version="1.0" encoding="utf-8"?>
<p:tagLst xmlns:p="http://schemas.openxmlformats.org/presentationml/2006/main">
  <p:tag name="KSO_WM_BEAUTIFY_FLAG" val=""/>
</p:tagLst>
</file>

<file path=ppt/tags/tag101.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2*i*54"/>
  <p:tag name="KSO_WM_UNIT_LAYERLEVEL" val="1"/>
  <p:tag name="KSO_WM_TAG_VERSION" val="1.0"/>
  <p:tag name="KSO_WM_UNIT_TYPE" val="i"/>
  <p:tag name="KSO_WM_UNIT_INDEX" val="54"/>
</p:tagLst>
</file>

<file path=ppt/tags/tag1010.xml><?xml version="1.0" encoding="utf-8"?>
<p:tagLst xmlns:p="http://schemas.openxmlformats.org/presentationml/2006/main">
  <p:tag name="KSO_WM_BEAUTIFY_FLAG" val=""/>
</p:tagLst>
</file>

<file path=ppt/tags/tag1011.xml><?xml version="1.0" encoding="utf-8"?>
<p:tagLst xmlns:p="http://schemas.openxmlformats.org/presentationml/2006/main">
  <p:tag name="KSO_WM_BEAUTIFY_FLAG" val="#wm#"/>
  <p:tag name="KSO_WM_TEMPLATE_CATEGORY" val="diagram"/>
  <p:tag name="KSO_WM_TEMPLATE_INDEX" val="20231636"/>
</p:tagLst>
</file>

<file path=ppt/tags/tag1012.xml><?xml version="1.0" encoding="utf-8"?>
<p:tagLst xmlns:p="http://schemas.openxmlformats.org/presentationml/2006/main">
  <p:tag name="KSO_WM_BEAUTIFY_FLAG" val=""/>
</p:tagLst>
</file>

<file path=ppt/tags/tag1013.xml><?xml version="1.0" encoding="utf-8"?>
<p:tagLst xmlns:p="http://schemas.openxmlformats.org/presentationml/2006/main">
  <p:tag name="KSO_WM_BEAUTIFY_FLAG" val=""/>
</p:tagLst>
</file>

<file path=ppt/tags/tag1014.xml><?xml version="1.0" encoding="utf-8"?>
<p:tagLst xmlns:p="http://schemas.openxmlformats.org/presentationml/2006/main">
  <p:tag name="KSO_WM_BEAUTIFY_FLAG" val="#wm#"/>
  <p:tag name="KSO_WM_TEMPLATE_CATEGORY" val="diagram"/>
  <p:tag name="KSO_WM_TEMPLATE_INDEX" val="20231636"/>
</p:tagLst>
</file>

<file path=ppt/tags/tag1015.xml><?xml version="1.0" encoding="utf-8"?>
<p:tagLst xmlns:p="http://schemas.openxmlformats.org/presentationml/2006/main">
  <p:tag name="KSO_WM_BEAUTIFY_FLAG" val="#wm#"/>
  <p:tag name="KSO_WM_TEMPLATE_CATEGORY" val="diagram"/>
  <p:tag name="KSO_WM_TEMPLATE_INDEX" val="20231636"/>
</p:tagLst>
</file>

<file path=ppt/tags/tag1016.xml><?xml version="1.0" encoding="utf-8"?>
<p:tagLst xmlns:p="http://schemas.openxmlformats.org/presentationml/2006/main">
  <p:tag name="KSO_WM_BEAUTIFY_FLAG" val="#wm#"/>
  <p:tag name="KSO_WM_TEMPLATE_CATEGORY" val="diagram"/>
  <p:tag name="KSO_WM_TEMPLATE_INDEX" val="20231636"/>
</p:tagLst>
</file>

<file path=ppt/tags/tag1017.xml><?xml version="1.0" encoding="utf-8"?>
<p:tagLst xmlns:p="http://schemas.openxmlformats.org/presentationml/2006/main">
  <p:tag name="KSO_WM_BEAUTIFY_FLAG" val="#wm#"/>
  <p:tag name="KSO_WM_TEMPLATE_CATEGORY" val="diagram"/>
  <p:tag name="KSO_WM_TEMPLATE_INDEX" val="20231636"/>
</p:tagLst>
</file>

<file path=ppt/tags/tag1018.xml><?xml version="1.0" encoding="utf-8"?>
<p:tagLst xmlns:p="http://schemas.openxmlformats.org/presentationml/2006/main">
  <p:tag name="KSO_WM_BEAUTIFY_FLAG" val=""/>
</p:tagLst>
</file>

<file path=ppt/tags/tag1019.xml><?xml version="1.0" encoding="utf-8"?>
<p:tagLst xmlns:p="http://schemas.openxmlformats.org/presentationml/2006/main">
  <p:tag name="KSO_WM_BEAUTIFY_FLAG" val=""/>
</p:tagLst>
</file>

<file path=ppt/tags/tag102.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2*i*55"/>
  <p:tag name="KSO_WM_UNIT_LAYERLEVEL" val="1"/>
  <p:tag name="KSO_WM_TAG_VERSION" val="1.0"/>
  <p:tag name="KSO_WM_UNIT_TYPE" val="i"/>
  <p:tag name="KSO_WM_UNIT_INDEX" val="55"/>
</p:tagLst>
</file>

<file path=ppt/tags/tag1020.xml><?xml version="1.0" encoding="utf-8"?>
<p:tagLst xmlns:p="http://schemas.openxmlformats.org/presentationml/2006/main">
  <p:tag name="KSO_WM_BEAUTIFY_FLAG" val="#wm#"/>
  <p:tag name="KSO_WM_TEMPLATE_CATEGORY" val="diagram"/>
  <p:tag name="KSO_WM_TEMPLATE_INDEX" val="20231636"/>
</p:tagLst>
</file>

<file path=ppt/tags/tag1021.xml><?xml version="1.0" encoding="utf-8"?>
<p:tagLst xmlns:p="http://schemas.openxmlformats.org/presentationml/2006/main">
  <p:tag name="KSO_WM_BEAUTIFY_FLAG" val="#wm#"/>
  <p:tag name="KSO_WM_TEMPLATE_CATEGORY" val="diagram"/>
  <p:tag name="KSO_WM_TEMPLATE_INDEX" val="20231636"/>
</p:tagLst>
</file>

<file path=ppt/tags/tag1022.xml><?xml version="1.0" encoding="utf-8"?>
<p:tagLst xmlns:p="http://schemas.openxmlformats.org/presentationml/2006/main">
  <p:tag name="KSO_WM_BEAUTIFY_FLAG" val=""/>
</p:tagLst>
</file>

<file path=ppt/tags/tag1023.xml><?xml version="1.0" encoding="utf-8"?>
<p:tagLst xmlns:p="http://schemas.openxmlformats.org/presentationml/2006/main">
  <p:tag name="KSO_WM_BEAUTIFY_FLAG" val="#wm#"/>
  <p:tag name="KSO_WM_TEMPLATE_CATEGORY" val="diagram"/>
  <p:tag name="KSO_WM_TEMPLATE_INDEX" val="20231636"/>
</p:tagLst>
</file>

<file path=ppt/tags/tag1024.xml><?xml version="1.0" encoding="utf-8"?>
<p:tagLst xmlns:p="http://schemas.openxmlformats.org/presentationml/2006/main">
  <p:tag name="KSO_WM_BEAUTIFY_FLAG" val=""/>
</p:tagLst>
</file>

<file path=ppt/tags/tag1025.xml><?xml version="1.0" encoding="utf-8"?>
<p:tagLst xmlns:p="http://schemas.openxmlformats.org/presentationml/2006/main">
  <p:tag name="KSO_WM_BEAUTIFY_FLAG" val=""/>
</p:tagLst>
</file>

<file path=ppt/tags/tag1026.xml><?xml version="1.0" encoding="utf-8"?>
<p:tagLst xmlns:p="http://schemas.openxmlformats.org/presentationml/2006/main">
  <p:tag name="KSO_WM_BEAUTIFY_FLAG" val="#wm#"/>
  <p:tag name="KSO_WM_TEMPLATE_CATEGORY" val="diagram"/>
  <p:tag name="KSO_WM_TEMPLATE_INDEX" val="20231636"/>
</p:tagLst>
</file>

<file path=ppt/tags/tag1027.xml><?xml version="1.0" encoding="utf-8"?>
<p:tagLst xmlns:p="http://schemas.openxmlformats.org/presentationml/2006/main">
  <p:tag name="KSO_WM_BEAUTIFY_FLAG" val=""/>
</p:tagLst>
</file>

<file path=ppt/tags/tag1028.xml><?xml version="1.0" encoding="utf-8"?>
<p:tagLst xmlns:p="http://schemas.openxmlformats.org/presentationml/2006/main">
  <p:tag name="KSO_WM_BEAUTIFY_FLAG" val="#wm#"/>
  <p:tag name="KSO_WM_TEMPLATE_CATEGORY" val="diagram"/>
  <p:tag name="KSO_WM_TEMPLATE_INDEX" val="20231636"/>
</p:tagLst>
</file>

<file path=ppt/tags/tag1029.xml><?xml version="1.0" encoding="utf-8"?>
<p:tagLst xmlns:p="http://schemas.openxmlformats.org/presentationml/2006/main">
  <p:tag name="KSO_WM_BEAUTIFY_FLAG" val="#wm#"/>
  <p:tag name="KSO_WM_TEMPLATE_CATEGORY" val="diagram"/>
  <p:tag name="KSO_WM_TEMPLATE_INDEX" val="20231636"/>
</p:tagLst>
</file>

<file path=ppt/tags/tag103.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2*i*56"/>
  <p:tag name="KSO_WM_UNIT_LAYERLEVEL" val="1"/>
  <p:tag name="KSO_WM_TAG_VERSION" val="1.0"/>
  <p:tag name="KSO_WM_UNIT_TYPE" val="i"/>
  <p:tag name="KSO_WM_UNIT_INDEX" val="56"/>
</p:tagLst>
</file>

<file path=ppt/tags/tag1030.xml><?xml version="1.0" encoding="utf-8"?>
<p:tagLst xmlns:p="http://schemas.openxmlformats.org/presentationml/2006/main">
  <p:tag name="KSO_WM_BEAUTIFY_FLAG" val="#wm#"/>
  <p:tag name="KSO_WM_TEMPLATE_CATEGORY" val="diagram"/>
  <p:tag name="KSO_WM_TEMPLATE_INDEX" val="20231636"/>
</p:tagLst>
</file>

<file path=ppt/tags/tag1031.xml><?xml version="1.0" encoding="utf-8"?>
<p:tagLst xmlns:p="http://schemas.openxmlformats.org/presentationml/2006/main">
  <p:tag name="KSO_WM_BEAUTIFY_FLAG" val="#wm#"/>
  <p:tag name="KSO_WM_TEMPLATE_CATEGORY" val="diagram"/>
  <p:tag name="KSO_WM_TEMPLATE_INDEX" val="20231636"/>
</p:tagLst>
</file>

<file path=ppt/tags/tag1032.xml><?xml version="1.0" encoding="utf-8"?>
<p:tagLst xmlns:p="http://schemas.openxmlformats.org/presentationml/2006/main">
  <p:tag name="KSO_WM_BEAUTIFY_FLAG" val="#wm#"/>
  <p:tag name="KSO_WM_TEMPLATE_CATEGORY" val="diagram"/>
  <p:tag name="KSO_WM_TEMPLATE_INDEX" val="20231636"/>
</p:tagLst>
</file>

<file path=ppt/tags/tag1033.xml><?xml version="1.0" encoding="utf-8"?>
<p:tagLst xmlns:p="http://schemas.openxmlformats.org/presentationml/2006/main">
  <p:tag name="KSO_WM_BEAUTIFY_FLAG" val=""/>
</p:tagLst>
</file>

<file path=ppt/tags/tag1034.xml><?xml version="1.0" encoding="utf-8"?>
<p:tagLst xmlns:p="http://schemas.openxmlformats.org/presentationml/2006/main">
  <p:tag name="KSO_WM_BEAUTIFY_FLAG" val=""/>
</p:tagLst>
</file>

<file path=ppt/tags/tag1035.xml><?xml version="1.0" encoding="utf-8"?>
<p:tagLst xmlns:p="http://schemas.openxmlformats.org/presentationml/2006/main">
  <p:tag name="KSO_WM_BEAUTIFY_FLAG" val="#wm#"/>
  <p:tag name="KSO_WM_TEMPLATE_CATEGORY" val="diagram"/>
  <p:tag name="KSO_WM_TEMPLATE_INDEX" val="20231636"/>
</p:tagLst>
</file>

<file path=ppt/tags/tag1036.xml><?xml version="1.0" encoding="utf-8"?>
<p:tagLst xmlns:p="http://schemas.openxmlformats.org/presentationml/2006/main">
  <p:tag name="KSO_WM_BEAUTIFY_FLAG" val="#wm#"/>
  <p:tag name="KSO_WM_TEMPLATE_CATEGORY" val="diagram"/>
  <p:tag name="KSO_WM_TEMPLATE_INDEX" val="20231636"/>
</p:tagLst>
</file>

<file path=ppt/tags/tag1037.xml><?xml version="1.0" encoding="utf-8"?>
<p:tagLst xmlns:p="http://schemas.openxmlformats.org/presentationml/2006/main">
  <p:tag name="KSO_WM_BEAUTIFY_FLAG" val="#wm#"/>
  <p:tag name="KSO_WM_TEMPLATE_CATEGORY" val="diagram"/>
  <p:tag name="KSO_WM_TEMPLATE_INDEX" val="20231636"/>
</p:tagLst>
</file>

<file path=ppt/tags/tag1038.xml><?xml version="1.0" encoding="utf-8"?>
<p:tagLst xmlns:p="http://schemas.openxmlformats.org/presentationml/2006/main">
  <p:tag name="KSO_WM_BEAUTIFY_FLAG" val=""/>
</p:tagLst>
</file>

<file path=ppt/tags/tag1039.xml><?xml version="1.0" encoding="utf-8"?>
<p:tagLst xmlns:p="http://schemas.openxmlformats.org/presentationml/2006/main">
  <p:tag name="KSO_WM_BEAUTIFY_FLAG" val="#wm#"/>
  <p:tag name="KSO_WM_TEMPLATE_CATEGORY" val="diagram"/>
  <p:tag name="KSO_WM_TEMPLATE_INDEX" val="20231636"/>
</p:tagLst>
</file>

<file path=ppt/tags/tag104.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2*i*57"/>
  <p:tag name="KSO_WM_UNIT_LAYERLEVEL" val="1"/>
  <p:tag name="KSO_WM_TAG_VERSION" val="1.0"/>
  <p:tag name="KSO_WM_UNIT_TYPE" val="i"/>
  <p:tag name="KSO_WM_UNIT_INDEX" val="57"/>
</p:tagLst>
</file>

<file path=ppt/tags/tag1040.xml><?xml version="1.0" encoding="utf-8"?>
<p:tagLst xmlns:p="http://schemas.openxmlformats.org/presentationml/2006/main">
  <p:tag name="KSO_WM_BEAUTIFY_FLAG" val=""/>
</p:tagLst>
</file>

<file path=ppt/tags/tag1041.xml><?xml version="1.0" encoding="utf-8"?>
<p:tagLst xmlns:p="http://schemas.openxmlformats.org/presentationml/2006/main">
  <p:tag name="KSO_WM_BEAUTIFY_FLAG" val=""/>
</p:tagLst>
</file>

<file path=ppt/tags/tag1042.xml><?xml version="1.0" encoding="utf-8"?>
<p:tagLst xmlns:p="http://schemas.openxmlformats.org/presentationml/2006/main">
  <p:tag name="KSO_WM_BEAUTIFY_FLAG" val="#wm#"/>
  <p:tag name="KSO_WM_TEMPLATE_CATEGORY" val="diagram"/>
  <p:tag name="KSO_WM_TEMPLATE_INDEX" val="20231636"/>
</p:tagLst>
</file>

<file path=ppt/tags/tag1043.xml><?xml version="1.0" encoding="utf-8"?>
<p:tagLst xmlns:p="http://schemas.openxmlformats.org/presentationml/2006/main">
  <p:tag name="KSO_WM_BEAUTIFY_FLAG" val="#wm#"/>
  <p:tag name="KSO_WM_TEMPLATE_CATEGORY" val="diagram"/>
  <p:tag name="KSO_WM_TEMPLATE_INDEX" val="20231636"/>
</p:tagLst>
</file>

<file path=ppt/tags/tag1044.xml><?xml version="1.0" encoding="utf-8"?>
<p:tagLst xmlns:p="http://schemas.openxmlformats.org/presentationml/2006/main">
  <p:tag name="KSO_WM_BEAUTIFY_FLAG" val="#wm#"/>
  <p:tag name="KSO_WM_TEMPLATE_CATEGORY" val="custom"/>
  <p:tag name="KSO_WM_TEMPLATE_INDEX" val="20230979"/>
</p:tagLst>
</file>

<file path=ppt/tags/tag1045.xml><?xml version="1.0" encoding="utf-8"?>
<p:tagLst xmlns:p="http://schemas.openxmlformats.org/presentationml/2006/main">
  <p:tag name="KSO_WM_BEAUTIFY_FLAG" val="#wm#"/>
  <p:tag name="KSO_WM_TEMPLATE_CATEGORY" val="diagram"/>
  <p:tag name="KSO_WM_TEMPLATE_INDEX" val="20231636"/>
</p:tagLst>
</file>

<file path=ppt/tags/tag1046.xml><?xml version="1.0" encoding="utf-8"?>
<p:tagLst xmlns:p="http://schemas.openxmlformats.org/presentationml/2006/main">
  <p:tag name="KSO_WM_BEAUTIFY_FLAG" val="#wm#"/>
  <p:tag name="KSO_WM_TEMPLATE_CATEGORY" val="diagram"/>
  <p:tag name="KSO_WM_TEMPLATE_INDEX" val="20231636"/>
</p:tagLst>
</file>

<file path=ppt/tags/tag1047.xml><?xml version="1.0" encoding="utf-8"?>
<p:tagLst xmlns:p="http://schemas.openxmlformats.org/presentationml/2006/main">
  <p:tag name="KSO_WM_BEAUTIFY_FLAG" val="#wm#"/>
  <p:tag name="KSO_WM_TEMPLATE_CATEGORY" val="diagram"/>
  <p:tag name="KSO_WM_TEMPLATE_INDEX" val="20231636"/>
</p:tagLst>
</file>

<file path=ppt/tags/tag1048.xml><?xml version="1.0" encoding="utf-8"?>
<p:tagLst xmlns:p="http://schemas.openxmlformats.org/presentationml/2006/main">
  <p:tag name="KSO_WM_BEAUTIFY_FLAG" val="#wm#"/>
  <p:tag name="KSO_WM_TEMPLATE_CATEGORY" val="diagram"/>
  <p:tag name="KSO_WM_TEMPLATE_INDEX" val="20231636"/>
</p:tagLst>
</file>

<file path=ppt/tags/tag1049.xml><?xml version="1.0" encoding="utf-8"?>
<p:tagLst xmlns:p="http://schemas.openxmlformats.org/presentationml/2006/main">
  <p:tag name="KSO_WM_BEAUTIFY_FLAG" val=""/>
</p:tagLst>
</file>

<file path=ppt/tags/tag105.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2*i*58"/>
  <p:tag name="KSO_WM_UNIT_LAYERLEVEL" val="1"/>
  <p:tag name="KSO_WM_TAG_VERSION" val="1.0"/>
  <p:tag name="KSO_WM_UNIT_TYPE" val="i"/>
  <p:tag name="KSO_WM_UNIT_INDEX" val="58"/>
</p:tagLst>
</file>

<file path=ppt/tags/tag1050.xml><?xml version="1.0" encoding="utf-8"?>
<p:tagLst xmlns:p="http://schemas.openxmlformats.org/presentationml/2006/main">
  <p:tag name="KSO_WM_BEAUTIFY_FLAG" val=""/>
</p:tagLst>
</file>

<file path=ppt/tags/tag1051.xml><?xml version="1.0" encoding="utf-8"?>
<p:tagLst xmlns:p="http://schemas.openxmlformats.org/presentationml/2006/main">
  <p:tag name="KSO_WM_SLIDE_ID" val="diagram20231636_2"/>
  <p:tag name="KSO_WM_TEMPLATE_SUBCATEGORY" val="0"/>
  <p:tag name="KSO_WM_TEMPLATE_MASTER_TYPE" val="0"/>
  <p:tag name="KSO_WM_TEMPLATE_COLOR_TYPE" val="0"/>
  <p:tag name="KSO_WM_SLIDE_ITEM_CNT" val="3"/>
  <p:tag name="KSO_WM_SLIDE_INDEX" val="2"/>
  <p:tag name="KSO_WM_TAG_VERSION" val="3.0"/>
  <p:tag name="KSO_WM_BEAUTIFY_FLAG" val="#wm#"/>
  <p:tag name="KSO_WM_TEMPLATE_CATEGORY" val="diagram"/>
  <p:tag name="KSO_WM_TEMPLATE_INDEX" val="20231636"/>
  <p:tag name="KSO_WM_SLIDE_TYPE" val="text"/>
  <p:tag name="KSO_WM_SLIDE_SUBTYPE" val="diag"/>
  <p:tag name="KSO_WM_SLIDE_SIZE" val="851.507*346.68"/>
  <p:tag name="KSO_WM_SLIDE_POSITION" val="55.1157*132.359"/>
  <p:tag name="KSO_WM_SLIDE_LAYOUT" val="a_n"/>
  <p:tag name="KSO_WM_SLIDE_LAYOUT_CNT" val="1_1"/>
  <p:tag name="KSO_WM_SPECIAL_SOURCE" val="bdnull"/>
  <p:tag name="KSO_WM_DIAGRAM_GROUP_CODE" val="n1-1"/>
  <p:tag name="KSO_WM_SLIDE_DIAGTYPE" val="n"/>
</p:tagLst>
</file>

<file path=ppt/tags/tag1052.xml><?xml version="1.0" encoding="utf-8"?>
<p:tagLst xmlns:p="http://schemas.openxmlformats.org/presentationml/2006/main">
  <p:tag name="KSO_WM_BEAUTIFY_FLAG" val=""/>
</p:tagLst>
</file>

<file path=ppt/tags/tag105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2"/>
  <p:tag name="KSO_WM_UNIT_ID" val="diagram20231301_3*l_h_i*1_3_2"/>
  <p:tag name="KSO_WM_TEMPLATE_CATEGORY" val="diagram"/>
  <p:tag name="KSO_WM_TEMPLATE_INDEX" val="20231301"/>
  <p:tag name="KSO_WM_UNIT_LAYERLEVEL" val="1_1_1"/>
  <p:tag name="KSO_WM_TAG_VERSION" val="3.0"/>
  <p:tag name="KSO_WM_BEAUTIFY_FLAG" val="#wm#"/>
  <p:tag name="KSO_WM_DIAGRAM_VERSION" val="3"/>
  <p:tag name="KSO_WM_DIAGRAM_COLOR_TEXT_CAN_REMOVE" val="n"/>
  <p:tag name="KSO_WM_DIAGRAM_MAX_ITEMCNT" val="6"/>
  <p:tag name="KSO_WM_DIAGRAM_MIN_ITEMCNT" val="2"/>
  <p:tag name="KSO_WM_DIAGRAM_VIRTUALLY_FRAME" val="{&quot;height&quot;:375,&quot;width&quot;:863.0999145507812}"/>
  <p:tag name="KSO_WM_DIAGRAM_COLOR_MATCH_VALUE" val="{&quot;shape&quot;:{&quot;fill&quot;:{&quot;solid&quot;:{&quot;brightness&quot;:0,&quot;colorType&quot;:2,&quot;rgb&quot;:&quot;#f2f2f2&quot;,&quot;transparency&quot;:0},&quot;type&quot;:1},&quot;glow&quot;:{&quot;colorType&quot;:0},&quot;line&quot;:{&quot;type&quot;:0},&quot;shadow&quot;:{&quot;brightness&quot;:0,&quot;colorType&quot;:2,&quot;rgb&quot;:&quot;#000000&quot;,&quot;transparency&quot;:0.7699999809265137},&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05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3"/>
  <p:tag name="KSO_WM_UNIT_ID" val="diagram20231301_3*l_h_i*1_3_3"/>
  <p:tag name="KSO_WM_TEMPLATE_CATEGORY" val="diagram"/>
  <p:tag name="KSO_WM_TEMPLATE_INDEX" val="20231301"/>
  <p:tag name="KSO_WM_UNIT_LAYERLEVEL" val="1_1_1"/>
  <p:tag name="KSO_WM_TAG_VERSION" val="3.0"/>
  <p:tag name="KSO_WM_BEAUTIFY_FLAG" val="#wm#"/>
  <p:tag name="KSO_WM_DIAGRAM_VERSION" val="3"/>
  <p:tag name="KSO_WM_DIAGRAM_COLOR_TEXT_CAN_REMOVE" val="n"/>
  <p:tag name="KSO_WM_UNIT_FILL_FORE_SCHEMECOLOR_INDEX" val="7"/>
  <p:tag name="KSO_WM_DIAGRAM_MAX_ITEMCNT" val="6"/>
  <p:tag name="KSO_WM_DIAGRAM_MIN_ITEMCNT" val="2"/>
  <p:tag name="KSO_WM_DIAGRAM_VIRTUALLY_FRAME" val="{&quot;height&quot;:375,&quot;width&quot;:863.0999145507812}"/>
  <p:tag name="KSO_WM_DIAGRAM_COLOR_MATCH_VALUE" val="{&quot;shape&quot;:{&quot;fill&quot;:{&quot;solid&quot;:{&quot;brightness&quot;:0,&quot;colorType&quot;:1,&quot;foreColorIndex&quot;:7,&quot;transparency&quot;:0},&quot;type&quot;:1},&quot;glow&quot;:{&quot;colorType&quot;:0},&quot;line&quot;:{&quot;type&quot;:0},&quot;shadow&quot;:{&quot;brightness&quot;:0,&quot;colorType&quot;:1,&quot;foreColorIndex&quot;:7,&quot;transparency&quot;:0.6899999976158142},&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05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1"/>
  <p:tag name="KSO_WM_UNIT_ID" val="diagram20231301_3*l_h_i*1_3_1"/>
  <p:tag name="KSO_WM_TEMPLATE_CATEGORY" val="diagram"/>
  <p:tag name="KSO_WM_TEMPLATE_INDEX" val="20231301"/>
  <p:tag name="KSO_WM_UNIT_LAYERLEVEL" val="1_1_1"/>
  <p:tag name="KSO_WM_TAG_VERSION" val="3.0"/>
  <p:tag name="KSO_WM_BEAUTIFY_FLAG" val="#wm#"/>
  <p:tag name="KSO_WM_DIAGRAM_VERSION" val="3"/>
  <p:tag name="KSO_WM_DIAGRAM_COLOR_TEXT_CAN_REMOVE" val="n"/>
  <p:tag name="KSO_WM_UNIT_FILL_FORE_SCHEMECOLOR_INDEX" val="7"/>
  <p:tag name="KSO_WM_DIAGRAM_MAX_ITEMCNT" val="6"/>
  <p:tag name="KSO_WM_DIAGRAM_MIN_ITEMCNT" val="2"/>
  <p:tag name="KSO_WM_DIAGRAM_VIRTUALLY_FRAME" val="{&quot;height&quot;:375,&quot;width&quot;:863.0999145507812}"/>
  <p:tag name="KSO_WM_DIAGRAM_COLOR_MATCH_VALUE" val="{&quot;shape&quot;:{&quot;fill&quot;:{&quot;solid&quot;:{&quot;brightness&quot;:-0.25,&quot;colorType&quot;:1,&quot;foreColorIndex&quot;:7,&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056.xml><?xml version="1.0" encoding="utf-8"?>
<p:tagLst xmlns:p="http://schemas.openxmlformats.org/presentationml/2006/main">
  <p:tag name="KSO_WM_UNIT_SUBTYPE" val="a"/>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3_1"/>
  <p:tag name="KSO_WM_UNIT_ID" val="diagram20231301_3*l_h_f*1_3_1"/>
  <p:tag name="KSO_WM_TEMPLATE_CATEGORY" val="diagram"/>
  <p:tag name="KSO_WM_TEMPLATE_INDEX" val="20231301"/>
  <p:tag name="KSO_WM_UNIT_LAYERLEVEL" val="1_1_1"/>
  <p:tag name="KSO_WM_TAG_VERSION" val="3.0"/>
  <p:tag name="KSO_WM_BEAUTIFY_FLAG" val="#wm#"/>
  <p:tag name="KSO_WM_DIAGRAM_VERSION" val="3"/>
  <p:tag name="KSO_WM_DIAGRAM_COLOR_TEXT_CAN_REMOVE" val="n"/>
  <p:tag name="KSO_WM_UNIT_PRESET_TEXT" val="此输入你的智能图形项正文，文字是您思想的提炼，请尽量言简意赅的阐述观点"/>
  <p:tag name="KSO_WM_DIAGRAM_MAX_ITEMCNT" val="6"/>
  <p:tag name="KSO_WM_DIAGRAM_MIN_ITEMCNT" val="2"/>
  <p:tag name="KSO_WM_DIAGRAM_VIRTUALLY_FRAME" val="{&quot;height&quot;:375,&quot;width&quot;:863.0999145507812}"/>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20000000298023224,&quot;colorType&quot;:1,&quot;foreColorIndex&quot;:1,&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05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2"/>
  <p:tag name="KSO_WM_UNIT_ID" val="diagram20231301_3*l_h_i*1_1_2"/>
  <p:tag name="KSO_WM_TEMPLATE_CATEGORY" val="diagram"/>
  <p:tag name="KSO_WM_TEMPLATE_INDEX" val="20231301"/>
  <p:tag name="KSO_WM_UNIT_LAYERLEVEL" val="1_1_1"/>
  <p:tag name="KSO_WM_TAG_VERSION" val="3.0"/>
  <p:tag name="KSO_WM_BEAUTIFY_FLAG" val="#wm#"/>
  <p:tag name="KSO_WM_DIAGRAM_VERSION" val="3"/>
  <p:tag name="KSO_WM_DIAGRAM_COLOR_TEXT_CAN_REMOVE" val="n"/>
  <p:tag name="KSO_WM_DIAGRAM_MAX_ITEMCNT" val="6"/>
  <p:tag name="KSO_WM_DIAGRAM_MIN_ITEMCNT" val="2"/>
  <p:tag name="KSO_WM_DIAGRAM_VIRTUALLY_FRAME" val="{&quot;height&quot;:375,&quot;width&quot;:863.0999145507812}"/>
  <p:tag name="KSO_WM_DIAGRAM_COLOR_MATCH_VALUE" val="{&quot;shape&quot;:{&quot;fill&quot;:{&quot;solid&quot;:{&quot;brightness&quot;:0,&quot;colorType&quot;:2,&quot;rgb&quot;:&quot;#f2f2f2&quot;,&quot;transparency&quot;:0},&quot;type&quot;:1},&quot;glow&quot;:{&quot;colorType&quot;:0},&quot;line&quot;:{&quot;type&quot;:0},&quot;shadow&quot;:{&quot;brightness&quot;:0,&quot;colorType&quot;:2,&quot;rgb&quot;:&quot;#000000&quot;,&quot;transparency&quot;:0.7699999809265137},&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05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3"/>
  <p:tag name="KSO_WM_UNIT_ID" val="diagram20231301_3*l_h_i*1_1_3"/>
  <p:tag name="KSO_WM_TEMPLATE_CATEGORY" val="diagram"/>
  <p:tag name="KSO_WM_TEMPLATE_INDEX" val="20231301"/>
  <p:tag name="KSO_WM_UNIT_LAYERLEVEL" val="1_1_1"/>
  <p:tag name="KSO_WM_TAG_VERSION" val="3.0"/>
  <p:tag name="KSO_WM_BEAUTIFY_FLAG" val="#wm#"/>
  <p:tag name="KSO_WM_DIAGRAM_VERSION" val="3"/>
  <p:tag name="KSO_WM_DIAGRAM_COLOR_TEXT_CAN_REMOVE" val="n"/>
  <p:tag name="KSO_WM_UNIT_FILL_FORE_SCHEMECOLOR_INDEX" val="5"/>
  <p:tag name="KSO_WM_DIAGRAM_MAX_ITEMCNT" val="6"/>
  <p:tag name="KSO_WM_DIAGRAM_MIN_ITEMCNT" val="2"/>
  <p:tag name="KSO_WM_DIAGRAM_VIRTUALLY_FRAME" val="{&quot;height&quot;:375,&quot;width&quot;:863.0999145507812}"/>
  <p:tag name="KSO_WM_DIAGRAM_COLOR_MATCH_VALUE" val="{&quot;shape&quot;:{&quot;fill&quot;:{&quot;solid&quot;:{&quot;brightness&quot;:0,&quot;colorType&quot;:1,&quot;foreColorIndex&quot;:5,&quot;transparency&quot;:0},&quot;type&quot;:1},&quot;glow&quot;:{&quot;colorType&quot;:0},&quot;line&quot;:{&quot;type&quot;:0},&quot;shadow&quot;:{&quot;brightness&quot;:0,&quot;colorType&quot;:1,&quot;foreColorIndex&quot;:5,&quot;transparency&quot;:0.6899999976158142},&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05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1"/>
  <p:tag name="KSO_WM_UNIT_ID" val="diagram20231301_3*l_h_i*1_1_1"/>
  <p:tag name="KSO_WM_TEMPLATE_CATEGORY" val="diagram"/>
  <p:tag name="KSO_WM_TEMPLATE_INDEX" val="20231301"/>
  <p:tag name="KSO_WM_UNIT_LAYERLEVEL" val="1_1_1"/>
  <p:tag name="KSO_WM_TAG_VERSION" val="3.0"/>
  <p:tag name="KSO_WM_BEAUTIFY_FLAG" val="#wm#"/>
  <p:tag name="KSO_WM_DIAGRAM_VERSION" val="3"/>
  <p:tag name="KSO_WM_DIAGRAM_COLOR_TEXT_CAN_REMOVE" val="n"/>
  <p:tag name="KSO_WM_UNIT_FILL_FORE_SCHEMECOLOR_INDEX" val="5"/>
  <p:tag name="KSO_WM_DIAGRAM_MAX_ITEMCNT" val="6"/>
  <p:tag name="KSO_WM_DIAGRAM_MIN_ITEMCNT" val="2"/>
  <p:tag name="KSO_WM_DIAGRAM_VIRTUALLY_FRAME" val="{&quot;height&quot;:375,&quot;width&quot;:863.0999145507812}"/>
  <p:tag name="KSO_WM_DIAGRAM_COLOR_MATCH_VALUE" val="{&quot;shape&quot;:{&quot;fill&quot;:{&quot;solid&quot;:{&quot;brightness&quot;:-0.25,&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06.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2*i*59"/>
  <p:tag name="KSO_WM_UNIT_LAYERLEVEL" val="1"/>
  <p:tag name="KSO_WM_TAG_VERSION" val="1.0"/>
  <p:tag name="KSO_WM_UNIT_TYPE" val="i"/>
  <p:tag name="KSO_WM_UNIT_INDEX" val="59"/>
</p:tagLst>
</file>

<file path=ppt/tags/tag1060.xml><?xml version="1.0" encoding="utf-8"?>
<p:tagLst xmlns:p="http://schemas.openxmlformats.org/presentationml/2006/main">
  <p:tag name="KSO_WM_UNIT_SUBTYPE" val="a"/>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1_1"/>
  <p:tag name="KSO_WM_UNIT_ID" val="diagram20231301_3*l_h_f*1_1_1"/>
  <p:tag name="KSO_WM_TEMPLATE_CATEGORY" val="diagram"/>
  <p:tag name="KSO_WM_TEMPLATE_INDEX" val="20231301"/>
  <p:tag name="KSO_WM_UNIT_LAYERLEVEL" val="1_1_1"/>
  <p:tag name="KSO_WM_TAG_VERSION" val="3.0"/>
  <p:tag name="KSO_WM_BEAUTIFY_FLAG" val="#wm#"/>
  <p:tag name="KSO_WM_DIAGRAM_VERSION" val="3"/>
  <p:tag name="KSO_WM_DIAGRAM_COLOR_TEXT_CAN_REMOVE" val="n"/>
  <p:tag name="KSO_WM_UNIT_PRESET_TEXT" val="此输入你的智能图形项正文，文字是您思想的提炼，请尽量言简意赅的阐述观点"/>
  <p:tag name="KSO_WM_DIAGRAM_MAX_ITEMCNT" val="6"/>
  <p:tag name="KSO_WM_DIAGRAM_MIN_ITEMCNT" val="2"/>
  <p:tag name="KSO_WM_DIAGRAM_VIRTUALLY_FRAME" val="{&quot;height&quot;:375,&quot;width&quot;:863.0999145507812}"/>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20000000298023224,&quot;colorType&quot;:1,&quot;foreColorIndex&quot;:1,&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06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2"/>
  <p:tag name="KSO_WM_UNIT_ID" val="diagram20231301_3*l_h_i*1_2_2"/>
  <p:tag name="KSO_WM_TEMPLATE_CATEGORY" val="diagram"/>
  <p:tag name="KSO_WM_TEMPLATE_INDEX" val="20231301"/>
  <p:tag name="KSO_WM_UNIT_LAYERLEVEL" val="1_1_1"/>
  <p:tag name="KSO_WM_TAG_VERSION" val="3.0"/>
  <p:tag name="KSO_WM_BEAUTIFY_FLAG" val="#wm#"/>
  <p:tag name="KSO_WM_DIAGRAM_VERSION" val="3"/>
  <p:tag name="KSO_WM_DIAGRAM_COLOR_TEXT_CAN_REMOVE" val="n"/>
  <p:tag name="KSO_WM_DIAGRAM_MAX_ITEMCNT" val="6"/>
  <p:tag name="KSO_WM_DIAGRAM_MIN_ITEMCNT" val="2"/>
  <p:tag name="KSO_WM_DIAGRAM_VIRTUALLY_FRAME" val="{&quot;height&quot;:375,&quot;width&quot;:863.0999145507812}"/>
  <p:tag name="KSO_WM_DIAGRAM_COLOR_MATCH_VALUE" val="{&quot;shape&quot;:{&quot;fill&quot;:{&quot;solid&quot;:{&quot;brightness&quot;:0,&quot;colorType&quot;:2,&quot;rgb&quot;:&quot;#f2f2f2&quot;,&quot;transparency&quot;:0},&quot;type&quot;:1},&quot;glow&quot;:{&quot;colorType&quot;:0},&quot;line&quot;:{&quot;type&quot;:0},&quot;shadow&quot;:{&quot;brightness&quot;:0,&quot;colorType&quot;:2,&quot;rgb&quot;:&quot;#000000&quot;,&quot;transparency&quot;:0.7699999809265137},&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06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3"/>
  <p:tag name="KSO_WM_UNIT_ID" val="diagram20231301_3*l_h_i*1_2_3"/>
  <p:tag name="KSO_WM_TEMPLATE_CATEGORY" val="diagram"/>
  <p:tag name="KSO_WM_TEMPLATE_INDEX" val="20231301"/>
  <p:tag name="KSO_WM_UNIT_LAYERLEVEL" val="1_1_1"/>
  <p:tag name="KSO_WM_TAG_VERSION" val="3.0"/>
  <p:tag name="KSO_WM_BEAUTIFY_FLAG" val="#wm#"/>
  <p:tag name="KSO_WM_DIAGRAM_VERSION" val="3"/>
  <p:tag name="KSO_WM_DIAGRAM_COLOR_TEXT_CAN_REMOVE" val="n"/>
  <p:tag name="KSO_WM_UNIT_FILL_FORE_SCHEMECOLOR_INDEX" val="6"/>
  <p:tag name="KSO_WM_DIAGRAM_MAX_ITEMCNT" val="6"/>
  <p:tag name="KSO_WM_DIAGRAM_MIN_ITEMCNT" val="2"/>
  <p:tag name="KSO_WM_DIAGRAM_VIRTUALLY_FRAME" val="{&quot;height&quot;:375,&quot;width&quot;:863.0999145507812}"/>
  <p:tag name="KSO_WM_DIAGRAM_COLOR_MATCH_VALUE" val="{&quot;shape&quot;:{&quot;fill&quot;:{&quot;solid&quot;:{&quot;brightness&quot;:0,&quot;colorType&quot;:1,&quot;foreColorIndex&quot;:6,&quot;transparency&quot;:0},&quot;type&quot;:1},&quot;glow&quot;:{&quot;colorType&quot;:0},&quot;line&quot;:{&quot;type&quot;:0},&quot;shadow&quot;:{&quot;brightness&quot;:0,&quot;colorType&quot;:1,&quot;foreColorIndex&quot;:6,&quot;transparency&quot;:0.6899999976158142},&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06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1"/>
  <p:tag name="KSO_WM_UNIT_ID" val="diagram20231301_3*l_h_i*1_2_1"/>
  <p:tag name="KSO_WM_TEMPLATE_CATEGORY" val="diagram"/>
  <p:tag name="KSO_WM_TEMPLATE_INDEX" val="20231301"/>
  <p:tag name="KSO_WM_UNIT_LAYERLEVEL" val="1_1_1"/>
  <p:tag name="KSO_WM_TAG_VERSION" val="3.0"/>
  <p:tag name="KSO_WM_BEAUTIFY_FLAG" val="#wm#"/>
  <p:tag name="KSO_WM_DIAGRAM_VERSION" val="3"/>
  <p:tag name="KSO_WM_DIAGRAM_COLOR_TEXT_CAN_REMOVE" val="n"/>
  <p:tag name="KSO_WM_UNIT_FILL_FORE_SCHEMECOLOR_INDEX" val="6"/>
  <p:tag name="KSO_WM_DIAGRAM_MAX_ITEMCNT" val="6"/>
  <p:tag name="KSO_WM_DIAGRAM_MIN_ITEMCNT" val="2"/>
  <p:tag name="KSO_WM_DIAGRAM_VIRTUALLY_FRAME" val="{&quot;height&quot;:375,&quot;width&quot;:863.0999145507812}"/>
  <p:tag name="KSO_WM_DIAGRAM_COLOR_MATCH_VALUE" val="{&quot;shape&quot;:{&quot;fill&quot;:{&quot;solid&quot;:{&quot;brightness&quot;:-0.25,&quot;colorType&quot;:1,&quot;foreColorIndex&quot;:6,&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064.xml><?xml version="1.0" encoding="utf-8"?>
<p:tagLst xmlns:p="http://schemas.openxmlformats.org/presentationml/2006/main">
  <p:tag name="KSO_WM_UNIT_SUBTYPE" val="a"/>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2_1"/>
  <p:tag name="KSO_WM_UNIT_ID" val="diagram20231301_3*l_h_f*1_2_1"/>
  <p:tag name="KSO_WM_TEMPLATE_CATEGORY" val="diagram"/>
  <p:tag name="KSO_WM_TEMPLATE_INDEX" val="20231301"/>
  <p:tag name="KSO_WM_UNIT_LAYERLEVEL" val="1_1_1"/>
  <p:tag name="KSO_WM_TAG_VERSION" val="3.0"/>
  <p:tag name="KSO_WM_BEAUTIFY_FLAG" val="#wm#"/>
  <p:tag name="KSO_WM_DIAGRAM_VERSION" val="3"/>
  <p:tag name="KSO_WM_DIAGRAM_COLOR_TEXT_CAN_REMOVE" val="n"/>
  <p:tag name="KSO_WM_UNIT_PRESET_TEXT" val="此输入你的智能图形项正文，文字是您思想的提炼，请尽量言简意赅的阐述观点"/>
  <p:tag name="KSO_WM_DIAGRAM_MAX_ITEMCNT" val="6"/>
  <p:tag name="KSO_WM_DIAGRAM_MIN_ITEMCNT" val="2"/>
  <p:tag name="KSO_WM_DIAGRAM_VIRTUALLY_FRAME" val="{&quot;height&quot;:375,&quot;width&quot;:863.0999145507812}"/>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20000000298023224,&quot;colorType&quot;:1,&quot;foreColorIndex&quot;:1,&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06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4_2"/>
  <p:tag name="KSO_WM_UNIT_ID" val="diagram20231301_3*l_h_i*1_4_2"/>
  <p:tag name="KSO_WM_TEMPLATE_CATEGORY" val="diagram"/>
  <p:tag name="KSO_WM_TEMPLATE_INDEX" val="20231301"/>
  <p:tag name="KSO_WM_UNIT_LAYERLEVEL" val="1_1_1"/>
  <p:tag name="KSO_WM_TAG_VERSION" val="3.0"/>
  <p:tag name="KSO_WM_BEAUTIFY_FLAG" val="#wm#"/>
  <p:tag name="KSO_WM_DIAGRAM_VERSION" val="3"/>
  <p:tag name="KSO_WM_DIAGRAM_COLOR_TEXT_CAN_REMOVE" val="n"/>
  <p:tag name="KSO_WM_DIAGRAM_MAX_ITEMCNT" val="6"/>
  <p:tag name="KSO_WM_DIAGRAM_MIN_ITEMCNT" val="2"/>
  <p:tag name="KSO_WM_DIAGRAM_VIRTUALLY_FRAME" val="{&quot;height&quot;:375,&quot;width&quot;:863.0999145507812}"/>
  <p:tag name="KSO_WM_DIAGRAM_COLOR_MATCH_VALUE" val="{&quot;shape&quot;:{&quot;fill&quot;:{&quot;solid&quot;:{&quot;brightness&quot;:0,&quot;colorType&quot;:2,&quot;rgb&quot;:&quot;#f2f2f2&quot;,&quot;transparency&quot;:0},&quot;type&quot;:1},&quot;glow&quot;:{&quot;colorType&quot;:0},&quot;line&quot;:{&quot;type&quot;:0},&quot;shadow&quot;:{&quot;brightness&quot;:0,&quot;colorType&quot;:2,&quot;rgb&quot;:&quot;#000000&quot;,&quot;transparency&quot;:0.7699999809265137},&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06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4_3"/>
  <p:tag name="KSO_WM_UNIT_ID" val="diagram20231301_3*l_h_i*1_4_3"/>
  <p:tag name="KSO_WM_TEMPLATE_CATEGORY" val="diagram"/>
  <p:tag name="KSO_WM_TEMPLATE_INDEX" val="20231301"/>
  <p:tag name="KSO_WM_UNIT_LAYERLEVEL" val="1_1_1"/>
  <p:tag name="KSO_WM_TAG_VERSION" val="3.0"/>
  <p:tag name="KSO_WM_BEAUTIFY_FLAG" val="#wm#"/>
  <p:tag name="KSO_WM_DIAGRAM_VERSION" val="3"/>
  <p:tag name="KSO_WM_DIAGRAM_COLOR_TEXT_CAN_REMOVE" val="n"/>
  <p:tag name="KSO_WM_UNIT_FILL_FORE_SCHEMECOLOR_INDEX" val="8"/>
  <p:tag name="KSO_WM_DIAGRAM_MAX_ITEMCNT" val="6"/>
  <p:tag name="KSO_WM_DIAGRAM_MIN_ITEMCNT" val="2"/>
  <p:tag name="KSO_WM_DIAGRAM_VIRTUALLY_FRAME" val="{&quot;height&quot;:375,&quot;width&quot;:863.0999145507812}"/>
  <p:tag name="KSO_WM_DIAGRAM_COLOR_MATCH_VALUE" val="{&quot;shape&quot;:{&quot;fill&quot;:{&quot;solid&quot;:{&quot;brightness&quot;:0,&quot;colorType&quot;:1,&quot;foreColorIndex&quot;:8,&quot;transparency&quot;:0},&quot;type&quot;:1},&quot;glow&quot;:{&quot;colorType&quot;:0},&quot;line&quot;:{&quot;type&quot;:0},&quot;shadow&quot;:{&quot;brightness&quot;:0,&quot;colorType&quot;:1,&quot;foreColorIndex&quot;:8,&quot;transparency&quot;:0.6899999976158142},&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06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4_1"/>
  <p:tag name="KSO_WM_UNIT_ID" val="diagram20231301_3*l_h_i*1_4_1"/>
  <p:tag name="KSO_WM_TEMPLATE_CATEGORY" val="diagram"/>
  <p:tag name="KSO_WM_TEMPLATE_INDEX" val="20231301"/>
  <p:tag name="KSO_WM_UNIT_LAYERLEVEL" val="1_1_1"/>
  <p:tag name="KSO_WM_TAG_VERSION" val="3.0"/>
  <p:tag name="KSO_WM_BEAUTIFY_FLAG" val="#wm#"/>
  <p:tag name="KSO_WM_DIAGRAM_VERSION" val="3"/>
  <p:tag name="KSO_WM_DIAGRAM_COLOR_TEXT_CAN_REMOVE" val="n"/>
  <p:tag name="KSO_WM_UNIT_FILL_FORE_SCHEMECOLOR_INDEX" val="8"/>
  <p:tag name="KSO_WM_DIAGRAM_MAX_ITEMCNT" val="6"/>
  <p:tag name="KSO_WM_DIAGRAM_MIN_ITEMCNT" val="2"/>
  <p:tag name="KSO_WM_DIAGRAM_VIRTUALLY_FRAME" val="{&quot;height&quot;:375,&quot;width&quot;:863.0999145507812}"/>
  <p:tag name="KSO_WM_DIAGRAM_COLOR_MATCH_VALUE" val="{&quot;shape&quot;:{&quot;fill&quot;:{&quot;solid&quot;:{&quot;brightness&quot;:-0.25,&quot;colorType&quot;:1,&quot;foreColorIndex&quot;:8,&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068.xml><?xml version="1.0" encoding="utf-8"?>
<p:tagLst xmlns:p="http://schemas.openxmlformats.org/presentationml/2006/main">
  <p:tag name="KSO_WM_UNIT_SUBTYPE" val="a"/>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4_1"/>
  <p:tag name="KSO_WM_UNIT_ID" val="diagram20231301_3*l_h_f*1_4_1"/>
  <p:tag name="KSO_WM_TEMPLATE_CATEGORY" val="diagram"/>
  <p:tag name="KSO_WM_TEMPLATE_INDEX" val="20231301"/>
  <p:tag name="KSO_WM_UNIT_LAYERLEVEL" val="1_1_1"/>
  <p:tag name="KSO_WM_TAG_VERSION" val="3.0"/>
  <p:tag name="KSO_WM_BEAUTIFY_FLAG" val="#wm#"/>
  <p:tag name="KSO_WM_DIAGRAM_VERSION" val="3"/>
  <p:tag name="KSO_WM_DIAGRAM_COLOR_TEXT_CAN_REMOVE" val="n"/>
  <p:tag name="KSO_WM_UNIT_PRESET_TEXT" val="此输入你的智能图形项正文，文字是您思想的提炼，请尽量言简意赅的阐述观点"/>
  <p:tag name="KSO_WM_DIAGRAM_MAX_ITEMCNT" val="6"/>
  <p:tag name="KSO_WM_DIAGRAM_MIN_ITEMCNT" val="2"/>
  <p:tag name="KSO_WM_DIAGRAM_VIRTUALLY_FRAME" val="{&quot;height&quot;:375,&quot;width&quot;:863.0999145507812}"/>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20000000298023224,&quot;colorType&quot;:1,&quot;foreColorIndex&quot;:1,&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069.xml><?xml version="1.0" encoding="utf-8"?>
<p:tagLst xmlns:p="http://schemas.openxmlformats.org/presentationml/2006/main">
  <p:tag name="KSO_WM_SLIDE_ID" val="diagram20231636_2"/>
  <p:tag name="KSO_WM_TEMPLATE_SUBCATEGORY" val="0"/>
  <p:tag name="KSO_WM_TEMPLATE_MASTER_TYPE" val="0"/>
  <p:tag name="KSO_WM_TEMPLATE_COLOR_TYPE" val="0"/>
  <p:tag name="KSO_WM_SLIDE_ITEM_CNT" val="3"/>
  <p:tag name="KSO_WM_SLIDE_INDEX" val="2"/>
  <p:tag name="KSO_WM_TAG_VERSION" val="3.0"/>
  <p:tag name="KSO_WM_BEAUTIFY_FLAG" val="#wm#"/>
  <p:tag name="KSO_WM_TEMPLATE_CATEGORY" val="diagram"/>
  <p:tag name="KSO_WM_TEMPLATE_INDEX" val="20231636"/>
  <p:tag name="KSO_WM_SLIDE_TYPE" val="text"/>
  <p:tag name="KSO_WM_SLIDE_SUBTYPE" val="diag"/>
  <p:tag name="KSO_WM_SLIDE_SIZE" val="851.507*346.68"/>
  <p:tag name="KSO_WM_SLIDE_POSITION" val="55.1157*132.359"/>
  <p:tag name="KSO_WM_SLIDE_LAYOUT" val="a_n"/>
  <p:tag name="KSO_WM_SLIDE_LAYOUT_CNT" val="1_1"/>
  <p:tag name="KSO_WM_SPECIAL_SOURCE" val="bdnull"/>
  <p:tag name="KSO_WM_DIAGRAM_GROUP_CODE" val="n1-1"/>
  <p:tag name="KSO_WM_SLIDE_DIAGTYPE" val="n"/>
</p:tagLst>
</file>

<file path=ppt/tags/tag107.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2*i*60"/>
  <p:tag name="KSO_WM_UNIT_LAYERLEVEL" val="1"/>
  <p:tag name="KSO_WM_TAG_VERSION" val="1.0"/>
  <p:tag name="KSO_WM_UNIT_TYPE" val="i"/>
  <p:tag name="KSO_WM_UNIT_INDEX" val="60"/>
</p:tagLst>
</file>

<file path=ppt/tags/tag1070.xml><?xml version="1.0" encoding="utf-8"?>
<p:tagLst xmlns:p="http://schemas.openxmlformats.org/presentationml/2006/main">
  <p:tag name="KSO_WM_BEAUTIFY_FLAG" val="#wm#"/>
  <p:tag name="KSO_WM_TEMPLATE_CATEGORY" val="diagram"/>
  <p:tag name="KSO_WM_TEMPLATE_INDEX" val="20231636"/>
</p:tagLst>
</file>

<file path=ppt/tags/tag1071.xml><?xml version="1.0" encoding="utf-8"?>
<p:tagLst xmlns:p="http://schemas.openxmlformats.org/presentationml/2006/main">
  <p:tag name="resource_record_key" val="{&quot;65&quot;:[20230979],&quot;70&quot;:[3314314,3314673,3314304,3314370,3313614]}"/>
  <p:tag name="commondata" val="eyJoZGlkIjoiNzMxNWMyYTBlZDNlNjQ1ZjhhMDIwOGVlMTg1Yzc5MjYifQ=="/>
</p:tagLst>
</file>

<file path=ppt/tags/tag108.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2*i*61"/>
  <p:tag name="KSO_WM_UNIT_LAYERLEVEL" val="1"/>
  <p:tag name="KSO_WM_TAG_VERSION" val="1.0"/>
  <p:tag name="KSO_WM_UNIT_TYPE" val="i"/>
  <p:tag name="KSO_WM_UNIT_INDEX" val="61"/>
</p:tagLst>
</file>

<file path=ppt/tags/tag109.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2*i*62"/>
  <p:tag name="KSO_WM_UNIT_LAYERLEVEL" val="1"/>
  <p:tag name="KSO_WM_TAG_VERSION" val="1.0"/>
  <p:tag name="KSO_WM_UNIT_TYPE" val="i"/>
  <p:tag name="KSO_WM_UNIT_INDEX" val="62"/>
</p:tagLst>
</file>

<file path=ppt/tags/tag11.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TYPE" val="i"/>
  <p:tag name="KSO_WM_UNIT_INDEX" val="10"/>
  <p:tag name="KSO_WM_UNIT_ID" val="_1*i*10"/>
  <p:tag name="KSO_WM_UNIT_LAYERLEVEL" val="1"/>
  <p:tag name="KSO_WM_TAG_VERSION" val="1.0"/>
</p:tagLst>
</file>

<file path=ppt/tags/tag110.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2*i*63"/>
  <p:tag name="KSO_WM_UNIT_LAYERLEVEL" val="1"/>
  <p:tag name="KSO_WM_TAG_VERSION" val="1.0"/>
  <p:tag name="KSO_WM_UNIT_CONTENT_GROUP_TYPE" val="titlestyle"/>
  <p:tag name="KSO_WM_UNIT_TYPE" val="i"/>
  <p:tag name="KSO_WM_UNIT_INDEX" val="63"/>
</p:tagLst>
</file>

<file path=ppt/tags/tag111.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2*i*64"/>
  <p:tag name="KSO_WM_UNIT_LAYERLEVEL" val="1"/>
  <p:tag name="KSO_WM_TAG_VERSION" val="1.0"/>
  <p:tag name="KSO_WM_UNIT_CONTENT_GROUP_TYPE" val="titlestyle"/>
  <p:tag name="KSO_WM_UNIT_TYPE" val="i"/>
  <p:tag name="KSO_WM_UNIT_INDEX" val="64"/>
</p:tagLst>
</file>

<file path=ppt/tags/tag112.xml><?xml version="1.0" encoding="utf-8"?>
<p:tagLst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TYPE" val="a"/>
  <p:tag name="KSO_WM_UNIT_INDEX" val="1"/>
  <p:tag name="KSO_WM_UNIT_ID" val="_2*a*1"/>
  <p:tag name="KSO_WM_UNIT_LAYERLEVEL" val="1"/>
  <p:tag name="KSO_WM_TAG_VERSION" val="1.0"/>
  <p:tag name="KSO_WM_BEAUTIFY_FLAG" val="#wm#"/>
  <p:tag name="KSO_WM_UNIT_CONTENT_GROUP_TYPE" val="titlestyle"/>
  <p:tag name="KSO_WM_UNIT_PRESET_TEXT" val="单击此处添加标题"/>
</p:tagLst>
</file>

<file path=ppt/tags/tag1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15.xml><?xml version="1.0" encoding="utf-8"?>
<p:tagLst xmlns:p="http://schemas.openxmlformats.org/presentationml/2006/main">
  <p:tag name="KSO_WM_UNIT_FILL_FORE_SCHEMECOLOR_INDEX_BRIGHTNESS" val="0"/>
  <p:tag name="KSO_WM_UNIT_FILL_FORE_SCHEMECOLOR_INDEX" val="3"/>
  <p:tag name="KSO_WM_UNIT_FILL_TYPE" val="1"/>
  <p:tag name="KSO_WM_UNIT_TEXT_FILL_FORE_SCHEMECOLOR_INDEX_BRIGHTNESS" val="0"/>
  <p:tag name="KSO_WM_UNIT_TEXT_FILL_FORE_SCHEMECOLOR_INDEX" val="2"/>
  <p:tag name="KSO_WM_UNIT_TEXT_FILL_TYPE" val="1"/>
  <p:tag name="KSO_WM_BEAUTIFY_FLAG" val="#wm#"/>
  <p:tag name="KSO_WM_UNIT_HIGHLIGHT" val="0"/>
  <p:tag name="KSO_WM_UNIT_COMPATIBLE" val="0"/>
  <p:tag name="KSO_WM_UNIT_DIAGRAM_ISNUMVISUAL" val="0"/>
  <p:tag name="KSO_WM_UNIT_DIAGRAM_ISREFERUNIT" val="0"/>
  <p:tag name="KSO_WM_UNIT_ID" val="_3*i*1"/>
  <p:tag name="KSO_WM_UNIT_LAYERLEVEL" val="1"/>
  <p:tag name="KSO_WM_TAG_VERSION" val="1.0"/>
  <p:tag name="KSO_WM_UNIT_TYPE" val="i"/>
  <p:tag name="KSO_WM_UNIT_INDEX" val="1"/>
</p:tagLst>
</file>

<file path=ppt/tags/tag116.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3*i*31"/>
  <p:tag name="KSO_WM_UNIT_LAYERLEVEL" val="1"/>
  <p:tag name="KSO_WM_TAG_VERSION" val="1.0"/>
  <p:tag name="KSO_WM_UNIT_TYPE" val="i"/>
  <p:tag name="KSO_WM_UNIT_INDEX" val="31"/>
</p:tagLst>
</file>

<file path=ppt/tags/tag117.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3*i*5"/>
  <p:tag name="KSO_WM_UNIT_LAYERLEVEL" val="1"/>
  <p:tag name="KSO_WM_TAG_VERSION" val="1.0"/>
  <p:tag name="KSO_WM_UNIT_TYPE" val="i"/>
  <p:tag name="KSO_WM_UNIT_INDEX" val="5"/>
</p:tagLst>
</file>

<file path=ppt/tags/tag118.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3*i*18"/>
  <p:tag name="KSO_WM_UNIT_LAYERLEVEL" val="1"/>
  <p:tag name="KSO_WM_TAG_VERSION" val="1.0"/>
  <p:tag name="KSO_WM_UNIT_TYPE" val="i"/>
  <p:tag name="KSO_WM_UNIT_INDEX" val="18"/>
</p:tagLst>
</file>

<file path=ppt/tags/tag119.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3*i*32"/>
  <p:tag name="KSO_WM_UNIT_LAYERLEVEL" val="1"/>
  <p:tag name="KSO_WM_TAG_VERSION" val="1.0"/>
  <p:tag name="KSO_WM_UNIT_TYPE" val="i"/>
  <p:tag name="KSO_WM_UNIT_INDEX" val="32"/>
</p:tagLst>
</file>

<file path=ppt/tags/tag12.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TYPE" val="i"/>
  <p:tag name="KSO_WM_UNIT_INDEX" val="11"/>
  <p:tag name="KSO_WM_UNIT_ID" val="_1*i*11"/>
  <p:tag name="KSO_WM_UNIT_LAYERLEVEL" val="1"/>
  <p:tag name="KSO_WM_TAG_VERSION" val="1.0"/>
</p:tagLst>
</file>

<file path=ppt/tags/tag120.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3*i*34"/>
  <p:tag name="KSO_WM_UNIT_LAYERLEVEL" val="1"/>
  <p:tag name="KSO_WM_TAG_VERSION" val="1.0"/>
  <p:tag name="KSO_WM_UNIT_TYPE" val="i"/>
  <p:tag name="KSO_WM_UNIT_INDEX" val="34"/>
</p:tagLst>
</file>

<file path=ppt/tags/tag121.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3*i*8"/>
  <p:tag name="KSO_WM_UNIT_LAYERLEVEL" val="1"/>
  <p:tag name="KSO_WM_TAG_VERSION" val="1.0"/>
  <p:tag name="KSO_WM_UNIT_TYPE" val="i"/>
  <p:tag name="KSO_WM_UNIT_INDEX" val="8"/>
</p:tagLst>
</file>

<file path=ppt/tags/tag122.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3*i*35"/>
  <p:tag name="KSO_WM_UNIT_LAYERLEVEL" val="1"/>
  <p:tag name="KSO_WM_TAG_VERSION" val="1.0"/>
  <p:tag name="KSO_WM_UNIT_TYPE" val="i"/>
  <p:tag name="KSO_WM_UNIT_INDEX" val="35"/>
</p:tagLst>
</file>

<file path=ppt/tags/tag123.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3*i*46"/>
  <p:tag name="KSO_WM_UNIT_LAYERLEVEL" val="1"/>
  <p:tag name="KSO_WM_TAG_VERSION" val="1.0"/>
  <p:tag name="KSO_WM_UNIT_TYPE" val="i"/>
  <p:tag name="KSO_WM_UNIT_INDEX" val="46"/>
</p:tagLst>
</file>

<file path=ppt/tags/tag124.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3*i*37"/>
  <p:tag name="KSO_WM_UNIT_LAYERLEVEL" val="1"/>
  <p:tag name="KSO_WM_TAG_VERSION" val="1.0"/>
  <p:tag name="KSO_WM_UNIT_TYPE" val="i"/>
  <p:tag name="KSO_WM_UNIT_INDEX" val="37"/>
</p:tagLst>
</file>

<file path=ppt/tags/tag125.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3*i*13"/>
  <p:tag name="KSO_WM_UNIT_LAYERLEVEL" val="1"/>
  <p:tag name="KSO_WM_TAG_VERSION" val="1.0"/>
  <p:tag name="KSO_WM_UNIT_TYPE" val="i"/>
  <p:tag name="KSO_WM_UNIT_INDEX" val="13"/>
</p:tagLst>
</file>

<file path=ppt/tags/tag126.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3*i*25"/>
  <p:tag name="KSO_WM_UNIT_LAYERLEVEL" val="1"/>
  <p:tag name="KSO_WM_TAG_VERSION" val="1.0"/>
  <p:tag name="KSO_WM_UNIT_TYPE" val="i"/>
  <p:tag name="KSO_WM_UNIT_INDEX" val="25"/>
</p:tagLst>
</file>

<file path=ppt/tags/tag127.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3*i*38"/>
  <p:tag name="KSO_WM_UNIT_LAYERLEVEL" val="1"/>
  <p:tag name="KSO_WM_TAG_VERSION" val="1.0"/>
  <p:tag name="KSO_WM_UNIT_TYPE" val="i"/>
  <p:tag name="KSO_WM_UNIT_INDEX" val="38"/>
</p:tagLst>
</file>

<file path=ppt/tags/tag128.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3*i*4"/>
  <p:tag name="KSO_WM_UNIT_LAYERLEVEL" val="1"/>
  <p:tag name="KSO_WM_TAG_VERSION" val="1.0"/>
  <p:tag name="KSO_WM_UNIT_TYPE" val="i"/>
  <p:tag name="KSO_WM_UNIT_INDEX" val="4"/>
</p:tagLst>
</file>

<file path=ppt/tags/tag129.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3*i*16"/>
  <p:tag name="KSO_WM_UNIT_LAYERLEVEL" val="1"/>
  <p:tag name="KSO_WM_TAG_VERSION" val="1.0"/>
  <p:tag name="KSO_WM_UNIT_TYPE" val="i"/>
  <p:tag name="KSO_WM_UNIT_INDEX" val="16"/>
</p:tagLst>
</file>

<file path=ppt/tags/tag13.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TYPE" val="i"/>
  <p:tag name="KSO_WM_UNIT_INDEX" val="12"/>
  <p:tag name="KSO_WM_UNIT_ID" val="_1*i*12"/>
  <p:tag name="KSO_WM_UNIT_LAYERLEVEL" val="1"/>
  <p:tag name="KSO_WM_TAG_VERSION" val="1.0"/>
</p:tagLst>
</file>

<file path=ppt/tags/tag130.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3*i*40"/>
  <p:tag name="KSO_WM_UNIT_LAYERLEVEL" val="1"/>
  <p:tag name="KSO_WM_TAG_VERSION" val="1.0"/>
  <p:tag name="KSO_WM_UNIT_TYPE" val="i"/>
  <p:tag name="KSO_WM_UNIT_INDEX" val="40"/>
</p:tagLst>
</file>

<file path=ppt/tags/tag131.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3*i*50"/>
  <p:tag name="KSO_WM_UNIT_LAYERLEVEL" val="1"/>
  <p:tag name="KSO_WM_TAG_VERSION" val="1.0"/>
  <p:tag name="KSO_WM_UNIT_TYPE" val="i"/>
  <p:tag name="KSO_WM_UNIT_INDEX" val="50"/>
</p:tagLst>
</file>

<file path=ppt/tags/tag132.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3*i*42"/>
  <p:tag name="KSO_WM_UNIT_LAYERLEVEL" val="1"/>
  <p:tag name="KSO_WM_TAG_VERSION" val="1.0"/>
  <p:tag name="KSO_WM_UNIT_TYPE" val="i"/>
  <p:tag name="KSO_WM_UNIT_INDEX" val="42"/>
</p:tagLst>
</file>

<file path=ppt/tags/tag133.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3*i*20"/>
  <p:tag name="KSO_WM_UNIT_LAYERLEVEL" val="1"/>
  <p:tag name="KSO_WM_TAG_VERSION" val="1.0"/>
  <p:tag name="KSO_WM_UNIT_TYPE" val="i"/>
  <p:tag name="KSO_WM_UNIT_INDEX" val="20"/>
</p:tagLst>
</file>

<file path=ppt/tags/tag134.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3*i*43"/>
  <p:tag name="KSO_WM_UNIT_LAYERLEVEL" val="1"/>
  <p:tag name="KSO_WM_TAG_VERSION" val="1.0"/>
  <p:tag name="KSO_WM_UNIT_TYPE" val="i"/>
  <p:tag name="KSO_WM_UNIT_INDEX" val="43"/>
</p:tagLst>
</file>

<file path=ppt/tags/tag135.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3*i*12"/>
  <p:tag name="KSO_WM_UNIT_LAYERLEVEL" val="1"/>
  <p:tag name="KSO_WM_TAG_VERSION" val="1.0"/>
  <p:tag name="KSO_WM_UNIT_TYPE" val="i"/>
  <p:tag name="KSO_WM_UNIT_INDEX" val="12"/>
</p:tagLst>
</file>

<file path=ppt/tags/tag136.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3*i*23"/>
  <p:tag name="KSO_WM_UNIT_LAYERLEVEL" val="1"/>
  <p:tag name="KSO_WM_TAG_VERSION" val="1.0"/>
  <p:tag name="KSO_WM_UNIT_TYPE" val="i"/>
  <p:tag name="KSO_WM_UNIT_INDEX" val="23"/>
</p:tagLst>
</file>

<file path=ppt/tags/tag137.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3*i*45"/>
  <p:tag name="KSO_WM_UNIT_LAYERLEVEL" val="1"/>
  <p:tag name="KSO_WM_TAG_VERSION" val="1.0"/>
  <p:tag name="KSO_WM_UNIT_TYPE" val="i"/>
  <p:tag name="KSO_WM_UNIT_INDEX" val="45"/>
</p:tagLst>
</file>

<file path=ppt/tags/tag138.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3*i*54"/>
  <p:tag name="KSO_WM_UNIT_LAYERLEVEL" val="1"/>
  <p:tag name="KSO_WM_TAG_VERSION" val="1.0"/>
  <p:tag name="KSO_WM_UNIT_TYPE" val="i"/>
  <p:tag name="KSO_WM_UNIT_INDEX" val="54"/>
</p:tagLst>
</file>

<file path=ppt/tags/tag139.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3*i*47"/>
  <p:tag name="KSO_WM_UNIT_LAYERLEVEL" val="1"/>
  <p:tag name="KSO_WM_TAG_VERSION" val="1.0"/>
  <p:tag name="KSO_WM_UNIT_TYPE" val="i"/>
  <p:tag name="KSO_WM_UNIT_INDEX" val="47"/>
</p:tagLst>
</file>

<file path=ppt/tags/tag14.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TYPE" val="i"/>
  <p:tag name="KSO_WM_UNIT_INDEX" val="13"/>
  <p:tag name="KSO_WM_UNIT_ID" val="_1*i*13"/>
  <p:tag name="KSO_WM_UNIT_LAYERLEVEL" val="1"/>
  <p:tag name="KSO_WM_TAG_VERSION" val="1.0"/>
</p:tagLst>
</file>

<file path=ppt/tags/tag140.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3*i*27"/>
  <p:tag name="KSO_WM_UNIT_LAYERLEVEL" val="1"/>
  <p:tag name="KSO_WM_TAG_VERSION" val="1.0"/>
  <p:tag name="KSO_WM_UNIT_TYPE" val="i"/>
  <p:tag name="KSO_WM_UNIT_INDEX" val="27"/>
</p:tagLst>
</file>

<file path=ppt/tags/tag141.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3*i*48"/>
  <p:tag name="KSO_WM_UNIT_LAYERLEVEL" val="1"/>
  <p:tag name="KSO_WM_TAG_VERSION" val="1.0"/>
  <p:tag name="KSO_WM_UNIT_TYPE" val="i"/>
  <p:tag name="KSO_WM_UNIT_INDEX" val="48"/>
</p:tagLst>
</file>

<file path=ppt/tags/tag142.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3*i*2"/>
  <p:tag name="KSO_WM_UNIT_LAYERLEVEL" val="1"/>
  <p:tag name="KSO_WM_TAG_VERSION" val="1.0"/>
  <p:tag name="KSO_WM_UNIT_TYPE" val="i"/>
  <p:tag name="KSO_WM_UNIT_INDEX" val="2"/>
</p:tagLst>
</file>

<file path=ppt/tags/tag143.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3*i*3"/>
  <p:tag name="KSO_WM_UNIT_LAYERLEVEL" val="1"/>
  <p:tag name="KSO_WM_TAG_VERSION" val="1.0"/>
  <p:tag name="KSO_WM_UNIT_TYPE" val="i"/>
  <p:tag name="KSO_WM_UNIT_INDEX" val="3"/>
</p:tagLst>
</file>

<file path=ppt/tags/tag144.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3*i*9"/>
  <p:tag name="KSO_WM_UNIT_LAYERLEVEL" val="1"/>
  <p:tag name="KSO_WM_TAG_VERSION" val="1.0"/>
  <p:tag name="KSO_WM_UNIT_TYPE" val="i"/>
  <p:tag name="KSO_WM_UNIT_INDEX" val="9"/>
</p:tagLst>
</file>

<file path=ppt/tags/tag145.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3*i*51"/>
  <p:tag name="KSO_WM_UNIT_LAYERLEVEL" val="1"/>
  <p:tag name="KSO_WM_TAG_VERSION" val="1.0"/>
  <p:tag name="KSO_WM_UNIT_TYPE" val="i"/>
  <p:tag name="KSO_WM_UNIT_INDEX" val="51"/>
</p:tagLst>
</file>

<file path=ppt/tags/tag146.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3*i*33"/>
  <p:tag name="KSO_WM_UNIT_LAYERLEVEL" val="1"/>
  <p:tag name="KSO_WM_TAG_VERSION" val="1.0"/>
  <p:tag name="KSO_WM_UNIT_TYPE" val="i"/>
  <p:tag name="KSO_WM_UNIT_INDEX" val="33"/>
</p:tagLst>
</file>

<file path=ppt/tags/tag147.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3*i*52"/>
  <p:tag name="KSO_WM_UNIT_LAYERLEVEL" val="1"/>
  <p:tag name="KSO_WM_TAG_VERSION" val="1.0"/>
  <p:tag name="KSO_WM_UNIT_TYPE" val="i"/>
  <p:tag name="KSO_WM_UNIT_INDEX" val="52"/>
</p:tagLst>
</file>

<file path=ppt/tags/tag148.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3*i*10"/>
  <p:tag name="KSO_WM_UNIT_LAYERLEVEL" val="1"/>
  <p:tag name="KSO_WM_TAG_VERSION" val="1.0"/>
  <p:tag name="KSO_WM_UNIT_TYPE" val="i"/>
  <p:tag name="KSO_WM_UNIT_INDEX" val="10"/>
</p:tagLst>
</file>

<file path=ppt/tags/tag149.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3*i*11"/>
  <p:tag name="KSO_WM_UNIT_LAYERLEVEL" val="1"/>
  <p:tag name="KSO_WM_TAG_VERSION" val="1.0"/>
  <p:tag name="KSO_WM_UNIT_TYPE" val="i"/>
  <p:tag name="KSO_WM_UNIT_INDEX" val="11"/>
</p:tagLst>
</file>

<file path=ppt/tags/tag15.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TYPE" val="i"/>
  <p:tag name="KSO_WM_UNIT_INDEX" val="14"/>
  <p:tag name="KSO_WM_UNIT_ID" val="_1*i*14"/>
  <p:tag name="KSO_WM_UNIT_LAYERLEVEL" val="1"/>
  <p:tag name="KSO_WM_TAG_VERSION" val="1.0"/>
</p:tagLst>
</file>

<file path=ppt/tags/tag150.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3*i*17"/>
  <p:tag name="KSO_WM_UNIT_LAYERLEVEL" val="1"/>
  <p:tag name="KSO_WM_TAG_VERSION" val="1.0"/>
  <p:tag name="KSO_WM_UNIT_TYPE" val="i"/>
  <p:tag name="KSO_WM_UNIT_INDEX" val="17"/>
</p:tagLst>
</file>

<file path=ppt/tags/tag151.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3*i*6"/>
  <p:tag name="KSO_WM_UNIT_LAYERLEVEL" val="1"/>
  <p:tag name="KSO_WM_TAG_VERSION" val="1.0"/>
  <p:tag name="KSO_WM_UNIT_TYPE" val="i"/>
  <p:tag name="KSO_WM_UNIT_INDEX" val="6"/>
</p:tagLst>
</file>

<file path=ppt/tags/tag152.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3*i*39"/>
  <p:tag name="KSO_WM_UNIT_LAYERLEVEL" val="1"/>
  <p:tag name="KSO_WM_TAG_VERSION" val="1.0"/>
  <p:tag name="KSO_WM_UNIT_TYPE" val="i"/>
  <p:tag name="KSO_WM_UNIT_INDEX" val="39"/>
</p:tagLst>
</file>

<file path=ppt/tags/tag153.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3*i*7"/>
  <p:tag name="KSO_WM_UNIT_LAYERLEVEL" val="1"/>
  <p:tag name="KSO_WM_TAG_VERSION" val="1.0"/>
  <p:tag name="KSO_WM_UNIT_TYPE" val="i"/>
  <p:tag name="KSO_WM_UNIT_INDEX" val="7"/>
</p:tagLst>
</file>

<file path=ppt/tags/tag154.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3*i*19"/>
  <p:tag name="KSO_WM_UNIT_LAYERLEVEL" val="1"/>
  <p:tag name="KSO_WM_TAG_VERSION" val="1.0"/>
  <p:tag name="KSO_WM_UNIT_TYPE" val="i"/>
  <p:tag name="KSO_WM_UNIT_INDEX" val="19"/>
</p:tagLst>
</file>

<file path=ppt/tags/tag155.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3*i*24"/>
  <p:tag name="KSO_WM_UNIT_LAYERLEVEL" val="1"/>
  <p:tag name="KSO_WM_TAG_VERSION" val="1.0"/>
  <p:tag name="KSO_WM_UNIT_TYPE" val="i"/>
  <p:tag name="KSO_WM_UNIT_INDEX" val="24"/>
</p:tagLst>
</file>

<file path=ppt/tags/tag156.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3*i*14"/>
  <p:tag name="KSO_WM_UNIT_LAYERLEVEL" val="1"/>
  <p:tag name="KSO_WM_TAG_VERSION" val="1.0"/>
  <p:tag name="KSO_WM_UNIT_TYPE" val="i"/>
  <p:tag name="KSO_WM_UNIT_INDEX" val="14"/>
</p:tagLst>
</file>

<file path=ppt/tags/tag157.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3*i*44"/>
  <p:tag name="KSO_WM_UNIT_LAYERLEVEL" val="1"/>
  <p:tag name="KSO_WM_TAG_VERSION" val="1.0"/>
  <p:tag name="KSO_WM_UNIT_TYPE" val="i"/>
  <p:tag name="KSO_WM_UNIT_INDEX" val="44"/>
</p:tagLst>
</file>

<file path=ppt/tags/tag158.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3*i*15"/>
  <p:tag name="KSO_WM_UNIT_LAYERLEVEL" val="1"/>
  <p:tag name="KSO_WM_TAG_VERSION" val="1.0"/>
  <p:tag name="KSO_WM_UNIT_TYPE" val="i"/>
  <p:tag name="KSO_WM_UNIT_INDEX" val="15"/>
</p:tagLst>
</file>

<file path=ppt/tags/tag159.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3*i*26"/>
  <p:tag name="KSO_WM_UNIT_LAYERLEVEL" val="1"/>
  <p:tag name="KSO_WM_TAG_VERSION" val="1.0"/>
  <p:tag name="KSO_WM_UNIT_TYPE" val="i"/>
  <p:tag name="KSO_WM_UNIT_INDEX" val="26"/>
</p:tagLst>
</file>

<file path=ppt/tags/tag16.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TYPE" val="i"/>
  <p:tag name="KSO_WM_UNIT_INDEX" val="15"/>
  <p:tag name="KSO_WM_UNIT_ID" val="_1*i*15"/>
  <p:tag name="KSO_WM_UNIT_LAYERLEVEL" val="1"/>
  <p:tag name="KSO_WM_TAG_VERSION" val="1.0"/>
</p:tagLst>
</file>

<file path=ppt/tags/tag1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i*30"/>
  <p:tag name="KSO_WM_UNIT_LAYERLEVEL" val="1"/>
  <p:tag name="KSO_WM_TAG_VERSION" val="1.0"/>
  <p:tag name="KSO_WM_BEAUTIFY_FLAG" val="#wm#"/>
  <p:tag name="KSO_WM_UNIT_TYPE" val="i"/>
  <p:tag name="KSO_WM_UNIT_INDEX" val="30"/>
</p:tagLst>
</file>

<file path=ppt/tags/tag161.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3*i*21"/>
  <p:tag name="KSO_WM_UNIT_LAYERLEVEL" val="1"/>
  <p:tag name="KSO_WM_TAG_VERSION" val="1.0"/>
  <p:tag name="KSO_WM_UNIT_TYPE" val="i"/>
  <p:tag name="KSO_WM_UNIT_INDEX" val="21"/>
</p:tagLst>
</file>

<file path=ppt/tags/tag162.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3*i*49"/>
  <p:tag name="KSO_WM_UNIT_LAYERLEVEL" val="1"/>
  <p:tag name="KSO_WM_TAG_VERSION" val="1.0"/>
  <p:tag name="KSO_WM_UNIT_TYPE" val="i"/>
  <p:tag name="KSO_WM_UNIT_INDEX" val="49"/>
</p:tagLst>
</file>

<file path=ppt/tags/tag163.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3*i*22"/>
  <p:tag name="KSO_WM_UNIT_LAYERLEVEL" val="1"/>
  <p:tag name="KSO_WM_TAG_VERSION" val="1.0"/>
  <p:tag name="KSO_WM_UNIT_TYPE" val="i"/>
  <p:tag name="KSO_WM_UNIT_INDEX" val="22"/>
</p:tagLst>
</file>

<file path=ppt/tags/tag164.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3*i*36"/>
  <p:tag name="KSO_WM_UNIT_LAYERLEVEL" val="1"/>
  <p:tag name="KSO_WM_TAG_VERSION" val="1.0"/>
  <p:tag name="KSO_WM_UNIT_TYPE" val="i"/>
  <p:tag name="KSO_WM_UNIT_INDEX" val="36"/>
</p:tagLst>
</file>

<file path=ppt/tags/tag165.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3*i*28"/>
  <p:tag name="KSO_WM_UNIT_LAYERLEVEL" val="1"/>
  <p:tag name="KSO_WM_TAG_VERSION" val="1.0"/>
  <p:tag name="KSO_WM_UNIT_TYPE" val="i"/>
  <p:tag name="KSO_WM_UNIT_INDEX" val="28"/>
</p:tagLst>
</file>

<file path=ppt/tags/tag166.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3*i*53"/>
  <p:tag name="KSO_WM_UNIT_LAYERLEVEL" val="1"/>
  <p:tag name="KSO_WM_TAG_VERSION" val="1.0"/>
  <p:tag name="KSO_WM_UNIT_TYPE" val="i"/>
  <p:tag name="KSO_WM_UNIT_INDEX" val="53"/>
</p:tagLst>
</file>

<file path=ppt/tags/tag167.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3*i*29"/>
  <p:tag name="KSO_WM_UNIT_LAYERLEVEL" val="1"/>
  <p:tag name="KSO_WM_TAG_VERSION" val="1.0"/>
  <p:tag name="KSO_WM_UNIT_TYPE" val="i"/>
  <p:tag name="KSO_WM_UNIT_INDEX" val="29"/>
</p:tagLst>
</file>

<file path=ppt/tags/tag168.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3*i*41"/>
  <p:tag name="KSO_WM_UNIT_LAYERLEVEL" val="1"/>
  <p:tag name="KSO_WM_TAG_VERSION" val="1.0"/>
  <p:tag name="KSO_WM_UNIT_TYPE" val="i"/>
  <p:tag name="KSO_WM_UNIT_INDEX" val="41"/>
</p:tagLst>
</file>

<file path=ppt/tags/tag169.xml><?xml version="1.0" encoding="utf-8"?>
<p:tagLst xmlns:p="http://schemas.openxmlformats.org/presentationml/2006/main">
  <p:tag name="KSO_WM_UNIT_ISCONTENTSTITLE" val="0"/>
  <p:tag name="KSO_WM_UNIT_ISNUMDGMTITLE" val="0"/>
  <p:tag name="KSO_WM_UNIT_PRESET_TEXT" val="CONTENTS"/>
  <p:tag name="KSO_WM_UNIT_NOCLEAR" val="0"/>
  <p:tag name="KSO_WM_UNIT_VALUE" val="17"/>
  <p:tag name="KSO_WM_UNIT_HIGHLIGHT" val="0"/>
  <p:tag name="KSO_WM_UNIT_COMPATIBLE" val="0"/>
  <p:tag name="KSO_WM_UNIT_DIAGRAM_ISNUMVISUAL" val="0"/>
  <p:tag name="KSO_WM_UNIT_DIAGRAM_ISREFERUNIT" val="0"/>
  <p:tag name="KSO_WM_UNIT_TYPE" val="b"/>
  <p:tag name="KSO_WM_UNIT_INDEX" val="1"/>
  <p:tag name="KSO_WM_UNIT_ID" val="_3*b*1"/>
  <p:tag name="KSO_WM_UNIT_LAYERLEVEL" val="1"/>
  <p:tag name="KSO_WM_TAG_VERSION" val="1.0"/>
  <p:tag name="KSO_WM_BEAUTIFY_FLAG" val="#wm#"/>
</p:tagLst>
</file>

<file path=ppt/tags/tag17.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TYPE" val="i"/>
  <p:tag name="KSO_WM_UNIT_INDEX" val="16"/>
  <p:tag name="KSO_WM_UNIT_ID" val="_1*i*16"/>
  <p:tag name="KSO_WM_UNIT_LAYERLEVEL" val="1"/>
  <p:tag name="KSO_WM_TAG_VERSION" val="1.0"/>
</p:tagLst>
</file>

<file path=ppt/tags/tag170.xml><?xml version="1.0" encoding="utf-8"?>
<p:tagLst xmlns:p="http://schemas.openxmlformats.org/presentationml/2006/main">
  <p:tag name="KSO_WM_UNIT_ISCONTENTSTITLE" val="1"/>
  <p:tag name="KSO_WM_UNIT_ISNUMDGMTITLE" val="0"/>
  <p:tag name="KSO_WM_UNIT_PRESET_TEXT" val="目录"/>
  <p:tag name="KSO_WM_UNIT_NOCLEAR" val="0"/>
  <p:tag name="KSO_WM_UNIT_VALUE" val="10"/>
  <p:tag name="KSO_WM_UNIT_HIGHLIGHT" val="0"/>
  <p:tag name="KSO_WM_UNIT_COMPATIBLE" val="0"/>
  <p:tag name="KSO_WM_UNIT_DIAGRAM_ISNUMVISUAL" val="0"/>
  <p:tag name="KSO_WM_UNIT_DIAGRAM_ISREFERUNIT" val="0"/>
  <p:tag name="KSO_WM_UNIT_TYPE" val="a"/>
  <p:tag name="KSO_WM_UNIT_INDEX" val="1"/>
  <p:tag name="KSO_WM_UNIT_ID" val="_3*a*1"/>
  <p:tag name="KSO_WM_UNIT_LAYERLEVEL" val="1"/>
  <p:tag name="KSO_WM_TAG_VERSION" val="1.0"/>
  <p:tag name="KSO_WM_BEAUTIFY_FLAG" val="#wm#"/>
</p:tagLst>
</file>

<file path=ppt/tags/tag17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7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7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74.xml><?xml version="1.0" encoding="utf-8"?>
<p:tagLst xmlns:p="http://schemas.openxmlformats.org/presentationml/2006/main">
  <p:tag name="KSO_WM_UNIT_FILL_FORE_SCHEMECOLOR_INDEX_BRIGHTNESS" val="0"/>
  <p:tag name="KSO_WM_UNIT_FILL_FORE_SCHEMECOLOR_INDEX" val="3"/>
  <p:tag name="KSO_WM_UNIT_FILL_TYPE" val="1"/>
  <p:tag name="KSO_WM_UNIT_TEXT_FILL_FORE_SCHEMECOLOR_INDEX_BRIGHTNESS" val="0"/>
  <p:tag name="KSO_WM_UNIT_TEXT_FILL_FORE_SCHEMECOLOR_INDEX" val="2"/>
  <p:tag name="KSO_WM_UNIT_TEXT_FILL_TYPE" val="1"/>
  <p:tag name="KSO_WM_BEAUTIFY_FLAG" val="#wm#"/>
  <p:tag name="KSO_WM_UNIT_HIGHLIGHT" val="0"/>
  <p:tag name="KSO_WM_UNIT_COMPATIBLE" val="0"/>
  <p:tag name="KSO_WM_UNIT_DIAGRAM_ISNUMVISUAL" val="0"/>
  <p:tag name="KSO_WM_UNIT_DIAGRAM_ISREFERUNIT" val="0"/>
  <p:tag name="KSO_WM_UNIT_ID" val="_4*i*1"/>
  <p:tag name="KSO_WM_UNIT_LAYERLEVEL" val="1"/>
  <p:tag name="KSO_WM_TAG_VERSION" val="1.0"/>
  <p:tag name="KSO_WM_UNIT_TYPE" val="i"/>
  <p:tag name="KSO_WM_UNIT_INDEX" val="1"/>
</p:tagLst>
</file>

<file path=ppt/tags/tag175.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4*i*2"/>
  <p:tag name="KSO_WM_UNIT_LAYERLEVEL" val="1"/>
  <p:tag name="KSO_WM_TAG_VERSION" val="1.0"/>
  <p:tag name="KSO_WM_UNIT_TYPE" val="i"/>
  <p:tag name="KSO_WM_UNIT_INDEX" val="2"/>
</p:tagLst>
</file>

<file path=ppt/tags/tag176.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4*i*3"/>
  <p:tag name="KSO_WM_UNIT_LAYERLEVEL" val="1"/>
  <p:tag name="KSO_WM_TAG_VERSION" val="1.0"/>
  <p:tag name="KSO_WM_UNIT_TYPE" val="i"/>
  <p:tag name="KSO_WM_UNIT_INDEX" val="3"/>
</p:tagLst>
</file>

<file path=ppt/tags/tag177.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4*i*4"/>
  <p:tag name="KSO_WM_UNIT_LAYERLEVEL" val="1"/>
  <p:tag name="KSO_WM_TAG_VERSION" val="1.0"/>
  <p:tag name="KSO_WM_UNIT_TYPE" val="i"/>
  <p:tag name="KSO_WM_UNIT_INDEX" val="4"/>
</p:tagLst>
</file>

<file path=ppt/tags/tag178.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4*i*5"/>
  <p:tag name="KSO_WM_UNIT_LAYERLEVEL" val="1"/>
  <p:tag name="KSO_WM_TAG_VERSION" val="1.0"/>
  <p:tag name="KSO_WM_UNIT_TYPE" val="i"/>
  <p:tag name="KSO_WM_UNIT_INDEX" val="5"/>
</p:tagLst>
</file>

<file path=ppt/tags/tag179.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4*i*6"/>
  <p:tag name="KSO_WM_UNIT_LAYERLEVEL" val="1"/>
  <p:tag name="KSO_WM_TAG_VERSION" val="1.0"/>
  <p:tag name="KSO_WM_UNIT_TYPE" val="i"/>
  <p:tag name="KSO_WM_UNIT_INDEX" val="6"/>
</p:tagLst>
</file>

<file path=ppt/tags/tag18.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TYPE" val="i"/>
  <p:tag name="KSO_WM_UNIT_INDEX" val="17"/>
  <p:tag name="KSO_WM_UNIT_ID" val="_1*i*17"/>
  <p:tag name="KSO_WM_UNIT_LAYERLEVEL" val="1"/>
  <p:tag name="KSO_WM_TAG_VERSION" val="1.0"/>
</p:tagLst>
</file>

<file path=ppt/tags/tag180.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4*i*7"/>
  <p:tag name="KSO_WM_UNIT_LAYERLEVEL" val="1"/>
  <p:tag name="KSO_WM_TAG_VERSION" val="1.0"/>
  <p:tag name="KSO_WM_UNIT_TYPE" val="i"/>
  <p:tag name="KSO_WM_UNIT_INDEX" val="7"/>
</p:tagLst>
</file>

<file path=ppt/tags/tag181.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4*i*8"/>
  <p:tag name="KSO_WM_UNIT_LAYERLEVEL" val="1"/>
  <p:tag name="KSO_WM_TAG_VERSION" val="1.0"/>
  <p:tag name="KSO_WM_UNIT_TYPE" val="i"/>
  <p:tag name="KSO_WM_UNIT_INDEX" val="8"/>
</p:tagLst>
</file>

<file path=ppt/tags/tag182.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4*i*9"/>
  <p:tag name="KSO_WM_UNIT_LAYERLEVEL" val="1"/>
  <p:tag name="KSO_WM_TAG_VERSION" val="1.0"/>
  <p:tag name="KSO_WM_UNIT_TYPE" val="i"/>
  <p:tag name="KSO_WM_UNIT_INDEX" val="9"/>
</p:tagLst>
</file>

<file path=ppt/tags/tag183.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4*i*10"/>
  <p:tag name="KSO_WM_UNIT_LAYERLEVEL" val="1"/>
  <p:tag name="KSO_WM_TAG_VERSION" val="1.0"/>
  <p:tag name="KSO_WM_UNIT_TYPE" val="i"/>
  <p:tag name="KSO_WM_UNIT_INDEX" val="10"/>
</p:tagLst>
</file>

<file path=ppt/tags/tag184.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4*i*11"/>
  <p:tag name="KSO_WM_UNIT_LAYERLEVEL" val="1"/>
  <p:tag name="KSO_WM_TAG_VERSION" val="1.0"/>
  <p:tag name="KSO_WM_UNIT_TYPE" val="i"/>
  <p:tag name="KSO_WM_UNIT_INDEX" val="11"/>
</p:tagLst>
</file>

<file path=ppt/tags/tag185.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4*i*12"/>
  <p:tag name="KSO_WM_UNIT_LAYERLEVEL" val="1"/>
  <p:tag name="KSO_WM_TAG_VERSION" val="1.0"/>
  <p:tag name="KSO_WM_UNIT_TYPE" val="i"/>
  <p:tag name="KSO_WM_UNIT_INDEX" val="12"/>
</p:tagLst>
</file>

<file path=ppt/tags/tag186.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4*i*13"/>
  <p:tag name="KSO_WM_UNIT_LAYERLEVEL" val="1"/>
  <p:tag name="KSO_WM_TAG_VERSION" val="1.0"/>
  <p:tag name="KSO_WM_UNIT_TYPE" val="i"/>
  <p:tag name="KSO_WM_UNIT_INDEX" val="13"/>
</p:tagLst>
</file>

<file path=ppt/tags/tag187.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4*i*14"/>
  <p:tag name="KSO_WM_UNIT_LAYERLEVEL" val="1"/>
  <p:tag name="KSO_WM_TAG_VERSION" val="1.0"/>
  <p:tag name="KSO_WM_UNIT_TYPE" val="i"/>
  <p:tag name="KSO_WM_UNIT_INDEX" val="14"/>
</p:tagLst>
</file>

<file path=ppt/tags/tag188.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4*i*15"/>
  <p:tag name="KSO_WM_UNIT_LAYERLEVEL" val="1"/>
  <p:tag name="KSO_WM_TAG_VERSION" val="1.0"/>
  <p:tag name="KSO_WM_UNIT_TYPE" val="i"/>
  <p:tag name="KSO_WM_UNIT_INDEX" val="15"/>
</p:tagLst>
</file>

<file path=ppt/tags/tag189.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4*i*16"/>
  <p:tag name="KSO_WM_UNIT_LAYERLEVEL" val="1"/>
  <p:tag name="KSO_WM_TAG_VERSION" val="1.0"/>
  <p:tag name="KSO_WM_UNIT_TYPE" val="i"/>
  <p:tag name="KSO_WM_UNIT_INDEX" val="16"/>
</p:tagLst>
</file>

<file path=ppt/tags/tag19.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TYPE" val="i"/>
  <p:tag name="KSO_WM_UNIT_INDEX" val="18"/>
  <p:tag name="KSO_WM_UNIT_ID" val="_1*i*18"/>
  <p:tag name="KSO_WM_UNIT_LAYERLEVEL" val="1"/>
  <p:tag name="KSO_WM_TAG_VERSION" val="1.0"/>
</p:tagLst>
</file>

<file path=ppt/tags/tag190.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4*i*17"/>
  <p:tag name="KSO_WM_UNIT_LAYERLEVEL" val="1"/>
  <p:tag name="KSO_WM_TAG_VERSION" val="1.0"/>
  <p:tag name="KSO_WM_UNIT_TYPE" val="i"/>
  <p:tag name="KSO_WM_UNIT_INDEX" val="17"/>
</p:tagLst>
</file>

<file path=ppt/tags/tag191.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4*i*18"/>
  <p:tag name="KSO_WM_UNIT_LAYERLEVEL" val="1"/>
  <p:tag name="KSO_WM_TAG_VERSION" val="1.0"/>
  <p:tag name="KSO_WM_UNIT_TYPE" val="i"/>
  <p:tag name="KSO_WM_UNIT_INDEX" val="18"/>
</p:tagLst>
</file>

<file path=ppt/tags/tag192.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4*i*19"/>
  <p:tag name="KSO_WM_UNIT_LAYERLEVEL" val="1"/>
  <p:tag name="KSO_WM_TAG_VERSION" val="1.0"/>
  <p:tag name="KSO_WM_UNIT_TYPE" val="i"/>
  <p:tag name="KSO_WM_UNIT_INDEX" val="19"/>
</p:tagLst>
</file>

<file path=ppt/tags/tag193.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4*i*20"/>
  <p:tag name="KSO_WM_UNIT_LAYERLEVEL" val="1"/>
  <p:tag name="KSO_WM_TAG_VERSION" val="1.0"/>
  <p:tag name="KSO_WM_UNIT_TYPE" val="i"/>
  <p:tag name="KSO_WM_UNIT_INDEX" val="20"/>
</p:tagLst>
</file>

<file path=ppt/tags/tag194.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4*i*21"/>
  <p:tag name="KSO_WM_UNIT_LAYERLEVEL" val="1"/>
  <p:tag name="KSO_WM_TAG_VERSION" val="1.0"/>
  <p:tag name="KSO_WM_UNIT_TYPE" val="i"/>
  <p:tag name="KSO_WM_UNIT_INDEX" val="21"/>
</p:tagLst>
</file>

<file path=ppt/tags/tag195.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4*i*22"/>
  <p:tag name="KSO_WM_UNIT_LAYERLEVEL" val="1"/>
  <p:tag name="KSO_WM_TAG_VERSION" val="1.0"/>
  <p:tag name="KSO_WM_UNIT_TYPE" val="i"/>
  <p:tag name="KSO_WM_UNIT_INDEX" val="22"/>
</p:tagLst>
</file>

<file path=ppt/tags/tag196.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4*i*23"/>
  <p:tag name="KSO_WM_UNIT_LAYERLEVEL" val="1"/>
  <p:tag name="KSO_WM_TAG_VERSION" val="1.0"/>
  <p:tag name="KSO_WM_UNIT_TYPE" val="i"/>
  <p:tag name="KSO_WM_UNIT_INDEX" val="23"/>
</p:tagLst>
</file>

<file path=ppt/tags/tag197.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4*i*24"/>
  <p:tag name="KSO_WM_UNIT_LAYERLEVEL" val="1"/>
  <p:tag name="KSO_WM_TAG_VERSION" val="1.0"/>
  <p:tag name="KSO_WM_UNIT_TYPE" val="i"/>
  <p:tag name="KSO_WM_UNIT_INDEX" val="24"/>
</p:tagLst>
</file>

<file path=ppt/tags/tag198.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4*i*25"/>
  <p:tag name="KSO_WM_UNIT_LAYERLEVEL" val="1"/>
  <p:tag name="KSO_WM_TAG_VERSION" val="1.0"/>
  <p:tag name="KSO_WM_UNIT_TYPE" val="i"/>
  <p:tag name="KSO_WM_UNIT_INDEX" val="25"/>
</p:tagLst>
</file>

<file path=ppt/tags/tag199.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4*i*26"/>
  <p:tag name="KSO_WM_UNIT_LAYERLEVEL" val="1"/>
  <p:tag name="KSO_WM_TAG_VERSION" val="1.0"/>
  <p:tag name="KSO_WM_UNIT_TYPE" val="i"/>
  <p:tag name="KSO_WM_UNIT_INDEX" val="26"/>
</p:tagLst>
</file>

<file path=ppt/tags/tag2.xml><?xml version="1.0" encoding="utf-8"?>
<p:tagLst xmlns:p="http://schemas.openxmlformats.org/presentationml/2006/main">
  <p:tag name="KSO_WM_UNIT_FILL_FORE_SCHEMECOLOR_INDEX_BRIGHTNESS" val="0"/>
  <p:tag name="KSO_WM_UNIT_FILL_FORE_SCHEMECOLOR_INDEX" val="3"/>
  <p:tag name="KSO_WM_UNIT_FILL_TYPE" val="1"/>
  <p:tag name="KSO_WM_UNIT_TEXT_FILL_FORE_SCHEMECOLOR_INDEX_BRIGHTNESS" val="0"/>
  <p:tag name="KSO_WM_UNIT_TEXT_FILL_FORE_SCHEMECOLOR_INDEX" val="2"/>
  <p:tag name="KSO_WM_UNIT_TEXT_FILL_TYPE" val="1"/>
  <p:tag name="KSO_WM_BEAUTIFY_FLAG" val="#wm#"/>
  <p:tag name="KSO_WM_UNIT_HIGHLIGHT" val="0"/>
  <p:tag name="KSO_WM_UNIT_COMPATIBLE" val="0"/>
  <p:tag name="KSO_WM_UNIT_DIAGRAM_ISNUMVISUAL" val="0"/>
  <p:tag name="KSO_WM_UNIT_DIAGRAM_ISREFERUNIT" val="0"/>
  <p:tag name="KSO_WM_UNIT_TYPE" val="i"/>
  <p:tag name="KSO_WM_UNIT_INDEX" val="1"/>
  <p:tag name="KSO_WM_UNIT_ID" val="_1*i*1"/>
  <p:tag name="KSO_WM_UNIT_LAYERLEVEL" val="1"/>
  <p:tag name="KSO_WM_TAG_VERSION" val="1.0"/>
</p:tagLst>
</file>

<file path=ppt/tags/tag20.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TYPE" val="i"/>
  <p:tag name="KSO_WM_UNIT_INDEX" val="19"/>
  <p:tag name="KSO_WM_UNIT_ID" val="_1*i*19"/>
  <p:tag name="KSO_WM_UNIT_LAYERLEVEL" val="1"/>
  <p:tag name="KSO_WM_TAG_VERSION" val="1.0"/>
</p:tagLst>
</file>

<file path=ppt/tags/tag200.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4*i*27"/>
  <p:tag name="KSO_WM_UNIT_LAYERLEVEL" val="1"/>
  <p:tag name="KSO_WM_TAG_VERSION" val="1.0"/>
  <p:tag name="KSO_WM_UNIT_TYPE" val="i"/>
  <p:tag name="KSO_WM_UNIT_INDEX" val="27"/>
</p:tagLst>
</file>

<file path=ppt/tags/tag201.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4*i*28"/>
  <p:tag name="KSO_WM_UNIT_LAYERLEVEL" val="1"/>
  <p:tag name="KSO_WM_TAG_VERSION" val="1.0"/>
  <p:tag name="KSO_WM_UNIT_TYPE" val="i"/>
  <p:tag name="KSO_WM_UNIT_INDEX" val="28"/>
</p:tagLst>
</file>

<file path=ppt/tags/tag202.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4*i*29"/>
  <p:tag name="KSO_WM_UNIT_LAYERLEVEL" val="1"/>
  <p:tag name="KSO_WM_TAG_VERSION" val="1.0"/>
  <p:tag name="KSO_WM_UNIT_TYPE" val="i"/>
  <p:tag name="KSO_WM_UNIT_INDEX" val="29"/>
</p:tagLst>
</file>

<file path=ppt/tags/tag203.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4*i*30"/>
  <p:tag name="KSO_WM_UNIT_LAYERLEVEL" val="1"/>
  <p:tag name="KSO_WM_TAG_VERSION" val="1.0"/>
  <p:tag name="KSO_WM_UNIT_TYPE" val="i"/>
  <p:tag name="KSO_WM_UNIT_INDEX" val="30"/>
</p:tagLst>
</file>

<file path=ppt/tags/tag204.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4*i*31"/>
  <p:tag name="KSO_WM_UNIT_LAYERLEVEL" val="1"/>
  <p:tag name="KSO_WM_TAG_VERSION" val="1.0"/>
  <p:tag name="KSO_WM_UNIT_TYPE" val="i"/>
  <p:tag name="KSO_WM_UNIT_INDEX" val="31"/>
</p:tagLst>
</file>

<file path=ppt/tags/tag205.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4*i*32"/>
  <p:tag name="KSO_WM_UNIT_LAYERLEVEL" val="1"/>
  <p:tag name="KSO_WM_TAG_VERSION" val="1.0"/>
  <p:tag name="KSO_WM_UNIT_TYPE" val="i"/>
  <p:tag name="KSO_WM_UNIT_INDEX" val="32"/>
</p:tagLst>
</file>

<file path=ppt/tags/tag206.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4*i*33"/>
  <p:tag name="KSO_WM_UNIT_LAYERLEVEL" val="1"/>
  <p:tag name="KSO_WM_TAG_VERSION" val="1.0"/>
  <p:tag name="KSO_WM_UNIT_TYPE" val="i"/>
  <p:tag name="KSO_WM_UNIT_INDEX" val="33"/>
</p:tagLst>
</file>

<file path=ppt/tags/tag207.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4*i*34"/>
  <p:tag name="KSO_WM_UNIT_LAYERLEVEL" val="1"/>
  <p:tag name="KSO_WM_TAG_VERSION" val="1.0"/>
  <p:tag name="KSO_WM_UNIT_TYPE" val="i"/>
  <p:tag name="KSO_WM_UNIT_INDEX" val="34"/>
</p:tagLst>
</file>

<file path=ppt/tags/tag208.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4*i*35"/>
  <p:tag name="KSO_WM_UNIT_LAYERLEVEL" val="1"/>
  <p:tag name="KSO_WM_TAG_VERSION" val="1.0"/>
  <p:tag name="KSO_WM_UNIT_TYPE" val="i"/>
  <p:tag name="KSO_WM_UNIT_INDEX" val="35"/>
</p:tagLst>
</file>

<file path=ppt/tags/tag209.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4*i*36"/>
  <p:tag name="KSO_WM_UNIT_LAYERLEVEL" val="1"/>
  <p:tag name="KSO_WM_TAG_VERSION" val="1.0"/>
  <p:tag name="KSO_WM_UNIT_TYPE" val="i"/>
  <p:tag name="KSO_WM_UNIT_INDEX" val="36"/>
</p:tagLst>
</file>

<file path=ppt/tags/tag21.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TYPE" val="i"/>
  <p:tag name="KSO_WM_UNIT_INDEX" val="20"/>
  <p:tag name="KSO_WM_UNIT_ID" val="_1*i*20"/>
  <p:tag name="KSO_WM_UNIT_LAYERLEVEL" val="1"/>
  <p:tag name="KSO_WM_TAG_VERSION" val="1.0"/>
</p:tagLst>
</file>

<file path=ppt/tags/tag210.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4*i*37"/>
  <p:tag name="KSO_WM_UNIT_LAYERLEVEL" val="1"/>
  <p:tag name="KSO_WM_TAG_VERSION" val="1.0"/>
  <p:tag name="KSO_WM_UNIT_TYPE" val="i"/>
  <p:tag name="KSO_WM_UNIT_INDEX" val="37"/>
</p:tagLst>
</file>

<file path=ppt/tags/tag211.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4*i*38"/>
  <p:tag name="KSO_WM_UNIT_LAYERLEVEL" val="1"/>
  <p:tag name="KSO_WM_TAG_VERSION" val="1.0"/>
  <p:tag name="KSO_WM_UNIT_TYPE" val="i"/>
  <p:tag name="KSO_WM_UNIT_INDEX" val="38"/>
</p:tagLst>
</file>

<file path=ppt/tags/tag212.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4*i*39"/>
  <p:tag name="KSO_WM_UNIT_LAYERLEVEL" val="1"/>
  <p:tag name="KSO_WM_TAG_VERSION" val="1.0"/>
  <p:tag name="KSO_WM_UNIT_TYPE" val="i"/>
  <p:tag name="KSO_WM_UNIT_INDEX" val="39"/>
</p:tagLst>
</file>

<file path=ppt/tags/tag213.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4*i*40"/>
  <p:tag name="KSO_WM_UNIT_LAYERLEVEL" val="1"/>
  <p:tag name="KSO_WM_TAG_VERSION" val="1.0"/>
  <p:tag name="KSO_WM_UNIT_TYPE" val="i"/>
  <p:tag name="KSO_WM_UNIT_INDEX" val="40"/>
</p:tagLst>
</file>

<file path=ppt/tags/tag214.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4*i*41"/>
  <p:tag name="KSO_WM_UNIT_LAYERLEVEL" val="1"/>
  <p:tag name="KSO_WM_TAG_VERSION" val="1.0"/>
  <p:tag name="KSO_WM_UNIT_TYPE" val="i"/>
  <p:tag name="KSO_WM_UNIT_INDEX" val="41"/>
</p:tagLst>
</file>

<file path=ppt/tags/tag215.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4*i*42"/>
  <p:tag name="KSO_WM_UNIT_LAYERLEVEL" val="1"/>
  <p:tag name="KSO_WM_TAG_VERSION" val="1.0"/>
  <p:tag name="KSO_WM_UNIT_TYPE" val="i"/>
  <p:tag name="KSO_WM_UNIT_INDEX" val="42"/>
</p:tagLst>
</file>

<file path=ppt/tags/tag216.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4*i*43"/>
  <p:tag name="KSO_WM_UNIT_LAYERLEVEL" val="1"/>
  <p:tag name="KSO_WM_TAG_VERSION" val="1.0"/>
  <p:tag name="KSO_WM_UNIT_TYPE" val="i"/>
  <p:tag name="KSO_WM_UNIT_INDEX" val="43"/>
</p:tagLst>
</file>

<file path=ppt/tags/tag217.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4*i*44"/>
  <p:tag name="KSO_WM_UNIT_LAYERLEVEL" val="1"/>
  <p:tag name="KSO_WM_TAG_VERSION" val="1.0"/>
  <p:tag name="KSO_WM_UNIT_TYPE" val="i"/>
  <p:tag name="KSO_WM_UNIT_INDEX" val="44"/>
</p:tagLst>
</file>

<file path=ppt/tags/tag218.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4*i*45"/>
  <p:tag name="KSO_WM_UNIT_LAYERLEVEL" val="1"/>
  <p:tag name="KSO_WM_TAG_VERSION" val="1.0"/>
  <p:tag name="KSO_WM_UNIT_TYPE" val="i"/>
  <p:tag name="KSO_WM_UNIT_INDEX" val="45"/>
</p:tagLst>
</file>

<file path=ppt/tags/tag219.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4*i*46"/>
  <p:tag name="KSO_WM_UNIT_LAYERLEVEL" val="1"/>
  <p:tag name="KSO_WM_TAG_VERSION" val="1.0"/>
  <p:tag name="KSO_WM_UNIT_TYPE" val="i"/>
  <p:tag name="KSO_WM_UNIT_INDEX" val="46"/>
</p:tagLst>
</file>

<file path=ppt/tags/tag22.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TYPE" val="i"/>
  <p:tag name="KSO_WM_UNIT_INDEX" val="21"/>
  <p:tag name="KSO_WM_UNIT_ID" val="_1*i*21"/>
  <p:tag name="KSO_WM_UNIT_LAYERLEVEL" val="1"/>
  <p:tag name="KSO_WM_TAG_VERSION" val="1.0"/>
</p:tagLst>
</file>

<file path=ppt/tags/tag220.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4*i*47"/>
  <p:tag name="KSO_WM_UNIT_LAYERLEVEL" val="1"/>
  <p:tag name="KSO_WM_TAG_VERSION" val="1.0"/>
  <p:tag name="KSO_WM_UNIT_TYPE" val="i"/>
  <p:tag name="KSO_WM_UNIT_INDEX" val="47"/>
</p:tagLst>
</file>

<file path=ppt/tags/tag221.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4*i*48"/>
  <p:tag name="KSO_WM_UNIT_LAYERLEVEL" val="1"/>
  <p:tag name="KSO_WM_TAG_VERSION" val="1.0"/>
  <p:tag name="KSO_WM_UNIT_TYPE" val="i"/>
  <p:tag name="KSO_WM_UNIT_INDEX" val="48"/>
</p:tagLst>
</file>

<file path=ppt/tags/tag222.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4*i*49"/>
  <p:tag name="KSO_WM_UNIT_LAYERLEVEL" val="1"/>
  <p:tag name="KSO_WM_TAG_VERSION" val="1.0"/>
  <p:tag name="KSO_WM_UNIT_TYPE" val="i"/>
  <p:tag name="KSO_WM_UNIT_INDEX" val="49"/>
</p:tagLst>
</file>

<file path=ppt/tags/tag223.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4*i*50"/>
  <p:tag name="KSO_WM_UNIT_LAYERLEVEL" val="1"/>
  <p:tag name="KSO_WM_TAG_VERSION" val="1.0"/>
  <p:tag name="KSO_WM_UNIT_TYPE" val="i"/>
  <p:tag name="KSO_WM_UNIT_INDEX" val="50"/>
</p:tagLst>
</file>

<file path=ppt/tags/tag224.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4*i*51"/>
  <p:tag name="KSO_WM_UNIT_LAYERLEVEL" val="1"/>
  <p:tag name="KSO_WM_TAG_VERSION" val="1.0"/>
  <p:tag name="KSO_WM_UNIT_TYPE" val="i"/>
  <p:tag name="KSO_WM_UNIT_INDEX" val="51"/>
</p:tagLst>
</file>

<file path=ppt/tags/tag225.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4*i*52"/>
  <p:tag name="KSO_WM_UNIT_LAYERLEVEL" val="1"/>
  <p:tag name="KSO_WM_TAG_VERSION" val="1.0"/>
  <p:tag name="KSO_WM_UNIT_TYPE" val="i"/>
  <p:tag name="KSO_WM_UNIT_INDEX" val="52"/>
</p:tagLst>
</file>

<file path=ppt/tags/tag226.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4*i*53"/>
  <p:tag name="KSO_WM_UNIT_LAYERLEVEL" val="1"/>
  <p:tag name="KSO_WM_TAG_VERSION" val="1.0"/>
  <p:tag name="KSO_WM_UNIT_TYPE" val="i"/>
  <p:tag name="KSO_WM_UNIT_INDEX" val="53"/>
</p:tagLst>
</file>

<file path=ppt/tags/tag227.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4*i*54"/>
  <p:tag name="KSO_WM_UNIT_LAYERLEVEL" val="1"/>
  <p:tag name="KSO_WM_TAG_VERSION" val="1.0"/>
  <p:tag name="KSO_WM_UNIT_TYPE" val="i"/>
  <p:tag name="KSO_WM_UNIT_INDEX" val="54"/>
</p:tagLst>
</file>

<file path=ppt/tags/tag228.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4*i*55"/>
  <p:tag name="KSO_WM_UNIT_LAYERLEVEL" val="1"/>
  <p:tag name="KSO_WM_TAG_VERSION" val="1.0"/>
  <p:tag name="KSO_WM_UNIT_TYPE" val="i"/>
  <p:tag name="KSO_WM_UNIT_INDEX" val="55"/>
</p:tagLst>
</file>

<file path=ppt/tags/tag229.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4*i*56"/>
  <p:tag name="KSO_WM_UNIT_LAYERLEVEL" val="1"/>
  <p:tag name="KSO_WM_TAG_VERSION" val="1.0"/>
  <p:tag name="KSO_WM_UNIT_TYPE" val="i"/>
  <p:tag name="KSO_WM_UNIT_INDEX" val="56"/>
</p:tagLst>
</file>

<file path=ppt/tags/tag23.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TYPE" val="i"/>
  <p:tag name="KSO_WM_UNIT_INDEX" val="22"/>
  <p:tag name="KSO_WM_UNIT_ID" val="_1*i*22"/>
  <p:tag name="KSO_WM_UNIT_LAYERLEVEL" val="1"/>
  <p:tag name="KSO_WM_TAG_VERSION" val="1.0"/>
</p:tagLst>
</file>

<file path=ppt/tags/tag230.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4*i*57"/>
  <p:tag name="KSO_WM_UNIT_LAYERLEVEL" val="1"/>
  <p:tag name="KSO_WM_TAG_VERSION" val="1.0"/>
  <p:tag name="KSO_WM_UNIT_TYPE" val="i"/>
  <p:tag name="KSO_WM_UNIT_INDEX" val="57"/>
</p:tagLst>
</file>

<file path=ppt/tags/tag231.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4*i*58"/>
  <p:tag name="KSO_WM_UNIT_LAYERLEVEL" val="1"/>
  <p:tag name="KSO_WM_TAG_VERSION" val="1.0"/>
  <p:tag name="KSO_WM_UNIT_TYPE" val="i"/>
  <p:tag name="KSO_WM_UNIT_INDEX" val="58"/>
</p:tagLst>
</file>

<file path=ppt/tags/tag232.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4*i*59"/>
  <p:tag name="KSO_WM_UNIT_LAYERLEVEL" val="1"/>
  <p:tag name="KSO_WM_TAG_VERSION" val="1.0"/>
  <p:tag name="KSO_WM_UNIT_TYPE" val="i"/>
  <p:tag name="KSO_WM_UNIT_INDEX" val="59"/>
</p:tagLst>
</file>

<file path=ppt/tags/tag233.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4*i*60"/>
  <p:tag name="KSO_WM_UNIT_LAYERLEVEL" val="1"/>
  <p:tag name="KSO_WM_TAG_VERSION" val="1.0"/>
  <p:tag name="KSO_WM_UNIT_TYPE" val="i"/>
  <p:tag name="KSO_WM_UNIT_INDEX" val="60"/>
</p:tagLst>
</file>

<file path=ppt/tags/tag234.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4*i*61"/>
  <p:tag name="KSO_WM_UNIT_LAYERLEVEL" val="1"/>
  <p:tag name="KSO_WM_TAG_VERSION" val="1.0"/>
  <p:tag name="KSO_WM_UNIT_TYPE" val="i"/>
  <p:tag name="KSO_WM_UNIT_INDEX" val="61"/>
</p:tagLst>
</file>

<file path=ppt/tags/tag235.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4*i*62"/>
  <p:tag name="KSO_WM_UNIT_LAYERLEVEL" val="1"/>
  <p:tag name="KSO_WM_TAG_VERSION" val="1.0"/>
  <p:tag name="KSO_WM_UNIT_TYPE" val="i"/>
  <p:tag name="KSO_WM_UNIT_INDEX" val="62"/>
</p:tagLst>
</file>

<file path=ppt/tags/tag236.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4*i*63"/>
  <p:tag name="KSO_WM_UNIT_LAYERLEVEL" val="1"/>
  <p:tag name="KSO_WM_TAG_VERSION" val="1.0"/>
  <p:tag name="KSO_WM_UNIT_TYPE" val="i"/>
  <p:tag name="KSO_WM_UNIT_INDEX" val="63"/>
</p:tagLst>
</file>

<file path=ppt/tags/tag237.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4*i*64"/>
  <p:tag name="KSO_WM_UNIT_LAYERLEVEL" val="1"/>
  <p:tag name="KSO_WM_TAG_VERSION" val="1.0"/>
  <p:tag name="KSO_WM_UNIT_TYPE" val="i"/>
  <p:tag name="KSO_WM_UNIT_INDEX" val="64"/>
</p:tagLst>
</file>

<file path=ppt/tags/tag238.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4*i*65"/>
  <p:tag name="KSO_WM_UNIT_LAYERLEVEL" val="1"/>
  <p:tag name="KSO_WM_TAG_VERSION" val="1.0"/>
  <p:tag name="KSO_WM_UNIT_TYPE" val="i"/>
  <p:tag name="KSO_WM_UNIT_INDEX" val="65"/>
</p:tagLst>
</file>

<file path=ppt/tags/tag239.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4*i*66"/>
  <p:tag name="KSO_WM_UNIT_LAYERLEVEL" val="1"/>
  <p:tag name="KSO_WM_TAG_VERSION" val="1.0"/>
  <p:tag name="KSO_WM_UNIT_TYPE" val="i"/>
  <p:tag name="KSO_WM_UNIT_INDEX" val="66"/>
</p:tagLst>
</file>

<file path=ppt/tags/tag24.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TYPE" val="i"/>
  <p:tag name="KSO_WM_UNIT_INDEX" val="23"/>
  <p:tag name="KSO_WM_UNIT_ID" val="_1*i*23"/>
  <p:tag name="KSO_WM_UNIT_LAYERLEVEL" val="1"/>
  <p:tag name="KSO_WM_TAG_VERSION" val="1.0"/>
</p:tagLst>
</file>

<file path=ppt/tags/tag240.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4*i*67"/>
  <p:tag name="KSO_WM_UNIT_LAYERLEVEL" val="1"/>
  <p:tag name="KSO_WM_TAG_VERSION" val="1.0"/>
  <p:tag name="KSO_WM_UNIT_TYPE" val="i"/>
  <p:tag name="KSO_WM_UNIT_INDEX" val="67"/>
</p:tagLst>
</file>

<file path=ppt/tags/tag241.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4*i*68"/>
  <p:tag name="KSO_WM_UNIT_LAYERLEVEL" val="1"/>
  <p:tag name="KSO_WM_TAG_VERSION" val="1.0"/>
  <p:tag name="KSO_WM_UNIT_TYPE" val="i"/>
  <p:tag name="KSO_WM_UNIT_INDEX" val="68"/>
</p:tagLst>
</file>

<file path=ppt/tags/tag242.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4*i*69"/>
  <p:tag name="KSO_WM_UNIT_LAYERLEVEL" val="1"/>
  <p:tag name="KSO_WM_TAG_VERSION" val="1.0"/>
  <p:tag name="KSO_WM_UNIT_TYPE" val="i"/>
  <p:tag name="KSO_WM_UNIT_INDEX" val="69"/>
</p:tagLst>
</file>

<file path=ppt/tags/tag243.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4*i*70"/>
  <p:tag name="KSO_WM_UNIT_LAYERLEVEL" val="1"/>
  <p:tag name="KSO_WM_TAG_VERSION" val="1.0"/>
  <p:tag name="KSO_WM_UNIT_TYPE" val="i"/>
  <p:tag name="KSO_WM_UNIT_INDEX" val="70"/>
</p:tagLst>
</file>

<file path=ppt/tags/tag244.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4*i*71"/>
  <p:tag name="KSO_WM_UNIT_LAYERLEVEL" val="1"/>
  <p:tag name="KSO_WM_TAG_VERSION" val="1.0"/>
  <p:tag name="KSO_WM_UNIT_TYPE" val="i"/>
  <p:tag name="KSO_WM_UNIT_INDEX" val="71"/>
</p:tagLst>
</file>

<file path=ppt/tags/tag245.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4*i*72"/>
  <p:tag name="KSO_WM_UNIT_LAYERLEVEL" val="1"/>
  <p:tag name="KSO_WM_TAG_VERSION" val="1.0"/>
  <p:tag name="KSO_WM_UNIT_TYPE" val="i"/>
  <p:tag name="KSO_WM_UNIT_INDEX" val="72"/>
</p:tagLst>
</file>

<file path=ppt/tags/tag246.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4*i*73"/>
  <p:tag name="KSO_WM_UNIT_LAYERLEVEL" val="1"/>
  <p:tag name="KSO_WM_TAG_VERSION" val="1.0"/>
  <p:tag name="KSO_WM_UNIT_TYPE" val="i"/>
  <p:tag name="KSO_WM_UNIT_INDEX" val="73"/>
</p:tagLst>
</file>

<file path=ppt/tags/tag247.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4*i*74"/>
  <p:tag name="KSO_WM_UNIT_LAYERLEVEL" val="1"/>
  <p:tag name="KSO_WM_TAG_VERSION" val="1.0"/>
  <p:tag name="KSO_WM_UNIT_TYPE" val="i"/>
  <p:tag name="KSO_WM_UNIT_INDEX" val="74"/>
</p:tagLst>
</file>

<file path=ppt/tags/tag248.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4*i*75"/>
  <p:tag name="KSO_WM_UNIT_LAYERLEVEL" val="1"/>
  <p:tag name="KSO_WM_TAG_VERSION" val="1.0"/>
  <p:tag name="KSO_WM_UNIT_TYPE" val="i"/>
  <p:tag name="KSO_WM_UNIT_INDEX" val="75"/>
</p:tagLst>
</file>

<file path=ppt/tags/tag249.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4*i*76"/>
  <p:tag name="KSO_WM_UNIT_LAYERLEVEL" val="1"/>
  <p:tag name="KSO_WM_TAG_VERSION" val="1.0"/>
  <p:tag name="KSO_WM_UNIT_TYPE" val="i"/>
  <p:tag name="KSO_WM_UNIT_INDEX" val="76"/>
</p:tagLst>
</file>

<file path=ppt/tags/tag25.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TYPE" val="i"/>
  <p:tag name="KSO_WM_UNIT_INDEX" val="24"/>
  <p:tag name="KSO_WM_UNIT_ID" val="_1*i*24"/>
  <p:tag name="KSO_WM_UNIT_LAYERLEVEL" val="1"/>
  <p:tag name="KSO_WM_TAG_VERSION" val="1.0"/>
</p:tagLst>
</file>

<file path=ppt/tags/tag250.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4*i*77"/>
  <p:tag name="KSO_WM_UNIT_LAYERLEVEL" val="1"/>
  <p:tag name="KSO_WM_TAG_VERSION" val="1.0"/>
  <p:tag name="KSO_WM_UNIT_TYPE" val="i"/>
  <p:tag name="KSO_WM_UNIT_INDEX" val="77"/>
</p:tagLst>
</file>

<file path=ppt/tags/tag251.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4*i*78"/>
  <p:tag name="KSO_WM_UNIT_LAYERLEVEL" val="1"/>
  <p:tag name="KSO_WM_TAG_VERSION" val="1.0"/>
  <p:tag name="KSO_WM_UNIT_TYPE" val="i"/>
  <p:tag name="KSO_WM_UNIT_INDEX" val="78"/>
</p:tagLst>
</file>

<file path=ppt/tags/tag252.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4*i*79"/>
  <p:tag name="KSO_WM_UNIT_LAYERLEVEL" val="1"/>
  <p:tag name="KSO_WM_TAG_VERSION" val="1.0"/>
  <p:tag name="KSO_WM_UNIT_TYPE" val="i"/>
  <p:tag name="KSO_WM_UNIT_INDEX" val="79"/>
</p:tagLst>
</file>

<file path=ppt/tags/tag253.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4*i*80"/>
  <p:tag name="KSO_WM_UNIT_LAYERLEVEL" val="1"/>
  <p:tag name="KSO_WM_TAG_VERSION" val="1.0"/>
  <p:tag name="KSO_WM_UNIT_TYPE" val="i"/>
  <p:tag name="KSO_WM_UNIT_INDEX" val="80"/>
</p:tagLst>
</file>

<file path=ppt/tags/tag254.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4*i*81"/>
  <p:tag name="KSO_WM_UNIT_LAYERLEVEL" val="1"/>
  <p:tag name="KSO_WM_TAG_VERSION" val="1.0"/>
  <p:tag name="KSO_WM_UNIT_TYPE" val="i"/>
  <p:tag name="KSO_WM_UNIT_INDEX" val="81"/>
</p:tagLst>
</file>

<file path=ppt/tags/tag255.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4*i*82"/>
  <p:tag name="KSO_WM_UNIT_LAYERLEVEL" val="1"/>
  <p:tag name="KSO_WM_TAG_VERSION" val="1.0"/>
  <p:tag name="KSO_WM_UNIT_TYPE" val="i"/>
  <p:tag name="KSO_WM_UNIT_INDEX" val="82"/>
</p:tagLst>
</file>

<file path=ppt/tags/tag256.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4*i*83"/>
  <p:tag name="KSO_WM_UNIT_LAYERLEVEL" val="1"/>
  <p:tag name="KSO_WM_TAG_VERSION" val="1.0"/>
  <p:tag name="KSO_WM_UNIT_TYPE" val="i"/>
  <p:tag name="KSO_WM_UNIT_INDEX" val="83"/>
</p:tagLst>
</file>

<file path=ppt/tags/tag257.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4*i*84"/>
  <p:tag name="KSO_WM_UNIT_LAYERLEVEL" val="1"/>
  <p:tag name="KSO_WM_TAG_VERSION" val="1.0"/>
  <p:tag name="KSO_WM_UNIT_TYPE" val="i"/>
  <p:tag name="KSO_WM_UNIT_INDEX" val="84"/>
</p:tagLst>
</file>

<file path=ppt/tags/tag258.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4*i*85"/>
  <p:tag name="KSO_WM_UNIT_LAYERLEVEL" val="1"/>
  <p:tag name="KSO_WM_TAG_VERSION" val="1.0"/>
  <p:tag name="KSO_WM_UNIT_TYPE" val="i"/>
  <p:tag name="KSO_WM_UNIT_INDEX" val="85"/>
</p:tagLst>
</file>

<file path=ppt/tags/tag259.xml><?xml version="1.0" encoding="utf-8"?>
<p:tagLst xmlns:p="http://schemas.openxmlformats.org/presentationml/2006/main">
  <p:tag name="KSO_WM_UNIT_PRESET_TEXT" val="01"/>
  <p:tag name="KSO_WM_UNIT_NOCLEAR" val="0"/>
  <p:tag name="KSO_WM_UNIT_VALUE" val="6"/>
  <p:tag name="KSO_WM_UNIT_HIGHLIGHT" val="0"/>
  <p:tag name="KSO_WM_UNIT_COMPATIBLE" val="1"/>
  <p:tag name="KSO_WM_UNIT_DIAGRAM_ISNUMVISUAL" val="0"/>
  <p:tag name="KSO_WM_UNIT_DIAGRAM_ISREFERUNIT" val="0"/>
  <p:tag name="KSO_WM_UNIT_TYPE" val="e"/>
  <p:tag name="KSO_WM_UNIT_INDEX" val="1"/>
  <p:tag name="KSO_WM_UNIT_ID" val="_4*e*1"/>
  <p:tag name="KSO_WM_UNIT_LAYERLEVEL" val="1"/>
  <p:tag name="KSO_WM_TAG_VERSION" val="1.0"/>
  <p:tag name="KSO_WM_BEAUTIFY_FLAG" val="#wm#"/>
  <p:tag name="KSO_WM_UNIT_CONTENT_GROUP_TYPE" val="contentchip"/>
</p:tagLst>
</file>

<file path=ppt/tags/tag26.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TYPE" val="i"/>
  <p:tag name="KSO_WM_UNIT_INDEX" val="25"/>
  <p:tag name="KSO_WM_UNIT_ID" val="_1*i*25"/>
  <p:tag name="KSO_WM_UNIT_LAYERLEVEL" val="1"/>
  <p:tag name="KSO_WM_TAG_VERSION" val="1.0"/>
</p:tagLst>
</file>

<file path=ppt/tags/tag260.xml><?xml version="1.0" encoding="utf-8"?>
<p:tagLst xmlns:p="http://schemas.openxmlformats.org/presentationml/2006/main">
  <p:tag name="KSO_WM_UNIT_ISCONTENTSTITLE" val="0"/>
  <p:tag name="KSO_WM_UNIT_ISNUMDGMTITLE" val="0"/>
  <p:tag name="KSO_WM_UNIT_PRESET_TEXT" val="添加章节标题"/>
  <p:tag name="KSO_WM_UNIT_NOCLEAR" val="0"/>
  <p:tag name="KSO_WM_UNIT_VALUE" val="10"/>
  <p:tag name="KSO_WM_UNIT_HIGHLIGHT" val="0"/>
  <p:tag name="KSO_WM_UNIT_COMPATIBLE" val="0"/>
  <p:tag name="KSO_WM_UNIT_DIAGRAM_ISNUMVISUAL" val="0"/>
  <p:tag name="KSO_WM_UNIT_DIAGRAM_ISREFERUNIT" val="0"/>
  <p:tag name="KSO_WM_UNIT_TYPE" val="a"/>
  <p:tag name="KSO_WM_UNIT_INDEX" val="1"/>
  <p:tag name="KSO_WM_UNIT_ID" val="_4*a*1"/>
  <p:tag name="KSO_WM_UNIT_LAYERLEVEL" val="1"/>
  <p:tag name="KSO_WM_TAG_VERSION" val="1.0"/>
  <p:tag name="KSO_WM_BEAUTIFY_FLAG" val="#wm#"/>
  <p:tag name="KSO_WM_UNIT_CONTENT_GROUP_TYPE" val="contentchip"/>
</p:tagLst>
</file>

<file path=ppt/tags/tag2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6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6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64.xml><?xml version="1.0" encoding="utf-8"?>
<p:tagLst xmlns:p="http://schemas.openxmlformats.org/presentationml/2006/main">
  <p:tag name="KSO_WM_BEAUTIFY_FLAG" val=""/>
</p:tagLst>
</file>

<file path=ppt/tags/tag265.xml><?xml version="1.0" encoding="utf-8"?>
<p:tagLst xmlns:p="http://schemas.openxmlformats.org/presentationml/2006/main">
  <p:tag name="KSO_WM_UNIT_FILL_FORE_SCHEMECOLOR_INDEX_BRIGHTNESS" val="0"/>
  <p:tag name="KSO_WM_UNIT_FILL_FORE_SCHEMECOLOR_INDEX" val="3"/>
  <p:tag name="KSO_WM_UNIT_FILL_TYPE" val="1"/>
  <p:tag name="KSO_WM_UNIT_TEXT_FILL_FORE_SCHEMECOLOR_INDEX_BRIGHTNESS" val="0"/>
  <p:tag name="KSO_WM_UNIT_TEXT_FILL_FORE_SCHEMECOLOR_INDEX" val="2"/>
  <p:tag name="KSO_WM_UNIT_TEXT_FILL_TYPE" val="1"/>
  <p:tag name="KSO_WM_BEAUTIFY_FLAG" val="#wm#"/>
  <p:tag name="KSO_WM_UNIT_HIGHLIGHT" val="0"/>
  <p:tag name="KSO_WM_UNIT_COMPATIBLE" val="0"/>
  <p:tag name="KSO_WM_UNIT_DIAGRAM_ISNUMVISUAL" val="0"/>
  <p:tag name="KSO_WM_UNIT_DIAGRAM_ISREFERUNIT" val="0"/>
  <p:tag name="KSO_WM_UNIT_ID" val="_5*i*1"/>
  <p:tag name="KSO_WM_UNIT_LAYERLEVEL" val="1"/>
  <p:tag name="KSO_WM_TAG_VERSION" val="1.0"/>
  <p:tag name="KSO_WM_UNIT_TYPE" val="i"/>
  <p:tag name="KSO_WM_UNIT_INDEX" val="1"/>
</p:tagLst>
</file>

<file path=ppt/tags/tag266.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5*i*2"/>
  <p:tag name="KSO_WM_UNIT_LAYERLEVEL" val="1"/>
  <p:tag name="KSO_WM_TAG_VERSION" val="1.0"/>
  <p:tag name="KSO_WM_UNIT_TYPE" val="i"/>
  <p:tag name="KSO_WM_UNIT_INDEX" val="2"/>
</p:tagLst>
</file>

<file path=ppt/tags/tag267.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5*i*3"/>
  <p:tag name="KSO_WM_UNIT_LAYERLEVEL" val="1"/>
  <p:tag name="KSO_WM_TAG_VERSION" val="1.0"/>
  <p:tag name="KSO_WM_UNIT_TYPE" val="i"/>
  <p:tag name="KSO_WM_UNIT_INDEX" val="3"/>
</p:tagLst>
</file>

<file path=ppt/tags/tag268.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5*i*4"/>
  <p:tag name="KSO_WM_UNIT_LAYERLEVEL" val="1"/>
  <p:tag name="KSO_WM_TAG_VERSION" val="1.0"/>
  <p:tag name="KSO_WM_UNIT_TYPE" val="i"/>
  <p:tag name="KSO_WM_UNIT_INDEX" val="4"/>
</p:tagLst>
</file>

<file path=ppt/tags/tag269.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5*i*5"/>
  <p:tag name="KSO_WM_UNIT_LAYERLEVEL" val="1"/>
  <p:tag name="KSO_WM_TAG_VERSION" val="1.0"/>
  <p:tag name="KSO_WM_UNIT_TYPE" val="i"/>
  <p:tag name="KSO_WM_UNIT_INDEX" val="5"/>
</p:tagLst>
</file>

<file path=ppt/tags/tag27.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TYPE" val="i"/>
  <p:tag name="KSO_WM_UNIT_INDEX" val="26"/>
  <p:tag name="KSO_WM_UNIT_ID" val="_1*i*26"/>
  <p:tag name="KSO_WM_UNIT_LAYERLEVEL" val="1"/>
  <p:tag name="KSO_WM_TAG_VERSION" val="1.0"/>
</p:tagLst>
</file>

<file path=ppt/tags/tag270.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5*i*6"/>
  <p:tag name="KSO_WM_UNIT_LAYERLEVEL" val="1"/>
  <p:tag name="KSO_WM_TAG_VERSION" val="1.0"/>
  <p:tag name="KSO_WM_UNIT_TYPE" val="i"/>
  <p:tag name="KSO_WM_UNIT_INDEX" val="6"/>
</p:tagLst>
</file>

<file path=ppt/tags/tag271.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5*i*7"/>
  <p:tag name="KSO_WM_UNIT_LAYERLEVEL" val="1"/>
  <p:tag name="KSO_WM_TAG_VERSION" val="1.0"/>
  <p:tag name="KSO_WM_UNIT_TYPE" val="i"/>
  <p:tag name="KSO_WM_UNIT_INDEX" val="7"/>
</p:tagLst>
</file>

<file path=ppt/tags/tag272.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5*i*8"/>
  <p:tag name="KSO_WM_UNIT_LAYERLEVEL" val="1"/>
  <p:tag name="KSO_WM_TAG_VERSION" val="1.0"/>
  <p:tag name="KSO_WM_UNIT_TYPE" val="i"/>
  <p:tag name="KSO_WM_UNIT_INDEX" val="8"/>
</p:tagLst>
</file>

<file path=ppt/tags/tag273.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5*i*9"/>
  <p:tag name="KSO_WM_UNIT_LAYERLEVEL" val="1"/>
  <p:tag name="KSO_WM_TAG_VERSION" val="1.0"/>
  <p:tag name="KSO_WM_UNIT_TYPE" val="i"/>
  <p:tag name="KSO_WM_UNIT_INDEX" val="9"/>
</p:tagLst>
</file>

<file path=ppt/tags/tag274.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5*i*10"/>
  <p:tag name="KSO_WM_UNIT_LAYERLEVEL" val="1"/>
  <p:tag name="KSO_WM_TAG_VERSION" val="1.0"/>
  <p:tag name="KSO_WM_UNIT_TYPE" val="i"/>
  <p:tag name="KSO_WM_UNIT_INDEX" val="10"/>
</p:tagLst>
</file>

<file path=ppt/tags/tag275.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5*i*11"/>
  <p:tag name="KSO_WM_UNIT_LAYERLEVEL" val="1"/>
  <p:tag name="KSO_WM_TAG_VERSION" val="1.0"/>
  <p:tag name="KSO_WM_UNIT_TYPE" val="i"/>
  <p:tag name="KSO_WM_UNIT_INDEX" val="11"/>
</p:tagLst>
</file>

<file path=ppt/tags/tag276.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5*i*12"/>
  <p:tag name="KSO_WM_UNIT_LAYERLEVEL" val="1"/>
  <p:tag name="KSO_WM_TAG_VERSION" val="1.0"/>
  <p:tag name="KSO_WM_UNIT_TYPE" val="i"/>
  <p:tag name="KSO_WM_UNIT_INDEX" val="12"/>
</p:tagLst>
</file>

<file path=ppt/tags/tag277.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5*i*13"/>
  <p:tag name="KSO_WM_UNIT_LAYERLEVEL" val="1"/>
  <p:tag name="KSO_WM_TAG_VERSION" val="1.0"/>
  <p:tag name="KSO_WM_UNIT_TYPE" val="i"/>
  <p:tag name="KSO_WM_UNIT_INDEX" val="13"/>
</p:tagLst>
</file>

<file path=ppt/tags/tag278.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5*i*14"/>
  <p:tag name="KSO_WM_UNIT_LAYERLEVEL" val="1"/>
  <p:tag name="KSO_WM_TAG_VERSION" val="1.0"/>
  <p:tag name="KSO_WM_UNIT_TYPE" val="i"/>
  <p:tag name="KSO_WM_UNIT_INDEX" val="14"/>
</p:tagLst>
</file>

<file path=ppt/tags/tag279.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5*i*15"/>
  <p:tag name="KSO_WM_UNIT_LAYERLEVEL" val="1"/>
  <p:tag name="KSO_WM_TAG_VERSION" val="1.0"/>
  <p:tag name="KSO_WM_UNIT_TYPE" val="i"/>
  <p:tag name="KSO_WM_UNIT_INDEX" val="15"/>
</p:tagLst>
</file>

<file path=ppt/tags/tag28.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TYPE" val="i"/>
  <p:tag name="KSO_WM_UNIT_INDEX" val="27"/>
  <p:tag name="KSO_WM_UNIT_ID" val="_1*i*27"/>
  <p:tag name="KSO_WM_UNIT_LAYERLEVEL" val="1"/>
  <p:tag name="KSO_WM_TAG_VERSION" val="1.0"/>
</p:tagLst>
</file>

<file path=ppt/tags/tag280.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5*i*16"/>
  <p:tag name="KSO_WM_UNIT_LAYERLEVEL" val="1"/>
  <p:tag name="KSO_WM_TAG_VERSION" val="1.0"/>
  <p:tag name="KSO_WM_UNIT_TYPE" val="i"/>
  <p:tag name="KSO_WM_UNIT_INDEX" val="16"/>
</p:tagLst>
</file>

<file path=ppt/tags/tag281.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5*i*17"/>
  <p:tag name="KSO_WM_UNIT_LAYERLEVEL" val="1"/>
  <p:tag name="KSO_WM_TAG_VERSION" val="1.0"/>
  <p:tag name="KSO_WM_UNIT_TYPE" val="i"/>
  <p:tag name="KSO_WM_UNIT_INDEX" val="17"/>
</p:tagLst>
</file>

<file path=ppt/tags/tag282.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5*i*18"/>
  <p:tag name="KSO_WM_UNIT_LAYERLEVEL" val="1"/>
  <p:tag name="KSO_WM_TAG_VERSION" val="1.0"/>
  <p:tag name="KSO_WM_UNIT_TYPE" val="i"/>
  <p:tag name="KSO_WM_UNIT_INDEX" val="18"/>
</p:tagLst>
</file>

<file path=ppt/tags/tag283.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5*i*19"/>
  <p:tag name="KSO_WM_UNIT_LAYERLEVEL" val="1"/>
  <p:tag name="KSO_WM_TAG_VERSION" val="1.0"/>
  <p:tag name="KSO_WM_UNIT_TYPE" val="i"/>
  <p:tag name="KSO_WM_UNIT_INDEX" val="19"/>
</p:tagLst>
</file>

<file path=ppt/tags/tag284.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5*i*20"/>
  <p:tag name="KSO_WM_UNIT_LAYERLEVEL" val="1"/>
  <p:tag name="KSO_WM_TAG_VERSION" val="1.0"/>
  <p:tag name="KSO_WM_UNIT_TYPE" val="i"/>
  <p:tag name="KSO_WM_UNIT_INDEX" val="20"/>
</p:tagLst>
</file>

<file path=ppt/tags/tag285.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5*i*21"/>
  <p:tag name="KSO_WM_UNIT_LAYERLEVEL" val="1"/>
  <p:tag name="KSO_WM_TAG_VERSION" val="1.0"/>
  <p:tag name="KSO_WM_UNIT_TYPE" val="i"/>
  <p:tag name="KSO_WM_UNIT_INDEX" val="21"/>
</p:tagLst>
</file>

<file path=ppt/tags/tag286.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5*i*22"/>
  <p:tag name="KSO_WM_UNIT_LAYERLEVEL" val="1"/>
  <p:tag name="KSO_WM_TAG_VERSION" val="1.0"/>
  <p:tag name="KSO_WM_UNIT_TYPE" val="i"/>
  <p:tag name="KSO_WM_UNIT_INDEX" val="22"/>
</p:tagLst>
</file>

<file path=ppt/tags/tag287.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5*i*23"/>
  <p:tag name="KSO_WM_UNIT_LAYERLEVEL" val="1"/>
  <p:tag name="KSO_WM_TAG_VERSION" val="1.0"/>
  <p:tag name="KSO_WM_UNIT_TYPE" val="i"/>
  <p:tag name="KSO_WM_UNIT_INDEX" val="23"/>
</p:tagLst>
</file>

<file path=ppt/tags/tag288.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5*i*24"/>
  <p:tag name="KSO_WM_UNIT_LAYERLEVEL" val="1"/>
  <p:tag name="KSO_WM_TAG_VERSION" val="1.0"/>
  <p:tag name="KSO_WM_UNIT_TYPE" val="i"/>
  <p:tag name="KSO_WM_UNIT_INDEX" val="24"/>
</p:tagLst>
</file>

<file path=ppt/tags/tag289.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5*i*25"/>
  <p:tag name="KSO_WM_UNIT_LAYERLEVEL" val="1"/>
  <p:tag name="KSO_WM_TAG_VERSION" val="1.0"/>
  <p:tag name="KSO_WM_UNIT_TYPE" val="i"/>
  <p:tag name="KSO_WM_UNIT_INDEX" val="25"/>
</p:tagLst>
</file>

<file path=ppt/tags/tag29.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TYPE" val="i"/>
  <p:tag name="KSO_WM_UNIT_INDEX" val="28"/>
  <p:tag name="KSO_WM_UNIT_ID" val="_1*i*28"/>
  <p:tag name="KSO_WM_UNIT_LAYERLEVEL" val="1"/>
  <p:tag name="KSO_WM_TAG_VERSION" val="1.0"/>
</p:tagLst>
</file>

<file path=ppt/tags/tag290.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5*i*26"/>
  <p:tag name="KSO_WM_UNIT_LAYERLEVEL" val="1"/>
  <p:tag name="KSO_WM_TAG_VERSION" val="1.0"/>
  <p:tag name="KSO_WM_UNIT_TYPE" val="i"/>
  <p:tag name="KSO_WM_UNIT_INDEX" val="26"/>
</p:tagLst>
</file>

<file path=ppt/tags/tag291.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5*i*27"/>
  <p:tag name="KSO_WM_UNIT_LAYERLEVEL" val="1"/>
  <p:tag name="KSO_WM_TAG_VERSION" val="1.0"/>
  <p:tag name="KSO_WM_UNIT_TYPE" val="i"/>
  <p:tag name="KSO_WM_UNIT_INDEX" val="27"/>
</p:tagLst>
</file>

<file path=ppt/tags/tag292.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5*i*28"/>
  <p:tag name="KSO_WM_UNIT_LAYERLEVEL" val="1"/>
  <p:tag name="KSO_WM_TAG_VERSION" val="1.0"/>
  <p:tag name="KSO_WM_UNIT_TYPE" val="i"/>
  <p:tag name="KSO_WM_UNIT_INDEX" val="28"/>
</p:tagLst>
</file>

<file path=ppt/tags/tag293.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5*i*29"/>
  <p:tag name="KSO_WM_UNIT_LAYERLEVEL" val="1"/>
  <p:tag name="KSO_WM_TAG_VERSION" val="1.0"/>
  <p:tag name="KSO_WM_UNIT_TYPE" val="i"/>
  <p:tag name="KSO_WM_UNIT_INDEX" val="29"/>
</p:tagLst>
</file>

<file path=ppt/tags/tag294.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5*i*30"/>
  <p:tag name="KSO_WM_UNIT_LAYERLEVEL" val="1"/>
  <p:tag name="KSO_WM_TAG_VERSION" val="1.0"/>
  <p:tag name="KSO_WM_UNIT_TYPE" val="i"/>
  <p:tag name="KSO_WM_UNIT_INDEX" val="30"/>
</p:tagLst>
</file>

<file path=ppt/tags/tag295.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5*i*31"/>
  <p:tag name="KSO_WM_UNIT_LAYERLEVEL" val="1"/>
  <p:tag name="KSO_WM_TAG_VERSION" val="1.0"/>
  <p:tag name="KSO_WM_UNIT_TYPE" val="i"/>
  <p:tag name="KSO_WM_UNIT_INDEX" val="31"/>
</p:tagLst>
</file>

<file path=ppt/tags/tag296.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5*i*32"/>
  <p:tag name="KSO_WM_UNIT_LAYERLEVEL" val="1"/>
  <p:tag name="KSO_WM_TAG_VERSION" val="1.0"/>
  <p:tag name="KSO_WM_UNIT_TYPE" val="i"/>
  <p:tag name="KSO_WM_UNIT_INDEX" val="32"/>
</p:tagLst>
</file>

<file path=ppt/tags/tag297.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5*i*33"/>
  <p:tag name="KSO_WM_UNIT_LAYERLEVEL" val="1"/>
  <p:tag name="KSO_WM_TAG_VERSION" val="1.0"/>
  <p:tag name="KSO_WM_UNIT_TYPE" val="i"/>
  <p:tag name="KSO_WM_UNIT_INDEX" val="33"/>
</p:tagLst>
</file>

<file path=ppt/tags/tag298.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5*i*34"/>
  <p:tag name="KSO_WM_UNIT_LAYERLEVEL" val="1"/>
  <p:tag name="KSO_WM_TAG_VERSION" val="1.0"/>
  <p:tag name="KSO_WM_UNIT_TYPE" val="i"/>
  <p:tag name="KSO_WM_UNIT_INDEX" val="34"/>
</p:tagLst>
</file>

<file path=ppt/tags/tag299.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5*i*35"/>
  <p:tag name="KSO_WM_UNIT_LAYERLEVEL" val="1"/>
  <p:tag name="KSO_WM_TAG_VERSION" val="1.0"/>
  <p:tag name="KSO_WM_UNIT_TYPE" val="i"/>
  <p:tag name="KSO_WM_UNIT_INDEX" val="35"/>
</p:tagLst>
</file>

<file path=ppt/tags/tag3.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TYPE" val="i"/>
  <p:tag name="KSO_WM_UNIT_INDEX" val="2"/>
  <p:tag name="KSO_WM_UNIT_ID" val="_1*i*2"/>
  <p:tag name="KSO_WM_UNIT_LAYERLEVEL" val="1"/>
  <p:tag name="KSO_WM_TAG_VERSION" val="1.0"/>
</p:tagLst>
</file>

<file path=ppt/tags/tag30.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TYPE" val="i"/>
  <p:tag name="KSO_WM_UNIT_INDEX" val="29"/>
  <p:tag name="KSO_WM_UNIT_ID" val="_1*i*29"/>
  <p:tag name="KSO_WM_UNIT_LAYERLEVEL" val="1"/>
  <p:tag name="KSO_WM_TAG_VERSION" val="1.0"/>
</p:tagLst>
</file>

<file path=ppt/tags/tag300.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5*i*36"/>
  <p:tag name="KSO_WM_UNIT_LAYERLEVEL" val="1"/>
  <p:tag name="KSO_WM_TAG_VERSION" val="1.0"/>
  <p:tag name="KSO_WM_UNIT_TYPE" val="i"/>
  <p:tag name="KSO_WM_UNIT_INDEX" val="36"/>
</p:tagLst>
</file>

<file path=ppt/tags/tag301.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5*i*37"/>
  <p:tag name="KSO_WM_UNIT_LAYERLEVEL" val="1"/>
  <p:tag name="KSO_WM_TAG_VERSION" val="1.0"/>
  <p:tag name="KSO_WM_UNIT_TYPE" val="i"/>
  <p:tag name="KSO_WM_UNIT_INDEX" val="37"/>
</p:tagLst>
</file>

<file path=ppt/tags/tag302.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5*i*38"/>
  <p:tag name="KSO_WM_UNIT_LAYERLEVEL" val="1"/>
  <p:tag name="KSO_WM_TAG_VERSION" val="1.0"/>
  <p:tag name="KSO_WM_UNIT_TYPE" val="i"/>
  <p:tag name="KSO_WM_UNIT_INDEX" val="38"/>
</p:tagLst>
</file>

<file path=ppt/tags/tag303.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5*i*39"/>
  <p:tag name="KSO_WM_UNIT_LAYERLEVEL" val="1"/>
  <p:tag name="KSO_WM_TAG_VERSION" val="1.0"/>
  <p:tag name="KSO_WM_UNIT_TYPE" val="i"/>
  <p:tag name="KSO_WM_UNIT_INDEX" val="39"/>
</p:tagLst>
</file>

<file path=ppt/tags/tag304.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5*i*40"/>
  <p:tag name="KSO_WM_UNIT_LAYERLEVEL" val="1"/>
  <p:tag name="KSO_WM_TAG_VERSION" val="1.0"/>
  <p:tag name="KSO_WM_UNIT_TYPE" val="i"/>
  <p:tag name="KSO_WM_UNIT_INDEX" val="40"/>
</p:tagLst>
</file>

<file path=ppt/tags/tag305.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5*i*41"/>
  <p:tag name="KSO_WM_UNIT_LAYERLEVEL" val="1"/>
  <p:tag name="KSO_WM_TAG_VERSION" val="1.0"/>
  <p:tag name="KSO_WM_UNIT_TYPE" val="i"/>
  <p:tag name="KSO_WM_UNIT_INDEX" val="41"/>
</p:tagLst>
</file>

<file path=ppt/tags/tag306.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5*i*42"/>
  <p:tag name="KSO_WM_UNIT_LAYERLEVEL" val="1"/>
  <p:tag name="KSO_WM_TAG_VERSION" val="1.0"/>
  <p:tag name="KSO_WM_UNIT_TYPE" val="i"/>
  <p:tag name="KSO_WM_UNIT_INDEX" val="42"/>
</p:tagLst>
</file>

<file path=ppt/tags/tag307.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5*i*43"/>
  <p:tag name="KSO_WM_UNIT_LAYERLEVEL" val="1"/>
  <p:tag name="KSO_WM_TAG_VERSION" val="1.0"/>
  <p:tag name="KSO_WM_UNIT_TYPE" val="i"/>
  <p:tag name="KSO_WM_UNIT_INDEX" val="43"/>
</p:tagLst>
</file>

<file path=ppt/tags/tag308.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5*i*44"/>
  <p:tag name="KSO_WM_UNIT_LAYERLEVEL" val="1"/>
  <p:tag name="KSO_WM_TAG_VERSION" val="1.0"/>
  <p:tag name="KSO_WM_UNIT_TYPE" val="i"/>
  <p:tag name="KSO_WM_UNIT_INDEX" val="44"/>
</p:tagLst>
</file>

<file path=ppt/tags/tag309.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5*i*45"/>
  <p:tag name="KSO_WM_UNIT_LAYERLEVEL" val="1"/>
  <p:tag name="KSO_WM_TAG_VERSION" val="1.0"/>
  <p:tag name="KSO_WM_UNIT_TYPE" val="i"/>
  <p:tag name="KSO_WM_UNIT_INDEX" val="45"/>
</p:tagLst>
</file>

<file path=ppt/tags/tag31.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TYPE" val="i"/>
  <p:tag name="KSO_WM_UNIT_INDEX" val="30"/>
  <p:tag name="KSO_WM_UNIT_ID" val="_1*i*30"/>
  <p:tag name="KSO_WM_UNIT_LAYERLEVEL" val="1"/>
  <p:tag name="KSO_WM_TAG_VERSION" val="1.0"/>
</p:tagLst>
</file>

<file path=ppt/tags/tag310.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5*i*46"/>
  <p:tag name="KSO_WM_UNIT_LAYERLEVEL" val="1"/>
  <p:tag name="KSO_WM_TAG_VERSION" val="1.0"/>
  <p:tag name="KSO_WM_UNIT_TYPE" val="i"/>
  <p:tag name="KSO_WM_UNIT_INDEX" val="46"/>
</p:tagLst>
</file>

<file path=ppt/tags/tag311.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5*i*47"/>
  <p:tag name="KSO_WM_UNIT_LAYERLEVEL" val="1"/>
  <p:tag name="KSO_WM_TAG_VERSION" val="1.0"/>
  <p:tag name="KSO_WM_UNIT_TYPE" val="i"/>
  <p:tag name="KSO_WM_UNIT_INDEX" val="47"/>
</p:tagLst>
</file>

<file path=ppt/tags/tag312.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5*i*48"/>
  <p:tag name="KSO_WM_UNIT_LAYERLEVEL" val="1"/>
  <p:tag name="KSO_WM_TAG_VERSION" val="1.0"/>
  <p:tag name="KSO_WM_UNIT_TYPE" val="i"/>
  <p:tag name="KSO_WM_UNIT_INDEX" val="48"/>
</p:tagLst>
</file>

<file path=ppt/tags/tag313.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5*i*49"/>
  <p:tag name="KSO_WM_UNIT_LAYERLEVEL" val="1"/>
  <p:tag name="KSO_WM_TAG_VERSION" val="1.0"/>
  <p:tag name="KSO_WM_UNIT_TYPE" val="i"/>
  <p:tag name="KSO_WM_UNIT_INDEX" val="49"/>
</p:tagLst>
</file>

<file path=ppt/tags/tag314.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5*i*50"/>
  <p:tag name="KSO_WM_UNIT_LAYERLEVEL" val="1"/>
  <p:tag name="KSO_WM_TAG_VERSION" val="1.0"/>
  <p:tag name="KSO_WM_UNIT_TYPE" val="i"/>
  <p:tag name="KSO_WM_UNIT_INDEX" val="50"/>
</p:tagLst>
</file>

<file path=ppt/tags/tag315.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5*i*51"/>
  <p:tag name="KSO_WM_UNIT_LAYERLEVEL" val="1"/>
  <p:tag name="KSO_WM_TAG_VERSION" val="1.0"/>
  <p:tag name="KSO_WM_UNIT_TYPE" val="i"/>
  <p:tag name="KSO_WM_UNIT_INDEX" val="51"/>
</p:tagLst>
</file>

<file path=ppt/tags/tag316.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5*i*52"/>
  <p:tag name="KSO_WM_UNIT_LAYERLEVEL" val="1"/>
  <p:tag name="KSO_WM_TAG_VERSION" val="1.0"/>
  <p:tag name="KSO_WM_UNIT_TYPE" val="i"/>
  <p:tag name="KSO_WM_UNIT_INDEX" val="52"/>
</p:tagLst>
</file>

<file path=ppt/tags/tag317.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5*i*53"/>
  <p:tag name="KSO_WM_UNIT_LAYERLEVEL" val="1"/>
  <p:tag name="KSO_WM_TAG_VERSION" val="1.0"/>
  <p:tag name="KSO_WM_UNIT_TYPE" val="i"/>
  <p:tag name="KSO_WM_UNIT_INDEX" val="53"/>
</p:tagLst>
</file>

<file path=ppt/tags/tag318.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5*i*54"/>
  <p:tag name="KSO_WM_UNIT_LAYERLEVEL" val="1"/>
  <p:tag name="KSO_WM_TAG_VERSION" val="1.0"/>
  <p:tag name="KSO_WM_UNIT_TYPE" val="i"/>
  <p:tag name="KSO_WM_UNIT_INDEX" val="54"/>
</p:tagLst>
</file>

<file path=ppt/tags/tag319.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5*i*55"/>
  <p:tag name="KSO_WM_UNIT_LAYERLEVEL" val="1"/>
  <p:tag name="KSO_WM_TAG_VERSION" val="1.0"/>
  <p:tag name="KSO_WM_UNIT_TYPE" val="i"/>
  <p:tag name="KSO_WM_UNIT_INDEX" val="55"/>
</p:tagLst>
</file>

<file path=ppt/tags/tag32.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TYPE" val="i"/>
  <p:tag name="KSO_WM_UNIT_INDEX" val="31"/>
  <p:tag name="KSO_WM_UNIT_ID" val="_1*i*31"/>
  <p:tag name="KSO_WM_UNIT_LAYERLEVEL" val="1"/>
  <p:tag name="KSO_WM_TAG_VERSION" val="1.0"/>
</p:tagLst>
</file>

<file path=ppt/tags/tag320.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5*i*56"/>
  <p:tag name="KSO_WM_UNIT_LAYERLEVEL" val="1"/>
  <p:tag name="KSO_WM_TAG_VERSION" val="1.0"/>
  <p:tag name="KSO_WM_UNIT_TYPE" val="i"/>
  <p:tag name="KSO_WM_UNIT_INDEX" val="56"/>
</p:tagLst>
</file>

<file path=ppt/tags/tag321.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5*i*57"/>
  <p:tag name="KSO_WM_UNIT_LAYERLEVEL" val="1"/>
  <p:tag name="KSO_WM_TAG_VERSION" val="1.0"/>
  <p:tag name="KSO_WM_UNIT_TYPE" val="i"/>
  <p:tag name="KSO_WM_UNIT_INDEX" val="57"/>
</p:tagLst>
</file>

<file path=ppt/tags/tag322.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5*i*58"/>
  <p:tag name="KSO_WM_UNIT_LAYERLEVEL" val="1"/>
  <p:tag name="KSO_WM_TAG_VERSION" val="1.0"/>
  <p:tag name="KSO_WM_UNIT_TYPE" val="i"/>
  <p:tag name="KSO_WM_UNIT_INDEX" val="58"/>
</p:tagLst>
</file>

<file path=ppt/tags/tag323.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5*i*59"/>
  <p:tag name="KSO_WM_UNIT_LAYERLEVEL" val="1"/>
  <p:tag name="KSO_WM_TAG_VERSION" val="1.0"/>
  <p:tag name="KSO_WM_UNIT_TYPE" val="i"/>
  <p:tag name="KSO_WM_UNIT_INDEX" val="59"/>
</p:tagLst>
</file>

<file path=ppt/tags/tag324.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5*i*60"/>
  <p:tag name="KSO_WM_UNIT_LAYERLEVEL" val="1"/>
  <p:tag name="KSO_WM_TAG_VERSION" val="1.0"/>
  <p:tag name="KSO_WM_UNIT_TYPE" val="i"/>
  <p:tag name="KSO_WM_UNIT_INDEX" val="60"/>
</p:tagLst>
</file>

<file path=ppt/tags/tag325.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5*i*61"/>
  <p:tag name="KSO_WM_UNIT_LAYERLEVEL" val="1"/>
  <p:tag name="KSO_WM_TAG_VERSION" val="1.0"/>
  <p:tag name="KSO_WM_UNIT_TYPE" val="i"/>
  <p:tag name="KSO_WM_UNIT_INDEX" val="61"/>
</p:tagLst>
</file>

<file path=ppt/tags/tag326.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5*i*62"/>
  <p:tag name="KSO_WM_UNIT_LAYERLEVEL" val="1"/>
  <p:tag name="KSO_WM_TAG_VERSION" val="1.0"/>
  <p:tag name="KSO_WM_UNIT_TYPE" val="i"/>
  <p:tag name="KSO_WM_UNIT_INDEX" val="62"/>
</p:tagLst>
</file>

<file path=ppt/tags/tag327.xml><?xml version="1.0" encoding="utf-8"?>
<p:tagLst xmlns:p="http://schemas.openxmlformats.org/presentationml/2006/main">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TYPE" val="f"/>
  <p:tag name="KSO_WM_UNIT_INDEX" val="1"/>
  <p:tag name="KSO_WM_UNIT_ID" val="_5*f*1"/>
  <p:tag name="KSO_WM_UNIT_LAYERLEVEL" val="1"/>
  <p:tag name="KSO_WM_TAG_VERSION" val="1.0"/>
  <p:tag name="KSO_WM_BEAUTIFY_FLAG" val="#wm#"/>
  <p:tag name="KSO_WM_UNIT_PRESET_TEXT" val="单击此处编辑母版文本样式&#10;第二级&#10;第三级&#10;第四级&#10;第五级"/>
</p:tagLst>
</file>

<file path=ppt/tags/tag328.xml><?xml version="1.0" encoding="utf-8"?>
<p:tagLst xmlns:p="http://schemas.openxmlformats.org/presentationml/2006/main">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TYPE" val="f"/>
  <p:tag name="KSO_WM_UNIT_INDEX" val="2"/>
  <p:tag name="KSO_WM_UNIT_ID" val="_5*f*2"/>
  <p:tag name="KSO_WM_UNIT_LAYERLEVEL" val="1"/>
  <p:tag name="KSO_WM_TAG_VERSION" val="1.0"/>
  <p:tag name="KSO_WM_BEAUTIFY_FLAG" val="#wm#"/>
  <p:tag name="KSO_WM_UNIT_PRESET_TEXT" val="单击此处编辑母版文本样式&#10;第二级&#10;第三级&#10;第四级&#10;第五级"/>
</p:tagLst>
</file>

<file path=ppt/tags/tag329.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5*i*63"/>
  <p:tag name="KSO_WM_UNIT_LAYERLEVEL" val="1"/>
  <p:tag name="KSO_WM_TAG_VERSION" val="1.0"/>
  <p:tag name="KSO_WM_UNIT_CONTENT_GROUP_TYPE" val="titlestyle"/>
  <p:tag name="KSO_WM_UNIT_TYPE" val="i"/>
  <p:tag name="KSO_WM_UNIT_INDEX" val="63"/>
</p:tagLst>
</file>

<file path=ppt/tags/tag33.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TYPE" val="i"/>
  <p:tag name="KSO_WM_UNIT_INDEX" val="32"/>
  <p:tag name="KSO_WM_UNIT_ID" val="_1*i*32"/>
  <p:tag name="KSO_WM_UNIT_LAYERLEVEL" val="1"/>
  <p:tag name="KSO_WM_TAG_VERSION" val="1.0"/>
</p:tagLst>
</file>

<file path=ppt/tags/tag330.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5*i*64"/>
  <p:tag name="KSO_WM_UNIT_LAYERLEVEL" val="1"/>
  <p:tag name="KSO_WM_TAG_VERSION" val="1.0"/>
  <p:tag name="KSO_WM_UNIT_CONTENT_GROUP_TYPE" val="titlestyle"/>
  <p:tag name="KSO_WM_UNIT_TYPE" val="i"/>
  <p:tag name="KSO_WM_UNIT_INDEX" val="64"/>
</p:tagLst>
</file>

<file path=ppt/tags/tag331.xml><?xml version="1.0" encoding="utf-8"?>
<p:tagLst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TYPE" val="a"/>
  <p:tag name="KSO_WM_UNIT_INDEX" val="1"/>
  <p:tag name="KSO_WM_UNIT_ID" val="_5*a*1"/>
  <p:tag name="KSO_WM_UNIT_LAYERLEVEL" val="1"/>
  <p:tag name="KSO_WM_TAG_VERSION" val="1.0"/>
  <p:tag name="KSO_WM_BEAUTIFY_FLAG" val="#wm#"/>
  <p:tag name="KSO_WM_UNIT_CONTENT_GROUP_TYPE" val="titlestyle"/>
  <p:tag name="KSO_WM_UNIT_PRESET_TEXT" val="单击此处添加标题"/>
</p:tagLst>
</file>

<file path=ppt/tags/tag3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35.xml><?xml version="1.0" encoding="utf-8"?>
<p:tagLst xmlns:p="http://schemas.openxmlformats.org/presentationml/2006/main">
  <p:tag name="KSO_WM_UNIT_FILL_FORE_SCHEMECOLOR_INDEX_BRIGHTNESS" val="0"/>
  <p:tag name="KSO_WM_UNIT_FILL_FORE_SCHEMECOLOR_INDEX" val="3"/>
  <p:tag name="KSO_WM_UNIT_FILL_TYPE" val="1"/>
  <p:tag name="KSO_WM_UNIT_TEXT_FILL_FORE_SCHEMECOLOR_INDEX_BRIGHTNESS" val="0"/>
  <p:tag name="KSO_WM_UNIT_TEXT_FILL_FORE_SCHEMECOLOR_INDEX" val="2"/>
  <p:tag name="KSO_WM_UNIT_TEXT_FILL_TYPE" val="1"/>
  <p:tag name="KSO_WM_BEAUTIFY_FLAG" val="#wm#"/>
  <p:tag name="KSO_WM_UNIT_HIGHLIGHT" val="0"/>
  <p:tag name="KSO_WM_UNIT_COMPATIBLE" val="0"/>
  <p:tag name="KSO_WM_UNIT_DIAGRAM_ISNUMVISUAL" val="0"/>
  <p:tag name="KSO_WM_UNIT_DIAGRAM_ISREFERUNIT" val="0"/>
  <p:tag name="KSO_WM_UNIT_ID" val="_6*i*1"/>
  <p:tag name="KSO_WM_UNIT_LAYERLEVEL" val="1"/>
  <p:tag name="KSO_WM_TAG_VERSION" val="1.0"/>
  <p:tag name="KSO_WM_UNIT_TYPE" val="i"/>
  <p:tag name="KSO_WM_UNIT_INDEX" val="1"/>
</p:tagLst>
</file>

<file path=ppt/tags/tag336.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6*i*2"/>
  <p:tag name="KSO_WM_UNIT_LAYERLEVEL" val="1"/>
  <p:tag name="KSO_WM_TAG_VERSION" val="1.0"/>
  <p:tag name="KSO_WM_UNIT_TYPE" val="i"/>
  <p:tag name="KSO_WM_UNIT_INDEX" val="2"/>
</p:tagLst>
</file>

<file path=ppt/tags/tag337.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6*i*3"/>
  <p:tag name="KSO_WM_UNIT_LAYERLEVEL" val="1"/>
  <p:tag name="KSO_WM_TAG_VERSION" val="1.0"/>
  <p:tag name="KSO_WM_UNIT_TYPE" val="i"/>
  <p:tag name="KSO_WM_UNIT_INDEX" val="3"/>
</p:tagLst>
</file>

<file path=ppt/tags/tag338.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6*i*4"/>
  <p:tag name="KSO_WM_UNIT_LAYERLEVEL" val="1"/>
  <p:tag name="KSO_WM_TAG_VERSION" val="1.0"/>
  <p:tag name="KSO_WM_UNIT_TYPE" val="i"/>
  <p:tag name="KSO_WM_UNIT_INDEX" val="4"/>
</p:tagLst>
</file>

<file path=ppt/tags/tag339.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6*i*5"/>
  <p:tag name="KSO_WM_UNIT_LAYERLEVEL" val="1"/>
  <p:tag name="KSO_WM_TAG_VERSION" val="1.0"/>
  <p:tag name="KSO_WM_UNIT_TYPE" val="i"/>
  <p:tag name="KSO_WM_UNIT_INDEX" val="5"/>
</p:tagLst>
</file>

<file path=ppt/tags/tag34.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TYPE" val="i"/>
  <p:tag name="KSO_WM_UNIT_INDEX" val="33"/>
  <p:tag name="KSO_WM_UNIT_ID" val="_1*i*33"/>
  <p:tag name="KSO_WM_UNIT_LAYERLEVEL" val="1"/>
  <p:tag name="KSO_WM_TAG_VERSION" val="1.0"/>
</p:tagLst>
</file>

<file path=ppt/tags/tag340.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6*i*6"/>
  <p:tag name="KSO_WM_UNIT_LAYERLEVEL" val="1"/>
  <p:tag name="KSO_WM_TAG_VERSION" val="1.0"/>
  <p:tag name="KSO_WM_UNIT_TYPE" val="i"/>
  <p:tag name="KSO_WM_UNIT_INDEX" val="6"/>
</p:tagLst>
</file>

<file path=ppt/tags/tag341.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6*i*7"/>
  <p:tag name="KSO_WM_UNIT_LAYERLEVEL" val="1"/>
  <p:tag name="KSO_WM_TAG_VERSION" val="1.0"/>
  <p:tag name="KSO_WM_UNIT_TYPE" val="i"/>
  <p:tag name="KSO_WM_UNIT_INDEX" val="7"/>
</p:tagLst>
</file>

<file path=ppt/tags/tag342.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6*i*8"/>
  <p:tag name="KSO_WM_UNIT_LAYERLEVEL" val="1"/>
  <p:tag name="KSO_WM_TAG_VERSION" val="1.0"/>
  <p:tag name="KSO_WM_UNIT_TYPE" val="i"/>
  <p:tag name="KSO_WM_UNIT_INDEX" val="8"/>
</p:tagLst>
</file>

<file path=ppt/tags/tag343.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6*i*9"/>
  <p:tag name="KSO_WM_UNIT_LAYERLEVEL" val="1"/>
  <p:tag name="KSO_WM_TAG_VERSION" val="1.0"/>
  <p:tag name="KSO_WM_UNIT_TYPE" val="i"/>
  <p:tag name="KSO_WM_UNIT_INDEX" val="9"/>
</p:tagLst>
</file>

<file path=ppt/tags/tag344.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6*i*10"/>
  <p:tag name="KSO_WM_UNIT_LAYERLEVEL" val="1"/>
  <p:tag name="KSO_WM_TAG_VERSION" val="1.0"/>
  <p:tag name="KSO_WM_UNIT_TYPE" val="i"/>
  <p:tag name="KSO_WM_UNIT_INDEX" val="10"/>
</p:tagLst>
</file>

<file path=ppt/tags/tag345.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6*i*11"/>
  <p:tag name="KSO_WM_UNIT_LAYERLEVEL" val="1"/>
  <p:tag name="KSO_WM_TAG_VERSION" val="1.0"/>
  <p:tag name="KSO_WM_UNIT_TYPE" val="i"/>
  <p:tag name="KSO_WM_UNIT_INDEX" val="11"/>
</p:tagLst>
</file>

<file path=ppt/tags/tag346.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6*i*12"/>
  <p:tag name="KSO_WM_UNIT_LAYERLEVEL" val="1"/>
  <p:tag name="KSO_WM_TAG_VERSION" val="1.0"/>
  <p:tag name="KSO_WM_UNIT_TYPE" val="i"/>
  <p:tag name="KSO_WM_UNIT_INDEX" val="12"/>
</p:tagLst>
</file>

<file path=ppt/tags/tag347.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6*i*13"/>
  <p:tag name="KSO_WM_UNIT_LAYERLEVEL" val="1"/>
  <p:tag name="KSO_WM_TAG_VERSION" val="1.0"/>
  <p:tag name="KSO_WM_UNIT_TYPE" val="i"/>
  <p:tag name="KSO_WM_UNIT_INDEX" val="13"/>
</p:tagLst>
</file>

<file path=ppt/tags/tag348.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6*i*14"/>
  <p:tag name="KSO_WM_UNIT_LAYERLEVEL" val="1"/>
  <p:tag name="KSO_WM_TAG_VERSION" val="1.0"/>
  <p:tag name="KSO_WM_UNIT_TYPE" val="i"/>
  <p:tag name="KSO_WM_UNIT_INDEX" val="14"/>
</p:tagLst>
</file>

<file path=ppt/tags/tag349.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6*i*15"/>
  <p:tag name="KSO_WM_UNIT_LAYERLEVEL" val="1"/>
  <p:tag name="KSO_WM_TAG_VERSION" val="1.0"/>
  <p:tag name="KSO_WM_UNIT_TYPE" val="i"/>
  <p:tag name="KSO_WM_UNIT_INDEX" val="15"/>
</p:tagLst>
</file>

<file path=ppt/tags/tag35.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TYPE" val="i"/>
  <p:tag name="KSO_WM_UNIT_INDEX" val="34"/>
  <p:tag name="KSO_WM_UNIT_ID" val="_1*i*34"/>
  <p:tag name="KSO_WM_UNIT_LAYERLEVEL" val="1"/>
  <p:tag name="KSO_WM_TAG_VERSION" val="1.0"/>
</p:tagLst>
</file>

<file path=ppt/tags/tag350.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6*i*16"/>
  <p:tag name="KSO_WM_UNIT_LAYERLEVEL" val="1"/>
  <p:tag name="KSO_WM_TAG_VERSION" val="1.0"/>
  <p:tag name="KSO_WM_UNIT_TYPE" val="i"/>
  <p:tag name="KSO_WM_UNIT_INDEX" val="16"/>
</p:tagLst>
</file>

<file path=ppt/tags/tag351.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6*i*17"/>
  <p:tag name="KSO_WM_UNIT_LAYERLEVEL" val="1"/>
  <p:tag name="KSO_WM_TAG_VERSION" val="1.0"/>
  <p:tag name="KSO_WM_UNIT_TYPE" val="i"/>
  <p:tag name="KSO_WM_UNIT_INDEX" val="17"/>
</p:tagLst>
</file>

<file path=ppt/tags/tag352.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6*i*18"/>
  <p:tag name="KSO_WM_UNIT_LAYERLEVEL" val="1"/>
  <p:tag name="KSO_WM_TAG_VERSION" val="1.0"/>
  <p:tag name="KSO_WM_UNIT_TYPE" val="i"/>
  <p:tag name="KSO_WM_UNIT_INDEX" val="18"/>
</p:tagLst>
</file>

<file path=ppt/tags/tag353.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6*i*19"/>
  <p:tag name="KSO_WM_UNIT_LAYERLEVEL" val="1"/>
  <p:tag name="KSO_WM_TAG_VERSION" val="1.0"/>
  <p:tag name="KSO_WM_UNIT_TYPE" val="i"/>
  <p:tag name="KSO_WM_UNIT_INDEX" val="19"/>
</p:tagLst>
</file>

<file path=ppt/tags/tag354.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6*i*20"/>
  <p:tag name="KSO_WM_UNIT_LAYERLEVEL" val="1"/>
  <p:tag name="KSO_WM_TAG_VERSION" val="1.0"/>
  <p:tag name="KSO_WM_UNIT_TYPE" val="i"/>
  <p:tag name="KSO_WM_UNIT_INDEX" val="20"/>
</p:tagLst>
</file>

<file path=ppt/tags/tag355.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6*i*21"/>
  <p:tag name="KSO_WM_UNIT_LAYERLEVEL" val="1"/>
  <p:tag name="KSO_WM_TAG_VERSION" val="1.0"/>
  <p:tag name="KSO_WM_UNIT_TYPE" val="i"/>
  <p:tag name="KSO_WM_UNIT_INDEX" val="21"/>
</p:tagLst>
</file>

<file path=ppt/tags/tag356.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6*i*22"/>
  <p:tag name="KSO_WM_UNIT_LAYERLEVEL" val="1"/>
  <p:tag name="KSO_WM_TAG_VERSION" val="1.0"/>
  <p:tag name="KSO_WM_UNIT_TYPE" val="i"/>
  <p:tag name="KSO_WM_UNIT_INDEX" val="22"/>
</p:tagLst>
</file>

<file path=ppt/tags/tag357.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6*i*23"/>
  <p:tag name="KSO_WM_UNIT_LAYERLEVEL" val="1"/>
  <p:tag name="KSO_WM_TAG_VERSION" val="1.0"/>
  <p:tag name="KSO_WM_UNIT_TYPE" val="i"/>
  <p:tag name="KSO_WM_UNIT_INDEX" val="23"/>
</p:tagLst>
</file>

<file path=ppt/tags/tag358.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6*i*24"/>
  <p:tag name="KSO_WM_UNIT_LAYERLEVEL" val="1"/>
  <p:tag name="KSO_WM_TAG_VERSION" val="1.0"/>
  <p:tag name="KSO_WM_UNIT_TYPE" val="i"/>
  <p:tag name="KSO_WM_UNIT_INDEX" val="24"/>
</p:tagLst>
</file>

<file path=ppt/tags/tag359.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6*i*25"/>
  <p:tag name="KSO_WM_UNIT_LAYERLEVEL" val="1"/>
  <p:tag name="KSO_WM_TAG_VERSION" val="1.0"/>
  <p:tag name="KSO_WM_UNIT_TYPE" val="i"/>
  <p:tag name="KSO_WM_UNIT_INDEX" val="25"/>
</p:tagLst>
</file>

<file path=ppt/tags/tag36.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TYPE" val="i"/>
  <p:tag name="KSO_WM_UNIT_INDEX" val="35"/>
  <p:tag name="KSO_WM_UNIT_ID" val="_1*i*35"/>
  <p:tag name="KSO_WM_UNIT_LAYERLEVEL" val="1"/>
  <p:tag name="KSO_WM_TAG_VERSION" val="1.0"/>
</p:tagLst>
</file>

<file path=ppt/tags/tag360.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6*i*26"/>
  <p:tag name="KSO_WM_UNIT_LAYERLEVEL" val="1"/>
  <p:tag name="KSO_WM_TAG_VERSION" val="1.0"/>
  <p:tag name="KSO_WM_UNIT_TYPE" val="i"/>
  <p:tag name="KSO_WM_UNIT_INDEX" val="26"/>
</p:tagLst>
</file>

<file path=ppt/tags/tag361.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6*i*27"/>
  <p:tag name="KSO_WM_UNIT_LAYERLEVEL" val="1"/>
  <p:tag name="KSO_WM_TAG_VERSION" val="1.0"/>
  <p:tag name="KSO_WM_UNIT_TYPE" val="i"/>
  <p:tag name="KSO_WM_UNIT_INDEX" val="27"/>
</p:tagLst>
</file>

<file path=ppt/tags/tag362.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6*i*28"/>
  <p:tag name="KSO_WM_UNIT_LAYERLEVEL" val="1"/>
  <p:tag name="KSO_WM_TAG_VERSION" val="1.0"/>
  <p:tag name="KSO_WM_UNIT_TYPE" val="i"/>
  <p:tag name="KSO_WM_UNIT_INDEX" val="28"/>
</p:tagLst>
</file>

<file path=ppt/tags/tag363.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6*i*29"/>
  <p:tag name="KSO_WM_UNIT_LAYERLEVEL" val="1"/>
  <p:tag name="KSO_WM_TAG_VERSION" val="1.0"/>
  <p:tag name="KSO_WM_UNIT_TYPE" val="i"/>
  <p:tag name="KSO_WM_UNIT_INDEX" val="29"/>
</p:tagLst>
</file>

<file path=ppt/tags/tag364.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6*i*30"/>
  <p:tag name="KSO_WM_UNIT_LAYERLEVEL" val="1"/>
  <p:tag name="KSO_WM_TAG_VERSION" val="1.0"/>
  <p:tag name="KSO_WM_UNIT_TYPE" val="i"/>
  <p:tag name="KSO_WM_UNIT_INDEX" val="30"/>
</p:tagLst>
</file>

<file path=ppt/tags/tag365.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6*i*31"/>
  <p:tag name="KSO_WM_UNIT_LAYERLEVEL" val="1"/>
  <p:tag name="KSO_WM_TAG_VERSION" val="1.0"/>
  <p:tag name="KSO_WM_UNIT_TYPE" val="i"/>
  <p:tag name="KSO_WM_UNIT_INDEX" val="31"/>
</p:tagLst>
</file>

<file path=ppt/tags/tag366.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6*i*32"/>
  <p:tag name="KSO_WM_UNIT_LAYERLEVEL" val="1"/>
  <p:tag name="KSO_WM_TAG_VERSION" val="1.0"/>
  <p:tag name="KSO_WM_UNIT_TYPE" val="i"/>
  <p:tag name="KSO_WM_UNIT_INDEX" val="32"/>
</p:tagLst>
</file>

<file path=ppt/tags/tag367.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6*i*33"/>
  <p:tag name="KSO_WM_UNIT_LAYERLEVEL" val="1"/>
  <p:tag name="KSO_WM_TAG_VERSION" val="1.0"/>
  <p:tag name="KSO_WM_UNIT_TYPE" val="i"/>
  <p:tag name="KSO_WM_UNIT_INDEX" val="33"/>
</p:tagLst>
</file>

<file path=ppt/tags/tag368.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6*i*34"/>
  <p:tag name="KSO_WM_UNIT_LAYERLEVEL" val="1"/>
  <p:tag name="KSO_WM_TAG_VERSION" val="1.0"/>
  <p:tag name="KSO_WM_UNIT_TYPE" val="i"/>
  <p:tag name="KSO_WM_UNIT_INDEX" val="34"/>
</p:tagLst>
</file>

<file path=ppt/tags/tag369.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6*i*35"/>
  <p:tag name="KSO_WM_UNIT_LAYERLEVEL" val="1"/>
  <p:tag name="KSO_WM_TAG_VERSION" val="1.0"/>
  <p:tag name="KSO_WM_UNIT_TYPE" val="i"/>
  <p:tag name="KSO_WM_UNIT_INDEX" val="35"/>
</p:tagLst>
</file>

<file path=ppt/tags/tag37.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TYPE" val="i"/>
  <p:tag name="KSO_WM_UNIT_INDEX" val="36"/>
  <p:tag name="KSO_WM_UNIT_ID" val="_1*i*36"/>
  <p:tag name="KSO_WM_UNIT_LAYERLEVEL" val="1"/>
  <p:tag name="KSO_WM_TAG_VERSION" val="1.0"/>
</p:tagLst>
</file>

<file path=ppt/tags/tag370.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6*i*36"/>
  <p:tag name="KSO_WM_UNIT_LAYERLEVEL" val="1"/>
  <p:tag name="KSO_WM_TAG_VERSION" val="1.0"/>
  <p:tag name="KSO_WM_UNIT_TYPE" val="i"/>
  <p:tag name="KSO_WM_UNIT_INDEX" val="36"/>
</p:tagLst>
</file>

<file path=ppt/tags/tag371.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6*i*37"/>
  <p:tag name="KSO_WM_UNIT_LAYERLEVEL" val="1"/>
  <p:tag name="KSO_WM_TAG_VERSION" val="1.0"/>
  <p:tag name="KSO_WM_UNIT_TYPE" val="i"/>
  <p:tag name="KSO_WM_UNIT_INDEX" val="37"/>
</p:tagLst>
</file>

<file path=ppt/tags/tag372.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6*i*38"/>
  <p:tag name="KSO_WM_UNIT_LAYERLEVEL" val="1"/>
  <p:tag name="KSO_WM_TAG_VERSION" val="1.0"/>
  <p:tag name="KSO_WM_UNIT_TYPE" val="i"/>
  <p:tag name="KSO_WM_UNIT_INDEX" val="38"/>
</p:tagLst>
</file>

<file path=ppt/tags/tag373.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6*i*39"/>
  <p:tag name="KSO_WM_UNIT_LAYERLEVEL" val="1"/>
  <p:tag name="KSO_WM_TAG_VERSION" val="1.0"/>
  <p:tag name="KSO_WM_UNIT_TYPE" val="i"/>
  <p:tag name="KSO_WM_UNIT_INDEX" val="39"/>
</p:tagLst>
</file>

<file path=ppt/tags/tag374.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6*i*40"/>
  <p:tag name="KSO_WM_UNIT_LAYERLEVEL" val="1"/>
  <p:tag name="KSO_WM_TAG_VERSION" val="1.0"/>
  <p:tag name="KSO_WM_UNIT_TYPE" val="i"/>
  <p:tag name="KSO_WM_UNIT_INDEX" val="40"/>
</p:tagLst>
</file>

<file path=ppt/tags/tag375.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6*i*41"/>
  <p:tag name="KSO_WM_UNIT_LAYERLEVEL" val="1"/>
  <p:tag name="KSO_WM_TAG_VERSION" val="1.0"/>
  <p:tag name="KSO_WM_UNIT_TYPE" val="i"/>
  <p:tag name="KSO_WM_UNIT_INDEX" val="41"/>
</p:tagLst>
</file>

<file path=ppt/tags/tag376.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6*i*42"/>
  <p:tag name="KSO_WM_UNIT_LAYERLEVEL" val="1"/>
  <p:tag name="KSO_WM_TAG_VERSION" val="1.0"/>
  <p:tag name="KSO_WM_UNIT_TYPE" val="i"/>
  <p:tag name="KSO_WM_UNIT_INDEX" val="42"/>
</p:tagLst>
</file>

<file path=ppt/tags/tag377.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6*i*43"/>
  <p:tag name="KSO_WM_UNIT_LAYERLEVEL" val="1"/>
  <p:tag name="KSO_WM_TAG_VERSION" val="1.0"/>
  <p:tag name="KSO_WM_UNIT_TYPE" val="i"/>
  <p:tag name="KSO_WM_UNIT_INDEX" val="43"/>
</p:tagLst>
</file>

<file path=ppt/tags/tag378.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6*i*44"/>
  <p:tag name="KSO_WM_UNIT_LAYERLEVEL" val="1"/>
  <p:tag name="KSO_WM_TAG_VERSION" val="1.0"/>
  <p:tag name="KSO_WM_UNIT_TYPE" val="i"/>
  <p:tag name="KSO_WM_UNIT_INDEX" val="44"/>
</p:tagLst>
</file>

<file path=ppt/tags/tag379.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6*i*45"/>
  <p:tag name="KSO_WM_UNIT_LAYERLEVEL" val="1"/>
  <p:tag name="KSO_WM_TAG_VERSION" val="1.0"/>
  <p:tag name="KSO_WM_UNIT_TYPE" val="i"/>
  <p:tag name="KSO_WM_UNIT_INDEX" val="45"/>
</p:tagLst>
</file>

<file path=ppt/tags/tag38.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TYPE" val="i"/>
  <p:tag name="KSO_WM_UNIT_INDEX" val="37"/>
  <p:tag name="KSO_WM_UNIT_ID" val="_1*i*37"/>
  <p:tag name="KSO_WM_UNIT_LAYERLEVEL" val="1"/>
  <p:tag name="KSO_WM_TAG_VERSION" val="1.0"/>
</p:tagLst>
</file>

<file path=ppt/tags/tag380.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6*i*46"/>
  <p:tag name="KSO_WM_UNIT_LAYERLEVEL" val="1"/>
  <p:tag name="KSO_WM_TAG_VERSION" val="1.0"/>
  <p:tag name="KSO_WM_UNIT_TYPE" val="i"/>
  <p:tag name="KSO_WM_UNIT_INDEX" val="46"/>
</p:tagLst>
</file>

<file path=ppt/tags/tag381.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6*i*47"/>
  <p:tag name="KSO_WM_UNIT_LAYERLEVEL" val="1"/>
  <p:tag name="KSO_WM_TAG_VERSION" val="1.0"/>
  <p:tag name="KSO_WM_UNIT_TYPE" val="i"/>
  <p:tag name="KSO_WM_UNIT_INDEX" val="47"/>
</p:tagLst>
</file>

<file path=ppt/tags/tag382.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6*i*48"/>
  <p:tag name="KSO_WM_UNIT_LAYERLEVEL" val="1"/>
  <p:tag name="KSO_WM_TAG_VERSION" val="1.0"/>
  <p:tag name="KSO_WM_UNIT_TYPE" val="i"/>
  <p:tag name="KSO_WM_UNIT_INDEX" val="48"/>
</p:tagLst>
</file>

<file path=ppt/tags/tag383.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6*i*49"/>
  <p:tag name="KSO_WM_UNIT_LAYERLEVEL" val="1"/>
  <p:tag name="KSO_WM_TAG_VERSION" val="1.0"/>
  <p:tag name="KSO_WM_UNIT_TYPE" val="i"/>
  <p:tag name="KSO_WM_UNIT_INDEX" val="49"/>
</p:tagLst>
</file>

<file path=ppt/tags/tag384.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6*i*50"/>
  <p:tag name="KSO_WM_UNIT_LAYERLEVEL" val="1"/>
  <p:tag name="KSO_WM_TAG_VERSION" val="1.0"/>
  <p:tag name="KSO_WM_UNIT_TYPE" val="i"/>
  <p:tag name="KSO_WM_UNIT_INDEX" val="50"/>
</p:tagLst>
</file>

<file path=ppt/tags/tag385.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6*i*51"/>
  <p:tag name="KSO_WM_UNIT_LAYERLEVEL" val="1"/>
  <p:tag name="KSO_WM_TAG_VERSION" val="1.0"/>
  <p:tag name="KSO_WM_UNIT_TYPE" val="i"/>
  <p:tag name="KSO_WM_UNIT_INDEX" val="51"/>
</p:tagLst>
</file>

<file path=ppt/tags/tag386.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6*i*52"/>
  <p:tag name="KSO_WM_UNIT_LAYERLEVEL" val="1"/>
  <p:tag name="KSO_WM_TAG_VERSION" val="1.0"/>
  <p:tag name="KSO_WM_UNIT_TYPE" val="i"/>
  <p:tag name="KSO_WM_UNIT_INDEX" val="52"/>
</p:tagLst>
</file>

<file path=ppt/tags/tag387.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6*i*53"/>
  <p:tag name="KSO_WM_UNIT_LAYERLEVEL" val="1"/>
  <p:tag name="KSO_WM_TAG_VERSION" val="1.0"/>
  <p:tag name="KSO_WM_UNIT_TYPE" val="i"/>
  <p:tag name="KSO_WM_UNIT_INDEX" val="53"/>
</p:tagLst>
</file>

<file path=ppt/tags/tag388.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6*i*54"/>
  <p:tag name="KSO_WM_UNIT_LAYERLEVEL" val="1"/>
  <p:tag name="KSO_WM_TAG_VERSION" val="1.0"/>
  <p:tag name="KSO_WM_UNIT_TYPE" val="i"/>
  <p:tag name="KSO_WM_UNIT_INDEX" val="54"/>
</p:tagLst>
</file>

<file path=ppt/tags/tag389.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6*i*55"/>
  <p:tag name="KSO_WM_UNIT_LAYERLEVEL" val="1"/>
  <p:tag name="KSO_WM_TAG_VERSION" val="1.0"/>
  <p:tag name="KSO_WM_UNIT_TYPE" val="i"/>
  <p:tag name="KSO_WM_UNIT_INDEX" val="55"/>
</p:tagLst>
</file>

<file path=ppt/tags/tag39.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TYPE" val="i"/>
  <p:tag name="KSO_WM_UNIT_INDEX" val="38"/>
  <p:tag name="KSO_WM_UNIT_ID" val="_1*i*38"/>
  <p:tag name="KSO_WM_UNIT_LAYERLEVEL" val="1"/>
  <p:tag name="KSO_WM_TAG_VERSION" val="1.0"/>
</p:tagLst>
</file>

<file path=ppt/tags/tag390.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6*i*56"/>
  <p:tag name="KSO_WM_UNIT_LAYERLEVEL" val="1"/>
  <p:tag name="KSO_WM_TAG_VERSION" val="1.0"/>
  <p:tag name="KSO_WM_UNIT_TYPE" val="i"/>
  <p:tag name="KSO_WM_UNIT_INDEX" val="56"/>
</p:tagLst>
</file>

<file path=ppt/tags/tag391.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6*i*57"/>
  <p:tag name="KSO_WM_UNIT_LAYERLEVEL" val="1"/>
  <p:tag name="KSO_WM_TAG_VERSION" val="1.0"/>
  <p:tag name="KSO_WM_UNIT_TYPE" val="i"/>
  <p:tag name="KSO_WM_UNIT_INDEX" val="57"/>
</p:tagLst>
</file>

<file path=ppt/tags/tag392.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6*i*58"/>
  <p:tag name="KSO_WM_UNIT_LAYERLEVEL" val="1"/>
  <p:tag name="KSO_WM_TAG_VERSION" val="1.0"/>
  <p:tag name="KSO_WM_UNIT_TYPE" val="i"/>
  <p:tag name="KSO_WM_UNIT_INDEX" val="58"/>
</p:tagLst>
</file>

<file path=ppt/tags/tag393.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6*i*59"/>
  <p:tag name="KSO_WM_UNIT_LAYERLEVEL" val="1"/>
  <p:tag name="KSO_WM_TAG_VERSION" val="1.0"/>
  <p:tag name="KSO_WM_UNIT_TYPE" val="i"/>
  <p:tag name="KSO_WM_UNIT_INDEX" val="59"/>
</p:tagLst>
</file>

<file path=ppt/tags/tag394.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6*i*60"/>
  <p:tag name="KSO_WM_UNIT_LAYERLEVEL" val="1"/>
  <p:tag name="KSO_WM_TAG_VERSION" val="1.0"/>
  <p:tag name="KSO_WM_UNIT_TYPE" val="i"/>
  <p:tag name="KSO_WM_UNIT_INDEX" val="60"/>
</p:tagLst>
</file>

<file path=ppt/tags/tag395.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6*i*61"/>
  <p:tag name="KSO_WM_UNIT_LAYERLEVEL" val="1"/>
  <p:tag name="KSO_WM_TAG_VERSION" val="1.0"/>
  <p:tag name="KSO_WM_UNIT_TYPE" val="i"/>
  <p:tag name="KSO_WM_UNIT_INDEX" val="61"/>
</p:tagLst>
</file>

<file path=ppt/tags/tag396.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6*i*62"/>
  <p:tag name="KSO_WM_UNIT_LAYERLEVEL" val="1"/>
  <p:tag name="KSO_WM_TAG_VERSION" val="1.0"/>
  <p:tag name="KSO_WM_UNIT_TYPE" val="i"/>
  <p:tag name="KSO_WM_UNIT_INDEX" val="62"/>
</p:tagLst>
</file>

<file path=ppt/tags/tag397.xml><?xml version="1.0" encoding="utf-8"?>
<p:tagLst xmlns:p="http://schemas.openxmlformats.org/presentationml/2006/main">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TYPE" val="h_f"/>
  <p:tag name="KSO_WM_UNIT_INDEX" val="2_1"/>
  <p:tag name="KSO_WM_UNIT_ID" val="_6*h_f*2_1"/>
  <p:tag name="KSO_WM_UNIT_LAYERLEVEL" val="1_1"/>
  <p:tag name="KSO_WM_TAG_VERSION" val="1.0"/>
  <p:tag name="KSO_WM_BEAUTIFY_FLAG" val="#wm#"/>
  <p:tag name="KSO_WM_UNIT_PRESET_TEXT" val="单击此处编辑母版文本样式&#10;第二级&#10;第三级&#10;第四级&#10;第五级"/>
</p:tagLst>
</file>

<file path=ppt/tags/tag398.xml><?xml version="1.0" encoding="utf-8"?>
<p:tagLst xmlns:p="http://schemas.openxmlformats.org/presentationml/2006/main">
  <p:tag name="KSO_WM_UNIT_ISCONTENTSTITLE" val="0"/>
  <p:tag name="KSO_WM_UNIT_ISNUMDGMTITLE" val="0"/>
  <p:tag name="KSO_WM_UNIT_PRESET_TEXT" val="添加小标题"/>
  <p:tag name="KSO_WM_UNIT_NOCLEAR" val="0"/>
  <p:tag name="KSO_WM_UNIT_VALUE" val="10"/>
  <p:tag name="KSO_WM_UNIT_HIGHLIGHT" val="0"/>
  <p:tag name="KSO_WM_UNIT_COMPATIBLE" val="0"/>
  <p:tag name="KSO_WM_UNIT_DIAGRAM_ISNUMVISUAL" val="0"/>
  <p:tag name="KSO_WM_UNIT_DIAGRAM_ISREFERUNIT" val="0"/>
  <p:tag name="KSO_WM_UNIT_TYPE" val="h_a"/>
  <p:tag name="KSO_WM_UNIT_INDEX" val="2_1"/>
  <p:tag name="KSO_WM_UNIT_ID" val="_6*h_a*2_1"/>
  <p:tag name="KSO_WM_UNIT_LAYERLEVEL" val="1_1"/>
  <p:tag name="KSO_WM_TAG_VERSION" val="1.0"/>
  <p:tag name="KSO_WM_BEAUTIFY_FLAG" val="#wm#"/>
</p:tagLst>
</file>

<file path=ppt/tags/tag399.xml><?xml version="1.0" encoding="utf-8"?>
<p:tagLst xmlns:p="http://schemas.openxmlformats.org/presentationml/2006/main">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TYPE" val="h_f"/>
  <p:tag name="KSO_WM_UNIT_INDEX" val="1_1"/>
  <p:tag name="KSO_WM_UNIT_ID" val="_6*h_f*1_1"/>
  <p:tag name="KSO_WM_UNIT_LAYERLEVEL" val="1_1"/>
  <p:tag name="KSO_WM_TAG_VERSION" val="1.0"/>
  <p:tag name="KSO_WM_BEAUTIFY_FLAG" val="#wm#"/>
  <p:tag name="KSO_WM_UNIT_PRESET_TEXT" val="单击此处编辑母版文本样式&#10;第二级&#10;第三级&#10;第四级&#10;第五级"/>
</p:tagLst>
</file>

<file path=ppt/tags/tag4.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TYPE" val="i"/>
  <p:tag name="KSO_WM_UNIT_INDEX" val="3"/>
  <p:tag name="KSO_WM_UNIT_ID" val="_1*i*3"/>
  <p:tag name="KSO_WM_UNIT_LAYERLEVEL" val="1"/>
  <p:tag name="KSO_WM_TAG_VERSION" val="1.0"/>
</p:tagLst>
</file>

<file path=ppt/tags/tag40.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TYPE" val="i"/>
  <p:tag name="KSO_WM_UNIT_INDEX" val="39"/>
  <p:tag name="KSO_WM_UNIT_ID" val="_1*i*39"/>
  <p:tag name="KSO_WM_UNIT_LAYERLEVEL" val="1"/>
  <p:tag name="KSO_WM_TAG_VERSION" val="1.0"/>
</p:tagLst>
</file>

<file path=ppt/tags/tag400.xml><?xml version="1.0" encoding="utf-8"?>
<p:tagLst xmlns:p="http://schemas.openxmlformats.org/presentationml/2006/main">
  <p:tag name="KSO_WM_UNIT_ISCONTENTSTITLE" val="0"/>
  <p:tag name="KSO_WM_UNIT_ISNUMDGMTITLE" val="0"/>
  <p:tag name="KSO_WM_UNIT_PRESET_TEXT" val="添加小标题"/>
  <p:tag name="KSO_WM_UNIT_NOCLEAR" val="0"/>
  <p:tag name="KSO_WM_UNIT_VALUE" val="10"/>
  <p:tag name="KSO_WM_UNIT_HIGHLIGHT" val="0"/>
  <p:tag name="KSO_WM_UNIT_COMPATIBLE" val="0"/>
  <p:tag name="KSO_WM_UNIT_DIAGRAM_ISNUMVISUAL" val="0"/>
  <p:tag name="KSO_WM_UNIT_DIAGRAM_ISREFERUNIT" val="0"/>
  <p:tag name="KSO_WM_UNIT_TYPE" val="h_a"/>
  <p:tag name="KSO_WM_UNIT_INDEX" val="1_1"/>
  <p:tag name="KSO_WM_UNIT_ID" val="_6*h_a*1_1"/>
  <p:tag name="KSO_WM_UNIT_LAYERLEVEL" val="1_1"/>
  <p:tag name="KSO_WM_TAG_VERSION" val="1.0"/>
  <p:tag name="KSO_WM_BEAUTIFY_FLAG" val="#wm#"/>
</p:tagLst>
</file>

<file path=ppt/tags/tag401.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6*i*63"/>
  <p:tag name="KSO_WM_UNIT_LAYERLEVEL" val="1"/>
  <p:tag name="KSO_WM_TAG_VERSION" val="1.0"/>
  <p:tag name="KSO_WM_UNIT_CONTENT_GROUP_TYPE" val="titlestyle"/>
  <p:tag name="KSO_WM_UNIT_TYPE" val="i"/>
  <p:tag name="KSO_WM_UNIT_INDEX" val="63"/>
</p:tagLst>
</file>

<file path=ppt/tags/tag402.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6*i*64"/>
  <p:tag name="KSO_WM_UNIT_LAYERLEVEL" val="1"/>
  <p:tag name="KSO_WM_TAG_VERSION" val="1.0"/>
  <p:tag name="KSO_WM_UNIT_CONTENT_GROUP_TYPE" val="titlestyle"/>
  <p:tag name="KSO_WM_UNIT_TYPE" val="i"/>
  <p:tag name="KSO_WM_UNIT_INDEX" val="64"/>
</p:tagLst>
</file>

<file path=ppt/tags/tag403.xml><?xml version="1.0" encoding="utf-8"?>
<p:tagLst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TYPE" val="a"/>
  <p:tag name="KSO_WM_UNIT_INDEX" val="1"/>
  <p:tag name="KSO_WM_UNIT_ID" val="_6*a*1"/>
  <p:tag name="KSO_WM_UNIT_LAYERLEVEL" val="1"/>
  <p:tag name="KSO_WM_TAG_VERSION" val="1.0"/>
  <p:tag name="KSO_WM_BEAUTIFY_FLAG" val="#wm#"/>
  <p:tag name="KSO_WM_UNIT_CONTENT_GROUP_TYPE" val="titlestyle"/>
  <p:tag name="KSO_WM_UNIT_PRESET_TEXT" val="单击此处添加标题"/>
</p:tagLst>
</file>

<file path=ppt/tags/tag40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40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40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407.xml><?xml version="1.0" encoding="utf-8"?>
<p:tagLst xmlns:p="http://schemas.openxmlformats.org/presentationml/2006/main">
  <p:tag name="KSO_WM_UNIT_FILL_FORE_SCHEMECOLOR_INDEX_BRIGHTNESS" val="0"/>
  <p:tag name="KSO_WM_UNIT_FILL_FORE_SCHEMECOLOR_INDEX" val="3"/>
  <p:tag name="KSO_WM_UNIT_FILL_TYPE" val="1"/>
  <p:tag name="KSO_WM_UNIT_TEXT_FILL_FORE_SCHEMECOLOR_INDEX_BRIGHTNESS" val="0"/>
  <p:tag name="KSO_WM_UNIT_TEXT_FILL_FORE_SCHEMECOLOR_INDEX" val="2"/>
  <p:tag name="KSO_WM_UNIT_TEXT_FILL_TYPE" val="1"/>
  <p:tag name="KSO_WM_BEAUTIFY_FLAG" val="#wm#"/>
  <p:tag name="KSO_WM_UNIT_HIGHLIGHT" val="0"/>
  <p:tag name="KSO_WM_UNIT_COMPATIBLE" val="0"/>
  <p:tag name="KSO_WM_UNIT_DIAGRAM_ISNUMVISUAL" val="0"/>
  <p:tag name="KSO_WM_UNIT_DIAGRAM_ISREFERUNIT" val="0"/>
  <p:tag name="KSO_WM_UNIT_ID" val="_7*i*1"/>
  <p:tag name="KSO_WM_UNIT_LAYERLEVEL" val="1"/>
  <p:tag name="KSO_WM_TAG_VERSION" val="1.0"/>
  <p:tag name="KSO_WM_UNIT_TYPE" val="i"/>
  <p:tag name="KSO_WM_UNIT_INDEX" val="1"/>
</p:tagLst>
</file>

<file path=ppt/tags/tag408.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7*i*2"/>
  <p:tag name="KSO_WM_UNIT_LAYERLEVEL" val="1"/>
  <p:tag name="KSO_WM_TAG_VERSION" val="1.0"/>
  <p:tag name="KSO_WM_UNIT_TYPE" val="i"/>
  <p:tag name="KSO_WM_UNIT_INDEX" val="2"/>
</p:tagLst>
</file>

<file path=ppt/tags/tag409.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7*i*3"/>
  <p:tag name="KSO_WM_UNIT_LAYERLEVEL" val="1"/>
  <p:tag name="KSO_WM_TAG_VERSION" val="1.0"/>
  <p:tag name="KSO_WM_UNIT_TYPE" val="i"/>
  <p:tag name="KSO_WM_UNIT_INDEX" val="3"/>
</p:tagLst>
</file>

<file path=ppt/tags/tag41.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TYPE" val="i"/>
  <p:tag name="KSO_WM_UNIT_INDEX" val="40"/>
  <p:tag name="KSO_WM_UNIT_ID" val="_1*i*40"/>
  <p:tag name="KSO_WM_UNIT_LAYERLEVEL" val="1"/>
  <p:tag name="KSO_WM_TAG_VERSION" val="1.0"/>
</p:tagLst>
</file>

<file path=ppt/tags/tag410.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7*i*4"/>
  <p:tag name="KSO_WM_UNIT_LAYERLEVEL" val="1"/>
  <p:tag name="KSO_WM_TAG_VERSION" val="1.0"/>
  <p:tag name="KSO_WM_UNIT_TYPE" val="i"/>
  <p:tag name="KSO_WM_UNIT_INDEX" val="4"/>
</p:tagLst>
</file>

<file path=ppt/tags/tag411.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7*i*5"/>
  <p:tag name="KSO_WM_UNIT_LAYERLEVEL" val="1"/>
  <p:tag name="KSO_WM_TAG_VERSION" val="1.0"/>
  <p:tag name="KSO_WM_UNIT_TYPE" val="i"/>
  <p:tag name="KSO_WM_UNIT_INDEX" val="5"/>
</p:tagLst>
</file>

<file path=ppt/tags/tag412.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7*i*6"/>
  <p:tag name="KSO_WM_UNIT_LAYERLEVEL" val="1"/>
  <p:tag name="KSO_WM_TAG_VERSION" val="1.0"/>
  <p:tag name="KSO_WM_UNIT_TYPE" val="i"/>
  <p:tag name="KSO_WM_UNIT_INDEX" val="6"/>
</p:tagLst>
</file>

<file path=ppt/tags/tag413.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7*i*7"/>
  <p:tag name="KSO_WM_UNIT_LAYERLEVEL" val="1"/>
  <p:tag name="KSO_WM_TAG_VERSION" val="1.0"/>
  <p:tag name="KSO_WM_UNIT_TYPE" val="i"/>
  <p:tag name="KSO_WM_UNIT_INDEX" val="7"/>
</p:tagLst>
</file>

<file path=ppt/tags/tag414.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7*i*8"/>
  <p:tag name="KSO_WM_UNIT_LAYERLEVEL" val="1"/>
  <p:tag name="KSO_WM_TAG_VERSION" val="1.0"/>
  <p:tag name="KSO_WM_UNIT_TYPE" val="i"/>
  <p:tag name="KSO_WM_UNIT_INDEX" val="8"/>
</p:tagLst>
</file>

<file path=ppt/tags/tag415.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7*i*9"/>
  <p:tag name="KSO_WM_UNIT_LAYERLEVEL" val="1"/>
  <p:tag name="KSO_WM_TAG_VERSION" val="1.0"/>
  <p:tag name="KSO_WM_UNIT_TYPE" val="i"/>
  <p:tag name="KSO_WM_UNIT_INDEX" val="9"/>
</p:tagLst>
</file>

<file path=ppt/tags/tag416.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7*i*10"/>
  <p:tag name="KSO_WM_UNIT_LAYERLEVEL" val="1"/>
  <p:tag name="KSO_WM_TAG_VERSION" val="1.0"/>
  <p:tag name="KSO_WM_UNIT_TYPE" val="i"/>
  <p:tag name="KSO_WM_UNIT_INDEX" val="10"/>
</p:tagLst>
</file>

<file path=ppt/tags/tag417.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7*i*11"/>
  <p:tag name="KSO_WM_UNIT_LAYERLEVEL" val="1"/>
  <p:tag name="KSO_WM_TAG_VERSION" val="1.0"/>
  <p:tag name="KSO_WM_UNIT_TYPE" val="i"/>
  <p:tag name="KSO_WM_UNIT_INDEX" val="11"/>
</p:tagLst>
</file>

<file path=ppt/tags/tag418.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7*i*12"/>
  <p:tag name="KSO_WM_UNIT_LAYERLEVEL" val="1"/>
  <p:tag name="KSO_WM_TAG_VERSION" val="1.0"/>
  <p:tag name="KSO_WM_UNIT_TYPE" val="i"/>
  <p:tag name="KSO_WM_UNIT_INDEX" val="12"/>
</p:tagLst>
</file>

<file path=ppt/tags/tag419.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7*i*13"/>
  <p:tag name="KSO_WM_UNIT_LAYERLEVEL" val="1"/>
  <p:tag name="KSO_WM_TAG_VERSION" val="1.0"/>
  <p:tag name="KSO_WM_UNIT_TYPE" val="i"/>
  <p:tag name="KSO_WM_UNIT_INDEX" val="13"/>
</p:tagLst>
</file>

<file path=ppt/tags/tag42.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TYPE" val="i"/>
  <p:tag name="KSO_WM_UNIT_INDEX" val="41"/>
  <p:tag name="KSO_WM_UNIT_ID" val="_1*i*41"/>
  <p:tag name="KSO_WM_UNIT_LAYERLEVEL" val="1"/>
  <p:tag name="KSO_WM_TAG_VERSION" val="1.0"/>
</p:tagLst>
</file>

<file path=ppt/tags/tag420.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7*i*14"/>
  <p:tag name="KSO_WM_UNIT_LAYERLEVEL" val="1"/>
  <p:tag name="KSO_WM_TAG_VERSION" val="1.0"/>
  <p:tag name="KSO_WM_UNIT_TYPE" val="i"/>
  <p:tag name="KSO_WM_UNIT_INDEX" val="14"/>
</p:tagLst>
</file>

<file path=ppt/tags/tag421.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7*i*15"/>
  <p:tag name="KSO_WM_UNIT_LAYERLEVEL" val="1"/>
  <p:tag name="KSO_WM_TAG_VERSION" val="1.0"/>
  <p:tag name="KSO_WM_UNIT_TYPE" val="i"/>
  <p:tag name="KSO_WM_UNIT_INDEX" val="15"/>
</p:tagLst>
</file>

<file path=ppt/tags/tag422.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7*i*16"/>
  <p:tag name="KSO_WM_UNIT_LAYERLEVEL" val="1"/>
  <p:tag name="KSO_WM_TAG_VERSION" val="1.0"/>
  <p:tag name="KSO_WM_UNIT_TYPE" val="i"/>
  <p:tag name="KSO_WM_UNIT_INDEX" val="16"/>
</p:tagLst>
</file>

<file path=ppt/tags/tag423.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7*i*17"/>
  <p:tag name="KSO_WM_UNIT_LAYERLEVEL" val="1"/>
  <p:tag name="KSO_WM_TAG_VERSION" val="1.0"/>
  <p:tag name="KSO_WM_UNIT_TYPE" val="i"/>
  <p:tag name="KSO_WM_UNIT_INDEX" val="17"/>
</p:tagLst>
</file>

<file path=ppt/tags/tag424.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7*i*18"/>
  <p:tag name="KSO_WM_UNIT_LAYERLEVEL" val="1"/>
  <p:tag name="KSO_WM_TAG_VERSION" val="1.0"/>
  <p:tag name="KSO_WM_UNIT_TYPE" val="i"/>
  <p:tag name="KSO_WM_UNIT_INDEX" val="18"/>
</p:tagLst>
</file>

<file path=ppt/tags/tag425.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7*i*19"/>
  <p:tag name="KSO_WM_UNIT_LAYERLEVEL" val="1"/>
  <p:tag name="KSO_WM_TAG_VERSION" val="1.0"/>
  <p:tag name="KSO_WM_UNIT_TYPE" val="i"/>
  <p:tag name="KSO_WM_UNIT_INDEX" val="19"/>
</p:tagLst>
</file>

<file path=ppt/tags/tag426.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7*i*20"/>
  <p:tag name="KSO_WM_UNIT_LAYERLEVEL" val="1"/>
  <p:tag name="KSO_WM_TAG_VERSION" val="1.0"/>
  <p:tag name="KSO_WM_UNIT_TYPE" val="i"/>
  <p:tag name="KSO_WM_UNIT_INDEX" val="20"/>
</p:tagLst>
</file>

<file path=ppt/tags/tag427.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7*i*21"/>
  <p:tag name="KSO_WM_UNIT_LAYERLEVEL" val="1"/>
  <p:tag name="KSO_WM_TAG_VERSION" val="1.0"/>
  <p:tag name="KSO_WM_UNIT_TYPE" val="i"/>
  <p:tag name="KSO_WM_UNIT_INDEX" val="21"/>
</p:tagLst>
</file>

<file path=ppt/tags/tag428.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7*i*22"/>
  <p:tag name="KSO_WM_UNIT_LAYERLEVEL" val="1"/>
  <p:tag name="KSO_WM_TAG_VERSION" val="1.0"/>
  <p:tag name="KSO_WM_UNIT_TYPE" val="i"/>
  <p:tag name="KSO_WM_UNIT_INDEX" val="22"/>
</p:tagLst>
</file>

<file path=ppt/tags/tag429.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7*i*23"/>
  <p:tag name="KSO_WM_UNIT_LAYERLEVEL" val="1"/>
  <p:tag name="KSO_WM_TAG_VERSION" val="1.0"/>
  <p:tag name="KSO_WM_UNIT_TYPE" val="i"/>
  <p:tag name="KSO_WM_UNIT_INDEX" val="23"/>
</p:tagLst>
</file>

<file path=ppt/tags/tag43.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TYPE" val="i"/>
  <p:tag name="KSO_WM_UNIT_INDEX" val="42"/>
  <p:tag name="KSO_WM_UNIT_ID" val="_1*i*42"/>
  <p:tag name="KSO_WM_UNIT_LAYERLEVEL" val="1"/>
  <p:tag name="KSO_WM_TAG_VERSION" val="1.0"/>
</p:tagLst>
</file>

<file path=ppt/tags/tag430.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7*i*24"/>
  <p:tag name="KSO_WM_UNIT_LAYERLEVEL" val="1"/>
  <p:tag name="KSO_WM_TAG_VERSION" val="1.0"/>
  <p:tag name="KSO_WM_UNIT_TYPE" val="i"/>
  <p:tag name="KSO_WM_UNIT_INDEX" val="24"/>
</p:tagLst>
</file>

<file path=ppt/tags/tag431.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7*i*25"/>
  <p:tag name="KSO_WM_UNIT_LAYERLEVEL" val="1"/>
  <p:tag name="KSO_WM_TAG_VERSION" val="1.0"/>
  <p:tag name="KSO_WM_UNIT_TYPE" val="i"/>
  <p:tag name="KSO_WM_UNIT_INDEX" val="25"/>
</p:tagLst>
</file>

<file path=ppt/tags/tag432.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7*i*26"/>
  <p:tag name="KSO_WM_UNIT_LAYERLEVEL" val="1"/>
  <p:tag name="KSO_WM_TAG_VERSION" val="1.0"/>
  <p:tag name="KSO_WM_UNIT_TYPE" val="i"/>
  <p:tag name="KSO_WM_UNIT_INDEX" val="26"/>
</p:tagLst>
</file>

<file path=ppt/tags/tag433.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7*i*27"/>
  <p:tag name="KSO_WM_UNIT_LAYERLEVEL" val="1"/>
  <p:tag name="KSO_WM_TAG_VERSION" val="1.0"/>
  <p:tag name="KSO_WM_UNIT_TYPE" val="i"/>
  <p:tag name="KSO_WM_UNIT_INDEX" val="27"/>
</p:tagLst>
</file>

<file path=ppt/tags/tag434.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7*i*28"/>
  <p:tag name="KSO_WM_UNIT_LAYERLEVEL" val="1"/>
  <p:tag name="KSO_WM_TAG_VERSION" val="1.0"/>
  <p:tag name="KSO_WM_UNIT_TYPE" val="i"/>
  <p:tag name="KSO_WM_UNIT_INDEX" val="28"/>
</p:tagLst>
</file>

<file path=ppt/tags/tag435.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7*i*29"/>
  <p:tag name="KSO_WM_UNIT_LAYERLEVEL" val="1"/>
  <p:tag name="KSO_WM_TAG_VERSION" val="1.0"/>
  <p:tag name="KSO_WM_UNIT_TYPE" val="i"/>
  <p:tag name="KSO_WM_UNIT_INDEX" val="29"/>
</p:tagLst>
</file>

<file path=ppt/tags/tag436.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7*i*30"/>
  <p:tag name="KSO_WM_UNIT_LAYERLEVEL" val="1"/>
  <p:tag name="KSO_WM_TAG_VERSION" val="1.0"/>
  <p:tag name="KSO_WM_UNIT_TYPE" val="i"/>
  <p:tag name="KSO_WM_UNIT_INDEX" val="30"/>
</p:tagLst>
</file>

<file path=ppt/tags/tag437.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7*i*31"/>
  <p:tag name="KSO_WM_UNIT_LAYERLEVEL" val="1"/>
  <p:tag name="KSO_WM_TAG_VERSION" val="1.0"/>
  <p:tag name="KSO_WM_UNIT_TYPE" val="i"/>
  <p:tag name="KSO_WM_UNIT_INDEX" val="31"/>
</p:tagLst>
</file>

<file path=ppt/tags/tag438.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7*i*32"/>
  <p:tag name="KSO_WM_UNIT_LAYERLEVEL" val="1"/>
  <p:tag name="KSO_WM_TAG_VERSION" val="1.0"/>
  <p:tag name="KSO_WM_UNIT_TYPE" val="i"/>
  <p:tag name="KSO_WM_UNIT_INDEX" val="32"/>
</p:tagLst>
</file>

<file path=ppt/tags/tag439.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7*i*33"/>
  <p:tag name="KSO_WM_UNIT_LAYERLEVEL" val="1"/>
  <p:tag name="KSO_WM_TAG_VERSION" val="1.0"/>
  <p:tag name="KSO_WM_UNIT_TYPE" val="i"/>
  <p:tag name="KSO_WM_UNIT_INDEX" val="33"/>
</p:tagLst>
</file>

<file path=ppt/tags/tag44.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TYPE" val="i"/>
  <p:tag name="KSO_WM_UNIT_INDEX" val="43"/>
  <p:tag name="KSO_WM_UNIT_ID" val="_1*i*43"/>
  <p:tag name="KSO_WM_UNIT_LAYERLEVEL" val="1"/>
  <p:tag name="KSO_WM_TAG_VERSION" val="1.0"/>
</p:tagLst>
</file>

<file path=ppt/tags/tag440.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7*i*34"/>
  <p:tag name="KSO_WM_UNIT_LAYERLEVEL" val="1"/>
  <p:tag name="KSO_WM_TAG_VERSION" val="1.0"/>
  <p:tag name="KSO_WM_UNIT_TYPE" val="i"/>
  <p:tag name="KSO_WM_UNIT_INDEX" val="34"/>
</p:tagLst>
</file>

<file path=ppt/tags/tag441.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7*i*35"/>
  <p:tag name="KSO_WM_UNIT_LAYERLEVEL" val="1"/>
  <p:tag name="KSO_WM_TAG_VERSION" val="1.0"/>
  <p:tag name="KSO_WM_UNIT_TYPE" val="i"/>
  <p:tag name="KSO_WM_UNIT_INDEX" val="35"/>
</p:tagLst>
</file>

<file path=ppt/tags/tag442.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7*i*36"/>
  <p:tag name="KSO_WM_UNIT_LAYERLEVEL" val="1"/>
  <p:tag name="KSO_WM_TAG_VERSION" val="1.0"/>
  <p:tag name="KSO_WM_UNIT_TYPE" val="i"/>
  <p:tag name="KSO_WM_UNIT_INDEX" val="36"/>
</p:tagLst>
</file>

<file path=ppt/tags/tag443.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7*i*37"/>
  <p:tag name="KSO_WM_UNIT_LAYERLEVEL" val="1"/>
  <p:tag name="KSO_WM_TAG_VERSION" val="1.0"/>
  <p:tag name="KSO_WM_UNIT_TYPE" val="i"/>
  <p:tag name="KSO_WM_UNIT_INDEX" val="37"/>
</p:tagLst>
</file>

<file path=ppt/tags/tag444.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7*i*38"/>
  <p:tag name="KSO_WM_UNIT_LAYERLEVEL" val="1"/>
  <p:tag name="KSO_WM_TAG_VERSION" val="1.0"/>
  <p:tag name="KSO_WM_UNIT_TYPE" val="i"/>
  <p:tag name="KSO_WM_UNIT_INDEX" val="38"/>
</p:tagLst>
</file>

<file path=ppt/tags/tag445.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7*i*39"/>
  <p:tag name="KSO_WM_UNIT_LAYERLEVEL" val="1"/>
  <p:tag name="KSO_WM_TAG_VERSION" val="1.0"/>
  <p:tag name="KSO_WM_UNIT_TYPE" val="i"/>
  <p:tag name="KSO_WM_UNIT_INDEX" val="39"/>
</p:tagLst>
</file>

<file path=ppt/tags/tag446.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7*i*40"/>
  <p:tag name="KSO_WM_UNIT_LAYERLEVEL" val="1"/>
  <p:tag name="KSO_WM_TAG_VERSION" val="1.0"/>
  <p:tag name="KSO_WM_UNIT_TYPE" val="i"/>
  <p:tag name="KSO_WM_UNIT_INDEX" val="40"/>
</p:tagLst>
</file>

<file path=ppt/tags/tag447.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7*i*41"/>
  <p:tag name="KSO_WM_UNIT_LAYERLEVEL" val="1"/>
  <p:tag name="KSO_WM_TAG_VERSION" val="1.0"/>
  <p:tag name="KSO_WM_UNIT_TYPE" val="i"/>
  <p:tag name="KSO_WM_UNIT_INDEX" val="41"/>
</p:tagLst>
</file>

<file path=ppt/tags/tag448.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7*i*42"/>
  <p:tag name="KSO_WM_UNIT_LAYERLEVEL" val="1"/>
  <p:tag name="KSO_WM_TAG_VERSION" val="1.0"/>
  <p:tag name="KSO_WM_UNIT_TYPE" val="i"/>
  <p:tag name="KSO_WM_UNIT_INDEX" val="42"/>
</p:tagLst>
</file>

<file path=ppt/tags/tag449.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7*i*43"/>
  <p:tag name="KSO_WM_UNIT_LAYERLEVEL" val="1"/>
  <p:tag name="KSO_WM_TAG_VERSION" val="1.0"/>
  <p:tag name="KSO_WM_UNIT_TYPE" val="i"/>
  <p:tag name="KSO_WM_UNIT_INDEX" val="43"/>
</p:tagLst>
</file>

<file path=ppt/tags/tag45.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TYPE" val="i"/>
  <p:tag name="KSO_WM_UNIT_INDEX" val="44"/>
  <p:tag name="KSO_WM_UNIT_ID" val="_1*i*44"/>
  <p:tag name="KSO_WM_UNIT_LAYERLEVEL" val="1"/>
  <p:tag name="KSO_WM_TAG_VERSION" val="1.0"/>
</p:tagLst>
</file>

<file path=ppt/tags/tag450.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7*i*44"/>
  <p:tag name="KSO_WM_UNIT_LAYERLEVEL" val="1"/>
  <p:tag name="KSO_WM_TAG_VERSION" val="1.0"/>
  <p:tag name="KSO_WM_UNIT_TYPE" val="i"/>
  <p:tag name="KSO_WM_UNIT_INDEX" val="44"/>
</p:tagLst>
</file>

<file path=ppt/tags/tag451.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7*i*45"/>
  <p:tag name="KSO_WM_UNIT_LAYERLEVEL" val="1"/>
  <p:tag name="KSO_WM_TAG_VERSION" val="1.0"/>
  <p:tag name="KSO_WM_UNIT_TYPE" val="i"/>
  <p:tag name="KSO_WM_UNIT_INDEX" val="45"/>
</p:tagLst>
</file>

<file path=ppt/tags/tag452.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7*i*46"/>
  <p:tag name="KSO_WM_UNIT_LAYERLEVEL" val="1"/>
  <p:tag name="KSO_WM_TAG_VERSION" val="1.0"/>
  <p:tag name="KSO_WM_UNIT_TYPE" val="i"/>
  <p:tag name="KSO_WM_UNIT_INDEX" val="46"/>
</p:tagLst>
</file>

<file path=ppt/tags/tag453.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7*i*47"/>
  <p:tag name="KSO_WM_UNIT_LAYERLEVEL" val="1"/>
  <p:tag name="KSO_WM_TAG_VERSION" val="1.0"/>
  <p:tag name="KSO_WM_UNIT_TYPE" val="i"/>
  <p:tag name="KSO_WM_UNIT_INDEX" val="47"/>
</p:tagLst>
</file>

<file path=ppt/tags/tag454.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7*i*48"/>
  <p:tag name="KSO_WM_UNIT_LAYERLEVEL" val="1"/>
  <p:tag name="KSO_WM_TAG_VERSION" val="1.0"/>
  <p:tag name="KSO_WM_UNIT_TYPE" val="i"/>
  <p:tag name="KSO_WM_UNIT_INDEX" val="48"/>
</p:tagLst>
</file>

<file path=ppt/tags/tag455.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7*i*49"/>
  <p:tag name="KSO_WM_UNIT_LAYERLEVEL" val="1"/>
  <p:tag name="KSO_WM_TAG_VERSION" val="1.0"/>
  <p:tag name="KSO_WM_UNIT_TYPE" val="i"/>
  <p:tag name="KSO_WM_UNIT_INDEX" val="49"/>
</p:tagLst>
</file>

<file path=ppt/tags/tag456.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7*i*50"/>
  <p:tag name="KSO_WM_UNIT_LAYERLEVEL" val="1"/>
  <p:tag name="KSO_WM_TAG_VERSION" val="1.0"/>
  <p:tag name="KSO_WM_UNIT_TYPE" val="i"/>
  <p:tag name="KSO_WM_UNIT_INDEX" val="50"/>
</p:tagLst>
</file>

<file path=ppt/tags/tag457.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7*i*51"/>
  <p:tag name="KSO_WM_UNIT_LAYERLEVEL" val="1"/>
  <p:tag name="KSO_WM_TAG_VERSION" val="1.0"/>
  <p:tag name="KSO_WM_UNIT_TYPE" val="i"/>
  <p:tag name="KSO_WM_UNIT_INDEX" val="51"/>
</p:tagLst>
</file>

<file path=ppt/tags/tag458.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7*i*52"/>
  <p:tag name="KSO_WM_UNIT_LAYERLEVEL" val="1"/>
  <p:tag name="KSO_WM_TAG_VERSION" val="1.0"/>
  <p:tag name="KSO_WM_UNIT_TYPE" val="i"/>
  <p:tag name="KSO_WM_UNIT_INDEX" val="52"/>
</p:tagLst>
</file>

<file path=ppt/tags/tag459.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7*i*53"/>
  <p:tag name="KSO_WM_UNIT_LAYERLEVEL" val="1"/>
  <p:tag name="KSO_WM_TAG_VERSION" val="1.0"/>
  <p:tag name="KSO_WM_UNIT_TYPE" val="i"/>
  <p:tag name="KSO_WM_UNIT_INDEX" val="53"/>
</p:tagLst>
</file>

<file path=ppt/tags/tag46.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TYPE" val="i"/>
  <p:tag name="KSO_WM_UNIT_INDEX" val="45"/>
  <p:tag name="KSO_WM_UNIT_ID" val="_1*i*45"/>
  <p:tag name="KSO_WM_UNIT_LAYERLEVEL" val="1"/>
  <p:tag name="KSO_WM_TAG_VERSION" val="1.0"/>
</p:tagLst>
</file>

<file path=ppt/tags/tag460.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7*i*54"/>
  <p:tag name="KSO_WM_UNIT_LAYERLEVEL" val="1"/>
  <p:tag name="KSO_WM_TAG_VERSION" val="1.0"/>
  <p:tag name="KSO_WM_UNIT_TYPE" val="i"/>
  <p:tag name="KSO_WM_UNIT_INDEX" val="54"/>
</p:tagLst>
</file>

<file path=ppt/tags/tag461.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7*i*55"/>
  <p:tag name="KSO_WM_UNIT_LAYERLEVEL" val="1"/>
  <p:tag name="KSO_WM_TAG_VERSION" val="1.0"/>
  <p:tag name="KSO_WM_UNIT_TYPE" val="i"/>
  <p:tag name="KSO_WM_UNIT_INDEX" val="55"/>
</p:tagLst>
</file>

<file path=ppt/tags/tag462.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7*i*56"/>
  <p:tag name="KSO_WM_UNIT_LAYERLEVEL" val="1"/>
  <p:tag name="KSO_WM_TAG_VERSION" val="1.0"/>
  <p:tag name="KSO_WM_UNIT_TYPE" val="i"/>
  <p:tag name="KSO_WM_UNIT_INDEX" val="56"/>
</p:tagLst>
</file>

<file path=ppt/tags/tag463.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7*i*57"/>
  <p:tag name="KSO_WM_UNIT_LAYERLEVEL" val="1"/>
  <p:tag name="KSO_WM_TAG_VERSION" val="1.0"/>
  <p:tag name="KSO_WM_UNIT_TYPE" val="i"/>
  <p:tag name="KSO_WM_UNIT_INDEX" val="57"/>
</p:tagLst>
</file>

<file path=ppt/tags/tag464.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7*i*58"/>
  <p:tag name="KSO_WM_UNIT_LAYERLEVEL" val="1"/>
  <p:tag name="KSO_WM_TAG_VERSION" val="1.0"/>
  <p:tag name="KSO_WM_UNIT_TYPE" val="i"/>
  <p:tag name="KSO_WM_UNIT_INDEX" val="58"/>
</p:tagLst>
</file>

<file path=ppt/tags/tag465.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7*i*59"/>
  <p:tag name="KSO_WM_UNIT_LAYERLEVEL" val="1"/>
  <p:tag name="KSO_WM_TAG_VERSION" val="1.0"/>
  <p:tag name="KSO_WM_UNIT_TYPE" val="i"/>
  <p:tag name="KSO_WM_UNIT_INDEX" val="59"/>
</p:tagLst>
</file>

<file path=ppt/tags/tag466.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7*i*60"/>
  <p:tag name="KSO_WM_UNIT_LAYERLEVEL" val="1"/>
  <p:tag name="KSO_WM_TAG_VERSION" val="1.0"/>
  <p:tag name="KSO_WM_UNIT_TYPE" val="i"/>
  <p:tag name="KSO_WM_UNIT_INDEX" val="60"/>
</p:tagLst>
</file>

<file path=ppt/tags/tag467.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7*i*61"/>
  <p:tag name="KSO_WM_UNIT_LAYERLEVEL" val="1"/>
  <p:tag name="KSO_WM_TAG_VERSION" val="1.0"/>
  <p:tag name="KSO_WM_UNIT_TYPE" val="i"/>
  <p:tag name="KSO_WM_UNIT_INDEX" val="61"/>
</p:tagLst>
</file>

<file path=ppt/tags/tag468.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7*i*62"/>
  <p:tag name="KSO_WM_UNIT_LAYERLEVEL" val="1"/>
  <p:tag name="KSO_WM_TAG_VERSION" val="1.0"/>
  <p:tag name="KSO_WM_UNIT_TYPE" val="i"/>
  <p:tag name="KSO_WM_UNIT_INDEX" val="62"/>
</p:tagLst>
</file>

<file path=ppt/tags/tag469.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7*i*63"/>
  <p:tag name="KSO_WM_UNIT_LAYERLEVEL" val="1"/>
  <p:tag name="KSO_WM_TAG_VERSION" val="1.0"/>
  <p:tag name="KSO_WM_UNIT_CONTENT_GROUP_TYPE" val="titlestyle"/>
  <p:tag name="KSO_WM_UNIT_TYPE" val="i"/>
  <p:tag name="KSO_WM_UNIT_INDEX" val="63"/>
</p:tagLst>
</file>

<file path=ppt/tags/tag47.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TYPE" val="i"/>
  <p:tag name="KSO_WM_UNIT_INDEX" val="46"/>
  <p:tag name="KSO_WM_UNIT_ID" val="_1*i*46"/>
  <p:tag name="KSO_WM_UNIT_LAYERLEVEL" val="1"/>
  <p:tag name="KSO_WM_TAG_VERSION" val="1.0"/>
</p:tagLst>
</file>

<file path=ppt/tags/tag470.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7*i*64"/>
  <p:tag name="KSO_WM_UNIT_LAYERLEVEL" val="1"/>
  <p:tag name="KSO_WM_TAG_VERSION" val="1.0"/>
  <p:tag name="KSO_WM_UNIT_CONTENT_GROUP_TYPE" val="titlestyle"/>
  <p:tag name="KSO_WM_UNIT_TYPE" val="i"/>
  <p:tag name="KSO_WM_UNIT_INDEX" val="64"/>
</p:tagLst>
</file>

<file path=ppt/tags/tag47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47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47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474.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8*i*64"/>
  <p:tag name="KSO_WM_UNIT_LAYERLEVEL" val="1"/>
  <p:tag name="KSO_WM_TAG_VERSION" val="1.0"/>
  <p:tag name="KSO_WM_UNIT_CONTENT_GROUP_TYPE" val="titlestyle"/>
  <p:tag name="KSO_WM_UNIT_TYPE" val="i"/>
  <p:tag name="KSO_WM_UNIT_INDEX" val="64"/>
</p:tagLst>
</file>

<file path=ppt/tags/tag475.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8*i*63"/>
  <p:tag name="KSO_WM_UNIT_LAYERLEVEL" val="1"/>
  <p:tag name="KSO_WM_TAG_VERSION" val="1.0"/>
  <p:tag name="KSO_WM_UNIT_CONTENT_GROUP_TYPE" val="titlestyle"/>
  <p:tag name="KSO_WM_UNIT_TYPE" val="i"/>
  <p:tag name="KSO_WM_UNIT_INDEX" val="63"/>
</p:tagLst>
</file>

<file path=ppt/tags/tag476.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8*i*62"/>
  <p:tag name="KSO_WM_UNIT_LAYERLEVEL" val="1"/>
  <p:tag name="KSO_WM_TAG_VERSION" val="1.0"/>
  <p:tag name="KSO_WM_UNIT_TYPE" val="i"/>
  <p:tag name="KSO_WM_UNIT_INDEX" val="62"/>
</p:tagLst>
</file>

<file path=ppt/tags/tag477.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8*i*61"/>
  <p:tag name="KSO_WM_UNIT_LAYERLEVEL" val="1"/>
  <p:tag name="KSO_WM_TAG_VERSION" val="1.0"/>
  <p:tag name="KSO_WM_UNIT_TYPE" val="i"/>
  <p:tag name="KSO_WM_UNIT_INDEX" val="61"/>
</p:tagLst>
</file>

<file path=ppt/tags/tag478.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8*i*60"/>
  <p:tag name="KSO_WM_UNIT_LAYERLEVEL" val="1"/>
  <p:tag name="KSO_WM_TAG_VERSION" val="1.0"/>
  <p:tag name="KSO_WM_UNIT_TYPE" val="i"/>
  <p:tag name="KSO_WM_UNIT_INDEX" val="60"/>
</p:tagLst>
</file>

<file path=ppt/tags/tag479.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8*i*59"/>
  <p:tag name="KSO_WM_UNIT_LAYERLEVEL" val="1"/>
  <p:tag name="KSO_WM_TAG_VERSION" val="1.0"/>
  <p:tag name="KSO_WM_UNIT_TYPE" val="i"/>
  <p:tag name="KSO_WM_UNIT_INDEX" val="59"/>
</p:tagLst>
</file>

<file path=ppt/tags/tag48.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TYPE" val="i"/>
  <p:tag name="KSO_WM_UNIT_INDEX" val="47"/>
  <p:tag name="KSO_WM_UNIT_ID" val="_1*i*47"/>
  <p:tag name="KSO_WM_UNIT_LAYERLEVEL" val="1"/>
  <p:tag name="KSO_WM_TAG_VERSION" val="1.0"/>
</p:tagLst>
</file>

<file path=ppt/tags/tag480.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8*i*58"/>
  <p:tag name="KSO_WM_UNIT_LAYERLEVEL" val="1"/>
  <p:tag name="KSO_WM_TAG_VERSION" val="1.0"/>
  <p:tag name="KSO_WM_UNIT_TYPE" val="i"/>
  <p:tag name="KSO_WM_UNIT_INDEX" val="58"/>
</p:tagLst>
</file>

<file path=ppt/tags/tag481.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8*i*57"/>
  <p:tag name="KSO_WM_UNIT_LAYERLEVEL" val="1"/>
  <p:tag name="KSO_WM_TAG_VERSION" val="1.0"/>
  <p:tag name="KSO_WM_UNIT_TYPE" val="i"/>
  <p:tag name="KSO_WM_UNIT_INDEX" val="57"/>
</p:tagLst>
</file>

<file path=ppt/tags/tag482.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8*i*56"/>
  <p:tag name="KSO_WM_UNIT_LAYERLEVEL" val="1"/>
  <p:tag name="KSO_WM_TAG_VERSION" val="1.0"/>
  <p:tag name="KSO_WM_UNIT_TYPE" val="i"/>
  <p:tag name="KSO_WM_UNIT_INDEX" val="56"/>
</p:tagLst>
</file>

<file path=ppt/tags/tag483.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8*i*55"/>
  <p:tag name="KSO_WM_UNIT_LAYERLEVEL" val="1"/>
  <p:tag name="KSO_WM_TAG_VERSION" val="1.0"/>
  <p:tag name="KSO_WM_UNIT_TYPE" val="i"/>
  <p:tag name="KSO_WM_UNIT_INDEX" val="55"/>
</p:tagLst>
</file>

<file path=ppt/tags/tag484.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8*i*54"/>
  <p:tag name="KSO_WM_UNIT_LAYERLEVEL" val="1"/>
  <p:tag name="KSO_WM_TAG_VERSION" val="1.0"/>
  <p:tag name="KSO_WM_UNIT_TYPE" val="i"/>
  <p:tag name="KSO_WM_UNIT_INDEX" val="54"/>
</p:tagLst>
</file>

<file path=ppt/tags/tag485.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8*i*53"/>
  <p:tag name="KSO_WM_UNIT_LAYERLEVEL" val="1"/>
  <p:tag name="KSO_WM_TAG_VERSION" val="1.0"/>
  <p:tag name="KSO_WM_UNIT_TYPE" val="i"/>
  <p:tag name="KSO_WM_UNIT_INDEX" val="53"/>
</p:tagLst>
</file>

<file path=ppt/tags/tag486.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8*i*52"/>
  <p:tag name="KSO_WM_UNIT_LAYERLEVEL" val="1"/>
  <p:tag name="KSO_WM_TAG_VERSION" val="1.0"/>
  <p:tag name="KSO_WM_UNIT_TYPE" val="i"/>
  <p:tag name="KSO_WM_UNIT_INDEX" val="52"/>
</p:tagLst>
</file>

<file path=ppt/tags/tag487.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8*i*51"/>
  <p:tag name="KSO_WM_UNIT_LAYERLEVEL" val="1"/>
  <p:tag name="KSO_WM_TAG_VERSION" val="1.0"/>
  <p:tag name="KSO_WM_UNIT_TYPE" val="i"/>
  <p:tag name="KSO_WM_UNIT_INDEX" val="51"/>
</p:tagLst>
</file>

<file path=ppt/tags/tag488.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8*i*50"/>
  <p:tag name="KSO_WM_UNIT_LAYERLEVEL" val="1"/>
  <p:tag name="KSO_WM_TAG_VERSION" val="1.0"/>
  <p:tag name="KSO_WM_UNIT_TYPE" val="i"/>
  <p:tag name="KSO_WM_UNIT_INDEX" val="50"/>
</p:tagLst>
</file>

<file path=ppt/tags/tag489.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8*i*49"/>
  <p:tag name="KSO_WM_UNIT_LAYERLEVEL" val="1"/>
  <p:tag name="KSO_WM_TAG_VERSION" val="1.0"/>
  <p:tag name="KSO_WM_UNIT_TYPE" val="i"/>
  <p:tag name="KSO_WM_UNIT_INDEX" val="49"/>
</p:tagLst>
</file>

<file path=ppt/tags/tag49.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TYPE" val="i"/>
  <p:tag name="KSO_WM_UNIT_INDEX" val="48"/>
  <p:tag name="KSO_WM_UNIT_ID" val="_1*i*48"/>
  <p:tag name="KSO_WM_UNIT_LAYERLEVEL" val="1"/>
  <p:tag name="KSO_WM_TAG_VERSION" val="1.0"/>
</p:tagLst>
</file>

<file path=ppt/tags/tag490.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8*i*48"/>
  <p:tag name="KSO_WM_UNIT_LAYERLEVEL" val="1"/>
  <p:tag name="KSO_WM_TAG_VERSION" val="1.0"/>
  <p:tag name="KSO_WM_UNIT_TYPE" val="i"/>
  <p:tag name="KSO_WM_UNIT_INDEX" val="48"/>
</p:tagLst>
</file>

<file path=ppt/tags/tag491.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8*i*47"/>
  <p:tag name="KSO_WM_UNIT_LAYERLEVEL" val="1"/>
  <p:tag name="KSO_WM_TAG_VERSION" val="1.0"/>
  <p:tag name="KSO_WM_UNIT_TYPE" val="i"/>
  <p:tag name="KSO_WM_UNIT_INDEX" val="47"/>
</p:tagLst>
</file>

<file path=ppt/tags/tag492.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8*i*46"/>
  <p:tag name="KSO_WM_UNIT_LAYERLEVEL" val="1"/>
  <p:tag name="KSO_WM_TAG_VERSION" val="1.0"/>
  <p:tag name="KSO_WM_UNIT_TYPE" val="i"/>
  <p:tag name="KSO_WM_UNIT_INDEX" val="46"/>
</p:tagLst>
</file>

<file path=ppt/tags/tag493.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8*i*45"/>
  <p:tag name="KSO_WM_UNIT_LAYERLEVEL" val="1"/>
  <p:tag name="KSO_WM_TAG_VERSION" val="1.0"/>
  <p:tag name="KSO_WM_UNIT_TYPE" val="i"/>
  <p:tag name="KSO_WM_UNIT_INDEX" val="45"/>
</p:tagLst>
</file>

<file path=ppt/tags/tag494.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8*i*44"/>
  <p:tag name="KSO_WM_UNIT_LAYERLEVEL" val="1"/>
  <p:tag name="KSO_WM_TAG_VERSION" val="1.0"/>
  <p:tag name="KSO_WM_UNIT_TYPE" val="i"/>
  <p:tag name="KSO_WM_UNIT_INDEX" val="44"/>
</p:tagLst>
</file>

<file path=ppt/tags/tag495.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8*i*43"/>
  <p:tag name="KSO_WM_UNIT_LAYERLEVEL" val="1"/>
  <p:tag name="KSO_WM_TAG_VERSION" val="1.0"/>
  <p:tag name="KSO_WM_UNIT_TYPE" val="i"/>
  <p:tag name="KSO_WM_UNIT_INDEX" val="43"/>
</p:tagLst>
</file>

<file path=ppt/tags/tag496.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8*i*42"/>
  <p:tag name="KSO_WM_UNIT_LAYERLEVEL" val="1"/>
  <p:tag name="KSO_WM_TAG_VERSION" val="1.0"/>
  <p:tag name="KSO_WM_UNIT_TYPE" val="i"/>
  <p:tag name="KSO_WM_UNIT_INDEX" val="42"/>
</p:tagLst>
</file>

<file path=ppt/tags/tag497.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8*i*41"/>
  <p:tag name="KSO_WM_UNIT_LAYERLEVEL" val="1"/>
  <p:tag name="KSO_WM_TAG_VERSION" val="1.0"/>
  <p:tag name="KSO_WM_UNIT_TYPE" val="i"/>
  <p:tag name="KSO_WM_UNIT_INDEX" val="41"/>
</p:tagLst>
</file>

<file path=ppt/tags/tag498.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8*i*40"/>
  <p:tag name="KSO_WM_UNIT_LAYERLEVEL" val="1"/>
  <p:tag name="KSO_WM_TAG_VERSION" val="1.0"/>
  <p:tag name="KSO_WM_UNIT_TYPE" val="i"/>
  <p:tag name="KSO_WM_UNIT_INDEX" val="40"/>
</p:tagLst>
</file>

<file path=ppt/tags/tag499.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8*i*39"/>
  <p:tag name="KSO_WM_UNIT_LAYERLEVEL" val="1"/>
  <p:tag name="KSO_WM_TAG_VERSION" val="1.0"/>
  <p:tag name="KSO_WM_UNIT_TYPE" val="i"/>
  <p:tag name="KSO_WM_UNIT_INDEX" val="39"/>
</p:tagLst>
</file>

<file path=ppt/tags/tag5.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TYPE" val="i"/>
  <p:tag name="KSO_WM_UNIT_INDEX" val="4"/>
  <p:tag name="KSO_WM_UNIT_ID" val="_1*i*4"/>
  <p:tag name="KSO_WM_UNIT_LAYERLEVEL" val="1"/>
  <p:tag name="KSO_WM_TAG_VERSION" val="1.0"/>
</p:tagLst>
</file>

<file path=ppt/tags/tag50.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TYPE" val="i"/>
  <p:tag name="KSO_WM_UNIT_INDEX" val="49"/>
  <p:tag name="KSO_WM_UNIT_ID" val="_1*i*49"/>
  <p:tag name="KSO_WM_UNIT_LAYERLEVEL" val="1"/>
  <p:tag name="KSO_WM_TAG_VERSION" val="1.0"/>
</p:tagLst>
</file>

<file path=ppt/tags/tag500.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8*i*38"/>
  <p:tag name="KSO_WM_UNIT_LAYERLEVEL" val="1"/>
  <p:tag name="KSO_WM_TAG_VERSION" val="1.0"/>
  <p:tag name="KSO_WM_UNIT_TYPE" val="i"/>
  <p:tag name="KSO_WM_UNIT_INDEX" val="38"/>
</p:tagLst>
</file>

<file path=ppt/tags/tag501.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8*i*37"/>
  <p:tag name="KSO_WM_UNIT_LAYERLEVEL" val="1"/>
  <p:tag name="KSO_WM_TAG_VERSION" val="1.0"/>
  <p:tag name="KSO_WM_UNIT_TYPE" val="i"/>
  <p:tag name="KSO_WM_UNIT_INDEX" val="37"/>
</p:tagLst>
</file>

<file path=ppt/tags/tag502.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8*i*36"/>
  <p:tag name="KSO_WM_UNIT_LAYERLEVEL" val="1"/>
  <p:tag name="KSO_WM_TAG_VERSION" val="1.0"/>
  <p:tag name="KSO_WM_UNIT_TYPE" val="i"/>
  <p:tag name="KSO_WM_UNIT_INDEX" val="36"/>
</p:tagLst>
</file>

<file path=ppt/tags/tag503.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8*i*35"/>
  <p:tag name="KSO_WM_UNIT_LAYERLEVEL" val="1"/>
  <p:tag name="KSO_WM_TAG_VERSION" val="1.0"/>
  <p:tag name="KSO_WM_UNIT_TYPE" val="i"/>
  <p:tag name="KSO_WM_UNIT_INDEX" val="35"/>
</p:tagLst>
</file>

<file path=ppt/tags/tag504.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8*i*34"/>
  <p:tag name="KSO_WM_UNIT_LAYERLEVEL" val="1"/>
  <p:tag name="KSO_WM_TAG_VERSION" val="1.0"/>
  <p:tag name="KSO_WM_UNIT_TYPE" val="i"/>
  <p:tag name="KSO_WM_UNIT_INDEX" val="34"/>
</p:tagLst>
</file>

<file path=ppt/tags/tag505.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8*i*33"/>
  <p:tag name="KSO_WM_UNIT_LAYERLEVEL" val="1"/>
  <p:tag name="KSO_WM_TAG_VERSION" val="1.0"/>
  <p:tag name="KSO_WM_UNIT_TYPE" val="i"/>
  <p:tag name="KSO_WM_UNIT_INDEX" val="33"/>
</p:tagLst>
</file>

<file path=ppt/tags/tag506.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8*i*32"/>
  <p:tag name="KSO_WM_UNIT_LAYERLEVEL" val="1"/>
  <p:tag name="KSO_WM_TAG_VERSION" val="1.0"/>
  <p:tag name="KSO_WM_UNIT_TYPE" val="i"/>
  <p:tag name="KSO_WM_UNIT_INDEX" val="32"/>
</p:tagLst>
</file>

<file path=ppt/tags/tag507.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8*i*31"/>
  <p:tag name="KSO_WM_UNIT_LAYERLEVEL" val="1"/>
  <p:tag name="KSO_WM_TAG_VERSION" val="1.0"/>
  <p:tag name="KSO_WM_UNIT_TYPE" val="i"/>
  <p:tag name="KSO_WM_UNIT_INDEX" val="31"/>
</p:tagLst>
</file>

<file path=ppt/tags/tag508.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8*i*30"/>
  <p:tag name="KSO_WM_UNIT_LAYERLEVEL" val="1"/>
  <p:tag name="KSO_WM_TAG_VERSION" val="1.0"/>
  <p:tag name="KSO_WM_UNIT_TYPE" val="i"/>
  <p:tag name="KSO_WM_UNIT_INDEX" val="30"/>
</p:tagLst>
</file>

<file path=ppt/tags/tag509.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8*i*29"/>
  <p:tag name="KSO_WM_UNIT_LAYERLEVEL" val="1"/>
  <p:tag name="KSO_WM_TAG_VERSION" val="1.0"/>
  <p:tag name="KSO_WM_UNIT_TYPE" val="i"/>
  <p:tag name="KSO_WM_UNIT_INDEX" val="29"/>
</p:tagLst>
</file>

<file path=ppt/tags/tag51.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TYPE" val="i"/>
  <p:tag name="KSO_WM_UNIT_INDEX" val="50"/>
  <p:tag name="KSO_WM_UNIT_ID" val="_1*i*50"/>
  <p:tag name="KSO_WM_UNIT_LAYERLEVEL" val="1"/>
  <p:tag name="KSO_WM_TAG_VERSION" val="1.0"/>
</p:tagLst>
</file>

<file path=ppt/tags/tag510.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8*i*28"/>
  <p:tag name="KSO_WM_UNIT_LAYERLEVEL" val="1"/>
  <p:tag name="KSO_WM_TAG_VERSION" val="1.0"/>
  <p:tag name="KSO_WM_UNIT_TYPE" val="i"/>
  <p:tag name="KSO_WM_UNIT_INDEX" val="28"/>
</p:tagLst>
</file>

<file path=ppt/tags/tag511.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8*i*27"/>
  <p:tag name="KSO_WM_UNIT_LAYERLEVEL" val="1"/>
  <p:tag name="KSO_WM_TAG_VERSION" val="1.0"/>
  <p:tag name="KSO_WM_UNIT_TYPE" val="i"/>
  <p:tag name="KSO_WM_UNIT_INDEX" val="27"/>
</p:tagLst>
</file>

<file path=ppt/tags/tag512.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8*i*26"/>
  <p:tag name="KSO_WM_UNIT_LAYERLEVEL" val="1"/>
  <p:tag name="KSO_WM_TAG_VERSION" val="1.0"/>
  <p:tag name="KSO_WM_UNIT_TYPE" val="i"/>
  <p:tag name="KSO_WM_UNIT_INDEX" val="26"/>
</p:tagLst>
</file>

<file path=ppt/tags/tag513.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8*i*25"/>
  <p:tag name="KSO_WM_UNIT_LAYERLEVEL" val="1"/>
  <p:tag name="KSO_WM_TAG_VERSION" val="1.0"/>
  <p:tag name="KSO_WM_UNIT_TYPE" val="i"/>
  <p:tag name="KSO_WM_UNIT_INDEX" val="25"/>
</p:tagLst>
</file>

<file path=ppt/tags/tag514.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8*i*24"/>
  <p:tag name="KSO_WM_UNIT_LAYERLEVEL" val="1"/>
  <p:tag name="KSO_WM_TAG_VERSION" val="1.0"/>
  <p:tag name="KSO_WM_UNIT_TYPE" val="i"/>
  <p:tag name="KSO_WM_UNIT_INDEX" val="24"/>
</p:tagLst>
</file>

<file path=ppt/tags/tag515.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8*i*23"/>
  <p:tag name="KSO_WM_UNIT_LAYERLEVEL" val="1"/>
  <p:tag name="KSO_WM_TAG_VERSION" val="1.0"/>
  <p:tag name="KSO_WM_UNIT_TYPE" val="i"/>
  <p:tag name="KSO_WM_UNIT_INDEX" val="23"/>
</p:tagLst>
</file>

<file path=ppt/tags/tag516.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8*i*22"/>
  <p:tag name="KSO_WM_UNIT_LAYERLEVEL" val="1"/>
  <p:tag name="KSO_WM_TAG_VERSION" val="1.0"/>
  <p:tag name="KSO_WM_UNIT_TYPE" val="i"/>
  <p:tag name="KSO_WM_UNIT_INDEX" val="22"/>
</p:tagLst>
</file>

<file path=ppt/tags/tag517.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8*i*21"/>
  <p:tag name="KSO_WM_UNIT_LAYERLEVEL" val="1"/>
  <p:tag name="KSO_WM_TAG_VERSION" val="1.0"/>
  <p:tag name="KSO_WM_UNIT_TYPE" val="i"/>
  <p:tag name="KSO_WM_UNIT_INDEX" val="21"/>
</p:tagLst>
</file>

<file path=ppt/tags/tag518.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8*i*20"/>
  <p:tag name="KSO_WM_UNIT_LAYERLEVEL" val="1"/>
  <p:tag name="KSO_WM_TAG_VERSION" val="1.0"/>
  <p:tag name="KSO_WM_UNIT_TYPE" val="i"/>
  <p:tag name="KSO_WM_UNIT_INDEX" val="20"/>
</p:tagLst>
</file>

<file path=ppt/tags/tag519.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8*i*19"/>
  <p:tag name="KSO_WM_UNIT_LAYERLEVEL" val="1"/>
  <p:tag name="KSO_WM_TAG_VERSION" val="1.0"/>
  <p:tag name="KSO_WM_UNIT_TYPE" val="i"/>
  <p:tag name="KSO_WM_UNIT_INDEX" val="19"/>
</p:tagLst>
</file>

<file path=ppt/tags/tag52.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TYPE" val="i"/>
  <p:tag name="KSO_WM_UNIT_INDEX" val="51"/>
  <p:tag name="KSO_WM_UNIT_ID" val="_1*i*51"/>
  <p:tag name="KSO_WM_UNIT_LAYERLEVEL" val="1"/>
  <p:tag name="KSO_WM_TAG_VERSION" val="1.0"/>
</p:tagLst>
</file>

<file path=ppt/tags/tag520.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8*i*18"/>
  <p:tag name="KSO_WM_UNIT_LAYERLEVEL" val="1"/>
  <p:tag name="KSO_WM_TAG_VERSION" val="1.0"/>
  <p:tag name="KSO_WM_UNIT_TYPE" val="i"/>
  <p:tag name="KSO_WM_UNIT_INDEX" val="18"/>
</p:tagLst>
</file>

<file path=ppt/tags/tag521.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8*i*17"/>
  <p:tag name="KSO_WM_UNIT_LAYERLEVEL" val="1"/>
  <p:tag name="KSO_WM_TAG_VERSION" val="1.0"/>
  <p:tag name="KSO_WM_UNIT_TYPE" val="i"/>
  <p:tag name="KSO_WM_UNIT_INDEX" val="17"/>
</p:tagLst>
</file>

<file path=ppt/tags/tag522.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8*i*16"/>
  <p:tag name="KSO_WM_UNIT_LAYERLEVEL" val="1"/>
  <p:tag name="KSO_WM_TAG_VERSION" val="1.0"/>
  <p:tag name="KSO_WM_UNIT_TYPE" val="i"/>
  <p:tag name="KSO_WM_UNIT_INDEX" val="16"/>
</p:tagLst>
</file>

<file path=ppt/tags/tag523.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8*i*15"/>
  <p:tag name="KSO_WM_UNIT_LAYERLEVEL" val="1"/>
  <p:tag name="KSO_WM_TAG_VERSION" val="1.0"/>
  <p:tag name="KSO_WM_UNIT_TYPE" val="i"/>
  <p:tag name="KSO_WM_UNIT_INDEX" val="15"/>
</p:tagLst>
</file>

<file path=ppt/tags/tag524.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8*i*14"/>
  <p:tag name="KSO_WM_UNIT_LAYERLEVEL" val="1"/>
  <p:tag name="KSO_WM_TAG_VERSION" val="1.0"/>
  <p:tag name="KSO_WM_UNIT_TYPE" val="i"/>
  <p:tag name="KSO_WM_UNIT_INDEX" val="14"/>
</p:tagLst>
</file>

<file path=ppt/tags/tag525.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8*i*13"/>
  <p:tag name="KSO_WM_UNIT_LAYERLEVEL" val="1"/>
  <p:tag name="KSO_WM_TAG_VERSION" val="1.0"/>
  <p:tag name="KSO_WM_UNIT_TYPE" val="i"/>
  <p:tag name="KSO_WM_UNIT_INDEX" val="13"/>
</p:tagLst>
</file>

<file path=ppt/tags/tag526.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8*i*12"/>
  <p:tag name="KSO_WM_UNIT_LAYERLEVEL" val="1"/>
  <p:tag name="KSO_WM_TAG_VERSION" val="1.0"/>
  <p:tag name="KSO_WM_UNIT_TYPE" val="i"/>
  <p:tag name="KSO_WM_UNIT_INDEX" val="12"/>
</p:tagLst>
</file>

<file path=ppt/tags/tag527.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8*i*11"/>
  <p:tag name="KSO_WM_UNIT_LAYERLEVEL" val="1"/>
  <p:tag name="KSO_WM_TAG_VERSION" val="1.0"/>
  <p:tag name="KSO_WM_UNIT_TYPE" val="i"/>
  <p:tag name="KSO_WM_UNIT_INDEX" val="11"/>
</p:tagLst>
</file>

<file path=ppt/tags/tag528.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8*i*10"/>
  <p:tag name="KSO_WM_UNIT_LAYERLEVEL" val="1"/>
  <p:tag name="KSO_WM_TAG_VERSION" val="1.0"/>
  <p:tag name="KSO_WM_UNIT_TYPE" val="i"/>
  <p:tag name="KSO_WM_UNIT_INDEX" val="10"/>
</p:tagLst>
</file>

<file path=ppt/tags/tag529.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8*i*9"/>
  <p:tag name="KSO_WM_UNIT_LAYERLEVEL" val="1"/>
  <p:tag name="KSO_WM_TAG_VERSION" val="1.0"/>
  <p:tag name="KSO_WM_UNIT_TYPE" val="i"/>
  <p:tag name="KSO_WM_UNIT_INDEX" val="9"/>
</p:tagLst>
</file>

<file path=ppt/tags/tag53.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TYPE" val="i"/>
  <p:tag name="KSO_WM_UNIT_INDEX" val="52"/>
  <p:tag name="KSO_WM_UNIT_ID" val="_1*i*52"/>
  <p:tag name="KSO_WM_UNIT_LAYERLEVEL" val="1"/>
  <p:tag name="KSO_WM_TAG_VERSION" val="1.0"/>
</p:tagLst>
</file>

<file path=ppt/tags/tag530.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8*i*8"/>
  <p:tag name="KSO_WM_UNIT_LAYERLEVEL" val="1"/>
  <p:tag name="KSO_WM_TAG_VERSION" val="1.0"/>
  <p:tag name="KSO_WM_UNIT_TYPE" val="i"/>
  <p:tag name="KSO_WM_UNIT_INDEX" val="8"/>
</p:tagLst>
</file>

<file path=ppt/tags/tag531.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8*i*7"/>
  <p:tag name="KSO_WM_UNIT_LAYERLEVEL" val="1"/>
  <p:tag name="KSO_WM_TAG_VERSION" val="1.0"/>
  <p:tag name="KSO_WM_UNIT_TYPE" val="i"/>
  <p:tag name="KSO_WM_UNIT_INDEX" val="7"/>
</p:tagLst>
</file>

<file path=ppt/tags/tag532.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8*i*6"/>
  <p:tag name="KSO_WM_UNIT_LAYERLEVEL" val="1"/>
  <p:tag name="KSO_WM_TAG_VERSION" val="1.0"/>
  <p:tag name="KSO_WM_UNIT_TYPE" val="i"/>
  <p:tag name="KSO_WM_UNIT_INDEX" val="6"/>
</p:tagLst>
</file>

<file path=ppt/tags/tag533.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8*i*5"/>
  <p:tag name="KSO_WM_UNIT_LAYERLEVEL" val="1"/>
  <p:tag name="KSO_WM_TAG_VERSION" val="1.0"/>
  <p:tag name="KSO_WM_UNIT_TYPE" val="i"/>
  <p:tag name="KSO_WM_UNIT_INDEX" val="5"/>
</p:tagLst>
</file>

<file path=ppt/tags/tag534.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8*i*4"/>
  <p:tag name="KSO_WM_UNIT_LAYERLEVEL" val="1"/>
  <p:tag name="KSO_WM_TAG_VERSION" val="1.0"/>
  <p:tag name="KSO_WM_UNIT_TYPE" val="i"/>
  <p:tag name="KSO_WM_UNIT_INDEX" val="4"/>
</p:tagLst>
</file>

<file path=ppt/tags/tag535.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8*i*3"/>
  <p:tag name="KSO_WM_UNIT_LAYERLEVEL" val="1"/>
  <p:tag name="KSO_WM_TAG_VERSION" val="1.0"/>
  <p:tag name="KSO_WM_UNIT_TYPE" val="i"/>
  <p:tag name="KSO_WM_UNIT_INDEX" val="3"/>
</p:tagLst>
</file>

<file path=ppt/tags/tag536.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8*i*2"/>
  <p:tag name="KSO_WM_UNIT_LAYERLEVEL" val="1"/>
  <p:tag name="KSO_WM_TAG_VERSION" val="1.0"/>
  <p:tag name="KSO_WM_UNIT_TYPE" val="i"/>
  <p:tag name="KSO_WM_UNIT_INDEX" val="2"/>
</p:tagLst>
</file>

<file path=ppt/tags/tag537.xml><?xml version="1.0" encoding="utf-8"?>
<p:tagLst xmlns:p="http://schemas.openxmlformats.org/presentationml/2006/main">
  <p:tag name="KSO_WM_UNIT_FILL_FORE_SCHEMECOLOR_INDEX_BRIGHTNESS" val="0"/>
  <p:tag name="KSO_WM_UNIT_FILL_FORE_SCHEMECOLOR_INDEX" val="3"/>
  <p:tag name="KSO_WM_UNIT_FILL_TYPE" val="1"/>
  <p:tag name="KSO_WM_UNIT_TEXT_FILL_FORE_SCHEMECOLOR_INDEX_BRIGHTNESS" val="0"/>
  <p:tag name="KSO_WM_UNIT_TEXT_FILL_FORE_SCHEMECOLOR_INDEX" val="2"/>
  <p:tag name="KSO_WM_UNIT_TEXT_FILL_TYPE" val="1"/>
  <p:tag name="KSO_WM_BEAUTIFY_FLAG" val="#wm#"/>
  <p:tag name="KSO_WM_UNIT_HIGHLIGHT" val="0"/>
  <p:tag name="KSO_WM_UNIT_COMPATIBLE" val="0"/>
  <p:tag name="KSO_WM_UNIT_DIAGRAM_ISNUMVISUAL" val="0"/>
  <p:tag name="KSO_WM_UNIT_DIAGRAM_ISREFERUNIT" val="0"/>
  <p:tag name="KSO_WM_UNIT_ID" val="_8*i*1"/>
  <p:tag name="KSO_WM_UNIT_LAYERLEVEL" val="1"/>
  <p:tag name="KSO_WM_TAG_VERSION" val="1.0"/>
  <p:tag name="KSO_WM_UNIT_TYPE" val="i"/>
  <p:tag name="KSO_WM_UNIT_INDEX" val="1"/>
</p:tagLst>
</file>

<file path=ppt/tags/tag5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4.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TYPE" val="i"/>
  <p:tag name="KSO_WM_UNIT_INDEX" val="53"/>
  <p:tag name="KSO_WM_UNIT_ID" val="_1*i*53"/>
  <p:tag name="KSO_WM_UNIT_LAYERLEVEL" val="1"/>
  <p:tag name="KSO_WM_TAG_VERSION" val="1.0"/>
</p:tagLst>
</file>

<file path=ppt/tags/tag5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41.xml><?xml version="1.0" encoding="utf-8"?>
<p:tagLst xmlns:p="http://schemas.openxmlformats.org/presentationml/2006/main">
  <p:tag name="KSO_WM_UNIT_FILL_FORE_SCHEMECOLOR_INDEX_BRIGHTNESS" val="0"/>
  <p:tag name="KSO_WM_UNIT_FILL_FORE_SCHEMECOLOR_INDEX" val="3"/>
  <p:tag name="KSO_WM_UNIT_FILL_TYPE" val="1"/>
  <p:tag name="KSO_WM_UNIT_TEXT_FILL_FORE_SCHEMECOLOR_INDEX_BRIGHTNESS" val="0"/>
  <p:tag name="KSO_WM_UNIT_TEXT_FILL_FORE_SCHEMECOLOR_INDEX" val="2"/>
  <p:tag name="KSO_WM_UNIT_TEXT_FILL_TYPE" val="1"/>
  <p:tag name="KSO_WM_BEAUTIFY_FLAG" val="#wm#"/>
  <p:tag name="KSO_WM_UNIT_HIGHLIGHT" val="0"/>
  <p:tag name="KSO_WM_UNIT_COMPATIBLE" val="0"/>
  <p:tag name="KSO_WM_UNIT_DIAGRAM_ISNUMVISUAL" val="0"/>
  <p:tag name="KSO_WM_UNIT_DIAGRAM_ISREFERUNIT" val="0"/>
  <p:tag name="KSO_WM_UNIT_ID" val="_9*i*1"/>
  <p:tag name="KSO_WM_UNIT_LAYERLEVEL" val="1"/>
  <p:tag name="KSO_WM_TAG_VERSION" val="1.0"/>
  <p:tag name="KSO_WM_UNIT_TYPE" val="i"/>
  <p:tag name="KSO_WM_UNIT_INDEX" val="1"/>
</p:tagLst>
</file>

<file path=ppt/tags/tag542.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9*i*2"/>
  <p:tag name="KSO_WM_UNIT_LAYERLEVEL" val="1"/>
  <p:tag name="KSO_WM_TAG_VERSION" val="1.0"/>
  <p:tag name="KSO_WM_UNIT_TYPE" val="i"/>
  <p:tag name="KSO_WM_UNIT_INDEX" val="2"/>
</p:tagLst>
</file>

<file path=ppt/tags/tag543.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9*i*3"/>
  <p:tag name="KSO_WM_UNIT_LAYERLEVEL" val="1"/>
  <p:tag name="KSO_WM_TAG_VERSION" val="1.0"/>
  <p:tag name="KSO_WM_UNIT_TYPE" val="i"/>
  <p:tag name="KSO_WM_UNIT_INDEX" val="3"/>
</p:tagLst>
</file>

<file path=ppt/tags/tag544.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9*i*4"/>
  <p:tag name="KSO_WM_UNIT_LAYERLEVEL" val="1"/>
  <p:tag name="KSO_WM_TAG_VERSION" val="1.0"/>
  <p:tag name="KSO_WM_UNIT_TYPE" val="i"/>
  <p:tag name="KSO_WM_UNIT_INDEX" val="4"/>
</p:tagLst>
</file>

<file path=ppt/tags/tag545.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9*i*5"/>
  <p:tag name="KSO_WM_UNIT_LAYERLEVEL" val="1"/>
  <p:tag name="KSO_WM_TAG_VERSION" val="1.0"/>
  <p:tag name="KSO_WM_UNIT_TYPE" val="i"/>
  <p:tag name="KSO_WM_UNIT_INDEX" val="5"/>
</p:tagLst>
</file>

<file path=ppt/tags/tag546.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9*i*6"/>
  <p:tag name="KSO_WM_UNIT_LAYERLEVEL" val="1"/>
  <p:tag name="KSO_WM_TAG_VERSION" val="1.0"/>
  <p:tag name="KSO_WM_UNIT_TYPE" val="i"/>
  <p:tag name="KSO_WM_UNIT_INDEX" val="6"/>
</p:tagLst>
</file>

<file path=ppt/tags/tag547.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9*i*7"/>
  <p:tag name="KSO_WM_UNIT_LAYERLEVEL" val="1"/>
  <p:tag name="KSO_WM_TAG_VERSION" val="1.0"/>
  <p:tag name="KSO_WM_UNIT_TYPE" val="i"/>
  <p:tag name="KSO_WM_UNIT_INDEX" val="7"/>
</p:tagLst>
</file>

<file path=ppt/tags/tag548.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9*i*8"/>
  <p:tag name="KSO_WM_UNIT_LAYERLEVEL" val="1"/>
  <p:tag name="KSO_WM_TAG_VERSION" val="1.0"/>
  <p:tag name="KSO_WM_UNIT_TYPE" val="i"/>
  <p:tag name="KSO_WM_UNIT_INDEX" val="8"/>
</p:tagLst>
</file>

<file path=ppt/tags/tag549.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9*i*9"/>
  <p:tag name="KSO_WM_UNIT_LAYERLEVEL" val="1"/>
  <p:tag name="KSO_WM_TAG_VERSION" val="1.0"/>
  <p:tag name="KSO_WM_UNIT_TYPE" val="i"/>
  <p:tag name="KSO_WM_UNIT_INDEX" val="9"/>
</p:tagLst>
</file>

<file path=ppt/tags/tag55.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TYPE" val="i"/>
  <p:tag name="KSO_WM_UNIT_INDEX" val="54"/>
  <p:tag name="KSO_WM_UNIT_ID" val="_1*i*54"/>
  <p:tag name="KSO_WM_UNIT_LAYERLEVEL" val="1"/>
  <p:tag name="KSO_WM_TAG_VERSION" val="1.0"/>
</p:tagLst>
</file>

<file path=ppt/tags/tag550.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9*i*10"/>
  <p:tag name="KSO_WM_UNIT_LAYERLEVEL" val="1"/>
  <p:tag name="KSO_WM_TAG_VERSION" val="1.0"/>
  <p:tag name="KSO_WM_UNIT_TYPE" val="i"/>
  <p:tag name="KSO_WM_UNIT_INDEX" val="10"/>
</p:tagLst>
</file>

<file path=ppt/tags/tag551.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9*i*11"/>
  <p:tag name="KSO_WM_UNIT_LAYERLEVEL" val="1"/>
  <p:tag name="KSO_WM_TAG_VERSION" val="1.0"/>
  <p:tag name="KSO_WM_UNIT_TYPE" val="i"/>
  <p:tag name="KSO_WM_UNIT_INDEX" val="11"/>
</p:tagLst>
</file>

<file path=ppt/tags/tag552.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9*i*12"/>
  <p:tag name="KSO_WM_UNIT_LAYERLEVEL" val="1"/>
  <p:tag name="KSO_WM_TAG_VERSION" val="1.0"/>
  <p:tag name="KSO_WM_UNIT_TYPE" val="i"/>
  <p:tag name="KSO_WM_UNIT_INDEX" val="12"/>
</p:tagLst>
</file>

<file path=ppt/tags/tag553.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9*i*13"/>
  <p:tag name="KSO_WM_UNIT_LAYERLEVEL" val="1"/>
  <p:tag name="KSO_WM_TAG_VERSION" val="1.0"/>
  <p:tag name="KSO_WM_UNIT_TYPE" val="i"/>
  <p:tag name="KSO_WM_UNIT_INDEX" val="13"/>
</p:tagLst>
</file>

<file path=ppt/tags/tag554.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9*i*14"/>
  <p:tag name="KSO_WM_UNIT_LAYERLEVEL" val="1"/>
  <p:tag name="KSO_WM_TAG_VERSION" val="1.0"/>
  <p:tag name="KSO_WM_UNIT_TYPE" val="i"/>
  <p:tag name="KSO_WM_UNIT_INDEX" val="14"/>
</p:tagLst>
</file>

<file path=ppt/tags/tag555.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9*i*15"/>
  <p:tag name="KSO_WM_UNIT_LAYERLEVEL" val="1"/>
  <p:tag name="KSO_WM_TAG_VERSION" val="1.0"/>
  <p:tag name="KSO_WM_UNIT_TYPE" val="i"/>
  <p:tag name="KSO_WM_UNIT_INDEX" val="15"/>
</p:tagLst>
</file>

<file path=ppt/tags/tag556.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9*i*16"/>
  <p:tag name="KSO_WM_UNIT_LAYERLEVEL" val="1"/>
  <p:tag name="KSO_WM_TAG_VERSION" val="1.0"/>
  <p:tag name="KSO_WM_UNIT_TYPE" val="i"/>
  <p:tag name="KSO_WM_UNIT_INDEX" val="16"/>
</p:tagLst>
</file>

<file path=ppt/tags/tag557.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9*i*17"/>
  <p:tag name="KSO_WM_UNIT_LAYERLEVEL" val="1"/>
  <p:tag name="KSO_WM_TAG_VERSION" val="1.0"/>
  <p:tag name="KSO_WM_UNIT_TYPE" val="i"/>
  <p:tag name="KSO_WM_UNIT_INDEX" val="17"/>
</p:tagLst>
</file>

<file path=ppt/tags/tag558.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9*i*18"/>
  <p:tag name="KSO_WM_UNIT_LAYERLEVEL" val="1"/>
  <p:tag name="KSO_WM_TAG_VERSION" val="1.0"/>
  <p:tag name="KSO_WM_UNIT_TYPE" val="i"/>
  <p:tag name="KSO_WM_UNIT_INDEX" val="18"/>
</p:tagLst>
</file>

<file path=ppt/tags/tag559.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9*i*19"/>
  <p:tag name="KSO_WM_UNIT_LAYERLEVEL" val="1"/>
  <p:tag name="KSO_WM_TAG_VERSION" val="1.0"/>
  <p:tag name="KSO_WM_UNIT_TYPE" val="i"/>
  <p:tag name="KSO_WM_UNIT_INDEX" val="19"/>
</p:tagLst>
</file>

<file path=ppt/tags/tag56.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TYPE" val="i"/>
  <p:tag name="KSO_WM_UNIT_INDEX" val="55"/>
  <p:tag name="KSO_WM_UNIT_ID" val="_1*i*55"/>
  <p:tag name="KSO_WM_UNIT_LAYERLEVEL" val="1"/>
  <p:tag name="KSO_WM_TAG_VERSION" val="1.0"/>
</p:tagLst>
</file>

<file path=ppt/tags/tag560.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9*i*20"/>
  <p:tag name="KSO_WM_UNIT_LAYERLEVEL" val="1"/>
  <p:tag name="KSO_WM_TAG_VERSION" val="1.0"/>
  <p:tag name="KSO_WM_UNIT_TYPE" val="i"/>
  <p:tag name="KSO_WM_UNIT_INDEX" val="20"/>
</p:tagLst>
</file>

<file path=ppt/tags/tag561.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9*i*21"/>
  <p:tag name="KSO_WM_UNIT_LAYERLEVEL" val="1"/>
  <p:tag name="KSO_WM_TAG_VERSION" val="1.0"/>
  <p:tag name="KSO_WM_UNIT_TYPE" val="i"/>
  <p:tag name="KSO_WM_UNIT_INDEX" val="21"/>
</p:tagLst>
</file>

<file path=ppt/tags/tag562.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9*i*22"/>
  <p:tag name="KSO_WM_UNIT_LAYERLEVEL" val="1"/>
  <p:tag name="KSO_WM_TAG_VERSION" val="1.0"/>
  <p:tag name="KSO_WM_UNIT_TYPE" val="i"/>
  <p:tag name="KSO_WM_UNIT_INDEX" val="22"/>
</p:tagLst>
</file>

<file path=ppt/tags/tag563.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9*i*23"/>
  <p:tag name="KSO_WM_UNIT_LAYERLEVEL" val="1"/>
  <p:tag name="KSO_WM_TAG_VERSION" val="1.0"/>
  <p:tag name="KSO_WM_UNIT_TYPE" val="i"/>
  <p:tag name="KSO_WM_UNIT_INDEX" val="23"/>
</p:tagLst>
</file>

<file path=ppt/tags/tag564.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9*i*24"/>
  <p:tag name="KSO_WM_UNIT_LAYERLEVEL" val="1"/>
  <p:tag name="KSO_WM_TAG_VERSION" val="1.0"/>
  <p:tag name="KSO_WM_UNIT_TYPE" val="i"/>
  <p:tag name="KSO_WM_UNIT_INDEX" val="24"/>
</p:tagLst>
</file>

<file path=ppt/tags/tag565.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9*i*25"/>
  <p:tag name="KSO_WM_UNIT_LAYERLEVEL" val="1"/>
  <p:tag name="KSO_WM_TAG_VERSION" val="1.0"/>
  <p:tag name="KSO_WM_UNIT_TYPE" val="i"/>
  <p:tag name="KSO_WM_UNIT_INDEX" val="25"/>
</p:tagLst>
</file>

<file path=ppt/tags/tag566.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9*i*26"/>
  <p:tag name="KSO_WM_UNIT_LAYERLEVEL" val="1"/>
  <p:tag name="KSO_WM_TAG_VERSION" val="1.0"/>
  <p:tag name="KSO_WM_UNIT_TYPE" val="i"/>
  <p:tag name="KSO_WM_UNIT_INDEX" val="26"/>
</p:tagLst>
</file>

<file path=ppt/tags/tag567.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9*i*27"/>
  <p:tag name="KSO_WM_UNIT_LAYERLEVEL" val="1"/>
  <p:tag name="KSO_WM_TAG_VERSION" val="1.0"/>
  <p:tag name="KSO_WM_UNIT_TYPE" val="i"/>
  <p:tag name="KSO_WM_UNIT_INDEX" val="27"/>
</p:tagLst>
</file>

<file path=ppt/tags/tag568.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9*i*28"/>
  <p:tag name="KSO_WM_UNIT_LAYERLEVEL" val="1"/>
  <p:tag name="KSO_WM_TAG_VERSION" val="1.0"/>
  <p:tag name="KSO_WM_UNIT_TYPE" val="i"/>
  <p:tag name="KSO_WM_UNIT_INDEX" val="28"/>
</p:tagLst>
</file>

<file path=ppt/tags/tag569.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9*i*29"/>
  <p:tag name="KSO_WM_UNIT_LAYERLEVEL" val="1"/>
  <p:tag name="KSO_WM_TAG_VERSION" val="1.0"/>
  <p:tag name="KSO_WM_UNIT_TYPE" val="i"/>
  <p:tag name="KSO_WM_UNIT_INDEX" val="29"/>
</p:tagLst>
</file>

<file path=ppt/tags/tag57.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TYPE" val="i"/>
  <p:tag name="KSO_WM_UNIT_INDEX" val="56"/>
  <p:tag name="KSO_WM_UNIT_ID" val="_1*i*56"/>
  <p:tag name="KSO_WM_UNIT_LAYERLEVEL" val="1"/>
  <p:tag name="KSO_WM_TAG_VERSION" val="1.0"/>
</p:tagLst>
</file>

<file path=ppt/tags/tag570.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9*i*30"/>
  <p:tag name="KSO_WM_UNIT_LAYERLEVEL" val="1"/>
  <p:tag name="KSO_WM_TAG_VERSION" val="1.0"/>
  <p:tag name="KSO_WM_UNIT_TYPE" val="i"/>
  <p:tag name="KSO_WM_UNIT_INDEX" val="30"/>
</p:tagLst>
</file>

<file path=ppt/tags/tag571.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9*i*31"/>
  <p:tag name="KSO_WM_UNIT_LAYERLEVEL" val="1"/>
  <p:tag name="KSO_WM_TAG_VERSION" val="1.0"/>
  <p:tag name="KSO_WM_UNIT_TYPE" val="i"/>
  <p:tag name="KSO_WM_UNIT_INDEX" val="31"/>
</p:tagLst>
</file>

<file path=ppt/tags/tag572.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9*i*32"/>
  <p:tag name="KSO_WM_UNIT_LAYERLEVEL" val="1"/>
  <p:tag name="KSO_WM_TAG_VERSION" val="1.0"/>
  <p:tag name="KSO_WM_UNIT_TYPE" val="i"/>
  <p:tag name="KSO_WM_UNIT_INDEX" val="32"/>
</p:tagLst>
</file>

<file path=ppt/tags/tag573.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9*i*33"/>
  <p:tag name="KSO_WM_UNIT_LAYERLEVEL" val="1"/>
  <p:tag name="KSO_WM_TAG_VERSION" val="1.0"/>
  <p:tag name="KSO_WM_UNIT_TYPE" val="i"/>
  <p:tag name="KSO_WM_UNIT_INDEX" val="33"/>
</p:tagLst>
</file>

<file path=ppt/tags/tag574.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9*i*34"/>
  <p:tag name="KSO_WM_UNIT_LAYERLEVEL" val="1"/>
  <p:tag name="KSO_WM_TAG_VERSION" val="1.0"/>
  <p:tag name="KSO_WM_UNIT_TYPE" val="i"/>
  <p:tag name="KSO_WM_UNIT_INDEX" val="34"/>
</p:tagLst>
</file>

<file path=ppt/tags/tag575.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9*i*35"/>
  <p:tag name="KSO_WM_UNIT_LAYERLEVEL" val="1"/>
  <p:tag name="KSO_WM_TAG_VERSION" val="1.0"/>
  <p:tag name="KSO_WM_UNIT_TYPE" val="i"/>
  <p:tag name="KSO_WM_UNIT_INDEX" val="35"/>
</p:tagLst>
</file>

<file path=ppt/tags/tag576.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9*i*36"/>
  <p:tag name="KSO_WM_UNIT_LAYERLEVEL" val="1"/>
  <p:tag name="KSO_WM_TAG_VERSION" val="1.0"/>
  <p:tag name="KSO_WM_UNIT_TYPE" val="i"/>
  <p:tag name="KSO_WM_UNIT_INDEX" val="36"/>
</p:tagLst>
</file>

<file path=ppt/tags/tag577.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9*i*37"/>
  <p:tag name="KSO_WM_UNIT_LAYERLEVEL" val="1"/>
  <p:tag name="KSO_WM_TAG_VERSION" val="1.0"/>
  <p:tag name="KSO_WM_UNIT_TYPE" val="i"/>
  <p:tag name="KSO_WM_UNIT_INDEX" val="37"/>
</p:tagLst>
</file>

<file path=ppt/tags/tag578.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9*i*38"/>
  <p:tag name="KSO_WM_UNIT_LAYERLEVEL" val="1"/>
  <p:tag name="KSO_WM_TAG_VERSION" val="1.0"/>
  <p:tag name="KSO_WM_UNIT_TYPE" val="i"/>
  <p:tag name="KSO_WM_UNIT_INDEX" val="38"/>
</p:tagLst>
</file>

<file path=ppt/tags/tag579.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9*i*39"/>
  <p:tag name="KSO_WM_UNIT_LAYERLEVEL" val="1"/>
  <p:tag name="KSO_WM_TAG_VERSION" val="1.0"/>
  <p:tag name="KSO_WM_UNIT_TYPE" val="i"/>
  <p:tag name="KSO_WM_UNIT_INDEX" val="39"/>
</p:tagLst>
</file>

<file path=ppt/tags/tag58.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TYPE" val="i"/>
  <p:tag name="KSO_WM_UNIT_INDEX" val="57"/>
  <p:tag name="KSO_WM_UNIT_ID" val="_1*i*57"/>
  <p:tag name="KSO_WM_UNIT_LAYERLEVEL" val="1"/>
  <p:tag name="KSO_WM_TAG_VERSION" val="1.0"/>
</p:tagLst>
</file>

<file path=ppt/tags/tag580.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9*i*40"/>
  <p:tag name="KSO_WM_UNIT_LAYERLEVEL" val="1"/>
  <p:tag name="KSO_WM_TAG_VERSION" val="1.0"/>
  <p:tag name="KSO_WM_UNIT_TYPE" val="i"/>
  <p:tag name="KSO_WM_UNIT_INDEX" val="40"/>
</p:tagLst>
</file>

<file path=ppt/tags/tag581.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9*i*41"/>
  <p:tag name="KSO_WM_UNIT_LAYERLEVEL" val="1"/>
  <p:tag name="KSO_WM_TAG_VERSION" val="1.0"/>
  <p:tag name="KSO_WM_UNIT_TYPE" val="i"/>
  <p:tag name="KSO_WM_UNIT_INDEX" val="41"/>
</p:tagLst>
</file>

<file path=ppt/tags/tag582.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9*i*42"/>
  <p:tag name="KSO_WM_UNIT_LAYERLEVEL" val="1"/>
  <p:tag name="KSO_WM_TAG_VERSION" val="1.0"/>
  <p:tag name="KSO_WM_UNIT_TYPE" val="i"/>
  <p:tag name="KSO_WM_UNIT_INDEX" val="42"/>
</p:tagLst>
</file>

<file path=ppt/tags/tag583.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9*i*43"/>
  <p:tag name="KSO_WM_UNIT_LAYERLEVEL" val="1"/>
  <p:tag name="KSO_WM_TAG_VERSION" val="1.0"/>
  <p:tag name="KSO_WM_UNIT_TYPE" val="i"/>
  <p:tag name="KSO_WM_UNIT_INDEX" val="43"/>
</p:tagLst>
</file>

<file path=ppt/tags/tag584.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9*i*44"/>
  <p:tag name="KSO_WM_UNIT_LAYERLEVEL" val="1"/>
  <p:tag name="KSO_WM_TAG_VERSION" val="1.0"/>
  <p:tag name="KSO_WM_UNIT_TYPE" val="i"/>
  <p:tag name="KSO_WM_UNIT_INDEX" val="44"/>
</p:tagLst>
</file>

<file path=ppt/tags/tag585.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9*i*45"/>
  <p:tag name="KSO_WM_UNIT_LAYERLEVEL" val="1"/>
  <p:tag name="KSO_WM_TAG_VERSION" val="1.0"/>
  <p:tag name="KSO_WM_UNIT_TYPE" val="i"/>
  <p:tag name="KSO_WM_UNIT_INDEX" val="45"/>
</p:tagLst>
</file>

<file path=ppt/tags/tag586.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9*i*46"/>
  <p:tag name="KSO_WM_UNIT_LAYERLEVEL" val="1"/>
  <p:tag name="KSO_WM_TAG_VERSION" val="1.0"/>
  <p:tag name="KSO_WM_UNIT_TYPE" val="i"/>
  <p:tag name="KSO_WM_UNIT_INDEX" val="46"/>
</p:tagLst>
</file>

<file path=ppt/tags/tag587.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9*i*47"/>
  <p:tag name="KSO_WM_UNIT_LAYERLEVEL" val="1"/>
  <p:tag name="KSO_WM_TAG_VERSION" val="1.0"/>
  <p:tag name="KSO_WM_UNIT_TYPE" val="i"/>
  <p:tag name="KSO_WM_UNIT_INDEX" val="47"/>
</p:tagLst>
</file>

<file path=ppt/tags/tag588.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9*i*48"/>
  <p:tag name="KSO_WM_UNIT_LAYERLEVEL" val="1"/>
  <p:tag name="KSO_WM_TAG_VERSION" val="1.0"/>
  <p:tag name="KSO_WM_UNIT_TYPE" val="i"/>
  <p:tag name="KSO_WM_UNIT_INDEX" val="48"/>
</p:tagLst>
</file>

<file path=ppt/tags/tag589.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9*i*49"/>
  <p:tag name="KSO_WM_UNIT_LAYERLEVEL" val="1"/>
  <p:tag name="KSO_WM_TAG_VERSION" val="1.0"/>
  <p:tag name="KSO_WM_UNIT_TYPE" val="i"/>
  <p:tag name="KSO_WM_UNIT_INDEX" val="49"/>
</p:tagLst>
</file>

<file path=ppt/tags/tag59.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TYPE" val="i"/>
  <p:tag name="KSO_WM_UNIT_INDEX" val="58"/>
  <p:tag name="KSO_WM_UNIT_ID" val="_1*i*58"/>
  <p:tag name="KSO_WM_UNIT_LAYERLEVEL" val="1"/>
  <p:tag name="KSO_WM_TAG_VERSION" val="1.0"/>
</p:tagLst>
</file>

<file path=ppt/tags/tag590.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9*i*50"/>
  <p:tag name="KSO_WM_UNIT_LAYERLEVEL" val="1"/>
  <p:tag name="KSO_WM_TAG_VERSION" val="1.0"/>
  <p:tag name="KSO_WM_UNIT_TYPE" val="i"/>
  <p:tag name="KSO_WM_UNIT_INDEX" val="50"/>
</p:tagLst>
</file>

<file path=ppt/tags/tag591.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9*i*51"/>
  <p:tag name="KSO_WM_UNIT_LAYERLEVEL" val="1"/>
  <p:tag name="KSO_WM_TAG_VERSION" val="1.0"/>
  <p:tag name="KSO_WM_UNIT_TYPE" val="i"/>
  <p:tag name="KSO_WM_UNIT_INDEX" val="51"/>
</p:tagLst>
</file>

<file path=ppt/tags/tag592.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9*i*52"/>
  <p:tag name="KSO_WM_UNIT_LAYERLEVEL" val="1"/>
  <p:tag name="KSO_WM_TAG_VERSION" val="1.0"/>
  <p:tag name="KSO_WM_UNIT_TYPE" val="i"/>
  <p:tag name="KSO_WM_UNIT_INDEX" val="52"/>
</p:tagLst>
</file>

<file path=ppt/tags/tag593.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9*i*53"/>
  <p:tag name="KSO_WM_UNIT_LAYERLEVEL" val="1"/>
  <p:tag name="KSO_WM_TAG_VERSION" val="1.0"/>
  <p:tag name="KSO_WM_UNIT_TYPE" val="i"/>
  <p:tag name="KSO_WM_UNIT_INDEX" val="53"/>
</p:tagLst>
</file>

<file path=ppt/tags/tag594.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9*i*54"/>
  <p:tag name="KSO_WM_UNIT_LAYERLEVEL" val="1"/>
  <p:tag name="KSO_WM_TAG_VERSION" val="1.0"/>
  <p:tag name="KSO_WM_UNIT_TYPE" val="i"/>
  <p:tag name="KSO_WM_UNIT_INDEX" val="54"/>
</p:tagLst>
</file>

<file path=ppt/tags/tag595.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9*i*55"/>
  <p:tag name="KSO_WM_UNIT_LAYERLEVEL" val="1"/>
  <p:tag name="KSO_WM_TAG_VERSION" val="1.0"/>
  <p:tag name="KSO_WM_UNIT_TYPE" val="i"/>
  <p:tag name="KSO_WM_UNIT_INDEX" val="55"/>
</p:tagLst>
</file>

<file path=ppt/tags/tag596.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9*i*56"/>
  <p:tag name="KSO_WM_UNIT_LAYERLEVEL" val="1"/>
  <p:tag name="KSO_WM_TAG_VERSION" val="1.0"/>
  <p:tag name="KSO_WM_UNIT_TYPE" val="i"/>
  <p:tag name="KSO_WM_UNIT_INDEX" val="56"/>
</p:tagLst>
</file>

<file path=ppt/tags/tag597.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9*i*57"/>
  <p:tag name="KSO_WM_UNIT_LAYERLEVEL" val="1"/>
  <p:tag name="KSO_WM_TAG_VERSION" val="1.0"/>
  <p:tag name="KSO_WM_UNIT_TYPE" val="i"/>
  <p:tag name="KSO_WM_UNIT_INDEX" val="57"/>
</p:tagLst>
</file>

<file path=ppt/tags/tag598.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9*i*58"/>
  <p:tag name="KSO_WM_UNIT_LAYERLEVEL" val="1"/>
  <p:tag name="KSO_WM_TAG_VERSION" val="1.0"/>
  <p:tag name="KSO_WM_UNIT_TYPE" val="i"/>
  <p:tag name="KSO_WM_UNIT_INDEX" val="58"/>
</p:tagLst>
</file>

<file path=ppt/tags/tag599.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9*i*59"/>
  <p:tag name="KSO_WM_UNIT_LAYERLEVEL" val="1"/>
  <p:tag name="KSO_WM_TAG_VERSION" val="1.0"/>
  <p:tag name="KSO_WM_UNIT_TYPE" val="i"/>
  <p:tag name="KSO_WM_UNIT_INDEX" val="59"/>
</p:tagLst>
</file>

<file path=ppt/tags/tag6.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TYPE" val="i"/>
  <p:tag name="KSO_WM_UNIT_INDEX" val="5"/>
  <p:tag name="KSO_WM_UNIT_ID" val="_1*i*5"/>
  <p:tag name="KSO_WM_UNIT_LAYERLEVEL" val="1"/>
  <p:tag name="KSO_WM_TAG_VERSION" val="1.0"/>
</p:tagLst>
</file>

<file path=ppt/tags/tag60.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TYPE" val="i"/>
  <p:tag name="KSO_WM_UNIT_INDEX" val="59"/>
  <p:tag name="KSO_WM_UNIT_ID" val="_1*i*59"/>
  <p:tag name="KSO_WM_UNIT_LAYERLEVEL" val="1"/>
  <p:tag name="KSO_WM_TAG_VERSION" val="1.0"/>
</p:tagLst>
</file>

<file path=ppt/tags/tag600.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9*i*60"/>
  <p:tag name="KSO_WM_UNIT_LAYERLEVEL" val="1"/>
  <p:tag name="KSO_WM_TAG_VERSION" val="1.0"/>
  <p:tag name="KSO_WM_UNIT_TYPE" val="i"/>
  <p:tag name="KSO_WM_UNIT_INDEX" val="60"/>
</p:tagLst>
</file>

<file path=ppt/tags/tag601.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9*i*61"/>
  <p:tag name="KSO_WM_UNIT_LAYERLEVEL" val="1"/>
  <p:tag name="KSO_WM_TAG_VERSION" val="1.0"/>
  <p:tag name="KSO_WM_UNIT_TYPE" val="i"/>
  <p:tag name="KSO_WM_UNIT_INDEX" val="61"/>
</p:tagLst>
</file>

<file path=ppt/tags/tag602.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9*i*62"/>
  <p:tag name="KSO_WM_UNIT_LAYERLEVEL" val="1"/>
  <p:tag name="KSO_WM_TAG_VERSION" val="1.0"/>
  <p:tag name="KSO_WM_UNIT_TYPE" val="i"/>
  <p:tag name="KSO_WM_UNIT_INDEX" val="62"/>
</p:tagLst>
</file>

<file path=ppt/tags/tag603.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9*i*63"/>
  <p:tag name="KSO_WM_UNIT_LAYERLEVEL" val="1"/>
  <p:tag name="KSO_WM_TAG_VERSION" val="1.0"/>
  <p:tag name="KSO_WM_UNIT_CONTENT_GROUP_TYPE" val="titlestyle"/>
  <p:tag name="KSO_WM_UNIT_TYPE" val="i"/>
  <p:tag name="KSO_WM_UNIT_INDEX" val="63"/>
</p:tagLst>
</file>

<file path=ppt/tags/tag604.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9*i*64"/>
  <p:tag name="KSO_WM_UNIT_LAYERLEVEL" val="1"/>
  <p:tag name="KSO_WM_TAG_VERSION" val="1.0"/>
  <p:tag name="KSO_WM_UNIT_CONTENT_GROUP_TYPE" val="titlestyle"/>
  <p:tag name="KSO_WM_UNIT_TYPE" val="i"/>
  <p:tag name="KSO_WM_UNIT_INDEX" val="64"/>
</p:tagLst>
</file>

<file path=ppt/tags/tag605.xml><?xml version="1.0" encoding="utf-8"?>
<p:tagLst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TYPE" val="a"/>
  <p:tag name="KSO_WM_UNIT_INDEX" val="1"/>
  <p:tag name="KSO_WM_UNIT_ID" val="_9*a*1"/>
  <p:tag name="KSO_WM_UNIT_LAYERLEVEL" val="1"/>
  <p:tag name="KSO_WM_TAG_VERSION" val="1.0"/>
  <p:tag name="KSO_WM_BEAUTIFY_FLAG" val="#wm#"/>
  <p:tag name="KSO_WM_UNIT_CONTENT_GROUP_TYPE" val="titlestyle"/>
  <p:tag name="KSO_WM_UNIT_PRESET_TEXT" val="单击此处添加标题"/>
</p:tagLst>
</file>

<file path=ppt/tags/tag606.xml><?xml version="1.0" encoding="utf-8"?>
<p:tagLst xmlns:p="http://schemas.openxmlformats.org/presentationml/2006/main">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TYPE" val="f"/>
  <p:tag name="KSO_WM_UNIT_INDEX" val="1"/>
  <p:tag name="KSO_WM_UNIT_ID" val="_9*f*1"/>
  <p:tag name="KSO_WM_UNIT_LAYERLEVEL" val="1"/>
  <p:tag name="KSO_WM_TAG_VERSION" val="1.0"/>
  <p:tag name="KSO_WM_BEAUTIFY_FLAG" val="#wm#"/>
  <p:tag name="KSO_WM_UNIT_PRESET_TEXT" val="单击此处编辑母版文本样式&#10;第二级&#10;第三级&#10;第四级&#10;第五级"/>
</p:tagLst>
</file>

<file path=ppt/tags/tag60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60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60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61.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TYPE" val="i"/>
  <p:tag name="KSO_WM_UNIT_INDEX" val="60"/>
  <p:tag name="KSO_WM_UNIT_ID" val="_1*i*60"/>
  <p:tag name="KSO_WM_UNIT_LAYERLEVEL" val="1"/>
  <p:tag name="KSO_WM_TAG_VERSION" val="1.0"/>
</p:tagLst>
</file>

<file path=ppt/tags/tag610.xml><?xml version="1.0" encoding="utf-8"?>
<p:tagLst xmlns:p="http://schemas.openxmlformats.org/presentationml/2006/main">
  <p:tag name="KSO_WM_UNIT_FILL_FORE_SCHEMECOLOR_INDEX_BRIGHTNESS" val="0"/>
  <p:tag name="KSO_WM_UNIT_FILL_FORE_SCHEMECOLOR_INDEX" val="3"/>
  <p:tag name="KSO_WM_UNIT_FILL_TYPE" val="1"/>
  <p:tag name="KSO_WM_UNIT_TEXT_FILL_FORE_SCHEMECOLOR_INDEX_BRIGHTNESS" val="0"/>
  <p:tag name="KSO_WM_UNIT_TEXT_FILL_FORE_SCHEMECOLOR_INDEX" val="2"/>
  <p:tag name="KSO_WM_UNIT_TEXT_FILL_TYPE" val="1"/>
  <p:tag name="KSO_WM_BEAUTIFY_FLAG" val="#wm#"/>
  <p:tag name="KSO_WM_UNIT_HIGHLIGHT" val="0"/>
  <p:tag name="KSO_WM_UNIT_COMPATIBLE" val="0"/>
  <p:tag name="KSO_WM_UNIT_DIAGRAM_ISNUMVISUAL" val="0"/>
  <p:tag name="KSO_WM_UNIT_DIAGRAM_ISREFERUNIT" val="0"/>
  <p:tag name="KSO_WM_UNIT_ID" val="_10*i*1"/>
  <p:tag name="KSO_WM_UNIT_LAYERLEVEL" val="1"/>
  <p:tag name="KSO_WM_TAG_VERSION" val="1.0"/>
  <p:tag name="KSO_WM_UNIT_TYPE" val="i"/>
  <p:tag name="KSO_WM_UNIT_INDEX" val="1"/>
</p:tagLst>
</file>

<file path=ppt/tags/tag611.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0*i*2"/>
  <p:tag name="KSO_WM_UNIT_LAYERLEVEL" val="1"/>
  <p:tag name="KSO_WM_TAG_VERSION" val="1.0"/>
  <p:tag name="KSO_WM_UNIT_TYPE" val="i"/>
  <p:tag name="KSO_WM_UNIT_INDEX" val="2"/>
</p:tagLst>
</file>

<file path=ppt/tags/tag612.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0*i*3"/>
  <p:tag name="KSO_WM_UNIT_LAYERLEVEL" val="1"/>
  <p:tag name="KSO_WM_TAG_VERSION" val="1.0"/>
  <p:tag name="KSO_WM_UNIT_TYPE" val="i"/>
  <p:tag name="KSO_WM_UNIT_INDEX" val="3"/>
</p:tagLst>
</file>

<file path=ppt/tags/tag613.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0*i*4"/>
  <p:tag name="KSO_WM_UNIT_LAYERLEVEL" val="1"/>
  <p:tag name="KSO_WM_TAG_VERSION" val="1.0"/>
  <p:tag name="KSO_WM_UNIT_TYPE" val="i"/>
  <p:tag name="KSO_WM_UNIT_INDEX" val="4"/>
</p:tagLst>
</file>

<file path=ppt/tags/tag614.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0*i*5"/>
  <p:tag name="KSO_WM_UNIT_LAYERLEVEL" val="1"/>
  <p:tag name="KSO_WM_TAG_VERSION" val="1.0"/>
  <p:tag name="KSO_WM_UNIT_TYPE" val="i"/>
  <p:tag name="KSO_WM_UNIT_INDEX" val="5"/>
</p:tagLst>
</file>

<file path=ppt/tags/tag615.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0*i*6"/>
  <p:tag name="KSO_WM_UNIT_LAYERLEVEL" val="1"/>
  <p:tag name="KSO_WM_TAG_VERSION" val="1.0"/>
  <p:tag name="KSO_WM_UNIT_TYPE" val="i"/>
  <p:tag name="KSO_WM_UNIT_INDEX" val="6"/>
</p:tagLst>
</file>

<file path=ppt/tags/tag616.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0*i*7"/>
  <p:tag name="KSO_WM_UNIT_LAYERLEVEL" val="1"/>
  <p:tag name="KSO_WM_TAG_VERSION" val="1.0"/>
  <p:tag name="KSO_WM_UNIT_TYPE" val="i"/>
  <p:tag name="KSO_WM_UNIT_INDEX" val="7"/>
</p:tagLst>
</file>

<file path=ppt/tags/tag617.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0*i*8"/>
  <p:tag name="KSO_WM_UNIT_LAYERLEVEL" val="1"/>
  <p:tag name="KSO_WM_TAG_VERSION" val="1.0"/>
  <p:tag name="KSO_WM_UNIT_TYPE" val="i"/>
  <p:tag name="KSO_WM_UNIT_INDEX" val="8"/>
</p:tagLst>
</file>

<file path=ppt/tags/tag618.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0*i*9"/>
  <p:tag name="KSO_WM_UNIT_LAYERLEVEL" val="1"/>
  <p:tag name="KSO_WM_TAG_VERSION" val="1.0"/>
  <p:tag name="KSO_WM_UNIT_TYPE" val="i"/>
  <p:tag name="KSO_WM_UNIT_INDEX" val="9"/>
</p:tagLst>
</file>

<file path=ppt/tags/tag619.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0*i*10"/>
  <p:tag name="KSO_WM_UNIT_LAYERLEVEL" val="1"/>
  <p:tag name="KSO_WM_TAG_VERSION" val="1.0"/>
  <p:tag name="KSO_WM_UNIT_TYPE" val="i"/>
  <p:tag name="KSO_WM_UNIT_INDEX" val="10"/>
</p:tagLst>
</file>

<file path=ppt/tags/tag62.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TYPE" val="i"/>
  <p:tag name="KSO_WM_UNIT_INDEX" val="61"/>
  <p:tag name="KSO_WM_UNIT_ID" val="_1*i*61"/>
  <p:tag name="KSO_WM_UNIT_LAYERLEVEL" val="1"/>
  <p:tag name="KSO_WM_TAG_VERSION" val="1.0"/>
</p:tagLst>
</file>

<file path=ppt/tags/tag620.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0*i*11"/>
  <p:tag name="KSO_WM_UNIT_LAYERLEVEL" val="1"/>
  <p:tag name="KSO_WM_TAG_VERSION" val="1.0"/>
  <p:tag name="KSO_WM_UNIT_TYPE" val="i"/>
  <p:tag name="KSO_WM_UNIT_INDEX" val="11"/>
</p:tagLst>
</file>

<file path=ppt/tags/tag621.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0*i*12"/>
  <p:tag name="KSO_WM_UNIT_LAYERLEVEL" val="1"/>
  <p:tag name="KSO_WM_TAG_VERSION" val="1.0"/>
  <p:tag name="KSO_WM_UNIT_TYPE" val="i"/>
  <p:tag name="KSO_WM_UNIT_INDEX" val="12"/>
</p:tagLst>
</file>

<file path=ppt/tags/tag622.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0*i*13"/>
  <p:tag name="KSO_WM_UNIT_LAYERLEVEL" val="1"/>
  <p:tag name="KSO_WM_TAG_VERSION" val="1.0"/>
  <p:tag name="KSO_WM_UNIT_TYPE" val="i"/>
  <p:tag name="KSO_WM_UNIT_INDEX" val="13"/>
</p:tagLst>
</file>

<file path=ppt/tags/tag623.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0*i*14"/>
  <p:tag name="KSO_WM_UNIT_LAYERLEVEL" val="1"/>
  <p:tag name="KSO_WM_TAG_VERSION" val="1.0"/>
  <p:tag name="KSO_WM_UNIT_TYPE" val="i"/>
  <p:tag name="KSO_WM_UNIT_INDEX" val="14"/>
</p:tagLst>
</file>

<file path=ppt/tags/tag624.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0*i*15"/>
  <p:tag name="KSO_WM_UNIT_LAYERLEVEL" val="1"/>
  <p:tag name="KSO_WM_TAG_VERSION" val="1.0"/>
  <p:tag name="KSO_WM_UNIT_TYPE" val="i"/>
  <p:tag name="KSO_WM_UNIT_INDEX" val="15"/>
</p:tagLst>
</file>

<file path=ppt/tags/tag625.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0*i*16"/>
  <p:tag name="KSO_WM_UNIT_LAYERLEVEL" val="1"/>
  <p:tag name="KSO_WM_TAG_VERSION" val="1.0"/>
  <p:tag name="KSO_WM_UNIT_TYPE" val="i"/>
  <p:tag name="KSO_WM_UNIT_INDEX" val="16"/>
</p:tagLst>
</file>

<file path=ppt/tags/tag626.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0*i*17"/>
  <p:tag name="KSO_WM_UNIT_LAYERLEVEL" val="1"/>
  <p:tag name="KSO_WM_TAG_VERSION" val="1.0"/>
  <p:tag name="KSO_WM_UNIT_TYPE" val="i"/>
  <p:tag name="KSO_WM_UNIT_INDEX" val="17"/>
</p:tagLst>
</file>

<file path=ppt/tags/tag627.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0*i*18"/>
  <p:tag name="KSO_WM_UNIT_LAYERLEVEL" val="1"/>
  <p:tag name="KSO_WM_TAG_VERSION" val="1.0"/>
  <p:tag name="KSO_WM_UNIT_TYPE" val="i"/>
  <p:tag name="KSO_WM_UNIT_INDEX" val="18"/>
</p:tagLst>
</file>

<file path=ppt/tags/tag628.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0*i*19"/>
  <p:tag name="KSO_WM_UNIT_LAYERLEVEL" val="1"/>
  <p:tag name="KSO_WM_TAG_VERSION" val="1.0"/>
  <p:tag name="KSO_WM_UNIT_TYPE" val="i"/>
  <p:tag name="KSO_WM_UNIT_INDEX" val="19"/>
</p:tagLst>
</file>

<file path=ppt/tags/tag629.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0*i*20"/>
  <p:tag name="KSO_WM_UNIT_LAYERLEVEL" val="1"/>
  <p:tag name="KSO_WM_TAG_VERSION" val="1.0"/>
  <p:tag name="KSO_WM_UNIT_TYPE" val="i"/>
  <p:tag name="KSO_WM_UNIT_INDEX" val="20"/>
</p:tagLst>
</file>

<file path=ppt/tags/tag63.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TYPE" val="i"/>
  <p:tag name="KSO_WM_UNIT_INDEX" val="62"/>
  <p:tag name="KSO_WM_UNIT_ID" val="_1*i*62"/>
  <p:tag name="KSO_WM_UNIT_LAYERLEVEL" val="1"/>
  <p:tag name="KSO_WM_TAG_VERSION" val="1.0"/>
</p:tagLst>
</file>

<file path=ppt/tags/tag630.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0*i*21"/>
  <p:tag name="KSO_WM_UNIT_LAYERLEVEL" val="1"/>
  <p:tag name="KSO_WM_TAG_VERSION" val="1.0"/>
  <p:tag name="KSO_WM_UNIT_TYPE" val="i"/>
  <p:tag name="KSO_WM_UNIT_INDEX" val="21"/>
</p:tagLst>
</file>

<file path=ppt/tags/tag631.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0*i*22"/>
  <p:tag name="KSO_WM_UNIT_LAYERLEVEL" val="1"/>
  <p:tag name="KSO_WM_TAG_VERSION" val="1.0"/>
  <p:tag name="KSO_WM_UNIT_TYPE" val="i"/>
  <p:tag name="KSO_WM_UNIT_INDEX" val="22"/>
</p:tagLst>
</file>

<file path=ppt/tags/tag632.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0*i*23"/>
  <p:tag name="KSO_WM_UNIT_LAYERLEVEL" val="1"/>
  <p:tag name="KSO_WM_TAG_VERSION" val="1.0"/>
  <p:tag name="KSO_WM_UNIT_TYPE" val="i"/>
  <p:tag name="KSO_WM_UNIT_INDEX" val="23"/>
</p:tagLst>
</file>

<file path=ppt/tags/tag633.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0*i*24"/>
  <p:tag name="KSO_WM_UNIT_LAYERLEVEL" val="1"/>
  <p:tag name="KSO_WM_TAG_VERSION" val="1.0"/>
  <p:tag name="KSO_WM_UNIT_TYPE" val="i"/>
  <p:tag name="KSO_WM_UNIT_INDEX" val="24"/>
</p:tagLst>
</file>

<file path=ppt/tags/tag634.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0*i*25"/>
  <p:tag name="KSO_WM_UNIT_LAYERLEVEL" val="1"/>
  <p:tag name="KSO_WM_TAG_VERSION" val="1.0"/>
  <p:tag name="KSO_WM_UNIT_TYPE" val="i"/>
  <p:tag name="KSO_WM_UNIT_INDEX" val="25"/>
</p:tagLst>
</file>

<file path=ppt/tags/tag635.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0*i*26"/>
  <p:tag name="KSO_WM_UNIT_LAYERLEVEL" val="1"/>
  <p:tag name="KSO_WM_TAG_VERSION" val="1.0"/>
  <p:tag name="KSO_WM_UNIT_TYPE" val="i"/>
  <p:tag name="KSO_WM_UNIT_INDEX" val="26"/>
</p:tagLst>
</file>

<file path=ppt/tags/tag636.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0*i*27"/>
  <p:tag name="KSO_WM_UNIT_LAYERLEVEL" val="1"/>
  <p:tag name="KSO_WM_TAG_VERSION" val="1.0"/>
  <p:tag name="KSO_WM_UNIT_TYPE" val="i"/>
  <p:tag name="KSO_WM_UNIT_INDEX" val="27"/>
</p:tagLst>
</file>

<file path=ppt/tags/tag637.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0*i*28"/>
  <p:tag name="KSO_WM_UNIT_LAYERLEVEL" val="1"/>
  <p:tag name="KSO_WM_TAG_VERSION" val="1.0"/>
  <p:tag name="KSO_WM_UNIT_TYPE" val="i"/>
  <p:tag name="KSO_WM_UNIT_INDEX" val="28"/>
</p:tagLst>
</file>

<file path=ppt/tags/tag638.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0*i*29"/>
  <p:tag name="KSO_WM_UNIT_LAYERLEVEL" val="1"/>
  <p:tag name="KSO_WM_TAG_VERSION" val="1.0"/>
  <p:tag name="KSO_WM_UNIT_TYPE" val="i"/>
  <p:tag name="KSO_WM_UNIT_INDEX" val="29"/>
</p:tagLst>
</file>

<file path=ppt/tags/tag639.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0*i*30"/>
  <p:tag name="KSO_WM_UNIT_LAYERLEVEL" val="1"/>
  <p:tag name="KSO_WM_TAG_VERSION" val="1.0"/>
  <p:tag name="KSO_WM_UNIT_TYPE" val="i"/>
  <p:tag name="KSO_WM_UNIT_INDEX" val="30"/>
</p:tagLst>
</file>

<file path=ppt/tags/tag64.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TYPE" val="i"/>
  <p:tag name="KSO_WM_UNIT_INDEX" val="63"/>
  <p:tag name="KSO_WM_UNIT_ID" val="_1*i*63"/>
  <p:tag name="KSO_WM_UNIT_LAYERLEVEL" val="1"/>
  <p:tag name="KSO_WM_TAG_VERSION" val="1.0"/>
</p:tagLst>
</file>

<file path=ppt/tags/tag640.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0*i*31"/>
  <p:tag name="KSO_WM_UNIT_LAYERLEVEL" val="1"/>
  <p:tag name="KSO_WM_TAG_VERSION" val="1.0"/>
  <p:tag name="KSO_WM_UNIT_TYPE" val="i"/>
  <p:tag name="KSO_WM_UNIT_INDEX" val="31"/>
</p:tagLst>
</file>

<file path=ppt/tags/tag641.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0*i*32"/>
  <p:tag name="KSO_WM_UNIT_LAYERLEVEL" val="1"/>
  <p:tag name="KSO_WM_TAG_VERSION" val="1.0"/>
  <p:tag name="KSO_WM_UNIT_TYPE" val="i"/>
  <p:tag name="KSO_WM_UNIT_INDEX" val="32"/>
</p:tagLst>
</file>

<file path=ppt/tags/tag642.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0*i*33"/>
  <p:tag name="KSO_WM_UNIT_LAYERLEVEL" val="1"/>
  <p:tag name="KSO_WM_TAG_VERSION" val="1.0"/>
  <p:tag name="KSO_WM_UNIT_TYPE" val="i"/>
  <p:tag name="KSO_WM_UNIT_INDEX" val="33"/>
</p:tagLst>
</file>

<file path=ppt/tags/tag643.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0*i*34"/>
  <p:tag name="KSO_WM_UNIT_LAYERLEVEL" val="1"/>
  <p:tag name="KSO_WM_TAG_VERSION" val="1.0"/>
  <p:tag name="KSO_WM_UNIT_TYPE" val="i"/>
  <p:tag name="KSO_WM_UNIT_INDEX" val="34"/>
</p:tagLst>
</file>

<file path=ppt/tags/tag644.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0*i*35"/>
  <p:tag name="KSO_WM_UNIT_LAYERLEVEL" val="1"/>
  <p:tag name="KSO_WM_TAG_VERSION" val="1.0"/>
  <p:tag name="KSO_WM_UNIT_TYPE" val="i"/>
  <p:tag name="KSO_WM_UNIT_INDEX" val="35"/>
</p:tagLst>
</file>

<file path=ppt/tags/tag645.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0*i*36"/>
  <p:tag name="KSO_WM_UNIT_LAYERLEVEL" val="1"/>
  <p:tag name="KSO_WM_TAG_VERSION" val="1.0"/>
  <p:tag name="KSO_WM_UNIT_TYPE" val="i"/>
  <p:tag name="KSO_WM_UNIT_INDEX" val="36"/>
</p:tagLst>
</file>

<file path=ppt/tags/tag646.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0*i*37"/>
  <p:tag name="KSO_WM_UNIT_LAYERLEVEL" val="1"/>
  <p:tag name="KSO_WM_TAG_VERSION" val="1.0"/>
  <p:tag name="KSO_WM_UNIT_TYPE" val="i"/>
  <p:tag name="KSO_WM_UNIT_INDEX" val="37"/>
</p:tagLst>
</file>

<file path=ppt/tags/tag647.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0*i*38"/>
  <p:tag name="KSO_WM_UNIT_LAYERLEVEL" val="1"/>
  <p:tag name="KSO_WM_TAG_VERSION" val="1.0"/>
  <p:tag name="KSO_WM_UNIT_TYPE" val="i"/>
  <p:tag name="KSO_WM_UNIT_INDEX" val="38"/>
</p:tagLst>
</file>

<file path=ppt/tags/tag648.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0*i*39"/>
  <p:tag name="KSO_WM_UNIT_LAYERLEVEL" val="1"/>
  <p:tag name="KSO_WM_TAG_VERSION" val="1.0"/>
  <p:tag name="KSO_WM_UNIT_TYPE" val="i"/>
  <p:tag name="KSO_WM_UNIT_INDEX" val="39"/>
</p:tagLst>
</file>

<file path=ppt/tags/tag649.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0*i*40"/>
  <p:tag name="KSO_WM_UNIT_LAYERLEVEL" val="1"/>
  <p:tag name="KSO_WM_TAG_VERSION" val="1.0"/>
  <p:tag name="KSO_WM_UNIT_TYPE" val="i"/>
  <p:tag name="KSO_WM_UNIT_INDEX" val="40"/>
</p:tagLst>
</file>

<file path=ppt/tags/tag65.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TYPE" val="i"/>
  <p:tag name="KSO_WM_UNIT_INDEX" val="64"/>
  <p:tag name="KSO_WM_UNIT_ID" val="_1*i*64"/>
  <p:tag name="KSO_WM_UNIT_LAYERLEVEL" val="1"/>
  <p:tag name="KSO_WM_TAG_VERSION" val="1.0"/>
</p:tagLst>
</file>

<file path=ppt/tags/tag650.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0*i*41"/>
  <p:tag name="KSO_WM_UNIT_LAYERLEVEL" val="1"/>
  <p:tag name="KSO_WM_TAG_VERSION" val="1.0"/>
  <p:tag name="KSO_WM_UNIT_TYPE" val="i"/>
  <p:tag name="KSO_WM_UNIT_INDEX" val="41"/>
</p:tagLst>
</file>

<file path=ppt/tags/tag651.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0*i*42"/>
  <p:tag name="KSO_WM_UNIT_LAYERLEVEL" val="1"/>
  <p:tag name="KSO_WM_TAG_VERSION" val="1.0"/>
  <p:tag name="KSO_WM_UNIT_TYPE" val="i"/>
  <p:tag name="KSO_WM_UNIT_INDEX" val="42"/>
</p:tagLst>
</file>

<file path=ppt/tags/tag652.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0*i*43"/>
  <p:tag name="KSO_WM_UNIT_LAYERLEVEL" val="1"/>
  <p:tag name="KSO_WM_TAG_VERSION" val="1.0"/>
  <p:tag name="KSO_WM_UNIT_TYPE" val="i"/>
  <p:tag name="KSO_WM_UNIT_INDEX" val="43"/>
</p:tagLst>
</file>

<file path=ppt/tags/tag653.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0*i*44"/>
  <p:tag name="KSO_WM_UNIT_LAYERLEVEL" val="1"/>
  <p:tag name="KSO_WM_TAG_VERSION" val="1.0"/>
  <p:tag name="KSO_WM_UNIT_TYPE" val="i"/>
  <p:tag name="KSO_WM_UNIT_INDEX" val="44"/>
</p:tagLst>
</file>

<file path=ppt/tags/tag654.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0*i*45"/>
  <p:tag name="KSO_WM_UNIT_LAYERLEVEL" val="1"/>
  <p:tag name="KSO_WM_TAG_VERSION" val="1.0"/>
  <p:tag name="KSO_WM_UNIT_TYPE" val="i"/>
  <p:tag name="KSO_WM_UNIT_INDEX" val="45"/>
</p:tagLst>
</file>

<file path=ppt/tags/tag655.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0*i*46"/>
  <p:tag name="KSO_WM_UNIT_LAYERLEVEL" val="1"/>
  <p:tag name="KSO_WM_TAG_VERSION" val="1.0"/>
  <p:tag name="KSO_WM_UNIT_TYPE" val="i"/>
  <p:tag name="KSO_WM_UNIT_INDEX" val="46"/>
</p:tagLst>
</file>

<file path=ppt/tags/tag656.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0*i*47"/>
  <p:tag name="KSO_WM_UNIT_LAYERLEVEL" val="1"/>
  <p:tag name="KSO_WM_TAG_VERSION" val="1.0"/>
  <p:tag name="KSO_WM_UNIT_TYPE" val="i"/>
  <p:tag name="KSO_WM_UNIT_INDEX" val="47"/>
</p:tagLst>
</file>

<file path=ppt/tags/tag657.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0*i*48"/>
  <p:tag name="KSO_WM_UNIT_LAYERLEVEL" val="1"/>
  <p:tag name="KSO_WM_TAG_VERSION" val="1.0"/>
  <p:tag name="KSO_WM_UNIT_TYPE" val="i"/>
  <p:tag name="KSO_WM_UNIT_INDEX" val="48"/>
</p:tagLst>
</file>

<file path=ppt/tags/tag658.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0*i*49"/>
  <p:tag name="KSO_WM_UNIT_LAYERLEVEL" val="1"/>
  <p:tag name="KSO_WM_TAG_VERSION" val="1.0"/>
  <p:tag name="KSO_WM_UNIT_TYPE" val="i"/>
  <p:tag name="KSO_WM_UNIT_INDEX" val="49"/>
</p:tagLst>
</file>

<file path=ppt/tags/tag659.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0*i*50"/>
  <p:tag name="KSO_WM_UNIT_LAYERLEVEL" val="1"/>
  <p:tag name="KSO_WM_TAG_VERSION" val="1.0"/>
  <p:tag name="KSO_WM_UNIT_TYPE" val="i"/>
  <p:tag name="KSO_WM_UNIT_INDEX" val="50"/>
</p:tagLst>
</file>

<file path=ppt/tags/tag66.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TYPE" val="i"/>
  <p:tag name="KSO_WM_UNIT_INDEX" val="65"/>
  <p:tag name="KSO_WM_UNIT_ID" val="_1*i*65"/>
  <p:tag name="KSO_WM_UNIT_LAYERLEVEL" val="1"/>
  <p:tag name="KSO_WM_TAG_VERSION" val="1.0"/>
</p:tagLst>
</file>

<file path=ppt/tags/tag660.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0*i*51"/>
  <p:tag name="KSO_WM_UNIT_LAYERLEVEL" val="1"/>
  <p:tag name="KSO_WM_TAG_VERSION" val="1.0"/>
  <p:tag name="KSO_WM_UNIT_TYPE" val="i"/>
  <p:tag name="KSO_WM_UNIT_INDEX" val="51"/>
</p:tagLst>
</file>

<file path=ppt/tags/tag661.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0*i*52"/>
  <p:tag name="KSO_WM_UNIT_LAYERLEVEL" val="1"/>
  <p:tag name="KSO_WM_TAG_VERSION" val="1.0"/>
  <p:tag name="KSO_WM_UNIT_TYPE" val="i"/>
  <p:tag name="KSO_WM_UNIT_INDEX" val="52"/>
</p:tagLst>
</file>

<file path=ppt/tags/tag662.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0*i*53"/>
  <p:tag name="KSO_WM_UNIT_LAYERLEVEL" val="1"/>
  <p:tag name="KSO_WM_TAG_VERSION" val="1.0"/>
  <p:tag name="KSO_WM_UNIT_TYPE" val="i"/>
  <p:tag name="KSO_WM_UNIT_INDEX" val="53"/>
</p:tagLst>
</file>

<file path=ppt/tags/tag663.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0*i*54"/>
  <p:tag name="KSO_WM_UNIT_LAYERLEVEL" val="1"/>
  <p:tag name="KSO_WM_TAG_VERSION" val="1.0"/>
  <p:tag name="KSO_WM_UNIT_TYPE" val="i"/>
  <p:tag name="KSO_WM_UNIT_INDEX" val="54"/>
</p:tagLst>
</file>

<file path=ppt/tags/tag664.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0*i*55"/>
  <p:tag name="KSO_WM_UNIT_LAYERLEVEL" val="1"/>
  <p:tag name="KSO_WM_TAG_VERSION" val="1.0"/>
  <p:tag name="KSO_WM_UNIT_TYPE" val="i"/>
  <p:tag name="KSO_WM_UNIT_INDEX" val="55"/>
</p:tagLst>
</file>

<file path=ppt/tags/tag665.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0*i*56"/>
  <p:tag name="KSO_WM_UNIT_LAYERLEVEL" val="1"/>
  <p:tag name="KSO_WM_TAG_VERSION" val="1.0"/>
  <p:tag name="KSO_WM_UNIT_TYPE" val="i"/>
  <p:tag name="KSO_WM_UNIT_INDEX" val="56"/>
</p:tagLst>
</file>

<file path=ppt/tags/tag666.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0*i*57"/>
  <p:tag name="KSO_WM_UNIT_LAYERLEVEL" val="1"/>
  <p:tag name="KSO_WM_TAG_VERSION" val="1.0"/>
  <p:tag name="KSO_WM_UNIT_TYPE" val="i"/>
  <p:tag name="KSO_WM_UNIT_INDEX" val="57"/>
</p:tagLst>
</file>

<file path=ppt/tags/tag667.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0*i*58"/>
  <p:tag name="KSO_WM_UNIT_LAYERLEVEL" val="1"/>
  <p:tag name="KSO_WM_TAG_VERSION" val="1.0"/>
  <p:tag name="KSO_WM_UNIT_TYPE" val="i"/>
  <p:tag name="KSO_WM_UNIT_INDEX" val="58"/>
</p:tagLst>
</file>

<file path=ppt/tags/tag668.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0*i*59"/>
  <p:tag name="KSO_WM_UNIT_LAYERLEVEL" val="1"/>
  <p:tag name="KSO_WM_TAG_VERSION" val="1.0"/>
  <p:tag name="KSO_WM_UNIT_TYPE" val="i"/>
  <p:tag name="KSO_WM_UNIT_INDEX" val="59"/>
</p:tagLst>
</file>

<file path=ppt/tags/tag669.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0*i*60"/>
  <p:tag name="KSO_WM_UNIT_LAYERLEVEL" val="1"/>
  <p:tag name="KSO_WM_TAG_VERSION" val="1.0"/>
  <p:tag name="KSO_WM_UNIT_TYPE" val="i"/>
  <p:tag name="KSO_WM_UNIT_INDEX" val="60"/>
</p:tagLst>
</file>

<file path=ppt/tags/tag67.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TYPE" val="i"/>
  <p:tag name="KSO_WM_UNIT_INDEX" val="66"/>
  <p:tag name="KSO_WM_UNIT_ID" val="_1*i*66"/>
  <p:tag name="KSO_WM_UNIT_LAYERLEVEL" val="1"/>
  <p:tag name="KSO_WM_TAG_VERSION" val="1.0"/>
</p:tagLst>
</file>

<file path=ppt/tags/tag670.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0*i*61"/>
  <p:tag name="KSO_WM_UNIT_LAYERLEVEL" val="1"/>
  <p:tag name="KSO_WM_TAG_VERSION" val="1.0"/>
  <p:tag name="KSO_WM_UNIT_TYPE" val="i"/>
  <p:tag name="KSO_WM_UNIT_INDEX" val="61"/>
</p:tagLst>
</file>

<file path=ppt/tags/tag671.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0*i*62"/>
  <p:tag name="KSO_WM_UNIT_LAYERLEVEL" val="1"/>
  <p:tag name="KSO_WM_TAG_VERSION" val="1.0"/>
  <p:tag name="KSO_WM_UNIT_TYPE" val="i"/>
  <p:tag name="KSO_WM_UNIT_INDEX" val="62"/>
</p:tagLst>
</file>

<file path=ppt/tags/tag672.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0*i*63"/>
  <p:tag name="KSO_WM_UNIT_LAYERLEVEL" val="1"/>
  <p:tag name="KSO_WM_TAG_VERSION" val="1.0"/>
  <p:tag name="KSO_WM_UNIT_CONTENT_GROUP_TYPE" val="titlestyle"/>
  <p:tag name="KSO_WM_UNIT_TYPE" val="i"/>
  <p:tag name="KSO_WM_UNIT_INDEX" val="63"/>
</p:tagLst>
</file>

<file path=ppt/tags/tag673.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0*i*64"/>
  <p:tag name="KSO_WM_UNIT_LAYERLEVEL" val="1"/>
  <p:tag name="KSO_WM_TAG_VERSION" val="1.0"/>
  <p:tag name="KSO_WM_UNIT_CONTENT_GROUP_TYPE" val="titlestyle"/>
  <p:tag name="KSO_WM_UNIT_TYPE" val="i"/>
  <p:tag name="KSO_WM_UNIT_INDEX" val="64"/>
</p:tagLst>
</file>

<file path=ppt/tags/tag674.xml><?xml version="1.0" encoding="utf-8"?>
<p:tagLst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TYPE" val="a"/>
  <p:tag name="KSO_WM_UNIT_INDEX" val="1"/>
  <p:tag name="KSO_WM_UNIT_ID" val="_10*a*1"/>
  <p:tag name="KSO_WM_UNIT_LAYERLEVEL" val="1"/>
  <p:tag name="KSO_WM_TAG_VERSION" val="1.0"/>
  <p:tag name="KSO_WM_BEAUTIFY_FLAG" val="#wm#"/>
  <p:tag name="KSO_WM_UNIT_CONTENT_GROUP_TYPE" val="titlestyle"/>
  <p:tag name="KSO_WM_UNIT_PRESET_TEXT" val="单击此处添加标题"/>
</p:tagLst>
</file>

<file path=ppt/tags/tag675.xml><?xml version="1.0" encoding="utf-8"?>
<p:tagLst xmlns:p="http://schemas.openxmlformats.org/presentationml/2006/main">
  <p:tag name="KSO_WM_UNIT_ISCONTENTSTITLE" val="0"/>
  <p:tag name="KSO_WM_UNIT_ISNUMDGMTITLE" val="0"/>
  <p:tag name="KSO_WM_UNIT_PRESET_TEXT" val="单击选择预设副标题"/>
  <p:tag name="KSO_WM_UNIT_NOCLEAR" val="0"/>
  <p:tag name="KSO_WM_UNIT_VALUE" val="17"/>
  <p:tag name="KSO_WM_UNIT_HIGHLIGHT" val="0"/>
  <p:tag name="KSO_WM_UNIT_COMPATIBLE" val="0"/>
  <p:tag name="KSO_WM_UNIT_DIAGRAM_ISNUMVISUAL" val="0"/>
  <p:tag name="KSO_WM_UNIT_DIAGRAM_ISREFERUNIT" val="0"/>
  <p:tag name="KSO_WM_UNIT_TYPE" val="b"/>
  <p:tag name="KSO_WM_UNIT_INDEX" val="1"/>
  <p:tag name="KSO_WM_UNIT_ID" val="_10*b*1"/>
  <p:tag name="KSO_WM_UNIT_LAYERLEVEL" val="1"/>
  <p:tag name="KSO_WM_TAG_VERSION" val="1.0"/>
  <p:tag name="KSO_WM_BEAUTIFY_FLAG" val="#wm#"/>
  <p:tag name="KSO_WM_UNIT_CONTENT_GROUP_TYPE" val="titlestyle"/>
</p:tagLst>
</file>

<file path=ppt/tags/tag67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67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67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679.xml><?xml version="1.0" encoding="utf-8"?>
<p:tagLst xmlns:p="http://schemas.openxmlformats.org/presentationml/2006/main">
  <p:tag name="KSO_WM_UNIT_FILL_FORE_SCHEMECOLOR_INDEX_BRIGHTNESS" val="0"/>
  <p:tag name="KSO_WM_UNIT_FILL_FORE_SCHEMECOLOR_INDEX" val="3"/>
  <p:tag name="KSO_WM_UNIT_FILL_TYPE" val="1"/>
  <p:tag name="KSO_WM_UNIT_TEXT_FILL_FORE_SCHEMECOLOR_INDEX_BRIGHTNESS" val="0"/>
  <p:tag name="KSO_WM_UNIT_TEXT_FILL_FORE_SCHEMECOLOR_INDEX" val="2"/>
  <p:tag name="KSO_WM_UNIT_TEXT_FILL_TYPE" val="1"/>
  <p:tag name="KSO_WM_BEAUTIFY_FLAG" val="#wm#"/>
  <p:tag name="KSO_WM_UNIT_HIGHLIGHT" val="0"/>
  <p:tag name="KSO_WM_UNIT_COMPATIBLE" val="0"/>
  <p:tag name="KSO_WM_UNIT_DIAGRAM_ISNUMVISUAL" val="0"/>
  <p:tag name="KSO_WM_UNIT_DIAGRAM_ISREFERUNIT" val="0"/>
  <p:tag name="KSO_WM_UNIT_ID" val="_11*i*1"/>
  <p:tag name="KSO_WM_UNIT_LAYERLEVEL" val="1"/>
  <p:tag name="KSO_WM_TAG_VERSION" val="1.0"/>
  <p:tag name="KSO_WM_UNIT_TYPE" val="i"/>
  <p:tag name="KSO_WM_UNIT_INDEX" val="1"/>
</p:tagLst>
</file>

<file path=ppt/tags/tag68.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TYPE" val="i"/>
  <p:tag name="KSO_WM_UNIT_INDEX" val="67"/>
  <p:tag name="KSO_WM_UNIT_ID" val="_1*i*67"/>
  <p:tag name="KSO_WM_UNIT_LAYERLEVEL" val="1"/>
  <p:tag name="KSO_WM_TAG_VERSION" val="1.0"/>
</p:tagLst>
</file>

<file path=ppt/tags/tag680.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1*i*2"/>
  <p:tag name="KSO_WM_UNIT_LAYERLEVEL" val="1"/>
  <p:tag name="KSO_WM_TAG_VERSION" val="1.0"/>
  <p:tag name="KSO_WM_UNIT_TYPE" val="i"/>
  <p:tag name="KSO_WM_UNIT_INDEX" val="2"/>
</p:tagLst>
</file>

<file path=ppt/tags/tag681.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1*i*3"/>
  <p:tag name="KSO_WM_UNIT_LAYERLEVEL" val="1"/>
  <p:tag name="KSO_WM_TAG_VERSION" val="1.0"/>
  <p:tag name="KSO_WM_UNIT_TYPE" val="i"/>
  <p:tag name="KSO_WM_UNIT_INDEX" val="3"/>
</p:tagLst>
</file>

<file path=ppt/tags/tag682.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1*i*4"/>
  <p:tag name="KSO_WM_UNIT_LAYERLEVEL" val="1"/>
  <p:tag name="KSO_WM_TAG_VERSION" val="1.0"/>
  <p:tag name="KSO_WM_UNIT_TYPE" val="i"/>
  <p:tag name="KSO_WM_UNIT_INDEX" val="4"/>
</p:tagLst>
</file>

<file path=ppt/tags/tag683.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1*i*5"/>
  <p:tag name="KSO_WM_UNIT_LAYERLEVEL" val="1"/>
  <p:tag name="KSO_WM_TAG_VERSION" val="1.0"/>
  <p:tag name="KSO_WM_UNIT_TYPE" val="i"/>
  <p:tag name="KSO_WM_UNIT_INDEX" val="5"/>
</p:tagLst>
</file>

<file path=ppt/tags/tag684.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1*i*6"/>
  <p:tag name="KSO_WM_UNIT_LAYERLEVEL" val="1"/>
  <p:tag name="KSO_WM_TAG_VERSION" val="1.0"/>
  <p:tag name="KSO_WM_UNIT_TYPE" val="i"/>
  <p:tag name="KSO_WM_UNIT_INDEX" val="6"/>
</p:tagLst>
</file>

<file path=ppt/tags/tag685.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1*i*7"/>
  <p:tag name="KSO_WM_UNIT_LAYERLEVEL" val="1"/>
  <p:tag name="KSO_WM_TAG_VERSION" val="1.0"/>
  <p:tag name="KSO_WM_UNIT_TYPE" val="i"/>
  <p:tag name="KSO_WM_UNIT_INDEX" val="7"/>
</p:tagLst>
</file>

<file path=ppt/tags/tag686.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1*i*8"/>
  <p:tag name="KSO_WM_UNIT_LAYERLEVEL" val="1"/>
  <p:tag name="KSO_WM_TAG_VERSION" val="1.0"/>
  <p:tag name="KSO_WM_UNIT_TYPE" val="i"/>
  <p:tag name="KSO_WM_UNIT_INDEX" val="8"/>
</p:tagLst>
</file>

<file path=ppt/tags/tag687.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1*i*9"/>
  <p:tag name="KSO_WM_UNIT_LAYERLEVEL" val="1"/>
  <p:tag name="KSO_WM_TAG_VERSION" val="1.0"/>
  <p:tag name="KSO_WM_UNIT_TYPE" val="i"/>
  <p:tag name="KSO_WM_UNIT_INDEX" val="9"/>
</p:tagLst>
</file>

<file path=ppt/tags/tag688.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1*i*10"/>
  <p:tag name="KSO_WM_UNIT_LAYERLEVEL" val="1"/>
  <p:tag name="KSO_WM_TAG_VERSION" val="1.0"/>
  <p:tag name="KSO_WM_UNIT_TYPE" val="i"/>
  <p:tag name="KSO_WM_UNIT_INDEX" val="10"/>
</p:tagLst>
</file>

<file path=ppt/tags/tag689.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1*i*11"/>
  <p:tag name="KSO_WM_UNIT_LAYERLEVEL" val="1"/>
  <p:tag name="KSO_WM_TAG_VERSION" val="1.0"/>
  <p:tag name="KSO_WM_UNIT_TYPE" val="i"/>
  <p:tag name="KSO_WM_UNIT_INDEX" val="11"/>
</p:tagLst>
</file>

<file path=ppt/tags/tag69.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TYPE" val="i"/>
  <p:tag name="KSO_WM_UNIT_INDEX" val="68"/>
  <p:tag name="KSO_WM_UNIT_ID" val="_1*i*68"/>
  <p:tag name="KSO_WM_UNIT_LAYERLEVEL" val="1"/>
  <p:tag name="KSO_WM_TAG_VERSION" val="1.0"/>
</p:tagLst>
</file>

<file path=ppt/tags/tag690.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1*i*12"/>
  <p:tag name="KSO_WM_UNIT_LAYERLEVEL" val="1"/>
  <p:tag name="KSO_WM_TAG_VERSION" val="1.0"/>
  <p:tag name="KSO_WM_UNIT_TYPE" val="i"/>
  <p:tag name="KSO_WM_UNIT_INDEX" val="12"/>
</p:tagLst>
</file>

<file path=ppt/tags/tag691.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1*i*13"/>
  <p:tag name="KSO_WM_UNIT_LAYERLEVEL" val="1"/>
  <p:tag name="KSO_WM_TAG_VERSION" val="1.0"/>
  <p:tag name="KSO_WM_UNIT_TYPE" val="i"/>
  <p:tag name="KSO_WM_UNIT_INDEX" val="13"/>
</p:tagLst>
</file>

<file path=ppt/tags/tag692.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1*i*14"/>
  <p:tag name="KSO_WM_UNIT_LAYERLEVEL" val="1"/>
  <p:tag name="KSO_WM_TAG_VERSION" val="1.0"/>
  <p:tag name="KSO_WM_UNIT_TYPE" val="i"/>
  <p:tag name="KSO_WM_UNIT_INDEX" val="14"/>
</p:tagLst>
</file>

<file path=ppt/tags/tag693.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1*i*15"/>
  <p:tag name="KSO_WM_UNIT_LAYERLEVEL" val="1"/>
  <p:tag name="KSO_WM_TAG_VERSION" val="1.0"/>
  <p:tag name="KSO_WM_UNIT_TYPE" val="i"/>
  <p:tag name="KSO_WM_UNIT_INDEX" val="15"/>
</p:tagLst>
</file>

<file path=ppt/tags/tag694.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1*i*16"/>
  <p:tag name="KSO_WM_UNIT_LAYERLEVEL" val="1"/>
  <p:tag name="KSO_WM_TAG_VERSION" val="1.0"/>
  <p:tag name="KSO_WM_UNIT_TYPE" val="i"/>
  <p:tag name="KSO_WM_UNIT_INDEX" val="16"/>
</p:tagLst>
</file>

<file path=ppt/tags/tag695.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1*i*17"/>
  <p:tag name="KSO_WM_UNIT_LAYERLEVEL" val="1"/>
  <p:tag name="KSO_WM_TAG_VERSION" val="1.0"/>
  <p:tag name="KSO_WM_UNIT_TYPE" val="i"/>
  <p:tag name="KSO_WM_UNIT_INDEX" val="17"/>
</p:tagLst>
</file>

<file path=ppt/tags/tag696.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1*i*18"/>
  <p:tag name="KSO_WM_UNIT_LAYERLEVEL" val="1"/>
  <p:tag name="KSO_WM_TAG_VERSION" val="1.0"/>
  <p:tag name="KSO_WM_UNIT_TYPE" val="i"/>
  <p:tag name="KSO_WM_UNIT_INDEX" val="18"/>
</p:tagLst>
</file>

<file path=ppt/tags/tag697.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1*i*19"/>
  <p:tag name="KSO_WM_UNIT_LAYERLEVEL" val="1"/>
  <p:tag name="KSO_WM_TAG_VERSION" val="1.0"/>
  <p:tag name="KSO_WM_UNIT_TYPE" val="i"/>
  <p:tag name="KSO_WM_UNIT_INDEX" val="19"/>
</p:tagLst>
</file>

<file path=ppt/tags/tag698.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1*i*20"/>
  <p:tag name="KSO_WM_UNIT_LAYERLEVEL" val="1"/>
  <p:tag name="KSO_WM_TAG_VERSION" val="1.0"/>
  <p:tag name="KSO_WM_UNIT_TYPE" val="i"/>
  <p:tag name="KSO_WM_UNIT_INDEX" val="20"/>
</p:tagLst>
</file>

<file path=ppt/tags/tag699.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1*i*21"/>
  <p:tag name="KSO_WM_UNIT_LAYERLEVEL" val="1"/>
  <p:tag name="KSO_WM_TAG_VERSION" val="1.0"/>
  <p:tag name="KSO_WM_UNIT_TYPE" val="i"/>
  <p:tag name="KSO_WM_UNIT_INDEX" val="21"/>
</p:tagLst>
</file>

<file path=ppt/tags/tag7.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TYPE" val="i"/>
  <p:tag name="KSO_WM_UNIT_INDEX" val="6"/>
  <p:tag name="KSO_WM_UNIT_ID" val="_1*i*6"/>
  <p:tag name="KSO_WM_UNIT_LAYERLEVEL" val="1"/>
  <p:tag name="KSO_WM_TAG_VERSION" val="1.0"/>
</p:tagLst>
</file>

<file path=ppt/tags/tag70.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TYPE" val="i"/>
  <p:tag name="KSO_WM_UNIT_INDEX" val="69"/>
  <p:tag name="KSO_WM_UNIT_ID" val="_1*i*69"/>
  <p:tag name="KSO_WM_UNIT_LAYERLEVEL" val="1"/>
  <p:tag name="KSO_WM_TAG_VERSION" val="1.0"/>
</p:tagLst>
</file>

<file path=ppt/tags/tag700.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1*i*22"/>
  <p:tag name="KSO_WM_UNIT_LAYERLEVEL" val="1"/>
  <p:tag name="KSO_WM_TAG_VERSION" val="1.0"/>
  <p:tag name="KSO_WM_UNIT_TYPE" val="i"/>
  <p:tag name="KSO_WM_UNIT_INDEX" val="22"/>
</p:tagLst>
</file>

<file path=ppt/tags/tag701.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1*i*23"/>
  <p:tag name="KSO_WM_UNIT_LAYERLEVEL" val="1"/>
  <p:tag name="KSO_WM_TAG_VERSION" val="1.0"/>
  <p:tag name="KSO_WM_UNIT_TYPE" val="i"/>
  <p:tag name="KSO_WM_UNIT_INDEX" val="23"/>
</p:tagLst>
</file>

<file path=ppt/tags/tag702.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1*i*24"/>
  <p:tag name="KSO_WM_UNIT_LAYERLEVEL" val="1"/>
  <p:tag name="KSO_WM_TAG_VERSION" val="1.0"/>
  <p:tag name="KSO_WM_UNIT_TYPE" val="i"/>
  <p:tag name="KSO_WM_UNIT_INDEX" val="24"/>
</p:tagLst>
</file>

<file path=ppt/tags/tag703.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1*i*25"/>
  <p:tag name="KSO_WM_UNIT_LAYERLEVEL" val="1"/>
  <p:tag name="KSO_WM_TAG_VERSION" val="1.0"/>
  <p:tag name="KSO_WM_UNIT_TYPE" val="i"/>
  <p:tag name="KSO_WM_UNIT_INDEX" val="25"/>
</p:tagLst>
</file>

<file path=ppt/tags/tag704.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1*i*26"/>
  <p:tag name="KSO_WM_UNIT_LAYERLEVEL" val="1"/>
  <p:tag name="KSO_WM_TAG_VERSION" val="1.0"/>
  <p:tag name="KSO_WM_UNIT_TYPE" val="i"/>
  <p:tag name="KSO_WM_UNIT_INDEX" val="26"/>
</p:tagLst>
</file>

<file path=ppt/tags/tag705.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1*i*27"/>
  <p:tag name="KSO_WM_UNIT_LAYERLEVEL" val="1"/>
  <p:tag name="KSO_WM_TAG_VERSION" val="1.0"/>
  <p:tag name="KSO_WM_UNIT_TYPE" val="i"/>
  <p:tag name="KSO_WM_UNIT_INDEX" val="27"/>
</p:tagLst>
</file>

<file path=ppt/tags/tag706.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1*i*28"/>
  <p:tag name="KSO_WM_UNIT_LAYERLEVEL" val="1"/>
  <p:tag name="KSO_WM_TAG_VERSION" val="1.0"/>
  <p:tag name="KSO_WM_UNIT_TYPE" val="i"/>
  <p:tag name="KSO_WM_UNIT_INDEX" val="28"/>
</p:tagLst>
</file>

<file path=ppt/tags/tag707.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1*i*29"/>
  <p:tag name="KSO_WM_UNIT_LAYERLEVEL" val="1"/>
  <p:tag name="KSO_WM_TAG_VERSION" val="1.0"/>
  <p:tag name="KSO_WM_UNIT_TYPE" val="i"/>
  <p:tag name="KSO_WM_UNIT_INDEX" val="29"/>
</p:tagLst>
</file>

<file path=ppt/tags/tag708.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1*i*30"/>
  <p:tag name="KSO_WM_UNIT_LAYERLEVEL" val="1"/>
  <p:tag name="KSO_WM_TAG_VERSION" val="1.0"/>
  <p:tag name="KSO_WM_UNIT_TYPE" val="i"/>
  <p:tag name="KSO_WM_UNIT_INDEX" val="30"/>
</p:tagLst>
</file>

<file path=ppt/tags/tag709.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1*i*31"/>
  <p:tag name="KSO_WM_UNIT_LAYERLEVEL" val="1"/>
  <p:tag name="KSO_WM_TAG_VERSION" val="1.0"/>
  <p:tag name="KSO_WM_UNIT_TYPE" val="i"/>
  <p:tag name="KSO_WM_UNIT_INDEX" val="31"/>
</p:tagLst>
</file>

<file path=ppt/tags/tag71.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TYPE" val="i"/>
  <p:tag name="KSO_WM_UNIT_INDEX" val="70"/>
  <p:tag name="KSO_WM_UNIT_ID" val="_1*i*70"/>
  <p:tag name="KSO_WM_UNIT_LAYERLEVEL" val="1"/>
  <p:tag name="KSO_WM_TAG_VERSION" val="1.0"/>
</p:tagLst>
</file>

<file path=ppt/tags/tag710.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1*i*32"/>
  <p:tag name="KSO_WM_UNIT_LAYERLEVEL" val="1"/>
  <p:tag name="KSO_WM_TAG_VERSION" val="1.0"/>
  <p:tag name="KSO_WM_UNIT_TYPE" val="i"/>
  <p:tag name="KSO_WM_UNIT_INDEX" val="32"/>
</p:tagLst>
</file>

<file path=ppt/tags/tag711.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1*i*33"/>
  <p:tag name="KSO_WM_UNIT_LAYERLEVEL" val="1"/>
  <p:tag name="KSO_WM_TAG_VERSION" val="1.0"/>
  <p:tag name="KSO_WM_UNIT_TYPE" val="i"/>
  <p:tag name="KSO_WM_UNIT_INDEX" val="33"/>
</p:tagLst>
</file>

<file path=ppt/tags/tag712.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1*i*34"/>
  <p:tag name="KSO_WM_UNIT_LAYERLEVEL" val="1"/>
  <p:tag name="KSO_WM_TAG_VERSION" val="1.0"/>
  <p:tag name="KSO_WM_UNIT_TYPE" val="i"/>
  <p:tag name="KSO_WM_UNIT_INDEX" val="34"/>
</p:tagLst>
</file>

<file path=ppt/tags/tag713.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1*i*35"/>
  <p:tag name="KSO_WM_UNIT_LAYERLEVEL" val="1"/>
  <p:tag name="KSO_WM_TAG_VERSION" val="1.0"/>
  <p:tag name="KSO_WM_UNIT_TYPE" val="i"/>
  <p:tag name="KSO_WM_UNIT_INDEX" val="35"/>
</p:tagLst>
</file>

<file path=ppt/tags/tag714.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1*i*36"/>
  <p:tag name="KSO_WM_UNIT_LAYERLEVEL" val="1"/>
  <p:tag name="KSO_WM_TAG_VERSION" val="1.0"/>
  <p:tag name="KSO_WM_UNIT_TYPE" val="i"/>
  <p:tag name="KSO_WM_UNIT_INDEX" val="36"/>
</p:tagLst>
</file>

<file path=ppt/tags/tag715.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1*i*37"/>
  <p:tag name="KSO_WM_UNIT_LAYERLEVEL" val="1"/>
  <p:tag name="KSO_WM_TAG_VERSION" val="1.0"/>
  <p:tag name="KSO_WM_UNIT_TYPE" val="i"/>
  <p:tag name="KSO_WM_UNIT_INDEX" val="37"/>
</p:tagLst>
</file>

<file path=ppt/tags/tag716.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1*i*38"/>
  <p:tag name="KSO_WM_UNIT_LAYERLEVEL" val="1"/>
  <p:tag name="KSO_WM_TAG_VERSION" val="1.0"/>
  <p:tag name="KSO_WM_UNIT_TYPE" val="i"/>
  <p:tag name="KSO_WM_UNIT_INDEX" val="38"/>
</p:tagLst>
</file>

<file path=ppt/tags/tag717.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1*i*39"/>
  <p:tag name="KSO_WM_UNIT_LAYERLEVEL" val="1"/>
  <p:tag name="KSO_WM_TAG_VERSION" val="1.0"/>
  <p:tag name="KSO_WM_UNIT_TYPE" val="i"/>
  <p:tag name="KSO_WM_UNIT_INDEX" val="39"/>
</p:tagLst>
</file>

<file path=ppt/tags/tag718.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1*i*40"/>
  <p:tag name="KSO_WM_UNIT_LAYERLEVEL" val="1"/>
  <p:tag name="KSO_WM_TAG_VERSION" val="1.0"/>
  <p:tag name="KSO_WM_UNIT_TYPE" val="i"/>
  <p:tag name="KSO_WM_UNIT_INDEX" val="40"/>
</p:tagLst>
</file>

<file path=ppt/tags/tag719.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1*i*41"/>
  <p:tag name="KSO_WM_UNIT_LAYERLEVEL" val="1"/>
  <p:tag name="KSO_WM_TAG_VERSION" val="1.0"/>
  <p:tag name="KSO_WM_UNIT_TYPE" val="i"/>
  <p:tag name="KSO_WM_UNIT_INDEX" val="41"/>
</p:tagLst>
</file>

<file path=ppt/tags/tag72.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TYPE" val="i"/>
  <p:tag name="KSO_WM_UNIT_INDEX" val="71"/>
  <p:tag name="KSO_WM_UNIT_ID" val="_1*i*71"/>
  <p:tag name="KSO_WM_UNIT_LAYERLEVEL" val="1"/>
  <p:tag name="KSO_WM_TAG_VERSION" val="1.0"/>
</p:tagLst>
</file>

<file path=ppt/tags/tag720.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42"/>
  <p:tag name="KSO_WM_UNIT_LAYERLEVEL" val="1"/>
  <p:tag name="KSO_WM_TAG_VERSION" val="1.0"/>
  <p:tag name="KSO_WM_UNIT_TYPE" val="i"/>
  <p:tag name="KSO_WM_UNIT_INDEX" val="42"/>
</p:tagLst>
</file>

<file path=ppt/tags/tag721.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43"/>
  <p:tag name="KSO_WM_UNIT_LAYERLEVEL" val="1"/>
  <p:tag name="KSO_WM_TAG_VERSION" val="1.0"/>
  <p:tag name="KSO_WM_UNIT_TYPE" val="i"/>
  <p:tag name="KSO_WM_UNIT_INDEX" val="43"/>
</p:tagLst>
</file>

<file path=ppt/tags/tag722.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44"/>
  <p:tag name="KSO_WM_UNIT_LAYERLEVEL" val="1"/>
  <p:tag name="KSO_WM_TAG_VERSION" val="1.0"/>
  <p:tag name="KSO_WM_UNIT_TYPE" val="i"/>
  <p:tag name="KSO_WM_UNIT_INDEX" val="44"/>
</p:tagLst>
</file>

<file path=ppt/tags/tag723.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45"/>
  <p:tag name="KSO_WM_UNIT_LAYERLEVEL" val="1"/>
  <p:tag name="KSO_WM_TAG_VERSION" val="1.0"/>
  <p:tag name="KSO_WM_UNIT_TYPE" val="i"/>
  <p:tag name="KSO_WM_UNIT_INDEX" val="45"/>
</p:tagLst>
</file>

<file path=ppt/tags/tag724.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46"/>
  <p:tag name="KSO_WM_UNIT_LAYERLEVEL" val="1"/>
  <p:tag name="KSO_WM_TAG_VERSION" val="1.0"/>
  <p:tag name="KSO_WM_UNIT_TYPE" val="i"/>
  <p:tag name="KSO_WM_UNIT_INDEX" val="46"/>
</p:tagLst>
</file>

<file path=ppt/tags/tag725.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47"/>
  <p:tag name="KSO_WM_UNIT_LAYERLEVEL" val="1"/>
  <p:tag name="KSO_WM_TAG_VERSION" val="1.0"/>
  <p:tag name="KSO_WM_UNIT_TYPE" val="i"/>
  <p:tag name="KSO_WM_UNIT_INDEX" val="47"/>
</p:tagLst>
</file>

<file path=ppt/tags/tag726.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48"/>
  <p:tag name="KSO_WM_UNIT_LAYERLEVEL" val="1"/>
  <p:tag name="KSO_WM_TAG_VERSION" val="1.0"/>
  <p:tag name="KSO_WM_UNIT_TYPE" val="i"/>
  <p:tag name="KSO_WM_UNIT_INDEX" val="48"/>
</p:tagLst>
</file>

<file path=ppt/tags/tag727.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49"/>
  <p:tag name="KSO_WM_UNIT_LAYERLEVEL" val="1"/>
  <p:tag name="KSO_WM_TAG_VERSION" val="1.0"/>
  <p:tag name="KSO_WM_UNIT_TYPE" val="i"/>
  <p:tag name="KSO_WM_UNIT_INDEX" val="49"/>
</p:tagLst>
</file>

<file path=ppt/tags/tag728.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50"/>
  <p:tag name="KSO_WM_UNIT_LAYERLEVEL" val="1"/>
  <p:tag name="KSO_WM_TAG_VERSION" val="1.0"/>
  <p:tag name="KSO_WM_UNIT_TYPE" val="i"/>
  <p:tag name="KSO_WM_UNIT_INDEX" val="50"/>
</p:tagLst>
</file>

<file path=ppt/tags/tag729.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51"/>
  <p:tag name="KSO_WM_UNIT_LAYERLEVEL" val="1"/>
  <p:tag name="KSO_WM_TAG_VERSION" val="1.0"/>
  <p:tag name="KSO_WM_UNIT_TYPE" val="i"/>
  <p:tag name="KSO_WM_UNIT_INDEX" val="51"/>
</p:tagLst>
</file>

<file path=ppt/tags/tag73.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TYPE" val="i"/>
  <p:tag name="KSO_WM_UNIT_INDEX" val="72"/>
  <p:tag name="KSO_WM_UNIT_ID" val="_1*i*72"/>
  <p:tag name="KSO_WM_UNIT_LAYERLEVEL" val="1"/>
  <p:tag name="KSO_WM_TAG_VERSION" val="1.0"/>
</p:tagLst>
</file>

<file path=ppt/tags/tag730.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52"/>
  <p:tag name="KSO_WM_UNIT_LAYERLEVEL" val="1"/>
  <p:tag name="KSO_WM_TAG_VERSION" val="1.0"/>
  <p:tag name="KSO_WM_UNIT_TYPE" val="i"/>
  <p:tag name="KSO_WM_UNIT_INDEX" val="52"/>
</p:tagLst>
</file>

<file path=ppt/tags/tag731.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53"/>
  <p:tag name="KSO_WM_UNIT_LAYERLEVEL" val="1"/>
  <p:tag name="KSO_WM_TAG_VERSION" val="1.0"/>
  <p:tag name="KSO_WM_UNIT_TYPE" val="i"/>
  <p:tag name="KSO_WM_UNIT_INDEX" val="53"/>
</p:tagLst>
</file>

<file path=ppt/tags/tag732.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54"/>
  <p:tag name="KSO_WM_UNIT_LAYERLEVEL" val="1"/>
  <p:tag name="KSO_WM_TAG_VERSION" val="1.0"/>
  <p:tag name="KSO_WM_UNIT_TYPE" val="i"/>
  <p:tag name="KSO_WM_UNIT_INDEX" val="54"/>
</p:tagLst>
</file>

<file path=ppt/tags/tag733.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55"/>
  <p:tag name="KSO_WM_UNIT_LAYERLEVEL" val="1"/>
  <p:tag name="KSO_WM_TAG_VERSION" val="1.0"/>
  <p:tag name="KSO_WM_UNIT_TYPE" val="i"/>
  <p:tag name="KSO_WM_UNIT_INDEX" val="55"/>
</p:tagLst>
</file>

<file path=ppt/tags/tag734.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56"/>
  <p:tag name="KSO_WM_UNIT_LAYERLEVEL" val="1"/>
  <p:tag name="KSO_WM_TAG_VERSION" val="1.0"/>
  <p:tag name="KSO_WM_UNIT_TYPE" val="i"/>
  <p:tag name="KSO_WM_UNIT_INDEX" val="56"/>
</p:tagLst>
</file>

<file path=ppt/tags/tag735.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57"/>
  <p:tag name="KSO_WM_UNIT_LAYERLEVEL" val="1"/>
  <p:tag name="KSO_WM_TAG_VERSION" val="1.0"/>
  <p:tag name="KSO_WM_UNIT_TYPE" val="i"/>
  <p:tag name="KSO_WM_UNIT_INDEX" val="57"/>
</p:tagLst>
</file>

<file path=ppt/tags/tag736.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58"/>
  <p:tag name="KSO_WM_UNIT_LAYERLEVEL" val="1"/>
  <p:tag name="KSO_WM_TAG_VERSION" val="1.0"/>
  <p:tag name="KSO_WM_UNIT_TYPE" val="i"/>
  <p:tag name="KSO_WM_UNIT_INDEX" val="58"/>
</p:tagLst>
</file>

<file path=ppt/tags/tag737.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59"/>
  <p:tag name="KSO_WM_UNIT_LAYERLEVEL" val="1"/>
  <p:tag name="KSO_WM_TAG_VERSION" val="1.0"/>
  <p:tag name="KSO_WM_UNIT_TYPE" val="i"/>
  <p:tag name="KSO_WM_UNIT_INDEX" val="59"/>
</p:tagLst>
</file>

<file path=ppt/tags/tag738.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60"/>
  <p:tag name="KSO_WM_UNIT_LAYERLEVEL" val="1"/>
  <p:tag name="KSO_WM_TAG_VERSION" val="1.0"/>
  <p:tag name="KSO_WM_UNIT_TYPE" val="i"/>
  <p:tag name="KSO_WM_UNIT_INDEX" val="60"/>
</p:tagLst>
</file>

<file path=ppt/tags/tag739.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61"/>
  <p:tag name="KSO_WM_UNIT_LAYERLEVEL" val="1"/>
  <p:tag name="KSO_WM_TAG_VERSION" val="1.0"/>
  <p:tag name="KSO_WM_UNIT_TYPE" val="i"/>
  <p:tag name="KSO_WM_UNIT_INDEX" val="61"/>
</p:tagLst>
</file>

<file path=ppt/tags/tag74.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TYPE" val="i"/>
  <p:tag name="KSO_WM_UNIT_INDEX" val="73"/>
  <p:tag name="KSO_WM_UNIT_ID" val="_1*i*73"/>
  <p:tag name="KSO_WM_UNIT_LAYERLEVEL" val="1"/>
  <p:tag name="KSO_WM_TAG_VERSION" val="1.0"/>
</p:tagLst>
</file>

<file path=ppt/tags/tag740.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62"/>
  <p:tag name="KSO_WM_UNIT_LAYERLEVEL" val="1"/>
  <p:tag name="KSO_WM_TAG_VERSION" val="1.0"/>
  <p:tag name="KSO_WM_UNIT_TYPE" val="i"/>
  <p:tag name="KSO_WM_UNIT_INDEX" val="62"/>
</p:tagLst>
</file>

<file path=ppt/tags/tag741.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63"/>
  <p:tag name="KSO_WM_UNIT_LAYERLEVEL" val="1"/>
  <p:tag name="KSO_WM_TAG_VERSION" val="1.0"/>
  <p:tag name="KSO_WM_UNIT_TYPE" val="i"/>
  <p:tag name="KSO_WM_UNIT_INDEX" val="63"/>
</p:tagLst>
</file>

<file path=ppt/tags/tag742.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64"/>
  <p:tag name="KSO_WM_UNIT_LAYERLEVEL" val="1"/>
  <p:tag name="KSO_WM_TAG_VERSION" val="1.0"/>
  <p:tag name="KSO_WM_UNIT_TYPE" val="i"/>
  <p:tag name="KSO_WM_UNIT_INDEX" val="64"/>
</p:tagLst>
</file>

<file path=ppt/tags/tag743.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65"/>
  <p:tag name="KSO_WM_UNIT_LAYERLEVEL" val="1"/>
  <p:tag name="KSO_WM_TAG_VERSION" val="1.0"/>
  <p:tag name="KSO_WM_UNIT_TYPE" val="i"/>
  <p:tag name="KSO_WM_UNIT_INDEX" val="65"/>
</p:tagLst>
</file>

<file path=ppt/tags/tag744.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66"/>
  <p:tag name="KSO_WM_UNIT_LAYERLEVEL" val="1"/>
  <p:tag name="KSO_WM_TAG_VERSION" val="1.0"/>
  <p:tag name="KSO_WM_UNIT_TYPE" val="i"/>
  <p:tag name="KSO_WM_UNIT_INDEX" val="66"/>
</p:tagLst>
</file>

<file path=ppt/tags/tag745.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67"/>
  <p:tag name="KSO_WM_UNIT_LAYERLEVEL" val="1"/>
  <p:tag name="KSO_WM_TAG_VERSION" val="1.0"/>
  <p:tag name="KSO_WM_UNIT_TYPE" val="i"/>
  <p:tag name="KSO_WM_UNIT_INDEX" val="67"/>
</p:tagLst>
</file>

<file path=ppt/tags/tag746.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68"/>
  <p:tag name="KSO_WM_UNIT_LAYERLEVEL" val="1"/>
  <p:tag name="KSO_WM_TAG_VERSION" val="1.0"/>
  <p:tag name="KSO_WM_UNIT_TYPE" val="i"/>
  <p:tag name="KSO_WM_UNIT_INDEX" val="68"/>
</p:tagLst>
</file>

<file path=ppt/tags/tag747.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69"/>
  <p:tag name="KSO_WM_UNIT_LAYERLEVEL" val="1"/>
  <p:tag name="KSO_WM_TAG_VERSION" val="1.0"/>
  <p:tag name="KSO_WM_UNIT_TYPE" val="i"/>
  <p:tag name="KSO_WM_UNIT_INDEX" val="69"/>
</p:tagLst>
</file>

<file path=ppt/tags/tag748.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70"/>
  <p:tag name="KSO_WM_UNIT_LAYERLEVEL" val="1"/>
  <p:tag name="KSO_WM_TAG_VERSION" val="1.0"/>
  <p:tag name="KSO_WM_UNIT_TYPE" val="i"/>
  <p:tag name="KSO_WM_UNIT_INDEX" val="70"/>
</p:tagLst>
</file>

<file path=ppt/tags/tag749.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71"/>
  <p:tag name="KSO_WM_UNIT_LAYERLEVEL" val="1"/>
  <p:tag name="KSO_WM_TAG_VERSION" val="1.0"/>
  <p:tag name="KSO_WM_UNIT_TYPE" val="i"/>
  <p:tag name="KSO_WM_UNIT_INDEX" val="71"/>
</p:tagLst>
</file>

<file path=ppt/tags/tag75.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TYPE" val="i"/>
  <p:tag name="KSO_WM_UNIT_INDEX" val="74"/>
  <p:tag name="KSO_WM_UNIT_ID" val="_1*i*74"/>
  <p:tag name="KSO_WM_UNIT_LAYERLEVEL" val="1"/>
  <p:tag name="KSO_WM_TAG_VERSION" val="1.0"/>
</p:tagLst>
</file>

<file path=ppt/tags/tag750.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72"/>
  <p:tag name="KSO_WM_UNIT_LAYERLEVEL" val="1"/>
  <p:tag name="KSO_WM_TAG_VERSION" val="1.0"/>
  <p:tag name="KSO_WM_UNIT_TYPE" val="i"/>
  <p:tag name="KSO_WM_UNIT_INDEX" val="72"/>
</p:tagLst>
</file>

<file path=ppt/tags/tag751.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73"/>
  <p:tag name="KSO_WM_UNIT_LAYERLEVEL" val="1"/>
  <p:tag name="KSO_WM_TAG_VERSION" val="1.0"/>
  <p:tag name="KSO_WM_UNIT_TYPE" val="i"/>
  <p:tag name="KSO_WM_UNIT_INDEX" val="73"/>
</p:tagLst>
</file>

<file path=ppt/tags/tag752.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74"/>
  <p:tag name="KSO_WM_UNIT_LAYERLEVEL" val="1"/>
  <p:tag name="KSO_WM_TAG_VERSION" val="1.0"/>
  <p:tag name="KSO_WM_UNIT_TYPE" val="i"/>
  <p:tag name="KSO_WM_UNIT_INDEX" val="74"/>
</p:tagLst>
</file>

<file path=ppt/tags/tag753.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75"/>
  <p:tag name="KSO_WM_UNIT_LAYERLEVEL" val="1"/>
  <p:tag name="KSO_WM_TAG_VERSION" val="1.0"/>
  <p:tag name="KSO_WM_UNIT_TYPE" val="i"/>
  <p:tag name="KSO_WM_UNIT_INDEX" val="75"/>
</p:tagLst>
</file>

<file path=ppt/tags/tag754.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76"/>
  <p:tag name="KSO_WM_UNIT_LAYERLEVEL" val="1"/>
  <p:tag name="KSO_WM_TAG_VERSION" val="1.0"/>
  <p:tag name="KSO_WM_UNIT_TYPE" val="i"/>
  <p:tag name="KSO_WM_UNIT_INDEX" val="76"/>
</p:tagLst>
</file>

<file path=ppt/tags/tag755.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77"/>
  <p:tag name="KSO_WM_UNIT_LAYERLEVEL" val="1"/>
  <p:tag name="KSO_WM_TAG_VERSION" val="1.0"/>
  <p:tag name="KSO_WM_UNIT_TYPE" val="i"/>
  <p:tag name="KSO_WM_UNIT_INDEX" val="77"/>
</p:tagLst>
</file>

<file path=ppt/tags/tag756.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78"/>
  <p:tag name="KSO_WM_UNIT_LAYERLEVEL" val="1"/>
  <p:tag name="KSO_WM_TAG_VERSION" val="1.0"/>
  <p:tag name="KSO_WM_UNIT_TYPE" val="i"/>
  <p:tag name="KSO_WM_UNIT_INDEX" val="78"/>
</p:tagLst>
</file>

<file path=ppt/tags/tag757.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79"/>
  <p:tag name="KSO_WM_UNIT_LAYERLEVEL" val="1"/>
  <p:tag name="KSO_WM_TAG_VERSION" val="1.0"/>
  <p:tag name="KSO_WM_UNIT_TYPE" val="i"/>
  <p:tag name="KSO_WM_UNIT_INDEX" val="79"/>
</p:tagLst>
</file>

<file path=ppt/tags/tag758.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80"/>
  <p:tag name="KSO_WM_UNIT_LAYERLEVEL" val="1"/>
  <p:tag name="KSO_WM_TAG_VERSION" val="1.0"/>
  <p:tag name="KSO_WM_UNIT_TYPE" val="i"/>
  <p:tag name="KSO_WM_UNIT_INDEX" val="80"/>
</p:tagLst>
</file>

<file path=ppt/tags/tag759.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81"/>
  <p:tag name="KSO_WM_UNIT_LAYERLEVEL" val="1"/>
  <p:tag name="KSO_WM_TAG_VERSION" val="1.0"/>
  <p:tag name="KSO_WM_UNIT_TYPE" val="i"/>
  <p:tag name="KSO_WM_UNIT_INDEX" val="81"/>
</p:tagLst>
</file>

<file path=ppt/tags/tag76.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TYPE" val="i"/>
  <p:tag name="KSO_WM_UNIT_INDEX" val="75"/>
  <p:tag name="KSO_WM_UNIT_ID" val="_1*i*75"/>
  <p:tag name="KSO_WM_UNIT_LAYERLEVEL" val="1"/>
  <p:tag name="KSO_WM_TAG_VERSION" val="1.0"/>
</p:tagLst>
</file>

<file path=ppt/tags/tag760.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82"/>
  <p:tag name="KSO_WM_UNIT_LAYERLEVEL" val="1"/>
  <p:tag name="KSO_WM_TAG_VERSION" val="1.0"/>
  <p:tag name="KSO_WM_UNIT_TYPE" val="i"/>
  <p:tag name="KSO_WM_UNIT_INDEX" val="82"/>
</p:tagLst>
</file>

<file path=ppt/tags/tag761.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83"/>
  <p:tag name="KSO_WM_UNIT_LAYERLEVEL" val="1"/>
  <p:tag name="KSO_WM_TAG_VERSION" val="1.0"/>
  <p:tag name="KSO_WM_UNIT_TYPE" val="i"/>
  <p:tag name="KSO_WM_UNIT_INDEX" val="83"/>
</p:tagLst>
</file>

<file path=ppt/tags/tag762.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84"/>
  <p:tag name="KSO_WM_UNIT_LAYERLEVEL" val="1"/>
  <p:tag name="KSO_WM_TAG_VERSION" val="1.0"/>
  <p:tag name="KSO_WM_UNIT_TYPE" val="i"/>
  <p:tag name="KSO_WM_UNIT_INDEX" val="84"/>
</p:tagLst>
</file>

<file path=ppt/tags/tag763.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85"/>
  <p:tag name="KSO_WM_UNIT_LAYERLEVEL" val="1"/>
  <p:tag name="KSO_WM_TAG_VERSION" val="1.0"/>
  <p:tag name="KSO_WM_UNIT_TYPE" val="i"/>
  <p:tag name="KSO_WM_UNIT_INDEX" val="85"/>
</p:tagLst>
</file>

<file path=ppt/tags/tag764.xml><?xml version="1.0" encoding="utf-8"?>
<p:tagLst xmlns:p="http://schemas.openxmlformats.org/presentationml/2006/main">
  <p:tag name="KSO_WM_UNIT_ISCONTENTSTITLE" val="0"/>
  <p:tag name="KSO_WM_UNIT_ISNUMDGMTITLE" val="0"/>
  <p:tag name="KSO_WM_UNIT_PRESET_TEXT" val="WPS,a click to unlimited possibilities&#10;"/>
  <p:tag name="KSO_WM_UNIT_NOCLEAR" val="0"/>
  <p:tag name="KSO_WM_UNIT_VALUE" val="17"/>
  <p:tag name="KSO_WM_UNIT_HIGHLIGHT" val="0"/>
  <p:tag name="KSO_WM_UNIT_COMPATIBLE" val="0"/>
  <p:tag name="KSO_WM_UNIT_DIAGRAM_ISNUMVISUAL" val="0"/>
  <p:tag name="KSO_WM_UNIT_DIAGRAM_ISREFERUNIT" val="0"/>
  <p:tag name="KSO_WM_UNIT_TYPE" val="b"/>
  <p:tag name="KSO_WM_UNIT_INDEX" val="1"/>
  <p:tag name="KSO_WM_UNIT_ID" val="_11*b*1"/>
  <p:tag name="KSO_WM_UNIT_LAYERLEVEL" val="1"/>
  <p:tag name="KSO_WM_TAG_VERSION" val="1.0"/>
  <p:tag name="KSO_WM_BEAUTIFY_FLAG" val="#wm#"/>
  <p:tag name="KSO_WM_UNIT_CONTENT_GROUP_TYPE" val="contentchip"/>
</p:tagLst>
</file>

<file path=ppt/tags/tag765.xml><?xml version="1.0" encoding="utf-8"?>
<p:tagLst xmlns:p="http://schemas.openxmlformats.org/presentationml/2006/main">
  <p:tag name="KSO_WM_UNIT_ISCONTENTSTITLE" val="0"/>
  <p:tag name="KSO_WM_UNIT_ISNUMDGMTITLE" val="0"/>
  <p:tag name="KSO_WM_UNIT_PRESET_TEXT" val="感谢您的观看"/>
  <p:tag name="KSO_WM_UNIT_NOCLEAR" val="0"/>
  <p:tag name="KSO_WM_UNIT_VALUE" val="10"/>
  <p:tag name="KSO_WM_UNIT_HIGHLIGHT" val="0"/>
  <p:tag name="KSO_WM_UNIT_COMPATIBLE" val="0"/>
  <p:tag name="KSO_WM_UNIT_DIAGRAM_ISNUMVISUAL" val="0"/>
  <p:tag name="KSO_WM_UNIT_DIAGRAM_ISREFERUNIT" val="0"/>
  <p:tag name="KSO_WM_UNIT_TYPE" val="a"/>
  <p:tag name="KSO_WM_UNIT_INDEX" val="1"/>
  <p:tag name="KSO_WM_UNIT_ID" val="_11*a*1"/>
  <p:tag name="KSO_WM_UNIT_LAYERLEVEL" val="1"/>
  <p:tag name="KSO_WM_TAG_VERSION" val="1.0"/>
  <p:tag name="KSO_WM_BEAUTIFY_FLAG" val="#wm#"/>
  <p:tag name="KSO_WM_UNIT_CONTENT_GROUP_TYPE" val="contentchip"/>
</p:tagLst>
</file>

<file path=ppt/tags/tag76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i*86"/>
  <p:tag name="KSO_WM_UNIT_LAYERLEVEL" val="1"/>
  <p:tag name="KSO_WM_TAG_VERSION" val="1.0"/>
  <p:tag name="KSO_WM_BEAUTIFY_FLAG" val="#wm#"/>
  <p:tag name="KSO_WM_UNIT_CONTENT_GROUP_TYPE" val="contentchip"/>
  <p:tag name="KSO_WM_UNIT_TYPE" val="i"/>
  <p:tag name="KSO_WM_UNIT_INDEX" val="86"/>
</p:tagLst>
</file>

<file path=ppt/tags/tag767.xml><?xml version="1.0" encoding="utf-8"?>
<p:tagLst xmlns:p="http://schemas.openxmlformats.org/presentationml/2006/main">
  <p:tag name="KSO_WM_UNIT_SUBTYPE" val="b"/>
  <p:tag name="KSO_WM_UNIT_PRESET_TEXT" val="稻小壳"/>
  <p:tag name="KSO_WM_UNIT_NOCLEAR" val="0"/>
  <p:tag name="KSO_WM_UNIT_VALUE" val="60"/>
  <p:tag name="KSO_WM_UNIT_HIGHLIGHT" val="0"/>
  <p:tag name="KSO_WM_UNIT_COMPATIBLE" val="0"/>
  <p:tag name="KSO_WM_UNIT_DIAGRAM_ISNUMVISUAL" val="0"/>
  <p:tag name="KSO_WM_UNIT_DIAGRAM_ISREFERUNIT" val="0"/>
  <p:tag name="KSO_WM_UNIT_TYPE" val="f"/>
  <p:tag name="KSO_WM_UNIT_INDEX" val="1"/>
  <p:tag name="KSO_WM_UNIT_ID" val="_11*f*1"/>
  <p:tag name="KSO_WM_UNIT_LAYERLEVEL" val="1"/>
  <p:tag name="KSO_WM_TAG_VERSION" val="1.0"/>
  <p:tag name="KSO_WM_BEAUTIFY_FLAG" val="#wm#"/>
  <p:tag name="KSO_WM_UNIT_CONTENT_GROUP_TYPE" val="contentchip"/>
</p:tagLst>
</file>

<file path=ppt/tags/tag76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6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7.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TYPE" val="i"/>
  <p:tag name="KSO_WM_UNIT_INDEX" val="76"/>
  <p:tag name="KSO_WM_UNIT_ID" val="_1*i*76"/>
  <p:tag name="KSO_WM_UNIT_LAYERLEVEL" val="1"/>
  <p:tag name="KSO_WM_TAG_VERSION" val="1.0"/>
</p:tagLst>
</file>

<file path=ppt/tags/tag77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71.xml><?xml version="1.0" encoding="utf-8"?>
<p:tagLst xmlns:p="http://schemas.openxmlformats.org/presentationml/2006/main">
  <p:tag name="KSO_WM_UNIT_FILL_FORE_SCHEMECOLOR_INDEX_BRIGHTNESS" val="0"/>
  <p:tag name="KSO_WM_UNIT_FILL_FORE_SCHEMECOLOR_INDEX" val="3"/>
  <p:tag name="KSO_WM_UNIT_FILL_TYPE" val="1"/>
  <p:tag name="KSO_WM_UNIT_TEXT_FILL_FORE_SCHEMECOLOR_INDEX_BRIGHTNESS" val="0"/>
  <p:tag name="KSO_WM_UNIT_TEXT_FILL_FORE_SCHEMECOLOR_INDEX" val="2"/>
  <p:tag name="KSO_WM_UNIT_TEXT_FILL_TYPE" val="1"/>
  <p:tag name="KSO_WM_BEAUTIFY_FLAG" val="#wm#"/>
  <p:tag name="KSO_WM_UNIT_HIGHLIGHT" val="0"/>
  <p:tag name="KSO_WM_UNIT_COMPATIBLE" val="0"/>
  <p:tag name="KSO_WM_UNIT_DIAGRAM_ISNUMVISUAL" val="0"/>
  <p:tag name="KSO_WM_UNIT_DIAGRAM_ISREFERUNIT" val="0"/>
  <p:tag name="KSO_WM_UNIT_ID" val="_0*i*1"/>
  <p:tag name="KSO_WM_UNIT_LAYERLEVEL" val="1"/>
  <p:tag name="KSO_WM_TAG_VERSION" val="1.0"/>
  <p:tag name="KSO_WM_UNIT_TYPE" val="i"/>
  <p:tag name="KSO_WM_UNIT_INDEX" val="1"/>
</p:tagLst>
</file>

<file path=ppt/tags/tag772.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0*i*2"/>
  <p:tag name="KSO_WM_UNIT_LAYERLEVEL" val="1"/>
  <p:tag name="KSO_WM_TAG_VERSION" val="1.0"/>
  <p:tag name="KSO_WM_UNIT_TYPE" val="i"/>
  <p:tag name="KSO_WM_UNIT_INDEX" val="2"/>
</p:tagLst>
</file>

<file path=ppt/tags/tag773.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0*i*3"/>
  <p:tag name="KSO_WM_UNIT_LAYERLEVEL" val="1"/>
  <p:tag name="KSO_WM_TAG_VERSION" val="1.0"/>
  <p:tag name="KSO_WM_UNIT_TYPE" val="i"/>
  <p:tag name="KSO_WM_UNIT_INDEX" val="3"/>
</p:tagLst>
</file>

<file path=ppt/tags/tag774.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0*i*4"/>
  <p:tag name="KSO_WM_UNIT_LAYERLEVEL" val="1"/>
  <p:tag name="KSO_WM_TAG_VERSION" val="1.0"/>
  <p:tag name="KSO_WM_UNIT_TYPE" val="i"/>
  <p:tag name="KSO_WM_UNIT_INDEX" val="4"/>
</p:tagLst>
</file>

<file path=ppt/tags/tag775.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0*i*5"/>
  <p:tag name="KSO_WM_UNIT_LAYERLEVEL" val="1"/>
  <p:tag name="KSO_WM_TAG_VERSION" val="1.0"/>
  <p:tag name="KSO_WM_UNIT_TYPE" val="i"/>
  <p:tag name="KSO_WM_UNIT_INDEX" val="5"/>
</p:tagLst>
</file>

<file path=ppt/tags/tag776.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0*i*6"/>
  <p:tag name="KSO_WM_UNIT_LAYERLEVEL" val="1"/>
  <p:tag name="KSO_WM_TAG_VERSION" val="1.0"/>
  <p:tag name="KSO_WM_UNIT_TYPE" val="i"/>
  <p:tag name="KSO_WM_UNIT_INDEX" val="6"/>
</p:tagLst>
</file>

<file path=ppt/tags/tag777.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0*i*7"/>
  <p:tag name="KSO_WM_UNIT_LAYERLEVEL" val="1"/>
  <p:tag name="KSO_WM_TAG_VERSION" val="1.0"/>
  <p:tag name="KSO_WM_UNIT_TYPE" val="i"/>
  <p:tag name="KSO_WM_UNIT_INDEX" val="7"/>
</p:tagLst>
</file>

<file path=ppt/tags/tag778.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0*i*8"/>
  <p:tag name="KSO_WM_UNIT_LAYERLEVEL" val="1"/>
  <p:tag name="KSO_WM_TAG_VERSION" val="1.0"/>
  <p:tag name="KSO_WM_UNIT_TYPE" val="i"/>
  <p:tag name="KSO_WM_UNIT_INDEX" val="8"/>
</p:tagLst>
</file>

<file path=ppt/tags/tag779.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0*i*9"/>
  <p:tag name="KSO_WM_UNIT_LAYERLEVEL" val="1"/>
  <p:tag name="KSO_WM_TAG_VERSION" val="1.0"/>
  <p:tag name="KSO_WM_UNIT_TYPE" val="i"/>
  <p:tag name="KSO_WM_UNIT_INDEX" val="9"/>
</p:tagLst>
</file>

<file path=ppt/tags/tag78.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TYPE" val="i"/>
  <p:tag name="KSO_WM_UNIT_INDEX" val="77"/>
  <p:tag name="KSO_WM_UNIT_ID" val="_1*i*77"/>
  <p:tag name="KSO_WM_UNIT_LAYERLEVEL" val="1"/>
  <p:tag name="KSO_WM_TAG_VERSION" val="1.0"/>
</p:tagLst>
</file>

<file path=ppt/tags/tag780.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0*i*10"/>
  <p:tag name="KSO_WM_UNIT_LAYERLEVEL" val="1"/>
  <p:tag name="KSO_WM_TAG_VERSION" val="1.0"/>
  <p:tag name="KSO_WM_UNIT_TYPE" val="i"/>
  <p:tag name="KSO_WM_UNIT_INDEX" val="10"/>
</p:tagLst>
</file>

<file path=ppt/tags/tag781.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0*i*11"/>
  <p:tag name="KSO_WM_UNIT_LAYERLEVEL" val="1"/>
  <p:tag name="KSO_WM_TAG_VERSION" val="1.0"/>
  <p:tag name="KSO_WM_UNIT_TYPE" val="i"/>
  <p:tag name="KSO_WM_UNIT_INDEX" val="11"/>
</p:tagLst>
</file>

<file path=ppt/tags/tag782.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0*i*12"/>
  <p:tag name="KSO_WM_UNIT_LAYERLEVEL" val="1"/>
  <p:tag name="KSO_WM_TAG_VERSION" val="1.0"/>
  <p:tag name="KSO_WM_UNIT_TYPE" val="i"/>
  <p:tag name="KSO_WM_UNIT_INDEX" val="12"/>
</p:tagLst>
</file>

<file path=ppt/tags/tag783.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0*i*13"/>
  <p:tag name="KSO_WM_UNIT_LAYERLEVEL" val="1"/>
  <p:tag name="KSO_WM_TAG_VERSION" val="1.0"/>
  <p:tag name="KSO_WM_UNIT_TYPE" val="i"/>
  <p:tag name="KSO_WM_UNIT_INDEX" val="13"/>
</p:tagLst>
</file>

<file path=ppt/tags/tag784.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0*i*14"/>
  <p:tag name="KSO_WM_UNIT_LAYERLEVEL" val="1"/>
  <p:tag name="KSO_WM_TAG_VERSION" val="1.0"/>
  <p:tag name="KSO_WM_UNIT_TYPE" val="i"/>
  <p:tag name="KSO_WM_UNIT_INDEX" val="14"/>
</p:tagLst>
</file>

<file path=ppt/tags/tag785.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0*i*15"/>
  <p:tag name="KSO_WM_UNIT_LAYERLEVEL" val="1"/>
  <p:tag name="KSO_WM_TAG_VERSION" val="1.0"/>
  <p:tag name="KSO_WM_UNIT_TYPE" val="i"/>
  <p:tag name="KSO_WM_UNIT_INDEX" val="15"/>
</p:tagLst>
</file>

<file path=ppt/tags/tag786.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0*i*16"/>
  <p:tag name="KSO_WM_UNIT_LAYERLEVEL" val="1"/>
  <p:tag name="KSO_WM_TAG_VERSION" val="1.0"/>
  <p:tag name="KSO_WM_UNIT_TYPE" val="i"/>
  <p:tag name="KSO_WM_UNIT_INDEX" val="16"/>
</p:tagLst>
</file>

<file path=ppt/tags/tag787.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0*i*17"/>
  <p:tag name="KSO_WM_UNIT_LAYERLEVEL" val="1"/>
  <p:tag name="KSO_WM_TAG_VERSION" val="1.0"/>
  <p:tag name="KSO_WM_UNIT_TYPE" val="i"/>
  <p:tag name="KSO_WM_UNIT_INDEX" val="17"/>
</p:tagLst>
</file>

<file path=ppt/tags/tag788.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0*i*18"/>
  <p:tag name="KSO_WM_UNIT_LAYERLEVEL" val="1"/>
  <p:tag name="KSO_WM_TAG_VERSION" val="1.0"/>
  <p:tag name="KSO_WM_UNIT_TYPE" val="i"/>
  <p:tag name="KSO_WM_UNIT_INDEX" val="18"/>
</p:tagLst>
</file>

<file path=ppt/tags/tag789.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0*i*19"/>
  <p:tag name="KSO_WM_UNIT_LAYERLEVEL" val="1"/>
  <p:tag name="KSO_WM_TAG_VERSION" val="1.0"/>
  <p:tag name="KSO_WM_UNIT_TYPE" val="i"/>
  <p:tag name="KSO_WM_UNIT_INDEX" val="19"/>
</p:tagLst>
</file>

<file path=ppt/tags/tag79.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TYPE" val="i"/>
  <p:tag name="KSO_WM_UNIT_INDEX" val="78"/>
  <p:tag name="KSO_WM_UNIT_ID" val="_1*i*78"/>
  <p:tag name="KSO_WM_UNIT_LAYERLEVEL" val="1"/>
  <p:tag name="KSO_WM_TAG_VERSION" val="1.0"/>
</p:tagLst>
</file>

<file path=ppt/tags/tag790.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0*i*20"/>
  <p:tag name="KSO_WM_UNIT_LAYERLEVEL" val="1"/>
  <p:tag name="KSO_WM_TAG_VERSION" val="1.0"/>
  <p:tag name="KSO_WM_UNIT_TYPE" val="i"/>
  <p:tag name="KSO_WM_UNIT_INDEX" val="20"/>
</p:tagLst>
</file>

<file path=ppt/tags/tag791.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0*i*21"/>
  <p:tag name="KSO_WM_UNIT_LAYERLEVEL" val="1"/>
  <p:tag name="KSO_WM_TAG_VERSION" val="1.0"/>
  <p:tag name="KSO_WM_UNIT_TYPE" val="i"/>
  <p:tag name="KSO_WM_UNIT_INDEX" val="21"/>
</p:tagLst>
</file>

<file path=ppt/tags/tag792.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0*i*22"/>
  <p:tag name="KSO_WM_UNIT_LAYERLEVEL" val="1"/>
  <p:tag name="KSO_WM_TAG_VERSION" val="1.0"/>
  <p:tag name="KSO_WM_UNIT_TYPE" val="i"/>
  <p:tag name="KSO_WM_UNIT_INDEX" val="22"/>
</p:tagLst>
</file>

<file path=ppt/tags/tag793.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0*i*23"/>
  <p:tag name="KSO_WM_UNIT_LAYERLEVEL" val="1"/>
  <p:tag name="KSO_WM_TAG_VERSION" val="1.0"/>
  <p:tag name="KSO_WM_UNIT_TYPE" val="i"/>
  <p:tag name="KSO_WM_UNIT_INDEX" val="23"/>
</p:tagLst>
</file>

<file path=ppt/tags/tag794.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0*i*24"/>
  <p:tag name="KSO_WM_UNIT_LAYERLEVEL" val="1"/>
  <p:tag name="KSO_WM_TAG_VERSION" val="1.0"/>
  <p:tag name="KSO_WM_UNIT_TYPE" val="i"/>
  <p:tag name="KSO_WM_UNIT_INDEX" val="24"/>
</p:tagLst>
</file>

<file path=ppt/tags/tag795.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0*i*25"/>
  <p:tag name="KSO_WM_UNIT_LAYERLEVEL" val="1"/>
  <p:tag name="KSO_WM_TAG_VERSION" val="1.0"/>
  <p:tag name="KSO_WM_UNIT_TYPE" val="i"/>
  <p:tag name="KSO_WM_UNIT_INDEX" val="25"/>
</p:tagLst>
</file>

<file path=ppt/tags/tag796.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0*i*26"/>
  <p:tag name="KSO_WM_UNIT_LAYERLEVEL" val="1"/>
  <p:tag name="KSO_WM_TAG_VERSION" val="1.0"/>
  <p:tag name="KSO_WM_UNIT_TYPE" val="i"/>
  <p:tag name="KSO_WM_UNIT_INDEX" val="26"/>
</p:tagLst>
</file>

<file path=ppt/tags/tag797.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0*i*27"/>
  <p:tag name="KSO_WM_UNIT_LAYERLEVEL" val="1"/>
  <p:tag name="KSO_WM_TAG_VERSION" val="1.0"/>
  <p:tag name="KSO_WM_UNIT_TYPE" val="i"/>
  <p:tag name="KSO_WM_UNIT_INDEX" val="27"/>
</p:tagLst>
</file>

<file path=ppt/tags/tag798.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0*i*28"/>
  <p:tag name="KSO_WM_UNIT_LAYERLEVEL" val="1"/>
  <p:tag name="KSO_WM_TAG_VERSION" val="1.0"/>
  <p:tag name="KSO_WM_UNIT_TYPE" val="i"/>
  <p:tag name="KSO_WM_UNIT_INDEX" val="28"/>
</p:tagLst>
</file>

<file path=ppt/tags/tag799.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0*i*29"/>
  <p:tag name="KSO_WM_UNIT_LAYERLEVEL" val="1"/>
  <p:tag name="KSO_WM_TAG_VERSION" val="1.0"/>
  <p:tag name="KSO_WM_UNIT_TYPE" val="i"/>
  <p:tag name="KSO_WM_UNIT_INDEX" val="29"/>
</p:tagLst>
</file>

<file path=ppt/tags/tag8.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TYPE" val="i"/>
  <p:tag name="KSO_WM_UNIT_INDEX" val="7"/>
  <p:tag name="KSO_WM_UNIT_ID" val="_1*i*7"/>
  <p:tag name="KSO_WM_UNIT_LAYERLEVEL" val="1"/>
  <p:tag name="KSO_WM_TAG_VERSION" val="1.0"/>
</p:tagLst>
</file>

<file path=ppt/tags/tag80.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TYPE" val="i"/>
  <p:tag name="KSO_WM_UNIT_INDEX" val="79"/>
  <p:tag name="KSO_WM_UNIT_ID" val="_1*i*79"/>
  <p:tag name="KSO_WM_UNIT_LAYERLEVEL" val="1"/>
  <p:tag name="KSO_WM_TAG_VERSION" val="1.0"/>
</p:tagLst>
</file>

<file path=ppt/tags/tag800.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0*i*30"/>
  <p:tag name="KSO_WM_UNIT_LAYERLEVEL" val="1"/>
  <p:tag name="KSO_WM_TAG_VERSION" val="1.0"/>
  <p:tag name="KSO_WM_UNIT_TYPE" val="i"/>
  <p:tag name="KSO_WM_UNIT_INDEX" val="30"/>
</p:tagLst>
</file>

<file path=ppt/tags/tag801.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0*i*31"/>
  <p:tag name="KSO_WM_UNIT_LAYERLEVEL" val="1"/>
  <p:tag name="KSO_WM_TAG_VERSION" val="1.0"/>
  <p:tag name="KSO_WM_UNIT_TYPE" val="i"/>
  <p:tag name="KSO_WM_UNIT_INDEX" val="31"/>
</p:tagLst>
</file>

<file path=ppt/tags/tag802.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0*i*32"/>
  <p:tag name="KSO_WM_UNIT_LAYERLEVEL" val="1"/>
  <p:tag name="KSO_WM_TAG_VERSION" val="1.0"/>
  <p:tag name="KSO_WM_UNIT_TYPE" val="i"/>
  <p:tag name="KSO_WM_UNIT_INDEX" val="32"/>
</p:tagLst>
</file>

<file path=ppt/tags/tag803.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0*i*33"/>
  <p:tag name="KSO_WM_UNIT_LAYERLEVEL" val="1"/>
  <p:tag name="KSO_WM_TAG_VERSION" val="1.0"/>
  <p:tag name="KSO_WM_UNIT_TYPE" val="i"/>
  <p:tag name="KSO_WM_UNIT_INDEX" val="33"/>
</p:tagLst>
</file>

<file path=ppt/tags/tag804.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0*i*34"/>
  <p:tag name="KSO_WM_UNIT_LAYERLEVEL" val="1"/>
  <p:tag name="KSO_WM_TAG_VERSION" val="1.0"/>
  <p:tag name="KSO_WM_UNIT_TYPE" val="i"/>
  <p:tag name="KSO_WM_UNIT_INDEX" val="34"/>
</p:tagLst>
</file>

<file path=ppt/tags/tag805.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0*i*35"/>
  <p:tag name="KSO_WM_UNIT_LAYERLEVEL" val="1"/>
  <p:tag name="KSO_WM_TAG_VERSION" val="1.0"/>
  <p:tag name="KSO_WM_UNIT_TYPE" val="i"/>
  <p:tag name="KSO_WM_UNIT_INDEX" val="35"/>
</p:tagLst>
</file>

<file path=ppt/tags/tag806.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0*i*36"/>
  <p:tag name="KSO_WM_UNIT_LAYERLEVEL" val="1"/>
  <p:tag name="KSO_WM_TAG_VERSION" val="1.0"/>
  <p:tag name="KSO_WM_UNIT_TYPE" val="i"/>
  <p:tag name="KSO_WM_UNIT_INDEX" val="36"/>
</p:tagLst>
</file>

<file path=ppt/tags/tag807.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0*i*37"/>
  <p:tag name="KSO_WM_UNIT_LAYERLEVEL" val="1"/>
  <p:tag name="KSO_WM_TAG_VERSION" val="1.0"/>
  <p:tag name="KSO_WM_UNIT_TYPE" val="i"/>
  <p:tag name="KSO_WM_UNIT_INDEX" val="37"/>
</p:tagLst>
</file>

<file path=ppt/tags/tag808.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0*i*38"/>
  <p:tag name="KSO_WM_UNIT_LAYERLEVEL" val="1"/>
  <p:tag name="KSO_WM_TAG_VERSION" val="1.0"/>
  <p:tag name="KSO_WM_UNIT_TYPE" val="i"/>
  <p:tag name="KSO_WM_UNIT_INDEX" val="38"/>
</p:tagLst>
</file>

<file path=ppt/tags/tag809.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0*i*39"/>
  <p:tag name="KSO_WM_UNIT_LAYERLEVEL" val="1"/>
  <p:tag name="KSO_WM_TAG_VERSION" val="1.0"/>
  <p:tag name="KSO_WM_UNIT_TYPE" val="i"/>
  <p:tag name="KSO_WM_UNIT_INDEX" val="39"/>
</p:tagLst>
</file>

<file path=ppt/tags/tag81.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TYPE" val="i"/>
  <p:tag name="KSO_WM_UNIT_INDEX" val="80"/>
  <p:tag name="KSO_WM_UNIT_ID" val="_1*i*80"/>
  <p:tag name="KSO_WM_UNIT_LAYERLEVEL" val="1"/>
  <p:tag name="KSO_WM_TAG_VERSION" val="1.0"/>
</p:tagLst>
</file>

<file path=ppt/tags/tag810.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0*i*40"/>
  <p:tag name="KSO_WM_UNIT_LAYERLEVEL" val="1"/>
  <p:tag name="KSO_WM_TAG_VERSION" val="1.0"/>
  <p:tag name="KSO_WM_UNIT_TYPE" val="i"/>
  <p:tag name="KSO_WM_UNIT_INDEX" val="40"/>
</p:tagLst>
</file>

<file path=ppt/tags/tag811.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0*i*41"/>
  <p:tag name="KSO_WM_UNIT_LAYERLEVEL" val="1"/>
  <p:tag name="KSO_WM_TAG_VERSION" val="1.0"/>
  <p:tag name="KSO_WM_UNIT_TYPE" val="i"/>
  <p:tag name="KSO_WM_UNIT_INDEX" val="41"/>
</p:tagLst>
</file>

<file path=ppt/tags/tag812.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0*i*42"/>
  <p:tag name="KSO_WM_UNIT_LAYERLEVEL" val="1"/>
  <p:tag name="KSO_WM_TAG_VERSION" val="1.0"/>
  <p:tag name="KSO_WM_UNIT_TYPE" val="i"/>
  <p:tag name="KSO_WM_UNIT_INDEX" val="42"/>
</p:tagLst>
</file>

<file path=ppt/tags/tag813.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0*i*43"/>
  <p:tag name="KSO_WM_UNIT_LAYERLEVEL" val="1"/>
  <p:tag name="KSO_WM_TAG_VERSION" val="1.0"/>
  <p:tag name="KSO_WM_UNIT_TYPE" val="i"/>
  <p:tag name="KSO_WM_UNIT_INDEX" val="43"/>
</p:tagLst>
</file>

<file path=ppt/tags/tag814.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0*i*44"/>
  <p:tag name="KSO_WM_UNIT_LAYERLEVEL" val="1"/>
  <p:tag name="KSO_WM_TAG_VERSION" val="1.0"/>
  <p:tag name="KSO_WM_UNIT_TYPE" val="i"/>
  <p:tag name="KSO_WM_UNIT_INDEX" val="44"/>
</p:tagLst>
</file>

<file path=ppt/tags/tag815.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0*i*45"/>
  <p:tag name="KSO_WM_UNIT_LAYERLEVEL" val="1"/>
  <p:tag name="KSO_WM_TAG_VERSION" val="1.0"/>
  <p:tag name="KSO_WM_UNIT_TYPE" val="i"/>
  <p:tag name="KSO_WM_UNIT_INDEX" val="45"/>
</p:tagLst>
</file>

<file path=ppt/tags/tag816.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0*i*46"/>
  <p:tag name="KSO_WM_UNIT_LAYERLEVEL" val="1"/>
  <p:tag name="KSO_WM_TAG_VERSION" val="1.0"/>
  <p:tag name="KSO_WM_UNIT_TYPE" val="i"/>
  <p:tag name="KSO_WM_UNIT_INDEX" val="46"/>
</p:tagLst>
</file>

<file path=ppt/tags/tag817.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0*i*47"/>
  <p:tag name="KSO_WM_UNIT_LAYERLEVEL" val="1"/>
  <p:tag name="KSO_WM_TAG_VERSION" val="1.0"/>
  <p:tag name="KSO_WM_UNIT_TYPE" val="i"/>
  <p:tag name="KSO_WM_UNIT_INDEX" val="47"/>
</p:tagLst>
</file>

<file path=ppt/tags/tag818.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0*i*48"/>
  <p:tag name="KSO_WM_UNIT_LAYERLEVEL" val="1"/>
  <p:tag name="KSO_WM_TAG_VERSION" val="1.0"/>
  <p:tag name="KSO_WM_UNIT_TYPE" val="i"/>
  <p:tag name="KSO_WM_UNIT_INDEX" val="48"/>
</p:tagLst>
</file>

<file path=ppt/tags/tag819.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0*i*49"/>
  <p:tag name="KSO_WM_UNIT_LAYERLEVEL" val="1"/>
  <p:tag name="KSO_WM_TAG_VERSION" val="1.0"/>
  <p:tag name="KSO_WM_UNIT_TYPE" val="i"/>
  <p:tag name="KSO_WM_UNIT_INDEX" val="49"/>
</p:tagLst>
</file>

<file path=ppt/tags/tag82.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TYPE" val="i"/>
  <p:tag name="KSO_WM_UNIT_INDEX" val="81"/>
  <p:tag name="KSO_WM_UNIT_ID" val="_1*i*81"/>
  <p:tag name="KSO_WM_UNIT_LAYERLEVEL" val="1"/>
  <p:tag name="KSO_WM_TAG_VERSION" val="1.0"/>
</p:tagLst>
</file>

<file path=ppt/tags/tag820.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0*i*50"/>
  <p:tag name="KSO_WM_UNIT_LAYERLEVEL" val="1"/>
  <p:tag name="KSO_WM_TAG_VERSION" val="1.0"/>
  <p:tag name="KSO_WM_UNIT_TYPE" val="i"/>
  <p:tag name="KSO_WM_UNIT_INDEX" val="50"/>
</p:tagLst>
</file>

<file path=ppt/tags/tag821.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0*i*51"/>
  <p:tag name="KSO_WM_UNIT_LAYERLEVEL" val="1"/>
  <p:tag name="KSO_WM_TAG_VERSION" val="1.0"/>
  <p:tag name="KSO_WM_UNIT_TYPE" val="i"/>
  <p:tag name="KSO_WM_UNIT_INDEX" val="51"/>
</p:tagLst>
</file>

<file path=ppt/tags/tag822.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0*i*52"/>
  <p:tag name="KSO_WM_UNIT_LAYERLEVEL" val="1"/>
  <p:tag name="KSO_WM_TAG_VERSION" val="1.0"/>
  <p:tag name="KSO_WM_UNIT_TYPE" val="i"/>
  <p:tag name="KSO_WM_UNIT_INDEX" val="52"/>
</p:tagLst>
</file>

<file path=ppt/tags/tag823.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0*i*53"/>
  <p:tag name="KSO_WM_UNIT_LAYERLEVEL" val="1"/>
  <p:tag name="KSO_WM_TAG_VERSION" val="1.0"/>
  <p:tag name="KSO_WM_UNIT_TYPE" val="i"/>
  <p:tag name="KSO_WM_UNIT_INDEX" val="53"/>
</p:tagLst>
</file>

<file path=ppt/tags/tag824.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0*i*54"/>
  <p:tag name="KSO_WM_UNIT_LAYERLEVEL" val="1"/>
  <p:tag name="KSO_WM_TAG_VERSION" val="1.0"/>
  <p:tag name="KSO_WM_UNIT_TYPE" val="i"/>
  <p:tag name="KSO_WM_UNIT_INDEX" val="54"/>
</p:tagLst>
</file>

<file path=ppt/tags/tag825.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0*i*55"/>
  <p:tag name="KSO_WM_UNIT_LAYERLEVEL" val="1"/>
  <p:tag name="KSO_WM_TAG_VERSION" val="1.0"/>
  <p:tag name="KSO_WM_UNIT_TYPE" val="i"/>
  <p:tag name="KSO_WM_UNIT_INDEX" val="55"/>
</p:tagLst>
</file>

<file path=ppt/tags/tag826.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0*i*56"/>
  <p:tag name="KSO_WM_UNIT_LAYERLEVEL" val="1"/>
  <p:tag name="KSO_WM_TAG_VERSION" val="1.0"/>
  <p:tag name="KSO_WM_UNIT_TYPE" val="i"/>
  <p:tag name="KSO_WM_UNIT_INDEX" val="56"/>
</p:tagLst>
</file>

<file path=ppt/tags/tag827.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0*i*57"/>
  <p:tag name="KSO_WM_UNIT_LAYERLEVEL" val="1"/>
  <p:tag name="KSO_WM_TAG_VERSION" val="1.0"/>
  <p:tag name="KSO_WM_UNIT_TYPE" val="i"/>
  <p:tag name="KSO_WM_UNIT_INDEX" val="57"/>
</p:tagLst>
</file>

<file path=ppt/tags/tag828.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0*i*58"/>
  <p:tag name="KSO_WM_UNIT_LAYERLEVEL" val="1"/>
  <p:tag name="KSO_WM_TAG_VERSION" val="1.0"/>
  <p:tag name="KSO_WM_UNIT_TYPE" val="i"/>
  <p:tag name="KSO_WM_UNIT_INDEX" val="58"/>
</p:tagLst>
</file>

<file path=ppt/tags/tag829.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0*i*59"/>
  <p:tag name="KSO_WM_UNIT_LAYERLEVEL" val="1"/>
  <p:tag name="KSO_WM_TAG_VERSION" val="1.0"/>
  <p:tag name="KSO_WM_UNIT_TYPE" val="i"/>
  <p:tag name="KSO_WM_UNIT_INDEX" val="59"/>
</p:tagLst>
</file>

<file path=ppt/tags/tag83.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TYPE" val="i"/>
  <p:tag name="KSO_WM_UNIT_INDEX" val="82"/>
  <p:tag name="KSO_WM_UNIT_ID" val="_1*i*82"/>
  <p:tag name="KSO_WM_UNIT_LAYERLEVEL" val="1"/>
  <p:tag name="KSO_WM_TAG_VERSION" val="1.0"/>
</p:tagLst>
</file>

<file path=ppt/tags/tag830.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0*i*60"/>
  <p:tag name="KSO_WM_UNIT_LAYERLEVEL" val="1"/>
  <p:tag name="KSO_WM_TAG_VERSION" val="1.0"/>
  <p:tag name="KSO_WM_UNIT_TYPE" val="i"/>
  <p:tag name="KSO_WM_UNIT_INDEX" val="60"/>
</p:tagLst>
</file>

<file path=ppt/tags/tag831.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0*i*61"/>
  <p:tag name="KSO_WM_UNIT_LAYERLEVEL" val="1"/>
  <p:tag name="KSO_WM_TAG_VERSION" val="1.0"/>
  <p:tag name="KSO_WM_UNIT_TYPE" val="i"/>
  <p:tag name="KSO_WM_UNIT_INDEX" val="61"/>
</p:tagLst>
</file>

<file path=ppt/tags/tag832.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0*i*62"/>
  <p:tag name="KSO_WM_UNIT_LAYERLEVEL" val="1"/>
  <p:tag name="KSO_WM_TAG_VERSION" val="1.0"/>
  <p:tag name="KSO_WM_UNIT_TYPE" val="i"/>
  <p:tag name="KSO_WM_UNIT_INDEX" val="62"/>
</p:tagLst>
</file>

<file path=ppt/tags/tag833.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0*i*63"/>
  <p:tag name="KSO_WM_UNIT_LAYERLEVEL" val="1"/>
  <p:tag name="KSO_WM_TAG_VERSION" val="1.0"/>
  <p:tag name="KSO_WM_UNIT_CONTENT_GROUP_TYPE" val="titlestyle"/>
  <p:tag name="KSO_WM_UNIT_TYPE" val="i"/>
  <p:tag name="KSO_WM_UNIT_INDEX" val="63"/>
</p:tagLst>
</file>

<file path=ppt/tags/tag834.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0*i*64"/>
  <p:tag name="KSO_WM_UNIT_LAYERLEVEL" val="1"/>
  <p:tag name="KSO_WM_TAG_VERSION" val="1.0"/>
  <p:tag name="KSO_WM_UNIT_CONTENT_GROUP_TYPE" val="titlestyle"/>
  <p:tag name="KSO_WM_UNIT_TYPE" val="i"/>
  <p:tag name="KSO_WM_UNIT_INDEX" val="64"/>
</p:tagLst>
</file>

<file path=ppt/tags/tag8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8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8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838.xml><?xml version="1.0" encoding="utf-8"?>
<p:tagLst xmlns:p="http://schemas.openxmlformats.org/presentationml/2006/main">
  <p:tag name="KSO_WM_TAG_VERSION" val="1.0"/>
  <p:tag name="KSO_WM_BEAUTIFY_FLAG" val="#wm#"/>
  <p:tag name="KSO_WM_UNIT_HIGHLIGHT" val="0"/>
  <p:tag name="KSO_WM_UNIT_COMPATIBLE" val="0"/>
  <p:tag name="KSO_WM_UNIT_DIAGRAM_ISNUMVISUAL" val="0"/>
  <p:tag name="KSO_WM_UNIT_DIAGRAM_ISREFERUNIT" val="0"/>
  <p:tag name="KSO_WM_UNIT_ID" val="_0*a*1"/>
  <p:tag name="KSO_WM_UNIT_LAYERLEVEL" val="1"/>
  <p:tag name="KSO_WM_UNIT_ISCONTENTSTITLE" val="0"/>
  <p:tag name="KSO_WM_UNIT_ISNUMDGMTITLE" val="0"/>
  <p:tag name="KSO_WM_UNIT_PRESET_TEXT" val="单击此处编辑母版标题样式"/>
  <p:tag name="KSO_WM_UNIT_NOCLEAR" val="0"/>
  <p:tag name="KSO_WM_UNIT_TYPE" val="a"/>
  <p:tag name="KSO_WM_UNIT_INDEX" val="1"/>
  <p:tag name="KSO_WM_TEMPLATE_CATEGORY" val="custom"/>
  <p:tag name="KSO_WM_TEMPLATE_INDEX" val="20230893"/>
</p:tagLst>
</file>

<file path=ppt/tags/tag8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f*1"/>
  <p:tag name="KSO_WM_UNIT_LAYERLEVEL" val="1"/>
  <p:tag name="KSO_WM_TAG_VERSION" val="1.0"/>
  <p:tag name="KSO_WM_BEAUTIFY_FLAG" val="#wm#"/>
  <p:tag name="KSO_WM_UNIT_SUBTYPE" val="a"/>
  <p:tag name="KSO_WM_UNIT_PRESET_TEXT" val="单击此处编辑母版文本样式&#13;二级&#13;三级&#13;四级&#13;五级"/>
  <p:tag name="KSO_WM_UNIT_NOCLEAR" val="0"/>
  <p:tag name="KSO_WM_UNIT_TYPE" val="f"/>
  <p:tag name="KSO_WM_UNIT_INDEX" val="1"/>
  <p:tag name="KSO_WM_TEMPLATE_CATEGORY" val="custom"/>
  <p:tag name="KSO_WM_TEMPLATE_INDEX" val="20230893"/>
</p:tagLst>
</file>

<file path=ppt/tags/tag84.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TYPE" val="i"/>
  <p:tag name="KSO_WM_UNIT_INDEX" val="83"/>
  <p:tag name="KSO_WM_UNIT_ID" val="_1*i*83"/>
  <p:tag name="KSO_WM_UNIT_LAYERLEVEL" val="1"/>
  <p:tag name="KSO_WM_TAG_VERSION" val="1.0"/>
</p:tagLst>
</file>

<file path=ppt/tags/tag840.xml><?xml version="1.0" encoding="utf-8"?>
<p:tagLst xmlns:p="http://schemas.openxmlformats.org/presentationml/2006/main">
  <p:tag name="KSO_WM_TEMPLATE_SUBCATEGORY" val="29"/>
  <p:tag name="KSO_WM_TEMPLATE_MASTER_TYPE" val="0"/>
  <p:tag name="KSO_WM_TEMPLATE_COLOR_TYPE" val="0"/>
  <p:tag name="KSO_WM_TAG_VERSION" val="1.0"/>
  <p:tag name="KSO_WM_BEAUTIFY_FLAG" val="#wm#"/>
  <p:tag name="KSO_WM_TEMPLATE_CATEGORY" val="custom"/>
  <p:tag name="KSO_WM_TEMPLATE_INDEX" val="20230893"/>
  <p:tag name="KSO_WM_SPECIAL_SOURCE" val="bdnull"/>
  <p:tag name="KSO_WM_TEMPLATE_THUMBS_INDEX" val="1、9"/>
</p:tagLst>
</file>

<file path=ppt/tags/tag841.xml><?xml version="1.0" encoding="utf-8"?>
<p:tagLst xmlns:p="http://schemas.openxmlformats.org/presentationml/2006/main">
  <p:tag name="KSO_WM_BEAUTIFY_FLAG" val=""/>
</p:tagLst>
</file>

<file path=ppt/tags/tag8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i*1"/>
  <p:tag name="KSO_WM_UNIT_LAYERLEVEL" val="1"/>
  <p:tag name="KSO_WM_TAG_VERSION" val="1.0"/>
  <p:tag name="KSO_WM_BEAUTIFY_FLAG" val="#wm#"/>
  <p:tag name="KSO_WM_UNIT_TYPE" val="i"/>
  <p:tag name="KSO_WM_UNIT_INDEX" val="1"/>
</p:tagLst>
</file>

<file path=ppt/tags/tag843.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i*2"/>
  <p:tag name="KSO_WM_UNIT_LAYERLEVEL" val="1"/>
  <p:tag name="KSO_WM_TAG_VERSION" val="1.0"/>
  <p:tag name="KSO_WM_UNIT_TYPE" val="i"/>
  <p:tag name="KSO_WM_UNIT_INDEX" val="2"/>
</p:tagLst>
</file>

<file path=ppt/tags/tag844.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i*3"/>
  <p:tag name="KSO_WM_UNIT_LAYERLEVEL" val="1"/>
  <p:tag name="KSO_WM_TAG_VERSION" val="1.0"/>
  <p:tag name="KSO_WM_UNIT_TYPE" val="i"/>
  <p:tag name="KSO_WM_UNIT_INDEX" val="3"/>
</p:tagLst>
</file>

<file path=ppt/tags/tag845.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i*4"/>
  <p:tag name="KSO_WM_UNIT_LAYERLEVEL" val="1"/>
  <p:tag name="KSO_WM_TAG_VERSION" val="1.0"/>
  <p:tag name="KSO_WM_UNIT_TYPE" val="i"/>
  <p:tag name="KSO_WM_UNIT_INDEX" val="4"/>
</p:tagLst>
</file>

<file path=ppt/tags/tag846.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i*5"/>
  <p:tag name="KSO_WM_UNIT_LAYERLEVEL" val="1"/>
  <p:tag name="KSO_WM_TAG_VERSION" val="1.0"/>
  <p:tag name="KSO_WM_UNIT_TYPE" val="i"/>
  <p:tag name="KSO_WM_UNIT_INDEX" val="5"/>
</p:tagLst>
</file>

<file path=ppt/tags/tag847.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i*6"/>
  <p:tag name="KSO_WM_UNIT_LAYERLEVEL" val="1"/>
  <p:tag name="KSO_WM_TAG_VERSION" val="1.0"/>
  <p:tag name="KSO_WM_UNIT_TYPE" val="i"/>
  <p:tag name="KSO_WM_UNIT_INDEX" val="6"/>
</p:tagLst>
</file>

<file path=ppt/tags/tag8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i*7"/>
  <p:tag name="KSO_WM_UNIT_LAYERLEVEL" val="1"/>
  <p:tag name="KSO_WM_TAG_VERSION" val="1.0"/>
  <p:tag name="KSO_WM_BEAUTIFY_FLAG" val="#wm#"/>
  <p:tag name="KSO_WM_UNIT_TYPE" val="i"/>
  <p:tag name="KSO_WM_UNIT_INDEX" val="7"/>
</p:tagLst>
</file>

<file path=ppt/tags/tag849.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i*8"/>
  <p:tag name="KSO_WM_UNIT_LAYERLEVEL" val="1"/>
  <p:tag name="KSO_WM_TAG_VERSION" val="1.0"/>
  <p:tag name="KSO_WM_UNIT_TYPE" val="i"/>
  <p:tag name="KSO_WM_UNIT_INDEX" val="8"/>
</p:tagLst>
</file>

<file path=ppt/tags/tag85.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TYPE" val="i"/>
  <p:tag name="KSO_WM_UNIT_INDEX" val="84"/>
  <p:tag name="KSO_WM_UNIT_ID" val="_1*i*84"/>
  <p:tag name="KSO_WM_UNIT_LAYERLEVEL" val="1"/>
  <p:tag name="KSO_WM_TAG_VERSION" val="1.0"/>
</p:tagLst>
</file>

<file path=ppt/tags/tag850.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i*9"/>
  <p:tag name="KSO_WM_UNIT_LAYERLEVEL" val="1"/>
  <p:tag name="KSO_WM_TAG_VERSION" val="1.0"/>
  <p:tag name="KSO_WM_UNIT_TYPE" val="i"/>
  <p:tag name="KSO_WM_UNIT_INDEX" val="9"/>
</p:tagLst>
</file>

<file path=ppt/tags/tag851.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i*10"/>
  <p:tag name="KSO_WM_UNIT_LAYERLEVEL" val="1"/>
  <p:tag name="KSO_WM_TAG_VERSION" val="1.0"/>
  <p:tag name="KSO_WM_UNIT_TYPE" val="i"/>
  <p:tag name="KSO_WM_UNIT_INDEX" val="10"/>
</p:tagLst>
</file>

<file path=ppt/tags/tag852.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i*11"/>
  <p:tag name="KSO_WM_UNIT_LAYERLEVEL" val="1"/>
  <p:tag name="KSO_WM_TAG_VERSION" val="1.0"/>
  <p:tag name="KSO_WM_UNIT_TYPE" val="i"/>
  <p:tag name="KSO_WM_UNIT_INDEX" val="11"/>
</p:tagLst>
</file>

<file path=ppt/tags/tag853.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i*12"/>
  <p:tag name="KSO_WM_UNIT_LAYERLEVEL" val="1"/>
  <p:tag name="KSO_WM_TAG_VERSION" val="1.0"/>
  <p:tag name="KSO_WM_UNIT_TYPE" val="i"/>
  <p:tag name="KSO_WM_UNIT_INDEX" val="12"/>
</p:tagLst>
</file>

<file path=ppt/tags/tag854.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i*13"/>
  <p:tag name="KSO_WM_UNIT_LAYERLEVEL" val="1"/>
  <p:tag name="KSO_WM_TAG_VERSION" val="1.0"/>
  <p:tag name="KSO_WM_UNIT_TYPE" val="i"/>
  <p:tag name="KSO_WM_UNIT_INDEX" val="13"/>
</p:tagLst>
</file>

<file path=ppt/tags/tag855.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i*14"/>
  <p:tag name="KSO_WM_UNIT_LAYERLEVEL" val="1"/>
  <p:tag name="KSO_WM_TAG_VERSION" val="1.0"/>
  <p:tag name="KSO_WM_UNIT_TYPE" val="i"/>
  <p:tag name="KSO_WM_UNIT_INDEX" val="14"/>
</p:tagLst>
</file>

<file path=ppt/tags/tag856.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i*15"/>
  <p:tag name="KSO_WM_UNIT_LAYERLEVEL" val="1"/>
  <p:tag name="KSO_WM_TAG_VERSION" val="1.0"/>
  <p:tag name="KSO_WM_UNIT_TYPE" val="i"/>
  <p:tag name="KSO_WM_UNIT_INDEX" val="15"/>
</p:tagLst>
</file>

<file path=ppt/tags/tag8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i*16"/>
  <p:tag name="KSO_WM_UNIT_LAYERLEVEL" val="1"/>
  <p:tag name="KSO_WM_TAG_VERSION" val="1.0"/>
  <p:tag name="KSO_WM_BEAUTIFY_FLAG" val="#wm#"/>
  <p:tag name="KSO_WM_UNIT_TYPE" val="i"/>
  <p:tag name="KSO_WM_UNIT_INDEX" val="16"/>
</p:tagLst>
</file>

<file path=ppt/tags/tag8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i*17"/>
  <p:tag name="KSO_WM_UNIT_LAYERLEVEL" val="1"/>
  <p:tag name="KSO_WM_TAG_VERSION" val="1.0"/>
  <p:tag name="KSO_WM_BEAUTIFY_FLAG" val="#wm#"/>
  <p:tag name="KSO_WM_UNIT_TYPE" val="i"/>
  <p:tag name="KSO_WM_UNIT_INDEX" val="17"/>
</p:tagLst>
</file>

<file path=ppt/tags/tag8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i*18"/>
  <p:tag name="KSO_WM_UNIT_LAYERLEVEL" val="1"/>
  <p:tag name="KSO_WM_TAG_VERSION" val="1.0"/>
  <p:tag name="KSO_WM_BEAUTIFY_FLAG" val="#wm#"/>
  <p:tag name="KSO_WM_UNIT_TYPE" val="i"/>
  <p:tag name="KSO_WM_UNIT_INDEX" val="18"/>
</p:tagLst>
</file>

<file path=ppt/tags/tag86.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TYPE" val="i"/>
  <p:tag name="KSO_WM_UNIT_INDEX" val="85"/>
  <p:tag name="KSO_WM_UNIT_ID" val="_1*i*85"/>
  <p:tag name="KSO_WM_UNIT_LAYERLEVEL" val="1"/>
  <p:tag name="KSO_WM_TAG_VERSION" val="1.0"/>
</p:tagLst>
</file>

<file path=ppt/tags/tag8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i*19"/>
  <p:tag name="KSO_WM_UNIT_LAYERLEVEL" val="1"/>
  <p:tag name="KSO_WM_TAG_VERSION" val="1.0"/>
  <p:tag name="KSO_WM_BEAUTIFY_FLAG" val="#wm#"/>
  <p:tag name="KSO_WM_UNIT_TYPE" val="i"/>
  <p:tag name="KSO_WM_UNIT_INDEX" val="19"/>
</p:tagLst>
</file>

<file path=ppt/tags/tag8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i*20"/>
  <p:tag name="KSO_WM_UNIT_LAYERLEVEL" val="1"/>
  <p:tag name="KSO_WM_TAG_VERSION" val="1.0"/>
  <p:tag name="KSO_WM_BEAUTIFY_FLAG" val="#wm#"/>
  <p:tag name="KSO_WM_UNIT_TYPE" val="i"/>
  <p:tag name="KSO_WM_UNIT_INDEX" val="20"/>
</p:tagLst>
</file>

<file path=ppt/tags/tag86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i*21"/>
  <p:tag name="KSO_WM_UNIT_LAYERLEVEL" val="1"/>
  <p:tag name="KSO_WM_TAG_VERSION" val="1.0"/>
  <p:tag name="KSO_WM_BEAUTIFY_FLAG" val="#wm#"/>
  <p:tag name="KSO_WM_UNIT_TYPE" val="i"/>
  <p:tag name="KSO_WM_UNIT_INDEX" val="21"/>
</p:tagLst>
</file>

<file path=ppt/tags/tag86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i*22"/>
  <p:tag name="KSO_WM_UNIT_LAYERLEVEL" val="1"/>
  <p:tag name="KSO_WM_TAG_VERSION" val="1.0"/>
  <p:tag name="KSO_WM_BEAUTIFY_FLAG" val="#wm#"/>
  <p:tag name="KSO_WM_UNIT_TYPE" val="i"/>
  <p:tag name="KSO_WM_UNIT_INDEX" val="22"/>
</p:tagLst>
</file>

<file path=ppt/tags/tag86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a*1"/>
  <p:tag name="KSO_WM_UNIT_LAYERLEVEL" val="1"/>
  <p:tag name="KSO_WM_TAG_VERSION" val="1.0"/>
  <p:tag name="KSO_WM_BEAUTIFY_FLAG" val="#wm#"/>
  <p:tag name="KSO_WM_UNIT_ISCONTENTSTITLE" val="0"/>
  <p:tag name="KSO_WM_UNIT_ISNUMDGMTITLE" val="0"/>
  <p:tag name="KSO_WM_UNIT_PRESET_TEXT" val="单击此处编辑母版标题样式"/>
  <p:tag name="KSO_WM_UNIT_NOCLEAR" val="0"/>
  <p:tag name="KSO_WM_UNIT_VALUE" val="30"/>
  <p:tag name="KSO_WM_UNIT_TYPE" val="a"/>
  <p:tag name="KSO_WM_UNIT_INDEX" val="1"/>
</p:tagLst>
</file>

<file path=ppt/tags/tag86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86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86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86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f*3"/>
  <p:tag name="KSO_WM_UNIT_LAYERLEVEL" val="1"/>
  <p:tag name="KSO_WM_TAG_VERSION" val="1.0"/>
  <p:tag name="KSO_WM_BEAUTIFY_FLAG" val="#wm#"/>
  <p:tag name="KSO_WM_UNIT_PRESET_TEXT" val="公司名占位符"/>
  <p:tag name="KSO_WM_UNIT_NOCLEAR" val="0"/>
  <p:tag name="KSO_WM_UNIT_VALUE" val="36"/>
  <p:tag name="KSO_WM_UNIT_TYPE" val="f"/>
  <p:tag name="KSO_WM_UNIT_INDEX" val="3"/>
  <p:tag name="KSO_WM_UNIT_SUBTYPE" val="g"/>
</p:tagLst>
</file>

<file path=ppt/tags/tag86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f*1"/>
  <p:tag name="KSO_WM_UNIT_LAYERLEVEL" val="1"/>
  <p:tag name="KSO_WM_TAG_VERSION" val="1.0"/>
  <p:tag name="KSO_WM_BEAUTIFY_FLAG" val="#wm#"/>
  <p:tag name="KSO_WM_UNIT_SUBTYPE" val="c"/>
  <p:tag name="KSO_WM_UNIT_PRESET_TEXT" val="日期时间占位符"/>
  <p:tag name="KSO_WM_UNIT_NOCLEAR" val="0"/>
  <p:tag name="KSO_WM_UNIT_VALUE" val="8"/>
  <p:tag name="KSO_WM_UNIT_TYPE" val="f"/>
  <p:tag name="KSO_WM_UNIT_INDEX" val="1"/>
</p:tagLst>
</file>

<file path=ppt/tags/tag87.xml><?xml version="1.0" encoding="utf-8"?>
<p:tagLst xmlns:p="http://schemas.openxmlformats.org/presentationml/2006/main">
  <p:tag name="KSO_WM_UNIT_ISCONTENTSTITLE" val="0"/>
  <p:tag name="KSO_WM_UNIT_ISNUMDGMTITLE" val="0"/>
  <p:tag name="KSO_WM_UNIT_PRESET_TEXT" val="WPS,a click to unlimited possibilities&#10;"/>
  <p:tag name="KSO_WM_UNIT_NOCLEAR" val="0"/>
  <p:tag name="KSO_WM_UNIT_VALUE" val="17"/>
  <p:tag name="KSO_WM_UNIT_HIGHLIGHT" val="0"/>
  <p:tag name="KSO_WM_UNIT_COMPATIBLE" val="0"/>
  <p:tag name="KSO_WM_UNIT_DIAGRAM_ISNUMVISUAL" val="0"/>
  <p:tag name="KSO_WM_UNIT_DIAGRAM_ISREFERUNIT" val="0"/>
  <p:tag name="KSO_WM_UNIT_TYPE" val="b"/>
  <p:tag name="KSO_WM_UNIT_INDEX" val="1"/>
  <p:tag name="KSO_WM_UNIT_ID" val="_1*b*1"/>
  <p:tag name="KSO_WM_UNIT_LAYERLEVEL" val="1"/>
  <p:tag name="KSO_WM_TAG_VERSION" val="1.0"/>
  <p:tag name="KSO_WM_BEAUTIFY_FLAG" val="#wm#"/>
  <p:tag name="KSO_WM_UNIT_CONTENT_GROUP_TYPE" val="contentchip"/>
</p:tagLst>
</file>

<file path=ppt/tags/tag87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f*4"/>
  <p:tag name="KSO_WM_UNIT_LAYERLEVEL" val="1"/>
  <p:tag name="KSO_WM_TAG_VERSION" val="1.0"/>
  <p:tag name="KSO_WM_BEAUTIFY_FLAG" val="#wm#"/>
  <p:tag name="KSO_WM_UNIT_SUBTYPE" val="b"/>
  <p:tag name="KSO_WM_UNIT_PRESET_TEXT" val="署名占位符"/>
  <p:tag name="KSO_WM_UNIT_NOCLEAR" val="0"/>
  <p:tag name="KSO_WM_UNIT_VALUE" val="8"/>
  <p:tag name="KSO_WM_UNIT_TYPE" val="f"/>
  <p:tag name="KSO_WM_UNIT_INDEX" val="4"/>
</p:tagLst>
</file>

<file path=ppt/tags/tag87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a*1"/>
  <p:tag name="KSO_WM_UNIT_LAYERLEVEL" val="1"/>
  <p:tag name="KSO_WM_TAG_VERSION" val="1.0"/>
  <p:tag name="KSO_WM_BEAUTIFY_FLAG" val="#wm#"/>
  <p:tag name="KSO_WM_UNIT_ISCONTENTSTITLE" val="0"/>
  <p:tag name="KSO_WM_UNIT_ISNUMDGMTITLE" val="0"/>
  <p:tag name="KSO_WM_UNIT_PRESET_TEXT" val="单击此处编辑母版标题样式"/>
  <p:tag name="KSO_WM_UNIT_NOCLEAR" val="0"/>
  <p:tag name="KSO_WM_UNIT_VALUE" val="20"/>
  <p:tag name="KSO_WM_UNIT_TYPE" val="a"/>
  <p:tag name="KSO_WM_UNIT_INDEX" val="1"/>
</p:tagLst>
</file>

<file path=ppt/tags/tag87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f*1"/>
  <p:tag name="KSO_WM_UNIT_LAYERLEVEL" val="1"/>
  <p:tag name="KSO_WM_TAG_VERSION" val="1.0"/>
  <p:tag name="KSO_WM_BEAUTIFY_FLAG" val="#wm#"/>
  <p:tag name="KSO_WM_UNIT_SUBTYPE" val="a"/>
  <p:tag name="KSO_WM_UNIT_PRESET_TEXT" val="单击此处编辑母版文本样式&#10;二级&#10;三级&#10;四级&#10;五级"/>
  <p:tag name="KSO_WM_UNIT_NOCLEAR" val="0"/>
  <p:tag name="KSO_WM_UNIT_VALUE" val="330"/>
  <p:tag name="KSO_WM_UNIT_TYPE" val="f"/>
  <p:tag name="KSO_WM_UNIT_INDEX" val="1"/>
</p:tagLst>
</file>

<file path=ppt/tags/tag87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87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87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87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87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i*1"/>
  <p:tag name="KSO_WM_UNIT_LAYERLEVEL" val="1"/>
  <p:tag name="KSO_WM_TAG_VERSION" val="1.0"/>
  <p:tag name="KSO_WM_BEAUTIFY_FLAG" val="#wm#"/>
  <p:tag name="KSO_WM_UNIT_TYPE" val="i"/>
  <p:tag name="KSO_WM_UNIT_INDEX" val="1"/>
</p:tagLst>
</file>

<file path=ppt/tags/tag87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i*3"/>
  <p:tag name="KSO_WM_UNIT_LAYERLEVEL" val="1"/>
  <p:tag name="KSO_WM_TAG_VERSION" val="1.0"/>
  <p:tag name="KSO_WM_BEAUTIFY_FLAG" val="#wm#"/>
  <p:tag name="KSO_WM_UNIT_TYPE" val="i"/>
  <p:tag name="KSO_WM_UNIT_INDEX" val="3"/>
</p:tagLst>
</file>

<file path=ppt/tags/tag879.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3*i*4"/>
  <p:tag name="KSO_WM_UNIT_LAYERLEVEL" val="1"/>
  <p:tag name="KSO_WM_TAG_VERSION" val="1.0"/>
  <p:tag name="KSO_WM_UNIT_TYPE" val="i"/>
  <p:tag name="KSO_WM_UNIT_INDEX" val="4"/>
</p:tagLst>
</file>

<file path=ppt/tags/tag88.xml><?xml version="1.0" encoding="utf-8"?>
<p:tagLst xmlns:p="http://schemas.openxmlformats.org/presentationml/2006/main">
  <p:tag name="KSO_WM_UNIT_ISCONTENTSTITLE" val="0"/>
  <p:tag name="KSO_WM_UNIT_ISNUMDGMTITLE" val="0"/>
  <p:tag name="KSO_WM_UNIT_PRESET_TEXT" val="单击此处添加文档标题"/>
  <p:tag name="KSO_WM_UNIT_NOCLEAR" val="0"/>
  <p:tag name="KSO_WM_UNIT_VALUE" val="10"/>
  <p:tag name="KSO_WM_UNIT_HIGHLIGHT" val="0"/>
  <p:tag name="KSO_WM_UNIT_COMPATIBLE" val="0"/>
  <p:tag name="KSO_WM_UNIT_DIAGRAM_ISNUMVISUAL" val="0"/>
  <p:tag name="KSO_WM_UNIT_DIAGRAM_ISREFERUNIT" val="0"/>
  <p:tag name="KSO_WM_UNIT_TYPE" val="a"/>
  <p:tag name="KSO_WM_UNIT_INDEX" val="1"/>
  <p:tag name="KSO_WM_UNIT_ID" val="_1*a*1"/>
  <p:tag name="KSO_WM_UNIT_LAYERLEVEL" val="1"/>
  <p:tag name="KSO_WM_TAG_VERSION" val="1.0"/>
  <p:tag name="KSO_WM_BEAUTIFY_FLAG" val="#wm#"/>
  <p:tag name="KSO_WM_UNIT_CONTENT_GROUP_TYPE" val="contentchip"/>
</p:tagLst>
</file>

<file path=ppt/tags/tag880.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3*i*5"/>
  <p:tag name="KSO_WM_UNIT_LAYERLEVEL" val="1"/>
  <p:tag name="KSO_WM_TAG_VERSION" val="1.0"/>
  <p:tag name="KSO_WM_UNIT_TYPE" val="i"/>
  <p:tag name="KSO_WM_UNIT_INDEX" val="5"/>
</p:tagLst>
</file>

<file path=ppt/tags/tag881.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3*i*6"/>
  <p:tag name="KSO_WM_UNIT_LAYERLEVEL" val="1"/>
  <p:tag name="KSO_WM_TAG_VERSION" val="1.0"/>
  <p:tag name="KSO_WM_UNIT_TYPE" val="i"/>
  <p:tag name="KSO_WM_UNIT_INDEX" val="6"/>
</p:tagLst>
</file>

<file path=ppt/tags/tag882.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3*i*7"/>
  <p:tag name="KSO_WM_UNIT_LAYERLEVEL" val="1"/>
  <p:tag name="KSO_WM_TAG_VERSION" val="1.0"/>
  <p:tag name="KSO_WM_UNIT_TYPE" val="i"/>
  <p:tag name="KSO_WM_UNIT_INDEX" val="7"/>
</p:tagLst>
</file>

<file path=ppt/tags/tag883.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3*i*8"/>
  <p:tag name="KSO_WM_UNIT_LAYERLEVEL" val="1"/>
  <p:tag name="KSO_WM_TAG_VERSION" val="1.0"/>
  <p:tag name="KSO_WM_UNIT_TYPE" val="i"/>
  <p:tag name="KSO_WM_UNIT_INDEX" val="8"/>
</p:tagLst>
</file>

<file path=ppt/tags/tag884.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3*i*9"/>
  <p:tag name="KSO_WM_UNIT_LAYERLEVEL" val="1"/>
  <p:tag name="KSO_WM_TAG_VERSION" val="1.0"/>
  <p:tag name="KSO_WM_UNIT_TYPE" val="i"/>
  <p:tag name="KSO_WM_UNIT_INDEX" val="9"/>
</p:tagLst>
</file>

<file path=ppt/tags/tag885.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3*i*10"/>
  <p:tag name="KSO_WM_UNIT_LAYERLEVEL" val="1"/>
  <p:tag name="KSO_WM_TAG_VERSION" val="1.0"/>
  <p:tag name="KSO_WM_UNIT_TYPE" val="i"/>
  <p:tag name="KSO_WM_UNIT_INDEX" val="10"/>
</p:tagLst>
</file>

<file path=ppt/tags/tag886.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3*i*11"/>
  <p:tag name="KSO_WM_UNIT_LAYERLEVEL" val="1"/>
  <p:tag name="KSO_WM_TAG_VERSION" val="1.0"/>
  <p:tag name="KSO_WM_UNIT_TYPE" val="i"/>
  <p:tag name="KSO_WM_UNIT_INDEX" val="11"/>
</p:tagLst>
</file>

<file path=ppt/tags/tag88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i*12"/>
  <p:tag name="KSO_WM_UNIT_LAYERLEVEL" val="1"/>
  <p:tag name="KSO_WM_TAG_VERSION" val="1.0"/>
  <p:tag name="KSO_WM_BEAUTIFY_FLAG" val="#wm#"/>
  <p:tag name="KSO_WM_UNIT_TYPE" val="i"/>
  <p:tag name="KSO_WM_UNIT_INDEX" val="12"/>
</p:tagLst>
</file>

<file path=ppt/tags/tag88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i*13"/>
  <p:tag name="KSO_WM_UNIT_LAYERLEVEL" val="1"/>
  <p:tag name="KSO_WM_TAG_VERSION" val="1.0"/>
  <p:tag name="KSO_WM_BEAUTIFY_FLAG" val="#wm#"/>
  <p:tag name="KSO_WM_UNIT_TYPE" val="i"/>
  <p:tag name="KSO_WM_UNIT_INDEX" val="13"/>
</p:tagLst>
</file>

<file path=ppt/tags/tag889.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3*i*14"/>
  <p:tag name="KSO_WM_UNIT_LAYERLEVEL" val="1"/>
  <p:tag name="KSO_WM_TAG_VERSION" val="1.0"/>
  <p:tag name="KSO_WM_UNIT_TYPE" val="i"/>
  <p:tag name="KSO_WM_UNIT_INDEX" val="14"/>
</p:tagLst>
</file>

<file path=ppt/tags/tag89.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TYPE" val="i"/>
  <p:tag name="KSO_WM_UNIT_INDEX" val="87"/>
  <p:tag name="KSO_WM_UNIT_ID" val="_1*i*87"/>
  <p:tag name="KSO_WM_UNIT_LAYERLEVEL" val="1"/>
  <p:tag name="KSO_WM_TAG_VERSION" val="1.0"/>
</p:tagLst>
</file>

<file path=ppt/tags/tag890.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3*i*15"/>
  <p:tag name="KSO_WM_UNIT_LAYERLEVEL" val="1"/>
  <p:tag name="KSO_WM_TAG_VERSION" val="1.0"/>
  <p:tag name="KSO_WM_UNIT_TYPE" val="i"/>
  <p:tag name="KSO_WM_UNIT_INDEX" val="15"/>
</p:tagLst>
</file>

<file path=ppt/tags/tag891.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3*i*16"/>
  <p:tag name="KSO_WM_UNIT_LAYERLEVEL" val="1"/>
  <p:tag name="KSO_WM_TAG_VERSION" val="1.0"/>
  <p:tag name="KSO_WM_UNIT_TYPE" val="i"/>
  <p:tag name="KSO_WM_UNIT_INDEX" val="16"/>
</p:tagLst>
</file>

<file path=ppt/tags/tag892.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3*i*17"/>
  <p:tag name="KSO_WM_UNIT_LAYERLEVEL" val="1"/>
  <p:tag name="KSO_WM_TAG_VERSION" val="1.0"/>
  <p:tag name="KSO_WM_UNIT_TYPE" val="i"/>
  <p:tag name="KSO_WM_UNIT_INDEX" val="17"/>
</p:tagLst>
</file>

<file path=ppt/tags/tag893.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3*i*18"/>
  <p:tag name="KSO_WM_UNIT_LAYERLEVEL" val="1"/>
  <p:tag name="KSO_WM_TAG_VERSION" val="1.0"/>
  <p:tag name="KSO_WM_UNIT_TYPE" val="i"/>
  <p:tag name="KSO_WM_UNIT_INDEX" val="18"/>
</p:tagLst>
</file>

<file path=ppt/tags/tag894.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3*i*19"/>
  <p:tag name="KSO_WM_UNIT_LAYERLEVEL" val="1"/>
  <p:tag name="KSO_WM_TAG_VERSION" val="1.0"/>
  <p:tag name="KSO_WM_UNIT_TYPE" val="i"/>
  <p:tag name="KSO_WM_UNIT_INDEX" val="19"/>
</p:tagLst>
</file>

<file path=ppt/tags/tag895.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3*i*20"/>
  <p:tag name="KSO_WM_UNIT_LAYERLEVEL" val="1"/>
  <p:tag name="KSO_WM_TAG_VERSION" val="1.0"/>
  <p:tag name="KSO_WM_UNIT_TYPE" val="i"/>
  <p:tag name="KSO_WM_UNIT_INDEX" val="20"/>
</p:tagLst>
</file>

<file path=ppt/tags/tag896.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3*i*21"/>
  <p:tag name="KSO_WM_UNIT_LAYERLEVEL" val="1"/>
  <p:tag name="KSO_WM_TAG_VERSION" val="1.0"/>
  <p:tag name="KSO_WM_UNIT_TYPE" val="i"/>
  <p:tag name="KSO_WM_UNIT_INDEX" val="21"/>
</p:tagLst>
</file>

<file path=ppt/tags/tag89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i*22"/>
  <p:tag name="KSO_WM_UNIT_LAYERLEVEL" val="1"/>
  <p:tag name="KSO_WM_TAG_VERSION" val="1.0"/>
  <p:tag name="KSO_WM_BEAUTIFY_FLAG" val="#wm#"/>
  <p:tag name="KSO_WM_UNIT_TYPE" val="i"/>
  <p:tag name="KSO_WM_UNIT_INDEX" val="22"/>
</p:tagLst>
</file>

<file path=ppt/tags/tag89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a*1"/>
  <p:tag name="KSO_WM_UNIT_LAYERLEVEL" val="1"/>
  <p:tag name="KSO_WM_TAG_VERSION" val="1.0"/>
  <p:tag name="KSO_WM_BEAUTIFY_FLAG" val="#wm#"/>
  <p:tag name="KSO_WM_UNIT_ISCONTENTSTITLE" val="1"/>
  <p:tag name="KSO_WM_UNIT_ISNUMDGMTITLE" val="0"/>
  <p:tag name="KSO_WM_UNIT_PRESET_TEXT" val="标题"/>
  <p:tag name="KSO_WM_UNIT_NOCLEAR" val="0"/>
  <p:tag name="KSO_WM_UNIT_VALUE" val="3"/>
  <p:tag name="KSO_WM_UNIT_TYPE" val="a"/>
  <p:tag name="KSO_WM_UNIT_INDEX" val="1"/>
</p:tagLst>
</file>

<file path=ppt/tags/tag89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b*1"/>
  <p:tag name="KSO_WM_UNIT_LAYERLEVEL" val="1"/>
  <p:tag name="KSO_WM_TAG_VERSION" val="1.0"/>
  <p:tag name="KSO_WM_BEAUTIFY_FLAG" val="#wm#"/>
  <p:tag name="KSO_WM_UNIT_ISCONTENTSTITLE" val="0"/>
  <p:tag name="KSO_WM_UNIT_ISNUMDGMTITLE" val="0"/>
  <p:tag name="KSO_WM_UNIT_PRESET_TEXT" val="副标题"/>
  <p:tag name="KSO_WM_UNIT_NOCLEAR" val="0"/>
  <p:tag name="KSO_WM_UNIT_VALUE" val="10"/>
  <p:tag name="KSO_WM_UNIT_TYPE" val="b"/>
  <p:tag name="KSO_WM_UNIT_INDEX" val="1"/>
</p:tagLst>
</file>

<file path=ppt/tags/tag9.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TYPE" val="i"/>
  <p:tag name="KSO_WM_UNIT_INDEX" val="8"/>
  <p:tag name="KSO_WM_UNIT_ID" val="_1*i*8"/>
  <p:tag name="KSO_WM_UNIT_LAYERLEVEL" val="1"/>
  <p:tag name="KSO_WM_TAG_VERSION" val="1.0"/>
</p:tagLst>
</file>

<file path=ppt/tags/tag90.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TYPE" val="i"/>
  <p:tag name="KSO_WM_UNIT_INDEX" val="88"/>
  <p:tag name="KSO_WM_UNIT_ID" val="_1*i*88"/>
  <p:tag name="KSO_WM_UNIT_LAYERLEVEL" val="1"/>
  <p:tag name="KSO_WM_TAG_VERSION" val="1.0"/>
</p:tagLst>
</file>

<file path=ppt/tags/tag90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90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90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i*3"/>
  <p:tag name="KSO_WM_UNIT_LAYERLEVEL" val="1"/>
  <p:tag name="KSO_WM_TAG_VERSION" val="1.0"/>
  <p:tag name="KSO_WM_BEAUTIFY_FLAG" val="#wm#"/>
  <p:tag name="KSO_WM_UNIT_TYPE" val="i"/>
  <p:tag name="KSO_WM_UNIT_INDEX" val="3"/>
</p:tagLst>
</file>

<file path=ppt/tags/tag903.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4*i*4"/>
  <p:tag name="KSO_WM_UNIT_LAYERLEVEL" val="1"/>
  <p:tag name="KSO_WM_TAG_VERSION" val="1.0"/>
  <p:tag name="KSO_WM_UNIT_TYPE" val="i"/>
  <p:tag name="KSO_WM_UNIT_INDEX" val="4"/>
</p:tagLst>
</file>

<file path=ppt/tags/tag904.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4*i*5"/>
  <p:tag name="KSO_WM_UNIT_LAYERLEVEL" val="1"/>
  <p:tag name="KSO_WM_TAG_VERSION" val="1.0"/>
  <p:tag name="KSO_WM_UNIT_TYPE" val="i"/>
  <p:tag name="KSO_WM_UNIT_INDEX" val="5"/>
</p:tagLst>
</file>

<file path=ppt/tags/tag905.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4*i*6"/>
  <p:tag name="KSO_WM_UNIT_LAYERLEVEL" val="1"/>
  <p:tag name="KSO_WM_TAG_VERSION" val="1.0"/>
  <p:tag name="KSO_WM_UNIT_TYPE" val="i"/>
  <p:tag name="KSO_WM_UNIT_INDEX" val="6"/>
</p:tagLst>
</file>

<file path=ppt/tags/tag906.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4*i*7"/>
  <p:tag name="KSO_WM_UNIT_LAYERLEVEL" val="1"/>
  <p:tag name="KSO_WM_TAG_VERSION" val="1.0"/>
  <p:tag name="KSO_WM_UNIT_TYPE" val="i"/>
  <p:tag name="KSO_WM_UNIT_INDEX" val="7"/>
</p:tagLst>
</file>

<file path=ppt/tags/tag907.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4*i*8"/>
  <p:tag name="KSO_WM_UNIT_LAYERLEVEL" val="1"/>
  <p:tag name="KSO_WM_TAG_VERSION" val="1.0"/>
  <p:tag name="KSO_WM_UNIT_TYPE" val="i"/>
  <p:tag name="KSO_WM_UNIT_INDEX" val="8"/>
</p:tagLst>
</file>

<file path=ppt/tags/tag908.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4*i*9"/>
  <p:tag name="KSO_WM_UNIT_LAYERLEVEL" val="1"/>
  <p:tag name="KSO_WM_TAG_VERSION" val="1.0"/>
  <p:tag name="KSO_WM_UNIT_TYPE" val="i"/>
  <p:tag name="KSO_WM_UNIT_INDEX" val="9"/>
</p:tagLst>
</file>

<file path=ppt/tags/tag909.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4*i*10"/>
  <p:tag name="KSO_WM_UNIT_LAYERLEVEL" val="1"/>
  <p:tag name="KSO_WM_TAG_VERSION" val="1.0"/>
  <p:tag name="KSO_WM_UNIT_TYPE" val="i"/>
  <p:tag name="KSO_WM_UNIT_INDEX" val="10"/>
</p:tagLst>
</file>

<file path=ppt/tags/tag9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910.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4*i*11"/>
  <p:tag name="KSO_WM_UNIT_LAYERLEVEL" val="1"/>
  <p:tag name="KSO_WM_TAG_VERSION" val="1.0"/>
  <p:tag name="KSO_WM_UNIT_TYPE" val="i"/>
  <p:tag name="KSO_WM_UNIT_INDEX" val="11"/>
</p:tagLst>
</file>

<file path=ppt/tags/tag911.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4*i*12"/>
  <p:tag name="KSO_WM_UNIT_LAYERLEVEL" val="1"/>
  <p:tag name="KSO_WM_TAG_VERSION" val="1.0"/>
  <p:tag name="KSO_WM_UNIT_TYPE" val="i"/>
  <p:tag name="KSO_WM_UNIT_INDEX" val="12"/>
</p:tagLst>
</file>

<file path=ppt/tags/tag9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a*1"/>
  <p:tag name="KSO_WM_UNIT_LAYERLEVEL" val="1"/>
  <p:tag name="KSO_WM_TAG_VERSION" val="1.0"/>
  <p:tag name="KSO_WM_BEAUTIFY_FLAG" val="#wm#"/>
  <p:tag name="KSO_WM_UNIT_ISCONTENTSTITLE" val="0"/>
  <p:tag name="KSO_WM_UNIT_ISNUMDGMTITLE" val="0"/>
  <p:tag name="KSO_WM_UNIT_PRESET_TEXT" val="单击此处编辑母版标题样式"/>
  <p:tag name="KSO_WM_UNIT_NOCLEAR" val="0"/>
  <p:tag name="KSO_WM_UNIT_VALUE" val="14"/>
  <p:tag name="KSO_WM_UNIT_TYPE" val="a"/>
  <p:tag name="KSO_WM_UNIT_INDEX" val="1"/>
</p:tagLst>
</file>

<file path=ppt/tags/tag9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9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9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916.xml><?xml version="1.0" encoding="utf-8"?>
<p:tagLst xmlns:p="http://schemas.openxmlformats.org/presentationml/2006/main">
  <p:tag name="KSO_WM_UNIT_HIGHLIGHT" val="0"/>
  <p:tag name="KSO_WM_UNIT_COMPATIBLE" val="1"/>
  <p:tag name="KSO_WM_UNIT_DIAGRAM_ISNUMVISUAL" val="0"/>
  <p:tag name="KSO_WM_UNIT_DIAGRAM_ISREFERUNIT" val="0"/>
  <p:tag name="KSO_WM_UNIT_ID" val="_4*e*1"/>
  <p:tag name="KSO_WM_UNIT_LAYERLEVEL" val="1"/>
  <p:tag name="KSO_WM_TAG_VERSION" val="1.0"/>
  <p:tag name="KSO_WM_BEAUTIFY_FLAG" val="#wm#"/>
  <p:tag name="KSO_WM_UNIT_PRESET_TEXT" val="节编号"/>
  <p:tag name="KSO_WM_UNIT_NOCLEAR" val="0"/>
  <p:tag name="KSO_WM_UNIT_VALUE" val="13"/>
  <p:tag name="KSO_WM_UNIT_TYPE" val="e"/>
  <p:tag name="KSO_WM_UNIT_INDEX" val="1"/>
</p:tagLst>
</file>

<file path=ppt/tags/tag9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a*1"/>
  <p:tag name="KSO_WM_UNIT_LAYERLEVEL" val="1"/>
  <p:tag name="KSO_WM_TAG_VERSION" val="1.0"/>
  <p:tag name="KSO_WM_BEAUTIFY_FLAG" val="#wm#"/>
  <p:tag name="KSO_WM_UNIT_ISCONTENTSTITLE" val="0"/>
  <p:tag name="KSO_WM_UNIT_ISNUMDGMTITLE" val="0"/>
  <p:tag name="KSO_WM_UNIT_PRESET_TEXT" val="单击此处编辑母版标题样式"/>
  <p:tag name="KSO_WM_UNIT_NOCLEAR" val="0"/>
  <p:tag name="KSO_WM_UNIT_VALUE" val="20"/>
  <p:tag name="KSO_WM_UNIT_TYPE" val="a"/>
  <p:tag name="KSO_WM_UNIT_INDEX" val="1"/>
</p:tagLst>
</file>

<file path=ppt/tags/tag9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f*1"/>
  <p:tag name="KSO_WM_UNIT_LAYERLEVEL" val="1"/>
  <p:tag name="KSO_WM_TAG_VERSION" val="1.0"/>
  <p:tag name="KSO_WM_BEAUTIFY_FLAG" val="#wm#"/>
  <p:tag name="KSO_WM_UNIT_SUBTYPE" val="a"/>
  <p:tag name="KSO_WM_UNIT_PRESET_TEXT" val="单击此处编辑母版文本样式&#10;二级&#10;三级&#10;四级&#10;五级"/>
  <p:tag name="KSO_WM_UNIT_NOCLEAR" val="0"/>
  <p:tag name="KSO_WM_UNIT_VALUE" val="160"/>
  <p:tag name="KSO_WM_UNIT_TYPE" val="f"/>
  <p:tag name="KSO_WM_UNIT_INDEX" val="1"/>
</p:tagLst>
</file>

<file path=ppt/tags/tag9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f*2"/>
  <p:tag name="KSO_WM_UNIT_LAYERLEVEL" val="1"/>
  <p:tag name="KSO_WM_TAG_VERSION" val="1.0"/>
  <p:tag name="KSO_WM_BEAUTIFY_FLAG" val="#wm#"/>
  <p:tag name="KSO_WM_UNIT_SUBTYPE" val="a"/>
  <p:tag name="KSO_WM_UNIT_PRESET_TEXT" val="单击此处编辑母版文本样式&#10;二级&#10;三级&#10;四级&#10;五级"/>
  <p:tag name="KSO_WM_UNIT_NOCLEAR" val="0"/>
  <p:tag name="KSO_WM_UNIT_VALUE" val="160"/>
  <p:tag name="KSO_WM_UNIT_TYPE" val="f"/>
  <p:tag name="KSO_WM_UNIT_INDEX" val="2"/>
</p:tagLst>
</file>

<file path=ppt/tags/tag9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9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9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9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9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a*1"/>
  <p:tag name="KSO_WM_UNIT_LAYERLEVEL" val="1"/>
  <p:tag name="KSO_WM_TAG_VERSION" val="1.0"/>
  <p:tag name="KSO_WM_BEAUTIFY_FLAG" val="#wm#"/>
  <p:tag name="KSO_WM_UNIT_ISCONTENTSTITLE" val="0"/>
  <p:tag name="KSO_WM_UNIT_ISNUMDGMTITLE" val="0"/>
  <p:tag name="KSO_WM_UNIT_PRESET_TEXT" val="单击此处编辑母版标题样式"/>
  <p:tag name="KSO_WM_UNIT_NOCLEAR" val="0"/>
  <p:tag name="KSO_WM_UNIT_VALUE" val="20"/>
  <p:tag name="KSO_WM_UNIT_TYPE" val="a"/>
  <p:tag name="KSO_WM_UNIT_INDEX" val="1"/>
</p:tagLst>
</file>

<file path=ppt/tags/tag9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h_a*1_1"/>
  <p:tag name="KSO_WM_UNIT_LAYERLEVEL" val="1_1"/>
  <p:tag name="KSO_WM_TAG_VERSION" val="1.0"/>
  <p:tag name="KSO_WM_BEAUTIFY_FLAG" val="#wm#"/>
  <p:tag name="KSO_WM_UNIT_PRESET_TEXT" val="单击此处编辑母版文本样式"/>
  <p:tag name="KSO_WM_UNIT_NOCLEAR" val="0"/>
  <p:tag name="KSO_WM_UNIT_TYPE" val="h_a"/>
  <p:tag name="KSO_WM_UNIT_INDEX" val="1_1"/>
  <p:tag name="KSO_WM_UNIT_ISCONTENTSTITLE" val="0"/>
  <p:tag name="KSO_WM_UNIT_ISNUMDGMTITLE" val="0"/>
  <p:tag name="KSO_WM_UNIT_VALUE" val="19"/>
</p:tagLst>
</file>

<file path=ppt/tags/tag9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h_f*1_1"/>
  <p:tag name="KSO_WM_UNIT_LAYERLEVEL" val="1_1"/>
  <p:tag name="KSO_WM_TAG_VERSION" val="1.0"/>
  <p:tag name="KSO_WM_BEAUTIFY_FLAG" val="#wm#"/>
  <p:tag name="KSO_WM_UNIT_SUBTYPE" val="a"/>
  <p:tag name="KSO_WM_UNIT_PRESET_TEXT" val="单击此处编辑母版文本样式&#10;二级&#10;三级&#10;四级&#10;五级"/>
  <p:tag name="KSO_WM_UNIT_NOCLEAR" val="0"/>
  <p:tag name="KSO_WM_UNIT_VALUE" val="128"/>
  <p:tag name="KSO_WM_UNIT_TYPE" val="h_f"/>
  <p:tag name="KSO_WM_UNIT_INDEX" val="1_1"/>
</p:tagLst>
</file>

<file path=ppt/tags/tag9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h_a*2_1"/>
  <p:tag name="KSO_WM_UNIT_LAYERLEVEL" val="1_1"/>
  <p:tag name="KSO_WM_TAG_VERSION" val="1.0"/>
  <p:tag name="KSO_WM_BEAUTIFY_FLAG" val="#wm#"/>
  <p:tag name="KSO_WM_UNIT_PRESET_TEXT" val="单击此处编辑母版文本样式"/>
  <p:tag name="KSO_WM_UNIT_NOCLEAR" val="0"/>
  <p:tag name="KSO_WM_UNIT_TYPE" val="h_a"/>
  <p:tag name="KSO_WM_UNIT_INDEX" val="2_1"/>
  <p:tag name="KSO_WM_UNIT_ISCONTENTSTITLE" val="0"/>
  <p:tag name="KSO_WM_UNIT_ISNUMDGMTITLE" val="0"/>
  <p:tag name="KSO_WM_UNIT_VALUE" val="19"/>
</p:tagLst>
</file>

<file path=ppt/tags/tag9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h_f*2_1"/>
  <p:tag name="KSO_WM_UNIT_LAYERLEVEL" val="1_1"/>
  <p:tag name="KSO_WM_TAG_VERSION" val="1.0"/>
  <p:tag name="KSO_WM_BEAUTIFY_FLAG" val="#wm#"/>
  <p:tag name="KSO_WM_UNIT_SUBTYPE" val="a"/>
  <p:tag name="KSO_WM_UNIT_PRESET_TEXT" val="单击此处编辑母版文本样式&#10;二级&#10;三级&#10;四级&#10;五级"/>
  <p:tag name="KSO_WM_UNIT_NOCLEAR" val="0"/>
  <p:tag name="KSO_WM_UNIT_VALUE" val="128"/>
  <p:tag name="KSO_WM_UNIT_TYPE" val="h_f"/>
  <p:tag name="KSO_WM_UNIT_INDEX" val="2_1"/>
</p:tagLst>
</file>

<file path=ppt/tags/tag9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9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9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9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9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a*1"/>
  <p:tag name="KSO_WM_UNIT_LAYERLEVEL" val="1"/>
  <p:tag name="KSO_WM_TAG_VERSION" val="1.0"/>
  <p:tag name="KSO_WM_BEAUTIFY_FLAG" val="#wm#"/>
  <p:tag name="KSO_WM_UNIT_ISCONTENTSTITLE" val="0"/>
  <p:tag name="KSO_WM_UNIT_ISNUMDGMTITLE" val="0"/>
  <p:tag name="KSO_WM_UNIT_PRESET_TEXT" val="单击此处编辑母版标题样式"/>
  <p:tag name="KSO_WM_UNIT_NOCLEAR" val="0"/>
  <p:tag name="KSO_WM_UNIT_VALUE" val="20"/>
  <p:tag name="KSO_WM_UNIT_TYPE" val="a"/>
  <p:tag name="KSO_WM_UNIT_INDEX" val="1"/>
</p:tagLst>
</file>

<file path=ppt/tags/tag9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9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9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9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9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9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9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f*1"/>
  <p:tag name="KSO_WM_UNIT_LAYERLEVEL" val="1"/>
  <p:tag name="KSO_WM_TAG_VERSION" val="1.0"/>
  <p:tag name="KSO_WM_BEAUTIFY_FLAG" val="#wm#"/>
  <p:tag name="KSO_WM_UNIT_SUBTYPE" val="a"/>
  <p:tag name="KSO_WM_UNIT_PRESET_TEXT" val="单击此处编辑母版文本样式&#10;二级&#10;三级&#10;四级&#10;五级"/>
  <p:tag name="KSO_WM_UNIT_NOCLEAR" val="0"/>
  <p:tag name="KSO_WM_UNIT_VALUE" val="396"/>
  <p:tag name="KSO_WM_UNIT_TYPE" val="f"/>
  <p:tag name="KSO_WM_UNIT_INDEX" val="1"/>
</p:tagLst>
</file>

<file path=ppt/tags/tag9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94.xml><?xml version="1.0" encoding="utf-8"?>
<p:tagLst xmlns:p="http://schemas.openxmlformats.org/presentationml/2006/main">
  <p:tag name="KSO_WM_BEAUTIFY_FLAG" val=""/>
</p:tagLst>
</file>

<file path=ppt/tags/tag9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9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9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a*1"/>
  <p:tag name="KSO_WM_UNIT_LAYERLEVEL" val="1"/>
  <p:tag name="KSO_WM_TAG_VERSION" val="1.0"/>
  <p:tag name="KSO_WM_BEAUTIFY_FLAG" val="#wm#"/>
  <p:tag name="KSO_WM_UNIT_ISCONTENTSTITLE" val="0"/>
  <p:tag name="KSO_WM_UNIT_ISNUMDGMTITLE" val="0"/>
  <p:tag name="KSO_WM_UNIT_PRESET_TEXT" val="单击此处编辑母版标题样式"/>
  <p:tag name="KSO_WM_UNIT_NOCLEAR" val="0"/>
  <p:tag name="KSO_WM_UNIT_VALUE" val="20"/>
  <p:tag name="KSO_WM_UNIT_TYPE" val="a"/>
  <p:tag name="KSO_WM_UNIT_INDEX" val="1"/>
</p:tagLst>
</file>

<file path=ppt/tags/tag9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b*1"/>
  <p:tag name="KSO_WM_UNIT_LAYERLEVEL" val="1"/>
  <p:tag name="KSO_WM_TAG_VERSION" val="1.0"/>
  <p:tag name="KSO_WM_BEAUTIFY_FLAG" val="#wm#"/>
  <p:tag name="KSO_WM_UNIT_ISCONTENTSTITLE" val="0"/>
  <p:tag name="KSO_WM_UNIT_ISNUMDGMTITLE" val="0"/>
  <p:tag name="KSO_WM_UNIT_PRESET_TEXT" val="单击此处编辑母版副标题样式"/>
  <p:tag name="KSO_WM_UNIT_NOCLEAR" val="0"/>
  <p:tag name="KSO_WM_UNIT_VALUE" val="40"/>
  <p:tag name="KSO_WM_UNIT_TYPE" val="b"/>
  <p:tag name="KSO_WM_UNIT_INDEX" val="1"/>
</p:tagLst>
</file>

<file path=ppt/tags/tag9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9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9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947.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2"/>
  <p:tag name="KSO_WM_UNIT_LAYERLEVEL" val="1"/>
  <p:tag name="KSO_WM_TAG_VERSION" val="1.0"/>
  <p:tag name="KSO_WM_UNIT_TYPE" val="i"/>
  <p:tag name="KSO_WM_UNIT_INDEX" val="2"/>
</p:tagLst>
</file>

<file path=ppt/tags/tag948.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3"/>
  <p:tag name="KSO_WM_UNIT_LAYERLEVEL" val="1"/>
  <p:tag name="KSO_WM_TAG_VERSION" val="1.0"/>
  <p:tag name="KSO_WM_UNIT_TYPE" val="i"/>
  <p:tag name="KSO_WM_UNIT_INDEX" val="3"/>
</p:tagLst>
</file>

<file path=ppt/tags/tag949.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4"/>
  <p:tag name="KSO_WM_UNIT_LAYERLEVEL" val="1"/>
  <p:tag name="KSO_WM_TAG_VERSION" val="1.0"/>
  <p:tag name="KSO_WM_UNIT_TYPE" val="i"/>
  <p:tag name="KSO_WM_UNIT_INDEX" val="4"/>
</p:tagLst>
</file>

<file path=ppt/tags/tag95.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2*i*47"/>
  <p:tag name="KSO_WM_UNIT_LAYERLEVEL" val="1"/>
  <p:tag name="KSO_WM_TAG_VERSION" val="1.0"/>
  <p:tag name="KSO_WM_UNIT_TYPE" val="i"/>
  <p:tag name="KSO_WM_UNIT_INDEX" val="47"/>
</p:tagLst>
</file>

<file path=ppt/tags/tag950.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5"/>
  <p:tag name="KSO_WM_UNIT_LAYERLEVEL" val="1"/>
  <p:tag name="KSO_WM_TAG_VERSION" val="1.0"/>
  <p:tag name="KSO_WM_UNIT_TYPE" val="i"/>
  <p:tag name="KSO_WM_UNIT_INDEX" val="5"/>
</p:tagLst>
</file>

<file path=ppt/tags/tag951.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6"/>
  <p:tag name="KSO_WM_UNIT_LAYERLEVEL" val="1"/>
  <p:tag name="KSO_WM_TAG_VERSION" val="1.0"/>
  <p:tag name="KSO_WM_UNIT_TYPE" val="i"/>
  <p:tag name="KSO_WM_UNIT_INDEX" val="6"/>
</p:tagLst>
</file>

<file path=ppt/tags/tag952.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7"/>
  <p:tag name="KSO_WM_UNIT_LAYERLEVEL" val="1"/>
  <p:tag name="KSO_WM_TAG_VERSION" val="1.0"/>
  <p:tag name="KSO_WM_UNIT_TYPE" val="i"/>
  <p:tag name="KSO_WM_UNIT_INDEX" val="7"/>
</p:tagLst>
</file>

<file path=ppt/tags/tag953.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8"/>
  <p:tag name="KSO_WM_UNIT_LAYERLEVEL" val="1"/>
  <p:tag name="KSO_WM_TAG_VERSION" val="1.0"/>
  <p:tag name="KSO_WM_UNIT_TYPE" val="i"/>
  <p:tag name="KSO_WM_UNIT_INDEX" val="8"/>
</p:tagLst>
</file>

<file path=ppt/tags/tag954.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9"/>
  <p:tag name="KSO_WM_UNIT_LAYERLEVEL" val="1"/>
  <p:tag name="KSO_WM_TAG_VERSION" val="1.0"/>
  <p:tag name="KSO_WM_UNIT_TYPE" val="i"/>
  <p:tag name="KSO_WM_UNIT_INDEX" val="9"/>
</p:tagLst>
</file>

<file path=ppt/tags/tag9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i*10"/>
  <p:tag name="KSO_WM_UNIT_LAYERLEVEL" val="1"/>
  <p:tag name="KSO_WM_TAG_VERSION" val="1.0"/>
  <p:tag name="KSO_WM_BEAUTIFY_FLAG" val="#wm#"/>
  <p:tag name="KSO_WM_UNIT_TYPE" val="i"/>
  <p:tag name="KSO_WM_UNIT_INDEX" val="10"/>
</p:tagLst>
</file>

<file path=ppt/tags/tag9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i*11"/>
  <p:tag name="KSO_WM_UNIT_LAYERLEVEL" val="1"/>
  <p:tag name="KSO_WM_TAG_VERSION" val="1.0"/>
  <p:tag name="KSO_WM_BEAUTIFY_FLAG" val="#wm#"/>
  <p:tag name="KSO_WM_UNIT_TYPE" val="i"/>
  <p:tag name="KSO_WM_UNIT_INDEX" val="11"/>
</p:tagLst>
</file>

<file path=ppt/tags/tag9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i*12"/>
  <p:tag name="KSO_WM_UNIT_LAYERLEVEL" val="1"/>
  <p:tag name="KSO_WM_TAG_VERSION" val="1.0"/>
  <p:tag name="KSO_WM_BEAUTIFY_FLAG" val="#wm#"/>
  <p:tag name="KSO_WM_UNIT_TYPE" val="i"/>
  <p:tag name="KSO_WM_UNIT_INDEX" val="12"/>
</p:tagLst>
</file>

<file path=ppt/tags/tag9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i*13"/>
  <p:tag name="KSO_WM_UNIT_LAYERLEVEL" val="1"/>
  <p:tag name="KSO_WM_TAG_VERSION" val="1.0"/>
  <p:tag name="KSO_WM_BEAUTIFY_FLAG" val="#wm#"/>
  <p:tag name="KSO_WM_UNIT_TYPE" val="i"/>
  <p:tag name="KSO_WM_UNIT_INDEX" val="13"/>
</p:tagLst>
</file>

<file path=ppt/tags/tag9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i*14"/>
  <p:tag name="KSO_WM_UNIT_LAYERLEVEL" val="1"/>
  <p:tag name="KSO_WM_TAG_VERSION" val="1.0"/>
  <p:tag name="KSO_WM_BEAUTIFY_FLAG" val="#wm#"/>
  <p:tag name="KSO_WM_UNIT_TYPE" val="i"/>
  <p:tag name="KSO_WM_UNIT_INDEX" val="14"/>
</p:tagLst>
</file>

<file path=ppt/tags/tag96.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2*i*49"/>
  <p:tag name="KSO_WM_UNIT_LAYERLEVEL" val="1"/>
  <p:tag name="KSO_WM_TAG_VERSION" val="1.0"/>
  <p:tag name="KSO_WM_UNIT_TYPE" val="i"/>
  <p:tag name="KSO_WM_UNIT_INDEX" val="49"/>
</p:tagLst>
</file>

<file path=ppt/tags/tag9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i*15"/>
  <p:tag name="KSO_WM_UNIT_LAYERLEVEL" val="1"/>
  <p:tag name="KSO_WM_TAG_VERSION" val="1.0"/>
  <p:tag name="KSO_WM_BEAUTIFY_FLAG" val="#wm#"/>
  <p:tag name="KSO_WM_UNIT_TYPE" val="i"/>
  <p:tag name="KSO_WM_UNIT_INDEX" val="15"/>
</p:tagLst>
</file>

<file path=ppt/tags/tag9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a*1"/>
  <p:tag name="KSO_WM_UNIT_LAYERLEVEL" val="1"/>
  <p:tag name="KSO_WM_TAG_VERSION" val="1.0"/>
  <p:tag name="KSO_WM_BEAUTIFY_FLAG" val="#wm#"/>
  <p:tag name="KSO_WM_UNIT_ISCONTENTSTITLE" val="0"/>
  <p:tag name="KSO_WM_UNIT_ISNUMDGMTITLE" val="0"/>
  <p:tag name="KSO_WM_UNIT_PRESET_TEXT" val="单击此处编辑母版标题样式"/>
  <p:tag name="KSO_WM_UNIT_NOCLEAR" val="0"/>
  <p:tag name="KSO_WM_UNIT_VALUE" val="30"/>
  <p:tag name="KSO_WM_UNIT_TYPE" val="a"/>
  <p:tag name="KSO_WM_UNIT_INDEX" val="1"/>
</p:tagLst>
</file>

<file path=ppt/tags/tag96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 name="KSO_WM_UNIT_NOCLEAR" val="0"/>
</p:tagLst>
</file>

<file path=ppt/tags/tag96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96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96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f*3"/>
  <p:tag name="KSO_WM_UNIT_LAYERLEVEL" val="1"/>
  <p:tag name="KSO_WM_TAG_VERSION" val="1.0"/>
  <p:tag name="KSO_WM_BEAUTIFY_FLAG" val="#wm#"/>
  <p:tag name="KSO_WM_UNIT_PRESET_TEXT" val="公司名占位符"/>
  <p:tag name="KSO_WM_UNIT_NOCLEAR" val="0"/>
  <p:tag name="KSO_WM_UNIT_VALUE" val="81"/>
  <p:tag name="KSO_WM_UNIT_TYPE" val="f"/>
  <p:tag name="KSO_WM_UNIT_INDEX" val="3"/>
  <p:tag name="KSO_WM_UNIT_SUBTYPE" val="g"/>
</p:tagLst>
</file>

<file path=ppt/tags/tag96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f*2"/>
  <p:tag name="KSO_WM_UNIT_LAYERLEVEL" val="1"/>
  <p:tag name="KSO_WM_TAG_VERSION" val="1.0"/>
  <p:tag name="KSO_WM_BEAUTIFY_FLAG" val="#wm#"/>
  <p:tag name="KSO_WM_UNIT_SUBTYPE" val="c"/>
  <p:tag name="KSO_WM_UNIT_PRESET_TEXT" val="日期时间占位符"/>
  <p:tag name="KSO_WM_UNIT_NOCLEAR" val="0"/>
  <p:tag name="KSO_WM_UNIT_VALUE" val="8"/>
  <p:tag name="KSO_WM_UNIT_TYPE" val="f"/>
  <p:tag name="KSO_WM_UNIT_INDEX" val="2"/>
</p:tagLst>
</file>

<file path=ppt/tags/tag96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f*5"/>
  <p:tag name="KSO_WM_UNIT_LAYERLEVEL" val="1"/>
  <p:tag name="KSO_WM_TAG_VERSION" val="1.0"/>
  <p:tag name="KSO_WM_BEAUTIFY_FLAG" val="#wm#"/>
  <p:tag name="KSO_WM_UNIT_SUBTYPE" val="b"/>
  <p:tag name="KSO_WM_UNIT_PRESET_TEXT" val="署名占位符"/>
  <p:tag name="KSO_WM_UNIT_NOCLEAR" val="0"/>
  <p:tag name="KSO_WM_UNIT_VALUE" val="8"/>
  <p:tag name="KSO_WM_UNIT_TYPE" val="f"/>
  <p:tag name="KSO_WM_UNIT_INDEX" val="5"/>
</p:tagLst>
</file>

<file path=ppt/tags/tag96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UNIT_ISCONTENTSTITLE" val="0"/>
  <p:tag name="KSO_WM_UNIT_ISNUMDGMTITLE" val="0"/>
  <p:tag name="KSO_WM_UNIT_NOCLEAR" val="0"/>
  <p:tag name="KSO_WM_TEMPLATE_CATEGORY" val="custom"/>
  <p:tag name="KSO_WM_TEMPLATE_INDEX" val="20230979"/>
</p:tagLst>
</file>

<file path=ppt/tags/tag96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UNIT_NOCLEAR" val="0"/>
  <p:tag name="KSO_WM_TEMPLATE_CATEGORY" val="custom"/>
  <p:tag name="KSO_WM_TEMPLATE_INDEX" val="20230979"/>
</p:tagLst>
</file>

<file path=ppt/tags/tag97.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2*i*50"/>
  <p:tag name="KSO_WM_UNIT_LAYERLEVEL" val="1"/>
  <p:tag name="KSO_WM_TAG_VERSION" val="1.0"/>
  <p:tag name="KSO_WM_UNIT_TYPE" val="i"/>
  <p:tag name="KSO_WM_UNIT_INDEX" val="50"/>
</p:tagLst>
</file>

<file path=ppt/tags/tag97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97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97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973.xml><?xml version="1.0" encoding="utf-8"?>
<p:tagLst xmlns:p="http://schemas.openxmlformats.org/presentationml/2006/main">
  <p:tag name="KSO_WM_TEMPLATE_SUBCATEGORY" val="29"/>
  <p:tag name="KSO_WM_TEMPLATE_MASTER_TYPE" val="0"/>
  <p:tag name="KSO_WM_TEMPLATE_COLOR_TYPE" val="0"/>
  <p:tag name="KSO_WM_TAG_VERSION" val="1.0"/>
  <p:tag name="KSO_WM_BEAUTIFY_FLAG" val="#wm#"/>
  <p:tag name="KSO_WM_TEMPLATE_CATEGORY" val="custom"/>
  <p:tag name="KSO_WM_TEMPLATE_INDEX" val="20230979"/>
  <p:tag name="KSO_WM_TEMPLATE_THUMBS_INDEX" val="1、9"/>
</p:tagLst>
</file>

<file path=ppt/tags/tag974.xml><?xml version="1.0" encoding="utf-8"?>
<p:tagLst xmlns:p="http://schemas.openxmlformats.org/presentationml/2006/main">
  <p:tag name="KSO_WM_UNIT_ISCONTENTSTITLE" val="0"/>
  <p:tag name="KSO_WM_UNIT_ISNUMDGMTITLE" val="0"/>
  <p:tag name="KSO_WM_UNIT_NOCLEAR" val="0"/>
  <p:tag name="KSO_WM_UNIT_VALUE" val="17"/>
  <p:tag name="KSO_WM_UNIT_HIGHLIGHT" val="0"/>
  <p:tag name="KSO_WM_UNIT_COMPATIBLE" val="0"/>
  <p:tag name="KSO_WM_UNIT_DIAGRAM_ISNUMVISUAL" val="0"/>
  <p:tag name="KSO_WM_UNIT_DIAGRAM_ISREFERUNIT" val="0"/>
  <p:tag name="KSO_WM_UNIT_TYPE" val="b"/>
  <p:tag name="KSO_WM_UNIT_INDEX" val="1"/>
  <p:tag name="KSO_WM_UNIT_ID" val="custom20230893_1*b*1"/>
  <p:tag name="KSO_WM_TEMPLATE_CATEGORY" val="custom"/>
  <p:tag name="KSO_WM_TEMPLATE_INDEX" val="20230893"/>
  <p:tag name="KSO_WM_UNIT_LAYERLEVEL" val="1"/>
  <p:tag name="KSO_WM_TAG_VERSION" val="1.0"/>
  <p:tag name="KSO_WM_BEAUTIFY_FLAG" val="#wm#"/>
  <p:tag name="KSO_WM_UNIT_PRESET_TEXT" val="WPS,a click to unlimited possibilities&#10;"/>
</p:tagLst>
</file>

<file path=ppt/tags/tag975.xml><?xml version="1.0" encoding="utf-8"?>
<p:tagLst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TYPE" val="a"/>
  <p:tag name="KSO_WM_UNIT_INDEX" val="1"/>
  <p:tag name="KSO_WM_UNIT_ID" val="custom20230893_1*a*1"/>
  <p:tag name="KSO_WM_TEMPLATE_CATEGORY" val="custom"/>
  <p:tag name="KSO_WM_TEMPLATE_INDEX" val="20230893"/>
  <p:tag name="KSO_WM_UNIT_LAYERLEVEL" val="1"/>
  <p:tag name="KSO_WM_TAG_VERSION" val="1.0"/>
  <p:tag name="KSO_WM_BEAUTIFY_FLAG" val="#wm#"/>
  <p:tag name="KSO_WM_UNIT_PRESET_TEXT" val="单击此处添加文档标题"/>
</p:tagLst>
</file>

<file path=ppt/tags/tag976.xml><?xml version="1.0" encoding="utf-8"?>
<p:tagLst xmlns:p="http://schemas.openxmlformats.org/presentationml/2006/main">
  <p:tag name="KSO_WM_BEAUTIFY_FLAG" val=""/>
</p:tagLst>
</file>

<file path=ppt/tags/tag977.xml><?xml version="1.0" encoding="utf-8"?>
<p:tagLst xmlns:p="http://schemas.openxmlformats.org/presentationml/2006/main">
  <p:tag name="KSO_WM_SLIDE_ID" val="custom20230893_1"/>
  <p:tag name="KSO_WM_TEMPLATE_SUBCATEGORY" val="29"/>
  <p:tag name="KSO_WM_TEMPLATE_MASTER_TYPE" val="0"/>
  <p:tag name="KSO_WM_TEMPLATE_COLOR_TYPE" val="0"/>
  <p:tag name="KSO_WM_SLIDE_ITEM_CNT" val="0"/>
  <p:tag name="KSO_WM_SLIDE_INDEX" val="1"/>
  <p:tag name="KSO_WM_TAG_VERSION" val="1.0"/>
  <p:tag name="KSO_WM_BEAUTIFY_FLAG" val="#wm#"/>
  <p:tag name="KSO_WM_TEMPLATE_CATEGORY" val="custom"/>
  <p:tag name="KSO_WM_TEMPLATE_INDEX" val="20230893"/>
  <p:tag name="KSO_WM_SLIDE_TYPE" val="title"/>
  <p:tag name="KSO_WM_SLIDE_SUBTYPE" val="pureTxt"/>
  <p:tag name="KSO_WM_SLIDE_LAYOUT" val="a_b_f"/>
  <p:tag name="KSO_WM_SLIDE_LAYOUT_CNT" val="1_1_1"/>
  <p:tag name="KSO_WM_SPECIAL_SOURCE" val="bdnull"/>
  <p:tag name="KSO_WM_TEMPLATE_THUMBS_INDEX" val="1、9"/>
  <p:tag name="KSO_WM_SLIDE_CONTENT_AREA" val="{&quot;left&quot;:&quot;101.35&quot;,&quot;top&quot;:&quot;155.85&quot;,&quot;width&quot;:&quot;775.95&quot;,&quot;height&quot;:&quot;262.15&quot;}"/>
</p:tagLst>
</file>

<file path=ppt/tags/tag978.xml><?xml version="1.0" encoding="utf-8"?>
<p:tagLst xmlns:p="http://schemas.openxmlformats.org/presentationml/2006/main">
  <p:tag name="KSO_WM_DIAGRAM_COLOR_TRICK" val="1"/>
  <p:tag name="KSO_WM_DIAGRAM_COLOR_TEXT_CAN_REMOVE" val="n"/>
  <p:tag name="KSO_WM_UNIT_HIGHLIGHT" val="0"/>
  <p:tag name="KSO_WM_UNIT_COMPATIBLE" val="0"/>
  <p:tag name="KSO_WM_UNIT_DIAGRAM_ISNUMVISUAL" val="0"/>
  <p:tag name="KSO_WM_UNIT_DIAGRAM_ISREFERUNIT" val="0"/>
  <p:tag name="KSO_WM_DIAGRAM_GROUP_CODE" val="n1-1"/>
  <p:tag name="KSO_WM_UNIT_TYPE" val="n_h_h_f"/>
  <p:tag name="KSO_WM_UNIT_INDEX" val="1_2_1_1"/>
  <p:tag name="KSO_WM_UNIT_ID" val="diagram20231636_1*n_h_h_f*1_2_1_1"/>
  <p:tag name="KSO_WM_TEMPLATE_CATEGORY" val="diagram"/>
  <p:tag name="KSO_WM_TEMPLATE_INDEX" val="20231636"/>
  <p:tag name="KSO_WM_UNIT_LAYERLEVEL" val="1_1_1_1"/>
  <p:tag name="KSO_WM_TAG_VERSION" val="3.0"/>
  <p:tag name="KSO_WM_BEAUTIFY_FLAG" val="#wm#"/>
  <p:tag name="KSO_WM_DIAGRAM_VERSION" val="3"/>
  <p:tag name="KSO_WM_UNIT_SUBTYPE" val="a"/>
  <p:tag name="KSO_WM_UNIT_NOCLEAR" val="0"/>
  <p:tag name="KSO_WM_DIAGRAM_MAX_ITEMCNT" val="6"/>
  <p:tag name="KSO_WM_DIAGRAM_MIN_ITEMCNT" val="2"/>
  <p:tag name="KSO_WM_DIAGRAM_VIRTUALLY_FRAME" val="{&quot;height&quot;:351.6748962402344,&quot;width&quot;:853.7556762695312}"/>
  <p:tag name="KSO_WM_DIAGRAM_COLOR_MATCH_VALUE" val="{&quot;shape&quot;:{&quot;fill&quot;:{&quot;type&quot;:0},&quot;glow&quot;:{&quot;colorType&quot;:0},&quot;line&quot;:{&quot;gradient&quot;:[{&quot;brightness&quot;:0.800000011920929,&quot;colorType&quot;:1,&quot;foreColorIndex&quot;:6,&quot;pos&quot;:1,&quot;transparency&quot;:1},{&quot;brightness&quot;:0,&quot;colorType&quot;:1,&quot;foreColorIndex&quot;:5,&quot;pos&quot;:0.019999999552965164,&quot;transparency&quot;:0}],&quot;type&quot;:2},&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VALUE" val="84"/>
  <p:tag name="KSO_WM_UNIT_FILL_TYPE" val="3"/>
  <p:tag name="KSO_WM_UNIT_TEXT_FILL_FORE_SCHEMECOLOR_INDEX" val="1"/>
  <p:tag name="KSO_WM_UNIT_TEXT_FILL_TYPE" val="1"/>
  <p:tag name="KSO_WM_UNIT_PRESET_TEXT" val="单击此处输入你的项正文，文字是您思想的提炼，请尽量言简意赅的阐述观点，单击此处输入你的项正文"/>
</p:tagLst>
</file>

<file path=ppt/tags/tag979.xml><?xml version="1.0" encoding="utf-8"?>
<p:tagLst xmlns:p="http://schemas.openxmlformats.org/presentationml/2006/main">
  <p:tag name="KSO_WM_DIAGRAM_COLOR_TRICK" val="1"/>
  <p:tag name="KSO_WM_DIAGRAM_COLOR_TEXT_CAN_REMOVE" val="n"/>
  <p:tag name="KSO_WM_UNIT_SUBTYPE" val="a"/>
  <p:tag name="KSO_WM_UNIT_NOCLEAR" val="0"/>
  <p:tag name="KSO_WM_UNIT_HIGHLIGHT" val="0"/>
  <p:tag name="KSO_WM_UNIT_COMPATIBLE" val="0"/>
  <p:tag name="KSO_WM_UNIT_DIAGRAM_ISNUMVISUAL" val="0"/>
  <p:tag name="KSO_WM_UNIT_DIAGRAM_ISREFERUNIT" val="0"/>
  <p:tag name="KSO_WM_DIAGRAM_GROUP_CODE" val="n1-1"/>
  <p:tag name="KSO_WM_UNIT_TYPE" val="n_h_h_f"/>
  <p:tag name="KSO_WM_UNIT_INDEX" val="1_2_2_1"/>
  <p:tag name="KSO_WM_UNIT_ID" val="diagram20231636_1*n_h_h_f*1_2_2_1"/>
  <p:tag name="KSO_WM_TEMPLATE_CATEGORY" val="diagram"/>
  <p:tag name="KSO_WM_TEMPLATE_INDEX" val="20231636"/>
  <p:tag name="KSO_WM_UNIT_LAYERLEVEL" val="1_1_1_1"/>
  <p:tag name="KSO_WM_TAG_VERSION" val="3.0"/>
  <p:tag name="KSO_WM_BEAUTIFY_FLAG" val="#wm#"/>
  <p:tag name="KSO_WM_DIAGRAM_VERSION" val="3"/>
  <p:tag name="KSO_WM_DIAGRAM_MAX_ITEMCNT" val="6"/>
  <p:tag name="KSO_WM_DIAGRAM_MIN_ITEMCNT" val="2"/>
  <p:tag name="KSO_WM_DIAGRAM_VIRTUALLY_FRAME" val="{&quot;height&quot;:351.6748962402344,&quot;width&quot;:853.7556762695312}"/>
  <p:tag name="KSO_WM_DIAGRAM_COLOR_MATCH_VALUE" val="{&quot;shape&quot;:{&quot;fill&quot;:{&quot;type&quot;:0},&quot;glow&quot;:{&quot;colorType&quot;:0},&quot;line&quot;:{&quot;gradient&quot;:[{&quot;brightness&quot;:0.800000011920929,&quot;colorType&quot;:1,&quot;foreColorIndex&quot;:6,&quot;pos&quot;:1,&quot;transparency&quot;:1},{&quot;brightness&quot;:0,&quot;colorType&quot;:1,&quot;foreColorIndex&quot;:5,&quot;pos&quot;:0.019999999552965164,&quot;transparency&quot;:0}],&quot;type&quot;:2},&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VALUE" val="84"/>
  <p:tag name="KSO_WM_UNIT_FILL_TYPE" val="3"/>
  <p:tag name="KSO_WM_UNIT_TEXT_FILL_FORE_SCHEMECOLOR_INDEX" val="1"/>
  <p:tag name="KSO_WM_UNIT_TEXT_FILL_TYPE" val="1"/>
  <p:tag name="KSO_WM_UNIT_PRESET_TEXT" val="单击此处输入你的项正文，文字是您思想的提炼，请尽量言简意赅的阐述观点，单击此处输入你的项正文"/>
</p:tagLst>
</file>

<file path=ppt/tags/tag98.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2*i*51"/>
  <p:tag name="KSO_WM_UNIT_LAYERLEVEL" val="1"/>
  <p:tag name="KSO_WM_TAG_VERSION" val="1.0"/>
  <p:tag name="KSO_WM_UNIT_TYPE" val="i"/>
  <p:tag name="KSO_WM_UNIT_INDEX" val="51"/>
</p:tagLst>
</file>

<file path=ppt/tags/tag98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d"/>
  <p:tag name="KSO_WM_UNIT_TYPE" val="n_h_h_i"/>
  <p:tag name="KSO_WM_UNIT_INDEX" val="1_2_1_2"/>
  <p:tag name="KSO_WM_UNIT_ID" val="diagram20231636_1*n_h_h_i*1_2_1_2"/>
  <p:tag name="KSO_WM_TEMPLATE_CATEGORY" val="diagram"/>
  <p:tag name="KSO_WM_TEMPLATE_INDEX" val="20231636"/>
  <p:tag name="KSO_WM_UNIT_LAYERLEVEL" val="1_1_1_1"/>
  <p:tag name="KSO_WM_TAG_VERSION" val="3.0"/>
  <p:tag name="KSO_WM_BEAUTIFY_FLAG" val="#wm#"/>
  <p:tag name="KSO_WM_UNIT_TEXT_FILL_FORE_SCHEMECOLOR_INDEX_BRIGHTNESS" val="0.15"/>
  <p:tag name="KSO_WM_DIAGRAM_COLOR_TRICK" val="1"/>
  <p:tag name="KSO_WM_DIAGRAM_COLOR_TEXT_CAN_REMOVE" val="n"/>
  <p:tag name="KSO_WM_DIAGRAM_GROUP_CODE" val="n1-1"/>
  <p:tag name="KSO_WM_DIAGRAM_VERSION" val="3"/>
  <p:tag name="KSO_WM_DIAGRAM_MAX_ITEMCNT" val="6"/>
  <p:tag name="KSO_WM_DIAGRAM_MIN_ITEMCNT" val="2"/>
  <p:tag name="KSO_WM_DIAGRAM_VIRTUALLY_FRAME" val="{&quot;height&quot;:351.6748962402344,&quot;width&quot;:853.7556762695312}"/>
  <p:tag name="KSO_WM_DIAGRAM_COLOR_MATCH_VALUE" val="{&quot;shape&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1"/>
  <p:tag name="KSO_WM_UNIT_FILL_FORE_SCHEMECOLOR_INDEX" val="5"/>
  <p:tag name="KSO_WM_UNIT_FILL_FORE_SCHEMECOLOR_INDEX_BRIGHTNESS" val="0"/>
  <p:tag name="KSO_WM_UNIT_TEXT_FILL_FORE_SCHEMECOLOR_INDEX" val="1"/>
  <p:tag name="KSO_WM_UNIT_TEXT_FILL_TYPE" val="1"/>
  <p:tag name="KSO_WM_UNIT_PRESET_TEXT" val="01"/>
</p:tagLst>
</file>

<file path=ppt/tags/tag98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d"/>
  <p:tag name="KSO_WM_UNIT_TYPE" val="n_h_h_i"/>
  <p:tag name="KSO_WM_UNIT_INDEX" val="1_2_2_1"/>
  <p:tag name="KSO_WM_UNIT_ID" val="diagram20231636_1*n_h_h_i*1_2_2_1"/>
  <p:tag name="KSO_WM_TEMPLATE_CATEGORY" val="diagram"/>
  <p:tag name="KSO_WM_TEMPLATE_INDEX" val="20231636"/>
  <p:tag name="KSO_WM_UNIT_LAYERLEVEL" val="1_1_1_1"/>
  <p:tag name="KSO_WM_TAG_VERSION" val="3.0"/>
  <p:tag name="KSO_WM_BEAUTIFY_FLAG" val="#wm#"/>
  <p:tag name="KSO_WM_UNIT_TEXT_FILL_FORE_SCHEMECOLOR_INDEX_BRIGHTNESS" val="0.15"/>
  <p:tag name="KSO_WM_DIAGRAM_COLOR_TRICK" val="1"/>
  <p:tag name="KSO_WM_DIAGRAM_COLOR_TEXT_CAN_REMOVE" val="n"/>
  <p:tag name="KSO_WM_DIAGRAM_GROUP_CODE" val="n1-1"/>
  <p:tag name="KSO_WM_DIAGRAM_VERSION" val="3"/>
  <p:tag name="KSO_WM_DIAGRAM_MAX_ITEMCNT" val="6"/>
  <p:tag name="KSO_WM_DIAGRAM_MIN_ITEMCNT" val="2"/>
  <p:tag name="KSO_WM_DIAGRAM_VIRTUALLY_FRAME" val="{&quot;height&quot;:351.6748962402344,&quot;width&quot;:853.7556762695312}"/>
  <p:tag name="KSO_WM_DIAGRAM_COLOR_MATCH_VALUE" val="{&quot;shape&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1"/>
  <p:tag name="KSO_WM_UNIT_FILL_FORE_SCHEMECOLOR_INDEX" val="5"/>
  <p:tag name="KSO_WM_UNIT_FILL_FORE_SCHEMECOLOR_INDEX_BRIGHTNESS" val="0"/>
  <p:tag name="KSO_WM_UNIT_TEXT_FILL_FORE_SCHEMECOLOR_INDEX" val="1"/>
  <p:tag name="KSO_WM_UNIT_TEXT_FILL_TYPE" val="1"/>
  <p:tag name="KSO_WM_UNIT_PRESET_TEXT" val="02"/>
</p:tagLst>
</file>

<file path=ppt/tags/tag982.xml><?xml version="1.0" encoding="utf-8"?>
<p:tagLst xmlns:p="http://schemas.openxmlformats.org/presentationml/2006/main">
  <p:tag name="KSO_WM_BEAUTIFY_FLAG" val="#wm#"/>
  <p:tag name="KSO_WM_DIAGRAM_COLOR_TRICK" val="1"/>
  <p:tag name="KSO_WM_DIAGRAM_COLOR_TEXT_CAN_REMOVE" val="n"/>
  <p:tag name="KSO_WM_UNIT_HIGHLIGHT" val="0"/>
  <p:tag name="KSO_WM_UNIT_COMPATIBLE" val="0"/>
  <p:tag name="KSO_WM_UNIT_DIAGRAM_ISNUMVISUAL" val="0"/>
  <p:tag name="KSO_WM_UNIT_DIAGRAM_ISREFERUNIT" val="0"/>
  <p:tag name="KSO_WM_DIAGRAM_GROUP_CODE" val="n1-1"/>
  <p:tag name="KSO_WM_UNIT_TYPE" val="n_h_i"/>
  <p:tag name="KSO_WM_UNIT_INDEX" val="1_1_3"/>
  <p:tag name="KSO_WM_UNIT_ID" val="diagram20231636_1*n_h_i*1_1_3"/>
  <p:tag name="KSO_WM_TEMPLATE_CATEGORY" val="diagram"/>
  <p:tag name="KSO_WM_TEMPLATE_INDEX" val="20231636"/>
  <p:tag name="KSO_WM_UNIT_LAYERLEVEL" val="1_1_1"/>
  <p:tag name="KSO_WM_TAG_VERSION" val="3.0"/>
  <p:tag name="KSO_WM_DIAGRAM_VERSION" val="3"/>
  <p:tag name="KSO_WM_DIAGRAM_MAX_ITEMCNT" val="6"/>
  <p:tag name="KSO_WM_DIAGRAM_MIN_ITEMCNT" val="2"/>
  <p:tag name="KSO_WM_DIAGRAM_VIRTUALLY_FRAME" val="{&quot;height&quot;:351.6748962402344,&quot;width&quot;:853.7556762695312}"/>
  <p:tag name="KSO_WM_DIAGRAM_COLOR_MATCH_VALUE" val="{&quot;shape&quot;:{&quot;fill&quot;:{&quot;solid&quot;:{&quot;brightness&quot;:0.699999988079071,&quot;colorType&quot;:1,&quot;foreColorIndex&quot;:5,&quot;transparency&quot;:0.699999988079071},&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1"/>
  <p:tag name="KSO_WM_UNIT_FILL_FORE_SCHEMECOLOR_INDEX" val="5"/>
  <p:tag name="KSO_WM_UNIT_FILL_FORE_SCHEMECOLOR_INDEX_BRIGHTNESS" val="0.7"/>
</p:tagLst>
</file>

<file path=ppt/tags/tag983.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diagram20231636_1*n_h_a*1_1_1"/>
  <p:tag name="KSO_WM_TEMPLATE_CATEGORY" val="diagram"/>
  <p:tag name="KSO_WM_TEMPLATE_INDEX" val="20231636"/>
  <p:tag name="KSO_WM_UNIT_LAYERLEVEL" val="1_1_1"/>
  <p:tag name="KSO_WM_TAG_VERSION" val="3.0"/>
  <p:tag name="KSO_WM_DIAGRAM_GROUP_CODE" val="n1-1"/>
  <p:tag name="KSO_WM_UNIT_TYPE" val="n_h_a"/>
  <p:tag name="KSO_WM_UNIT_INDEX" val="1_1_1"/>
  <p:tag name="KSO_WM_UNIT_ISCONTENTSTITLE" val="0"/>
  <p:tag name="KSO_WM_UNIT_ISNUMDGMTITLE" val="0"/>
  <p:tag name="KSO_WM_UNIT_NOCLEAR" val="0"/>
  <p:tag name="KSO_WM_DIAGRAM_VERSION" val="3"/>
  <p:tag name="KSO_WM_DIAGRAM_COLOR_TRICK" val="1"/>
  <p:tag name="KSO_WM_DIAGRAM_COLOR_TEXT_CAN_REMOVE" val="n"/>
  <p:tag name="KSO_WM_DIAGRAM_MAX_ITEMCNT" val="6"/>
  <p:tag name="KSO_WM_DIAGRAM_MIN_ITEMCNT" val="2"/>
  <p:tag name="KSO_WM_DIAGRAM_VIRTUALLY_FRAME" val="{&quot;height&quot;:351.6748962402344,&quot;width&quot;:853.7556762695312}"/>
  <p:tag name="KSO_WM_DIAGRAM_COLOR_MATCH_VALUE" val="{&quot;shape&quot;:{&quot;fill&quot;:{&quot;type&quot;:0},&quot;glow&quot;:{&quot;colorType&quot;:0},&quot;line&quot;:{&quot;solidLine&quot;:{&quot;brightness&quot;:0,&quot;colorType&quot;:1,&quot;foreColorIndex&quot;:5,&quot;transparency&quot;:0},&quot;type&quot;:1},&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UNIT_VALUE" val="70"/>
  <p:tag name="KSO_WM_UNIT_LINE_FORE_SCHEMECOLOR_INDEX" val="5"/>
  <p:tag name="KSO_WM_UNIT_TEXT_FILL_FORE_SCHEMECOLOR_INDEX" val="1"/>
  <p:tag name="KSO_WM_UNIT_TEXT_FILL_TYPE" val="1"/>
  <p:tag name="KSO_WM_UNIT_PRESET_TEXT" val="添加项标题"/>
</p:tagLst>
</file>

<file path=ppt/tags/tag984.xml><?xml version="1.0" encoding="utf-8"?>
<p:tagLst xmlns:p="http://schemas.openxmlformats.org/presentationml/2006/main">
  <p:tag name="KSO_WM_UNIT_ISCONTENTSTITLE" val="0"/>
  <p:tag name="KSO_WM_UNIT_ISNUMDGMTITLE" val="0"/>
  <p:tag name="KSO_WM_UNIT_NOCLEAR" val="0"/>
  <p:tag name="KSO_WM_UNIT_VALUE" val="29"/>
  <p:tag name="KSO_WM_UNIT_HIGHLIGHT" val="0"/>
  <p:tag name="KSO_WM_UNIT_COMPATIBLE" val="0"/>
  <p:tag name="KSO_WM_UNIT_DIAGRAM_ISNUMVISUAL" val="0"/>
  <p:tag name="KSO_WM_UNIT_DIAGRAM_ISREFERUNIT" val="0"/>
  <p:tag name="KSO_WM_DIAGRAM_GROUP_CODE" val="n1-1"/>
  <p:tag name="KSO_WM_UNIT_TYPE" val="a"/>
  <p:tag name="KSO_WM_UNIT_INDEX" val="1"/>
  <p:tag name="KSO_WM_UNIT_ID" val="diagram20231636_2*a*1"/>
  <p:tag name="KSO_WM_TEMPLATE_CATEGORY" val="diagram"/>
  <p:tag name="KSO_WM_TEMPLATE_INDEX" val="20231636"/>
  <p:tag name="KSO_WM_UNIT_LAYERLEVEL" val="1"/>
  <p:tag name="KSO_WM_TAG_VERSION" val="3.0"/>
  <p:tag name="KSO_WM_BEAUTIFY_FLAG" val=""/>
  <p:tag name="KSO_WM_UNIT_PRESET_TEXT" val="单击此处添加标题"/>
</p:tagLst>
</file>

<file path=ppt/tags/tag985.xml><?xml version="1.0" encoding="utf-8"?>
<p:tagLst xmlns:p="http://schemas.openxmlformats.org/presentationml/2006/main">
  <p:tag name="KSO_WM_SLIDE_ID" val="diagram20231636_1"/>
  <p:tag name="KSO_WM_TEMPLATE_SUBCATEGORY" val="0"/>
  <p:tag name="KSO_WM_TEMPLATE_MASTER_TYPE" val="0"/>
  <p:tag name="KSO_WM_TEMPLATE_COLOR_TYPE" val="0"/>
  <p:tag name="KSO_WM_SLIDE_ITEM_CNT" val="2"/>
  <p:tag name="KSO_WM_SLIDE_INDEX" val="1"/>
  <p:tag name="KSO_WM_TAG_VERSION" val="3.0"/>
  <p:tag name="KSO_WM_BEAUTIFY_FLAG" val="#wm#"/>
  <p:tag name="KSO_WM_TEMPLATE_CATEGORY" val="diagram"/>
  <p:tag name="KSO_WM_TEMPLATE_INDEX" val="20231636"/>
  <p:tag name="KSO_WM_SLIDE_TYPE" val="text"/>
  <p:tag name="KSO_WM_SLIDE_SUBTYPE" val="diag"/>
  <p:tag name="KSO_WM_SLIDE_SIZE" val="850.134*322.571"/>
  <p:tag name="KSO_WM_SLIDE_POSITION" val="55.1157*142.53"/>
  <p:tag name="KSO_WM_SLIDE_LAYOUT" val="a_n"/>
  <p:tag name="KSO_WM_SLIDE_LAYOUT_CNT" val="1_1"/>
  <p:tag name="KSO_WM_SPECIAL_SOURCE" val="bdnull"/>
  <p:tag name="KSO_WM_DIAGRAM_GROUP_CODE" val="n1-1"/>
  <p:tag name="KSO_WM_SLIDE_DIAGTYPE" val="n"/>
</p:tagLst>
</file>

<file path=ppt/tags/tag98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642_1*n_h_h_f*593_2_2_1"/>
  <p:tag name="KSO_WM_TEMPLATE_CATEGORY" val="diagram"/>
  <p:tag name="KSO_WM_TEMPLATE_INDEX" val="20231642"/>
  <p:tag name="KSO_WM_UNIT_LAYERLEVEL" val="1_1_1_1"/>
  <p:tag name="KSO_WM_TAG_VERSION" val="3.0"/>
  <p:tag name="KSO_WM_BEAUTIFY_FLAG" val="#wm#"/>
  <p:tag name="KSO_WM_UNIT_SUBTYPE" val="a"/>
  <p:tag name="KSO_WM_UNIT_NOCLEAR" val="0"/>
  <p:tag name="KSO_WM_DIAGRAM_GROUP_CODE" val="n1-1"/>
  <p:tag name="KSO_WM_UNIT_TYPE" val="n_h_h_f"/>
  <p:tag name="KSO_WM_UNIT_INDEX" val="593_2_2_1"/>
  <p:tag name="KSO_WM_DIAGRAM_VERSION" val="3"/>
  <p:tag name="KSO_WM_DIAGRAM_COLOR_TRICK" val="1"/>
  <p:tag name="KSO_WM_DIAGRAM_COLOR_TEXT_CAN_REMOVE" val="n"/>
  <p:tag name="KSO_WM_UNIT_PRESET_TEXT" val="输入你的项正文，文字是您思想的提炼，请尽量言简意赅的阐述观点。"/>
  <p:tag name="KSO_WM_UNIT_FILL_TYPE" val="3"/>
  <p:tag name="KSO_WM_UNIT_TEXT_FILL_FORE_SCHEMECOLOR_INDEX" val="1"/>
  <p:tag name="KSO_WM_UNIT_TEXT_FILL_TYPE" val="1"/>
  <p:tag name="KSO_WM_DIAGRAM_MAX_ITEMCNT" val="6"/>
  <p:tag name="KSO_WM_DIAGRAM_MIN_ITEMCNT" val="2"/>
  <p:tag name="KSO_WM_DIAGRAM_VIRTUALLY_FRAME" val="{&quot;height&quot;:375.1000061035156,&quot;width&quot;:863.4500122070312}"/>
  <p:tag name="KSO_WM_DIAGRAM_COLOR_MATCH_VALUE" val="{&quot;shape&quot;:{&quot;fill&quot;:{&quot;gradient&quot;:[{&quot;brightness&quot;:0,&quot;colorType&quot;:1,&quot;foreColorIndex&quot;:2,&quot;pos&quot;:0,&quot;transparency&quot;:1},{&quot;brightness&quot;:0,&quot;colorType&quot;:1,&quot;foreColorIndex&quot;:6,&quot;pos&quot;:1,&quot;transparency&quot;:0.8999999761581421}],&quot;type&quot;:3},&quot;glow&quot;:{&quot;colorType&quot;:0},&quot;line&quot;:{&quot;gradient&quot;:[{&quot;brightness&quot;:0,&quot;colorType&quot;:1,&quot;foreColorIndex&quot;:14,&quot;pos&quot;:0,&quot;transparency&quot;:1},{&quot;brightness&quot;:0,&quot;colorType&quot;:1,&quot;foreColorIndex&quot;:6,&quot;pos&quot;:1,&quot;transparency&quot;:0.5}],&quot;type&quot;:2},&quot;shadow&quot;:{&quot;brightness&quot;:0,&quot;colorType&quot;:2,&quot;rgb&quot;:&quot;#000000&quot;,&quot;transparency&quot;:0.6000000238418579},&quot;threeD&quot;:{&quot;curvedSurface&quot;:{&quot;brightness&quot;:0,&quot;colorType&quot;:2,&quot;rgb&quot;:&quot;#000000&quot;},&quot;depth&quot;:{&quot;colorType&quot;:0}}},&quot;text&quot;:{&quot;fill&quot;:{&quot;solid&quot;:{&quot;brightness&quot;:0.25,&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Lst>
</file>

<file path=ppt/tags/tag98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642_1*n_h_h_f*593_2_1_1"/>
  <p:tag name="KSO_WM_TEMPLATE_CATEGORY" val="diagram"/>
  <p:tag name="KSO_WM_TEMPLATE_INDEX" val="20231642"/>
  <p:tag name="KSO_WM_UNIT_LAYERLEVEL" val="1_1_1_1"/>
  <p:tag name="KSO_WM_TAG_VERSION" val="3.0"/>
  <p:tag name="KSO_WM_BEAUTIFY_FLAG" val="#wm#"/>
  <p:tag name="KSO_WM_UNIT_SUBTYPE" val="a"/>
  <p:tag name="KSO_WM_UNIT_NOCLEAR" val="0"/>
  <p:tag name="KSO_WM_DIAGRAM_GROUP_CODE" val="n1-1"/>
  <p:tag name="KSO_WM_UNIT_TYPE" val="n_h_h_f"/>
  <p:tag name="KSO_WM_UNIT_INDEX" val="593_2_1_1"/>
  <p:tag name="KSO_WM_DIAGRAM_VERSION" val="3"/>
  <p:tag name="KSO_WM_DIAGRAM_COLOR_TRICK" val="1"/>
  <p:tag name="KSO_WM_DIAGRAM_COLOR_TEXT_CAN_REMOVE" val="n"/>
  <p:tag name="KSO_WM_UNIT_PRESET_TEXT" val="输入你的项正文，文字是您思想的提炼，请尽量言简意赅的阐述观点。"/>
  <p:tag name="KSO_WM_UNIT_FILL_TYPE" val="3"/>
  <p:tag name="KSO_WM_UNIT_TEXT_FILL_FORE_SCHEMECOLOR_INDEX" val="1"/>
  <p:tag name="KSO_WM_UNIT_TEXT_FILL_TYPE" val="1"/>
  <p:tag name="KSO_WM_DIAGRAM_MAX_ITEMCNT" val="6"/>
  <p:tag name="KSO_WM_DIAGRAM_MIN_ITEMCNT" val="2"/>
  <p:tag name="KSO_WM_DIAGRAM_VIRTUALLY_FRAME" val="{&quot;height&quot;:375.1000061035156,&quot;width&quot;:863.4500122070312}"/>
  <p:tag name="KSO_WM_DIAGRAM_COLOR_MATCH_VALUE" val="{&quot;shape&quot;:{&quot;fill&quot;:{&quot;gradient&quot;:[{&quot;brightness&quot;:0,&quot;colorType&quot;:1,&quot;foreColorIndex&quot;:2,&quot;pos&quot;:0,&quot;transparency&quot;:1},{&quot;brightness&quot;:0,&quot;colorType&quot;:1,&quot;foreColorIndex&quot;:6,&quot;pos&quot;:1,&quot;transparency&quot;:0.8999999761581421}],&quot;type&quot;:3},&quot;glow&quot;:{&quot;colorType&quot;:0},&quot;line&quot;:{&quot;gradient&quot;:[{&quot;brightness&quot;:0,&quot;colorType&quot;:1,&quot;foreColorIndex&quot;:14,&quot;pos&quot;:0,&quot;transparency&quot;:1},{&quot;brightness&quot;:0,&quot;colorType&quot;:1,&quot;foreColorIndex&quot;:6,&quot;pos&quot;:1,&quot;transparency&quot;:0.5}],&quot;type&quot;:2},&quot;shadow&quot;:{&quot;brightness&quot;:0,&quot;colorType&quot;:2,&quot;rgb&quot;:&quot;#000000&quot;,&quot;transparency&quot;:0.6000000238418579},&quot;threeD&quot;:{&quot;curvedSurface&quot;:{&quot;brightness&quot;:0,&quot;colorType&quot;:2,&quot;rgb&quot;:&quot;#000000&quot;},&quot;depth&quot;:{&quot;colorType&quot;:0}}},&quot;text&quot;:{&quot;fill&quot;:{&quot;solid&quot;:{&quot;brightness&quot;:0.25,&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Lst>
</file>

<file path=ppt/tags/tag98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642_1*n_h_i*593_1_1"/>
  <p:tag name="KSO_WM_TEMPLATE_CATEGORY" val="diagram"/>
  <p:tag name="KSO_WM_TEMPLATE_INDEX" val="20231642"/>
  <p:tag name="KSO_WM_UNIT_LAYERLEVEL" val="1_1_1"/>
  <p:tag name="KSO_WM_TAG_VERSION" val="3.0"/>
  <p:tag name="KSO_WM_BEAUTIFY_FLAG" val="#wm#"/>
  <p:tag name="KSO_WM_DIAGRAM_GROUP_CODE" val="n1-1"/>
  <p:tag name="KSO_WM_UNIT_TYPE" val="n_h_i"/>
  <p:tag name="KSO_WM_UNIT_INDEX" val="593_1_1"/>
  <p:tag name="KSO_WM_DIAGRAM_VERSION" val="3"/>
  <p:tag name="KSO_WM_DIAGRAM_COLOR_TRICK" val="1"/>
  <p:tag name="KSO_WM_DIAGRAM_COLOR_TEXT_CAN_REMOVE" val="n"/>
  <p:tag name="KSO_WM_UNIT_FILL_TYPE" val="3"/>
  <p:tag name="KSO_WM_DIAGRAM_MAX_ITEMCNT" val="6"/>
  <p:tag name="KSO_WM_DIAGRAM_MIN_ITEMCNT" val="2"/>
  <p:tag name="KSO_WM_DIAGRAM_VIRTUALLY_FRAME" val="{&quot;height&quot;:375.1000061035156,&quot;width&quot;:863.4500122070312}"/>
  <p:tag name="KSO_WM_DIAGRAM_COLOR_MATCH_VALUE" val="{&quot;shape&quot;:{&quot;fill&quot;:{&quot;gradient&quot;:[{&quot;brightness&quot;:0,&quot;colorType&quot;:1,&quot;foreColorIndex&quot;:6,&quot;pos&quot;:0,&quot;transparency&quot;:0.800000011920929},{&quot;brightness&quot;:0,&quot;colorType&quot;:1,&quot;foreColorIndex&quot;:5,&quot;pos&quot;:1,&quot;transparency&quot;:0.800000011920929}],&quot;type&quot;:3},&quot;glow&quot;:{&quot;colorType&quot;:0},&quot;line&quot;:{&quot;type&quot;:0},&quot;shadow&quot;:{&quot;brightness&quot;:0,&quot;colorType&quot;:2,&quot;rgb&quot;:&quot;#000000&quot;,&quot;transparency&quot;:0.6000000238418579},&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Lst>
</file>

<file path=ppt/tags/tag98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642_1*n_h_i*593_1_2"/>
  <p:tag name="KSO_WM_TEMPLATE_CATEGORY" val="diagram"/>
  <p:tag name="KSO_WM_TEMPLATE_INDEX" val="20231642"/>
  <p:tag name="KSO_WM_UNIT_LAYERLEVEL" val="1_1_1"/>
  <p:tag name="KSO_WM_TAG_VERSION" val="3.0"/>
  <p:tag name="KSO_WM_BEAUTIFY_FLAG" val="#wm#"/>
  <p:tag name="KSO_WM_DIAGRAM_GROUP_CODE" val="n1-1"/>
  <p:tag name="KSO_WM_UNIT_TYPE" val="n_h_i"/>
  <p:tag name="KSO_WM_UNIT_INDEX" val="593_1_2"/>
  <p:tag name="KSO_WM_DIAGRAM_VERSION" val="3"/>
  <p:tag name="KSO_WM_DIAGRAM_COLOR_TRICK" val="1"/>
  <p:tag name="KSO_WM_DIAGRAM_COLOR_TEXT_CAN_REMOVE" val="n"/>
  <p:tag name="KSO_WM_UNIT_FILL_TYPE" val="3"/>
  <p:tag name="KSO_WM_DIAGRAM_MAX_ITEMCNT" val="6"/>
  <p:tag name="KSO_WM_DIAGRAM_MIN_ITEMCNT" val="2"/>
  <p:tag name="KSO_WM_DIAGRAM_VIRTUALLY_FRAME" val="{&quot;height&quot;:375.1000061035156,&quot;width&quot;:863.4500122070312}"/>
  <p:tag name="KSO_WM_DIAGRAM_COLOR_MATCH_VALUE" val="{&quot;shape&quot;:{&quot;fill&quot;:{&quot;gradient&quot;:[{&quot;brightness&quot;:0,&quot;colorType&quot;:1,&quot;foreColorIndex&quot;:6,&quot;pos&quot;:0,&quot;transparency&quot;:0},{&quot;brightness&quot;:0,&quot;colorType&quot;:1,&quot;foreColorIndex&quot;:5,&quot;pos&quot;:1,&quot;transparency&quot;:0}],&quot;type&quot;:3},&quot;glow&quot;:{&quot;colorType&quot;:0},&quot;line&quot;:{&quot;type&quot;:0},&quot;shadow&quot;:{&quot;brightness&quot;:0,&quot;colorType&quot;:2,&quot;rgb&quot;:&quot;#000000&quot;,&quot;transparency&quot;:0.6000000238418579},&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Lst>
</file>

<file path=ppt/tags/tag99.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2*i*52"/>
  <p:tag name="KSO_WM_UNIT_LAYERLEVEL" val="1"/>
  <p:tag name="KSO_WM_TAG_VERSION" val="1.0"/>
  <p:tag name="KSO_WM_UNIT_TYPE" val="i"/>
  <p:tag name="KSO_WM_UNIT_INDEX" val="52"/>
</p:tagLst>
</file>

<file path=ppt/tags/tag99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642_1*n_h_a*593_1_1"/>
  <p:tag name="KSO_WM_TEMPLATE_CATEGORY" val="diagram"/>
  <p:tag name="KSO_WM_TEMPLATE_INDEX" val="20231642"/>
  <p:tag name="KSO_WM_UNIT_LAYERLEVEL" val="1_1_1"/>
  <p:tag name="KSO_WM_TAG_VERSION" val="3.0"/>
  <p:tag name="KSO_WM_BEAUTIFY_FLAG" val="#wm#"/>
  <p:tag name="KSO_WM_UNIT_ISCONTENTSTITLE" val="0"/>
  <p:tag name="KSO_WM_UNIT_ISNUMDGMTITLE" val="0"/>
  <p:tag name="KSO_WM_UNIT_NOCLEAR" val="0"/>
  <p:tag name="KSO_WM_UNIT_VALUE" val="42"/>
  <p:tag name="KSO_WM_DIAGRAM_GROUP_CODE" val="n1-1"/>
  <p:tag name="KSO_WM_UNIT_TYPE" val="n_h_a"/>
  <p:tag name="KSO_WM_UNIT_INDEX" val="593_1_1"/>
  <p:tag name="KSO_WM_DIAGRAM_VERSION" val="3"/>
  <p:tag name="KSO_WM_DIAGRAM_COLOR_TRICK" val="1"/>
  <p:tag name="KSO_WM_DIAGRAM_COLOR_TEXT_CAN_REMOVE" val="n"/>
  <p:tag name="KSO_WM_UNIT_PRESET_TEXT" val="添加标题"/>
  <p:tag name="KSO_WM_UNIT_FILL_TYPE" val="3"/>
  <p:tag name="KSO_WM_UNIT_TEXT_FILL_FORE_SCHEMECOLOR_INDEX" val="1"/>
  <p:tag name="KSO_WM_UNIT_TEXT_FILL_TYPE" val="1"/>
  <p:tag name="KSO_WM_DIAGRAM_MAX_ITEMCNT" val="6"/>
  <p:tag name="KSO_WM_DIAGRAM_MIN_ITEMCNT" val="2"/>
  <p:tag name="KSO_WM_DIAGRAM_VIRTUALLY_FRAME" val="{&quot;height&quot;:375.1000061035156,&quot;width&quot;:863.4500122070312}"/>
  <p:tag name="KSO_WM_DIAGRAM_COLOR_MATCH_VALUE" val="{&quot;shape&quot;:{&quot;fill&quot;:{&quot;gradient&quot;:[{&quot;brightness&quot;:0,&quot;colorType&quot;:1,&quot;foreColorIndex&quot;:6,&quot;pos&quot;:0,&quot;transparency&quot;:0.949999988079071},{&quot;brightness&quot;:0,&quot;colorType&quot;:1,&quot;foreColorIndex&quot;:5,&quot;pos&quot;:1,&quot;transparency&quot;:0.949999988079071}],&quot;type&quot;:3},&quot;glow&quot;:{&quot;colorType&quot;:0},&quot;line&quot;:{&quot;type&quot;:0},&quot;shadow&quot;:{&quot;brightness&quot;:0,&quot;colorType&quot;:2,&quot;rgb&quot;:&quot;#000000&quot;,&quot;transparency&quot;:0.6000000238418579},&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Lst>
</file>

<file path=ppt/tags/tag99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642_1*n_h_i*593_1_3"/>
  <p:tag name="KSO_WM_TEMPLATE_CATEGORY" val="diagram"/>
  <p:tag name="KSO_WM_TEMPLATE_INDEX" val="20231642"/>
  <p:tag name="KSO_WM_UNIT_LAYERLEVEL" val="1_1_1"/>
  <p:tag name="KSO_WM_TAG_VERSION" val="3.0"/>
  <p:tag name="KSO_WM_BEAUTIFY_FLAG" val="#wm#"/>
  <p:tag name="KSO_WM_DIAGRAM_GROUP_CODE" val="n1-1"/>
  <p:tag name="KSO_WM_UNIT_TYPE" val="n_h_i"/>
  <p:tag name="KSO_WM_UNIT_INDEX" val="593_1_3"/>
  <p:tag name="KSO_WM_DIAGRAM_VERSION" val="3"/>
  <p:tag name="KSO_WM_DIAGRAM_COLOR_TRICK" val="1"/>
  <p:tag name="KSO_WM_DIAGRAM_COLOR_TEXT_CAN_REMOVE" val="n"/>
  <p:tag name="KSO_WM_UNIT_FILL_TYPE" val="3"/>
  <p:tag name="KSO_WM_DIAGRAM_MAX_ITEMCNT" val="6"/>
  <p:tag name="KSO_WM_DIAGRAM_MIN_ITEMCNT" val="2"/>
  <p:tag name="KSO_WM_DIAGRAM_VIRTUALLY_FRAME" val="{&quot;height&quot;:375.1000061035156,&quot;width&quot;:863.4500122070312}"/>
  <p:tag name="KSO_WM_DIAGRAM_COLOR_MATCH_VALUE" val="{&quot;shape&quot;:{&quot;fill&quot;:{&quot;gradient&quot;:[{&quot;brightness&quot;:0,&quot;colorType&quot;:1,&quot;foreColorIndex&quot;:6,&quot;pos&quot;:0,&quot;transparency&quot;:0},{&quot;brightness&quot;:0,&quot;colorType&quot;:1,&quot;foreColorIndex&quot;:5,&quot;pos&quot;:1,&quot;transparency&quot;:0}],&quot;type&quot;:3},&quot;glow&quot;:{&quot;colorType&quot;:0},&quot;line&quot;:{&quot;type&quot;:0},&quot;shadow&quot;:{&quot;brightness&quot;:0,&quot;colorType&quot;:2,&quot;rgb&quot;:&quot;#000000&quot;,&quot;transparency&quot;:0.6000000238418579},&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Lst>
</file>

<file path=ppt/tags/tag99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d"/>
  <p:tag name="KSO_WM_UNIT_TYPE" val="n_h_h_i"/>
  <p:tag name="KSO_WM_UNIT_INDEX" val="593_2_1_1"/>
  <p:tag name="KSO_WM_UNIT_ID" val="diagram20231642_1*n_h_h_i*593_2_1_1"/>
  <p:tag name="KSO_WM_TEMPLATE_CATEGORY" val="diagram"/>
  <p:tag name="KSO_WM_TEMPLATE_INDEX" val="20231642"/>
  <p:tag name="KSO_WM_UNIT_LAYERLEVEL" val="1_1_1_1"/>
  <p:tag name="KSO_WM_TAG_VERSION" val="3.0"/>
  <p:tag name="KSO_WM_BEAUTIFY_FLAG" val="#wm#"/>
  <p:tag name="KSO_WM_UNIT_TEXT_FILL_FORE_SCHEMECOLOR_INDEX_BRIGHTNESS" val="0.15"/>
  <p:tag name="KSO_WM_DIAGRAM_GROUP_CODE" val="n1-1"/>
  <p:tag name="KSO_WM_DIAGRAM_VERSION" val="3"/>
  <p:tag name="KSO_WM_DIAGRAM_COLOR_TRICK" val="1"/>
  <p:tag name="KSO_WM_DIAGRAM_COLOR_TEXT_CAN_REMOVE" val="n"/>
  <p:tag name="KSO_WM_UNIT_PRESET_TEXT" val="01"/>
  <p:tag name="KSO_WM_UNIT_FILL_TYPE" val="3"/>
  <p:tag name="KSO_WM_UNIT_TEXT_FILL_FORE_SCHEMECOLOR_INDEX" val="1"/>
  <p:tag name="KSO_WM_UNIT_TEXT_FILL_TYPE" val="1"/>
  <p:tag name="KSO_WM_DIAGRAM_MAX_ITEMCNT" val="6"/>
  <p:tag name="KSO_WM_DIAGRAM_MIN_ITEMCNT" val="2"/>
  <p:tag name="KSO_WM_DIAGRAM_VIRTUALLY_FRAME" val="{&quot;height&quot;:375.1000061035156,&quot;width&quot;:863.4500122070312}"/>
  <p:tag name="KSO_WM_DIAGRAM_COLOR_MATCH_VALUE" val="{&quot;shape&quot;:{&quot;fill&quot;:{&quot;gradient&quot;:[{&quot;brightness&quot;:0,&quot;colorType&quot;:1,&quot;foreColorIndex&quot;:6,&quot;pos&quot;:0,&quot;transparency&quot;:0},{&quot;brightness&quot;:0,&quot;colorType&quot;:1,&quot;foreColorIndex&quot;:5,&quot;pos&quot;:1,&quot;transparency&quot;:0}],&quot;type&quot;:3},&quot;glow&quot;:{&quot;colorType&quot;:0},&quot;line&quot;:{&quot;type&quot;:0},&quot;shadow&quot;:{&quot;brightness&quot;:0.6000000238418579,&quot;colorType&quot;:1,&quot;foreColorIndex&quot;:5,&quot;transparency&quot;:0.6000000238418579},&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Lst>
</file>

<file path=ppt/tags/tag99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d"/>
  <p:tag name="KSO_WM_UNIT_TYPE" val="n_h_h_i"/>
  <p:tag name="KSO_WM_UNIT_INDEX" val="593_2_2_1"/>
  <p:tag name="KSO_WM_UNIT_ID" val="diagram20231642_1*n_h_h_i*593_2_2_1"/>
  <p:tag name="KSO_WM_TEMPLATE_CATEGORY" val="diagram"/>
  <p:tag name="KSO_WM_TEMPLATE_INDEX" val="20231642"/>
  <p:tag name="KSO_WM_UNIT_LAYERLEVEL" val="1_1_1_1"/>
  <p:tag name="KSO_WM_TAG_VERSION" val="3.0"/>
  <p:tag name="KSO_WM_BEAUTIFY_FLAG" val="#wm#"/>
  <p:tag name="KSO_WM_UNIT_TEXT_FILL_FORE_SCHEMECOLOR_INDEX_BRIGHTNESS" val="0.15"/>
  <p:tag name="KSO_WM_DIAGRAM_GROUP_CODE" val="n1-1"/>
  <p:tag name="KSO_WM_DIAGRAM_VERSION" val="3"/>
  <p:tag name="KSO_WM_DIAGRAM_COLOR_TRICK" val="1"/>
  <p:tag name="KSO_WM_DIAGRAM_COLOR_TEXT_CAN_REMOVE" val="n"/>
  <p:tag name="KSO_WM_UNIT_PRESET_TEXT" val="02"/>
  <p:tag name="KSO_WM_UNIT_FILL_TYPE" val="3"/>
  <p:tag name="KSO_WM_UNIT_TEXT_FILL_FORE_SCHEMECOLOR_INDEX" val="1"/>
  <p:tag name="KSO_WM_UNIT_TEXT_FILL_TYPE" val="1"/>
  <p:tag name="KSO_WM_DIAGRAM_MAX_ITEMCNT" val="6"/>
  <p:tag name="KSO_WM_DIAGRAM_MIN_ITEMCNT" val="2"/>
  <p:tag name="KSO_WM_DIAGRAM_VIRTUALLY_FRAME" val="{&quot;height&quot;:375.1000061035156,&quot;width&quot;:863.4500122070312}"/>
  <p:tag name="KSO_WM_DIAGRAM_COLOR_MATCH_VALUE" val="{&quot;shape&quot;:{&quot;fill&quot;:{&quot;gradient&quot;:[{&quot;brightness&quot;:0,&quot;colorType&quot;:1,&quot;foreColorIndex&quot;:6,&quot;pos&quot;:0,&quot;transparency&quot;:0},{&quot;brightness&quot;:0,&quot;colorType&quot;:1,&quot;foreColorIndex&quot;:5,&quot;pos&quot;:1,&quot;transparency&quot;:0}],&quot;type&quot;:3},&quot;glow&quot;:{&quot;colorType&quot;:0},&quot;line&quot;:{&quot;type&quot;:0},&quot;shadow&quot;:{&quot;brightness&quot;:0.6000000238418579,&quot;colorType&quot;:1,&quot;foreColorIndex&quot;:5,&quot;transparency&quot;:0.6000000238418579},&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Lst>
</file>

<file path=ppt/tags/tag994.xml><?xml version="1.0" encoding="utf-8"?>
<p:tagLst xmlns:p="http://schemas.openxmlformats.org/presentationml/2006/main">
  <p:tag name="KSO_WM_UNIT_ISCONTENTSTITLE" val="0"/>
  <p:tag name="KSO_WM_UNIT_ISNUMDGMTITLE" val="0"/>
  <p:tag name="KSO_WM_UNIT_NOCLEAR" val="0"/>
  <p:tag name="KSO_WM_UNIT_VALUE" val="29"/>
  <p:tag name="KSO_WM_UNIT_HIGHLIGHT" val="0"/>
  <p:tag name="KSO_WM_UNIT_COMPATIBLE" val="0"/>
  <p:tag name="KSO_WM_UNIT_DIAGRAM_ISNUMVISUAL" val="0"/>
  <p:tag name="KSO_WM_UNIT_DIAGRAM_ISREFERUNIT" val="0"/>
  <p:tag name="KSO_WM_DIAGRAM_GROUP_CODE" val="n1-1"/>
  <p:tag name="KSO_WM_UNIT_TYPE" val="a"/>
  <p:tag name="KSO_WM_UNIT_INDEX" val="1"/>
  <p:tag name="KSO_WM_UNIT_ID" val="diagram20231636_2*a*1"/>
  <p:tag name="KSO_WM_TEMPLATE_CATEGORY" val="diagram"/>
  <p:tag name="KSO_WM_TEMPLATE_INDEX" val="20231636"/>
  <p:tag name="KSO_WM_UNIT_LAYERLEVEL" val="1"/>
  <p:tag name="KSO_WM_TAG_VERSION" val="3.0"/>
  <p:tag name="KSO_WM_BEAUTIFY_FLAG" val=""/>
  <p:tag name="KSO_WM_UNIT_PRESET_TEXT" val="单击此处添加标题"/>
</p:tagLst>
</file>

<file path=ppt/tags/tag995.xml><?xml version="1.0" encoding="utf-8"?>
<p:tagLst xmlns:p="http://schemas.openxmlformats.org/presentationml/2006/main">
  <p:tag name="KSO_WM_SPECIAL_SOURCE" val="bdnull"/>
  <p:tag name="KSO_WM_SLIDE_ID" val="diagram20230321_2"/>
  <p:tag name="KSO_WM_TEMPLATE_SUBCATEGORY" val="0"/>
  <p:tag name="KSO_WM_TEMPLATE_MASTER_TYPE" val="0"/>
  <p:tag name="KSO_WM_TEMPLATE_COLOR_TYPE" val="0"/>
  <p:tag name="KSO_WM_SLIDE_ITEM_CNT" val="3"/>
  <p:tag name="KSO_WM_SLIDE_INDEX" val="2"/>
  <p:tag name="KSO_WM_TAG_VERSION" val="3.0"/>
  <p:tag name="KSO_WM_BEAUTIFY_FLAG" val="#wm#"/>
  <p:tag name="KSO_WM_TEMPLATE_CATEGORY" val="diagram"/>
  <p:tag name="KSO_WM_TEMPLATE_INDEX" val="20230321"/>
  <p:tag name="KSO_WM_DIAGRAM_GROUP_CODE" val="n1-1"/>
  <p:tag name="KSO_WM_SLIDE_DIAGTYPE" val="n"/>
  <p:tag name="KSO_WM_SLIDE_LAYOUT" val="a_n"/>
  <p:tag name="KSO_WM_SLIDE_LAYOUT_CNT" val="1_1"/>
  <p:tag name="KSO_WM_SLIDE_TYPE" val="text"/>
  <p:tag name="KSO_WM_SLIDE_SUBTYPE" val="diag"/>
  <p:tag name="KSO_WM_SLIDE_SIZE" val="792.84*349.066"/>
  <p:tag name="KSO_WM_SLIDE_POSITION" val="83.5801*129.657"/>
</p:tagLst>
</file>

<file path=ppt/tags/tag996.xml><?xml version="1.0" encoding="utf-8"?>
<p:tagLst xmlns:p="http://schemas.openxmlformats.org/presentationml/2006/main">
  <p:tag name="KSO_WM_BEAUTIFY_FLAG" val="#wm#"/>
  <p:tag name="KSO_WM_TEMPLATE_CATEGORY" val="diagram"/>
  <p:tag name="KSO_WM_TEMPLATE_INDEX" val="20230321"/>
</p:tagLst>
</file>

<file path=ppt/tags/tag997.xml><?xml version="1.0" encoding="utf-8"?>
<p:tagLst xmlns:p="http://schemas.openxmlformats.org/presentationml/2006/main">
  <p:tag name="KSO_WM_BEAUTIFY_FLAG" val="#wm#"/>
  <p:tag name="KSO_WM_TEMPLATE_CATEGORY" val="custom"/>
  <p:tag name="KSO_WM_TEMPLATE_INDEX" val="20230979"/>
</p:tagLst>
</file>

<file path=ppt/tags/tag998.xml><?xml version="1.0" encoding="utf-8"?>
<p:tagLst xmlns:p="http://schemas.openxmlformats.org/presentationml/2006/main">
  <p:tag name="KSO_WM_BEAUTIFY_FLAG" val="#wm#"/>
  <p:tag name="KSO_WM_TEMPLATE_CATEGORY" val="diagram"/>
  <p:tag name="KSO_WM_TEMPLATE_INDEX" val="20231636"/>
</p:tagLst>
</file>

<file path=ppt/tags/tag999.xml><?xml version="1.0" encoding="utf-8"?>
<p:tagLst xmlns:p="http://schemas.openxmlformats.org/presentationml/2006/main">
  <p:tag name="KSO_WM_BEAUTIFY_FLAG" val="#wm#"/>
  <p:tag name="KSO_WM_TEMPLATE_CATEGORY" val="diagram"/>
  <p:tag name="KSO_WM_TEMPLATE_INDEX" val="20231636"/>
</p:tagLst>
</file>

<file path=ppt/theme/theme1.xml><?xml version="1.0" encoding="utf-8"?>
<a:theme xmlns:a="http://schemas.openxmlformats.org/drawingml/2006/main" name="WPS">
  <a:themeElements>
    <a:clrScheme name="WPS">
      <a:dk1>
        <a:sysClr val="windowText" lastClr="000000"/>
      </a:dk1>
      <a:lt1>
        <a:sysClr val="window" lastClr="FFFFFF"/>
      </a:lt1>
      <a:dk2>
        <a:srgbClr val="44546A"/>
      </a:dk2>
      <a:lt2>
        <a:srgbClr val="E7E6E6"/>
      </a:lt2>
      <a:accent1>
        <a:srgbClr val="4874CB"/>
      </a:accent1>
      <a:accent2>
        <a:srgbClr val="EE822F"/>
      </a:accent2>
      <a:accent3>
        <a:srgbClr val="F2BA02"/>
      </a:accent3>
      <a:accent4>
        <a:srgbClr val="75BD42"/>
      </a:accent4>
      <a:accent5>
        <a:srgbClr val="30C0B4"/>
      </a:accent5>
      <a:accent6>
        <a:srgbClr val="E54C5E"/>
      </a:accent6>
      <a:hlink>
        <a:srgbClr val="0026E5"/>
      </a:hlink>
      <a:folHlink>
        <a:srgbClr val="7E1FAD"/>
      </a:folHlink>
    </a:clrScheme>
    <a:fontScheme name="WPS">
      <a:majorFont>
        <a:latin typeface="Calibri"/>
        <a:ea typeface=""/>
        <a:cs typeface=""/>
        <a:font script="Jpan" typeface="ＭＳ Ｐゴシック"/>
        <a:font script="Hang" typeface="맑은 고딕"/>
        <a:font script="Hans" typeface="微软雅黑"/>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微软雅黑"/>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WPS">
      <a:fillStyleLst>
        <a:solidFill>
          <a:schemeClr val="phClr"/>
        </a:solidFill>
        <a:gradFill>
          <a:gsLst>
            <a:gs pos="0">
              <a:schemeClr val="phClr">
                <a:lumOff val="17500"/>
              </a:schemeClr>
            </a:gs>
            <a:gs pos="100000">
              <a:schemeClr val="phClr"/>
            </a:gs>
          </a:gsLst>
          <a:lin ang="2700000" scaled="0"/>
        </a:gradFill>
        <a:gradFill>
          <a:gsLst>
            <a:gs pos="0">
              <a:schemeClr val="phClr">
                <a:hueOff val="-2520000"/>
              </a:schemeClr>
            </a:gs>
            <a:gs pos="100000">
              <a:schemeClr val="phClr"/>
            </a:gs>
          </a:gsLst>
          <a:lin ang="2700000" scaled="0"/>
        </a:gradFill>
      </a:fillStyleLst>
      <a:lnStyleLst>
        <a:ln w="12700" cap="flat" cmpd="sng" algn="ctr">
          <a:solidFill>
            <a:schemeClr val="phClr"/>
          </a:solidFill>
          <a:prstDash val="solid"/>
          <a:miter lim="800000"/>
        </a:ln>
        <a:ln w="12700" cap="flat" cmpd="sng" algn="ctr">
          <a:solidFill>
            <a:schemeClr val="phClr"/>
          </a:solidFill>
          <a:prstDash val="solid"/>
          <a:miter lim="800000"/>
        </a:ln>
        <a:ln w="12700" cap="flat" cmpd="sng" algn="ctr">
          <a:gradFill>
            <a:gsLst>
              <a:gs pos="0">
                <a:schemeClr val="phClr">
                  <a:hueOff val="-4200000"/>
                </a:schemeClr>
              </a:gs>
              <a:gs pos="100000">
                <a:schemeClr val="phClr"/>
              </a:gs>
            </a:gsLst>
            <a:lin ang="2700000" scaled="1"/>
          </a:gradFill>
          <a:prstDash val="solid"/>
          <a:miter lim="800000"/>
        </a:ln>
      </a:lnStyleLst>
      <a:effectStyleLst>
        <a:effectStyle>
          <a:effectLst>
            <a:outerShdw blurRad="101600" dist="50800" dir="5400000" algn="ctr" rotWithShape="0">
              <a:schemeClr val="phClr">
                <a:alpha val="60000"/>
              </a:schemeClr>
            </a:outerShdw>
          </a:effectLst>
        </a:effectStyle>
        <a:effectStyle>
          <a:effectLst>
            <a:reflection stA="50000" endA="300" endPos="40000" dist="25400" dir="5400000" sy="-100000" algn="bl" rotWithShape="0"/>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自定义 97">
      <a:dk1>
        <a:srgbClr val="000000"/>
      </a:dk1>
      <a:lt1>
        <a:srgbClr val="FFFFFF"/>
      </a:lt1>
      <a:dk2>
        <a:srgbClr val="511D0B"/>
      </a:dk2>
      <a:lt2>
        <a:srgbClr val="FFF6E5"/>
      </a:lt2>
      <a:accent1>
        <a:srgbClr val="9A71FF"/>
      </a:accent1>
      <a:accent2>
        <a:srgbClr val="FF872A"/>
      </a:accent2>
      <a:accent3>
        <a:srgbClr val="FCA600"/>
      </a:accent3>
      <a:accent4>
        <a:srgbClr val="4BD1B0"/>
      </a:accent4>
      <a:accent5>
        <a:srgbClr val="A7EBDA"/>
      </a:accent5>
      <a:accent6>
        <a:srgbClr val="4F1D0C"/>
      </a:accent6>
      <a:hlink>
        <a:srgbClr val="0563C1"/>
      </a:hlink>
      <a:folHlink>
        <a:srgbClr val="954D72"/>
      </a:folHlink>
    </a:clrScheme>
    <a:fontScheme name="自定义 9">
      <a:majorFont>
        <a:latin typeface="微软雅黑"/>
        <a:ea typeface="微软雅黑"/>
        <a:cs typeface=""/>
      </a:majorFont>
      <a:minorFont>
        <a:latin typeface="微软雅黑"/>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自定义 43">
      <a:dk1>
        <a:sysClr val="windowText" lastClr="000000"/>
      </a:dk1>
      <a:lt1>
        <a:sysClr val="window" lastClr="FFFFFF"/>
      </a:lt1>
      <a:dk2>
        <a:srgbClr val="1E3643"/>
      </a:dk2>
      <a:lt2>
        <a:srgbClr val="EAFCFB"/>
      </a:lt2>
      <a:accent1>
        <a:srgbClr val="20DAD6"/>
      </a:accent1>
      <a:accent2>
        <a:srgbClr val="43AFB6"/>
      </a:accent2>
      <a:accent3>
        <a:srgbClr val="3F8297"/>
      </a:accent3>
      <a:accent4>
        <a:srgbClr val="3D6C87"/>
      </a:accent4>
      <a:accent5>
        <a:srgbClr val="FFC961"/>
      </a:accent5>
      <a:accent6>
        <a:srgbClr val="FF9845"/>
      </a:accent6>
      <a:hlink>
        <a:srgbClr val="0026E5"/>
      </a:hlink>
      <a:folHlink>
        <a:srgbClr val="7E1FAD"/>
      </a:folHlink>
    </a:clrScheme>
    <a:fontScheme name="主题字体">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a:defPPr>
      </a:lstStyle>
      <a:style>
        <a:lnRef idx="2">
          <a:schemeClr val="accent1">
            <a:shade val="15000"/>
          </a:schemeClr>
        </a:lnRef>
        <a:fillRef idx="1">
          <a:schemeClr val="accent1"/>
        </a:fillRef>
        <a:effectRef idx="0">
          <a:schemeClr val="accent1"/>
        </a:effectRef>
        <a:fontRef idx="minor">
          <a:schemeClr val="lt1"/>
        </a:fontRef>
      </a:style>
    </a:spDef>
    <a:lnDef>
      <a:spPr>
        <a:ln>
          <a:solidFill>
            <a:schemeClr val="accent4">
              <a:alpha val="50000"/>
            </a:schemeClr>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none" rtlCol="0">
        <a:spAutoFit/>
      </a:bodyPr>
      <a:lstStyle>
        <a:defPPr algn="l">
          <a:defRPr dirty="0" smtClean="0">
            <a:solidFill>
              <a:schemeClr val="accent4"/>
            </a:solidFill>
          </a:defRPr>
        </a:defPPr>
      </a:lstStyle>
    </a:txDef>
  </a:objectDefaults>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6498</Words>
  <Application>WPS 演示</Application>
  <PresentationFormat>宽屏</PresentationFormat>
  <Paragraphs>294</Paragraphs>
  <Slides>40</Slides>
  <Notes>0</Notes>
  <HiddenSlides>0</HiddenSlides>
  <MMClips>0</MMClips>
  <ScaleCrop>false</ScaleCrop>
  <HeadingPairs>
    <vt:vector size="6" baseType="variant">
      <vt:variant>
        <vt:lpstr>已用的字体</vt:lpstr>
      </vt:variant>
      <vt:variant>
        <vt:i4>9</vt:i4>
      </vt:variant>
      <vt:variant>
        <vt:lpstr>主题</vt:lpstr>
      </vt:variant>
      <vt:variant>
        <vt:i4>3</vt:i4>
      </vt:variant>
      <vt:variant>
        <vt:lpstr>幻灯片标题</vt:lpstr>
      </vt:variant>
      <vt:variant>
        <vt:i4>40</vt:i4>
      </vt:variant>
    </vt:vector>
  </HeadingPairs>
  <TitlesOfParts>
    <vt:vector size="52" baseType="lpstr">
      <vt:lpstr>Arial</vt:lpstr>
      <vt:lpstr>宋体</vt:lpstr>
      <vt:lpstr>Wingdings</vt:lpstr>
      <vt:lpstr>微软雅黑</vt:lpstr>
      <vt:lpstr>Wingdings</vt:lpstr>
      <vt:lpstr>黑体</vt:lpstr>
      <vt:lpstr>汉仪粗圆简</vt:lpstr>
      <vt:lpstr>Arial Unicode MS</vt:lpstr>
      <vt:lpstr>Calibri</vt:lpstr>
      <vt:lpstr>WPS</vt:lpstr>
      <vt:lpstr>Office 主题</vt:lpstr>
      <vt:lpstr>Office 主题​​</vt:lpstr>
      <vt:lpstr>第九章   学前儿童健康教育理论评析</vt:lpstr>
      <vt:lpstr>第九章  学前儿童健康教育理论评析</vt:lpstr>
      <vt:lpstr>第九章  学前儿童健康教育理论评析</vt:lpstr>
      <vt:lpstr>知识要点</vt:lpstr>
      <vt:lpstr>第一节</vt:lpstr>
      <vt:lpstr>第一节  当代健康教育模式介绍</vt:lpstr>
      <vt:lpstr>第一节  当代健康教育模式介绍</vt:lpstr>
      <vt:lpstr>第一节  当代健康教育模式介绍</vt:lpstr>
      <vt:lpstr>第一节  当代健康教育模式介绍</vt:lpstr>
      <vt:lpstr>第一节  当代健康教育模式介绍</vt:lpstr>
      <vt:lpstr>第一节  当代健康教育模式介绍</vt:lpstr>
      <vt:lpstr>第一节  当代健康教育模式介绍</vt:lpstr>
      <vt:lpstr>第一节  当代健康教育模式介绍</vt:lpstr>
      <vt:lpstr>第一节  当代健康教育模式介绍</vt:lpstr>
      <vt:lpstr>第一节  当代健康教育模式介绍</vt:lpstr>
      <vt:lpstr>第一节  当代健康教育模式介绍</vt:lpstr>
      <vt:lpstr>第一节  当代健康教育模式介绍</vt:lpstr>
      <vt:lpstr>第一节  当代健康教育模式介绍</vt:lpstr>
      <vt:lpstr>第一节  当代健康教育模式介绍</vt:lpstr>
      <vt:lpstr>第一节  当代健康教育模式介绍</vt:lpstr>
      <vt:lpstr>第一节  当代健康教育模式介绍</vt:lpstr>
      <vt:lpstr>第一节  当代健康教育模式介绍</vt:lpstr>
      <vt:lpstr>第一节  当代健康教育模式介绍</vt:lpstr>
      <vt:lpstr>第一节  当代健康教育模式介绍</vt:lpstr>
      <vt:lpstr>第一节  当代健康教育模式介绍</vt:lpstr>
      <vt:lpstr>第一节  当代健康教育模式介绍</vt:lpstr>
      <vt:lpstr>第一节  当代健康教育模式介绍</vt:lpstr>
      <vt:lpstr>第一节  当代健康教育模式介绍</vt:lpstr>
      <vt:lpstr>第一节  当代健康教育模式介绍</vt:lpstr>
      <vt:lpstr>第一节  当代健康教育模式介绍</vt:lpstr>
      <vt:lpstr>第一节  当代健康教育模式介绍</vt:lpstr>
      <vt:lpstr>第一节  当代健康教育模式介绍</vt:lpstr>
      <vt:lpstr>第二节</vt:lpstr>
      <vt:lpstr>第二节 当代学前儿童健康教育理论的分析</vt:lpstr>
      <vt:lpstr>第二节 当代学前儿童健康教育理论的分析</vt:lpstr>
      <vt:lpstr>第二节 当代学前儿童健康教育理论的分析</vt:lpstr>
      <vt:lpstr>第二节 当代学前儿童健康教育理论的分析</vt:lpstr>
      <vt:lpstr>教与学的建议  </vt:lpstr>
      <vt:lpstr>本章思考题    </vt:lpstr>
      <vt:lpstr> 学前儿童健康教育与活动指导/庞建萍，柳倩主编.—3版.—上海：华东师范大学出版社，2023   学前教育专业系列教材   ISBN 978-7-5760-3587-2</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Administrator</dc:creator>
  <cp:lastModifiedBy>离心圆</cp:lastModifiedBy>
  <cp:revision>10</cp:revision>
  <dcterms:created xsi:type="dcterms:W3CDTF">2023-08-09T12:44:00Z</dcterms:created>
  <dcterms:modified xsi:type="dcterms:W3CDTF">2024-01-18T04:41:30Z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3B0086CAF875411CACBDA13AB9801EF4_13</vt:lpwstr>
  </property>
  <property fmtid="{D5CDD505-2E9C-101B-9397-08002B2CF9AE}" pid="3" name="KSOProductBuildVer">
    <vt:lpwstr>2052-12.1.0.16120</vt:lpwstr>
  </property>
</Properties>
</file>