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5.svg" ContentType="image/svg+xml"/>
  <Override PartName="/ppt/media/image17.svg" ContentType="image/svg+xml"/>
  <Override PartName="/ppt/media/image19.svg" ContentType="image/svg+xml"/>
  <Override PartName="/ppt/media/image2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302" r:id="rId7"/>
    <p:sldId id="268" r:id="rId8"/>
    <p:sldId id="312" r:id="rId9"/>
    <p:sldId id="263" r:id="rId10"/>
    <p:sldId id="258" r:id="rId11"/>
    <p:sldId id="314" r:id="rId12"/>
    <p:sldId id="315" r:id="rId13"/>
    <p:sldId id="316" r:id="rId14"/>
    <p:sldId id="317" r:id="rId15"/>
    <p:sldId id="318" r:id="rId16"/>
    <p:sldId id="319" r:id="rId17"/>
    <p:sldId id="321" r:id="rId18"/>
    <p:sldId id="326" r:id="rId19"/>
    <p:sldId id="327" r:id="rId20"/>
    <p:sldId id="322" r:id="rId21"/>
    <p:sldId id="325" r:id="rId22"/>
    <p:sldId id="323" r:id="rId23"/>
    <p:sldId id="324" r:id="rId24"/>
    <p:sldId id="328" r:id="rId25"/>
    <p:sldId id="329" r:id="rId26"/>
    <p:sldId id="330" r:id="rId27"/>
    <p:sldId id="264" r:id="rId28"/>
    <p:sldId id="279" r:id="rId29"/>
    <p:sldId id="332" r:id="rId30"/>
    <p:sldId id="333" r:id="rId31"/>
    <p:sldId id="334" r:id="rId32"/>
    <p:sldId id="337" r:id="rId33"/>
    <p:sldId id="338" r:id="rId34"/>
    <p:sldId id="335" r:id="rId35"/>
    <p:sldId id="339" r:id="rId36"/>
    <p:sldId id="345" r:id="rId37"/>
    <p:sldId id="346" r:id="rId38"/>
    <p:sldId id="347" r:id="rId39"/>
    <p:sldId id="348" r:id="rId40"/>
    <p:sldId id="349" r:id="rId41"/>
    <p:sldId id="350" r:id="rId42"/>
    <p:sldId id="351" r:id="rId43"/>
    <p:sldId id="352" r:id="rId44"/>
    <p:sldId id="358" r:id="rId45"/>
    <p:sldId id="357" r:id="rId46"/>
    <p:sldId id="359" r:id="rId47"/>
    <p:sldId id="354" r:id="rId48"/>
    <p:sldId id="360" r:id="rId49"/>
    <p:sldId id="361" r:id="rId50"/>
    <p:sldId id="362" r:id="rId51"/>
    <p:sldId id="303" r:id="rId52"/>
    <p:sldId id="304" r:id="rId53"/>
    <p:sldId id="260" r:id="rId54"/>
  </p:sldIdLst>
  <p:sldSz cx="12192000" cy="6858000"/>
  <p:notesSz cx="6858000" cy="9144000"/>
  <p:custDataLst>
    <p:tags r:id="rId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9" Type="http://schemas.openxmlformats.org/officeDocument/2006/relationships/tags" Target="tags/tag1172.xml"/><Relationship Id="rId58" Type="http://schemas.openxmlformats.org/officeDocument/2006/relationships/commentAuthors" Target="commentAuthors.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2.xml"/><Relationship Id="rId98" Type="http://schemas.openxmlformats.org/officeDocument/2006/relationships/tags" Target="../tags/tag91.xml"/><Relationship Id="rId97" Type="http://schemas.openxmlformats.org/officeDocument/2006/relationships/tags" Target="../tags/tag90.xml"/><Relationship Id="rId96" Type="http://schemas.openxmlformats.org/officeDocument/2006/relationships/tags" Target="../tags/tag89.xml"/><Relationship Id="rId95" Type="http://schemas.openxmlformats.org/officeDocument/2006/relationships/tags" Target="../tags/tag88.xml"/><Relationship Id="rId94" Type="http://schemas.openxmlformats.org/officeDocument/2006/relationships/tags" Target="../tags/tag87.xml"/><Relationship Id="rId93" Type="http://schemas.openxmlformats.org/officeDocument/2006/relationships/tags" Target="../tags/tag86.xml"/><Relationship Id="rId92" Type="http://schemas.openxmlformats.org/officeDocument/2006/relationships/tags" Target="../tags/tag85.xml"/><Relationship Id="rId91" Type="http://schemas.openxmlformats.org/officeDocument/2006/relationships/tags" Target="../tags/tag84.xml"/><Relationship Id="rId90" Type="http://schemas.openxmlformats.org/officeDocument/2006/relationships/tags" Target="../tags/tag83.xml"/><Relationship Id="rId9" Type="http://schemas.openxmlformats.org/officeDocument/2006/relationships/tags" Target="../tags/tag9.xml"/><Relationship Id="rId89" Type="http://schemas.openxmlformats.org/officeDocument/2006/relationships/tags" Target="../tags/tag82.xml"/><Relationship Id="rId88" Type="http://schemas.openxmlformats.org/officeDocument/2006/relationships/tags" Target="../tags/tag81.xml"/><Relationship Id="rId87" Type="http://schemas.openxmlformats.org/officeDocument/2006/relationships/tags" Target="../tags/tag80.xml"/><Relationship Id="rId86" Type="http://schemas.openxmlformats.org/officeDocument/2006/relationships/tags" Target="../tags/tag79.xml"/><Relationship Id="rId85" Type="http://schemas.openxmlformats.org/officeDocument/2006/relationships/tags" Target="../tags/tag78.xml"/><Relationship Id="rId84" Type="http://schemas.openxmlformats.org/officeDocument/2006/relationships/tags" Target="../tags/tag77.xml"/><Relationship Id="rId83" Type="http://schemas.openxmlformats.org/officeDocument/2006/relationships/tags" Target="../tags/tag76.xml"/><Relationship Id="rId82" Type="http://schemas.openxmlformats.org/officeDocument/2006/relationships/tags" Target="../tags/tag75.xml"/><Relationship Id="rId81" Type="http://schemas.openxmlformats.org/officeDocument/2006/relationships/tags" Target="../tags/tag74.xml"/><Relationship Id="rId80" Type="http://schemas.openxmlformats.org/officeDocument/2006/relationships/tags" Target="../tags/tag73.xml"/><Relationship Id="rId8" Type="http://schemas.openxmlformats.org/officeDocument/2006/relationships/tags" Target="../tags/tag8.xml"/><Relationship Id="rId79" Type="http://schemas.openxmlformats.org/officeDocument/2006/relationships/tags" Target="../tags/tag72.xml"/><Relationship Id="rId78" Type="http://schemas.openxmlformats.org/officeDocument/2006/relationships/tags" Target="../tags/tag71.xml"/><Relationship Id="rId77" Type="http://schemas.openxmlformats.org/officeDocument/2006/relationships/tags" Target="../tags/tag70.xml"/><Relationship Id="rId76" Type="http://schemas.openxmlformats.org/officeDocument/2006/relationships/tags" Target="../tags/tag69.xml"/><Relationship Id="rId75" Type="http://schemas.openxmlformats.org/officeDocument/2006/relationships/tags" Target="../tags/tag68.xml"/><Relationship Id="rId74" Type="http://schemas.openxmlformats.org/officeDocument/2006/relationships/tags" Target="../tags/tag67.xml"/><Relationship Id="rId73" Type="http://schemas.openxmlformats.org/officeDocument/2006/relationships/tags" Target="../tags/tag66.xml"/><Relationship Id="rId72" Type="http://schemas.openxmlformats.org/officeDocument/2006/relationships/tags" Target="../tags/tag65.xml"/><Relationship Id="rId71" Type="http://schemas.openxmlformats.org/officeDocument/2006/relationships/tags" Target="../tags/tag64.xml"/><Relationship Id="rId70" Type="http://schemas.openxmlformats.org/officeDocument/2006/relationships/tags" Target="../tags/tag63.xml"/><Relationship Id="rId7" Type="http://schemas.openxmlformats.org/officeDocument/2006/relationships/tags" Target="../tags/tag7.xml"/><Relationship Id="rId69" Type="http://schemas.openxmlformats.org/officeDocument/2006/relationships/tags" Target="../tags/tag62.xml"/><Relationship Id="rId68" Type="http://schemas.openxmlformats.org/officeDocument/2006/relationships/tags" Target="../tags/tag61.xml"/><Relationship Id="rId67" Type="http://schemas.openxmlformats.org/officeDocument/2006/relationships/tags" Target="../tags/tag60.xml"/><Relationship Id="rId66" Type="http://schemas.openxmlformats.org/officeDocument/2006/relationships/tags" Target="../tags/tag59.xml"/><Relationship Id="rId65" Type="http://schemas.openxmlformats.org/officeDocument/2006/relationships/tags" Target="../tags/tag58.xml"/><Relationship Id="rId64" Type="http://schemas.openxmlformats.org/officeDocument/2006/relationships/tags" Target="../tags/tag57.xml"/><Relationship Id="rId63" Type="http://schemas.openxmlformats.org/officeDocument/2006/relationships/tags" Target="../tags/tag56.xml"/><Relationship Id="rId62" Type="http://schemas.openxmlformats.org/officeDocument/2006/relationships/tags" Target="../tags/tag55.xml"/><Relationship Id="rId61" Type="http://schemas.openxmlformats.org/officeDocument/2006/relationships/tags" Target="../tags/tag54.xml"/><Relationship Id="rId60" Type="http://schemas.openxmlformats.org/officeDocument/2006/relationships/tags" Target="../tags/tag53.xml"/><Relationship Id="rId6" Type="http://schemas.openxmlformats.org/officeDocument/2006/relationships/tags" Target="../tags/tag6.xml"/><Relationship Id="rId59" Type="http://schemas.openxmlformats.org/officeDocument/2006/relationships/tags" Target="../tags/tag52.xml"/><Relationship Id="rId58" Type="http://schemas.openxmlformats.org/officeDocument/2006/relationships/tags" Target="../tags/tag51.xml"/><Relationship Id="rId57" Type="http://schemas.openxmlformats.org/officeDocument/2006/relationships/image" Target="../media/image8.png"/><Relationship Id="rId56" Type="http://schemas.openxmlformats.org/officeDocument/2006/relationships/tags" Target="../tags/tag50.xml"/><Relationship Id="rId55" Type="http://schemas.openxmlformats.org/officeDocument/2006/relationships/tags" Target="../tags/tag49.xml"/><Relationship Id="rId54" Type="http://schemas.openxmlformats.org/officeDocument/2006/relationships/image" Target="../media/image7.png"/><Relationship Id="rId53" Type="http://schemas.openxmlformats.org/officeDocument/2006/relationships/tags" Target="../tags/tag48.xml"/><Relationship Id="rId52" Type="http://schemas.openxmlformats.org/officeDocument/2006/relationships/image" Target="../media/image6.png"/><Relationship Id="rId51" Type="http://schemas.openxmlformats.org/officeDocument/2006/relationships/tags" Target="../tags/tag47.xml"/><Relationship Id="rId50" Type="http://schemas.openxmlformats.org/officeDocument/2006/relationships/image" Target="../media/image5.png"/><Relationship Id="rId5" Type="http://schemas.openxmlformats.org/officeDocument/2006/relationships/tags" Target="../tags/tag5.xml"/><Relationship Id="rId49" Type="http://schemas.openxmlformats.org/officeDocument/2006/relationships/tags" Target="../tags/tag46.xml"/><Relationship Id="rId48" Type="http://schemas.openxmlformats.org/officeDocument/2006/relationships/image" Target="../media/image4.png"/><Relationship Id="rId47" Type="http://schemas.openxmlformats.org/officeDocument/2006/relationships/tags" Target="../tags/tag45.xml"/><Relationship Id="rId46" Type="http://schemas.openxmlformats.org/officeDocument/2006/relationships/image" Target="../media/image3.png"/><Relationship Id="rId45" Type="http://schemas.openxmlformats.org/officeDocument/2006/relationships/tags" Target="../tags/tag44.xml"/><Relationship Id="rId44" Type="http://schemas.openxmlformats.org/officeDocument/2006/relationships/image" Target="../media/image2.png"/><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2" Type="http://schemas.openxmlformats.org/officeDocument/2006/relationships/image" Target="../media/image1.png"/><Relationship Id="rId101" Type="http://schemas.openxmlformats.org/officeDocument/2006/relationships/tags" Target="../tags/tag94.xml"/><Relationship Id="rId100" Type="http://schemas.openxmlformats.org/officeDocument/2006/relationships/tags" Target="../tags/tag93.xml"/><Relationship Id="rId10" Type="http://schemas.openxmlformats.org/officeDocument/2006/relationships/tags" Target="../tags/tag1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7.png"/><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5.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5" Type="http://schemas.openxmlformats.org/officeDocument/2006/relationships/tags" Target="../tags/tag173.xml"/><Relationship Id="rId64" Type="http://schemas.openxmlformats.org/officeDocument/2006/relationships/tags" Target="../tags/tag172.xml"/><Relationship Id="rId63" Type="http://schemas.openxmlformats.org/officeDocument/2006/relationships/tags" Target="../tags/tag171.xml"/><Relationship Id="rId62" Type="http://schemas.openxmlformats.org/officeDocument/2006/relationships/tags" Target="../tags/tag170.xml"/><Relationship Id="rId61" Type="http://schemas.openxmlformats.org/officeDocument/2006/relationships/tags" Target="../tags/tag169.xml"/><Relationship Id="rId60" Type="http://schemas.openxmlformats.org/officeDocument/2006/relationships/tags" Target="../tags/tag168.xml"/><Relationship Id="rId6" Type="http://schemas.openxmlformats.org/officeDocument/2006/relationships/tags" Target="../tags/tag119.xml"/><Relationship Id="rId59" Type="http://schemas.openxmlformats.org/officeDocument/2006/relationships/tags" Target="../tags/tag167.xml"/><Relationship Id="rId58" Type="http://schemas.openxmlformats.org/officeDocument/2006/relationships/tags" Target="../tags/tag166.xml"/><Relationship Id="rId57" Type="http://schemas.openxmlformats.org/officeDocument/2006/relationships/tags" Target="../tags/tag165.xml"/><Relationship Id="rId56" Type="http://schemas.openxmlformats.org/officeDocument/2006/relationships/tags" Target="../tags/tag164.xml"/><Relationship Id="rId55" Type="http://schemas.openxmlformats.org/officeDocument/2006/relationships/tags" Target="../tags/tag163.xml"/><Relationship Id="rId54" Type="http://schemas.openxmlformats.org/officeDocument/2006/relationships/tags" Target="../tags/tag162.xml"/><Relationship Id="rId53" Type="http://schemas.openxmlformats.org/officeDocument/2006/relationships/image" Target="../media/image8.png"/><Relationship Id="rId52" Type="http://schemas.openxmlformats.org/officeDocument/2006/relationships/tags" Target="../tags/tag161.xml"/><Relationship Id="rId51" Type="http://schemas.openxmlformats.org/officeDocument/2006/relationships/tags" Target="../tags/tag160.xml"/><Relationship Id="rId50" Type="http://schemas.openxmlformats.org/officeDocument/2006/relationships/image" Target="../media/image6.png"/><Relationship Id="rId5" Type="http://schemas.openxmlformats.org/officeDocument/2006/relationships/tags" Target="../tags/tag118.xml"/><Relationship Id="rId49" Type="http://schemas.openxmlformats.org/officeDocument/2006/relationships/tags" Target="../tags/tag159.xml"/><Relationship Id="rId48" Type="http://schemas.openxmlformats.org/officeDocument/2006/relationships/image" Target="../media/image4.png"/><Relationship Id="rId47" Type="http://schemas.openxmlformats.org/officeDocument/2006/relationships/tags" Target="../tags/tag158.xml"/><Relationship Id="rId46" Type="http://schemas.openxmlformats.org/officeDocument/2006/relationships/image" Target="../media/image3.png"/><Relationship Id="rId45" Type="http://schemas.openxmlformats.org/officeDocument/2006/relationships/tags" Target="../tags/tag157.xml"/><Relationship Id="rId44" Type="http://schemas.openxmlformats.org/officeDocument/2006/relationships/image" Target="../media/image2.png"/><Relationship Id="rId43" Type="http://schemas.openxmlformats.org/officeDocument/2006/relationships/tags" Target="../tags/tag156.xml"/><Relationship Id="rId42" Type="http://schemas.openxmlformats.org/officeDocument/2006/relationships/tags" Target="../tags/tag155.xml"/><Relationship Id="rId41" Type="http://schemas.openxmlformats.org/officeDocument/2006/relationships/tags" Target="../tags/tag154.xml"/><Relationship Id="rId40" Type="http://schemas.openxmlformats.org/officeDocument/2006/relationships/tags" Target="../tags/tag153.xml"/><Relationship Id="rId4" Type="http://schemas.openxmlformats.org/officeDocument/2006/relationships/tags" Target="../tags/tag117.xml"/><Relationship Id="rId39" Type="http://schemas.openxmlformats.org/officeDocument/2006/relationships/tags" Target="../tags/tag152.xml"/><Relationship Id="rId38" Type="http://schemas.openxmlformats.org/officeDocument/2006/relationships/tags" Target="../tags/tag151.xml"/><Relationship Id="rId37" Type="http://schemas.openxmlformats.org/officeDocument/2006/relationships/tags" Target="../tags/tag150.xml"/><Relationship Id="rId36" Type="http://schemas.openxmlformats.org/officeDocument/2006/relationships/tags" Target="../tags/tag149.xml"/><Relationship Id="rId35" Type="http://schemas.openxmlformats.org/officeDocument/2006/relationships/tags" Target="../tags/tag148.xml"/><Relationship Id="rId34" Type="http://schemas.openxmlformats.org/officeDocument/2006/relationships/tags" Target="../tags/tag147.xml"/><Relationship Id="rId33" Type="http://schemas.openxmlformats.org/officeDocument/2006/relationships/tags" Target="../tags/tag146.xml"/><Relationship Id="rId32" Type="http://schemas.openxmlformats.org/officeDocument/2006/relationships/tags" Target="../tags/tag145.xml"/><Relationship Id="rId31" Type="http://schemas.openxmlformats.org/officeDocument/2006/relationships/tags" Target="../tags/tag144.xml"/><Relationship Id="rId30" Type="http://schemas.openxmlformats.org/officeDocument/2006/relationships/tags" Target="../tags/tag143.xml"/><Relationship Id="rId3" Type="http://schemas.openxmlformats.org/officeDocument/2006/relationships/tags" Target="../tags/tag116.xml"/><Relationship Id="rId29" Type="http://schemas.openxmlformats.org/officeDocument/2006/relationships/tags" Target="../tags/tag142.xml"/><Relationship Id="rId28" Type="http://schemas.openxmlformats.org/officeDocument/2006/relationships/tags" Target="../tags/tag141.xml"/><Relationship Id="rId27" Type="http://schemas.openxmlformats.org/officeDocument/2006/relationships/tags" Target="../tags/tag140.xml"/><Relationship Id="rId26" Type="http://schemas.openxmlformats.org/officeDocument/2006/relationships/tags" Target="../tags/tag139.xml"/><Relationship Id="rId25" Type="http://schemas.openxmlformats.org/officeDocument/2006/relationships/tags" Target="../tags/tag138.xml"/><Relationship Id="rId24" Type="http://schemas.openxmlformats.org/officeDocument/2006/relationships/tags" Target="../tags/tag137.xml"/><Relationship Id="rId23" Type="http://schemas.openxmlformats.org/officeDocument/2006/relationships/tags" Target="../tags/tag136.xml"/><Relationship Id="rId22" Type="http://schemas.openxmlformats.org/officeDocument/2006/relationships/tags" Target="../tags/tag135.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9" Type="http://schemas.openxmlformats.org/officeDocument/2006/relationships/tags" Target="../tags/tag264.xml"/><Relationship Id="rId98" Type="http://schemas.openxmlformats.org/officeDocument/2006/relationships/tags" Target="../tags/tag263.xml"/><Relationship Id="rId97" Type="http://schemas.openxmlformats.org/officeDocument/2006/relationships/tags" Target="../tags/tag262.xml"/><Relationship Id="rId96" Type="http://schemas.openxmlformats.org/officeDocument/2006/relationships/tags" Target="../tags/tag261.xml"/><Relationship Id="rId95" Type="http://schemas.openxmlformats.org/officeDocument/2006/relationships/tags" Target="../tags/tag260.xml"/><Relationship Id="rId94" Type="http://schemas.openxmlformats.org/officeDocument/2006/relationships/tags" Target="../tags/tag259.xml"/><Relationship Id="rId93" Type="http://schemas.openxmlformats.org/officeDocument/2006/relationships/tags" Target="../tags/tag258.xml"/><Relationship Id="rId92" Type="http://schemas.openxmlformats.org/officeDocument/2006/relationships/tags" Target="../tags/tag257.xml"/><Relationship Id="rId91" Type="http://schemas.openxmlformats.org/officeDocument/2006/relationships/tags" Target="../tags/tag256.xml"/><Relationship Id="rId90" Type="http://schemas.openxmlformats.org/officeDocument/2006/relationships/tags" Target="../tags/tag255.xml"/><Relationship Id="rId9" Type="http://schemas.openxmlformats.org/officeDocument/2006/relationships/tags" Target="../tags/tag181.xml"/><Relationship Id="rId89" Type="http://schemas.openxmlformats.org/officeDocument/2006/relationships/tags" Target="../tags/tag254.xml"/><Relationship Id="rId88" Type="http://schemas.openxmlformats.org/officeDocument/2006/relationships/tags" Target="../tags/tag253.xml"/><Relationship Id="rId87" Type="http://schemas.openxmlformats.org/officeDocument/2006/relationships/tags" Target="../tags/tag252.xml"/><Relationship Id="rId86" Type="http://schemas.openxmlformats.org/officeDocument/2006/relationships/tags" Target="../tags/tag251.xml"/><Relationship Id="rId85" Type="http://schemas.openxmlformats.org/officeDocument/2006/relationships/tags" Target="../tags/tag250.xml"/><Relationship Id="rId84" Type="http://schemas.openxmlformats.org/officeDocument/2006/relationships/tags" Target="../tags/tag249.xml"/><Relationship Id="rId83" Type="http://schemas.openxmlformats.org/officeDocument/2006/relationships/tags" Target="../tags/tag248.xml"/><Relationship Id="rId82" Type="http://schemas.openxmlformats.org/officeDocument/2006/relationships/tags" Target="../tags/tag247.xml"/><Relationship Id="rId81" Type="http://schemas.openxmlformats.org/officeDocument/2006/relationships/tags" Target="../tags/tag246.xml"/><Relationship Id="rId80" Type="http://schemas.openxmlformats.org/officeDocument/2006/relationships/tags" Target="../tags/tag245.xml"/><Relationship Id="rId8" Type="http://schemas.openxmlformats.org/officeDocument/2006/relationships/tags" Target="../tags/tag180.xml"/><Relationship Id="rId79" Type="http://schemas.openxmlformats.org/officeDocument/2006/relationships/tags" Target="../tags/tag244.xml"/><Relationship Id="rId78" Type="http://schemas.openxmlformats.org/officeDocument/2006/relationships/tags" Target="../tags/tag243.xml"/><Relationship Id="rId77" Type="http://schemas.openxmlformats.org/officeDocument/2006/relationships/tags" Target="../tags/tag242.xml"/><Relationship Id="rId76" Type="http://schemas.openxmlformats.org/officeDocument/2006/relationships/tags" Target="../tags/tag241.xml"/><Relationship Id="rId75" Type="http://schemas.openxmlformats.org/officeDocument/2006/relationships/tags" Target="../tags/tag240.xml"/><Relationship Id="rId74" Type="http://schemas.openxmlformats.org/officeDocument/2006/relationships/tags" Target="../tags/tag239.xml"/><Relationship Id="rId73" Type="http://schemas.openxmlformats.org/officeDocument/2006/relationships/tags" Target="../tags/tag238.xml"/><Relationship Id="rId72" Type="http://schemas.openxmlformats.org/officeDocument/2006/relationships/tags" Target="../tags/tag237.xml"/><Relationship Id="rId71" Type="http://schemas.openxmlformats.org/officeDocument/2006/relationships/tags" Target="../tags/tag236.xml"/><Relationship Id="rId70" Type="http://schemas.openxmlformats.org/officeDocument/2006/relationships/tags" Target="../tags/tag235.xml"/><Relationship Id="rId7" Type="http://schemas.openxmlformats.org/officeDocument/2006/relationships/tags" Target="../tags/tag179.xml"/><Relationship Id="rId69" Type="http://schemas.openxmlformats.org/officeDocument/2006/relationships/tags" Target="../tags/tag234.xml"/><Relationship Id="rId68" Type="http://schemas.openxmlformats.org/officeDocument/2006/relationships/tags" Target="../tags/tag233.xml"/><Relationship Id="rId67" Type="http://schemas.openxmlformats.org/officeDocument/2006/relationships/tags" Target="../tags/tag232.xml"/><Relationship Id="rId66" Type="http://schemas.openxmlformats.org/officeDocument/2006/relationships/tags" Target="../tags/tag231.xml"/><Relationship Id="rId65" Type="http://schemas.openxmlformats.org/officeDocument/2006/relationships/tags" Target="../tags/tag230.xml"/><Relationship Id="rId64" Type="http://schemas.openxmlformats.org/officeDocument/2006/relationships/tags" Target="../tags/tag229.xml"/><Relationship Id="rId63" Type="http://schemas.openxmlformats.org/officeDocument/2006/relationships/tags" Target="../tags/tag228.xml"/><Relationship Id="rId62" Type="http://schemas.openxmlformats.org/officeDocument/2006/relationships/tags" Target="../tags/tag227.xml"/><Relationship Id="rId61" Type="http://schemas.openxmlformats.org/officeDocument/2006/relationships/tags" Target="../tags/tag226.xml"/><Relationship Id="rId60" Type="http://schemas.openxmlformats.org/officeDocument/2006/relationships/tags" Target="../tags/tag225.xml"/><Relationship Id="rId6" Type="http://schemas.openxmlformats.org/officeDocument/2006/relationships/tags" Target="../tags/tag178.xml"/><Relationship Id="rId59" Type="http://schemas.openxmlformats.org/officeDocument/2006/relationships/tags" Target="../tags/tag224.xml"/><Relationship Id="rId58" Type="http://schemas.openxmlformats.org/officeDocument/2006/relationships/tags" Target="../tags/tag223.xml"/><Relationship Id="rId57" Type="http://schemas.openxmlformats.org/officeDocument/2006/relationships/image" Target="../media/image8.png"/><Relationship Id="rId56" Type="http://schemas.openxmlformats.org/officeDocument/2006/relationships/tags" Target="../tags/tag222.xml"/><Relationship Id="rId55" Type="http://schemas.openxmlformats.org/officeDocument/2006/relationships/tags" Target="../tags/tag221.xml"/><Relationship Id="rId54" Type="http://schemas.openxmlformats.org/officeDocument/2006/relationships/image" Target="../media/image7.png"/><Relationship Id="rId53" Type="http://schemas.openxmlformats.org/officeDocument/2006/relationships/tags" Target="../tags/tag220.xml"/><Relationship Id="rId52" Type="http://schemas.openxmlformats.org/officeDocument/2006/relationships/image" Target="../media/image6.png"/><Relationship Id="rId51" Type="http://schemas.openxmlformats.org/officeDocument/2006/relationships/tags" Target="../tags/tag219.xml"/><Relationship Id="rId50" Type="http://schemas.openxmlformats.org/officeDocument/2006/relationships/image" Target="../media/image5.png"/><Relationship Id="rId5" Type="http://schemas.openxmlformats.org/officeDocument/2006/relationships/tags" Target="../tags/tag177.xml"/><Relationship Id="rId49" Type="http://schemas.openxmlformats.org/officeDocument/2006/relationships/tags" Target="../tags/tag218.xml"/><Relationship Id="rId48" Type="http://schemas.openxmlformats.org/officeDocument/2006/relationships/image" Target="../media/image4.png"/><Relationship Id="rId47" Type="http://schemas.openxmlformats.org/officeDocument/2006/relationships/tags" Target="../tags/tag217.xml"/><Relationship Id="rId46" Type="http://schemas.openxmlformats.org/officeDocument/2006/relationships/image" Target="../media/image3.png"/><Relationship Id="rId45" Type="http://schemas.openxmlformats.org/officeDocument/2006/relationships/tags" Target="../tags/tag216.xml"/><Relationship Id="rId44" Type="http://schemas.openxmlformats.org/officeDocument/2006/relationships/image" Target="../media/image2.png"/><Relationship Id="rId43" Type="http://schemas.openxmlformats.org/officeDocument/2006/relationships/tags" Target="../tags/tag215.xml"/><Relationship Id="rId42" Type="http://schemas.openxmlformats.org/officeDocument/2006/relationships/tags" Target="../tags/tag214.xml"/><Relationship Id="rId41" Type="http://schemas.openxmlformats.org/officeDocument/2006/relationships/tags" Target="../tags/tag213.xml"/><Relationship Id="rId40" Type="http://schemas.openxmlformats.org/officeDocument/2006/relationships/tags" Target="../tags/tag212.xml"/><Relationship Id="rId4" Type="http://schemas.openxmlformats.org/officeDocument/2006/relationships/tags" Target="../tags/tag176.xml"/><Relationship Id="rId39" Type="http://schemas.openxmlformats.org/officeDocument/2006/relationships/tags" Target="../tags/tag211.xml"/><Relationship Id="rId38" Type="http://schemas.openxmlformats.org/officeDocument/2006/relationships/tags" Target="../tags/tag210.xml"/><Relationship Id="rId37" Type="http://schemas.openxmlformats.org/officeDocument/2006/relationships/tags" Target="../tags/tag209.xml"/><Relationship Id="rId36" Type="http://schemas.openxmlformats.org/officeDocument/2006/relationships/tags" Target="../tags/tag208.xml"/><Relationship Id="rId35" Type="http://schemas.openxmlformats.org/officeDocument/2006/relationships/tags" Target="../tags/tag207.xml"/><Relationship Id="rId34" Type="http://schemas.openxmlformats.org/officeDocument/2006/relationships/tags" Target="../tags/tag206.xml"/><Relationship Id="rId33" Type="http://schemas.openxmlformats.org/officeDocument/2006/relationships/tags" Target="../tags/tag205.xml"/><Relationship Id="rId32" Type="http://schemas.openxmlformats.org/officeDocument/2006/relationships/tags" Target="../tags/tag204.xml"/><Relationship Id="rId31" Type="http://schemas.openxmlformats.org/officeDocument/2006/relationships/tags" Target="../tags/tag203.xml"/><Relationship Id="rId30" Type="http://schemas.openxmlformats.org/officeDocument/2006/relationships/tags" Target="../tags/tag202.xml"/><Relationship Id="rId3" Type="http://schemas.openxmlformats.org/officeDocument/2006/relationships/tags" Target="../tags/tag175.xml"/><Relationship Id="rId29" Type="http://schemas.openxmlformats.org/officeDocument/2006/relationships/tags" Target="../tags/tag201.xml"/><Relationship Id="rId28" Type="http://schemas.openxmlformats.org/officeDocument/2006/relationships/tags" Target="../tags/tag200.xml"/><Relationship Id="rId27" Type="http://schemas.openxmlformats.org/officeDocument/2006/relationships/tags" Target="../tags/tag199.xml"/><Relationship Id="rId26" Type="http://schemas.openxmlformats.org/officeDocument/2006/relationships/tags" Target="../tags/tag198.xml"/><Relationship Id="rId25" Type="http://schemas.openxmlformats.org/officeDocument/2006/relationships/tags" Target="../tags/tag197.xml"/><Relationship Id="rId24" Type="http://schemas.openxmlformats.org/officeDocument/2006/relationships/tags" Target="../tags/tag196.xml"/><Relationship Id="rId23" Type="http://schemas.openxmlformats.org/officeDocument/2006/relationships/tags" Target="../tags/tag195.xml"/><Relationship Id="rId22" Type="http://schemas.openxmlformats.org/officeDocument/2006/relationships/tags" Target="../tags/tag194.xml"/><Relationship Id="rId21" Type="http://schemas.openxmlformats.org/officeDocument/2006/relationships/tags" Target="../tags/tag193.xml"/><Relationship Id="rId20" Type="http://schemas.openxmlformats.org/officeDocument/2006/relationships/tags" Target="../tags/tag192.xml"/><Relationship Id="rId2" Type="http://schemas.openxmlformats.org/officeDocument/2006/relationships/tags" Target="../tags/tag174.xml"/><Relationship Id="rId19" Type="http://schemas.openxmlformats.org/officeDocument/2006/relationships/tags" Target="../tags/tag191.xml"/><Relationship Id="rId18" Type="http://schemas.openxmlformats.org/officeDocument/2006/relationships/tags" Target="../tags/tag190.xml"/><Relationship Id="rId17" Type="http://schemas.openxmlformats.org/officeDocument/2006/relationships/tags" Target="../tags/tag189.xml"/><Relationship Id="rId16" Type="http://schemas.openxmlformats.org/officeDocument/2006/relationships/tags" Target="../tags/tag188.xml"/><Relationship Id="rId15" Type="http://schemas.openxmlformats.org/officeDocument/2006/relationships/tags" Target="../tags/tag187.xml"/><Relationship Id="rId14" Type="http://schemas.openxmlformats.org/officeDocument/2006/relationships/tags" Target="../tags/tag186.xml"/><Relationship Id="rId13" Type="http://schemas.openxmlformats.org/officeDocument/2006/relationships/tags" Target="../tags/tag185.xml"/><Relationship Id="rId12" Type="http://schemas.openxmlformats.org/officeDocument/2006/relationships/tags" Target="../tags/tag184.xml"/><Relationship Id="rId11" Type="http://schemas.openxmlformats.org/officeDocument/2006/relationships/tags" Target="../tags/tag183.xml"/><Relationship Id="rId100" Type="http://schemas.openxmlformats.org/officeDocument/2006/relationships/image" Target="../media/image1.png"/><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7" Type="http://schemas.openxmlformats.org/officeDocument/2006/relationships/tags" Target="../tags/tag334.xml"/><Relationship Id="rId76" Type="http://schemas.openxmlformats.org/officeDocument/2006/relationships/tags" Target="../tags/tag333.xml"/><Relationship Id="rId75" Type="http://schemas.openxmlformats.org/officeDocument/2006/relationships/tags" Target="../tags/tag332.xml"/><Relationship Id="rId74" Type="http://schemas.openxmlformats.org/officeDocument/2006/relationships/tags" Target="../tags/tag331.xml"/><Relationship Id="rId73" Type="http://schemas.openxmlformats.org/officeDocument/2006/relationships/tags" Target="../tags/tag330.xml"/><Relationship Id="rId72" Type="http://schemas.openxmlformats.org/officeDocument/2006/relationships/tags" Target="../tags/tag329.xml"/><Relationship Id="rId71" Type="http://schemas.openxmlformats.org/officeDocument/2006/relationships/tags" Target="../tags/tag328.xml"/><Relationship Id="rId70" Type="http://schemas.openxmlformats.org/officeDocument/2006/relationships/tags" Target="../tags/tag327.xml"/><Relationship Id="rId7" Type="http://schemas.openxmlformats.org/officeDocument/2006/relationships/tags" Target="../tags/tag270.xml"/><Relationship Id="rId69" Type="http://schemas.openxmlformats.org/officeDocument/2006/relationships/tags" Target="../tags/tag326.xml"/><Relationship Id="rId68" Type="http://schemas.openxmlformats.org/officeDocument/2006/relationships/tags" Target="../tags/tag325.xml"/><Relationship Id="rId67" Type="http://schemas.openxmlformats.org/officeDocument/2006/relationships/tags" Target="../tags/tag324.xml"/><Relationship Id="rId66" Type="http://schemas.openxmlformats.org/officeDocument/2006/relationships/tags" Target="../tags/tag323.xml"/><Relationship Id="rId65" Type="http://schemas.openxmlformats.org/officeDocument/2006/relationships/tags" Target="../tags/tag322.xml"/><Relationship Id="rId64" Type="http://schemas.openxmlformats.org/officeDocument/2006/relationships/tags" Target="../tags/tag321.xml"/><Relationship Id="rId63" Type="http://schemas.openxmlformats.org/officeDocument/2006/relationships/tags" Target="../tags/tag320.xml"/><Relationship Id="rId62" Type="http://schemas.openxmlformats.org/officeDocument/2006/relationships/tags" Target="../tags/tag319.xml"/><Relationship Id="rId61" Type="http://schemas.openxmlformats.org/officeDocument/2006/relationships/tags" Target="../tags/tag318.xml"/><Relationship Id="rId60" Type="http://schemas.openxmlformats.org/officeDocument/2006/relationships/tags" Target="../tags/tag317.xml"/><Relationship Id="rId6" Type="http://schemas.openxmlformats.org/officeDocument/2006/relationships/tags" Target="../tags/tag269.xml"/><Relationship Id="rId59" Type="http://schemas.openxmlformats.org/officeDocument/2006/relationships/tags" Target="../tags/tag316.xml"/><Relationship Id="rId58" Type="http://schemas.openxmlformats.org/officeDocument/2006/relationships/tags" Target="../tags/tag315.xml"/><Relationship Id="rId57" Type="http://schemas.openxmlformats.org/officeDocument/2006/relationships/tags" Target="../tags/tag314.xml"/><Relationship Id="rId56" Type="http://schemas.openxmlformats.org/officeDocument/2006/relationships/tags" Target="../tags/tag313.xml"/><Relationship Id="rId55" Type="http://schemas.openxmlformats.org/officeDocument/2006/relationships/tags" Target="../tags/tag312.xml"/><Relationship Id="rId54" Type="http://schemas.openxmlformats.org/officeDocument/2006/relationships/image" Target="../media/image7.png"/><Relationship Id="rId53" Type="http://schemas.openxmlformats.org/officeDocument/2006/relationships/tags" Target="../tags/tag311.xml"/><Relationship Id="rId52" Type="http://schemas.openxmlformats.org/officeDocument/2006/relationships/image" Target="../media/image6.png"/><Relationship Id="rId51" Type="http://schemas.openxmlformats.org/officeDocument/2006/relationships/tags" Target="../tags/tag310.xml"/><Relationship Id="rId50" Type="http://schemas.openxmlformats.org/officeDocument/2006/relationships/image" Target="../media/image5.png"/><Relationship Id="rId5" Type="http://schemas.openxmlformats.org/officeDocument/2006/relationships/tags" Target="../tags/tag268.xml"/><Relationship Id="rId49" Type="http://schemas.openxmlformats.org/officeDocument/2006/relationships/tags" Target="../tags/tag309.xml"/><Relationship Id="rId48" Type="http://schemas.openxmlformats.org/officeDocument/2006/relationships/image" Target="../media/image4.png"/><Relationship Id="rId47" Type="http://schemas.openxmlformats.org/officeDocument/2006/relationships/tags" Target="../tags/tag308.xml"/><Relationship Id="rId46" Type="http://schemas.openxmlformats.org/officeDocument/2006/relationships/image" Target="../media/image3.png"/><Relationship Id="rId45" Type="http://schemas.openxmlformats.org/officeDocument/2006/relationships/tags" Target="../tags/tag307.xml"/><Relationship Id="rId44" Type="http://schemas.openxmlformats.org/officeDocument/2006/relationships/image" Target="../media/image2.png"/><Relationship Id="rId43" Type="http://schemas.openxmlformats.org/officeDocument/2006/relationships/tags" Target="../tags/tag306.xml"/><Relationship Id="rId42" Type="http://schemas.openxmlformats.org/officeDocument/2006/relationships/tags" Target="../tags/tag305.xml"/><Relationship Id="rId41" Type="http://schemas.openxmlformats.org/officeDocument/2006/relationships/tags" Target="../tags/tag304.xml"/><Relationship Id="rId40" Type="http://schemas.openxmlformats.org/officeDocument/2006/relationships/tags" Target="../tags/tag303.xml"/><Relationship Id="rId4" Type="http://schemas.openxmlformats.org/officeDocument/2006/relationships/tags" Target="../tags/tag267.xml"/><Relationship Id="rId39" Type="http://schemas.openxmlformats.org/officeDocument/2006/relationships/tags" Target="../tags/tag302.xml"/><Relationship Id="rId38" Type="http://schemas.openxmlformats.org/officeDocument/2006/relationships/tags" Target="../tags/tag301.xml"/><Relationship Id="rId37" Type="http://schemas.openxmlformats.org/officeDocument/2006/relationships/tags" Target="../tags/tag300.xml"/><Relationship Id="rId36" Type="http://schemas.openxmlformats.org/officeDocument/2006/relationships/tags" Target="../tags/tag299.xml"/><Relationship Id="rId35" Type="http://schemas.openxmlformats.org/officeDocument/2006/relationships/tags" Target="../tags/tag298.xml"/><Relationship Id="rId34" Type="http://schemas.openxmlformats.org/officeDocument/2006/relationships/tags" Target="../tags/tag297.xml"/><Relationship Id="rId33" Type="http://schemas.openxmlformats.org/officeDocument/2006/relationships/tags" Target="../tags/tag296.xml"/><Relationship Id="rId32" Type="http://schemas.openxmlformats.org/officeDocument/2006/relationships/tags" Target="../tags/tag295.xml"/><Relationship Id="rId31" Type="http://schemas.openxmlformats.org/officeDocument/2006/relationships/tags" Target="../tags/tag294.xml"/><Relationship Id="rId30" Type="http://schemas.openxmlformats.org/officeDocument/2006/relationships/tags" Target="../tags/tag293.xml"/><Relationship Id="rId3" Type="http://schemas.openxmlformats.org/officeDocument/2006/relationships/tags" Target="../tags/tag266.xml"/><Relationship Id="rId29" Type="http://schemas.openxmlformats.org/officeDocument/2006/relationships/tags" Target="../tags/tag292.xml"/><Relationship Id="rId28" Type="http://schemas.openxmlformats.org/officeDocument/2006/relationships/tags" Target="../tags/tag291.xml"/><Relationship Id="rId27" Type="http://schemas.openxmlformats.org/officeDocument/2006/relationships/tags" Target="../tags/tag290.xml"/><Relationship Id="rId26" Type="http://schemas.openxmlformats.org/officeDocument/2006/relationships/tags" Target="../tags/tag289.xml"/><Relationship Id="rId25" Type="http://schemas.openxmlformats.org/officeDocument/2006/relationships/tags" Target="../tags/tag288.xml"/><Relationship Id="rId24" Type="http://schemas.openxmlformats.org/officeDocument/2006/relationships/tags" Target="../tags/tag287.xml"/><Relationship Id="rId23" Type="http://schemas.openxmlformats.org/officeDocument/2006/relationships/tags" Target="../tags/tag286.xml"/><Relationship Id="rId22" Type="http://schemas.openxmlformats.org/officeDocument/2006/relationships/tags" Target="../tags/tag285.xml"/><Relationship Id="rId21" Type="http://schemas.openxmlformats.org/officeDocument/2006/relationships/tags" Target="../tags/tag284.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9" Type="http://schemas.openxmlformats.org/officeDocument/2006/relationships/tags" Target="../tags/tag406.xml"/><Relationship Id="rId78" Type="http://schemas.openxmlformats.org/officeDocument/2006/relationships/tags" Target="../tags/tag405.xml"/><Relationship Id="rId77" Type="http://schemas.openxmlformats.org/officeDocument/2006/relationships/tags" Target="../tags/tag404.xml"/><Relationship Id="rId76" Type="http://schemas.openxmlformats.org/officeDocument/2006/relationships/tags" Target="../tags/tag403.xml"/><Relationship Id="rId75" Type="http://schemas.openxmlformats.org/officeDocument/2006/relationships/tags" Target="../tags/tag402.xml"/><Relationship Id="rId74" Type="http://schemas.openxmlformats.org/officeDocument/2006/relationships/tags" Target="../tags/tag401.xml"/><Relationship Id="rId73" Type="http://schemas.openxmlformats.org/officeDocument/2006/relationships/tags" Target="../tags/tag400.xml"/><Relationship Id="rId72" Type="http://schemas.openxmlformats.org/officeDocument/2006/relationships/tags" Target="../tags/tag399.xml"/><Relationship Id="rId71" Type="http://schemas.openxmlformats.org/officeDocument/2006/relationships/tags" Target="../tags/tag398.xml"/><Relationship Id="rId70" Type="http://schemas.openxmlformats.org/officeDocument/2006/relationships/tags" Target="../tags/tag397.xml"/><Relationship Id="rId7" Type="http://schemas.openxmlformats.org/officeDocument/2006/relationships/tags" Target="../tags/tag340.xml"/><Relationship Id="rId69" Type="http://schemas.openxmlformats.org/officeDocument/2006/relationships/tags" Target="../tags/tag396.xml"/><Relationship Id="rId68" Type="http://schemas.openxmlformats.org/officeDocument/2006/relationships/tags" Target="../tags/tag395.xml"/><Relationship Id="rId67" Type="http://schemas.openxmlformats.org/officeDocument/2006/relationships/tags" Target="../tags/tag394.xml"/><Relationship Id="rId66" Type="http://schemas.openxmlformats.org/officeDocument/2006/relationships/tags" Target="../tags/tag393.xml"/><Relationship Id="rId65" Type="http://schemas.openxmlformats.org/officeDocument/2006/relationships/tags" Target="../tags/tag392.xml"/><Relationship Id="rId64" Type="http://schemas.openxmlformats.org/officeDocument/2006/relationships/tags" Target="../tags/tag391.xml"/><Relationship Id="rId63" Type="http://schemas.openxmlformats.org/officeDocument/2006/relationships/tags" Target="../tags/tag390.xml"/><Relationship Id="rId62" Type="http://schemas.openxmlformats.org/officeDocument/2006/relationships/tags" Target="../tags/tag389.xml"/><Relationship Id="rId61" Type="http://schemas.openxmlformats.org/officeDocument/2006/relationships/tags" Target="../tags/tag388.xml"/><Relationship Id="rId60" Type="http://schemas.openxmlformats.org/officeDocument/2006/relationships/tags" Target="../tags/tag387.xml"/><Relationship Id="rId6" Type="http://schemas.openxmlformats.org/officeDocument/2006/relationships/tags" Target="../tags/tag339.xml"/><Relationship Id="rId59" Type="http://schemas.openxmlformats.org/officeDocument/2006/relationships/tags" Target="../tags/tag386.xml"/><Relationship Id="rId58" Type="http://schemas.openxmlformats.org/officeDocument/2006/relationships/tags" Target="../tags/tag385.xml"/><Relationship Id="rId57" Type="http://schemas.openxmlformats.org/officeDocument/2006/relationships/tags" Target="../tags/tag384.xml"/><Relationship Id="rId56" Type="http://schemas.openxmlformats.org/officeDocument/2006/relationships/tags" Target="../tags/tag383.xml"/><Relationship Id="rId55" Type="http://schemas.openxmlformats.org/officeDocument/2006/relationships/tags" Target="../tags/tag382.xml"/><Relationship Id="rId54" Type="http://schemas.openxmlformats.org/officeDocument/2006/relationships/image" Target="../media/image7.png"/><Relationship Id="rId53" Type="http://schemas.openxmlformats.org/officeDocument/2006/relationships/tags" Target="../tags/tag381.xml"/><Relationship Id="rId52" Type="http://schemas.openxmlformats.org/officeDocument/2006/relationships/image" Target="../media/image6.png"/><Relationship Id="rId51" Type="http://schemas.openxmlformats.org/officeDocument/2006/relationships/tags" Target="../tags/tag380.xml"/><Relationship Id="rId50" Type="http://schemas.openxmlformats.org/officeDocument/2006/relationships/image" Target="../media/image5.png"/><Relationship Id="rId5" Type="http://schemas.openxmlformats.org/officeDocument/2006/relationships/tags" Target="../tags/tag338.xml"/><Relationship Id="rId49" Type="http://schemas.openxmlformats.org/officeDocument/2006/relationships/tags" Target="../tags/tag379.xml"/><Relationship Id="rId48" Type="http://schemas.openxmlformats.org/officeDocument/2006/relationships/image" Target="../media/image4.png"/><Relationship Id="rId47" Type="http://schemas.openxmlformats.org/officeDocument/2006/relationships/tags" Target="../tags/tag378.xml"/><Relationship Id="rId46" Type="http://schemas.openxmlformats.org/officeDocument/2006/relationships/image" Target="../media/image3.png"/><Relationship Id="rId45" Type="http://schemas.openxmlformats.org/officeDocument/2006/relationships/tags" Target="../tags/tag377.xml"/><Relationship Id="rId44" Type="http://schemas.openxmlformats.org/officeDocument/2006/relationships/image" Target="../media/image2.png"/><Relationship Id="rId43" Type="http://schemas.openxmlformats.org/officeDocument/2006/relationships/tags" Target="../tags/tag376.xml"/><Relationship Id="rId42" Type="http://schemas.openxmlformats.org/officeDocument/2006/relationships/tags" Target="../tags/tag375.xml"/><Relationship Id="rId41" Type="http://schemas.openxmlformats.org/officeDocument/2006/relationships/tags" Target="../tags/tag374.xml"/><Relationship Id="rId40" Type="http://schemas.openxmlformats.org/officeDocument/2006/relationships/tags" Target="../tags/tag373.xml"/><Relationship Id="rId4" Type="http://schemas.openxmlformats.org/officeDocument/2006/relationships/tags" Target="../tags/tag337.xml"/><Relationship Id="rId39" Type="http://schemas.openxmlformats.org/officeDocument/2006/relationships/tags" Target="../tags/tag372.xml"/><Relationship Id="rId38" Type="http://schemas.openxmlformats.org/officeDocument/2006/relationships/tags" Target="../tags/tag371.xml"/><Relationship Id="rId37" Type="http://schemas.openxmlformats.org/officeDocument/2006/relationships/tags" Target="../tags/tag370.xml"/><Relationship Id="rId36" Type="http://schemas.openxmlformats.org/officeDocument/2006/relationships/tags" Target="../tags/tag369.xml"/><Relationship Id="rId35" Type="http://schemas.openxmlformats.org/officeDocument/2006/relationships/tags" Target="../tags/tag368.xml"/><Relationship Id="rId34" Type="http://schemas.openxmlformats.org/officeDocument/2006/relationships/tags" Target="../tags/tag367.xml"/><Relationship Id="rId33" Type="http://schemas.openxmlformats.org/officeDocument/2006/relationships/tags" Target="../tags/tag366.xml"/><Relationship Id="rId32" Type="http://schemas.openxmlformats.org/officeDocument/2006/relationships/tags" Target="../tags/tag365.xml"/><Relationship Id="rId31" Type="http://schemas.openxmlformats.org/officeDocument/2006/relationships/tags" Target="../tags/tag364.xml"/><Relationship Id="rId30" Type="http://schemas.openxmlformats.org/officeDocument/2006/relationships/tags" Target="../tags/tag363.xml"/><Relationship Id="rId3" Type="http://schemas.openxmlformats.org/officeDocument/2006/relationships/tags" Target="../tags/tag336.xml"/><Relationship Id="rId29" Type="http://schemas.openxmlformats.org/officeDocument/2006/relationships/tags" Target="../tags/tag362.xml"/><Relationship Id="rId28" Type="http://schemas.openxmlformats.org/officeDocument/2006/relationships/tags" Target="../tags/tag361.xml"/><Relationship Id="rId27" Type="http://schemas.openxmlformats.org/officeDocument/2006/relationships/tags" Target="../tags/tag360.xml"/><Relationship Id="rId26" Type="http://schemas.openxmlformats.org/officeDocument/2006/relationships/tags" Target="../tags/tag359.xml"/><Relationship Id="rId25" Type="http://schemas.openxmlformats.org/officeDocument/2006/relationships/tags" Target="../tags/tag358.xml"/><Relationship Id="rId24" Type="http://schemas.openxmlformats.org/officeDocument/2006/relationships/tags" Target="../tags/tag357.xml"/><Relationship Id="rId23" Type="http://schemas.openxmlformats.org/officeDocument/2006/relationships/tags" Target="../tags/tag356.xml"/><Relationship Id="rId22" Type="http://schemas.openxmlformats.org/officeDocument/2006/relationships/tags" Target="../tags/tag355.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5.xml"/><Relationship Id="rId19" Type="http://schemas.openxmlformats.org/officeDocument/2006/relationships/tags" Target="../tags/tag352.xml"/><Relationship Id="rId18" Type="http://schemas.openxmlformats.org/officeDocument/2006/relationships/tags" Target="../tags/tag351.xml"/><Relationship Id="rId17" Type="http://schemas.openxmlformats.org/officeDocument/2006/relationships/tags" Target="../tags/tag350.xml"/><Relationship Id="rId16" Type="http://schemas.openxmlformats.org/officeDocument/2006/relationships/tags" Target="../tags/tag349.xml"/><Relationship Id="rId15" Type="http://schemas.openxmlformats.org/officeDocument/2006/relationships/tags" Target="../tags/tag348.xml"/><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4" Type="http://schemas.openxmlformats.org/officeDocument/2006/relationships/tags" Target="../tags/tag473.xml"/><Relationship Id="rId73" Type="http://schemas.openxmlformats.org/officeDocument/2006/relationships/tags" Target="../tags/tag472.xml"/><Relationship Id="rId72" Type="http://schemas.openxmlformats.org/officeDocument/2006/relationships/tags" Target="../tags/tag471.xml"/><Relationship Id="rId71" Type="http://schemas.openxmlformats.org/officeDocument/2006/relationships/tags" Target="../tags/tag470.xml"/><Relationship Id="rId70" Type="http://schemas.openxmlformats.org/officeDocument/2006/relationships/tags" Target="../tags/tag469.xml"/><Relationship Id="rId7" Type="http://schemas.openxmlformats.org/officeDocument/2006/relationships/tags" Target="../tags/tag412.xml"/><Relationship Id="rId69" Type="http://schemas.openxmlformats.org/officeDocument/2006/relationships/tags" Target="../tags/tag468.xml"/><Relationship Id="rId68" Type="http://schemas.openxmlformats.org/officeDocument/2006/relationships/tags" Target="../tags/tag467.xml"/><Relationship Id="rId67" Type="http://schemas.openxmlformats.org/officeDocument/2006/relationships/tags" Target="../tags/tag466.xml"/><Relationship Id="rId66" Type="http://schemas.openxmlformats.org/officeDocument/2006/relationships/tags" Target="../tags/tag465.xml"/><Relationship Id="rId65" Type="http://schemas.openxmlformats.org/officeDocument/2006/relationships/tags" Target="../tags/tag464.xml"/><Relationship Id="rId64" Type="http://schemas.openxmlformats.org/officeDocument/2006/relationships/tags" Target="../tags/tag463.xml"/><Relationship Id="rId63" Type="http://schemas.openxmlformats.org/officeDocument/2006/relationships/tags" Target="../tags/tag462.xml"/><Relationship Id="rId62" Type="http://schemas.openxmlformats.org/officeDocument/2006/relationships/tags" Target="../tags/tag461.xml"/><Relationship Id="rId61" Type="http://schemas.openxmlformats.org/officeDocument/2006/relationships/tags" Target="../tags/tag460.xml"/><Relationship Id="rId60" Type="http://schemas.openxmlformats.org/officeDocument/2006/relationships/tags" Target="../tags/tag459.xml"/><Relationship Id="rId6" Type="http://schemas.openxmlformats.org/officeDocument/2006/relationships/tags" Target="../tags/tag411.xml"/><Relationship Id="rId59" Type="http://schemas.openxmlformats.org/officeDocument/2006/relationships/tags" Target="../tags/tag458.xml"/><Relationship Id="rId58" Type="http://schemas.openxmlformats.org/officeDocument/2006/relationships/tags" Target="../tags/tag457.xml"/><Relationship Id="rId57" Type="http://schemas.openxmlformats.org/officeDocument/2006/relationships/tags" Target="../tags/tag456.xml"/><Relationship Id="rId56" Type="http://schemas.openxmlformats.org/officeDocument/2006/relationships/tags" Target="../tags/tag455.xml"/><Relationship Id="rId55" Type="http://schemas.openxmlformats.org/officeDocument/2006/relationships/tags" Target="../tags/tag454.xml"/><Relationship Id="rId54" Type="http://schemas.openxmlformats.org/officeDocument/2006/relationships/image" Target="../media/image7.png"/><Relationship Id="rId53" Type="http://schemas.openxmlformats.org/officeDocument/2006/relationships/tags" Target="../tags/tag453.xml"/><Relationship Id="rId52" Type="http://schemas.openxmlformats.org/officeDocument/2006/relationships/image" Target="../media/image6.png"/><Relationship Id="rId51" Type="http://schemas.openxmlformats.org/officeDocument/2006/relationships/tags" Target="../tags/tag452.xml"/><Relationship Id="rId50" Type="http://schemas.openxmlformats.org/officeDocument/2006/relationships/image" Target="../media/image5.png"/><Relationship Id="rId5" Type="http://schemas.openxmlformats.org/officeDocument/2006/relationships/tags" Target="../tags/tag410.xml"/><Relationship Id="rId49" Type="http://schemas.openxmlformats.org/officeDocument/2006/relationships/tags" Target="../tags/tag451.xml"/><Relationship Id="rId48" Type="http://schemas.openxmlformats.org/officeDocument/2006/relationships/image" Target="../media/image4.png"/><Relationship Id="rId47" Type="http://schemas.openxmlformats.org/officeDocument/2006/relationships/tags" Target="../tags/tag450.xml"/><Relationship Id="rId46" Type="http://schemas.openxmlformats.org/officeDocument/2006/relationships/image" Target="../media/image3.png"/><Relationship Id="rId45" Type="http://schemas.openxmlformats.org/officeDocument/2006/relationships/tags" Target="../tags/tag449.xml"/><Relationship Id="rId44" Type="http://schemas.openxmlformats.org/officeDocument/2006/relationships/image" Target="../media/image2.png"/><Relationship Id="rId43" Type="http://schemas.openxmlformats.org/officeDocument/2006/relationships/tags" Target="../tags/tag448.xml"/><Relationship Id="rId42" Type="http://schemas.openxmlformats.org/officeDocument/2006/relationships/tags" Target="../tags/tag447.xml"/><Relationship Id="rId41" Type="http://schemas.openxmlformats.org/officeDocument/2006/relationships/tags" Target="../tags/tag446.xml"/><Relationship Id="rId40" Type="http://schemas.openxmlformats.org/officeDocument/2006/relationships/tags" Target="../tags/tag445.xml"/><Relationship Id="rId4" Type="http://schemas.openxmlformats.org/officeDocument/2006/relationships/tags" Target="../tags/tag409.xml"/><Relationship Id="rId39" Type="http://schemas.openxmlformats.org/officeDocument/2006/relationships/tags" Target="../tags/tag444.xml"/><Relationship Id="rId38" Type="http://schemas.openxmlformats.org/officeDocument/2006/relationships/tags" Target="../tags/tag443.xml"/><Relationship Id="rId37" Type="http://schemas.openxmlformats.org/officeDocument/2006/relationships/tags" Target="../tags/tag442.xml"/><Relationship Id="rId36" Type="http://schemas.openxmlformats.org/officeDocument/2006/relationships/tags" Target="../tags/tag441.xml"/><Relationship Id="rId35" Type="http://schemas.openxmlformats.org/officeDocument/2006/relationships/tags" Target="../tags/tag440.xml"/><Relationship Id="rId34" Type="http://schemas.openxmlformats.org/officeDocument/2006/relationships/tags" Target="../tags/tag439.xml"/><Relationship Id="rId33" Type="http://schemas.openxmlformats.org/officeDocument/2006/relationships/tags" Target="../tags/tag438.xml"/><Relationship Id="rId32" Type="http://schemas.openxmlformats.org/officeDocument/2006/relationships/tags" Target="../tags/tag437.xml"/><Relationship Id="rId31" Type="http://schemas.openxmlformats.org/officeDocument/2006/relationships/tags" Target="../tags/tag436.xml"/><Relationship Id="rId30" Type="http://schemas.openxmlformats.org/officeDocument/2006/relationships/tags" Target="../tags/tag435.xml"/><Relationship Id="rId3" Type="http://schemas.openxmlformats.org/officeDocument/2006/relationships/tags" Target="../tags/tag408.xml"/><Relationship Id="rId29" Type="http://schemas.openxmlformats.org/officeDocument/2006/relationships/tags" Target="../tags/tag434.xml"/><Relationship Id="rId28" Type="http://schemas.openxmlformats.org/officeDocument/2006/relationships/tags" Target="../tags/tag433.xml"/><Relationship Id="rId27" Type="http://schemas.openxmlformats.org/officeDocument/2006/relationships/tags" Target="../tags/tag432.xml"/><Relationship Id="rId26" Type="http://schemas.openxmlformats.org/officeDocument/2006/relationships/tags" Target="../tags/tag431.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4" Type="http://schemas.openxmlformats.org/officeDocument/2006/relationships/tags" Target="../tags/tag540.xml"/><Relationship Id="rId73" Type="http://schemas.openxmlformats.org/officeDocument/2006/relationships/tags" Target="../tags/tag539.xml"/><Relationship Id="rId72" Type="http://schemas.openxmlformats.org/officeDocument/2006/relationships/tags" Target="../tags/tag538.xml"/><Relationship Id="rId71" Type="http://schemas.openxmlformats.org/officeDocument/2006/relationships/tags" Target="../tags/tag537.xml"/><Relationship Id="rId70" Type="http://schemas.openxmlformats.org/officeDocument/2006/relationships/tags" Target="../tags/tag536.xml"/><Relationship Id="rId7" Type="http://schemas.openxmlformats.org/officeDocument/2006/relationships/tags" Target="../tags/tag479.xml"/><Relationship Id="rId69" Type="http://schemas.openxmlformats.org/officeDocument/2006/relationships/tags" Target="../tags/tag535.xml"/><Relationship Id="rId68" Type="http://schemas.openxmlformats.org/officeDocument/2006/relationships/tags" Target="../tags/tag534.xml"/><Relationship Id="rId67" Type="http://schemas.openxmlformats.org/officeDocument/2006/relationships/tags" Target="../tags/tag533.xml"/><Relationship Id="rId66" Type="http://schemas.openxmlformats.org/officeDocument/2006/relationships/tags" Target="../tags/tag532.xml"/><Relationship Id="rId65" Type="http://schemas.openxmlformats.org/officeDocument/2006/relationships/tags" Target="../tags/tag531.xml"/><Relationship Id="rId64" Type="http://schemas.openxmlformats.org/officeDocument/2006/relationships/tags" Target="../tags/tag530.xml"/><Relationship Id="rId63" Type="http://schemas.openxmlformats.org/officeDocument/2006/relationships/tags" Target="../tags/tag529.xml"/><Relationship Id="rId62" Type="http://schemas.openxmlformats.org/officeDocument/2006/relationships/tags" Target="../tags/tag528.xml"/><Relationship Id="rId61" Type="http://schemas.openxmlformats.org/officeDocument/2006/relationships/tags" Target="../tags/tag527.xml"/><Relationship Id="rId60" Type="http://schemas.openxmlformats.org/officeDocument/2006/relationships/tags" Target="../tags/tag526.xml"/><Relationship Id="rId6" Type="http://schemas.openxmlformats.org/officeDocument/2006/relationships/tags" Target="../tags/tag478.xml"/><Relationship Id="rId59" Type="http://schemas.openxmlformats.org/officeDocument/2006/relationships/tags" Target="../tags/tag525.xml"/><Relationship Id="rId58" Type="http://schemas.openxmlformats.org/officeDocument/2006/relationships/tags" Target="../tags/tag524.xml"/><Relationship Id="rId57" Type="http://schemas.openxmlformats.org/officeDocument/2006/relationships/tags" Target="../tags/tag523.xml"/><Relationship Id="rId56" Type="http://schemas.openxmlformats.org/officeDocument/2006/relationships/tags" Target="../tags/tag522.xml"/><Relationship Id="rId55" Type="http://schemas.openxmlformats.org/officeDocument/2006/relationships/tags" Target="../tags/tag521.xml"/><Relationship Id="rId54" Type="http://schemas.openxmlformats.org/officeDocument/2006/relationships/tags" Target="../tags/tag520.xml"/><Relationship Id="rId53" Type="http://schemas.openxmlformats.org/officeDocument/2006/relationships/tags" Target="../tags/tag519.xml"/><Relationship Id="rId52" Type="http://schemas.openxmlformats.org/officeDocument/2006/relationships/tags" Target="../tags/tag518.xml"/><Relationship Id="rId51" Type="http://schemas.openxmlformats.org/officeDocument/2006/relationships/tags" Target="../tags/tag517.xml"/><Relationship Id="rId50" Type="http://schemas.openxmlformats.org/officeDocument/2006/relationships/tags" Target="../tags/tag516.xml"/><Relationship Id="rId5" Type="http://schemas.openxmlformats.org/officeDocument/2006/relationships/tags" Target="../tags/tag477.xml"/><Relationship Id="rId49" Type="http://schemas.openxmlformats.org/officeDocument/2006/relationships/tags" Target="../tags/tag515.xml"/><Relationship Id="rId48" Type="http://schemas.openxmlformats.org/officeDocument/2006/relationships/tags" Target="../tags/tag514.xml"/><Relationship Id="rId47" Type="http://schemas.openxmlformats.org/officeDocument/2006/relationships/tags" Target="../tags/tag513.xml"/><Relationship Id="rId46" Type="http://schemas.openxmlformats.org/officeDocument/2006/relationships/tags" Target="../tags/tag512.xml"/><Relationship Id="rId45" Type="http://schemas.openxmlformats.org/officeDocument/2006/relationships/tags" Target="../tags/tag511.xml"/><Relationship Id="rId44" Type="http://schemas.openxmlformats.org/officeDocument/2006/relationships/tags" Target="../tags/tag510.xml"/><Relationship Id="rId43" Type="http://schemas.openxmlformats.org/officeDocument/2006/relationships/tags" Target="../tags/tag509.xml"/><Relationship Id="rId42" Type="http://schemas.openxmlformats.org/officeDocument/2006/relationships/tags" Target="../tags/tag508.xml"/><Relationship Id="rId41" Type="http://schemas.openxmlformats.org/officeDocument/2006/relationships/tags" Target="../tags/tag507.xml"/><Relationship Id="rId40" Type="http://schemas.openxmlformats.org/officeDocument/2006/relationships/tags" Target="../tags/tag506.xml"/><Relationship Id="rId4" Type="http://schemas.openxmlformats.org/officeDocument/2006/relationships/tags" Target="../tags/tag476.xml"/><Relationship Id="rId39" Type="http://schemas.openxmlformats.org/officeDocument/2006/relationships/tags" Target="../tags/tag505.xml"/><Relationship Id="rId38" Type="http://schemas.openxmlformats.org/officeDocument/2006/relationships/tags" Target="../tags/tag504.xml"/><Relationship Id="rId37" Type="http://schemas.openxmlformats.org/officeDocument/2006/relationships/tags" Target="../tags/tag503.xml"/><Relationship Id="rId36" Type="http://schemas.openxmlformats.org/officeDocument/2006/relationships/tags" Target="../tags/tag502.xml"/><Relationship Id="rId35" Type="http://schemas.openxmlformats.org/officeDocument/2006/relationships/tags" Target="../tags/tag501.xml"/><Relationship Id="rId34" Type="http://schemas.openxmlformats.org/officeDocument/2006/relationships/tags" Target="../tags/tag500.xml"/><Relationship Id="rId33" Type="http://schemas.openxmlformats.org/officeDocument/2006/relationships/tags" Target="../tags/tag499.xml"/><Relationship Id="rId32" Type="http://schemas.openxmlformats.org/officeDocument/2006/relationships/tags" Target="../tags/tag498.xml"/><Relationship Id="rId31" Type="http://schemas.openxmlformats.org/officeDocument/2006/relationships/tags" Target="../tags/tag497.xml"/><Relationship Id="rId30" Type="http://schemas.openxmlformats.org/officeDocument/2006/relationships/image" Target="../media/image2.png"/><Relationship Id="rId3" Type="http://schemas.openxmlformats.org/officeDocument/2006/relationships/tags" Target="../tags/tag475.xml"/><Relationship Id="rId29" Type="http://schemas.openxmlformats.org/officeDocument/2006/relationships/tags" Target="../tags/tag496.xml"/><Relationship Id="rId28" Type="http://schemas.openxmlformats.org/officeDocument/2006/relationships/image" Target="../media/image3.png"/><Relationship Id="rId27" Type="http://schemas.openxmlformats.org/officeDocument/2006/relationships/tags" Target="../tags/tag495.xml"/><Relationship Id="rId26" Type="http://schemas.openxmlformats.org/officeDocument/2006/relationships/image" Target="../media/image4.png"/><Relationship Id="rId25" Type="http://schemas.openxmlformats.org/officeDocument/2006/relationships/tags" Target="../tags/tag494.xml"/><Relationship Id="rId24" Type="http://schemas.openxmlformats.org/officeDocument/2006/relationships/image" Target="../media/image5.png"/><Relationship Id="rId23" Type="http://schemas.openxmlformats.org/officeDocument/2006/relationships/tags" Target="../tags/tag493.xml"/><Relationship Id="rId22" Type="http://schemas.openxmlformats.org/officeDocument/2006/relationships/image" Target="../media/image6.png"/><Relationship Id="rId21" Type="http://schemas.openxmlformats.org/officeDocument/2006/relationships/tags" Target="../tags/tag492.xml"/><Relationship Id="rId20" Type="http://schemas.openxmlformats.org/officeDocument/2006/relationships/image" Target="../media/image7.png"/><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6" Type="http://schemas.openxmlformats.org/officeDocument/2006/relationships/tags" Target="../tags/tag609.xml"/><Relationship Id="rId75" Type="http://schemas.openxmlformats.org/officeDocument/2006/relationships/tags" Target="../tags/tag608.xml"/><Relationship Id="rId74" Type="http://schemas.openxmlformats.org/officeDocument/2006/relationships/tags" Target="../tags/tag607.xml"/><Relationship Id="rId73" Type="http://schemas.openxmlformats.org/officeDocument/2006/relationships/tags" Target="../tags/tag606.xml"/><Relationship Id="rId72" Type="http://schemas.openxmlformats.org/officeDocument/2006/relationships/tags" Target="../tags/tag605.xml"/><Relationship Id="rId71" Type="http://schemas.openxmlformats.org/officeDocument/2006/relationships/tags" Target="../tags/tag604.xml"/><Relationship Id="rId70" Type="http://schemas.openxmlformats.org/officeDocument/2006/relationships/tags" Target="../tags/tag603.xml"/><Relationship Id="rId7" Type="http://schemas.openxmlformats.org/officeDocument/2006/relationships/tags" Target="../tags/tag546.xml"/><Relationship Id="rId69" Type="http://schemas.openxmlformats.org/officeDocument/2006/relationships/tags" Target="../tags/tag602.xml"/><Relationship Id="rId68" Type="http://schemas.openxmlformats.org/officeDocument/2006/relationships/tags" Target="../tags/tag601.xml"/><Relationship Id="rId67" Type="http://schemas.openxmlformats.org/officeDocument/2006/relationships/tags" Target="../tags/tag600.xml"/><Relationship Id="rId66" Type="http://schemas.openxmlformats.org/officeDocument/2006/relationships/tags" Target="../tags/tag599.xml"/><Relationship Id="rId65" Type="http://schemas.openxmlformats.org/officeDocument/2006/relationships/tags" Target="../tags/tag598.xml"/><Relationship Id="rId64" Type="http://schemas.openxmlformats.org/officeDocument/2006/relationships/tags" Target="../tags/tag597.xml"/><Relationship Id="rId63" Type="http://schemas.openxmlformats.org/officeDocument/2006/relationships/tags" Target="../tags/tag596.xml"/><Relationship Id="rId62" Type="http://schemas.openxmlformats.org/officeDocument/2006/relationships/tags" Target="../tags/tag595.xml"/><Relationship Id="rId61" Type="http://schemas.openxmlformats.org/officeDocument/2006/relationships/tags" Target="../tags/tag594.xml"/><Relationship Id="rId60" Type="http://schemas.openxmlformats.org/officeDocument/2006/relationships/tags" Target="../tags/tag593.xml"/><Relationship Id="rId6" Type="http://schemas.openxmlformats.org/officeDocument/2006/relationships/tags" Target="../tags/tag545.xml"/><Relationship Id="rId59" Type="http://schemas.openxmlformats.org/officeDocument/2006/relationships/tags" Target="../tags/tag592.xml"/><Relationship Id="rId58" Type="http://schemas.openxmlformats.org/officeDocument/2006/relationships/tags" Target="../tags/tag591.xml"/><Relationship Id="rId57" Type="http://schemas.openxmlformats.org/officeDocument/2006/relationships/tags" Target="../tags/tag590.xml"/><Relationship Id="rId56" Type="http://schemas.openxmlformats.org/officeDocument/2006/relationships/tags" Target="../tags/tag589.xml"/><Relationship Id="rId55" Type="http://schemas.openxmlformats.org/officeDocument/2006/relationships/tags" Target="../tags/tag588.xml"/><Relationship Id="rId54" Type="http://schemas.openxmlformats.org/officeDocument/2006/relationships/image" Target="../media/image7.png"/><Relationship Id="rId53" Type="http://schemas.openxmlformats.org/officeDocument/2006/relationships/tags" Target="../tags/tag587.xml"/><Relationship Id="rId52" Type="http://schemas.openxmlformats.org/officeDocument/2006/relationships/image" Target="../media/image6.png"/><Relationship Id="rId51" Type="http://schemas.openxmlformats.org/officeDocument/2006/relationships/tags" Target="../tags/tag586.xml"/><Relationship Id="rId50" Type="http://schemas.openxmlformats.org/officeDocument/2006/relationships/image" Target="../media/image5.png"/><Relationship Id="rId5" Type="http://schemas.openxmlformats.org/officeDocument/2006/relationships/tags" Target="../tags/tag544.xml"/><Relationship Id="rId49" Type="http://schemas.openxmlformats.org/officeDocument/2006/relationships/tags" Target="../tags/tag585.xml"/><Relationship Id="rId48" Type="http://schemas.openxmlformats.org/officeDocument/2006/relationships/image" Target="../media/image4.png"/><Relationship Id="rId47" Type="http://schemas.openxmlformats.org/officeDocument/2006/relationships/tags" Target="../tags/tag584.xml"/><Relationship Id="rId46" Type="http://schemas.openxmlformats.org/officeDocument/2006/relationships/image" Target="../media/image3.png"/><Relationship Id="rId45" Type="http://schemas.openxmlformats.org/officeDocument/2006/relationships/tags" Target="../tags/tag583.xml"/><Relationship Id="rId44" Type="http://schemas.openxmlformats.org/officeDocument/2006/relationships/image" Target="../media/image2.png"/><Relationship Id="rId43" Type="http://schemas.openxmlformats.org/officeDocument/2006/relationships/tags" Target="../tags/tag582.xml"/><Relationship Id="rId42" Type="http://schemas.openxmlformats.org/officeDocument/2006/relationships/tags" Target="../tags/tag581.xml"/><Relationship Id="rId41" Type="http://schemas.openxmlformats.org/officeDocument/2006/relationships/tags" Target="../tags/tag580.xml"/><Relationship Id="rId40" Type="http://schemas.openxmlformats.org/officeDocument/2006/relationships/tags" Target="../tags/tag579.xml"/><Relationship Id="rId4" Type="http://schemas.openxmlformats.org/officeDocument/2006/relationships/tags" Target="../tags/tag543.xml"/><Relationship Id="rId39" Type="http://schemas.openxmlformats.org/officeDocument/2006/relationships/tags" Target="../tags/tag578.xml"/><Relationship Id="rId38" Type="http://schemas.openxmlformats.org/officeDocument/2006/relationships/tags" Target="../tags/tag577.xml"/><Relationship Id="rId37" Type="http://schemas.openxmlformats.org/officeDocument/2006/relationships/tags" Target="../tags/tag576.xml"/><Relationship Id="rId36" Type="http://schemas.openxmlformats.org/officeDocument/2006/relationships/tags" Target="../tags/tag575.xml"/><Relationship Id="rId35" Type="http://schemas.openxmlformats.org/officeDocument/2006/relationships/tags" Target="../tags/tag574.xml"/><Relationship Id="rId34" Type="http://schemas.openxmlformats.org/officeDocument/2006/relationships/tags" Target="../tags/tag573.xml"/><Relationship Id="rId33" Type="http://schemas.openxmlformats.org/officeDocument/2006/relationships/tags" Target="../tags/tag572.xml"/><Relationship Id="rId32" Type="http://schemas.openxmlformats.org/officeDocument/2006/relationships/tags" Target="../tags/tag571.xml"/><Relationship Id="rId31" Type="http://schemas.openxmlformats.org/officeDocument/2006/relationships/tags" Target="../tags/tag570.xml"/><Relationship Id="rId30" Type="http://schemas.openxmlformats.org/officeDocument/2006/relationships/tags" Target="../tags/tag569.xml"/><Relationship Id="rId3" Type="http://schemas.openxmlformats.org/officeDocument/2006/relationships/tags" Target="../tags/tag542.xml"/><Relationship Id="rId29" Type="http://schemas.openxmlformats.org/officeDocument/2006/relationships/tags" Target="../tags/tag568.xml"/><Relationship Id="rId28" Type="http://schemas.openxmlformats.org/officeDocument/2006/relationships/tags" Target="../tags/tag567.xml"/><Relationship Id="rId27" Type="http://schemas.openxmlformats.org/officeDocument/2006/relationships/tags" Target="../tags/tag566.xml"/><Relationship Id="rId26" Type="http://schemas.openxmlformats.org/officeDocument/2006/relationships/tags" Target="../tags/tag565.xml"/><Relationship Id="rId25" Type="http://schemas.openxmlformats.org/officeDocument/2006/relationships/tags" Target="../tags/tag564.xml"/><Relationship Id="rId24" Type="http://schemas.openxmlformats.org/officeDocument/2006/relationships/tags" Target="../tags/tag563.xml"/><Relationship Id="rId23" Type="http://schemas.openxmlformats.org/officeDocument/2006/relationships/tags" Target="../tags/tag562.xml"/><Relationship Id="rId22" Type="http://schemas.openxmlformats.org/officeDocument/2006/relationships/tags" Target="../tags/tag561.xml"/><Relationship Id="rId21" Type="http://schemas.openxmlformats.org/officeDocument/2006/relationships/tags" Target="../tags/tag560.xml"/><Relationship Id="rId20" Type="http://schemas.openxmlformats.org/officeDocument/2006/relationships/tags" Target="../tags/tag559.xml"/><Relationship Id="rId2" Type="http://schemas.openxmlformats.org/officeDocument/2006/relationships/tags" Target="../tags/tag541.xml"/><Relationship Id="rId19" Type="http://schemas.openxmlformats.org/officeDocument/2006/relationships/tags" Target="../tags/tag558.xml"/><Relationship Id="rId18" Type="http://schemas.openxmlformats.org/officeDocument/2006/relationships/tags" Target="../tags/tag557.xml"/><Relationship Id="rId17" Type="http://schemas.openxmlformats.org/officeDocument/2006/relationships/tags" Target="../tags/tag556.xml"/><Relationship Id="rId16" Type="http://schemas.openxmlformats.org/officeDocument/2006/relationships/tags" Target="../tags/tag555.xml"/><Relationship Id="rId15" Type="http://schemas.openxmlformats.org/officeDocument/2006/relationships/tags" Target="../tags/tag554.xml"/><Relationship Id="rId14" Type="http://schemas.openxmlformats.org/officeDocument/2006/relationships/tags" Target="../tags/tag553.xml"/><Relationship Id="rId13" Type="http://schemas.openxmlformats.org/officeDocument/2006/relationships/tags" Target="../tags/tag552.xml"/><Relationship Id="rId12" Type="http://schemas.openxmlformats.org/officeDocument/2006/relationships/tags" Target="../tags/tag551.xml"/><Relationship Id="rId11" Type="http://schemas.openxmlformats.org/officeDocument/2006/relationships/tags" Target="../tags/tag550.xml"/><Relationship Id="rId10" Type="http://schemas.openxmlformats.org/officeDocument/2006/relationships/tags" Target="../tags/tag5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6" Type="http://schemas.openxmlformats.org/officeDocument/2006/relationships/tags" Target="../tags/tag678.xml"/><Relationship Id="rId75" Type="http://schemas.openxmlformats.org/officeDocument/2006/relationships/tags" Target="../tags/tag677.xml"/><Relationship Id="rId74" Type="http://schemas.openxmlformats.org/officeDocument/2006/relationships/tags" Target="../tags/tag676.xml"/><Relationship Id="rId73" Type="http://schemas.openxmlformats.org/officeDocument/2006/relationships/tags" Target="../tags/tag675.xml"/><Relationship Id="rId72" Type="http://schemas.openxmlformats.org/officeDocument/2006/relationships/tags" Target="../tags/tag674.xml"/><Relationship Id="rId71" Type="http://schemas.openxmlformats.org/officeDocument/2006/relationships/tags" Target="../tags/tag673.xml"/><Relationship Id="rId70" Type="http://schemas.openxmlformats.org/officeDocument/2006/relationships/tags" Target="../tags/tag672.xml"/><Relationship Id="rId7" Type="http://schemas.openxmlformats.org/officeDocument/2006/relationships/tags" Target="../tags/tag615.xml"/><Relationship Id="rId69" Type="http://schemas.openxmlformats.org/officeDocument/2006/relationships/tags" Target="../tags/tag671.xml"/><Relationship Id="rId68" Type="http://schemas.openxmlformats.org/officeDocument/2006/relationships/tags" Target="../tags/tag670.xml"/><Relationship Id="rId67" Type="http://schemas.openxmlformats.org/officeDocument/2006/relationships/tags" Target="../tags/tag669.xml"/><Relationship Id="rId66" Type="http://schemas.openxmlformats.org/officeDocument/2006/relationships/tags" Target="../tags/tag668.xml"/><Relationship Id="rId65" Type="http://schemas.openxmlformats.org/officeDocument/2006/relationships/tags" Target="../tags/tag667.xml"/><Relationship Id="rId64" Type="http://schemas.openxmlformats.org/officeDocument/2006/relationships/tags" Target="../tags/tag666.xml"/><Relationship Id="rId63" Type="http://schemas.openxmlformats.org/officeDocument/2006/relationships/tags" Target="../tags/tag665.xml"/><Relationship Id="rId62" Type="http://schemas.openxmlformats.org/officeDocument/2006/relationships/tags" Target="../tags/tag664.xml"/><Relationship Id="rId61" Type="http://schemas.openxmlformats.org/officeDocument/2006/relationships/tags" Target="../tags/tag663.xml"/><Relationship Id="rId60" Type="http://schemas.openxmlformats.org/officeDocument/2006/relationships/tags" Target="../tags/tag662.xml"/><Relationship Id="rId6" Type="http://schemas.openxmlformats.org/officeDocument/2006/relationships/tags" Target="../tags/tag614.xml"/><Relationship Id="rId59" Type="http://schemas.openxmlformats.org/officeDocument/2006/relationships/tags" Target="../tags/tag661.xml"/><Relationship Id="rId58" Type="http://schemas.openxmlformats.org/officeDocument/2006/relationships/tags" Target="../tags/tag660.xml"/><Relationship Id="rId57" Type="http://schemas.openxmlformats.org/officeDocument/2006/relationships/tags" Target="../tags/tag659.xml"/><Relationship Id="rId56" Type="http://schemas.openxmlformats.org/officeDocument/2006/relationships/tags" Target="../tags/tag658.xml"/><Relationship Id="rId55" Type="http://schemas.openxmlformats.org/officeDocument/2006/relationships/tags" Target="../tags/tag657.xml"/><Relationship Id="rId54" Type="http://schemas.openxmlformats.org/officeDocument/2006/relationships/image" Target="../media/image7.png"/><Relationship Id="rId53" Type="http://schemas.openxmlformats.org/officeDocument/2006/relationships/tags" Target="../tags/tag656.xml"/><Relationship Id="rId52" Type="http://schemas.openxmlformats.org/officeDocument/2006/relationships/image" Target="../media/image6.png"/><Relationship Id="rId51" Type="http://schemas.openxmlformats.org/officeDocument/2006/relationships/tags" Target="../tags/tag655.xml"/><Relationship Id="rId50" Type="http://schemas.openxmlformats.org/officeDocument/2006/relationships/image" Target="../media/image5.png"/><Relationship Id="rId5" Type="http://schemas.openxmlformats.org/officeDocument/2006/relationships/tags" Target="../tags/tag613.xml"/><Relationship Id="rId49" Type="http://schemas.openxmlformats.org/officeDocument/2006/relationships/tags" Target="../tags/tag654.xml"/><Relationship Id="rId48" Type="http://schemas.openxmlformats.org/officeDocument/2006/relationships/image" Target="../media/image4.png"/><Relationship Id="rId47" Type="http://schemas.openxmlformats.org/officeDocument/2006/relationships/tags" Target="../tags/tag653.xml"/><Relationship Id="rId46" Type="http://schemas.openxmlformats.org/officeDocument/2006/relationships/image" Target="../media/image3.png"/><Relationship Id="rId45" Type="http://schemas.openxmlformats.org/officeDocument/2006/relationships/tags" Target="../tags/tag652.xml"/><Relationship Id="rId44" Type="http://schemas.openxmlformats.org/officeDocument/2006/relationships/image" Target="../media/image2.png"/><Relationship Id="rId43" Type="http://schemas.openxmlformats.org/officeDocument/2006/relationships/tags" Target="../tags/tag651.xml"/><Relationship Id="rId42" Type="http://schemas.openxmlformats.org/officeDocument/2006/relationships/tags" Target="../tags/tag650.xml"/><Relationship Id="rId41" Type="http://schemas.openxmlformats.org/officeDocument/2006/relationships/tags" Target="../tags/tag649.xml"/><Relationship Id="rId40" Type="http://schemas.openxmlformats.org/officeDocument/2006/relationships/tags" Target="../tags/tag648.xml"/><Relationship Id="rId4" Type="http://schemas.openxmlformats.org/officeDocument/2006/relationships/tags" Target="../tags/tag612.xml"/><Relationship Id="rId39" Type="http://schemas.openxmlformats.org/officeDocument/2006/relationships/tags" Target="../tags/tag647.xml"/><Relationship Id="rId38" Type="http://schemas.openxmlformats.org/officeDocument/2006/relationships/tags" Target="../tags/tag646.xml"/><Relationship Id="rId37" Type="http://schemas.openxmlformats.org/officeDocument/2006/relationships/tags" Target="../tags/tag645.xml"/><Relationship Id="rId36" Type="http://schemas.openxmlformats.org/officeDocument/2006/relationships/tags" Target="../tags/tag644.xml"/><Relationship Id="rId35" Type="http://schemas.openxmlformats.org/officeDocument/2006/relationships/tags" Target="../tags/tag643.xml"/><Relationship Id="rId34" Type="http://schemas.openxmlformats.org/officeDocument/2006/relationships/tags" Target="../tags/tag642.xml"/><Relationship Id="rId33" Type="http://schemas.openxmlformats.org/officeDocument/2006/relationships/tags" Target="../tags/tag641.xml"/><Relationship Id="rId32" Type="http://schemas.openxmlformats.org/officeDocument/2006/relationships/tags" Target="../tags/tag640.xml"/><Relationship Id="rId31" Type="http://schemas.openxmlformats.org/officeDocument/2006/relationships/tags" Target="../tags/tag639.xml"/><Relationship Id="rId30" Type="http://schemas.openxmlformats.org/officeDocument/2006/relationships/tags" Target="../tags/tag638.xml"/><Relationship Id="rId3" Type="http://schemas.openxmlformats.org/officeDocument/2006/relationships/tags" Target="../tags/tag611.xml"/><Relationship Id="rId29" Type="http://schemas.openxmlformats.org/officeDocument/2006/relationships/tags" Target="../tags/tag637.xml"/><Relationship Id="rId28" Type="http://schemas.openxmlformats.org/officeDocument/2006/relationships/tags" Target="../tags/tag636.xml"/><Relationship Id="rId27" Type="http://schemas.openxmlformats.org/officeDocument/2006/relationships/tags" Target="../tags/tag635.xml"/><Relationship Id="rId26" Type="http://schemas.openxmlformats.org/officeDocument/2006/relationships/tags" Target="../tags/tag634.xml"/><Relationship Id="rId25" Type="http://schemas.openxmlformats.org/officeDocument/2006/relationships/tags" Target="../tags/tag633.xml"/><Relationship Id="rId24" Type="http://schemas.openxmlformats.org/officeDocument/2006/relationships/tags" Target="../tags/tag632.xml"/><Relationship Id="rId23" Type="http://schemas.openxmlformats.org/officeDocument/2006/relationships/tags" Target="../tags/tag631.xml"/><Relationship Id="rId22" Type="http://schemas.openxmlformats.org/officeDocument/2006/relationships/tags" Target="../tags/tag630.xml"/><Relationship Id="rId21" Type="http://schemas.openxmlformats.org/officeDocument/2006/relationships/tags" Target="../tags/tag629.xml"/><Relationship Id="rId20" Type="http://schemas.openxmlformats.org/officeDocument/2006/relationships/tags" Target="../tags/tag628.xml"/><Relationship Id="rId2" Type="http://schemas.openxmlformats.org/officeDocument/2006/relationships/tags" Target="../tags/tag610.xml"/><Relationship Id="rId19" Type="http://schemas.openxmlformats.org/officeDocument/2006/relationships/tags" Target="../tags/tag627.xml"/><Relationship Id="rId18" Type="http://schemas.openxmlformats.org/officeDocument/2006/relationships/tags" Target="../tags/tag626.xml"/><Relationship Id="rId17" Type="http://schemas.openxmlformats.org/officeDocument/2006/relationships/tags" Target="../tags/tag625.xml"/><Relationship Id="rId16" Type="http://schemas.openxmlformats.org/officeDocument/2006/relationships/tags" Target="../tags/tag624.xml"/><Relationship Id="rId15" Type="http://schemas.openxmlformats.org/officeDocument/2006/relationships/tags" Target="../tags/tag623.xml"/><Relationship Id="rId14" Type="http://schemas.openxmlformats.org/officeDocument/2006/relationships/tags" Target="../tags/tag622.xml"/><Relationship Id="rId13" Type="http://schemas.openxmlformats.org/officeDocument/2006/relationships/tags" Target="../tags/tag621.xml"/><Relationship Id="rId12" Type="http://schemas.openxmlformats.org/officeDocument/2006/relationships/tags" Target="../tags/tag620.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9" Type="http://schemas.openxmlformats.org/officeDocument/2006/relationships/tags" Target="../tags/tag769.xml"/><Relationship Id="rId98" Type="http://schemas.openxmlformats.org/officeDocument/2006/relationships/tags" Target="../tags/tag768.xml"/><Relationship Id="rId97" Type="http://schemas.openxmlformats.org/officeDocument/2006/relationships/tags" Target="../tags/tag767.xml"/><Relationship Id="rId96" Type="http://schemas.openxmlformats.org/officeDocument/2006/relationships/tags" Target="../tags/tag766.xml"/><Relationship Id="rId95" Type="http://schemas.openxmlformats.org/officeDocument/2006/relationships/tags" Target="../tags/tag765.xml"/><Relationship Id="rId94" Type="http://schemas.openxmlformats.org/officeDocument/2006/relationships/tags" Target="../tags/tag764.xml"/><Relationship Id="rId93" Type="http://schemas.openxmlformats.org/officeDocument/2006/relationships/tags" Target="../tags/tag763.xml"/><Relationship Id="rId92" Type="http://schemas.openxmlformats.org/officeDocument/2006/relationships/tags" Target="../tags/tag762.xml"/><Relationship Id="rId91" Type="http://schemas.openxmlformats.org/officeDocument/2006/relationships/tags" Target="../tags/tag761.xml"/><Relationship Id="rId90" Type="http://schemas.openxmlformats.org/officeDocument/2006/relationships/tags" Target="../tags/tag760.xml"/><Relationship Id="rId9" Type="http://schemas.openxmlformats.org/officeDocument/2006/relationships/tags" Target="../tags/tag686.xml"/><Relationship Id="rId89" Type="http://schemas.openxmlformats.org/officeDocument/2006/relationships/tags" Target="../tags/tag759.xml"/><Relationship Id="rId88" Type="http://schemas.openxmlformats.org/officeDocument/2006/relationships/tags" Target="../tags/tag758.xml"/><Relationship Id="rId87" Type="http://schemas.openxmlformats.org/officeDocument/2006/relationships/tags" Target="../tags/tag757.xml"/><Relationship Id="rId86" Type="http://schemas.openxmlformats.org/officeDocument/2006/relationships/tags" Target="../tags/tag756.xml"/><Relationship Id="rId85" Type="http://schemas.openxmlformats.org/officeDocument/2006/relationships/tags" Target="../tags/tag755.xml"/><Relationship Id="rId84" Type="http://schemas.openxmlformats.org/officeDocument/2006/relationships/tags" Target="../tags/tag754.xml"/><Relationship Id="rId83" Type="http://schemas.openxmlformats.org/officeDocument/2006/relationships/tags" Target="../tags/tag753.xml"/><Relationship Id="rId82" Type="http://schemas.openxmlformats.org/officeDocument/2006/relationships/tags" Target="../tags/tag752.xml"/><Relationship Id="rId81" Type="http://schemas.openxmlformats.org/officeDocument/2006/relationships/tags" Target="../tags/tag751.xml"/><Relationship Id="rId80" Type="http://schemas.openxmlformats.org/officeDocument/2006/relationships/tags" Target="../tags/tag750.xml"/><Relationship Id="rId8" Type="http://schemas.openxmlformats.org/officeDocument/2006/relationships/tags" Target="../tags/tag685.xml"/><Relationship Id="rId79" Type="http://schemas.openxmlformats.org/officeDocument/2006/relationships/tags" Target="../tags/tag749.xml"/><Relationship Id="rId78" Type="http://schemas.openxmlformats.org/officeDocument/2006/relationships/tags" Target="../tags/tag748.xml"/><Relationship Id="rId77" Type="http://schemas.openxmlformats.org/officeDocument/2006/relationships/tags" Target="../tags/tag747.xml"/><Relationship Id="rId76" Type="http://schemas.openxmlformats.org/officeDocument/2006/relationships/tags" Target="../tags/tag746.xml"/><Relationship Id="rId75" Type="http://schemas.openxmlformats.org/officeDocument/2006/relationships/tags" Target="../tags/tag745.xml"/><Relationship Id="rId74" Type="http://schemas.openxmlformats.org/officeDocument/2006/relationships/tags" Target="../tags/tag744.xml"/><Relationship Id="rId73" Type="http://schemas.openxmlformats.org/officeDocument/2006/relationships/tags" Target="../tags/tag743.xml"/><Relationship Id="rId72" Type="http://schemas.openxmlformats.org/officeDocument/2006/relationships/tags" Target="../tags/tag742.xml"/><Relationship Id="rId71" Type="http://schemas.openxmlformats.org/officeDocument/2006/relationships/tags" Target="../tags/tag741.xml"/><Relationship Id="rId70" Type="http://schemas.openxmlformats.org/officeDocument/2006/relationships/tags" Target="../tags/tag740.xml"/><Relationship Id="rId7" Type="http://schemas.openxmlformats.org/officeDocument/2006/relationships/tags" Target="../tags/tag684.xml"/><Relationship Id="rId69" Type="http://schemas.openxmlformats.org/officeDocument/2006/relationships/tags" Target="../tags/tag739.xml"/><Relationship Id="rId68" Type="http://schemas.openxmlformats.org/officeDocument/2006/relationships/tags" Target="../tags/tag738.xml"/><Relationship Id="rId67" Type="http://schemas.openxmlformats.org/officeDocument/2006/relationships/tags" Target="../tags/tag737.xml"/><Relationship Id="rId66" Type="http://schemas.openxmlformats.org/officeDocument/2006/relationships/tags" Target="../tags/tag736.xml"/><Relationship Id="rId65" Type="http://schemas.openxmlformats.org/officeDocument/2006/relationships/tags" Target="../tags/tag735.xml"/><Relationship Id="rId64" Type="http://schemas.openxmlformats.org/officeDocument/2006/relationships/tags" Target="../tags/tag734.xml"/><Relationship Id="rId63" Type="http://schemas.openxmlformats.org/officeDocument/2006/relationships/tags" Target="../tags/tag733.xml"/><Relationship Id="rId62" Type="http://schemas.openxmlformats.org/officeDocument/2006/relationships/tags" Target="../tags/tag732.xml"/><Relationship Id="rId61" Type="http://schemas.openxmlformats.org/officeDocument/2006/relationships/tags" Target="../tags/tag731.xml"/><Relationship Id="rId60" Type="http://schemas.openxmlformats.org/officeDocument/2006/relationships/tags" Target="../tags/tag730.xml"/><Relationship Id="rId6" Type="http://schemas.openxmlformats.org/officeDocument/2006/relationships/tags" Target="../tags/tag683.xml"/><Relationship Id="rId59" Type="http://schemas.openxmlformats.org/officeDocument/2006/relationships/tags" Target="../tags/tag729.xml"/><Relationship Id="rId58" Type="http://schemas.openxmlformats.org/officeDocument/2006/relationships/tags" Target="../tags/tag728.xml"/><Relationship Id="rId57" Type="http://schemas.openxmlformats.org/officeDocument/2006/relationships/image" Target="../media/image8.png"/><Relationship Id="rId56" Type="http://schemas.openxmlformats.org/officeDocument/2006/relationships/tags" Target="../tags/tag727.xml"/><Relationship Id="rId55" Type="http://schemas.openxmlformats.org/officeDocument/2006/relationships/tags" Target="../tags/tag726.xml"/><Relationship Id="rId54" Type="http://schemas.openxmlformats.org/officeDocument/2006/relationships/image" Target="../media/image7.png"/><Relationship Id="rId53" Type="http://schemas.openxmlformats.org/officeDocument/2006/relationships/tags" Target="../tags/tag725.xml"/><Relationship Id="rId52" Type="http://schemas.openxmlformats.org/officeDocument/2006/relationships/image" Target="../media/image6.png"/><Relationship Id="rId51" Type="http://schemas.openxmlformats.org/officeDocument/2006/relationships/tags" Target="../tags/tag724.xml"/><Relationship Id="rId50" Type="http://schemas.openxmlformats.org/officeDocument/2006/relationships/image" Target="../media/image5.png"/><Relationship Id="rId5" Type="http://schemas.openxmlformats.org/officeDocument/2006/relationships/tags" Target="../tags/tag682.xml"/><Relationship Id="rId49" Type="http://schemas.openxmlformats.org/officeDocument/2006/relationships/tags" Target="../tags/tag723.xml"/><Relationship Id="rId48" Type="http://schemas.openxmlformats.org/officeDocument/2006/relationships/image" Target="../media/image4.png"/><Relationship Id="rId47" Type="http://schemas.openxmlformats.org/officeDocument/2006/relationships/tags" Target="../tags/tag722.xml"/><Relationship Id="rId46" Type="http://schemas.openxmlformats.org/officeDocument/2006/relationships/image" Target="../media/image3.png"/><Relationship Id="rId45" Type="http://schemas.openxmlformats.org/officeDocument/2006/relationships/tags" Target="../tags/tag721.xml"/><Relationship Id="rId44" Type="http://schemas.openxmlformats.org/officeDocument/2006/relationships/image" Target="../media/image2.png"/><Relationship Id="rId43" Type="http://schemas.openxmlformats.org/officeDocument/2006/relationships/tags" Target="../tags/tag720.xml"/><Relationship Id="rId42" Type="http://schemas.openxmlformats.org/officeDocument/2006/relationships/tags" Target="../tags/tag719.xml"/><Relationship Id="rId41" Type="http://schemas.openxmlformats.org/officeDocument/2006/relationships/tags" Target="../tags/tag718.xml"/><Relationship Id="rId40" Type="http://schemas.openxmlformats.org/officeDocument/2006/relationships/tags" Target="../tags/tag717.xml"/><Relationship Id="rId4" Type="http://schemas.openxmlformats.org/officeDocument/2006/relationships/tags" Target="../tags/tag681.xml"/><Relationship Id="rId39" Type="http://schemas.openxmlformats.org/officeDocument/2006/relationships/tags" Target="../tags/tag716.xml"/><Relationship Id="rId38" Type="http://schemas.openxmlformats.org/officeDocument/2006/relationships/tags" Target="../tags/tag715.xml"/><Relationship Id="rId37" Type="http://schemas.openxmlformats.org/officeDocument/2006/relationships/tags" Target="../tags/tag714.xml"/><Relationship Id="rId36" Type="http://schemas.openxmlformats.org/officeDocument/2006/relationships/tags" Target="../tags/tag713.xml"/><Relationship Id="rId35" Type="http://schemas.openxmlformats.org/officeDocument/2006/relationships/tags" Target="../tags/tag712.xml"/><Relationship Id="rId34" Type="http://schemas.openxmlformats.org/officeDocument/2006/relationships/tags" Target="../tags/tag711.xml"/><Relationship Id="rId33" Type="http://schemas.openxmlformats.org/officeDocument/2006/relationships/tags" Target="../tags/tag710.xml"/><Relationship Id="rId32" Type="http://schemas.openxmlformats.org/officeDocument/2006/relationships/tags" Target="../tags/tag709.xml"/><Relationship Id="rId31" Type="http://schemas.openxmlformats.org/officeDocument/2006/relationships/tags" Target="../tags/tag708.xml"/><Relationship Id="rId30" Type="http://schemas.openxmlformats.org/officeDocument/2006/relationships/tags" Target="../tags/tag707.xml"/><Relationship Id="rId3" Type="http://schemas.openxmlformats.org/officeDocument/2006/relationships/tags" Target="../tags/tag680.xml"/><Relationship Id="rId29" Type="http://schemas.openxmlformats.org/officeDocument/2006/relationships/tags" Target="../tags/tag706.xml"/><Relationship Id="rId28" Type="http://schemas.openxmlformats.org/officeDocument/2006/relationships/tags" Target="../tags/tag705.xml"/><Relationship Id="rId27" Type="http://schemas.openxmlformats.org/officeDocument/2006/relationships/tags" Target="../tags/tag704.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0" Type="http://schemas.openxmlformats.org/officeDocument/2006/relationships/tags" Target="../tags/tag770.xml"/><Relationship Id="rId10" Type="http://schemas.openxmlformats.org/officeDocument/2006/relationships/tags" Target="../tags/tag68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49.xml"/><Relationship Id="rId8" Type="http://schemas.openxmlformats.org/officeDocument/2006/relationships/tags" Target="../tags/tag848.xml"/><Relationship Id="rId7" Type="http://schemas.openxmlformats.org/officeDocument/2006/relationships/tags" Target="../tags/tag847.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 Id="rId30" Type="http://schemas.openxmlformats.org/officeDocument/2006/relationships/tags" Target="../tags/tag870.xml"/><Relationship Id="rId3" Type="http://schemas.openxmlformats.org/officeDocument/2006/relationships/tags" Target="../tags/tag843.xml"/><Relationship Id="rId29" Type="http://schemas.openxmlformats.org/officeDocument/2006/relationships/tags" Target="../tags/tag869.xml"/><Relationship Id="rId28" Type="http://schemas.openxmlformats.org/officeDocument/2006/relationships/tags" Target="../tags/tag868.xml"/><Relationship Id="rId27" Type="http://schemas.openxmlformats.org/officeDocument/2006/relationships/tags" Target="../tags/tag867.xml"/><Relationship Id="rId26" Type="http://schemas.openxmlformats.org/officeDocument/2006/relationships/tags" Target="../tags/tag866.xml"/><Relationship Id="rId25" Type="http://schemas.openxmlformats.org/officeDocument/2006/relationships/tags" Target="../tags/tag865.xml"/><Relationship Id="rId24" Type="http://schemas.openxmlformats.org/officeDocument/2006/relationships/tags" Target="../tags/tag864.xml"/><Relationship Id="rId23" Type="http://schemas.openxmlformats.org/officeDocument/2006/relationships/tags" Target="../tags/tag863.xml"/><Relationship Id="rId22" Type="http://schemas.openxmlformats.org/officeDocument/2006/relationships/tags" Target="../tags/tag862.xml"/><Relationship Id="rId21" Type="http://schemas.openxmlformats.org/officeDocument/2006/relationships/tags" Target="../tags/tag861.xml"/><Relationship Id="rId20" Type="http://schemas.openxmlformats.org/officeDocument/2006/relationships/tags" Target="../tags/tag860.xml"/><Relationship Id="rId2" Type="http://schemas.openxmlformats.org/officeDocument/2006/relationships/tags" Target="../tags/tag842.xml"/><Relationship Id="rId19" Type="http://schemas.openxmlformats.org/officeDocument/2006/relationships/tags" Target="../tags/tag859.xml"/><Relationship Id="rId18" Type="http://schemas.openxmlformats.org/officeDocument/2006/relationships/tags" Target="../tags/tag858.xml"/><Relationship Id="rId17" Type="http://schemas.openxmlformats.org/officeDocument/2006/relationships/tags" Target="../tags/tag857.xml"/><Relationship Id="rId16" Type="http://schemas.openxmlformats.org/officeDocument/2006/relationships/tags" Target="../tags/tag856.xml"/><Relationship Id="rId15" Type="http://schemas.openxmlformats.org/officeDocument/2006/relationships/tags" Target="../tags/tag855.xml"/><Relationship Id="rId14" Type="http://schemas.openxmlformats.org/officeDocument/2006/relationships/tags" Target="../tags/tag854.xml"/><Relationship Id="rId13" Type="http://schemas.openxmlformats.org/officeDocument/2006/relationships/tags" Target="../tags/tag853.xml"/><Relationship Id="rId12" Type="http://schemas.openxmlformats.org/officeDocument/2006/relationships/tags" Target="../tags/tag852.xml"/><Relationship Id="rId11" Type="http://schemas.openxmlformats.org/officeDocument/2006/relationships/tags" Target="../tags/tag851.xml"/><Relationship Id="rId10" Type="http://schemas.openxmlformats.org/officeDocument/2006/relationships/tags" Target="../tags/tag85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tags" Target="../tags/tag901.xml"/><Relationship Id="rId26" Type="http://schemas.openxmlformats.org/officeDocument/2006/relationships/tags" Target="../tags/tag900.xml"/><Relationship Id="rId25" Type="http://schemas.openxmlformats.org/officeDocument/2006/relationships/tags" Target="../tags/tag899.xml"/><Relationship Id="rId24" Type="http://schemas.openxmlformats.org/officeDocument/2006/relationships/tags" Target="../tags/tag898.xml"/><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tags" Target="../tags/tag914.xml"/><Relationship Id="rId13" Type="http://schemas.openxmlformats.org/officeDocument/2006/relationships/tags" Target="../tags/tag913.xml"/><Relationship Id="rId12" Type="http://schemas.openxmlformats.org/officeDocument/2006/relationships/tags" Target="../tags/tag912.xml"/><Relationship Id="rId11" Type="http://schemas.openxmlformats.org/officeDocument/2006/relationships/tags" Target="../tags/tag911.xml"/><Relationship Id="rId10" Type="http://schemas.openxmlformats.org/officeDocument/2006/relationships/tags" Target="../tags/tag91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930.xml"/><Relationship Id="rId8" Type="http://schemas.openxmlformats.org/officeDocument/2006/relationships/tags" Target="../tags/tag929.xml"/><Relationship Id="rId7" Type="http://schemas.openxmlformats.org/officeDocument/2006/relationships/tags" Target="../tags/tag928.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934.xml"/><Relationship Id="rId4" Type="http://schemas.openxmlformats.org/officeDocument/2006/relationships/tags" Target="../tags/tag933.xml"/><Relationship Id="rId3" Type="http://schemas.openxmlformats.org/officeDocument/2006/relationships/tags" Target="../tags/tag932.xml"/><Relationship Id="rId2" Type="http://schemas.openxmlformats.org/officeDocument/2006/relationships/tags" Target="../tags/tag9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941.xml"/><Relationship Id="rId4" Type="http://schemas.openxmlformats.org/officeDocument/2006/relationships/tags" Target="../tags/tag940.xml"/><Relationship Id="rId3" Type="http://schemas.openxmlformats.org/officeDocument/2006/relationships/tags" Target="../tags/tag939.xml"/><Relationship Id="rId2" Type="http://schemas.openxmlformats.org/officeDocument/2006/relationships/tags" Target="../tags/tag93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946.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tags" Target="../tags/tag943.xml"/><Relationship Id="rId2" Type="http://schemas.openxmlformats.org/officeDocument/2006/relationships/tags" Target="../tags/tag9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54.xml"/><Relationship Id="rId8" Type="http://schemas.openxmlformats.org/officeDocument/2006/relationships/tags" Target="../tags/tag953.xml"/><Relationship Id="rId7" Type="http://schemas.openxmlformats.org/officeDocument/2006/relationships/tags" Target="../tags/tag952.xml"/><Relationship Id="rId6" Type="http://schemas.openxmlformats.org/officeDocument/2006/relationships/tags" Target="../tags/tag951.xml"/><Relationship Id="rId5" Type="http://schemas.openxmlformats.org/officeDocument/2006/relationships/tags" Target="../tags/tag950.xml"/><Relationship Id="rId4" Type="http://schemas.openxmlformats.org/officeDocument/2006/relationships/tags" Target="../tags/tag949.xml"/><Relationship Id="rId3" Type="http://schemas.openxmlformats.org/officeDocument/2006/relationships/tags" Target="../tags/tag948.xml"/><Relationship Id="rId22" Type="http://schemas.openxmlformats.org/officeDocument/2006/relationships/tags" Target="../tags/tag967.xml"/><Relationship Id="rId21" Type="http://schemas.openxmlformats.org/officeDocument/2006/relationships/tags" Target="../tags/tag966.xml"/><Relationship Id="rId20" Type="http://schemas.openxmlformats.org/officeDocument/2006/relationships/tags" Target="../tags/tag965.xml"/><Relationship Id="rId2" Type="http://schemas.openxmlformats.org/officeDocument/2006/relationships/tags" Target="../tags/tag947.xml"/><Relationship Id="rId19" Type="http://schemas.openxmlformats.org/officeDocument/2006/relationships/tags" Target="../tags/tag964.xml"/><Relationship Id="rId18" Type="http://schemas.openxmlformats.org/officeDocument/2006/relationships/tags" Target="../tags/tag963.xml"/><Relationship Id="rId17" Type="http://schemas.openxmlformats.org/officeDocument/2006/relationships/tags" Target="../tags/tag962.xml"/><Relationship Id="rId16" Type="http://schemas.openxmlformats.org/officeDocument/2006/relationships/tags" Target="../tags/tag961.xml"/><Relationship Id="rId15" Type="http://schemas.openxmlformats.org/officeDocument/2006/relationships/tags" Target="../tags/tag960.xml"/><Relationship Id="rId14" Type="http://schemas.openxmlformats.org/officeDocument/2006/relationships/tags" Target="../tags/tag959.xml"/><Relationship Id="rId13" Type="http://schemas.openxmlformats.org/officeDocument/2006/relationships/tags" Target="../tags/tag958.xml"/><Relationship Id="rId12" Type="http://schemas.openxmlformats.org/officeDocument/2006/relationships/tags" Target="../tags/tag957.xml"/><Relationship Id="rId11" Type="http://schemas.openxmlformats.org/officeDocument/2006/relationships/tags" Target="../tags/tag956.xml"/><Relationship Id="rId10" Type="http://schemas.openxmlformats.org/officeDocument/2006/relationships/tags" Target="../tags/tag95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4" name="矩形 33"/>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4"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1" name="副标题"/>
          <p:cNvSpPr txBox="1">
            <a:spLocks noGrp="1"/>
          </p:cNvSpPr>
          <p:nvPr>
            <p:ph type="body" idx="6" hasCustomPrompt="1"/>
            <p:custDataLst>
              <p:tags r:id="rId94"/>
            </p:custDataLst>
          </p:nvPr>
        </p:nvSpPr>
        <p:spPr>
          <a:xfrm>
            <a:off x="1743075" y="462724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a:sym typeface="+mn-ea"/>
              </a:rPr>
              <a:t>单击此处编辑母版副标题样式</a:t>
            </a:r>
            <a:endParaRPr>
              <a:sym typeface="+mn-ea"/>
            </a:endParaRPr>
          </a:p>
        </p:txBody>
      </p:sp>
      <p:sp>
        <p:nvSpPr>
          <p:cNvPr id="9" name="标题"/>
          <p:cNvSpPr txBox="1">
            <a:spLocks noGrp="1"/>
          </p:cNvSpPr>
          <p:nvPr>
            <p:ph type="title" idx="5"/>
            <p:custDataLst>
              <p:tags r:id="rId95"/>
            </p:custDataLst>
          </p:nvPr>
        </p:nvSpPr>
        <p:spPr>
          <a:xfrm>
            <a:off x="1318260" y="1979295"/>
            <a:ext cx="982408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a:sym typeface="+mn-ea"/>
              </a:rPr>
              <a:t>单击此处编辑母版标题样式</a:t>
            </a:r>
            <a:endParaRPr>
              <a:sym typeface="+mn-ea"/>
            </a:endParaRPr>
          </a:p>
        </p:txBody>
      </p:sp>
      <p:sp>
        <p:nvSpPr>
          <p:cNvPr id="8" name="椭圆 7"/>
          <p:cNvSpPr/>
          <p:nvPr userDrawn="1">
            <p:custDataLst>
              <p:tags r:id="rId96"/>
            </p:custDataLst>
          </p:nvPr>
        </p:nvSpPr>
        <p:spPr>
          <a:xfrm>
            <a:off x="302260" y="491490"/>
            <a:ext cx="315595" cy="315595"/>
          </a:xfrm>
          <a:prstGeom prst="ellipse">
            <a:avLst/>
          </a:prstGeom>
          <a:solidFill>
            <a:schemeClr val="accent5"/>
          </a:solidFill>
          <a:ln>
            <a:solidFill>
              <a:schemeClr val="accent4"/>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5000" lnSpcReduction="20000"/>
          </a:bodyPr>
          <a:lstStyle/>
          <a:p>
            <a:pPr algn="ctr"/>
            <a:endParaRPr lang="zh-CN" altLang="en-US">
              <a:cs typeface="微软雅黑" panose="020B0503020204020204" charset="-122"/>
            </a:endParaRPr>
          </a:p>
        </p:txBody>
      </p:sp>
      <p:sp>
        <p:nvSpPr>
          <p:cNvPr id="10" name="椭圆 22"/>
          <p:cNvSpPr/>
          <p:nvPr userDrawn="1">
            <p:custDataLst>
              <p:tags r:id="rId97"/>
            </p:custDataLst>
          </p:nvPr>
        </p:nvSpPr>
        <p:spPr>
          <a:xfrm rot="2573124">
            <a:off x="219710" y="589915"/>
            <a:ext cx="481330" cy="130175"/>
          </a:xfrm>
          <a:custGeom>
            <a:avLst/>
            <a:gdLst>
              <a:gd name="connsiteX0" fmla="*/ 0 w 480575"/>
              <a:gd name="connsiteY0" fmla="*/ 63850 h 127700"/>
              <a:gd name="connsiteX1" fmla="*/ 240288 w 480575"/>
              <a:gd name="connsiteY1" fmla="*/ 0 h 127700"/>
              <a:gd name="connsiteX2" fmla="*/ 480576 w 480575"/>
              <a:gd name="connsiteY2" fmla="*/ 63850 h 127700"/>
              <a:gd name="connsiteX3" fmla="*/ 240288 w 480575"/>
              <a:gd name="connsiteY3" fmla="*/ 127700 h 127700"/>
              <a:gd name="connsiteX4" fmla="*/ 0 w 480575"/>
              <a:gd name="connsiteY4" fmla="*/ 63850 h 127700"/>
              <a:gd name="connsiteX0-1" fmla="*/ 4456 w 485032"/>
              <a:gd name="connsiteY0-2" fmla="*/ 67336 h 131186"/>
              <a:gd name="connsiteX1-3" fmla="*/ 100088 w 485032"/>
              <a:gd name="connsiteY1-4" fmla="*/ 14663 h 131186"/>
              <a:gd name="connsiteX2-5" fmla="*/ 244744 w 485032"/>
              <a:gd name="connsiteY2-6" fmla="*/ 3486 h 131186"/>
              <a:gd name="connsiteX3-7" fmla="*/ 485032 w 485032"/>
              <a:gd name="connsiteY3-8" fmla="*/ 67336 h 131186"/>
              <a:gd name="connsiteX4-9" fmla="*/ 244744 w 485032"/>
              <a:gd name="connsiteY4-10" fmla="*/ 131186 h 131186"/>
              <a:gd name="connsiteX5" fmla="*/ 4456 w 485032"/>
              <a:gd name="connsiteY5" fmla="*/ 67336 h 131186"/>
              <a:gd name="connsiteX0-11" fmla="*/ 4456 w 489651"/>
              <a:gd name="connsiteY0-12" fmla="*/ 64506 h 128356"/>
              <a:gd name="connsiteX1-13" fmla="*/ 100088 w 489651"/>
              <a:gd name="connsiteY1-14" fmla="*/ 11833 h 128356"/>
              <a:gd name="connsiteX2-15" fmla="*/ 244744 w 489651"/>
              <a:gd name="connsiteY2-16" fmla="*/ 656 h 128356"/>
              <a:gd name="connsiteX3-17" fmla="*/ 391125 w 489651"/>
              <a:gd name="connsiteY3-18" fmla="*/ 24264 h 128356"/>
              <a:gd name="connsiteX4-19" fmla="*/ 485032 w 489651"/>
              <a:gd name="connsiteY4-20" fmla="*/ 64506 h 128356"/>
              <a:gd name="connsiteX5-21" fmla="*/ 244744 w 489651"/>
              <a:gd name="connsiteY5-22" fmla="*/ 128356 h 128356"/>
              <a:gd name="connsiteX6" fmla="*/ 4456 w 489651"/>
              <a:gd name="connsiteY6" fmla="*/ 64506 h 128356"/>
              <a:gd name="connsiteX0-23" fmla="*/ 244744 w 489651"/>
              <a:gd name="connsiteY0-24" fmla="*/ 0 h 127700"/>
              <a:gd name="connsiteX1-25" fmla="*/ 391125 w 489651"/>
              <a:gd name="connsiteY1-26" fmla="*/ 23608 h 127700"/>
              <a:gd name="connsiteX2-27" fmla="*/ 485032 w 489651"/>
              <a:gd name="connsiteY2-28" fmla="*/ 63850 h 127700"/>
              <a:gd name="connsiteX3-29" fmla="*/ 244744 w 489651"/>
              <a:gd name="connsiteY3-30" fmla="*/ 127700 h 127700"/>
              <a:gd name="connsiteX4-31" fmla="*/ 4456 w 489651"/>
              <a:gd name="connsiteY4-32" fmla="*/ 63850 h 127700"/>
              <a:gd name="connsiteX5-33" fmla="*/ 100088 w 489651"/>
              <a:gd name="connsiteY5-34" fmla="*/ 11177 h 127700"/>
              <a:gd name="connsiteX6-35" fmla="*/ 336184 w 489651"/>
              <a:gd name="connsiteY6-36" fmla="*/ 91440 h 127700"/>
              <a:gd name="connsiteX0-37" fmla="*/ 244744 w 489651"/>
              <a:gd name="connsiteY0-38" fmla="*/ 0 h 127700"/>
              <a:gd name="connsiteX1-39" fmla="*/ 391125 w 489651"/>
              <a:gd name="connsiteY1-40" fmla="*/ 23608 h 127700"/>
              <a:gd name="connsiteX2-41" fmla="*/ 485032 w 489651"/>
              <a:gd name="connsiteY2-42" fmla="*/ 63850 h 127700"/>
              <a:gd name="connsiteX3-43" fmla="*/ 244744 w 489651"/>
              <a:gd name="connsiteY3-44" fmla="*/ 127700 h 127700"/>
              <a:gd name="connsiteX4-45" fmla="*/ 4456 w 489651"/>
              <a:gd name="connsiteY4-46" fmla="*/ 63850 h 127700"/>
              <a:gd name="connsiteX5-47" fmla="*/ 100088 w 489651"/>
              <a:gd name="connsiteY5-48" fmla="*/ 11177 h 127700"/>
              <a:gd name="connsiteX0-49" fmla="*/ 391125 w 489651"/>
              <a:gd name="connsiteY0-50" fmla="*/ 12431 h 116523"/>
              <a:gd name="connsiteX1-51" fmla="*/ 485032 w 489651"/>
              <a:gd name="connsiteY1-52" fmla="*/ 52673 h 116523"/>
              <a:gd name="connsiteX2-53" fmla="*/ 244744 w 489651"/>
              <a:gd name="connsiteY2-54" fmla="*/ 116523 h 116523"/>
              <a:gd name="connsiteX3-55" fmla="*/ 4456 w 489651"/>
              <a:gd name="connsiteY3-56" fmla="*/ 52673 h 116523"/>
              <a:gd name="connsiteX4-57" fmla="*/ 100088 w 489651"/>
              <a:gd name="connsiteY4-58" fmla="*/ 0 h 116523"/>
              <a:gd name="connsiteX0-59" fmla="*/ 391125 w 489651"/>
              <a:gd name="connsiteY0-60" fmla="*/ 12431 h 116523"/>
              <a:gd name="connsiteX1-61" fmla="*/ 485032 w 489651"/>
              <a:gd name="connsiteY1-62" fmla="*/ 52673 h 116523"/>
              <a:gd name="connsiteX2-63" fmla="*/ 244744 w 489651"/>
              <a:gd name="connsiteY2-64" fmla="*/ 116523 h 116523"/>
              <a:gd name="connsiteX3-65" fmla="*/ 4456 w 489651"/>
              <a:gd name="connsiteY3-66" fmla="*/ 52673 h 116523"/>
              <a:gd name="connsiteX4-67" fmla="*/ 100088 w 489651"/>
              <a:gd name="connsiteY4-68" fmla="*/ 0 h 116523"/>
              <a:gd name="connsiteX0-69" fmla="*/ 391125 w 485526"/>
              <a:gd name="connsiteY0-70" fmla="*/ 12431 h 116523"/>
              <a:gd name="connsiteX1-71" fmla="*/ 485032 w 485526"/>
              <a:gd name="connsiteY1-72" fmla="*/ 52673 h 116523"/>
              <a:gd name="connsiteX2-73" fmla="*/ 244744 w 485526"/>
              <a:gd name="connsiteY2-74" fmla="*/ 116523 h 116523"/>
              <a:gd name="connsiteX3-75" fmla="*/ 4456 w 485526"/>
              <a:gd name="connsiteY3-76" fmla="*/ 52673 h 116523"/>
              <a:gd name="connsiteX4-77" fmla="*/ 100088 w 485526"/>
              <a:gd name="connsiteY4-78" fmla="*/ 0 h 116523"/>
              <a:gd name="connsiteX0-79" fmla="*/ 391125 w 486355"/>
              <a:gd name="connsiteY0-80" fmla="*/ 12431 h 116523"/>
              <a:gd name="connsiteX1-81" fmla="*/ 485032 w 486355"/>
              <a:gd name="connsiteY1-82" fmla="*/ 52673 h 116523"/>
              <a:gd name="connsiteX2-83" fmla="*/ 244744 w 486355"/>
              <a:gd name="connsiteY2-84" fmla="*/ 116523 h 116523"/>
              <a:gd name="connsiteX3-85" fmla="*/ 4456 w 486355"/>
              <a:gd name="connsiteY3-86" fmla="*/ 52673 h 116523"/>
              <a:gd name="connsiteX4-87" fmla="*/ 100088 w 486355"/>
              <a:gd name="connsiteY4-88" fmla="*/ 0 h 116523"/>
              <a:gd name="connsiteX0-89" fmla="*/ 391125 w 486355"/>
              <a:gd name="connsiteY0-90" fmla="*/ 12431 h 116523"/>
              <a:gd name="connsiteX1-91" fmla="*/ 485032 w 486355"/>
              <a:gd name="connsiteY1-92" fmla="*/ 52673 h 116523"/>
              <a:gd name="connsiteX2-93" fmla="*/ 244744 w 486355"/>
              <a:gd name="connsiteY2-94" fmla="*/ 116523 h 116523"/>
              <a:gd name="connsiteX3-95" fmla="*/ 4456 w 486355"/>
              <a:gd name="connsiteY3-96" fmla="*/ 52673 h 116523"/>
              <a:gd name="connsiteX4-97" fmla="*/ 100088 w 486355"/>
              <a:gd name="connsiteY4-98" fmla="*/ 0 h 116523"/>
              <a:gd name="connsiteX0-99" fmla="*/ 388055 w 483285"/>
              <a:gd name="connsiteY0-100" fmla="*/ 12431 h 116523"/>
              <a:gd name="connsiteX1-101" fmla="*/ 481962 w 483285"/>
              <a:gd name="connsiteY1-102" fmla="*/ 52673 h 116523"/>
              <a:gd name="connsiteX2-103" fmla="*/ 241674 w 483285"/>
              <a:gd name="connsiteY2-104" fmla="*/ 116523 h 116523"/>
              <a:gd name="connsiteX3-105" fmla="*/ 1386 w 483285"/>
              <a:gd name="connsiteY3-106" fmla="*/ 52673 h 116523"/>
              <a:gd name="connsiteX4-107" fmla="*/ 97018 w 483285"/>
              <a:gd name="connsiteY4-108" fmla="*/ 0 h 116523"/>
              <a:gd name="connsiteX0-109" fmla="*/ 386951 w 482181"/>
              <a:gd name="connsiteY0-110" fmla="*/ 12431 h 116523"/>
              <a:gd name="connsiteX1-111" fmla="*/ 480858 w 482181"/>
              <a:gd name="connsiteY1-112" fmla="*/ 52673 h 116523"/>
              <a:gd name="connsiteX2-113" fmla="*/ 240570 w 482181"/>
              <a:gd name="connsiteY2-114" fmla="*/ 116523 h 116523"/>
              <a:gd name="connsiteX3-115" fmla="*/ 282 w 482181"/>
              <a:gd name="connsiteY3-116" fmla="*/ 52673 h 116523"/>
              <a:gd name="connsiteX4-117" fmla="*/ 95914 w 482181"/>
              <a:gd name="connsiteY4-118" fmla="*/ 0 h 116523"/>
              <a:gd name="connsiteX0-119" fmla="*/ 390945 w 489657"/>
              <a:gd name="connsiteY0-120" fmla="*/ 12431 h 126495"/>
              <a:gd name="connsiteX1-121" fmla="*/ 484852 w 489657"/>
              <a:gd name="connsiteY1-122" fmla="*/ 52673 h 126495"/>
              <a:gd name="connsiteX2-123" fmla="*/ 240826 w 489657"/>
              <a:gd name="connsiteY2-124" fmla="*/ 126495 h 126495"/>
              <a:gd name="connsiteX3-125" fmla="*/ 4276 w 489657"/>
              <a:gd name="connsiteY3-126" fmla="*/ 52673 h 126495"/>
              <a:gd name="connsiteX4-127" fmla="*/ 99908 w 489657"/>
              <a:gd name="connsiteY4-128" fmla="*/ 0 h 126495"/>
              <a:gd name="connsiteX0-129" fmla="*/ 390940 w 489658"/>
              <a:gd name="connsiteY0-130" fmla="*/ 12431 h 129860"/>
              <a:gd name="connsiteX1-131" fmla="*/ 484847 w 489658"/>
              <a:gd name="connsiteY1-132" fmla="*/ 52673 h 129860"/>
              <a:gd name="connsiteX2-133" fmla="*/ 240696 w 489658"/>
              <a:gd name="connsiteY2-134" fmla="*/ 129860 h 129860"/>
              <a:gd name="connsiteX3-135" fmla="*/ 4271 w 489658"/>
              <a:gd name="connsiteY3-136" fmla="*/ 52673 h 129860"/>
              <a:gd name="connsiteX4-137" fmla="*/ 99903 w 489658"/>
              <a:gd name="connsiteY4-138" fmla="*/ 0 h 129860"/>
              <a:gd name="connsiteX0-139" fmla="*/ 386757 w 485475"/>
              <a:gd name="connsiteY0-140" fmla="*/ 12431 h 129860"/>
              <a:gd name="connsiteX1-141" fmla="*/ 480664 w 485475"/>
              <a:gd name="connsiteY1-142" fmla="*/ 52673 h 129860"/>
              <a:gd name="connsiteX2-143" fmla="*/ 236513 w 485475"/>
              <a:gd name="connsiteY2-144" fmla="*/ 129860 h 129860"/>
              <a:gd name="connsiteX3-145" fmla="*/ 88 w 485475"/>
              <a:gd name="connsiteY3-146" fmla="*/ 52673 h 129860"/>
              <a:gd name="connsiteX4-147" fmla="*/ 95720 w 485475"/>
              <a:gd name="connsiteY4-148" fmla="*/ 0 h 129860"/>
              <a:gd name="connsiteX0-149" fmla="*/ 386781 w 485499"/>
              <a:gd name="connsiteY0-150" fmla="*/ 12431 h 129860"/>
              <a:gd name="connsiteX1-151" fmla="*/ 480688 w 485499"/>
              <a:gd name="connsiteY1-152" fmla="*/ 52673 h 129860"/>
              <a:gd name="connsiteX2-153" fmla="*/ 236537 w 485499"/>
              <a:gd name="connsiteY2-154" fmla="*/ 129860 h 129860"/>
              <a:gd name="connsiteX3-155" fmla="*/ 112 w 485499"/>
              <a:gd name="connsiteY3-156" fmla="*/ 52673 h 129860"/>
              <a:gd name="connsiteX4-157" fmla="*/ 95744 w 485499"/>
              <a:gd name="connsiteY4-158" fmla="*/ 0 h 129860"/>
              <a:gd name="connsiteX0-159" fmla="*/ 386781 w 481273"/>
              <a:gd name="connsiteY0-160" fmla="*/ 12431 h 129860"/>
              <a:gd name="connsiteX1-161" fmla="*/ 480688 w 481273"/>
              <a:gd name="connsiteY1-162" fmla="*/ 52673 h 129860"/>
              <a:gd name="connsiteX2-163" fmla="*/ 236537 w 481273"/>
              <a:gd name="connsiteY2-164" fmla="*/ 129860 h 129860"/>
              <a:gd name="connsiteX3-165" fmla="*/ 112 w 481273"/>
              <a:gd name="connsiteY3-166" fmla="*/ 52673 h 129860"/>
              <a:gd name="connsiteX4-167" fmla="*/ 95744 w 481273"/>
              <a:gd name="connsiteY4-168" fmla="*/ 0 h 129860"/>
              <a:gd name="connsiteX0-169" fmla="*/ 386781 w 480860"/>
              <a:gd name="connsiteY0-170" fmla="*/ 12431 h 129860"/>
              <a:gd name="connsiteX1-171" fmla="*/ 480688 w 480860"/>
              <a:gd name="connsiteY1-172" fmla="*/ 52673 h 129860"/>
              <a:gd name="connsiteX2-173" fmla="*/ 236537 w 480860"/>
              <a:gd name="connsiteY2-174" fmla="*/ 129860 h 129860"/>
              <a:gd name="connsiteX3-175" fmla="*/ 112 w 480860"/>
              <a:gd name="connsiteY3-176" fmla="*/ 52673 h 129860"/>
              <a:gd name="connsiteX4-177" fmla="*/ 95744 w 480860"/>
              <a:gd name="connsiteY4-178" fmla="*/ 0 h 129860"/>
              <a:gd name="connsiteX0-179" fmla="*/ 386781 w 481026"/>
              <a:gd name="connsiteY0-180" fmla="*/ 12431 h 129860"/>
              <a:gd name="connsiteX1-181" fmla="*/ 480688 w 481026"/>
              <a:gd name="connsiteY1-182" fmla="*/ 52673 h 129860"/>
              <a:gd name="connsiteX2-183" fmla="*/ 236537 w 481026"/>
              <a:gd name="connsiteY2-184" fmla="*/ 129860 h 129860"/>
              <a:gd name="connsiteX3-185" fmla="*/ 112 w 481026"/>
              <a:gd name="connsiteY3-186" fmla="*/ 52673 h 129860"/>
              <a:gd name="connsiteX4-187" fmla="*/ 95744 w 481026"/>
              <a:gd name="connsiteY4-188" fmla="*/ 0 h 1298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1026" h="129860">
                <a:moveTo>
                  <a:pt x="386781" y="12431"/>
                </a:moveTo>
                <a:cubicBezTo>
                  <a:pt x="426829" y="23073"/>
                  <a:pt x="486033" y="18896"/>
                  <a:pt x="480688" y="52673"/>
                </a:cubicBezTo>
                <a:cubicBezTo>
                  <a:pt x="475343" y="86450"/>
                  <a:pt x="369244" y="129860"/>
                  <a:pt x="236537" y="129860"/>
                </a:cubicBezTo>
                <a:cubicBezTo>
                  <a:pt x="103830" y="129860"/>
                  <a:pt x="-3966" y="90149"/>
                  <a:pt x="112" y="52673"/>
                </a:cubicBezTo>
                <a:cubicBezTo>
                  <a:pt x="4190" y="15197"/>
                  <a:pt x="55696" y="10642"/>
                  <a:pt x="95744" y="0"/>
                </a:cubicBezTo>
              </a:path>
            </a:pathLst>
          </a:custGeom>
          <a:noFill/>
          <a:ln>
            <a:solidFill>
              <a:schemeClr val="accent3"/>
            </a:solidFill>
            <a:prstDash val="solid"/>
          </a:ln>
          <a:effectLst>
            <a:outerShdw blurRad="203200" dist="101600" dir="8100000" algn="tr" rotWithShape="0">
              <a:schemeClr val="accent6">
                <a:lumMod val="50000"/>
                <a:lumOff val="5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101"/>
            </p:custDataLst>
          </p:nvPr>
        </p:nvPicPr>
        <p:blipFill>
          <a:blip r:embed="rId102"/>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pic>
        <p:nvPicPr>
          <p:cNvPr id="86" name="图片 85" descr="资源 7@4x-8"/>
          <p:cNvPicPr>
            <a:picLocks noChangeAspect="1"/>
          </p:cNvPicPr>
          <p:nvPr>
            <p:custDataLst>
              <p:tags r:id="rId2"/>
            </p:custDataLst>
          </p:nvPr>
        </p:nvPicPr>
        <p:blipFill>
          <a:blip r:embed="rId3"/>
          <a:srcRect l="48995" b="-6400"/>
          <a:stretch>
            <a:fillRect/>
          </a:stretch>
        </p:blipFill>
        <p:spPr>
          <a:xfrm>
            <a:off x="-5715" y="2753360"/>
            <a:ext cx="886460" cy="675640"/>
          </a:xfrm>
          <a:prstGeom prst="rect">
            <a:avLst/>
          </a:prstGeom>
        </p:spPr>
      </p:pic>
      <p:sp>
        <p:nvSpPr>
          <p:cNvPr id="76" name="任意多边形: 形状 23"/>
          <p:cNvSpPr/>
          <p:nvPr>
            <p:custDataLst>
              <p:tags r:id="rId4"/>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6"/>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7"/>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9"/>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0"/>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1"/>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12"/>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13"/>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14"/>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15"/>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16"/>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17"/>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18"/>
            </p:custDataLst>
          </p:nvPr>
        </p:nvSpPr>
        <p:spPr>
          <a:xfrm rot="5400000">
            <a:off x="4942205" y="-3637280"/>
            <a:ext cx="575310" cy="9361170"/>
          </a:xfrm>
          <a:prstGeom prst="round2SameRect">
            <a:avLst>
              <a:gd name="adj1" fmla="val 10651"/>
              <a:gd name="adj2" fmla="val 0"/>
            </a:avLst>
          </a:prstGeom>
          <a:solidFill>
            <a:schemeClr val="accent4">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19"/>
            </p:custDataLst>
          </p:nvPr>
        </p:nvSpPr>
        <p:spPr>
          <a:xfrm>
            <a:off x="548640" y="755015"/>
            <a:ext cx="100330" cy="5759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1"/>
            <p:custDataLst>
              <p:tags r:id="rId20"/>
            </p:custDataLst>
          </p:nvPr>
        </p:nvSpPr>
        <p:spPr>
          <a:xfrm>
            <a:off x="689610" y="781685"/>
            <a:ext cx="90912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solidFill>
                  <a:schemeClr val="tx1"/>
                </a:solidFill>
                <a:effectLst>
                  <a:outerShdw blurRad="38100" dist="19050" dir="2700000" algn="tl" rotWithShape="0">
                    <a:schemeClr val="dk1">
                      <a:alpha val="40000"/>
                    </a:schemeClr>
                  </a:outerShdw>
                </a:effectLst>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21"/>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灯片编号占位符 5"/>
          <p:cNvSpPr>
            <a:spLocks noGrp="1"/>
          </p:cNvSpPr>
          <p:nvPr>
            <p:ph type="sldNum" sz="quarter" idx="12"/>
            <p:custDataLst>
              <p:tags r:id="rId22"/>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0"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4"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1"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2"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3"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4"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5"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6"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9"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2"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19" name="图片 118"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0" name="图片 119"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1" name="图片 120"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33" name="图片 132" descr="资源 6@4x-8"/>
          <p:cNvPicPr>
            <a:picLocks noChangeAspect="1"/>
          </p:cNvPicPr>
          <p:nvPr>
            <p:custDataLst>
              <p:tags r:id="rId49"/>
            </p:custDataLst>
          </p:nvPr>
        </p:nvPicPr>
        <p:blipFill>
          <a:blip r:embed="rId50"/>
          <a:stretch>
            <a:fillRect/>
          </a:stretch>
        </p:blipFill>
        <p:spPr>
          <a:xfrm>
            <a:off x="7169150" y="55880"/>
            <a:ext cx="1387475" cy="2757170"/>
          </a:xfrm>
          <a:prstGeom prst="rect">
            <a:avLst/>
          </a:prstGeom>
        </p:spPr>
      </p:pic>
      <p:sp>
        <p:nvSpPr>
          <p:cNvPr id="8" name="矩形: 单圆角 3"/>
          <p:cNvSpPr/>
          <p:nvPr>
            <p:custDataLst>
              <p:tags r:id="rId51"/>
            </p:custDataLst>
          </p:nvPr>
        </p:nvSpPr>
        <p:spPr>
          <a:xfrm>
            <a:off x="-5715" y="884420"/>
            <a:ext cx="10879345" cy="5381469"/>
          </a:xfrm>
          <a:prstGeom prst="round1Rect">
            <a:avLst>
              <a:gd name="adj" fmla="val 32968"/>
            </a:avLst>
          </a:prstGeom>
          <a:solidFill>
            <a:schemeClr val="bg1"/>
          </a:solidFill>
          <a:ln>
            <a:noFill/>
            <a:prstDash val="solid"/>
          </a:ln>
          <a:effectLst>
            <a:outerShdw blurRad="254000" algn="ctr" rotWithShape="0">
              <a:schemeClr val="accent2">
                <a:lumMod val="7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2"/>
            </p:custDataLst>
          </p:nvPr>
        </p:nvPicPr>
        <p:blipFill>
          <a:blip r:embed="rId53"/>
          <a:stretch>
            <a:fillRect/>
          </a:stretch>
        </p:blipFill>
        <p:spPr>
          <a:xfrm>
            <a:off x="7510145" y="3788410"/>
            <a:ext cx="4177665" cy="2866390"/>
          </a:xfrm>
          <a:prstGeom prst="rect">
            <a:avLst/>
          </a:prstGeom>
        </p:spPr>
      </p:pic>
      <p:sp>
        <p:nvSpPr>
          <p:cNvPr id="94" name="任意多边形: 形状 32"/>
          <p:cNvSpPr/>
          <p:nvPr>
            <p:custDataLst>
              <p:tags r:id="rId54"/>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55"/>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56"/>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57"/>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58"/>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9"/>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0"/>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 name="副标题"/>
          <p:cNvSpPr txBox="1">
            <a:spLocks noGrp="1"/>
          </p:cNvSpPr>
          <p:nvPr>
            <p:ph type="body" idx="2" hasCustomPrompt="1"/>
            <p:custDataLst>
              <p:tags r:id="rId61"/>
            </p:custDataLst>
          </p:nvPr>
        </p:nvSpPr>
        <p:spPr>
          <a:xfrm>
            <a:off x="575945" y="2212340"/>
            <a:ext cx="1510030" cy="513715"/>
          </a:xfrm>
          <a:prstGeom prst="rect">
            <a:avLst/>
          </a:prstGeom>
          <a:noFill/>
        </p:spPr>
        <p:txBody>
          <a:bodyPr wrap="square" lIns="0" tIns="0" rIns="0" bIns="0" rtlCol="0" anchor="ctr">
            <a:normAutofit/>
          </a:bodyPr>
          <a:lstStyle>
            <a:lvl1pPr marL="0" marR="0" algn="dist" defTabSz="914400" rtl="0" eaLnBrk="1" fontAlgn="auto" latinLnBrk="0" hangingPunct="1">
              <a:lnSpc>
                <a:spcPct val="100000"/>
              </a:lnSpc>
              <a:buClrTx/>
              <a:buSzTx/>
              <a:buFontTx/>
              <a:buNone/>
              <a:defRPr kumimoji="0" lang="zh-CN" altLang="en-US" sz="2000" b="1" i="0" u="none" strike="noStrike" kern="0" cap="none" spc="100" normalizeH="0" baseline="0" noProof="1" dirty="0">
                <a:solidFill>
                  <a:schemeClr val="accent3"/>
                </a:solidFill>
                <a:uFillTx/>
                <a:latin typeface="+mj-ea"/>
                <a:ea typeface="+mj-ea"/>
                <a:cs typeface="黑体" panose="02010609060101010101" charset="-122"/>
                <a:sym typeface="+mn-ea"/>
              </a:defRPr>
            </a:lvl1pPr>
          </a:lstStyle>
          <a:p>
            <a:pPr lvl="0" algn="dist"/>
            <a:r>
              <a:rPr dirty="0">
                <a:sym typeface="+mn-ea"/>
              </a:rPr>
              <a:t>编辑副标题</a:t>
            </a:r>
            <a:endParaRPr dirty="0">
              <a:sym typeface="+mn-ea"/>
            </a:endParaRPr>
          </a:p>
        </p:txBody>
      </p:sp>
      <p:sp>
        <p:nvSpPr>
          <p:cNvPr id="6" name="标题"/>
          <p:cNvSpPr txBox="1">
            <a:spLocks noGrp="1"/>
          </p:cNvSpPr>
          <p:nvPr>
            <p:ph type="title" idx="1" hasCustomPrompt="1"/>
            <p:custDataLst>
              <p:tags r:id="rId62"/>
            </p:custDataLst>
          </p:nvPr>
        </p:nvSpPr>
        <p:spPr>
          <a:xfrm>
            <a:off x="519430" y="1244600"/>
            <a:ext cx="3329305" cy="968375"/>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000" b="1" i="0" u="none" strike="noStrike" kern="1200" cap="none" spc="300" normalizeH="0" baseline="0" noProof="1" dirty="0">
                <a:solidFill>
                  <a:schemeClr val="accent1"/>
                </a:solidFill>
                <a:latin typeface="+mj-ea"/>
                <a:ea typeface="+mj-ea"/>
                <a:cs typeface="微软雅黑" panose="020B0503020204020204" charset="-122"/>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1" name="任意多边形: 形状 2"/>
          <p:cNvSpPr/>
          <p:nvPr userDrawn="1">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userDrawn="1">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userDrawn="1">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userDrawn="1">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userDrawn="1">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userDrawn="1">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userDrawn="1">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userDrawn="1">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userDrawn="1">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userDrawn="1">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userDrawn="1">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userDrawn="1">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userDrawn="1">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userDrawn="1">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userDrawn="1">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userDrawn="1">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userDrawn="1">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userDrawn="1">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userDrawn="1">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userDrawn="1">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userDrawn="1">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userDrawn="1">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userDrawn="1">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userDrawn="1">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userDrawn="1">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userDrawn="1">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userDrawn="1">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userDrawn="1">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userDrawn="1">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userDrawn="1">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userDrawn="1">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userDrawn="1">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userDrawn="1">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userDrawn="1">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userDrawn="1">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userDrawn="1">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userDrawn="1">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userDrawn="1">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userDrawn="1">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userDrawn="1">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userDrawn="1">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userDrawn="1">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userDrawn="1">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userDrawn="1">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userDrawn="1">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userDrawn="1">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userDrawn="1">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userDrawn="1">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userDrawn="1">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userDrawn="1">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userDrawn="1">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userDrawn="1">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userDrawn="1">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userDrawn="1">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userDrawn="1">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userDrawn="1">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userDrawn="1">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userDrawn="1">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userDrawn="1">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userDrawn="1">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userDrawn="1">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userDrawn="1">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userDrawn="1">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userDrawn="1">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userDrawn="1">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userDrawn="1">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userDrawn="1">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userDrawn="1">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userDrawn="1">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userDrawn="1">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userDrawn="1">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userDrawn="1">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userDrawn="1">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userDrawn="1">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userDrawn="1">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userDrawn="1">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userDrawn="1">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userDrawn="1">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userDrawn="1">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userDrawn="1">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userDrawn="1">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userDrawn="1">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userDrawn="1">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userDrawn="1">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节编号"/>
          <p:cNvSpPr txBox="1">
            <a:spLocks noGrp="1"/>
          </p:cNvSpPr>
          <p:nvPr>
            <p:ph type="body" idx="2" hasCustomPrompt="1"/>
            <p:custDataLst>
              <p:tags r:id="rId94"/>
            </p:custDataLst>
          </p:nvPr>
        </p:nvSpPr>
        <p:spPr>
          <a:xfrm>
            <a:off x="3165158" y="1979295"/>
            <a:ext cx="5869305" cy="1472565"/>
          </a:xfrm>
          <a:prstGeom prst="rect">
            <a:avLst/>
          </a:prstGeom>
          <a:noFill/>
        </p:spPr>
        <p:txBody>
          <a:bodyPr wrap="square" lIns="0" tIns="0" rIns="0" bIns="0" rtlCol="0" anchor="ctr" anchorCtr="0">
            <a:noAutofit/>
          </a:bodyPr>
          <a:lstStyle>
            <a:lvl1pPr marL="0" marR="0" algn="ctr" defTabSz="914400" rtl="0" eaLnBrk="1" fontAlgn="auto" latinLnBrk="0" hangingPunct="1">
              <a:lnSpc>
                <a:spcPct val="100000"/>
              </a:lnSpc>
              <a:buClrTx/>
              <a:buSzTx/>
              <a:buFontTx/>
              <a:buNone/>
              <a:defRPr kumimoji="0" lang="en-US" altLang="zh-CN" sz="11500" b="1" i="0" u="none" strike="noStrike" kern="1200" cap="none" spc="300" normalizeH="0" baseline="0" noProof="1" dirty="0">
                <a:solidFill>
                  <a:schemeClr val="accent2"/>
                </a:solidFill>
                <a:latin typeface="+mj-ea"/>
                <a:ea typeface="+mj-ea"/>
                <a:cs typeface="微软雅黑" panose="020B0503020204020204" charset="-122"/>
              </a:defRPr>
            </a:lvl1pPr>
          </a:lstStyle>
          <a:p>
            <a:pPr lvl="0" algn="ctr"/>
            <a:r>
              <a:rPr dirty="0" err="1">
                <a:sym typeface="+mn-ea"/>
              </a:rPr>
              <a:t>节编号</a:t>
            </a:r>
            <a:endParaRPr dirty="0">
              <a:sym typeface="+mn-ea"/>
            </a:endParaRPr>
          </a:p>
        </p:txBody>
      </p:sp>
      <p:sp>
        <p:nvSpPr>
          <p:cNvPr id="7" name="标题"/>
          <p:cNvSpPr txBox="1">
            <a:spLocks noGrp="1"/>
          </p:cNvSpPr>
          <p:nvPr>
            <p:ph type="title" idx="1" hasCustomPrompt="1"/>
            <p:custDataLst>
              <p:tags r:id="rId95"/>
            </p:custDataLst>
          </p:nvPr>
        </p:nvSpPr>
        <p:spPr>
          <a:xfrm>
            <a:off x="3165158" y="3462655"/>
            <a:ext cx="5869305" cy="1621155"/>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zh-CN" altLang="en-US" sz="6000" b="1" i="0" u="none" strike="noStrike" kern="1200" cap="none" spc="0" normalizeH="0" baseline="0" noProof="1">
                <a:solidFill>
                  <a:schemeClr val="accent1"/>
                </a:solidFill>
                <a:latin typeface="+mj-ea"/>
                <a:ea typeface="+mj-ea"/>
                <a:cs typeface="汉仪粗圆简" panose="02010600000101010101" charset="-122"/>
                <a:sym typeface="+mn-ea"/>
              </a:defRPr>
            </a:lvl1pPr>
          </a:lstStyle>
          <a:p>
            <a:pPr lvl="0" algn="ctr"/>
            <a:r>
              <a:rPr dirty="0">
                <a:sym typeface="+mn-ea"/>
              </a:rPr>
              <a:t>单击编辑标题</a:t>
            </a:r>
            <a:endParaRPr dirty="0">
              <a:sym typeface="+mn-ea"/>
            </a:endParaRPr>
          </a:p>
        </p:txBody>
      </p:sp>
      <p:sp>
        <p:nvSpPr>
          <p:cNvPr id="4" name="日期占位符 3"/>
          <p:cNvSpPr>
            <a:spLocks noGrp="1"/>
          </p:cNvSpPr>
          <p:nvPr>
            <p:ph type="dt" sz="half" idx="10"/>
            <p:custDataLst>
              <p:tags r:id="rId96"/>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8"/>
            </p:custDataLst>
          </p:nvPr>
        </p:nvSpPr>
        <p:spPr>
          <a:xfrm>
            <a:off x="8877600" y="6314400"/>
            <a:ext cx="2700000" cy="316800"/>
          </a:xfrm>
        </p:spPr>
        <p:txBody>
          <a:bodyPr/>
          <a:lstStyle/>
          <a:p>
            <a:fld id="{49AE70B2-8BF9-45C0-BB95-33D1B9D3A854}" type="slidenum">
              <a:rPr lang="zh-CN" altLang="en-US" smtClean="0"/>
            </a:fld>
            <a:endParaRPr lang="zh-CN" altLang="en-US" dirty="0"/>
          </a:p>
        </p:txBody>
      </p:sp>
      <p:pic>
        <p:nvPicPr>
          <p:cNvPr id="2" name="图片 1"/>
          <p:cNvPicPr>
            <a:picLocks noChangeAspect="1"/>
          </p:cNvPicPr>
          <p:nvPr userDrawn="1">
            <p:custDataLst>
              <p:tags r:id="rId99"/>
            </p:custDataLst>
          </p:nvPr>
        </p:nvPicPr>
        <p:blipFill>
          <a:blip r:embed="rId100"/>
          <a:stretch>
            <a:fillRect/>
          </a:stretch>
        </p:blipFill>
        <p:spPr>
          <a:xfrm>
            <a:off x="9447530" y="0"/>
            <a:ext cx="2744470" cy="42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showMasterSp="0">
  <p:cSld name="标题和两栏">
    <p:spTree>
      <p:nvGrpSpPr>
        <p:cNvPr id="1" name=""/>
        <p:cNvGrpSpPr/>
        <p:nvPr/>
      </p:nvGrpSpPr>
      <p:grpSpPr>
        <a:xfrm>
          <a:off x="0" y="0"/>
          <a:ext cx="0" cy="0"/>
          <a:chOff x="0" y="0"/>
          <a:chExt cx="0" cy="0"/>
        </a:xfrm>
      </p:grpSpPr>
      <p:sp>
        <p:nvSpPr>
          <p:cNvPr id="34" name="矩形 3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4"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6" name="图片 125"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7" name="图片 126"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8" name="图片 127"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9" name="圆角矩形 128"/>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32"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3"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6"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4"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5"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6"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2" name="正文"/>
          <p:cNvSpPr txBox="1">
            <a:spLocks noGrp="1"/>
          </p:cNvSpPr>
          <p:nvPr>
            <p:ph idx="5"/>
            <p:custDataLst>
              <p:tags r:id="rId70"/>
            </p:custDataLst>
          </p:nvPr>
        </p:nvSpPr>
        <p:spPr>
          <a:xfrm>
            <a:off x="6350635"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1" name="正文"/>
          <p:cNvSpPr txBox="1">
            <a:spLocks noGrp="1"/>
          </p:cNvSpPr>
          <p:nvPr>
            <p:ph idx="4"/>
            <p:custDataLst>
              <p:tags r:id="rId71"/>
            </p:custDataLst>
          </p:nvPr>
        </p:nvSpPr>
        <p:spPr>
          <a:xfrm>
            <a:off x="881380" y="1713230"/>
            <a:ext cx="4888230" cy="45364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0" name="同侧圆角矩形 9"/>
          <p:cNvSpPr/>
          <p:nvPr>
            <p:custDataLst>
              <p:tags r:id="rId72"/>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矩形 8"/>
          <p:cNvSpPr/>
          <p:nvPr>
            <p:custDataLst>
              <p:tags r:id="rId73"/>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1"/>
            <p:custDataLst>
              <p:tags r:id="rId74"/>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n-ea"/>
                <a:ea typeface="+mn-ea"/>
                <a:cs typeface="微软雅黑" panose="020B0503020204020204" charset="-122"/>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7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7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7"/>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showMasterSp="0">
  <p:cSld name="标题和比较">
    <p:spTree>
      <p:nvGrpSpPr>
        <p:cNvPr id="1" name=""/>
        <p:cNvGrpSpPr/>
        <p:nvPr/>
      </p:nvGrpSpPr>
      <p:grpSpPr>
        <a:xfrm>
          <a:off x="0" y="0"/>
          <a:ext cx="0" cy="0"/>
          <a:chOff x="0" y="0"/>
          <a:chExt cx="0" cy="0"/>
        </a:xfrm>
      </p:grpSpPr>
      <p:sp>
        <p:nvSpPr>
          <p:cNvPr id="57" name="矩形 56"/>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6"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5"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4"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3"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5" name="正文"/>
          <p:cNvSpPr txBox="1">
            <a:spLocks noGrp="1"/>
          </p:cNvSpPr>
          <p:nvPr>
            <p:ph idx="7"/>
            <p:custDataLst>
              <p:tags r:id="rId70"/>
            </p:custDataLst>
          </p:nvPr>
        </p:nvSpPr>
        <p:spPr>
          <a:xfrm>
            <a:off x="6367780"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14" name="标题"/>
          <p:cNvSpPr txBox="1">
            <a:spLocks noGrp="1"/>
          </p:cNvSpPr>
          <p:nvPr>
            <p:ph type="title" idx="6"/>
            <p:custDataLst>
              <p:tags r:id="rId71"/>
            </p:custDataLst>
          </p:nvPr>
        </p:nvSpPr>
        <p:spPr>
          <a:xfrm>
            <a:off x="6367780"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13" name="正文"/>
          <p:cNvSpPr txBox="1">
            <a:spLocks noGrp="1"/>
          </p:cNvSpPr>
          <p:nvPr>
            <p:ph idx="5"/>
            <p:custDataLst>
              <p:tags r:id="rId72"/>
            </p:custDataLst>
          </p:nvPr>
        </p:nvSpPr>
        <p:spPr>
          <a:xfrm>
            <a:off x="880745" y="2159635"/>
            <a:ext cx="5209540" cy="409003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4"/>
            <p:custDataLst>
              <p:tags r:id="rId73"/>
            </p:custDataLst>
          </p:nvPr>
        </p:nvSpPr>
        <p:spPr>
          <a:xfrm>
            <a:off x="880745" y="1684655"/>
            <a:ext cx="5209540" cy="47815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11" name="同侧圆角矩形 10"/>
          <p:cNvSpPr/>
          <p:nvPr>
            <p:custDataLst>
              <p:tags r:id="rId74"/>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34" name="矩形 33"/>
          <p:cNvSpPr/>
          <p:nvPr>
            <p:custDataLst>
              <p:tags r:id="rId75"/>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10" name="标题"/>
          <p:cNvSpPr txBox="1">
            <a:spLocks noGrp="1"/>
          </p:cNvSpPr>
          <p:nvPr>
            <p:ph type="title" idx="1"/>
            <p:custDataLst>
              <p:tags r:id="rId76"/>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7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39" name="矩形 38"/>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55"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6"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7"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8"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9"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0"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1"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2"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3"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4"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5"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6"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7"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8"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69"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0"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1"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2"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3"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4"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5"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77"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7"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8"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0"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1"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3"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4"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5"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6"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7"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8"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9"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0"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1"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2"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3"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4"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5"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6"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120" name="图片 119"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121" name="图片 120"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122" name="图片 121"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123" name="图片 122"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124" name="图片 123"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125" name="图片 124"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26" name="圆角矩形 125"/>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128"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45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29"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1"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2"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3"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4"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5"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7"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8"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39"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0"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1"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2"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143"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 name="同侧圆角矩形 7"/>
          <p:cNvSpPr/>
          <p:nvPr>
            <p:custDataLst>
              <p:tags r:id="rId70"/>
            </p:custDataLst>
          </p:nvPr>
        </p:nvSpPr>
        <p:spPr>
          <a:xfrm rot="5400000">
            <a:off x="3938905" y="-2634615"/>
            <a:ext cx="575310" cy="73552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7" name="矩形 6"/>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 name="日期占位符 2"/>
          <p:cNvSpPr>
            <a:spLocks noGrp="1"/>
          </p:cNvSpPr>
          <p:nvPr>
            <p:ph type="dt" sz="half" idx="10"/>
            <p:custDataLst>
              <p:tags r:id="rId7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5" name="矩形 54"/>
          <p:cNvSpPr/>
          <p:nvPr>
            <p:custDataLst>
              <p:tags r:id="rId2"/>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54" name="同侧圆角矩形 53"/>
          <p:cNvSpPr/>
          <p:nvPr>
            <p:custDataLst>
              <p:tags r:id="rId3"/>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9" name="任意多边形: 形状 37"/>
          <p:cNvSpPr/>
          <p:nvPr>
            <p:custDataLst>
              <p:tags r:id="rId4"/>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5"/>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7"/>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9"/>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10"/>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11"/>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12"/>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13"/>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14"/>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15"/>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16"/>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6" name="任意多边形: 形状 23"/>
          <p:cNvSpPr/>
          <p:nvPr>
            <p:custDataLst>
              <p:tags r:id="rId17"/>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130" name="圆角矩形 129"/>
          <p:cNvSpPr/>
          <p:nvPr>
            <p:custDataLst>
              <p:tags r:id="rId18"/>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6" name="图片 85" descr="资源 7@4x-8"/>
          <p:cNvPicPr>
            <a:picLocks noChangeAspect="1"/>
          </p:cNvPicPr>
          <p:nvPr>
            <p:custDataLst>
              <p:tags r:id="rId19"/>
            </p:custDataLst>
          </p:nvPr>
        </p:nvPicPr>
        <p:blipFill>
          <a:blip r:embed="rId20"/>
          <a:srcRect l="48995" b="-6400"/>
          <a:stretch>
            <a:fillRect/>
          </a:stretch>
        </p:blipFill>
        <p:spPr>
          <a:xfrm>
            <a:off x="-5715" y="2753360"/>
            <a:ext cx="886460" cy="675640"/>
          </a:xfrm>
          <a:prstGeom prst="rect">
            <a:avLst/>
          </a:prstGeom>
        </p:spPr>
      </p:pic>
      <p:pic>
        <p:nvPicPr>
          <p:cNvPr id="85" name="图片 84" descr="资源 6@4x-8"/>
          <p:cNvPicPr>
            <a:picLocks noChangeAspect="1"/>
          </p:cNvPicPr>
          <p:nvPr>
            <p:custDataLst>
              <p:tags r:id="rId21"/>
            </p:custDataLst>
          </p:nvPr>
        </p:nvPicPr>
        <p:blipFill>
          <a:blip r:embed="rId22"/>
          <a:stretch>
            <a:fillRect/>
          </a:stretch>
        </p:blipFill>
        <p:spPr>
          <a:xfrm>
            <a:off x="7169150" y="55880"/>
            <a:ext cx="1387475" cy="2757170"/>
          </a:xfrm>
          <a:prstGeom prst="rect">
            <a:avLst/>
          </a:prstGeom>
        </p:spPr>
      </p:pic>
      <p:pic>
        <p:nvPicPr>
          <p:cNvPr id="84" name="图片 83" descr="资源 5@4x-8"/>
          <p:cNvPicPr>
            <a:picLocks noChangeAspect="1"/>
          </p:cNvPicPr>
          <p:nvPr>
            <p:custDataLst>
              <p:tags r:id="rId23"/>
            </p:custDataLst>
          </p:nvPr>
        </p:nvPicPr>
        <p:blipFill>
          <a:blip r:embed="rId24"/>
          <a:stretch>
            <a:fillRect/>
          </a:stretch>
        </p:blipFill>
        <p:spPr>
          <a:xfrm>
            <a:off x="5688965" y="142240"/>
            <a:ext cx="1162685" cy="2600960"/>
          </a:xfrm>
          <a:prstGeom prst="rect">
            <a:avLst/>
          </a:prstGeom>
        </p:spPr>
      </p:pic>
      <p:pic>
        <p:nvPicPr>
          <p:cNvPr id="83" name="图片 82" descr="资源 4@4x-8"/>
          <p:cNvPicPr>
            <a:picLocks noChangeAspect="1"/>
          </p:cNvPicPr>
          <p:nvPr>
            <p:custDataLst>
              <p:tags r:id="rId25"/>
            </p:custDataLst>
          </p:nvPr>
        </p:nvPicPr>
        <p:blipFill>
          <a:blip r:embed="rId26"/>
          <a:stretch>
            <a:fillRect/>
          </a:stretch>
        </p:blipFill>
        <p:spPr>
          <a:xfrm>
            <a:off x="1905" y="-9525"/>
            <a:ext cx="3096260" cy="2460625"/>
          </a:xfrm>
          <a:prstGeom prst="rect">
            <a:avLst/>
          </a:prstGeom>
        </p:spPr>
      </p:pic>
      <p:pic>
        <p:nvPicPr>
          <p:cNvPr id="82" name="图片 81" descr="资源 3@4x-8"/>
          <p:cNvPicPr>
            <a:picLocks noChangeAspect="1"/>
          </p:cNvPicPr>
          <p:nvPr>
            <p:custDataLst>
              <p:tags r:id="rId27"/>
            </p:custDataLst>
          </p:nvPr>
        </p:nvPicPr>
        <p:blipFill>
          <a:blip r:embed="rId28"/>
          <a:stretch>
            <a:fillRect/>
          </a:stretch>
        </p:blipFill>
        <p:spPr>
          <a:xfrm>
            <a:off x="7215505" y="0"/>
            <a:ext cx="4989830" cy="2374900"/>
          </a:xfrm>
          <a:prstGeom prst="rect">
            <a:avLst/>
          </a:prstGeom>
        </p:spPr>
      </p:pic>
      <p:pic>
        <p:nvPicPr>
          <p:cNvPr id="81" name="图片 80" descr="资源 2@4x-8"/>
          <p:cNvPicPr>
            <a:picLocks noChangeAspect="1"/>
          </p:cNvPicPr>
          <p:nvPr>
            <p:custDataLst>
              <p:tags r:id="rId29"/>
            </p:custDataLst>
          </p:nvPr>
        </p:nvPicPr>
        <p:blipFill>
          <a:blip r:embed="rId30"/>
          <a:stretch>
            <a:fillRect/>
          </a:stretch>
        </p:blipFill>
        <p:spPr>
          <a:xfrm>
            <a:off x="4080510" y="0"/>
            <a:ext cx="1064260" cy="1348105"/>
          </a:xfrm>
          <a:prstGeom prst="rect">
            <a:avLst/>
          </a:prstGeom>
        </p:spPr>
      </p:pic>
      <p:sp>
        <p:nvSpPr>
          <p:cNvPr id="53" name="任意多边形: 形状 41"/>
          <p:cNvSpPr/>
          <p:nvPr>
            <p:custDataLst>
              <p:tags r:id="rId31"/>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32"/>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33"/>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4"/>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5"/>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6"/>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7"/>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8"/>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9"/>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40"/>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41"/>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42"/>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43"/>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44"/>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45"/>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46"/>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47"/>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48"/>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49"/>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50"/>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51"/>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52"/>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53"/>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54"/>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55"/>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56"/>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57"/>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58"/>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59"/>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60"/>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61"/>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62"/>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63"/>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64"/>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65"/>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66"/>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7"/>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68"/>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69"/>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3" name="任意多边形: 形状 2"/>
          <p:cNvSpPr/>
          <p:nvPr>
            <p:custDataLst>
              <p:tags r:id="rId70"/>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4" name="矩形 13"/>
          <p:cNvSpPr/>
          <p:nvPr>
            <p:custDataLst>
              <p:tags r:id="rId71"/>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2" name="日期占位符 1"/>
          <p:cNvSpPr>
            <a:spLocks noGrp="1"/>
          </p:cNvSpPr>
          <p:nvPr>
            <p:ph type="dt" sz="half" idx="10"/>
            <p:custDataLst>
              <p:tags r:id="rId7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3"/>
            </p:custDataLst>
          </p:nvPr>
        </p:nvSpPr>
        <p:spPr/>
        <p:txBody>
          <a:bodyPr/>
          <a:lstStyle/>
          <a:p>
            <a:endParaRPr lang="zh-CN" altLang="en-US" dirty="0"/>
          </a:p>
        </p:txBody>
      </p:sp>
      <p:sp>
        <p:nvSpPr>
          <p:cNvPr id="4" name="灯片编号占位符 3"/>
          <p:cNvSpPr>
            <a:spLocks noGrp="1"/>
          </p:cNvSpPr>
          <p:nvPr>
            <p:ph type="sldNum" sz="quarter" idx="12"/>
            <p:custDataLst>
              <p:tags r:id="rId74"/>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showMasterSp="0">
  <p:cSld name="仅内容">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8" name="标题"/>
          <p:cNvSpPr txBox="1">
            <a:spLocks noGrp="1"/>
          </p:cNvSpPr>
          <p:nvPr>
            <p:ph type="title" idx="2"/>
            <p:custDataLst>
              <p:tags r:id="rId72"/>
            </p:custDataLst>
          </p:nvPr>
        </p:nvSpPr>
        <p:spPr>
          <a:xfrm>
            <a:off x="798830" y="781685"/>
            <a:ext cx="434657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7" name="正文"/>
          <p:cNvSpPr txBox="1">
            <a:spLocks noGrp="1"/>
          </p:cNvSpPr>
          <p:nvPr>
            <p:ph idx="1"/>
            <p:custDataLst>
              <p:tags r:id="rId73"/>
            </p:custDataLst>
          </p:nvPr>
        </p:nvSpPr>
        <p:spPr>
          <a:xfrm>
            <a:off x="880745" y="1706880"/>
            <a:ext cx="10355580" cy="456184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showMasterSp="0">
  <p:cSld name="标题和副标题">
    <p:spTree>
      <p:nvGrpSpPr>
        <p:cNvPr id="1" name=""/>
        <p:cNvGrpSpPr/>
        <p:nvPr/>
      </p:nvGrpSpPr>
      <p:grpSpPr>
        <a:xfrm>
          <a:off x="0" y="0"/>
          <a:ext cx="0" cy="0"/>
          <a:chOff x="0" y="0"/>
          <a:chExt cx="0" cy="0"/>
        </a:xfrm>
      </p:grpSpPr>
      <p:sp>
        <p:nvSpPr>
          <p:cNvPr id="14" name="矩形 13"/>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3"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9"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8"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2"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6" name="任意多边形: 形状 23"/>
          <p:cNvSpPr/>
          <p:nvPr>
            <p:custDataLst>
              <p:tags r:id="rId5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8" name="任意多边形: 形状 25"/>
          <p:cNvSpPr/>
          <p:nvPr>
            <p:custDataLst>
              <p:tags r:id="rId5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5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5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6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6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6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6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6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6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6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6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6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6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4" name="同侧圆角矩形 53"/>
          <p:cNvSpPr/>
          <p:nvPr>
            <p:custDataLst>
              <p:tags r:id="rId70"/>
            </p:custDataLst>
          </p:nvPr>
        </p:nvSpPr>
        <p:spPr>
          <a:xfrm rot="5400000">
            <a:off x="2347595" y="-1043305"/>
            <a:ext cx="79883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矩形 54"/>
          <p:cNvSpPr/>
          <p:nvPr>
            <p:custDataLst>
              <p:tags r:id="rId71"/>
            </p:custDataLst>
          </p:nvPr>
        </p:nvSpPr>
        <p:spPr>
          <a:xfrm>
            <a:off x="548640" y="755015"/>
            <a:ext cx="100330" cy="7994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p:custDataLst>
              <p:tags r:id="rId72"/>
            </p:custDataLst>
          </p:nvPr>
        </p:nvSpPr>
        <p:spPr>
          <a:xfrm>
            <a:off x="798830" y="781685"/>
            <a:ext cx="10589895" cy="538480"/>
          </a:xfrm>
          <a:prstGeom prst="rect">
            <a:avLst/>
          </a:prstGeom>
          <a:noFill/>
          <a:ln>
            <a:noFill/>
            <a:prstDash val="sysDash"/>
          </a:ln>
        </p:spPr>
        <p:txBody>
          <a:bodyPr wrap="square" rtlCol="0" anchor="ctr" anchorCtr="0">
            <a:normAutofit/>
          </a:bodyPr>
          <a:lstStyle>
            <a:lvl1pPr marL="0" marR="0" algn="l" defTabSz="914400" rtl="0" eaLnBrk="1" fontAlgn="auto" latinLnBrk="0" hangingPunct="1">
              <a:lnSpc>
                <a:spcPct val="100000"/>
              </a:lnSpc>
              <a:buClrTx/>
              <a:buSzTx/>
              <a:buFontTx/>
              <a:buNone/>
              <a:defRPr kumimoji="0" lang="zh-CN" altLang="en-US" sz="24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a:sym typeface="+mn-ea"/>
              </a:rPr>
              <a:t>单击此处编辑母版标题样式</a:t>
            </a:r>
            <a:endParaRPr>
              <a:sym typeface="+mn-ea"/>
            </a:endParaRPr>
          </a:p>
        </p:txBody>
      </p:sp>
      <p:sp>
        <p:nvSpPr>
          <p:cNvPr id="6" name="副标题"/>
          <p:cNvSpPr txBox="1">
            <a:spLocks noGrp="1"/>
          </p:cNvSpPr>
          <p:nvPr>
            <p:ph type="body" idx="1" hasCustomPrompt="1"/>
            <p:custDataLst>
              <p:tags r:id="rId73"/>
            </p:custDataLst>
          </p:nvPr>
        </p:nvSpPr>
        <p:spPr>
          <a:xfrm>
            <a:off x="803910" y="1216660"/>
            <a:ext cx="10779125" cy="30353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1300" b="0" i="0" u="none" strike="noStrike" kern="1200" cap="none" spc="300" normalizeH="0" baseline="0" noProof="1" dirty="0">
                <a:solidFill>
                  <a:schemeClr val="accent1">
                    <a:lumMod val="60000"/>
                    <a:lumOff val="40000"/>
                  </a:schemeClr>
                </a:solidFill>
                <a:latin typeface="+mj-ea"/>
                <a:ea typeface="+mj-ea"/>
                <a:cs typeface="微软雅黑" panose="020B0503020204020204" charset="-122"/>
              </a:defRPr>
            </a:lvl1pPr>
          </a:lstStyle>
          <a:p>
            <a:pPr lvl="0" algn="l"/>
            <a:r>
              <a:rPr>
                <a:sym typeface="+mn-ea"/>
              </a:rPr>
              <a:t>单击此处编辑母版副标题样式</a:t>
            </a:r>
            <a:endParaRPr>
              <a:sym typeface="+mn-ea"/>
            </a:endParaRPr>
          </a:p>
        </p:txBody>
      </p:sp>
      <p:sp>
        <p:nvSpPr>
          <p:cNvPr id="3" name="日期占位符 2"/>
          <p:cNvSpPr>
            <a:spLocks noGrp="1"/>
          </p:cNvSpPr>
          <p:nvPr>
            <p:ph type="dt" sz="half" idx="10"/>
            <p:custDataLst>
              <p:tags r:id="rId7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showMasterSp="0">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p:nvSpPr>
          <p:cNvPr id="130" name="圆角矩形 129"/>
          <p:cNvSpPr/>
          <p:nvPr>
            <p:custDataLst>
              <p:tags r:id="rId55"/>
            </p:custDataLst>
          </p:nvPr>
        </p:nvSpPr>
        <p:spPr>
          <a:xfrm>
            <a:off x="1286510" y="683895"/>
            <a:ext cx="9855200" cy="5456555"/>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625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7" name="署名"/>
          <p:cNvSpPr txBox="1">
            <a:spLocks noGrp="1"/>
          </p:cNvSpPr>
          <p:nvPr>
            <p:ph type="body" idx="1" hasCustomPrompt="1"/>
            <p:custDataLst>
              <p:tags r:id="rId97"/>
            </p:custDataLst>
          </p:nvPr>
        </p:nvSpPr>
        <p:spPr>
          <a:xfrm>
            <a:off x="5320030" y="4443095"/>
            <a:ext cx="1619885" cy="530860"/>
          </a:xfrm>
          <a:prstGeom prst="rect">
            <a:avLst/>
          </a:prstGeom>
          <a:noFill/>
        </p:spPr>
        <p:txBody>
          <a:bodyPr wrap="square" lIns="0" tIns="0" rIns="0" bIns="0" rtlCol="0" anchor="ctr" anchorCtr="0">
            <a:normAutofit/>
          </a:bodyPr>
          <a:lstStyle>
            <a:lvl1pPr marL="0" marR="0" algn="ctr" defTabSz="914400" rtl="0" eaLnBrk="1" fontAlgn="auto" latinLnBrk="0" hangingPunct="1">
              <a:lnSpc>
                <a:spcPct val="150000"/>
              </a:lnSpc>
              <a:buClrTx/>
              <a:buSzTx/>
              <a:buFontTx/>
              <a:buNone/>
              <a:defRPr kumimoji="0" lang="zh-CN" altLang="en-US" sz="2400" b="1" i="0" u="none" strike="noStrike" kern="1200" cap="none" spc="0" normalizeH="0" baseline="0" noProof="1">
                <a:solidFill>
                  <a:schemeClr val="accent3"/>
                </a:solidFill>
                <a:latin typeface="+mj-ea"/>
                <a:ea typeface="+mj-ea"/>
                <a:cs typeface="黑体" panose="02010609060101010101" charset="-122"/>
                <a:sym typeface="+mn-ea"/>
              </a:defRPr>
            </a:lvl1pPr>
          </a:lstStyle>
          <a:p>
            <a:pPr lvl="0" algn="ctr">
              <a:lnSpc>
                <a:spcPct val="150000"/>
              </a:lnSpc>
            </a:pPr>
            <a:r>
              <a:rPr>
                <a:sym typeface="+mn-ea"/>
              </a:rPr>
              <a:t>编辑文本</a:t>
            </a:r>
            <a:endParaRPr>
              <a:sym typeface="+mn-ea"/>
            </a:endParaRPr>
          </a:p>
        </p:txBody>
      </p:sp>
      <p:sp>
        <p:nvSpPr>
          <p:cNvPr id="4" name="日期占位符 3"/>
          <p:cNvSpPr>
            <a:spLocks noGrp="1"/>
          </p:cNvSpPr>
          <p:nvPr>
            <p:ph type="dt" sz="half" idx="10"/>
            <p:custDataLst>
              <p:tags r:id="rId98"/>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0"/>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7" name="任意多边形: 形状 6" descr="波浪2资源 2"/>
          <p:cNvSpPr/>
          <p:nvPr userDrawn="1">
            <p:custDataLst>
              <p:tags r:id="rId2"/>
            </p:custDataLst>
          </p:nvPr>
        </p:nvSpPr>
        <p:spPr>
          <a:xfrm>
            <a:off x="6887209" y="669925"/>
            <a:ext cx="5304791" cy="6192323"/>
          </a:xfrm>
          <a:custGeom>
            <a:avLst/>
            <a:gdLst>
              <a:gd name="connsiteX0" fmla="*/ 4946557 w 5304791"/>
              <a:gd name="connsiteY0" fmla="*/ 0 h 6192323"/>
              <a:gd name="connsiteX1" fmla="*/ 5304791 w 5304791"/>
              <a:gd name="connsiteY1" fmla="*/ 0 h 6192323"/>
              <a:gd name="connsiteX2" fmla="*/ 5304791 w 5304791"/>
              <a:gd name="connsiteY2" fmla="*/ 6192323 h 6192323"/>
              <a:gd name="connsiteX3" fmla="*/ 0 w 5304791"/>
              <a:gd name="connsiteY3" fmla="*/ 6192323 h 6192323"/>
              <a:gd name="connsiteX4" fmla="*/ 0 w 5304791"/>
              <a:gd name="connsiteY4" fmla="*/ 4946212 h 6192323"/>
              <a:gd name="connsiteX5" fmla="*/ 818112 w 5304791"/>
              <a:gd name="connsiteY5" fmla="*/ 4128101 h 6192323"/>
              <a:gd name="connsiteX6" fmla="*/ 1295478 w 5304791"/>
              <a:gd name="connsiteY6" fmla="*/ 4128101 h 6192323"/>
              <a:gd name="connsiteX7" fmla="*/ 2064682 w 5304791"/>
              <a:gd name="connsiteY7" fmla="*/ 3358897 h 6192323"/>
              <a:gd name="connsiteX8" fmla="*/ 2064682 w 5304791"/>
              <a:gd name="connsiteY8" fmla="*/ 2881645 h 6192323"/>
              <a:gd name="connsiteX9" fmla="*/ 2882794 w 5304791"/>
              <a:gd name="connsiteY9" fmla="*/ 2063648 h 6192323"/>
              <a:gd name="connsiteX10" fmla="*/ 3360159 w 5304791"/>
              <a:gd name="connsiteY10" fmla="*/ 2063648 h 6192323"/>
              <a:gd name="connsiteX11" fmla="*/ 4129363 w 5304791"/>
              <a:gd name="connsiteY11" fmla="*/ 1294444 h 6192323"/>
              <a:gd name="connsiteX12" fmla="*/ 4129363 w 5304791"/>
              <a:gd name="connsiteY12" fmla="*/ 818112 h 6192323"/>
              <a:gd name="connsiteX13" fmla="*/ 4946557 w 5304791"/>
              <a:gd name="connsiteY13" fmla="*/ 0 h 619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04791" h="6192323">
                <a:moveTo>
                  <a:pt x="4946557" y="0"/>
                </a:moveTo>
                <a:lnTo>
                  <a:pt x="5304791" y="0"/>
                </a:lnTo>
                <a:lnTo>
                  <a:pt x="5304791" y="6192323"/>
                </a:lnTo>
                <a:lnTo>
                  <a:pt x="0" y="6192323"/>
                </a:lnTo>
                <a:lnTo>
                  <a:pt x="0" y="4946212"/>
                </a:lnTo>
                <a:cubicBezTo>
                  <a:pt x="-63" y="4494356"/>
                  <a:pt x="366255" y="4128032"/>
                  <a:pt x="818112" y="4128101"/>
                </a:cubicBezTo>
                <a:lnTo>
                  <a:pt x="1295478" y="4128101"/>
                </a:lnTo>
                <a:cubicBezTo>
                  <a:pt x="1720296" y="4128101"/>
                  <a:pt x="2064682" y="3783715"/>
                  <a:pt x="2064682" y="3358897"/>
                </a:cubicBezTo>
                <a:lnTo>
                  <a:pt x="2064682" y="2881645"/>
                </a:lnTo>
                <a:cubicBezTo>
                  <a:pt x="2064682" y="2429836"/>
                  <a:pt x="2430984" y="2063580"/>
                  <a:pt x="2882794" y="2063648"/>
                </a:cubicBezTo>
                <a:lnTo>
                  <a:pt x="3360159" y="2063648"/>
                </a:lnTo>
                <a:cubicBezTo>
                  <a:pt x="3784978" y="2063648"/>
                  <a:pt x="4129363" y="1719263"/>
                  <a:pt x="4129363" y="1294444"/>
                </a:cubicBezTo>
                <a:lnTo>
                  <a:pt x="4129363" y="818112"/>
                </a:lnTo>
                <a:cubicBezTo>
                  <a:pt x="4129295" y="366613"/>
                  <a:pt x="4495057" y="444"/>
                  <a:pt x="4946557" y="0"/>
                </a:cubicBezTo>
                <a:close/>
              </a:path>
            </a:pathLst>
          </a:custGeom>
          <a:solidFill>
            <a:schemeClr val="accent1"/>
          </a:solidFill>
          <a:ln w="11469" cap="flat">
            <a:noFill/>
            <a:prstDash val="solid"/>
            <a:miter/>
          </a:ln>
        </p:spPr>
        <p:txBody>
          <a:bodyPr rtlCol="0" anchor="ctr"/>
          <a:lstStyle/>
          <a:p>
            <a:endParaRPr lang="zh-CN" altLang="en-US"/>
          </a:p>
        </p:txBody>
      </p:sp>
      <p:sp>
        <p:nvSpPr>
          <p:cNvPr id="9" name="椭圆 8"/>
          <p:cNvSpPr/>
          <p:nvPr userDrawn="1">
            <p:custDataLst>
              <p:tags r:id="rId3"/>
            </p:custDataLst>
          </p:nvPr>
        </p:nvSpPr>
        <p:spPr>
          <a:xfrm>
            <a:off x="6767195" y="4498975"/>
            <a:ext cx="1087755" cy="108775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userDrawn="1">
            <p:custDataLst>
              <p:tags r:id="rId4"/>
            </p:custDataLst>
          </p:nvPr>
        </p:nvSpPr>
        <p:spPr>
          <a:xfrm>
            <a:off x="6614795" y="4346575"/>
            <a:ext cx="1393190" cy="139319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5"/>
            </p:custDataLst>
          </p:nvPr>
        </p:nvSpPr>
        <p:spPr>
          <a:xfrm>
            <a:off x="6464300" y="4196080"/>
            <a:ext cx="1694180" cy="16941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318250" y="4050030"/>
            <a:ext cx="1986280" cy="1986280"/>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6158865" y="3890645"/>
            <a:ext cx="2304415" cy="2304415"/>
          </a:xfrm>
          <a:prstGeom prst="ellipse">
            <a:avLst/>
          </a:prstGeom>
          <a:noFill/>
          <a:ln>
            <a:solidFill>
              <a:schemeClr val="accent5">
                <a:alpha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16" name="组合 15"/>
          <p:cNvGrpSpPr/>
          <p:nvPr userDrawn="1">
            <p:custDataLst>
              <p:tags r:id="rId8"/>
            </p:custDataLst>
          </p:nvPr>
        </p:nvGrpSpPr>
        <p:grpSpPr>
          <a:xfrm rot="5400000">
            <a:off x="1183958" y="384810"/>
            <a:ext cx="328295" cy="850900"/>
            <a:chOff x="8651" y="7205"/>
            <a:chExt cx="807" cy="2089"/>
          </a:xfrm>
          <a:solidFill>
            <a:schemeClr val="accent5"/>
          </a:solidFill>
        </p:grpSpPr>
        <p:grpSp>
          <p:nvGrpSpPr>
            <p:cNvPr id="17" name="组合 16"/>
            <p:cNvGrpSpPr/>
            <p:nvPr/>
          </p:nvGrpSpPr>
          <p:grpSpPr>
            <a:xfrm>
              <a:off x="8651" y="9115"/>
              <a:ext cx="806" cy="179"/>
              <a:chOff x="8651" y="9544"/>
              <a:chExt cx="806" cy="179"/>
            </a:xfrm>
            <a:grpFill/>
          </p:grpSpPr>
          <p:sp>
            <p:nvSpPr>
              <p:cNvPr id="30" name="椭圆 29"/>
              <p:cNvSpPr>
                <a:spLocks noChangeAspect="1"/>
              </p:cNvSpPr>
              <p:nvPr>
                <p:custDataLst>
                  <p:tags r:id="rId9"/>
                </p:custDataLst>
              </p:nvPr>
            </p:nvSpPr>
            <p:spPr>
              <a:xfrm rot="5400000" flipH="1">
                <a:off x="927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10"/>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9" name="组合 18"/>
            <p:cNvGrpSpPr/>
            <p:nvPr/>
          </p:nvGrpSpPr>
          <p:grpSpPr>
            <a:xfrm>
              <a:off x="8651" y="8479"/>
              <a:ext cx="807" cy="178"/>
              <a:chOff x="8651" y="8765"/>
              <a:chExt cx="807" cy="178"/>
            </a:xfrm>
            <a:grpFill/>
          </p:grpSpPr>
          <p:sp>
            <p:nvSpPr>
              <p:cNvPr id="28" name="椭圆 27"/>
              <p:cNvSpPr>
                <a:spLocks noChangeAspect="1"/>
              </p:cNvSpPr>
              <p:nvPr>
                <p:custDataLst>
                  <p:tags r:id="rId11"/>
                </p:custDataLst>
              </p:nvPr>
            </p:nvSpPr>
            <p:spPr>
              <a:xfrm rot="5400000" flipH="1">
                <a:off x="927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9" name="椭圆 28"/>
              <p:cNvSpPr>
                <a:spLocks noChangeAspect="1"/>
              </p:cNvSpPr>
              <p:nvPr>
                <p:custDataLst>
                  <p:tags r:id="rId12"/>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1" name="组合 20"/>
            <p:cNvGrpSpPr/>
            <p:nvPr/>
          </p:nvGrpSpPr>
          <p:grpSpPr>
            <a:xfrm>
              <a:off x="8651" y="7842"/>
              <a:ext cx="807" cy="178"/>
              <a:chOff x="8651" y="7985"/>
              <a:chExt cx="807" cy="178"/>
            </a:xfrm>
            <a:grpFill/>
          </p:grpSpPr>
          <p:sp>
            <p:nvSpPr>
              <p:cNvPr id="26" name="椭圆 25"/>
              <p:cNvSpPr>
                <a:spLocks noChangeAspect="1"/>
              </p:cNvSpPr>
              <p:nvPr>
                <p:custDataLst>
                  <p:tags r:id="rId13"/>
                </p:custDataLst>
              </p:nvPr>
            </p:nvSpPr>
            <p:spPr>
              <a:xfrm rot="5400000" flipH="1">
                <a:off x="927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7" name="椭圆 26"/>
              <p:cNvSpPr>
                <a:spLocks noChangeAspect="1"/>
              </p:cNvSpPr>
              <p:nvPr>
                <p:custDataLst>
                  <p:tags r:id="rId14"/>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2" name="组合 21"/>
            <p:cNvGrpSpPr/>
            <p:nvPr/>
          </p:nvGrpSpPr>
          <p:grpSpPr>
            <a:xfrm>
              <a:off x="8651" y="7205"/>
              <a:ext cx="807" cy="178"/>
              <a:chOff x="8651" y="7205"/>
              <a:chExt cx="807" cy="178"/>
            </a:xfrm>
            <a:grpFill/>
          </p:grpSpPr>
          <p:sp>
            <p:nvSpPr>
              <p:cNvPr id="23" name="椭圆 22"/>
              <p:cNvSpPr>
                <a:spLocks noChangeAspect="1"/>
              </p:cNvSpPr>
              <p:nvPr>
                <p:custDataLst>
                  <p:tags r:id="rId15"/>
                </p:custDataLst>
              </p:nvPr>
            </p:nvSpPr>
            <p:spPr>
              <a:xfrm rot="5400000" flipH="1">
                <a:off x="927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p:custDataLst>
                  <p:tags r:id="rId16"/>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2" name="任意多边形: 形状 31" descr="波浪1资源 1"/>
          <p:cNvSpPr/>
          <p:nvPr userDrawn="1">
            <p:custDataLst>
              <p:tags r:id="rId17"/>
            </p:custDataLst>
          </p:nvPr>
        </p:nvSpPr>
        <p:spPr>
          <a:xfrm>
            <a:off x="9172576" y="2862604"/>
            <a:ext cx="3019425" cy="3993396"/>
          </a:xfrm>
          <a:custGeom>
            <a:avLst/>
            <a:gdLst>
              <a:gd name="connsiteX0" fmla="*/ 3019425 w 3019425"/>
              <a:gd name="connsiteY0" fmla="*/ 0 h 3993396"/>
              <a:gd name="connsiteX1" fmla="*/ 3019425 w 3019425"/>
              <a:gd name="connsiteY1" fmla="*/ 3993396 h 3993396"/>
              <a:gd name="connsiteX2" fmla="*/ 0 w 3019425"/>
              <a:gd name="connsiteY2" fmla="*/ 3993396 h 3993396"/>
              <a:gd name="connsiteX3" fmla="*/ 0 w 3019425"/>
              <a:gd name="connsiteY3" fmla="*/ 3117146 h 3993396"/>
              <a:gd name="connsiteX4" fmla="*/ 460299 w 3019425"/>
              <a:gd name="connsiteY4" fmla="*/ 2656847 h 3993396"/>
              <a:gd name="connsiteX5" fmla="*/ 876250 w 3019425"/>
              <a:gd name="connsiteY5" fmla="*/ 2656847 h 3993396"/>
              <a:gd name="connsiteX6" fmla="*/ 1336549 w 3019425"/>
              <a:gd name="connsiteY6" fmla="*/ 2196783 h 3993396"/>
              <a:gd name="connsiteX7" fmla="*/ 1336549 w 3019425"/>
              <a:gd name="connsiteY7" fmla="*/ 2196666 h 3993396"/>
              <a:gd name="connsiteX8" fmla="*/ 1336549 w 3019425"/>
              <a:gd name="connsiteY8" fmla="*/ 1780714 h 3993396"/>
              <a:gd name="connsiteX9" fmla="*/ 1796731 w 3019425"/>
              <a:gd name="connsiteY9" fmla="*/ 1320415 h 3993396"/>
              <a:gd name="connsiteX10" fmla="*/ 2212800 w 3019425"/>
              <a:gd name="connsiteY10" fmla="*/ 1320415 h 3993396"/>
              <a:gd name="connsiteX11" fmla="*/ 2672981 w 3019425"/>
              <a:gd name="connsiteY11" fmla="*/ 860234 h 3993396"/>
              <a:gd name="connsiteX12" fmla="*/ 2672981 w 3019425"/>
              <a:gd name="connsiteY12" fmla="*/ 860116 h 3993396"/>
              <a:gd name="connsiteX13" fmla="*/ 2672981 w 3019425"/>
              <a:gd name="connsiteY13" fmla="*/ 444400 h 3993396"/>
              <a:gd name="connsiteX14" fmla="*/ 2954111 w 3019425"/>
              <a:gd name="connsiteY14" fmla="*/ 20274 h 3993396"/>
              <a:gd name="connsiteX15" fmla="*/ 3019425 w 3019425"/>
              <a:gd name="connsiteY15" fmla="*/ 0 h 399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19425" h="3993396">
                <a:moveTo>
                  <a:pt x="3019425" y="0"/>
                </a:moveTo>
                <a:lnTo>
                  <a:pt x="3019425" y="3993396"/>
                </a:lnTo>
                <a:lnTo>
                  <a:pt x="0" y="3993396"/>
                </a:lnTo>
                <a:lnTo>
                  <a:pt x="0" y="3117146"/>
                </a:lnTo>
                <a:cubicBezTo>
                  <a:pt x="0" y="2862930"/>
                  <a:pt x="206083" y="2656847"/>
                  <a:pt x="460299" y="2656847"/>
                </a:cubicBezTo>
                <a:lnTo>
                  <a:pt x="876250" y="2656847"/>
                </a:lnTo>
                <a:cubicBezTo>
                  <a:pt x="1130402" y="2656912"/>
                  <a:pt x="1336484" y="2450934"/>
                  <a:pt x="1336549" y="2196783"/>
                </a:cubicBezTo>
                <a:cubicBezTo>
                  <a:pt x="1336549" y="2196744"/>
                  <a:pt x="1336549" y="2196705"/>
                  <a:pt x="1336549" y="2196666"/>
                </a:cubicBezTo>
                <a:lnTo>
                  <a:pt x="1336549" y="1780714"/>
                </a:lnTo>
                <a:cubicBezTo>
                  <a:pt x="1336549" y="1526544"/>
                  <a:pt x="1542561" y="1320480"/>
                  <a:pt x="1796731" y="1320415"/>
                </a:cubicBezTo>
                <a:lnTo>
                  <a:pt x="2212800" y="1320415"/>
                </a:lnTo>
                <a:cubicBezTo>
                  <a:pt x="2466951" y="1320415"/>
                  <a:pt x="2672981" y="1114385"/>
                  <a:pt x="2672981" y="860234"/>
                </a:cubicBezTo>
                <a:cubicBezTo>
                  <a:pt x="2672981" y="860195"/>
                  <a:pt x="2672981" y="860155"/>
                  <a:pt x="2672981" y="860116"/>
                </a:cubicBezTo>
                <a:lnTo>
                  <a:pt x="2672981" y="444400"/>
                </a:lnTo>
                <a:cubicBezTo>
                  <a:pt x="2672981" y="253738"/>
                  <a:pt x="2788903" y="90151"/>
                  <a:pt x="2954111" y="20274"/>
                </a:cubicBezTo>
                <a:lnTo>
                  <a:pt x="3019425" y="0"/>
                </a:lnTo>
                <a:close/>
              </a:path>
            </a:pathLst>
          </a:custGeom>
          <a:solidFill>
            <a:schemeClr val="accent4"/>
          </a:solidFill>
          <a:ln w="11760" cap="flat">
            <a:noFill/>
            <a:prstDash val="solid"/>
            <a:miter/>
          </a:ln>
        </p:spPr>
        <p:txBody>
          <a:bodyPr rtlCol="0" anchor="ctr"/>
          <a:lstStyle/>
          <a:p>
            <a:endParaRPr lang="zh-CN" altLang="en-US"/>
          </a:p>
        </p:txBody>
      </p:sp>
      <p:grpSp>
        <p:nvGrpSpPr>
          <p:cNvPr id="33" name="组合 32"/>
          <p:cNvGrpSpPr/>
          <p:nvPr userDrawn="1">
            <p:custDataLst>
              <p:tags r:id="rId18"/>
            </p:custDataLst>
          </p:nvPr>
        </p:nvGrpSpPr>
        <p:grpSpPr>
          <a:xfrm>
            <a:off x="3089660" y="0"/>
            <a:ext cx="2728840" cy="1364420"/>
            <a:chOff x="3089660" y="0"/>
            <a:chExt cx="2728840" cy="1364420"/>
          </a:xfrm>
        </p:grpSpPr>
        <p:sp>
          <p:nvSpPr>
            <p:cNvPr id="34" name="任意多边形: 形状 33"/>
            <p:cNvSpPr/>
            <p:nvPr>
              <p:custDataLst>
                <p:tags r:id="rId19"/>
              </p:custDataLst>
            </p:nvPr>
          </p:nvSpPr>
          <p:spPr>
            <a:xfrm>
              <a:off x="3825125" y="0"/>
              <a:ext cx="1257910" cy="62895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35" name="任意多边形: 形状 34"/>
            <p:cNvSpPr/>
            <p:nvPr>
              <p:custDataLst>
                <p:tags r:id="rId20"/>
              </p:custDataLst>
            </p:nvPr>
          </p:nvSpPr>
          <p:spPr>
            <a:xfrm>
              <a:off x="3651277" y="0"/>
              <a:ext cx="1605606" cy="802804"/>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6" name="任意多边形: 形状 35"/>
            <p:cNvSpPr/>
            <p:nvPr>
              <p:custDataLst>
                <p:tags r:id="rId21"/>
              </p:custDataLst>
            </p:nvPr>
          </p:nvSpPr>
          <p:spPr>
            <a:xfrm>
              <a:off x="3483452" y="0"/>
              <a:ext cx="1941257" cy="970629"/>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7" name="任意多边形: 形状 36"/>
            <p:cNvSpPr/>
            <p:nvPr>
              <p:custDataLst>
                <p:tags r:id="rId22"/>
              </p:custDataLst>
            </p:nvPr>
          </p:nvSpPr>
          <p:spPr>
            <a:xfrm>
              <a:off x="3301845" y="0"/>
              <a:ext cx="2304471" cy="1152236"/>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8" name="任意多边形: 形状 37"/>
            <p:cNvSpPr/>
            <p:nvPr>
              <p:custDataLst>
                <p:tags r:id="rId23"/>
              </p:custDataLst>
            </p:nvPr>
          </p:nvSpPr>
          <p:spPr>
            <a:xfrm>
              <a:off x="3089660" y="0"/>
              <a:ext cx="2728840" cy="136442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grpSp>
      <p:sp>
        <p:nvSpPr>
          <p:cNvPr id="2" name="标题 1"/>
          <p:cNvSpPr>
            <a:spLocks noGrp="1"/>
          </p:cNvSpPr>
          <p:nvPr>
            <p:ph type="ctrTitle" hasCustomPrompt="1"/>
            <p:custDataLst>
              <p:tags r:id="rId24"/>
            </p:custDataLst>
          </p:nvPr>
        </p:nvSpPr>
        <p:spPr>
          <a:xfrm>
            <a:off x="838200" y="2131488"/>
            <a:ext cx="8708376" cy="1800000"/>
          </a:xfrm>
        </p:spPr>
        <p:txBody>
          <a:bodyPr anchor="t">
            <a:normAutofit/>
          </a:bodyPr>
          <a:lstStyle>
            <a:lvl1pPr algn="l">
              <a:lnSpc>
                <a:spcPct val="100000"/>
              </a:lnSpc>
              <a:defRPr sz="5400">
                <a:solidFill>
                  <a:schemeClr val="accent4"/>
                </a:solidFill>
              </a:defRPr>
            </a:lvl1pPr>
          </a:lstStyle>
          <a:p>
            <a:r>
              <a:rPr lang="zh-CN" altLang="en-US" dirty="0"/>
              <a:t>单击此处编辑母版</a:t>
            </a:r>
            <a:br>
              <a:rPr lang="en-US" altLang="zh-CN" dirty="0"/>
            </a:br>
            <a:r>
              <a:rPr lang="zh-CN" altLang="en-US" dirty="0"/>
              <a:t>标题样式</a:t>
            </a:r>
            <a:endParaRPr lang="zh-CN" altLang="en-US" dirty="0"/>
          </a:p>
        </p:txBody>
      </p:sp>
      <p:sp>
        <p:nvSpPr>
          <p:cNvPr id="4" name="日期占位符 3"/>
          <p:cNvSpPr>
            <a:spLocks noGrp="1"/>
          </p:cNvSpPr>
          <p:nvPr>
            <p:ph type="dt" sz="half" idx="10"/>
            <p:custDataLst>
              <p:tags r:id="rId25"/>
            </p:custDataLst>
          </p:nvPr>
        </p:nvSpPr>
        <p:spPr/>
        <p:txBody>
          <a:bodyPr>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7"/>
            </p:custDataLst>
          </p:nvPr>
        </p:nvSpPr>
        <p:spPr>
          <a:xfrm>
            <a:off x="8610600" y="6356350"/>
            <a:ext cx="2743200" cy="365125"/>
          </a:xfrm>
        </p:spPr>
        <p:txBody>
          <a:bodyPr>
            <a:normAutofit/>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8"/>
            </p:custDataLst>
          </p:nvPr>
        </p:nvSpPr>
        <p:spPr>
          <a:xfrm>
            <a:off x="842642" y="5230368"/>
            <a:ext cx="2743199" cy="976128"/>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9"/>
            </p:custDataLst>
          </p:nvPr>
        </p:nvSpPr>
        <p:spPr>
          <a:xfrm>
            <a:off x="3360716" y="4168127"/>
            <a:ext cx="295080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30"/>
            </p:custDataLst>
          </p:nvPr>
        </p:nvSpPr>
        <p:spPr>
          <a:xfrm>
            <a:off x="838200" y="4168895"/>
            <a:ext cx="2463645" cy="976128"/>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3" name="图片 8" descr="波浪3资源 2"/>
          <p:cNvSpPr/>
          <p:nvPr/>
        </p:nvSpPr>
        <p:spPr>
          <a:xfrm flipH="1">
            <a:off x="0" y="1166495"/>
            <a:ext cx="5688960" cy="5688960"/>
          </a:xfrm>
          <a:custGeom>
            <a:avLst/>
            <a:gdLst>
              <a:gd name="connsiteX0" fmla="*/ 5688961 w 5688960"/>
              <a:gd name="connsiteY0" fmla="*/ 0 h 5688960"/>
              <a:gd name="connsiteX1" fmla="*/ 5688961 w 5688960"/>
              <a:gd name="connsiteY1" fmla="*/ 5688961 h 5688960"/>
              <a:gd name="connsiteX2" fmla="*/ 0 w 5688960"/>
              <a:gd name="connsiteY2" fmla="*/ 5688961 h 5688960"/>
              <a:gd name="connsiteX3" fmla="*/ 1374264 w 5688960"/>
              <a:gd name="connsiteY3" fmla="*/ 5166681 h 5688960"/>
              <a:gd name="connsiteX4" fmla="*/ 1896543 w 5688960"/>
              <a:gd name="connsiteY4" fmla="*/ 3792417 h 5688960"/>
              <a:gd name="connsiteX5" fmla="*/ 3270808 w 5688960"/>
              <a:gd name="connsiteY5" fmla="*/ 3270138 h 5688960"/>
              <a:gd name="connsiteX6" fmla="*/ 3793087 w 5688960"/>
              <a:gd name="connsiteY6" fmla="*/ 1895740 h 5688960"/>
              <a:gd name="connsiteX7" fmla="*/ 5167485 w 5688960"/>
              <a:gd name="connsiteY7" fmla="*/ 1373461 h 5688960"/>
              <a:gd name="connsiteX8" fmla="*/ 5688961 w 5688960"/>
              <a:gd name="connsiteY8" fmla="*/ 0 h 568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8960" h="5688960">
                <a:moveTo>
                  <a:pt x="5688961" y="0"/>
                </a:moveTo>
                <a:lnTo>
                  <a:pt x="5688961" y="5688961"/>
                </a:lnTo>
                <a:lnTo>
                  <a:pt x="0" y="5688961"/>
                </a:lnTo>
                <a:cubicBezTo>
                  <a:pt x="473935" y="5214758"/>
                  <a:pt x="900195" y="5641018"/>
                  <a:pt x="1374264" y="5166681"/>
                </a:cubicBezTo>
                <a:cubicBezTo>
                  <a:pt x="1848333" y="4692345"/>
                  <a:pt x="1422073" y="4266352"/>
                  <a:pt x="1896543" y="3792417"/>
                </a:cubicBezTo>
                <a:cubicBezTo>
                  <a:pt x="2371014" y="3318482"/>
                  <a:pt x="2796739" y="3744475"/>
                  <a:pt x="3270808" y="3270138"/>
                </a:cubicBezTo>
                <a:cubicBezTo>
                  <a:pt x="3744877" y="2795801"/>
                  <a:pt x="3318616" y="2369809"/>
                  <a:pt x="3793087" y="1895740"/>
                </a:cubicBezTo>
                <a:cubicBezTo>
                  <a:pt x="4267558" y="1421671"/>
                  <a:pt x="4693416" y="1847797"/>
                  <a:pt x="5167485" y="1373461"/>
                </a:cubicBezTo>
                <a:cubicBezTo>
                  <a:pt x="5641554" y="899124"/>
                  <a:pt x="5214624" y="474069"/>
                  <a:pt x="5688961" y="0"/>
                </a:cubicBezTo>
                <a:close/>
              </a:path>
            </a:pathLst>
          </a:custGeom>
          <a:solidFill>
            <a:schemeClr val="accent4"/>
          </a:solidFill>
          <a:ln w="13380" cap="flat">
            <a:noFill/>
            <a:prstDash val="solid"/>
            <a:miter/>
          </a:ln>
        </p:spPr>
        <p:txBody>
          <a:bodyPr rtlCol="0" anchor="ctr"/>
          <a:lstStyle/>
          <a:p>
            <a:endParaRPr lang="zh-CN" altLang="en-US"/>
          </a:p>
        </p:txBody>
      </p:sp>
      <p:sp>
        <p:nvSpPr>
          <p:cNvPr id="7" name="日期占位符 6"/>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4" name="圆角矩形 9"/>
          <p:cNvSpPr/>
          <p:nvPr userDrawn="1">
            <p:custDataLst>
              <p:tags r:id="rId3"/>
            </p:custDataLst>
          </p:nvPr>
        </p:nvSpPr>
        <p:spPr>
          <a:xfrm flipH="1">
            <a:off x="2814955" y="2491740"/>
            <a:ext cx="2459990" cy="1563370"/>
          </a:xfrm>
          <a:prstGeom prst="roundRect">
            <a:avLst>
              <a:gd name="adj" fmla="val 50000"/>
            </a:avLst>
          </a:prstGeom>
          <a:solidFill>
            <a:schemeClr val="accent6">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6" name="组合 5"/>
          <p:cNvGrpSpPr/>
          <p:nvPr userDrawn="1">
            <p:custDataLst>
              <p:tags r:id="rId4"/>
            </p:custDataLst>
          </p:nvPr>
        </p:nvGrpSpPr>
        <p:grpSpPr>
          <a:xfrm>
            <a:off x="5137785" y="4574540"/>
            <a:ext cx="600710" cy="1326515"/>
            <a:chOff x="8651" y="7204"/>
            <a:chExt cx="946" cy="2089"/>
          </a:xfrm>
          <a:solidFill>
            <a:schemeClr val="accent5">
              <a:alpha val="50000"/>
            </a:schemeClr>
          </a:solidFill>
        </p:grpSpPr>
        <p:grpSp>
          <p:nvGrpSpPr>
            <p:cNvPr id="10" name="组合 9"/>
            <p:cNvGrpSpPr/>
            <p:nvPr/>
          </p:nvGrpSpPr>
          <p:grpSpPr>
            <a:xfrm>
              <a:off x="8651" y="9115"/>
              <a:ext cx="945" cy="178"/>
              <a:chOff x="8651" y="9544"/>
              <a:chExt cx="945" cy="178"/>
            </a:xfrm>
            <a:grpFill/>
          </p:grpSpPr>
          <p:sp>
            <p:nvSpPr>
              <p:cNvPr id="20" name="椭圆 19"/>
              <p:cNvSpPr>
                <a:spLocks noChangeAspect="1"/>
              </p:cNvSpPr>
              <p:nvPr>
                <p:custDataLst>
                  <p:tags r:id="rId5"/>
                </p:custDataLst>
              </p:nvPr>
            </p:nvSpPr>
            <p:spPr>
              <a:xfrm rot="5400000" flipH="1">
                <a:off x="941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p:custDataLst>
                  <p:tags r:id="rId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1" name="组合 10"/>
            <p:cNvGrpSpPr/>
            <p:nvPr/>
          </p:nvGrpSpPr>
          <p:grpSpPr>
            <a:xfrm>
              <a:off x="8651" y="8478"/>
              <a:ext cx="946" cy="178"/>
              <a:chOff x="8651" y="8764"/>
              <a:chExt cx="946" cy="178"/>
            </a:xfrm>
            <a:grpFill/>
          </p:grpSpPr>
          <p:sp>
            <p:nvSpPr>
              <p:cNvPr id="18" name="椭圆 17"/>
              <p:cNvSpPr>
                <a:spLocks noChangeAspect="1"/>
              </p:cNvSpPr>
              <p:nvPr>
                <p:custDataLst>
                  <p:tags r:id="rId7"/>
                </p:custDataLst>
              </p:nvPr>
            </p:nvSpPr>
            <p:spPr>
              <a:xfrm rot="5400000" flipH="1">
                <a:off x="941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p:custDataLst>
                  <p:tags r:id="rId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2" name="组合 11"/>
            <p:cNvGrpSpPr/>
            <p:nvPr/>
          </p:nvGrpSpPr>
          <p:grpSpPr>
            <a:xfrm>
              <a:off x="8651" y="7841"/>
              <a:ext cx="946" cy="178"/>
              <a:chOff x="8651" y="7984"/>
              <a:chExt cx="946" cy="178"/>
            </a:xfrm>
            <a:grpFill/>
          </p:grpSpPr>
          <p:sp>
            <p:nvSpPr>
              <p:cNvPr id="16" name="椭圆 15"/>
              <p:cNvSpPr>
                <a:spLocks noChangeAspect="1"/>
              </p:cNvSpPr>
              <p:nvPr>
                <p:custDataLst>
                  <p:tags r:id="rId9"/>
                </p:custDataLst>
              </p:nvPr>
            </p:nvSpPr>
            <p:spPr>
              <a:xfrm rot="5400000" flipH="1">
                <a:off x="941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p:custDataLst>
                  <p:tags r:id="rId1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13" name="组合 12"/>
            <p:cNvGrpSpPr/>
            <p:nvPr/>
          </p:nvGrpSpPr>
          <p:grpSpPr>
            <a:xfrm>
              <a:off x="8651" y="7204"/>
              <a:ext cx="946" cy="178"/>
              <a:chOff x="8651" y="7204"/>
              <a:chExt cx="946" cy="178"/>
            </a:xfrm>
            <a:grpFill/>
          </p:grpSpPr>
          <p:sp>
            <p:nvSpPr>
              <p:cNvPr id="14" name="椭圆 13"/>
              <p:cNvSpPr>
                <a:spLocks noChangeAspect="1"/>
              </p:cNvSpPr>
              <p:nvPr>
                <p:custDataLst>
                  <p:tags r:id="rId11"/>
                </p:custDataLst>
              </p:nvPr>
            </p:nvSpPr>
            <p:spPr>
              <a:xfrm rot="5400000" flipH="1">
                <a:off x="941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p:custDataLst>
                  <p:tags r:id="rId1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22" name="椭圆 21"/>
          <p:cNvSpPr>
            <a:spLocks noChangeAspect="1"/>
          </p:cNvSpPr>
          <p:nvPr userDrawn="1">
            <p:custDataLst>
              <p:tags r:id="rId13"/>
            </p:custDataLst>
          </p:nvPr>
        </p:nvSpPr>
        <p:spPr>
          <a:xfrm flipH="1">
            <a:off x="1148715" y="1753235"/>
            <a:ext cx="3039745" cy="3040380"/>
          </a:xfrm>
          <a:prstGeom prst="ellipse">
            <a:avLst/>
          </a:prstGeom>
          <a:solidFill>
            <a:schemeClr val="accent5"/>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nvGrpSpPr>
          <p:cNvPr id="25" name="组合 24"/>
          <p:cNvGrpSpPr/>
          <p:nvPr userDrawn="1">
            <p:custDataLst>
              <p:tags r:id="rId14"/>
            </p:custDataLst>
          </p:nvPr>
        </p:nvGrpSpPr>
        <p:grpSpPr>
          <a:xfrm rot="5400000">
            <a:off x="1190308" y="172403"/>
            <a:ext cx="467995" cy="1326515"/>
            <a:chOff x="8651" y="7205"/>
            <a:chExt cx="737" cy="2089"/>
          </a:xfrm>
          <a:solidFill>
            <a:schemeClr val="accent2"/>
          </a:solidFill>
        </p:grpSpPr>
        <p:grpSp>
          <p:nvGrpSpPr>
            <p:cNvPr id="26" name="组合 25"/>
            <p:cNvGrpSpPr/>
            <p:nvPr/>
          </p:nvGrpSpPr>
          <p:grpSpPr>
            <a:xfrm>
              <a:off x="8651" y="9115"/>
              <a:ext cx="736" cy="179"/>
              <a:chOff x="8651" y="9544"/>
              <a:chExt cx="736" cy="179"/>
            </a:xfrm>
            <a:grpFill/>
          </p:grpSpPr>
          <p:sp>
            <p:nvSpPr>
              <p:cNvPr id="36" name="椭圆 35"/>
              <p:cNvSpPr>
                <a:spLocks noChangeAspect="1"/>
              </p:cNvSpPr>
              <p:nvPr>
                <p:custDataLst>
                  <p:tags r:id="rId15"/>
                </p:custDataLst>
              </p:nvPr>
            </p:nvSpPr>
            <p:spPr>
              <a:xfrm rot="5400000" flipH="1">
                <a:off x="9208"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7" name="椭圆 36"/>
              <p:cNvSpPr>
                <a:spLocks noChangeAspect="1"/>
              </p:cNvSpPr>
              <p:nvPr>
                <p:custDataLst>
                  <p:tags r:id="rId16"/>
                </p:custDataLst>
              </p:nvPr>
            </p:nvSpPr>
            <p:spPr>
              <a:xfrm rot="5400000" flipH="1">
                <a:off x="8651" y="9544"/>
                <a:ext cx="179"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7" name="组合 26"/>
            <p:cNvGrpSpPr/>
            <p:nvPr/>
          </p:nvGrpSpPr>
          <p:grpSpPr>
            <a:xfrm>
              <a:off x="8651" y="8479"/>
              <a:ext cx="737" cy="178"/>
              <a:chOff x="8651" y="8765"/>
              <a:chExt cx="737" cy="178"/>
            </a:xfrm>
            <a:grpFill/>
          </p:grpSpPr>
          <p:sp>
            <p:nvSpPr>
              <p:cNvPr id="34" name="椭圆 33"/>
              <p:cNvSpPr>
                <a:spLocks noChangeAspect="1"/>
              </p:cNvSpPr>
              <p:nvPr>
                <p:custDataLst>
                  <p:tags r:id="rId17"/>
                </p:custDataLst>
              </p:nvPr>
            </p:nvSpPr>
            <p:spPr>
              <a:xfrm rot="5400000" flipH="1">
                <a:off x="9209"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5" name="椭圆 34"/>
              <p:cNvSpPr>
                <a:spLocks noChangeAspect="1"/>
              </p:cNvSpPr>
              <p:nvPr>
                <p:custDataLst>
                  <p:tags r:id="rId18"/>
                </p:custDataLst>
              </p:nvPr>
            </p:nvSpPr>
            <p:spPr>
              <a:xfrm rot="5400000" flipH="1">
                <a:off x="8651" y="876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8" name="组合 27"/>
            <p:cNvGrpSpPr/>
            <p:nvPr/>
          </p:nvGrpSpPr>
          <p:grpSpPr>
            <a:xfrm>
              <a:off x="8651" y="7842"/>
              <a:ext cx="737" cy="178"/>
              <a:chOff x="8651" y="7985"/>
              <a:chExt cx="737" cy="178"/>
            </a:xfrm>
            <a:grpFill/>
          </p:grpSpPr>
          <p:sp>
            <p:nvSpPr>
              <p:cNvPr id="32" name="椭圆 31"/>
              <p:cNvSpPr>
                <a:spLocks noChangeAspect="1"/>
              </p:cNvSpPr>
              <p:nvPr>
                <p:custDataLst>
                  <p:tags r:id="rId19"/>
                </p:custDataLst>
              </p:nvPr>
            </p:nvSpPr>
            <p:spPr>
              <a:xfrm rot="5400000" flipH="1">
                <a:off x="9209"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3" name="椭圆 32"/>
              <p:cNvSpPr>
                <a:spLocks noChangeAspect="1"/>
              </p:cNvSpPr>
              <p:nvPr>
                <p:custDataLst>
                  <p:tags r:id="rId20"/>
                </p:custDataLst>
              </p:nvPr>
            </p:nvSpPr>
            <p:spPr>
              <a:xfrm rot="5400000" flipH="1">
                <a:off x="8651" y="798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nvGrpSpPr>
            <p:cNvPr id="29" name="组合 28"/>
            <p:cNvGrpSpPr/>
            <p:nvPr/>
          </p:nvGrpSpPr>
          <p:grpSpPr>
            <a:xfrm>
              <a:off x="8651" y="7205"/>
              <a:ext cx="737" cy="178"/>
              <a:chOff x="8651" y="7205"/>
              <a:chExt cx="737" cy="178"/>
            </a:xfrm>
            <a:grpFill/>
          </p:grpSpPr>
          <p:sp>
            <p:nvSpPr>
              <p:cNvPr id="30" name="椭圆 29"/>
              <p:cNvSpPr>
                <a:spLocks noChangeAspect="1"/>
              </p:cNvSpPr>
              <p:nvPr>
                <p:custDataLst>
                  <p:tags r:id="rId21"/>
                </p:custDataLst>
              </p:nvPr>
            </p:nvSpPr>
            <p:spPr>
              <a:xfrm rot="5400000" flipH="1">
                <a:off x="9209"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椭圆 30"/>
              <p:cNvSpPr>
                <a:spLocks noChangeAspect="1"/>
              </p:cNvSpPr>
              <p:nvPr>
                <p:custDataLst>
                  <p:tags r:id="rId22"/>
                </p:custDataLst>
              </p:nvPr>
            </p:nvSpPr>
            <p:spPr>
              <a:xfrm rot="5400000" flipH="1">
                <a:off x="8651" y="7204"/>
                <a:ext cx="178" cy="179"/>
              </a:xfrm>
              <a:prstGeom prst="ellipse">
                <a:avLst/>
              </a:prstGeom>
              <a:grp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grpSp>
      </p:grpSp>
      <p:sp>
        <p:nvSpPr>
          <p:cNvPr id="38" name="任意多边形: 形状 37"/>
          <p:cNvSpPr/>
          <p:nvPr userDrawn="1">
            <p:custDataLst>
              <p:tags r:id="rId23"/>
            </p:custDataLst>
          </p:nvPr>
        </p:nvSpPr>
        <p:spPr>
          <a:xfrm>
            <a:off x="0" y="5255895"/>
            <a:ext cx="1689100" cy="1172846"/>
          </a:xfrm>
          <a:custGeom>
            <a:avLst/>
            <a:gdLst>
              <a:gd name="connsiteX0" fmla="*/ 0 w 1689100"/>
              <a:gd name="connsiteY0" fmla="*/ 0 h 1172846"/>
              <a:gd name="connsiteX1" fmla="*/ 1102677 w 1689100"/>
              <a:gd name="connsiteY1" fmla="*/ 0 h 1172846"/>
              <a:gd name="connsiteX2" fmla="*/ 1677186 w 1689100"/>
              <a:gd name="connsiteY2" fmla="*/ 468238 h 1172846"/>
              <a:gd name="connsiteX3" fmla="*/ 1689100 w 1689100"/>
              <a:gd name="connsiteY3" fmla="*/ 586423 h 1172846"/>
              <a:gd name="connsiteX4" fmla="*/ 1677186 w 1689100"/>
              <a:gd name="connsiteY4" fmla="*/ 704607 h 1172846"/>
              <a:gd name="connsiteX5" fmla="*/ 1102677 w 1689100"/>
              <a:gd name="connsiteY5" fmla="*/ 1172845 h 1172846"/>
              <a:gd name="connsiteX6" fmla="*/ 0 w 1689100"/>
              <a:gd name="connsiteY6" fmla="*/ 1172846 h 1172846"/>
              <a:gd name="connsiteX7" fmla="*/ 0 w 168910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9100" h="1172846">
                <a:moveTo>
                  <a:pt x="0" y="0"/>
                </a:moveTo>
                <a:lnTo>
                  <a:pt x="1102677" y="0"/>
                </a:lnTo>
                <a:cubicBezTo>
                  <a:pt x="1386065" y="0"/>
                  <a:pt x="1622504" y="201016"/>
                  <a:pt x="1677186" y="468238"/>
                </a:cubicBezTo>
                <a:lnTo>
                  <a:pt x="1689100" y="586423"/>
                </a:lnTo>
                <a:lnTo>
                  <a:pt x="1677186" y="704607"/>
                </a:lnTo>
                <a:cubicBezTo>
                  <a:pt x="1622504" y="971830"/>
                  <a:pt x="1386065" y="1172845"/>
                  <a:pt x="1102677" y="1172845"/>
                </a:cubicBezTo>
                <a:lnTo>
                  <a:pt x="0" y="1172846"/>
                </a:lnTo>
                <a:lnTo>
                  <a:pt x="0"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 1"/>
          <p:cNvSpPr>
            <a:spLocks noGrp="1"/>
          </p:cNvSpPr>
          <p:nvPr>
            <p:ph type="title" hasCustomPrompt="1"/>
            <p:custDataLst>
              <p:tags r:id="rId24"/>
            </p:custDataLst>
          </p:nvPr>
        </p:nvSpPr>
        <p:spPr>
          <a:xfrm>
            <a:off x="1205556" y="1883753"/>
            <a:ext cx="2880000" cy="1644003"/>
          </a:xfrm>
        </p:spPr>
        <p:txBody>
          <a:bodyPr anchor="b">
            <a:normAutofit/>
          </a:bodyPr>
          <a:lstStyle>
            <a:lvl1pPr algn="ctr" rtl="0">
              <a:defRPr sz="6000">
                <a:solidFill>
                  <a:schemeClr val="bg1"/>
                </a:solidFill>
              </a:defRPr>
            </a:lvl1pPr>
          </a:lstStyle>
          <a:p>
            <a:r>
              <a:rPr lang="zh-CN" altLang="en-US" dirty="0"/>
              <a:t>标题</a:t>
            </a:r>
            <a:endParaRPr lang="zh-CN" altLang="en-US" dirty="0"/>
          </a:p>
        </p:txBody>
      </p:sp>
      <p:sp>
        <p:nvSpPr>
          <p:cNvPr id="3" name="文本占位符 2"/>
          <p:cNvSpPr>
            <a:spLocks noGrp="1"/>
          </p:cNvSpPr>
          <p:nvPr>
            <p:ph type="body" idx="1" hasCustomPrompt="1"/>
            <p:custDataLst>
              <p:tags r:id="rId25"/>
            </p:custDataLst>
          </p:nvPr>
        </p:nvSpPr>
        <p:spPr>
          <a:xfrm>
            <a:off x="1205557" y="3616668"/>
            <a:ext cx="2880000" cy="1071220"/>
          </a:xfrm>
        </p:spPr>
        <p:txBody>
          <a:bodyPr anchor="t"/>
          <a:lstStyle>
            <a:lvl1pPr marL="0" indent="0" algn="ctr">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副标题</a:t>
            </a:r>
            <a:endParaRPr lang="zh-CN" altLang="en-US" dirty="0"/>
          </a:p>
        </p:txBody>
      </p:sp>
      <p:sp>
        <p:nvSpPr>
          <p:cNvPr id="8" name="页脚占位符 7"/>
          <p:cNvSpPr>
            <a:spLocks noGrp="1"/>
          </p:cNvSpPr>
          <p:nvPr>
            <p:ph type="ftr" sz="quarter" idx="11"/>
            <p:custDataLst>
              <p:tags r:id="rId26"/>
            </p:custDataLst>
          </p:nvPr>
        </p:nvSpPr>
        <p:spPr/>
        <p:txBody>
          <a:bodyPr/>
          <a:lstStyle/>
          <a:p>
            <a:endParaRPr lang="zh-CN" altLang="en-US"/>
          </a:p>
        </p:txBody>
      </p:sp>
      <p:sp>
        <p:nvSpPr>
          <p:cNvPr id="9" name="灯片编号占位符 8"/>
          <p:cNvSpPr>
            <a:spLocks noGrp="1"/>
          </p:cNvSpPr>
          <p:nvPr>
            <p:ph type="sldNum" sz="quarter" idx="12"/>
            <p:custDataLst>
              <p:tags r:id="rId2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10" name="图片 4" descr="波浪3资源 2"/>
          <p:cNvSpPr/>
          <p:nvPr/>
        </p:nvSpPr>
        <p:spPr>
          <a:xfrm flipH="1">
            <a:off x="0" y="1972310"/>
            <a:ext cx="4883505" cy="4883505"/>
          </a:xfrm>
          <a:custGeom>
            <a:avLst/>
            <a:gdLst>
              <a:gd name="connsiteX0" fmla="*/ 4883506 w 4883505"/>
              <a:gd name="connsiteY0" fmla="*/ 0 h 4883505"/>
              <a:gd name="connsiteX1" fmla="*/ 4883506 w 4883505"/>
              <a:gd name="connsiteY1" fmla="*/ 4883506 h 4883505"/>
              <a:gd name="connsiteX2" fmla="*/ 0 w 4883505"/>
              <a:gd name="connsiteY2" fmla="*/ 4883506 h 4883505"/>
              <a:gd name="connsiteX3" fmla="*/ 1179693 w 4883505"/>
              <a:gd name="connsiteY3" fmla="*/ 4435172 h 4883505"/>
              <a:gd name="connsiteX4" fmla="*/ 1628027 w 4883505"/>
              <a:gd name="connsiteY4" fmla="*/ 3255479 h 4883505"/>
              <a:gd name="connsiteX5" fmla="*/ 2807720 w 4883505"/>
              <a:gd name="connsiteY5" fmla="*/ 2807145 h 4883505"/>
              <a:gd name="connsiteX6" fmla="*/ 3256054 w 4883505"/>
              <a:gd name="connsiteY6" fmla="*/ 1627337 h 4883505"/>
              <a:gd name="connsiteX7" fmla="*/ 4435862 w 4883505"/>
              <a:gd name="connsiteY7" fmla="*/ 1179003 h 4883505"/>
              <a:gd name="connsiteX8" fmla="*/ 4883506 w 4883505"/>
              <a:gd name="connsiteY8" fmla="*/ 0 h 488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83505" h="4883505">
                <a:moveTo>
                  <a:pt x="4883506" y="0"/>
                </a:moveTo>
                <a:lnTo>
                  <a:pt x="4883506" y="4883506"/>
                </a:lnTo>
                <a:lnTo>
                  <a:pt x="0" y="4883506"/>
                </a:lnTo>
                <a:cubicBezTo>
                  <a:pt x="406834" y="4476442"/>
                  <a:pt x="772744" y="4842351"/>
                  <a:pt x="1179693" y="4435172"/>
                </a:cubicBezTo>
                <a:cubicBezTo>
                  <a:pt x="1586642" y="4027993"/>
                  <a:pt x="1220733" y="3662313"/>
                  <a:pt x="1628027" y="3255479"/>
                </a:cubicBezTo>
                <a:cubicBezTo>
                  <a:pt x="2035321" y="2848645"/>
                  <a:pt x="2400771" y="3214324"/>
                  <a:pt x="2807720" y="2807145"/>
                </a:cubicBezTo>
                <a:cubicBezTo>
                  <a:pt x="3214669" y="2399966"/>
                  <a:pt x="2848760" y="2034286"/>
                  <a:pt x="3256054" y="1627337"/>
                </a:cubicBezTo>
                <a:cubicBezTo>
                  <a:pt x="3663348" y="1220388"/>
                  <a:pt x="4028913" y="1586182"/>
                  <a:pt x="4435862" y="1179003"/>
                </a:cubicBezTo>
                <a:cubicBezTo>
                  <a:pt x="4842811" y="771824"/>
                  <a:pt x="4476327" y="406949"/>
                  <a:pt x="4883506" y="0"/>
                </a:cubicBezTo>
                <a:close/>
              </a:path>
            </a:pathLst>
          </a:custGeom>
          <a:solidFill>
            <a:schemeClr val="accent1"/>
          </a:solidFill>
          <a:ln w="11475" cap="flat">
            <a:noFill/>
            <a:prstDash val="solid"/>
            <a:miter/>
          </a:ln>
        </p:spPr>
        <p:txBody>
          <a:bodyPr rtlCol="0" anchor="ctr"/>
          <a:lstStyle/>
          <a:p>
            <a:endParaRPr lang="zh-CN" altLang="en-US"/>
          </a:p>
        </p:txBody>
      </p:sp>
      <p:sp>
        <p:nvSpPr>
          <p:cNvPr id="3" name="图片 6" descr="波浪3资源 2"/>
          <p:cNvSpPr/>
          <p:nvPr/>
        </p:nvSpPr>
        <p:spPr>
          <a:xfrm flipV="1">
            <a:off x="8143875" y="0"/>
            <a:ext cx="4046315" cy="4046315"/>
          </a:xfrm>
          <a:custGeom>
            <a:avLst/>
            <a:gdLst>
              <a:gd name="connsiteX0" fmla="*/ 4046315 w 4046315"/>
              <a:gd name="connsiteY0" fmla="*/ 0 h 4046315"/>
              <a:gd name="connsiteX1" fmla="*/ 4046315 w 4046315"/>
              <a:gd name="connsiteY1" fmla="*/ 4046315 h 4046315"/>
              <a:gd name="connsiteX2" fmla="*/ 0 w 4046315"/>
              <a:gd name="connsiteY2" fmla="*/ 4046315 h 4046315"/>
              <a:gd name="connsiteX3" fmla="*/ 977456 w 4046315"/>
              <a:gd name="connsiteY3" fmla="*/ 3674840 h 4046315"/>
              <a:gd name="connsiteX4" fmla="*/ 1348931 w 4046315"/>
              <a:gd name="connsiteY4" fmla="*/ 2697385 h 4046315"/>
              <a:gd name="connsiteX5" fmla="*/ 2326386 w 4046315"/>
              <a:gd name="connsiteY5" fmla="*/ 2325910 h 4046315"/>
              <a:gd name="connsiteX6" fmla="*/ 2697861 w 4046315"/>
              <a:gd name="connsiteY6" fmla="*/ 1348359 h 4046315"/>
              <a:gd name="connsiteX7" fmla="*/ 3675412 w 4046315"/>
              <a:gd name="connsiteY7" fmla="*/ 976884 h 4046315"/>
              <a:gd name="connsiteX8" fmla="*/ 4046315 w 4046315"/>
              <a:gd name="connsiteY8" fmla="*/ 0 h 40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6315" h="4046315">
                <a:moveTo>
                  <a:pt x="4046315" y="0"/>
                </a:moveTo>
                <a:lnTo>
                  <a:pt x="4046315" y="4046315"/>
                </a:lnTo>
                <a:lnTo>
                  <a:pt x="0" y="4046315"/>
                </a:lnTo>
                <a:cubicBezTo>
                  <a:pt x="337090" y="3709035"/>
                  <a:pt x="640271" y="4012216"/>
                  <a:pt x="977456" y="3674840"/>
                </a:cubicBezTo>
                <a:cubicBezTo>
                  <a:pt x="1314641" y="3337465"/>
                  <a:pt x="1011460" y="3034474"/>
                  <a:pt x="1348931" y="2697385"/>
                </a:cubicBezTo>
                <a:cubicBezTo>
                  <a:pt x="1686401" y="2360295"/>
                  <a:pt x="1989201" y="2663285"/>
                  <a:pt x="2326386" y="2325910"/>
                </a:cubicBezTo>
                <a:cubicBezTo>
                  <a:pt x="2663571" y="1988534"/>
                  <a:pt x="2360390" y="1685544"/>
                  <a:pt x="2697861" y="1348359"/>
                </a:cubicBezTo>
                <a:cubicBezTo>
                  <a:pt x="3035332" y="1011174"/>
                  <a:pt x="3338227" y="1314260"/>
                  <a:pt x="3675412" y="976884"/>
                </a:cubicBezTo>
                <a:cubicBezTo>
                  <a:pt x="4012597" y="639509"/>
                  <a:pt x="3708940" y="337185"/>
                  <a:pt x="4046315" y="0"/>
                </a:cubicBezTo>
                <a:close/>
              </a:path>
            </a:pathLst>
          </a:custGeom>
          <a:solidFill>
            <a:schemeClr val="accent5">
              <a:lumMod val="40000"/>
              <a:lumOff val="60000"/>
            </a:schemeClr>
          </a:solidFill>
          <a:ln w="9525" cap="flat">
            <a:noFill/>
            <a:prstDash val="solid"/>
            <a:miter/>
          </a:ln>
        </p:spPr>
        <p:txBody>
          <a:bodyPr rtlCol="0" anchor="ctr"/>
          <a:lstStyle/>
          <a:p>
            <a:endParaRPr lang="zh-CN" altLang="en-US"/>
          </a:p>
        </p:txBody>
      </p:sp>
      <p:sp>
        <p:nvSpPr>
          <p:cNvPr id="11" name="椭圆 10"/>
          <p:cNvSpPr/>
          <p:nvPr userDrawn="1">
            <p:custDataLst>
              <p:tags r:id="rId2"/>
            </p:custDataLst>
          </p:nvPr>
        </p:nvSpPr>
        <p:spPr>
          <a:xfrm>
            <a:off x="1337945" y="4248785"/>
            <a:ext cx="1040130" cy="10401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userDrawn="1">
            <p:custDataLst>
              <p:tags r:id="rId3"/>
            </p:custDataLst>
          </p:nvPr>
        </p:nvSpPr>
        <p:spPr>
          <a:xfrm>
            <a:off x="1191895" y="4102735"/>
            <a:ext cx="1332230" cy="133223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userDrawn="1">
            <p:custDataLst>
              <p:tags r:id="rId4"/>
            </p:custDataLst>
          </p:nvPr>
        </p:nvSpPr>
        <p:spPr>
          <a:xfrm>
            <a:off x="1048385" y="3959225"/>
            <a:ext cx="1620520" cy="16205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椭圆 13"/>
          <p:cNvSpPr/>
          <p:nvPr userDrawn="1">
            <p:custDataLst>
              <p:tags r:id="rId5"/>
            </p:custDataLst>
          </p:nvPr>
        </p:nvSpPr>
        <p:spPr>
          <a:xfrm>
            <a:off x="908685" y="3819525"/>
            <a:ext cx="1899920" cy="1899920"/>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p:nvPr userDrawn="1">
            <p:custDataLst>
              <p:tags r:id="rId6"/>
            </p:custDataLst>
          </p:nvPr>
        </p:nvSpPr>
        <p:spPr>
          <a:xfrm>
            <a:off x="756285" y="3667125"/>
            <a:ext cx="2204085" cy="2204085"/>
          </a:xfrm>
          <a:prstGeom prst="ellipse">
            <a:avLst/>
          </a:prstGeom>
          <a:noFill/>
          <a:ln>
            <a:solidFill>
              <a:schemeClr val="accent5">
                <a:alpha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p:nvPr userDrawn="1">
            <p:custDataLst>
              <p:tags r:id="rId7"/>
            </p:custDataLst>
          </p:nvPr>
        </p:nvSpPr>
        <p:spPr>
          <a:xfrm>
            <a:off x="9814560" y="1293495"/>
            <a:ext cx="992505" cy="99250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userDrawn="1">
            <p:custDataLst>
              <p:tags r:id="rId8"/>
            </p:custDataLst>
          </p:nvPr>
        </p:nvSpPr>
        <p:spPr>
          <a:xfrm>
            <a:off x="9675495" y="1154430"/>
            <a:ext cx="1271270" cy="127127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p:nvPr userDrawn="1">
            <p:custDataLst>
              <p:tags r:id="rId9"/>
            </p:custDataLst>
          </p:nvPr>
        </p:nvSpPr>
        <p:spPr>
          <a:xfrm>
            <a:off x="9538335" y="1017270"/>
            <a:ext cx="1546225" cy="15462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userDrawn="1">
            <p:custDataLst>
              <p:tags r:id="rId10"/>
            </p:custDataLst>
          </p:nvPr>
        </p:nvSpPr>
        <p:spPr>
          <a:xfrm>
            <a:off x="9404985" y="883920"/>
            <a:ext cx="1812925" cy="1812925"/>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p:nvPr userDrawn="1">
            <p:custDataLst>
              <p:tags r:id="rId11"/>
            </p:custDataLst>
          </p:nvPr>
        </p:nvSpPr>
        <p:spPr>
          <a:xfrm>
            <a:off x="9259570" y="738505"/>
            <a:ext cx="2103120" cy="2103120"/>
          </a:xfrm>
          <a:prstGeom prst="ellipse">
            <a:avLst/>
          </a:prstGeom>
          <a:noFill/>
          <a:ln>
            <a:solidFill>
              <a:schemeClr val="accent5">
                <a:alpha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12"/>
            </p:custDataLst>
          </p:nvPr>
        </p:nvSpPr>
        <p:spPr>
          <a:xfrm>
            <a:off x="1526400" y="3266144"/>
            <a:ext cx="9144000" cy="2006395"/>
          </a:xfrm>
        </p:spPr>
        <p:txBody>
          <a:bodyPr anchor="t">
            <a:normAutofit/>
          </a:bodyPr>
          <a:lstStyle>
            <a:lvl1pPr algn="ctr">
              <a:defRPr sz="48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BE5F26B5-172A-4DC2-B0B7-181CFC56B87C}" type="slidenum">
              <a:rPr lang="zh-CN" altLang="en-US" smtClean="0"/>
            </a:fld>
            <a:endParaRPr lang="zh-CN" altLang="en-US"/>
          </a:p>
        </p:txBody>
      </p:sp>
      <p:sp>
        <p:nvSpPr>
          <p:cNvPr id="8" name="文本占位符 7"/>
          <p:cNvSpPr>
            <a:spLocks noGrp="1"/>
          </p:cNvSpPr>
          <p:nvPr>
            <p:ph type="body" sz="quarter" idx="13" hasCustomPrompt="1"/>
            <p:custDataLst>
              <p:tags r:id="rId16"/>
            </p:custDataLst>
          </p:nvPr>
        </p:nvSpPr>
        <p:spPr>
          <a:xfrm>
            <a:off x="1524000" y="856666"/>
            <a:ext cx="9144000" cy="2203901"/>
          </a:xfrm>
        </p:spPr>
        <p:txBody>
          <a:bodyPr anchor="b">
            <a:normAutofit/>
          </a:bodyPr>
          <a:lstStyle>
            <a:lvl1pPr marL="0" indent="0" algn="ctr">
              <a:buNone/>
              <a:defRPr sz="6000" b="1">
                <a:ln>
                  <a:solidFill>
                    <a:schemeClr val="accent4">
                      <a:alpha val="40000"/>
                    </a:schemeClr>
                  </a:solidFill>
                </a:ln>
                <a:noFill/>
              </a:defRPr>
            </a:lvl1pPr>
          </a:lstStyle>
          <a:p>
            <a:pPr lvl="0"/>
            <a:r>
              <a:rPr lang="zh-CN" altLang="en-US" dirty="0"/>
              <a:t>节编号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38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64400"/>
            <a:ext cx="5181600" cy="48132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vert="horz"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39788" y="1364400"/>
            <a:ext cx="5157787"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061275"/>
            <a:ext cx="5157787"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5" name="文本占位符 4"/>
          <p:cNvSpPr>
            <a:spLocks noGrp="1"/>
          </p:cNvSpPr>
          <p:nvPr>
            <p:ph type="body" sz="quarter" idx="3"/>
            <p:custDataLst>
              <p:tags r:id="rId5"/>
            </p:custDataLst>
          </p:nvPr>
        </p:nvSpPr>
        <p:spPr>
          <a:xfrm>
            <a:off x="6172200" y="1364400"/>
            <a:ext cx="5183188"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061275"/>
            <a:ext cx="5183188" cy="4128388"/>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7" name="日期占位符 6"/>
          <p:cNvSpPr>
            <a:spLocks noGrp="1"/>
          </p:cNvSpPr>
          <p:nvPr>
            <p:ph type="dt" sz="half" idx="10"/>
            <p:custDataLst>
              <p:tags r:id="rId7"/>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5592522B-0F24-4480-B9DD-A9474A6880D6}"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838200" y="360000"/>
            <a:ext cx="10515600" cy="5817600"/>
          </a:xfrm>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0000"/>
            <a:ext cx="10515600" cy="864000"/>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custDataLst>
              <p:tags r:id="rId3"/>
            </p:custDataLst>
          </p:nvPr>
        </p:nvSpPr>
        <p:spPr>
          <a:xfrm>
            <a:off x="838200" y="1296000"/>
            <a:ext cx="10514012" cy="576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单击此处编辑母版副标题样式</a:t>
            </a:r>
            <a:endParaRPr lang="zh-CN" altLang="en-US" dirty="0"/>
          </a:p>
        </p:txBody>
      </p:sp>
      <p:sp>
        <p:nvSpPr>
          <p:cNvPr id="7" name="日期占位符 6"/>
          <p:cNvSpPr>
            <a:spLocks noGrp="1"/>
          </p:cNvSpPr>
          <p:nvPr>
            <p:ph type="dt" sz="half" idx="10"/>
            <p:custDataLst>
              <p:tags r:id="rId4"/>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5"/>
            </p:custDataLst>
          </p:nvPr>
        </p:nvSpPr>
        <p:spPr/>
        <p:txBody>
          <a:bodyPr/>
          <a:lstStyle/>
          <a:p>
            <a:endParaRPr lang="zh-CN" altLang="en-US"/>
          </a:p>
        </p:txBody>
      </p:sp>
      <p:sp>
        <p:nvSpPr>
          <p:cNvPr id="9" name="灯片编号占位符 8"/>
          <p:cNvSpPr>
            <a:spLocks noGrp="1"/>
          </p:cNvSpPr>
          <p:nvPr>
            <p:ph type="sldNum" sz="quarter" idx="12"/>
            <p:custDataLst>
              <p:tags r:id="rId6"/>
            </p:custDataLst>
          </p:nvPr>
        </p:nvSpPr>
        <p:spPr/>
        <p:txBody>
          <a:bodyPr/>
          <a:lstStyle/>
          <a:p>
            <a:fld id="{BE5F26B5-172A-4DC2-B0B7-181CFC56B87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图片 8" descr="波浪3资源 2"/>
          <p:cNvSpPr/>
          <p:nvPr/>
        </p:nvSpPr>
        <p:spPr>
          <a:xfrm>
            <a:off x="5334000" y="0"/>
            <a:ext cx="6854934" cy="6854934"/>
          </a:xfrm>
          <a:custGeom>
            <a:avLst/>
            <a:gdLst>
              <a:gd name="connsiteX0" fmla="*/ 6854934 w 6854934"/>
              <a:gd name="connsiteY0" fmla="*/ 0 h 6854934"/>
              <a:gd name="connsiteX1" fmla="*/ 6854934 w 6854934"/>
              <a:gd name="connsiteY1" fmla="*/ 6854934 h 6854934"/>
              <a:gd name="connsiteX2" fmla="*/ 0 w 6854934"/>
              <a:gd name="connsiteY2" fmla="*/ 6854934 h 6854934"/>
              <a:gd name="connsiteX3" fmla="*/ 1655925 w 6854934"/>
              <a:gd name="connsiteY3" fmla="*/ 6225612 h 6854934"/>
              <a:gd name="connsiteX4" fmla="*/ 2285247 w 6854934"/>
              <a:gd name="connsiteY4" fmla="*/ 4569687 h 6854934"/>
              <a:gd name="connsiteX5" fmla="*/ 3941172 w 6854934"/>
              <a:gd name="connsiteY5" fmla="*/ 3940365 h 6854934"/>
              <a:gd name="connsiteX6" fmla="*/ 4570494 w 6854934"/>
              <a:gd name="connsiteY6" fmla="*/ 2284279 h 6854934"/>
              <a:gd name="connsiteX7" fmla="*/ 6226580 w 6854934"/>
              <a:gd name="connsiteY7" fmla="*/ 1654956 h 6854934"/>
              <a:gd name="connsiteX8" fmla="*/ 6854934 w 6854934"/>
              <a:gd name="connsiteY8" fmla="*/ 0 h 685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4934" h="6854934">
                <a:moveTo>
                  <a:pt x="6854934" y="0"/>
                </a:moveTo>
                <a:lnTo>
                  <a:pt x="6854934" y="6854934"/>
                </a:lnTo>
                <a:lnTo>
                  <a:pt x="0" y="6854934"/>
                </a:lnTo>
                <a:cubicBezTo>
                  <a:pt x="571070" y="6283542"/>
                  <a:pt x="1084694" y="6797166"/>
                  <a:pt x="1655925" y="6225612"/>
                </a:cubicBezTo>
                <a:cubicBezTo>
                  <a:pt x="2227156" y="5654058"/>
                  <a:pt x="1713532" y="5140757"/>
                  <a:pt x="2285247" y="4569687"/>
                </a:cubicBezTo>
                <a:cubicBezTo>
                  <a:pt x="2856962" y="3998618"/>
                  <a:pt x="3369941" y="4511919"/>
                  <a:pt x="3941172" y="3940365"/>
                </a:cubicBezTo>
                <a:cubicBezTo>
                  <a:pt x="4512403" y="3368811"/>
                  <a:pt x="3998779" y="2855510"/>
                  <a:pt x="4570494" y="2284279"/>
                </a:cubicBezTo>
                <a:cubicBezTo>
                  <a:pt x="5142210" y="1713048"/>
                  <a:pt x="5655349" y="2226510"/>
                  <a:pt x="6226580" y="1654956"/>
                </a:cubicBezTo>
                <a:cubicBezTo>
                  <a:pt x="6797811" y="1083403"/>
                  <a:pt x="6283381" y="571231"/>
                  <a:pt x="6854934" y="0"/>
                </a:cubicBezTo>
                <a:close/>
              </a:path>
            </a:pathLst>
          </a:custGeom>
          <a:solidFill>
            <a:schemeClr val="accent4"/>
          </a:solidFill>
          <a:ln w="16136" cap="flat">
            <a:noFill/>
            <a:prstDash val="solid"/>
            <a:miter/>
          </a:ln>
        </p:spPr>
        <p:txBody>
          <a:bodyPr rtlCol="0" anchor="ctr"/>
          <a:lstStyle/>
          <a:p>
            <a:endParaRPr lang="zh-CN" altLang="en-US">
              <a:solidFill>
                <a:schemeClr val="accent4"/>
              </a:solidFill>
            </a:endParaRPr>
          </a:p>
        </p:txBody>
      </p:sp>
      <p:sp>
        <p:nvSpPr>
          <p:cNvPr id="23" name="椭圆 22"/>
          <p:cNvSpPr>
            <a:spLocks noChangeAspect="1"/>
          </p:cNvSpPr>
          <p:nvPr userDrawn="1">
            <p:custDataLst>
              <p:tags r:id="rId2"/>
            </p:custDataLst>
          </p:nvPr>
        </p:nvSpPr>
        <p:spPr>
          <a:xfrm rot="10800000">
            <a:off x="8393430" y="658495"/>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椭圆 24"/>
          <p:cNvSpPr>
            <a:spLocks noChangeAspect="1"/>
          </p:cNvSpPr>
          <p:nvPr userDrawn="1">
            <p:custDataLst>
              <p:tags r:id="rId3"/>
            </p:custDataLst>
          </p:nvPr>
        </p:nvSpPr>
        <p:spPr>
          <a:xfrm rot="10800000">
            <a:off x="8393430" y="1012190"/>
            <a:ext cx="113665"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椭圆 20"/>
          <p:cNvSpPr>
            <a:spLocks noChangeAspect="1"/>
          </p:cNvSpPr>
          <p:nvPr userDrawn="1">
            <p:custDataLst>
              <p:tags r:id="rId4"/>
            </p:custDataLst>
          </p:nvPr>
        </p:nvSpPr>
        <p:spPr>
          <a:xfrm rot="10800000">
            <a:off x="879792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椭圆 21"/>
          <p:cNvSpPr>
            <a:spLocks noChangeAspect="1"/>
          </p:cNvSpPr>
          <p:nvPr userDrawn="1">
            <p:custDataLst>
              <p:tags r:id="rId5"/>
            </p:custDataLst>
          </p:nvPr>
        </p:nvSpPr>
        <p:spPr>
          <a:xfrm rot="10800000">
            <a:off x="879792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椭圆 16"/>
          <p:cNvSpPr>
            <a:spLocks noChangeAspect="1"/>
          </p:cNvSpPr>
          <p:nvPr userDrawn="1">
            <p:custDataLst>
              <p:tags r:id="rId6"/>
            </p:custDataLst>
          </p:nvPr>
        </p:nvSpPr>
        <p:spPr>
          <a:xfrm rot="10800000">
            <a:off x="9202420"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椭圆 18"/>
          <p:cNvSpPr>
            <a:spLocks noChangeAspect="1"/>
          </p:cNvSpPr>
          <p:nvPr userDrawn="1">
            <p:custDataLst>
              <p:tags r:id="rId7"/>
            </p:custDataLst>
          </p:nvPr>
        </p:nvSpPr>
        <p:spPr>
          <a:xfrm rot="10800000">
            <a:off x="9202420"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椭圆 14"/>
          <p:cNvSpPr>
            <a:spLocks noChangeAspect="1"/>
          </p:cNvSpPr>
          <p:nvPr userDrawn="1">
            <p:custDataLst>
              <p:tags r:id="rId8"/>
            </p:custDataLst>
          </p:nvPr>
        </p:nvSpPr>
        <p:spPr>
          <a:xfrm rot="10800000">
            <a:off x="9606915" y="65786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a:spLocks noChangeAspect="1"/>
          </p:cNvSpPr>
          <p:nvPr userDrawn="1">
            <p:custDataLst>
              <p:tags r:id="rId9"/>
            </p:custDataLst>
          </p:nvPr>
        </p:nvSpPr>
        <p:spPr>
          <a:xfrm rot="10800000">
            <a:off x="9606915" y="1012190"/>
            <a:ext cx="113030" cy="113665"/>
          </a:xfrm>
          <a:prstGeom prst="ellipse">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6" name="任意多边形: 形状 25"/>
          <p:cNvSpPr/>
          <p:nvPr userDrawn="1">
            <p:custDataLst>
              <p:tags r:id="rId10"/>
            </p:custDataLst>
          </p:nvPr>
        </p:nvSpPr>
        <p:spPr>
          <a:xfrm>
            <a:off x="9776460" y="4785995"/>
            <a:ext cx="2415540" cy="1172846"/>
          </a:xfrm>
          <a:custGeom>
            <a:avLst/>
            <a:gdLst>
              <a:gd name="connsiteX0" fmla="*/ 586423 w 2415540"/>
              <a:gd name="connsiteY0" fmla="*/ 0 h 1172846"/>
              <a:gd name="connsiteX1" fmla="*/ 2415540 w 2415540"/>
              <a:gd name="connsiteY1" fmla="*/ 0 h 1172846"/>
              <a:gd name="connsiteX2" fmla="*/ 2415540 w 2415540"/>
              <a:gd name="connsiteY2" fmla="*/ 1172846 h 1172846"/>
              <a:gd name="connsiteX3" fmla="*/ 586423 w 2415540"/>
              <a:gd name="connsiteY3" fmla="*/ 1172845 h 1172846"/>
              <a:gd name="connsiteX4" fmla="*/ 11914 w 2415540"/>
              <a:gd name="connsiteY4" fmla="*/ 704607 h 1172846"/>
              <a:gd name="connsiteX5" fmla="*/ 0 w 2415540"/>
              <a:gd name="connsiteY5" fmla="*/ 586423 h 1172846"/>
              <a:gd name="connsiteX6" fmla="*/ 11914 w 2415540"/>
              <a:gd name="connsiteY6" fmla="*/ 468238 h 1172846"/>
              <a:gd name="connsiteX7" fmla="*/ 586423 w 2415540"/>
              <a:gd name="connsiteY7" fmla="*/ 0 h 117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5540" h="1172846">
                <a:moveTo>
                  <a:pt x="586423" y="0"/>
                </a:moveTo>
                <a:lnTo>
                  <a:pt x="2415540" y="0"/>
                </a:lnTo>
                <a:lnTo>
                  <a:pt x="2415540" y="1172846"/>
                </a:lnTo>
                <a:lnTo>
                  <a:pt x="586423" y="1172845"/>
                </a:lnTo>
                <a:cubicBezTo>
                  <a:pt x="303035" y="1172845"/>
                  <a:pt x="66596" y="971830"/>
                  <a:pt x="11914" y="704607"/>
                </a:cubicBezTo>
                <a:lnTo>
                  <a:pt x="0" y="586423"/>
                </a:lnTo>
                <a:lnTo>
                  <a:pt x="11914" y="468238"/>
                </a:lnTo>
                <a:cubicBezTo>
                  <a:pt x="66596" y="201016"/>
                  <a:pt x="303035" y="0"/>
                  <a:pt x="58642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形状 27"/>
          <p:cNvSpPr/>
          <p:nvPr userDrawn="1">
            <p:custDataLst>
              <p:tags r:id="rId11"/>
            </p:custDataLst>
          </p:nvPr>
        </p:nvSpPr>
        <p:spPr>
          <a:xfrm>
            <a:off x="1626870" y="0"/>
            <a:ext cx="1257935" cy="62865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a:p>
        </p:txBody>
      </p:sp>
      <p:sp>
        <p:nvSpPr>
          <p:cNvPr id="29" name="任意多边形: 形状 28"/>
          <p:cNvSpPr/>
          <p:nvPr userDrawn="1">
            <p:custDataLst>
              <p:tags r:id="rId12"/>
            </p:custDataLst>
          </p:nvPr>
        </p:nvSpPr>
        <p:spPr>
          <a:xfrm>
            <a:off x="1452880" y="0"/>
            <a:ext cx="1605915" cy="802640"/>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0" name="任意多边形: 形状 29"/>
          <p:cNvSpPr/>
          <p:nvPr userDrawn="1">
            <p:custDataLst>
              <p:tags r:id="rId13"/>
            </p:custDataLst>
          </p:nvPr>
        </p:nvSpPr>
        <p:spPr>
          <a:xfrm>
            <a:off x="1285240" y="0"/>
            <a:ext cx="1941195" cy="9709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1" name="任意多边形: 形状 30"/>
          <p:cNvSpPr/>
          <p:nvPr userDrawn="1">
            <p:custDataLst>
              <p:tags r:id="rId14"/>
            </p:custDataLst>
          </p:nvPr>
        </p:nvSpPr>
        <p:spPr>
          <a:xfrm>
            <a:off x="1103630" y="0"/>
            <a:ext cx="2304415" cy="115252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5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32" name="任意多边形: 形状 31"/>
          <p:cNvSpPr/>
          <p:nvPr userDrawn="1">
            <p:custDataLst>
              <p:tags r:id="rId15"/>
            </p:custDataLst>
          </p:nvPr>
        </p:nvSpPr>
        <p:spPr>
          <a:xfrm>
            <a:off x="890905" y="0"/>
            <a:ext cx="2728595" cy="1364615"/>
          </a:xfrm>
          <a:custGeom>
            <a:avLst/>
            <a:gdLst>
              <a:gd name="connsiteX0" fmla="*/ 26397 w 1257910"/>
              <a:gd name="connsiteY0" fmla="*/ 0 h 799585"/>
              <a:gd name="connsiteX1" fmla="*/ 1231513 w 1257910"/>
              <a:gd name="connsiteY1" fmla="*/ 0 h 799585"/>
              <a:gd name="connsiteX2" fmla="*/ 1245132 w 1257910"/>
              <a:gd name="connsiteY2" fmla="*/ 43874 h 799585"/>
              <a:gd name="connsiteX3" fmla="*/ 1257910 w 1257910"/>
              <a:gd name="connsiteY3" fmla="*/ 170630 h 799585"/>
              <a:gd name="connsiteX4" fmla="*/ 628955 w 1257910"/>
              <a:gd name="connsiteY4" fmla="*/ 799585 h 799585"/>
              <a:gd name="connsiteX5" fmla="*/ 0 w 1257910"/>
              <a:gd name="connsiteY5" fmla="*/ 170630 h 799585"/>
              <a:gd name="connsiteX6" fmla="*/ 12778 w 1257910"/>
              <a:gd name="connsiteY6" fmla="*/ 43874 h 799585"/>
              <a:gd name="connsiteX7" fmla="*/ 26397 w 1257910"/>
              <a:gd name="connsiteY7" fmla="*/ 0 h 799585"/>
              <a:gd name="connsiteX0-1" fmla="*/ 1231513 w 1322953"/>
              <a:gd name="connsiteY0-2" fmla="*/ 0 h 799585"/>
              <a:gd name="connsiteX1-3" fmla="*/ 1245132 w 1322953"/>
              <a:gd name="connsiteY1-4" fmla="*/ 43874 h 799585"/>
              <a:gd name="connsiteX2-5" fmla="*/ 1257910 w 1322953"/>
              <a:gd name="connsiteY2-6" fmla="*/ 170630 h 799585"/>
              <a:gd name="connsiteX3-7" fmla="*/ 628955 w 1322953"/>
              <a:gd name="connsiteY3-8" fmla="*/ 799585 h 799585"/>
              <a:gd name="connsiteX4-9" fmla="*/ 0 w 1322953"/>
              <a:gd name="connsiteY4-10" fmla="*/ 170630 h 799585"/>
              <a:gd name="connsiteX5-11" fmla="*/ 12778 w 1322953"/>
              <a:gd name="connsiteY5-12" fmla="*/ 43874 h 799585"/>
              <a:gd name="connsiteX6-13" fmla="*/ 26397 w 1322953"/>
              <a:gd name="connsiteY6-14" fmla="*/ 0 h 799585"/>
              <a:gd name="connsiteX7-15" fmla="*/ 1322953 w 1322953"/>
              <a:gd name="connsiteY7-16" fmla="*/ 91440 h 799585"/>
              <a:gd name="connsiteX0-17" fmla="*/ 1231513 w 1257910"/>
              <a:gd name="connsiteY0-18" fmla="*/ 0 h 799585"/>
              <a:gd name="connsiteX1-19" fmla="*/ 1245132 w 1257910"/>
              <a:gd name="connsiteY1-20" fmla="*/ 43874 h 799585"/>
              <a:gd name="connsiteX2-21" fmla="*/ 1257910 w 1257910"/>
              <a:gd name="connsiteY2-22" fmla="*/ 170630 h 799585"/>
              <a:gd name="connsiteX3-23" fmla="*/ 628955 w 1257910"/>
              <a:gd name="connsiteY3-24" fmla="*/ 799585 h 799585"/>
              <a:gd name="connsiteX4-25" fmla="*/ 0 w 1257910"/>
              <a:gd name="connsiteY4-26" fmla="*/ 170630 h 799585"/>
              <a:gd name="connsiteX5-27" fmla="*/ 12778 w 1257910"/>
              <a:gd name="connsiteY5-28" fmla="*/ 43874 h 799585"/>
              <a:gd name="connsiteX6-29" fmla="*/ 26397 w 1257910"/>
              <a:gd name="connsiteY6-30" fmla="*/ 0 h 799585"/>
              <a:gd name="connsiteX0-31" fmla="*/ 1245132 w 1257910"/>
              <a:gd name="connsiteY0-32" fmla="*/ 43874 h 799585"/>
              <a:gd name="connsiteX1-33" fmla="*/ 1257910 w 1257910"/>
              <a:gd name="connsiteY1-34" fmla="*/ 170630 h 799585"/>
              <a:gd name="connsiteX2-35" fmla="*/ 628955 w 1257910"/>
              <a:gd name="connsiteY2-36" fmla="*/ 799585 h 799585"/>
              <a:gd name="connsiteX3-37" fmla="*/ 0 w 1257910"/>
              <a:gd name="connsiteY3-38" fmla="*/ 170630 h 799585"/>
              <a:gd name="connsiteX4-39" fmla="*/ 12778 w 1257910"/>
              <a:gd name="connsiteY4-40" fmla="*/ 43874 h 799585"/>
              <a:gd name="connsiteX5-41" fmla="*/ 26397 w 1257910"/>
              <a:gd name="connsiteY5-42" fmla="*/ 0 h 799585"/>
              <a:gd name="connsiteX0-43" fmla="*/ 1245132 w 1257910"/>
              <a:gd name="connsiteY0-44" fmla="*/ 0 h 755711"/>
              <a:gd name="connsiteX1-45" fmla="*/ 1257910 w 1257910"/>
              <a:gd name="connsiteY1-46" fmla="*/ 126756 h 755711"/>
              <a:gd name="connsiteX2-47" fmla="*/ 628955 w 1257910"/>
              <a:gd name="connsiteY2-48" fmla="*/ 755711 h 755711"/>
              <a:gd name="connsiteX3-49" fmla="*/ 0 w 1257910"/>
              <a:gd name="connsiteY3-50" fmla="*/ 126756 h 755711"/>
              <a:gd name="connsiteX4-51" fmla="*/ 12778 w 1257910"/>
              <a:gd name="connsiteY4-52" fmla="*/ 0 h 755711"/>
              <a:gd name="connsiteX0-53" fmla="*/ 1257910 w 1257910"/>
              <a:gd name="connsiteY0-54" fmla="*/ 126756 h 755711"/>
              <a:gd name="connsiteX1-55" fmla="*/ 628955 w 1257910"/>
              <a:gd name="connsiteY1-56" fmla="*/ 755711 h 755711"/>
              <a:gd name="connsiteX2-57" fmla="*/ 0 w 1257910"/>
              <a:gd name="connsiteY2-58" fmla="*/ 126756 h 755711"/>
              <a:gd name="connsiteX3-59" fmla="*/ 12778 w 1257910"/>
              <a:gd name="connsiteY3-60" fmla="*/ 0 h 755711"/>
              <a:gd name="connsiteX0-61" fmla="*/ 1257910 w 1257910"/>
              <a:gd name="connsiteY0-62" fmla="*/ 0 h 628955"/>
              <a:gd name="connsiteX1-63" fmla="*/ 628955 w 1257910"/>
              <a:gd name="connsiteY1-64" fmla="*/ 628955 h 628955"/>
              <a:gd name="connsiteX2-65" fmla="*/ 0 w 1257910"/>
              <a:gd name="connsiteY2-66" fmla="*/ 0 h 628955"/>
            </a:gdLst>
            <a:ahLst/>
            <a:cxnLst>
              <a:cxn ang="0">
                <a:pos x="connsiteX0-1" y="connsiteY0-2"/>
              </a:cxn>
              <a:cxn ang="0">
                <a:pos x="connsiteX1-3" y="connsiteY1-4"/>
              </a:cxn>
              <a:cxn ang="0">
                <a:pos x="connsiteX2-5" y="connsiteY2-6"/>
              </a:cxn>
            </a:cxnLst>
            <a:rect l="l" t="t" r="r" b="b"/>
            <a:pathLst>
              <a:path w="1257910" h="628955">
                <a:moveTo>
                  <a:pt x="1257910" y="0"/>
                </a:moveTo>
                <a:cubicBezTo>
                  <a:pt x="1257910" y="347362"/>
                  <a:pt x="976317" y="628955"/>
                  <a:pt x="628955" y="628955"/>
                </a:cubicBezTo>
                <a:cubicBezTo>
                  <a:pt x="281593" y="628955"/>
                  <a:pt x="0" y="347362"/>
                  <a:pt x="0" y="0"/>
                </a:cubicBezTo>
              </a:path>
            </a:pathLst>
          </a:custGeom>
          <a:noFill/>
          <a:ln>
            <a:solidFill>
              <a:schemeClr val="accent5">
                <a:alpha val="20000"/>
              </a:schemeClr>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en-US" altLang="zh-CN" dirty="0"/>
          </a:p>
          <a:p>
            <a:pPr algn="ctr"/>
            <a:endParaRPr lang="zh-CN" altLang="en-US" dirty="0"/>
          </a:p>
        </p:txBody>
      </p:sp>
      <p:sp>
        <p:nvSpPr>
          <p:cNvPr id="2" name="标题 1"/>
          <p:cNvSpPr>
            <a:spLocks noGrp="1"/>
          </p:cNvSpPr>
          <p:nvPr>
            <p:ph type="ctrTitle" hasCustomPrompt="1"/>
            <p:custDataLst>
              <p:tags r:id="rId16"/>
            </p:custDataLst>
          </p:nvPr>
        </p:nvSpPr>
        <p:spPr>
          <a:xfrm>
            <a:off x="838200" y="1200313"/>
            <a:ext cx="8768398" cy="2255687"/>
          </a:xfrm>
        </p:spPr>
        <p:txBody>
          <a:bodyPr anchor="b"/>
          <a:lstStyle>
            <a:lvl1pPr algn="l">
              <a:lnSpc>
                <a:spcPct val="100000"/>
              </a:lnSpc>
              <a:defRPr sz="6000"/>
            </a:lvl1pPr>
          </a:lstStyle>
          <a:p>
            <a:r>
              <a:rPr lang="zh-CN" altLang="en-US" dirty="0"/>
              <a:t>单击编辑母版标题样式</a:t>
            </a:r>
            <a:endParaRPr lang="zh-CN" altLang="en-US" dirty="0"/>
          </a:p>
        </p:txBody>
      </p:sp>
      <p:sp>
        <p:nvSpPr>
          <p:cNvPr id="4" name="日期占位符 3"/>
          <p:cNvSpPr>
            <a:spLocks noGrp="1"/>
          </p:cNvSpPr>
          <p:nvPr>
            <p:ph type="dt" sz="half" idx="10"/>
            <p:custDataLst>
              <p:tags r:id="rId17"/>
            </p:custDataLst>
          </p:nvPr>
        </p:nvSpPr>
        <p:spPr/>
        <p:txBody>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8"/>
            </p:custDataLst>
          </p:nvPr>
        </p:nvSpPr>
        <p:spPr/>
        <p:txBody>
          <a:bodyPr/>
          <a:lstStyle/>
          <a:p>
            <a:endParaRPr lang="zh-CN" altLang="en-US"/>
          </a:p>
        </p:txBody>
      </p:sp>
      <p:sp>
        <p:nvSpPr>
          <p:cNvPr id="6" name="灯片编号占位符 5"/>
          <p:cNvSpPr>
            <a:spLocks noGrp="1"/>
          </p:cNvSpPr>
          <p:nvPr>
            <p:ph type="sldNum" sz="quarter" idx="12"/>
            <p:custDataLst>
              <p:tags r:id="rId19"/>
            </p:custDataLst>
          </p:nvPr>
        </p:nvSpPr>
        <p:spPr>
          <a:xfrm>
            <a:off x="8610600" y="6356350"/>
            <a:ext cx="2743200" cy="365125"/>
          </a:xfrm>
        </p:spPr>
        <p:txBody>
          <a:bodyPr/>
          <a:lstStyle/>
          <a:p>
            <a:fld id="{BE5F26B5-172A-4DC2-B0B7-181CFC56B87C}" type="slidenum">
              <a:rPr lang="zh-CN" altLang="en-US" smtClean="0"/>
            </a:fld>
            <a:endParaRPr lang="zh-CN" altLang="en-US"/>
          </a:p>
        </p:txBody>
      </p:sp>
      <p:sp>
        <p:nvSpPr>
          <p:cNvPr id="10" name="文本占位符 9"/>
          <p:cNvSpPr>
            <a:spLocks noGrp="1"/>
          </p:cNvSpPr>
          <p:nvPr>
            <p:ph type="body" sz="quarter" idx="13" hasCustomPrompt="1"/>
            <p:custDataLst>
              <p:tags r:id="rId20"/>
            </p:custDataLst>
          </p:nvPr>
        </p:nvSpPr>
        <p:spPr>
          <a:xfrm>
            <a:off x="886326" y="5123536"/>
            <a:ext cx="5711905" cy="834976"/>
          </a:xfrm>
        </p:spPr>
        <p:txBody>
          <a:bodyPr anchor="b">
            <a:normAutofit/>
          </a:bodyPr>
          <a:lstStyle>
            <a:lvl1pPr marL="0" indent="0">
              <a:lnSpc>
                <a:spcPct val="100000"/>
              </a:lnSpc>
              <a:buNone/>
              <a:defRPr sz="1600" b="1">
                <a:solidFill>
                  <a:schemeClr val="accent4"/>
                </a:solidFill>
              </a:defRPr>
            </a:lvl1pPr>
          </a:lstStyle>
          <a:p>
            <a:pPr lvl="0"/>
            <a:r>
              <a:rPr lang="zh-CN" altLang="en-US" dirty="0"/>
              <a:t>公司名占位符</a:t>
            </a:r>
            <a:endParaRPr lang="zh-CN" altLang="en-US" dirty="0"/>
          </a:p>
        </p:txBody>
      </p:sp>
      <p:sp>
        <p:nvSpPr>
          <p:cNvPr id="14" name="文本占位符 13"/>
          <p:cNvSpPr>
            <a:spLocks noGrp="1"/>
          </p:cNvSpPr>
          <p:nvPr>
            <p:ph type="body" sz="quarter" idx="14" hasCustomPrompt="1"/>
            <p:custDataLst>
              <p:tags r:id="rId21"/>
            </p:custDataLst>
          </p:nvPr>
        </p:nvSpPr>
        <p:spPr>
          <a:xfrm>
            <a:off x="3718231" y="3919467"/>
            <a:ext cx="28800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日期时间占位符</a:t>
            </a:r>
            <a:endParaRPr lang="zh-CN" altLang="en-US" dirty="0"/>
          </a:p>
        </p:txBody>
      </p:sp>
      <p:sp>
        <p:nvSpPr>
          <p:cNvPr id="24" name="文本占位符 23"/>
          <p:cNvSpPr>
            <a:spLocks noGrp="1"/>
          </p:cNvSpPr>
          <p:nvPr>
            <p:ph type="body" sz="quarter" idx="17" hasCustomPrompt="1"/>
            <p:custDataLst>
              <p:tags r:id="rId22"/>
            </p:custDataLst>
          </p:nvPr>
        </p:nvSpPr>
        <p:spPr>
          <a:xfrm>
            <a:off x="886326" y="3921543"/>
            <a:ext cx="2743200" cy="1025602"/>
          </a:xfrm>
        </p:spPr>
        <p:txBody>
          <a:bodyPr anchor="t">
            <a:normAutofit/>
          </a:bodyPr>
          <a:lstStyle>
            <a:lvl1pPr marL="0" indent="0" algn="l">
              <a:lnSpc>
                <a:spcPct val="100000"/>
              </a:lnSpc>
              <a:buNone/>
              <a:defRPr sz="1600">
                <a:solidFill>
                  <a:schemeClr val="accent3"/>
                </a:solidFill>
              </a:defRPr>
            </a:lvl1pPr>
          </a:lstStyle>
          <a:p>
            <a:pPr lvl="0"/>
            <a:r>
              <a:rPr lang="zh-CN" altLang="en-US" dirty="0"/>
              <a:t>署名占位符</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0" Type="http://schemas.openxmlformats.org/officeDocument/2006/relationships/theme" Target="../theme/theme2.xml"/><Relationship Id="rId9" Type="http://schemas.openxmlformats.org/officeDocument/2006/relationships/slideLayout" Target="../slideLayouts/slideLayout20.xml"/><Relationship Id="rId89" Type="http://schemas.openxmlformats.org/officeDocument/2006/relationships/image" Target="../media/image1.png"/><Relationship Id="rId88" Type="http://schemas.openxmlformats.org/officeDocument/2006/relationships/tags" Target="../tags/tag841.xml"/><Relationship Id="rId87" Type="http://schemas.openxmlformats.org/officeDocument/2006/relationships/tags" Target="../tags/tag840.xml"/><Relationship Id="rId86" Type="http://schemas.openxmlformats.org/officeDocument/2006/relationships/tags" Target="../tags/tag839.xml"/><Relationship Id="rId85" Type="http://schemas.openxmlformats.org/officeDocument/2006/relationships/tags" Target="../tags/tag838.xml"/><Relationship Id="rId84" Type="http://schemas.openxmlformats.org/officeDocument/2006/relationships/tags" Target="../tags/tag837.xml"/><Relationship Id="rId83" Type="http://schemas.openxmlformats.org/officeDocument/2006/relationships/tags" Target="../tags/tag836.xml"/><Relationship Id="rId82" Type="http://schemas.openxmlformats.org/officeDocument/2006/relationships/tags" Target="../tags/tag835.xml"/><Relationship Id="rId81" Type="http://schemas.openxmlformats.org/officeDocument/2006/relationships/tags" Target="../tags/tag834.xml"/><Relationship Id="rId80" Type="http://schemas.openxmlformats.org/officeDocument/2006/relationships/tags" Target="../tags/tag833.xml"/><Relationship Id="rId8" Type="http://schemas.openxmlformats.org/officeDocument/2006/relationships/slideLayout" Target="../slideLayouts/slideLayout19.xml"/><Relationship Id="rId79" Type="http://schemas.openxmlformats.org/officeDocument/2006/relationships/tags" Target="../tags/tag832.xml"/><Relationship Id="rId78" Type="http://schemas.openxmlformats.org/officeDocument/2006/relationships/tags" Target="../tags/tag831.xml"/><Relationship Id="rId77" Type="http://schemas.openxmlformats.org/officeDocument/2006/relationships/tags" Target="../tags/tag830.xml"/><Relationship Id="rId76" Type="http://schemas.openxmlformats.org/officeDocument/2006/relationships/tags" Target="../tags/tag829.xml"/><Relationship Id="rId75" Type="http://schemas.openxmlformats.org/officeDocument/2006/relationships/tags" Target="../tags/tag828.xml"/><Relationship Id="rId74" Type="http://schemas.openxmlformats.org/officeDocument/2006/relationships/tags" Target="../tags/tag827.xml"/><Relationship Id="rId73" Type="http://schemas.openxmlformats.org/officeDocument/2006/relationships/tags" Target="../tags/tag826.xml"/><Relationship Id="rId72" Type="http://schemas.openxmlformats.org/officeDocument/2006/relationships/tags" Target="../tags/tag825.xml"/><Relationship Id="rId71" Type="http://schemas.openxmlformats.org/officeDocument/2006/relationships/tags" Target="../tags/tag824.xml"/><Relationship Id="rId70" Type="http://schemas.openxmlformats.org/officeDocument/2006/relationships/tags" Target="../tags/tag823.xml"/><Relationship Id="rId7" Type="http://schemas.openxmlformats.org/officeDocument/2006/relationships/slideLayout" Target="../slideLayouts/slideLayout18.xml"/><Relationship Id="rId69" Type="http://schemas.openxmlformats.org/officeDocument/2006/relationships/tags" Target="../tags/tag822.xml"/><Relationship Id="rId68" Type="http://schemas.openxmlformats.org/officeDocument/2006/relationships/tags" Target="../tags/tag821.xml"/><Relationship Id="rId67" Type="http://schemas.openxmlformats.org/officeDocument/2006/relationships/tags" Target="../tags/tag820.xml"/><Relationship Id="rId66" Type="http://schemas.openxmlformats.org/officeDocument/2006/relationships/tags" Target="../tags/tag819.xml"/><Relationship Id="rId65" Type="http://schemas.openxmlformats.org/officeDocument/2006/relationships/tags" Target="../tags/tag818.xml"/><Relationship Id="rId64" Type="http://schemas.openxmlformats.org/officeDocument/2006/relationships/image" Target="../media/image7.png"/><Relationship Id="rId63" Type="http://schemas.openxmlformats.org/officeDocument/2006/relationships/tags" Target="../tags/tag817.xml"/><Relationship Id="rId62" Type="http://schemas.openxmlformats.org/officeDocument/2006/relationships/image" Target="../media/image6.png"/><Relationship Id="rId61" Type="http://schemas.openxmlformats.org/officeDocument/2006/relationships/tags" Target="../tags/tag816.xml"/><Relationship Id="rId60" Type="http://schemas.openxmlformats.org/officeDocument/2006/relationships/image" Target="../media/image5.png"/><Relationship Id="rId6" Type="http://schemas.openxmlformats.org/officeDocument/2006/relationships/slideLayout" Target="../slideLayouts/slideLayout17.xml"/><Relationship Id="rId59" Type="http://schemas.openxmlformats.org/officeDocument/2006/relationships/tags" Target="../tags/tag815.xml"/><Relationship Id="rId58" Type="http://schemas.openxmlformats.org/officeDocument/2006/relationships/image" Target="../media/image4.png"/><Relationship Id="rId57" Type="http://schemas.openxmlformats.org/officeDocument/2006/relationships/tags" Target="../tags/tag814.xml"/><Relationship Id="rId56" Type="http://schemas.openxmlformats.org/officeDocument/2006/relationships/image" Target="../media/image3.png"/><Relationship Id="rId55" Type="http://schemas.openxmlformats.org/officeDocument/2006/relationships/tags" Target="../tags/tag813.xml"/><Relationship Id="rId54" Type="http://schemas.openxmlformats.org/officeDocument/2006/relationships/image" Target="../media/image2.png"/><Relationship Id="rId53" Type="http://schemas.openxmlformats.org/officeDocument/2006/relationships/tags" Target="../tags/tag812.xml"/><Relationship Id="rId52" Type="http://schemas.openxmlformats.org/officeDocument/2006/relationships/tags" Target="../tags/tag811.xml"/><Relationship Id="rId51" Type="http://schemas.openxmlformats.org/officeDocument/2006/relationships/tags" Target="../tags/tag810.xml"/><Relationship Id="rId50" Type="http://schemas.openxmlformats.org/officeDocument/2006/relationships/tags" Target="../tags/tag809.xml"/><Relationship Id="rId5" Type="http://schemas.openxmlformats.org/officeDocument/2006/relationships/slideLayout" Target="../slideLayouts/slideLayout16.xml"/><Relationship Id="rId49" Type="http://schemas.openxmlformats.org/officeDocument/2006/relationships/tags" Target="../tags/tag808.xml"/><Relationship Id="rId48" Type="http://schemas.openxmlformats.org/officeDocument/2006/relationships/tags" Target="../tags/tag807.xml"/><Relationship Id="rId47" Type="http://schemas.openxmlformats.org/officeDocument/2006/relationships/tags" Target="../tags/tag806.xml"/><Relationship Id="rId46" Type="http://schemas.openxmlformats.org/officeDocument/2006/relationships/tags" Target="../tags/tag805.xml"/><Relationship Id="rId45" Type="http://schemas.openxmlformats.org/officeDocument/2006/relationships/tags" Target="../tags/tag804.xml"/><Relationship Id="rId44" Type="http://schemas.openxmlformats.org/officeDocument/2006/relationships/tags" Target="../tags/tag803.xml"/><Relationship Id="rId43" Type="http://schemas.openxmlformats.org/officeDocument/2006/relationships/tags" Target="../tags/tag802.xml"/><Relationship Id="rId42" Type="http://schemas.openxmlformats.org/officeDocument/2006/relationships/tags" Target="../tags/tag801.xml"/><Relationship Id="rId41" Type="http://schemas.openxmlformats.org/officeDocument/2006/relationships/tags" Target="../tags/tag800.xml"/><Relationship Id="rId40" Type="http://schemas.openxmlformats.org/officeDocument/2006/relationships/tags" Target="../tags/tag799.xml"/><Relationship Id="rId4" Type="http://schemas.openxmlformats.org/officeDocument/2006/relationships/slideLayout" Target="../slideLayouts/slideLayout15.xml"/><Relationship Id="rId39" Type="http://schemas.openxmlformats.org/officeDocument/2006/relationships/tags" Target="../tags/tag798.xml"/><Relationship Id="rId38" Type="http://schemas.openxmlformats.org/officeDocument/2006/relationships/tags" Target="../tags/tag797.xml"/><Relationship Id="rId37" Type="http://schemas.openxmlformats.org/officeDocument/2006/relationships/tags" Target="../tags/tag796.xml"/><Relationship Id="rId36" Type="http://schemas.openxmlformats.org/officeDocument/2006/relationships/tags" Target="../tags/tag795.xml"/><Relationship Id="rId35" Type="http://schemas.openxmlformats.org/officeDocument/2006/relationships/tags" Target="../tags/tag794.xml"/><Relationship Id="rId34" Type="http://schemas.openxmlformats.org/officeDocument/2006/relationships/tags" Target="../tags/tag793.xml"/><Relationship Id="rId33" Type="http://schemas.openxmlformats.org/officeDocument/2006/relationships/tags" Target="../tags/tag792.xml"/><Relationship Id="rId32" Type="http://schemas.openxmlformats.org/officeDocument/2006/relationships/tags" Target="../tags/tag791.xml"/><Relationship Id="rId31" Type="http://schemas.openxmlformats.org/officeDocument/2006/relationships/tags" Target="../tags/tag790.xml"/><Relationship Id="rId30" Type="http://schemas.openxmlformats.org/officeDocument/2006/relationships/tags" Target="../tags/tag789.xml"/><Relationship Id="rId3" Type="http://schemas.openxmlformats.org/officeDocument/2006/relationships/slideLayout" Target="../slideLayouts/slideLayout14.xml"/><Relationship Id="rId29" Type="http://schemas.openxmlformats.org/officeDocument/2006/relationships/tags" Target="../tags/tag788.xml"/><Relationship Id="rId28" Type="http://schemas.openxmlformats.org/officeDocument/2006/relationships/tags" Target="../tags/tag787.xml"/><Relationship Id="rId27" Type="http://schemas.openxmlformats.org/officeDocument/2006/relationships/tags" Target="../tags/tag786.xml"/><Relationship Id="rId26" Type="http://schemas.openxmlformats.org/officeDocument/2006/relationships/tags" Target="../tags/tag785.xml"/><Relationship Id="rId25" Type="http://schemas.openxmlformats.org/officeDocument/2006/relationships/tags" Target="../tags/tag784.xml"/><Relationship Id="rId24" Type="http://schemas.openxmlformats.org/officeDocument/2006/relationships/tags" Target="../tags/tag783.xml"/><Relationship Id="rId23" Type="http://schemas.openxmlformats.org/officeDocument/2006/relationships/tags" Target="../tags/tag782.xml"/><Relationship Id="rId22" Type="http://schemas.openxmlformats.org/officeDocument/2006/relationships/tags" Target="../tags/tag781.xml"/><Relationship Id="rId21" Type="http://schemas.openxmlformats.org/officeDocument/2006/relationships/tags" Target="../tags/tag780.xml"/><Relationship Id="rId20" Type="http://schemas.openxmlformats.org/officeDocument/2006/relationships/tags" Target="../tags/tag779.xml"/><Relationship Id="rId2" Type="http://schemas.openxmlformats.org/officeDocument/2006/relationships/slideLayout" Target="../slideLayouts/slideLayout13.xml"/><Relationship Id="rId19" Type="http://schemas.openxmlformats.org/officeDocument/2006/relationships/tags" Target="../tags/tag778.xml"/><Relationship Id="rId18" Type="http://schemas.openxmlformats.org/officeDocument/2006/relationships/tags" Target="../tags/tag777.xml"/><Relationship Id="rId17" Type="http://schemas.openxmlformats.org/officeDocument/2006/relationships/tags" Target="../tags/tag776.xml"/><Relationship Id="rId16" Type="http://schemas.openxmlformats.org/officeDocument/2006/relationships/tags" Target="../tags/tag775.xml"/><Relationship Id="rId15" Type="http://schemas.openxmlformats.org/officeDocument/2006/relationships/tags" Target="../tags/tag77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tags" Target="../tags/tag973.xml"/><Relationship Id="rId16" Type="http://schemas.openxmlformats.org/officeDocument/2006/relationships/tags" Target="../tags/tag972.xml"/><Relationship Id="rId15" Type="http://schemas.openxmlformats.org/officeDocument/2006/relationships/tags" Target="../tags/tag971.xml"/><Relationship Id="rId14" Type="http://schemas.openxmlformats.org/officeDocument/2006/relationships/tags" Target="../tags/tag970.xml"/><Relationship Id="rId13" Type="http://schemas.openxmlformats.org/officeDocument/2006/relationships/tags" Target="../tags/tag969.xml"/><Relationship Id="rId12" Type="http://schemas.openxmlformats.org/officeDocument/2006/relationships/tags" Target="../tags/tag968.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7" name="图片 6"/>
          <p:cNvPicPr>
            <a:picLocks noChangeAspect="1"/>
          </p:cNvPicPr>
          <p:nvPr userDrawn="1">
            <p:custDataLst>
              <p:tags r:id="rId12"/>
            </p:custDataLst>
          </p:nvPr>
        </p:nvPicPr>
        <p:blipFill>
          <a:blip r:embed="rId13"/>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矩形 38"/>
          <p:cNvSpPr/>
          <p:nvPr userDrawn="1">
            <p:custDataLst>
              <p:tags r:id="rId1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latin typeface="微软雅黑" panose="020B0503020204020204" charset="-122"/>
              <a:cs typeface="微软雅黑" panose="020B0503020204020204" charset="-122"/>
            </a:endParaRPr>
          </a:p>
        </p:txBody>
      </p:sp>
      <p:sp>
        <p:nvSpPr>
          <p:cNvPr id="55" name="任意多边形: 形状 2"/>
          <p:cNvSpPr/>
          <p:nvPr userDrawn="1">
            <p:custDataLst>
              <p:tags r:id="rId1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6" name="任意多边形: 形状 3"/>
          <p:cNvSpPr/>
          <p:nvPr userDrawn="1">
            <p:custDataLst>
              <p:tags r:id="rId1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7" name="任意多边形: 形状 4"/>
          <p:cNvSpPr/>
          <p:nvPr userDrawn="1">
            <p:custDataLst>
              <p:tags r:id="rId1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8" name="任意多边形: 形状 5"/>
          <p:cNvSpPr/>
          <p:nvPr userDrawn="1">
            <p:custDataLst>
              <p:tags r:id="rId1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59" name="任意多边形: 形状 6"/>
          <p:cNvSpPr/>
          <p:nvPr userDrawn="1">
            <p:custDataLst>
              <p:tags r:id="rId1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0" name="任意多边形: 形状 7"/>
          <p:cNvSpPr/>
          <p:nvPr userDrawn="1">
            <p:custDataLst>
              <p:tags r:id="rId1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1" name="任意多边形: 形状 8"/>
          <p:cNvSpPr/>
          <p:nvPr userDrawn="1">
            <p:custDataLst>
              <p:tags r:id="rId1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2" name="任意多边形: 形状 9"/>
          <p:cNvSpPr/>
          <p:nvPr userDrawn="1">
            <p:custDataLst>
              <p:tags r:id="rId2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3" name="任意多边形: 形状 10"/>
          <p:cNvSpPr/>
          <p:nvPr userDrawn="1">
            <p:custDataLst>
              <p:tags r:id="rId2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4" name="任意多边形: 形状 11"/>
          <p:cNvSpPr/>
          <p:nvPr userDrawn="1">
            <p:custDataLst>
              <p:tags r:id="rId2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5" name="任意多边形: 形状 12"/>
          <p:cNvSpPr/>
          <p:nvPr userDrawn="1">
            <p:custDataLst>
              <p:tags r:id="rId2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6" name="任意多边形: 形状 13"/>
          <p:cNvSpPr/>
          <p:nvPr userDrawn="1">
            <p:custDataLst>
              <p:tags r:id="rId2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7" name="任意多边形: 形状 14"/>
          <p:cNvSpPr/>
          <p:nvPr userDrawn="1">
            <p:custDataLst>
              <p:tags r:id="rId2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8" name="任意多边形: 形状 15"/>
          <p:cNvSpPr/>
          <p:nvPr userDrawn="1">
            <p:custDataLst>
              <p:tags r:id="rId2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69" name="任意多边形: 形状 16"/>
          <p:cNvSpPr/>
          <p:nvPr userDrawn="1">
            <p:custDataLst>
              <p:tags r:id="rId2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0" name="任意多边形: 形状 17"/>
          <p:cNvSpPr/>
          <p:nvPr userDrawn="1">
            <p:custDataLst>
              <p:tags r:id="rId2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1" name="任意多边形: 形状 18"/>
          <p:cNvSpPr/>
          <p:nvPr userDrawn="1">
            <p:custDataLst>
              <p:tags r:id="rId2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2" name="任意多边形: 形状 19"/>
          <p:cNvSpPr/>
          <p:nvPr userDrawn="1">
            <p:custDataLst>
              <p:tags r:id="rId3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3" name="任意多边形: 形状 20"/>
          <p:cNvSpPr/>
          <p:nvPr userDrawn="1">
            <p:custDataLst>
              <p:tags r:id="rId3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4" name="任意多边形: 形状 21"/>
          <p:cNvSpPr/>
          <p:nvPr userDrawn="1">
            <p:custDataLst>
              <p:tags r:id="rId3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5" name="任意多边形: 形状 22"/>
          <p:cNvSpPr/>
          <p:nvPr userDrawn="1">
            <p:custDataLst>
              <p:tags r:id="rId3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77" name="任意多边形: 形状 23"/>
          <p:cNvSpPr/>
          <p:nvPr userDrawn="1">
            <p:custDataLst>
              <p:tags r:id="rId3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7" name="任意多边形: 形状 24"/>
          <p:cNvSpPr/>
          <p:nvPr userDrawn="1">
            <p:custDataLst>
              <p:tags r:id="rId3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88" name="任意多边形: 形状 25"/>
          <p:cNvSpPr/>
          <p:nvPr userDrawn="1">
            <p:custDataLst>
              <p:tags r:id="rId3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0" name="任意多边形: 形状 26"/>
          <p:cNvSpPr/>
          <p:nvPr userDrawn="1">
            <p:custDataLst>
              <p:tags r:id="rId3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1" name="任意多边形: 形状 27"/>
          <p:cNvSpPr/>
          <p:nvPr userDrawn="1">
            <p:custDataLst>
              <p:tags r:id="rId3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3" name="任意多边形: 形状 28"/>
          <p:cNvSpPr/>
          <p:nvPr userDrawn="1">
            <p:custDataLst>
              <p:tags r:id="rId3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4" name="任意多边形: 形状 29"/>
          <p:cNvSpPr/>
          <p:nvPr userDrawn="1">
            <p:custDataLst>
              <p:tags r:id="rId4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5" name="任意多边形: 形状 30"/>
          <p:cNvSpPr/>
          <p:nvPr userDrawn="1">
            <p:custDataLst>
              <p:tags r:id="rId4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6" name="任意多边形: 形状 31"/>
          <p:cNvSpPr/>
          <p:nvPr userDrawn="1">
            <p:custDataLst>
              <p:tags r:id="rId4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7" name="任意多边形: 形状 32"/>
          <p:cNvSpPr/>
          <p:nvPr userDrawn="1">
            <p:custDataLst>
              <p:tags r:id="rId4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8" name="任意多边形: 形状 33"/>
          <p:cNvSpPr/>
          <p:nvPr userDrawn="1">
            <p:custDataLst>
              <p:tags r:id="rId4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09" name="任意多边形: 形状 34"/>
          <p:cNvSpPr/>
          <p:nvPr userDrawn="1">
            <p:custDataLst>
              <p:tags r:id="rId4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0" name="任意多边形: 形状 35"/>
          <p:cNvSpPr/>
          <p:nvPr userDrawn="1">
            <p:custDataLst>
              <p:tags r:id="rId4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1" name="任意多边形: 形状 36"/>
          <p:cNvSpPr/>
          <p:nvPr userDrawn="1">
            <p:custDataLst>
              <p:tags r:id="rId4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2" name="任意多边形: 形状 37"/>
          <p:cNvSpPr/>
          <p:nvPr userDrawn="1">
            <p:custDataLst>
              <p:tags r:id="rId4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3" name="任意多边形: 形状 38"/>
          <p:cNvSpPr/>
          <p:nvPr userDrawn="1">
            <p:custDataLst>
              <p:tags r:id="rId4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4" name="任意多边形: 形状 39"/>
          <p:cNvSpPr/>
          <p:nvPr userDrawn="1">
            <p:custDataLst>
              <p:tags r:id="rId5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5" name="任意多边形: 形状 40"/>
          <p:cNvSpPr/>
          <p:nvPr userDrawn="1">
            <p:custDataLst>
              <p:tags r:id="rId5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sp>
        <p:nvSpPr>
          <p:cNvPr id="116" name="任意多边形: 形状 41"/>
          <p:cNvSpPr/>
          <p:nvPr userDrawn="1">
            <p:custDataLst>
              <p:tags r:id="rId5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latin typeface="微软雅黑" panose="020B0503020204020204" charset="-122"/>
              <a:cs typeface="微软雅黑" panose="020B0503020204020204" charset="-122"/>
            </a:endParaRPr>
          </a:p>
        </p:txBody>
      </p:sp>
      <p:pic>
        <p:nvPicPr>
          <p:cNvPr id="120" name="图片 119" descr="资源 2@4x-8"/>
          <p:cNvPicPr>
            <a:picLocks noChangeAspect="1"/>
          </p:cNvPicPr>
          <p:nvPr userDrawn="1">
            <p:custDataLst>
              <p:tags r:id="rId53"/>
            </p:custDataLst>
          </p:nvPr>
        </p:nvPicPr>
        <p:blipFill>
          <a:blip r:embed="rId54"/>
          <a:stretch>
            <a:fillRect/>
          </a:stretch>
        </p:blipFill>
        <p:spPr>
          <a:xfrm>
            <a:off x="4080510" y="0"/>
            <a:ext cx="1064260" cy="1348105"/>
          </a:xfrm>
          <a:prstGeom prst="rect">
            <a:avLst/>
          </a:prstGeom>
        </p:spPr>
      </p:pic>
      <p:pic>
        <p:nvPicPr>
          <p:cNvPr id="121" name="图片 120" descr="资源 3@4x-8"/>
          <p:cNvPicPr>
            <a:picLocks noChangeAspect="1"/>
          </p:cNvPicPr>
          <p:nvPr userDrawn="1">
            <p:custDataLst>
              <p:tags r:id="rId55"/>
            </p:custDataLst>
          </p:nvPr>
        </p:nvPicPr>
        <p:blipFill>
          <a:blip r:embed="rId56"/>
          <a:stretch>
            <a:fillRect/>
          </a:stretch>
        </p:blipFill>
        <p:spPr>
          <a:xfrm>
            <a:off x="7215505" y="0"/>
            <a:ext cx="4989830" cy="2374900"/>
          </a:xfrm>
          <a:prstGeom prst="rect">
            <a:avLst/>
          </a:prstGeom>
        </p:spPr>
      </p:pic>
      <p:pic>
        <p:nvPicPr>
          <p:cNvPr id="122" name="图片 121" descr="资源 4@4x-8"/>
          <p:cNvPicPr>
            <a:picLocks noChangeAspect="1"/>
          </p:cNvPicPr>
          <p:nvPr userDrawn="1">
            <p:custDataLst>
              <p:tags r:id="rId57"/>
            </p:custDataLst>
          </p:nvPr>
        </p:nvPicPr>
        <p:blipFill>
          <a:blip r:embed="rId58"/>
          <a:stretch>
            <a:fillRect/>
          </a:stretch>
        </p:blipFill>
        <p:spPr>
          <a:xfrm>
            <a:off x="1905" y="-9525"/>
            <a:ext cx="3096260" cy="2460625"/>
          </a:xfrm>
          <a:prstGeom prst="rect">
            <a:avLst/>
          </a:prstGeom>
        </p:spPr>
      </p:pic>
      <p:pic>
        <p:nvPicPr>
          <p:cNvPr id="123" name="图片 122" descr="资源 5@4x-8"/>
          <p:cNvPicPr>
            <a:picLocks noChangeAspect="1"/>
          </p:cNvPicPr>
          <p:nvPr userDrawn="1">
            <p:custDataLst>
              <p:tags r:id="rId59"/>
            </p:custDataLst>
          </p:nvPr>
        </p:nvPicPr>
        <p:blipFill>
          <a:blip r:embed="rId60"/>
          <a:stretch>
            <a:fillRect/>
          </a:stretch>
        </p:blipFill>
        <p:spPr>
          <a:xfrm>
            <a:off x="5688965" y="142240"/>
            <a:ext cx="1162685" cy="2600960"/>
          </a:xfrm>
          <a:prstGeom prst="rect">
            <a:avLst/>
          </a:prstGeom>
        </p:spPr>
      </p:pic>
      <p:pic>
        <p:nvPicPr>
          <p:cNvPr id="124" name="图片 123" descr="资源 6@4x-8"/>
          <p:cNvPicPr>
            <a:picLocks noChangeAspect="1"/>
          </p:cNvPicPr>
          <p:nvPr userDrawn="1">
            <p:custDataLst>
              <p:tags r:id="rId61"/>
            </p:custDataLst>
          </p:nvPr>
        </p:nvPicPr>
        <p:blipFill>
          <a:blip r:embed="rId62"/>
          <a:stretch>
            <a:fillRect/>
          </a:stretch>
        </p:blipFill>
        <p:spPr>
          <a:xfrm>
            <a:off x="7169150" y="55880"/>
            <a:ext cx="1387475" cy="2757170"/>
          </a:xfrm>
          <a:prstGeom prst="rect">
            <a:avLst/>
          </a:prstGeom>
        </p:spPr>
      </p:pic>
      <p:pic>
        <p:nvPicPr>
          <p:cNvPr id="125" name="图片 124" descr="资源 7@4x-8"/>
          <p:cNvPicPr>
            <a:picLocks noChangeAspect="1"/>
          </p:cNvPicPr>
          <p:nvPr userDrawn="1">
            <p:custDataLst>
              <p:tags r:id="rId63"/>
            </p:custDataLst>
          </p:nvPr>
        </p:nvPicPr>
        <p:blipFill>
          <a:blip r:embed="rId64"/>
          <a:srcRect l="48995" b="-6400"/>
          <a:stretch>
            <a:fillRect/>
          </a:stretch>
        </p:blipFill>
        <p:spPr>
          <a:xfrm>
            <a:off x="-5715" y="2753360"/>
            <a:ext cx="886460" cy="675640"/>
          </a:xfrm>
          <a:prstGeom prst="rect">
            <a:avLst/>
          </a:prstGeom>
        </p:spPr>
      </p:pic>
      <p:sp>
        <p:nvSpPr>
          <p:cNvPr id="126" name="圆角矩形 125"/>
          <p:cNvSpPr/>
          <p:nvPr userDrawn="1">
            <p:custDataLst>
              <p:tags r:id="rId65"/>
            </p:custDataLst>
          </p:nvPr>
        </p:nvSpPr>
        <p:spPr>
          <a:xfrm>
            <a:off x="316230" y="344170"/>
            <a:ext cx="11481435" cy="6159500"/>
          </a:xfrm>
          <a:prstGeom prst="roundRect">
            <a:avLst>
              <a:gd name="adj" fmla="val 5462"/>
            </a:avLst>
          </a:prstGeom>
          <a:solidFill>
            <a:schemeClr val="bg1"/>
          </a:solidFill>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latin typeface="微软雅黑" panose="020B0503020204020204" charset="-122"/>
              <a:cs typeface="微软雅黑" panose="020B0503020204020204" charset="-122"/>
            </a:endParaRPr>
          </a:p>
        </p:txBody>
      </p:sp>
      <p:sp>
        <p:nvSpPr>
          <p:cNvPr id="128" name="任意多边形: 形状 23"/>
          <p:cNvSpPr/>
          <p:nvPr userDrawn="1">
            <p:custDataLst>
              <p:tags r:id="rId66"/>
            </p:custDataLst>
          </p:nvPr>
        </p:nvSpPr>
        <p:spPr>
          <a:xfrm>
            <a:off x="669290" y="6603365"/>
            <a:ext cx="929005" cy="5334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latin typeface="微软雅黑" panose="020B0503020204020204" charset="-122"/>
              <a:cs typeface="微软雅黑" panose="020B0503020204020204" charset="-122"/>
            </a:endParaRPr>
          </a:p>
        </p:txBody>
      </p:sp>
      <p:sp>
        <p:nvSpPr>
          <p:cNvPr id="129" name="任意多边形: 形状 25"/>
          <p:cNvSpPr/>
          <p:nvPr userDrawn="1">
            <p:custDataLst>
              <p:tags r:id="rId67"/>
            </p:custDataLst>
          </p:nvPr>
        </p:nvSpPr>
        <p:spPr>
          <a:xfrm>
            <a:off x="1270" y="5463540"/>
            <a:ext cx="3063875" cy="139636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1" name="任意多边形: 形状 26"/>
          <p:cNvSpPr/>
          <p:nvPr userDrawn="1">
            <p:custDataLst>
              <p:tags r:id="rId68"/>
            </p:custDataLst>
          </p:nvPr>
        </p:nvSpPr>
        <p:spPr>
          <a:xfrm>
            <a:off x="0" y="6440170"/>
            <a:ext cx="2010410" cy="419735"/>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2" name="任意多边形: 形状 27"/>
          <p:cNvSpPr/>
          <p:nvPr userDrawn="1">
            <p:custDataLst>
              <p:tags r:id="rId69"/>
            </p:custDataLst>
          </p:nvPr>
        </p:nvSpPr>
        <p:spPr>
          <a:xfrm>
            <a:off x="635" y="5380990"/>
            <a:ext cx="684530" cy="147701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3" name="任意多边形: 形状 28"/>
          <p:cNvSpPr/>
          <p:nvPr userDrawn="1">
            <p:custDataLst>
              <p:tags r:id="rId70"/>
            </p:custDataLst>
          </p:nvPr>
        </p:nvSpPr>
        <p:spPr>
          <a:xfrm>
            <a:off x="1270" y="5496560"/>
            <a:ext cx="603885" cy="136461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4" name="任意多边形: 形状 29"/>
          <p:cNvSpPr/>
          <p:nvPr userDrawn="1">
            <p:custDataLst>
              <p:tags r:id="rId71"/>
            </p:custDataLst>
          </p:nvPr>
        </p:nvSpPr>
        <p:spPr>
          <a:xfrm>
            <a:off x="376555" y="6110605"/>
            <a:ext cx="701040" cy="749935"/>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5" name="任意多边形: 形状 30"/>
          <p:cNvSpPr/>
          <p:nvPr userDrawn="1">
            <p:custDataLst>
              <p:tags r:id="rId72"/>
            </p:custDataLst>
          </p:nvPr>
        </p:nvSpPr>
        <p:spPr>
          <a:xfrm>
            <a:off x="548640" y="6229985"/>
            <a:ext cx="439420" cy="627380"/>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7" name="任意多边形: 形状 31"/>
          <p:cNvSpPr/>
          <p:nvPr userDrawn="1">
            <p:custDataLst>
              <p:tags r:id="rId73"/>
            </p:custDataLst>
          </p:nvPr>
        </p:nvSpPr>
        <p:spPr>
          <a:xfrm>
            <a:off x="9910445" y="5909310"/>
            <a:ext cx="2293620" cy="948055"/>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8" name="任意多边形: 形状 32"/>
          <p:cNvSpPr/>
          <p:nvPr userDrawn="1">
            <p:custDataLst>
              <p:tags r:id="rId74"/>
            </p:custDataLst>
          </p:nvPr>
        </p:nvSpPr>
        <p:spPr>
          <a:xfrm>
            <a:off x="10559415" y="6268720"/>
            <a:ext cx="1410970" cy="59118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39" name="任意多边形: 形状 33"/>
          <p:cNvSpPr/>
          <p:nvPr userDrawn="1">
            <p:custDataLst>
              <p:tags r:id="rId75"/>
            </p:custDataLst>
          </p:nvPr>
        </p:nvSpPr>
        <p:spPr>
          <a:xfrm>
            <a:off x="10556875" y="6268720"/>
            <a:ext cx="1413510" cy="58991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0" name="任意多边形: 形状 34"/>
          <p:cNvSpPr/>
          <p:nvPr userDrawn="1">
            <p:custDataLst>
              <p:tags r:id="rId76"/>
            </p:custDataLst>
          </p:nvPr>
        </p:nvSpPr>
        <p:spPr>
          <a:xfrm>
            <a:off x="11388725" y="5734050"/>
            <a:ext cx="808355" cy="112331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1" name="任意多边形: 形状 35"/>
          <p:cNvSpPr/>
          <p:nvPr userDrawn="1">
            <p:custDataLst>
              <p:tags r:id="rId77"/>
            </p:custDataLst>
          </p:nvPr>
        </p:nvSpPr>
        <p:spPr>
          <a:xfrm>
            <a:off x="11470005" y="5836285"/>
            <a:ext cx="707390" cy="1019810"/>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2" name="任意多边形: 形状 36"/>
          <p:cNvSpPr/>
          <p:nvPr userDrawn="1">
            <p:custDataLst>
              <p:tags r:id="rId78"/>
            </p:custDataLst>
          </p:nvPr>
        </p:nvSpPr>
        <p:spPr>
          <a:xfrm>
            <a:off x="11731625" y="5457825"/>
            <a:ext cx="466090" cy="1400175"/>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143" name="任意多边形: 形状 37"/>
          <p:cNvSpPr/>
          <p:nvPr userDrawn="1">
            <p:custDataLst>
              <p:tags r:id="rId79"/>
            </p:custDataLst>
          </p:nvPr>
        </p:nvSpPr>
        <p:spPr>
          <a:xfrm>
            <a:off x="11802110" y="5559425"/>
            <a:ext cx="394970" cy="129730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latin typeface="微软雅黑" panose="020B0503020204020204" charset="-122"/>
              <a:cs typeface="微软雅黑" panose="020B0503020204020204" charset="-122"/>
            </a:endParaRPr>
          </a:p>
        </p:txBody>
      </p:sp>
      <p:sp>
        <p:nvSpPr>
          <p:cNvPr id="8" name="同侧圆角矩形 7"/>
          <p:cNvSpPr/>
          <p:nvPr userDrawn="1">
            <p:custDataLst>
              <p:tags r:id="rId80"/>
            </p:custDataLst>
          </p:nvPr>
        </p:nvSpPr>
        <p:spPr>
          <a:xfrm rot="5400000">
            <a:off x="2459355" y="-1155065"/>
            <a:ext cx="575310" cy="4396105"/>
          </a:xfrm>
          <a:prstGeom prst="round2SameRect">
            <a:avLst>
              <a:gd name="adj1" fmla="val 10651"/>
              <a:gd name="adj2" fmla="val 0"/>
            </a:avLst>
          </a:prstGeom>
          <a:solidFill>
            <a:schemeClr val="accent1">
              <a:lumMod val="20000"/>
              <a:lumOff val="80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9" name="矩形 8"/>
          <p:cNvSpPr/>
          <p:nvPr userDrawn="1">
            <p:custDataLst>
              <p:tags r:id="rId81"/>
            </p:custDataLst>
          </p:nvPr>
        </p:nvSpPr>
        <p:spPr>
          <a:xfrm>
            <a:off x="548640" y="755015"/>
            <a:ext cx="100330" cy="5759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cs typeface="微软雅黑" panose="020B0503020204020204" charset="-122"/>
            </a:endParaRPr>
          </a:p>
        </p:txBody>
      </p:sp>
      <p:sp>
        <p:nvSpPr>
          <p:cNvPr id="11" name="日期占位符 10"/>
          <p:cNvSpPr>
            <a:spLocks noGrp="1"/>
          </p:cNvSpPr>
          <p:nvPr>
            <p:ph type="dt" sz="half" idx="10"/>
            <p:custDataLst>
              <p:tags r:id="rId82"/>
            </p:custDataLst>
          </p:nvPr>
        </p:nvSpPr>
        <p:spPr>
          <a:xfrm>
            <a:off x="612000" y="6314400"/>
            <a:ext cx="2700000" cy="316800"/>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83"/>
            </p:custDataLst>
          </p:nvPr>
        </p:nvSpPr>
        <p:spPr>
          <a:xfrm>
            <a:off x="4116000" y="6314400"/>
            <a:ext cx="3960000" cy="316800"/>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3" name="灯片编号占位符 12"/>
          <p:cNvSpPr>
            <a:spLocks noGrp="1"/>
          </p:cNvSpPr>
          <p:nvPr>
            <p:ph type="sldNum" sz="quarter" idx="12"/>
            <p:custDataLst>
              <p:tags r:id="rId84"/>
            </p:custDataLst>
          </p:nvPr>
        </p:nvSpPr>
        <p:spPr>
          <a:xfrm>
            <a:off x="8877600" y="6314400"/>
            <a:ext cx="2700000" cy="316800"/>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fld>
            <a:endParaRPr lang="zh-CN" altLang="en-US" dirty="0"/>
          </a:p>
        </p:txBody>
      </p:sp>
      <p:sp>
        <p:nvSpPr>
          <p:cNvPr id="2" name="标题占位符 1"/>
          <p:cNvSpPr>
            <a:spLocks noGrp="1"/>
          </p:cNvSpPr>
          <p:nvPr>
            <p:ph type="title"/>
            <p:custDataLst>
              <p:tags r:id="rId85"/>
            </p:custDataLst>
          </p:nvPr>
        </p:nvSpPr>
        <p:spPr>
          <a:xfrm>
            <a:off x="689610" y="545441"/>
            <a:ext cx="9359900" cy="966017"/>
          </a:xfrm>
          <a:prstGeom prst="rect">
            <a:avLst/>
          </a:prstGeom>
          <a:noFill/>
          <a:ln>
            <a:noFill/>
            <a:prstDash val="sysDash"/>
          </a:ln>
        </p:spPr>
        <p:txBody>
          <a:bodyPr vert="horz" wrap="square" lIns="91440" tIns="45720" rIns="91440" bIns="45720" rtlCol="0" anchor="ctr" anchorCtr="0">
            <a:normAutofit/>
          </a:bodyPr>
          <a:lstStyle/>
          <a:p>
            <a:pPr marL="0" marR="0" lvl="0">
              <a:buClrTx/>
              <a:buSzTx/>
              <a:buFontTx/>
            </a:pPr>
            <a:r>
              <a:rPr lang="zh-CN" altLang="en-US" dirty="0"/>
              <a:t>单击此处编辑母版标题样式</a:t>
            </a:r>
            <a:endParaRPr lang="zh-CN" altLang="en-US" dirty="0"/>
          </a:p>
        </p:txBody>
      </p:sp>
      <p:sp>
        <p:nvSpPr>
          <p:cNvPr id="3" name="文本占位符 2"/>
          <p:cNvSpPr>
            <a:spLocks noGrp="1"/>
          </p:cNvSpPr>
          <p:nvPr>
            <p:ph type="body" idx="1"/>
            <p:custDataLst>
              <p:tags r:id="rId86"/>
            </p:custDataLst>
          </p:nvPr>
        </p:nvSpPr>
        <p:spPr>
          <a:xfrm>
            <a:off x="697866" y="1735733"/>
            <a:ext cx="9359900" cy="444123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KSO_TEMPLATE" hidden="1"/>
          <p:cNvSpPr/>
          <p:nvPr userDrawn="1">
            <p:custDataLst>
              <p:tags r:id="rId8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userDrawn="1">
            <p:custDataLst>
              <p:tags r:id="rId88"/>
            </p:custDataLst>
          </p:nvPr>
        </p:nvPicPr>
        <p:blipFill>
          <a:blip r:embed="rId89"/>
          <a:stretch>
            <a:fillRect/>
          </a:stretch>
        </p:blipFill>
        <p:spPr>
          <a:xfrm>
            <a:off x="9447530" y="0"/>
            <a:ext cx="2744470" cy="4254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fontAlgn="auto" latinLnBrk="0" hangingPunct="1">
        <a:lnSpc>
          <a:spcPct val="100000"/>
        </a:lnSpc>
        <a:spcBef>
          <a:spcPct val="0"/>
        </a:spcBef>
        <a:buNone/>
        <a:defRPr kumimoji="0" lang="zh-CN" altLang="en-US" sz="24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0000"/>
            <a:ext cx="10515600" cy="864000"/>
          </a:xfrm>
          <a:prstGeom prst="rect">
            <a:avLst/>
          </a:prstGeom>
        </p:spPr>
        <p:txBody>
          <a:bodyPr vert="horz" lIns="0" tIns="0" rIns="0" bIns="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364400"/>
            <a:ext cx="10515600" cy="4813200"/>
          </a:xfrm>
          <a:prstGeom prst="rect">
            <a:avLst/>
          </a:prstGeom>
        </p:spPr>
        <p:txBody>
          <a:bodyPr vert="horz" lIns="0" tIns="0" rIns="0" bIns="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custDataLst>
              <p:tags r:id="rId14"/>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6"/>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8" name="KSO_TEMPLATE" hidden="1"/>
          <p:cNvSpPr/>
          <p:nvPr userDrawn="1">
            <p:custDataLst>
              <p:tags r:id="rId17"/>
            </p:custDataLst>
          </p:nvPr>
        </p:nvSpPr>
        <p:spPr>
          <a:xfrm>
            <a:off x="0" y="0"/>
            <a:ext cx="0" cy="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100000"/>
        </a:lnSpc>
        <a:spcBef>
          <a:spcPct val="0"/>
        </a:spcBef>
        <a:buNone/>
        <a:defRPr sz="3600" b="1" kern="1200">
          <a:solidFill>
            <a:schemeClr val="accent4"/>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977.xml"/><Relationship Id="rId4" Type="http://schemas.openxmlformats.org/officeDocument/2006/relationships/image" Target="../media/image1.png"/><Relationship Id="rId3" Type="http://schemas.openxmlformats.org/officeDocument/2006/relationships/tags" Target="../tags/tag976.xml"/><Relationship Id="rId2" Type="http://schemas.openxmlformats.org/officeDocument/2006/relationships/tags" Target="../tags/tag975.xml"/><Relationship Id="rId1" Type="http://schemas.openxmlformats.org/officeDocument/2006/relationships/tags" Target="../tags/tag97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8.xml"/></Relationships>
</file>

<file path=ppt/slides/_rels/slide11.xml.rels><?xml version="1.0" encoding="UTF-8" standalone="yes"?>
<Relationships xmlns="http://schemas.openxmlformats.org/package/2006/relationships"><Relationship Id="rId9" Type="http://schemas.openxmlformats.org/officeDocument/2006/relationships/tags" Target="../tags/tag1027.xml"/><Relationship Id="rId8" Type="http://schemas.openxmlformats.org/officeDocument/2006/relationships/tags" Target="../tags/tag1026.xml"/><Relationship Id="rId7" Type="http://schemas.openxmlformats.org/officeDocument/2006/relationships/tags" Target="../tags/tag1025.xml"/><Relationship Id="rId6" Type="http://schemas.openxmlformats.org/officeDocument/2006/relationships/tags" Target="../tags/tag1024.xml"/><Relationship Id="rId5" Type="http://schemas.openxmlformats.org/officeDocument/2006/relationships/tags" Target="../tags/tag1023.xml"/><Relationship Id="rId4" Type="http://schemas.openxmlformats.org/officeDocument/2006/relationships/tags" Target="../tags/tag1022.xml"/><Relationship Id="rId3" Type="http://schemas.openxmlformats.org/officeDocument/2006/relationships/tags" Target="../tags/tag1021.xml"/><Relationship Id="rId27" Type="http://schemas.openxmlformats.org/officeDocument/2006/relationships/slideLayout" Target="../slideLayouts/slideLayout13.xml"/><Relationship Id="rId26" Type="http://schemas.openxmlformats.org/officeDocument/2006/relationships/tags" Target="../tags/tag1044.xml"/><Relationship Id="rId25" Type="http://schemas.openxmlformats.org/officeDocument/2006/relationships/tags" Target="../tags/tag1043.xml"/><Relationship Id="rId24" Type="http://schemas.openxmlformats.org/officeDocument/2006/relationships/tags" Target="../tags/tag1042.xml"/><Relationship Id="rId23" Type="http://schemas.openxmlformats.org/officeDocument/2006/relationships/tags" Target="../tags/tag1041.xml"/><Relationship Id="rId22" Type="http://schemas.openxmlformats.org/officeDocument/2006/relationships/tags" Target="../tags/tag1040.xml"/><Relationship Id="rId21" Type="http://schemas.openxmlformats.org/officeDocument/2006/relationships/tags" Target="../tags/tag1039.xml"/><Relationship Id="rId20" Type="http://schemas.openxmlformats.org/officeDocument/2006/relationships/tags" Target="../tags/tag1038.xml"/><Relationship Id="rId2" Type="http://schemas.openxmlformats.org/officeDocument/2006/relationships/tags" Target="../tags/tag1020.xml"/><Relationship Id="rId19" Type="http://schemas.openxmlformats.org/officeDocument/2006/relationships/tags" Target="../tags/tag1037.xml"/><Relationship Id="rId18" Type="http://schemas.openxmlformats.org/officeDocument/2006/relationships/tags" Target="../tags/tag1036.xml"/><Relationship Id="rId17" Type="http://schemas.openxmlformats.org/officeDocument/2006/relationships/tags" Target="../tags/tag1035.xml"/><Relationship Id="rId16" Type="http://schemas.openxmlformats.org/officeDocument/2006/relationships/tags" Target="../tags/tag1034.xml"/><Relationship Id="rId15" Type="http://schemas.openxmlformats.org/officeDocument/2006/relationships/tags" Target="../tags/tag1033.xml"/><Relationship Id="rId14" Type="http://schemas.openxmlformats.org/officeDocument/2006/relationships/tags" Target="../tags/tag1032.xml"/><Relationship Id="rId13" Type="http://schemas.openxmlformats.org/officeDocument/2006/relationships/tags" Target="../tags/tag1031.xml"/><Relationship Id="rId12" Type="http://schemas.openxmlformats.org/officeDocument/2006/relationships/tags" Target="../tags/tag1030.xml"/><Relationship Id="rId11" Type="http://schemas.openxmlformats.org/officeDocument/2006/relationships/tags" Target="../tags/tag1029.xml"/><Relationship Id="rId10" Type="http://schemas.openxmlformats.org/officeDocument/2006/relationships/tags" Target="../tags/tag1028.xml"/><Relationship Id="rId1" Type="http://schemas.openxmlformats.org/officeDocument/2006/relationships/tags" Target="../tags/tag1019.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47.xml"/><Relationship Id="rId3" Type="http://schemas.openxmlformats.org/officeDocument/2006/relationships/image" Target="../media/image9.png"/><Relationship Id="rId2" Type="http://schemas.openxmlformats.org/officeDocument/2006/relationships/tags" Target="../tags/tag1046.xml"/><Relationship Id="rId1" Type="http://schemas.openxmlformats.org/officeDocument/2006/relationships/tags" Target="../tags/tag104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48.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050.xml"/><Relationship Id="rId2" Type="http://schemas.openxmlformats.org/officeDocument/2006/relationships/image" Target="../media/image10.png"/><Relationship Id="rId1" Type="http://schemas.openxmlformats.org/officeDocument/2006/relationships/tags" Target="../tags/tag104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55.xml"/><Relationship Id="rId1" Type="http://schemas.openxmlformats.org/officeDocument/2006/relationships/tags" Target="../tags/tag105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56.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985.xml"/><Relationship Id="rId7" Type="http://schemas.openxmlformats.org/officeDocument/2006/relationships/tags" Target="../tags/tag984.xml"/><Relationship Id="rId6" Type="http://schemas.openxmlformats.org/officeDocument/2006/relationships/tags" Target="../tags/tag983.xml"/><Relationship Id="rId5" Type="http://schemas.openxmlformats.org/officeDocument/2006/relationships/tags" Target="../tags/tag982.xml"/><Relationship Id="rId4" Type="http://schemas.openxmlformats.org/officeDocument/2006/relationships/tags" Target="../tags/tag981.xml"/><Relationship Id="rId3" Type="http://schemas.openxmlformats.org/officeDocument/2006/relationships/tags" Target="../tags/tag980.xml"/><Relationship Id="rId2" Type="http://schemas.openxmlformats.org/officeDocument/2006/relationships/tags" Target="../tags/tag979.xml"/><Relationship Id="rId1" Type="http://schemas.openxmlformats.org/officeDocument/2006/relationships/tags" Target="../tags/tag978.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59.xml"/><Relationship Id="rId3" Type="http://schemas.openxmlformats.org/officeDocument/2006/relationships/image" Target="../media/image11.png"/><Relationship Id="rId2" Type="http://schemas.openxmlformats.org/officeDocument/2006/relationships/tags" Target="../tags/tag1058.xml"/><Relationship Id="rId1" Type="http://schemas.openxmlformats.org/officeDocument/2006/relationships/tags" Target="../tags/tag1057.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62.xml"/><Relationship Id="rId3" Type="http://schemas.openxmlformats.org/officeDocument/2006/relationships/image" Target="../media/image12.png"/><Relationship Id="rId2" Type="http://schemas.openxmlformats.org/officeDocument/2006/relationships/tags" Target="../tags/tag1061.xml"/><Relationship Id="rId1" Type="http://schemas.openxmlformats.org/officeDocument/2006/relationships/tags" Target="../tags/tag1060.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065.xml"/><Relationship Id="rId3" Type="http://schemas.openxmlformats.org/officeDocument/2006/relationships/image" Target="../media/image13.png"/><Relationship Id="rId2" Type="http://schemas.openxmlformats.org/officeDocument/2006/relationships/tags" Target="../tags/tag1064.xml"/><Relationship Id="rId1" Type="http://schemas.openxmlformats.org/officeDocument/2006/relationships/tags" Target="../tags/tag106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066.xml"/></Relationships>
</file>

<file path=ppt/slides/_rels/slide24.xml.rels><?xml version="1.0" encoding="UTF-8" standalone="yes"?>
<Relationships xmlns="http://schemas.openxmlformats.org/package/2006/relationships"><Relationship Id="rId9" Type="http://schemas.openxmlformats.org/officeDocument/2006/relationships/tags" Target="../tags/tag1075.xml"/><Relationship Id="rId8" Type="http://schemas.openxmlformats.org/officeDocument/2006/relationships/tags" Target="../tags/tag1074.xml"/><Relationship Id="rId7" Type="http://schemas.openxmlformats.org/officeDocument/2006/relationships/tags" Target="../tags/tag1073.xml"/><Relationship Id="rId6" Type="http://schemas.openxmlformats.org/officeDocument/2006/relationships/tags" Target="../tags/tag1072.xml"/><Relationship Id="rId5" Type="http://schemas.openxmlformats.org/officeDocument/2006/relationships/tags" Target="../tags/tag1071.xml"/><Relationship Id="rId4" Type="http://schemas.openxmlformats.org/officeDocument/2006/relationships/tags" Target="../tags/tag1070.xml"/><Relationship Id="rId35" Type="http://schemas.openxmlformats.org/officeDocument/2006/relationships/slideLayout" Target="../slideLayouts/slideLayout13.xml"/><Relationship Id="rId34" Type="http://schemas.openxmlformats.org/officeDocument/2006/relationships/tags" Target="../tags/tag1092.xml"/><Relationship Id="rId33" Type="http://schemas.openxmlformats.org/officeDocument/2006/relationships/tags" Target="../tags/tag1091.xml"/><Relationship Id="rId32" Type="http://schemas.openxmlformats.org/officeDocument/2006/relationships/image" Target="../media/image21.svg"/><Relationship Id="rId31" Type="http://schemas.openxmlformats.org/officeDocument/2006/relationships/image" Target="../media/image20.png"/><Relationship Id="rId30" Type="http://schemas.openxmlformats.org/officeDocument/2006/relationships/tags" Target="../tags/tag1090.xml"/><Relationship Id="rId3" Type="http://schemas.openxmlformats.org/officeDocument/2006/relationships/tags" Target="../tags/tag1069.xml"/><Relationship Id="rId29" Type="http://schemas.openxmlformats.org/officeDocument/2006/relationships/image" Target="../media/image19.svg"/><Relationship Id="rId28" Type="http://schemas.openxmlformats.org/officeDocument/2006/relationships/image" Target="../media/image18.png"/><Relationship Id="rId27" Type="http://schemas.openxmlformats.org/officeDocument/2006/relationships/tags" Target="../tags/tag1089.xml"/><Relationship Id="rId26" Type="http://schemas.openxmlformats.org/officeDocument/2006/relationships/image" Target="../media/image17.svg"/><Relationship Id="rId25" Type="http://schemas.openxmlformats.org/officeDocument/2006/relationships/image" Target="../media/image16.png"/><Relationship Id="rId24" Type="http://schemas.openxmlformats.org/officeDocument/2006/relationships/tags" Target="../tags/tag1088.xml"/><Relationship Id="rId23" Type="http://schemas.openxmlformats.org/officeDocument/2006/relationships/image" Target="../media/image15.svg"/><Relationship Id="rId22" Type="http://schemas.openxmlformats.org/officeDocument/2006/relationships/image" Target="../media/image14.png"/><Relationship Id="rId21" Type="http://schemas.openxmlformats.org/officeDocument/2006/relationships/tags" Target="../tags/tag1087.xml"/><Relationship Id="rId20" Type="http://schemas.openxmlformats.org/officeDocument/2006/relationships/tags" Target="../tags/tag1086.xml"/><Relationship Id="rId2" Type="http://schemas.openxmlformats.org/officeDocument/2006/relationships/tags" Target="../tags/tag1068.xml"/><Relationship Id="rId19" Type="http://schemas.openxmlformats.org/officeDocument/2006/relationships/tags" Target="../tags/tag1085.xml"/><Relationship Id="rId18" Type="http://schemas.openxmlformats.org/officeDocument/2006/relationships/tags" Target="../tags/tag1084.xml"/><Relationship Id="rId17" Type="http://schemas.openxmlformats.org/officeDocument/2006/relationships/tags" Target="../tags/tag1083.xml"/><Relationship Id="rId16" Type="http://schemas.openxmlformats.org/officeDocument/2006/relationships/tags" Target="../tags/tag1082.xml"/><Relationship Id="rId15" Type="http://schemas.openxmlformats.org/officeDocument/2006/relationships/tags" Target="../tags/tag1081.xml"/><Relationship Id="rId14" Type="http://schemas.openxmlformats.org/officeDocument/2006/relationships/tags" Target="../tags/tag1080.xml"/><Relationship Id="rId13" Type="http://schemas.openxmlformats.org/officeDocument/2006/relationships/tags" Target="../tags/tag1079.xml"/><Relationship Id="rId12" Type="http://schemas.openxmlformats.org/officeDocument/2006/relationships/tags" Target="../tags/tag1078.xml"/><Relationship Id="rId11" Type="http://schemas.openxmlformats.org/officeDocument/2006/relationships/tags" Target="../tags/tag1077.xml"/><Relationship Id="rId10" Type="http://schemas.openxmlformats.org/officeDocument/2006/relationships/tags" Target="../tags/tag1076.xml"/><Relationship Id="rId1" Type="http://schemas.openxmlformats.org/officeDocument/2006/relationships/tags" Target="../tags/tag106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97.xml"/></Relationships>
</file>

<file path=ppt/slides/_rels/slide3.xml.rels><?xml version="1.0" encoding="UTF-8" standalone="yes"?>
<Relationships xmlns="http://schemas.openxmlformats.org/package/2006/relationships"><Relationship Id="rId9" Type="http://schemas.openxmlformats.org/officeDocument/2006/relationships/tags" Target="../tags/tag994.xml"/><Relationship Id="rId8" Type="http://schemas.openxmlformats.org/officeDocument/2006/relationships/tags" Target="../tags/tag993.xml"/><Relationship Id="rId7" Type="http://schemas.openxmlformats.org/officeDocument/2006/relationships/tags" Target="../tags/tag992.xml"/><Relationship Id="rId6" Type="http://schemas.openxmlformats.org/officeDocument/2006/relationships/tags" Target="../tags/tag991.xml"/><Relationship Id="rId5" Type="http://schemas.openxmlformats.org/officeDocument/2006/relationships/tags" Target="../tags/tag990.xml"/><Relationship Id="rId4" Type="http://schemas.openxmlformats.org/officeDocument/2006/relationships/tags" Target="../tags/tag989.xml"/><Relationship Id="rId3" Type="http://schemas.openxmlformats.org/officeDocument/2006/relationships/tags" Target="../tags/tag988.xml"/><Relationship Id="rId2" Type="http://schemas.openxmlformats.org/officeDocument/2006/relationships/tags" Target="../tags/tag987.xml"/><Relationship Id="rId11" Type="http://schemas.openxmlformats.org/officeDocument/2006/relationships/slideLayout" Target="../slideLayouts/slideLayout18.xml"/><Relationship Id="rId10" Type="http://schemas.openxmlformats.org/officeDocument/2006/relationships/tags" Target="../tags/tag995.xml"/><Relationship Id="rId1" Type="http://schemas.openxmlformats.org/officeDocument/2006/relationships/tags" Target="../tags/tag986.xml"/></Relationships>
</file>

<file path=ppt/slides/_rels/slide30.xml.rels><?xml version="1.0" encoding="UTF-8" standalone="yes"?>
<Relationships xmlns="http://schemas.openxmlformats.org/package/2006/relationships"><Relationship Id="rId9" Type="http://schemas.openxmlformats.org/officeDocument/2006/relationships/tags" Target="../tags/tag1106.xml"/><Relationship Id="rId8" Type="http://schemas.openxmlformats.org/officeDocument/2006/relationships/tags" Target="../tags/tag1105.xml"/><Relationship Id="rId7" Type="http://schemas.openxmlformats.org/officeDocument/2006/relationships/tags" Target="../tags/tag1104.xml"/><Relationship Id="rId6" Type="http://schemas.openxmlformats.org/officeDocument/2006/relationships/tags" Target="../tags/tag1103.xml"/><Relationship Id="rId5" Type="http://schemas.openxmlformats.org/officeDocument/2006/relationships/tags" Target="../tags/tag1102.xml"/><Relationship Id="rId4" Type="http://schemas.openxmlformats.org/officeDocument/2006/relationships/tags" Target="../tags/tag1101.xml"/><Relationship Id="rId3" Type="http://schemas.openxmlformats.org/officeDocument/2006/relationships/tags" Target="../tags/tag1100.xml"/><Relationship Id="rId2" Type="http://schemas.openxmlformats.org/officeDocument/2006/relationships/tags" Target="../tags/tag1099.xml"/><Relationship Id="rId17" Type="http://schemas.openxmlformats.org/officeDocument/2006/relationships/slideLayout" Target="../slideLayouts/slideLayout13.xml"/><Relationship Id="rId16" Type="http://schemas.openxmlformats.org/officeDocument/2006/relationships/tags" Target="../tags/tag1113.xml"/><Relationship Id="rId15" Type="http://schemas.openxmlformats.org/officeDocument/2006/relationships/tags" Target="../tags/tag1112.xml"/><Relationship Id="rId14" Type="http://schemas.openxmlformats.org/officeDocument/2006/relationships/tags" Target="../tags/tag1111.xml"/><Relationship Id="rId13" Type="http://schemas.openxmlformats.org/officeDocument/2006/relationships/tags" Target="../tags/tag1110.xml"/><Relationship Id="rId12" Type="http://schemas.openxmlformats.org/officeDocument/2006/relationships/tags" Target="../tags/tag1109.xml"/><Relationship Id="rId11" Type="http://schemas.openxmlformats.org/officeDocument/2006/relationships/tags" Target="../tags/tag1108.xml"/><Relationship Id="rId10" Type="http://schemas.openxmlformats.org/officeDocument/2006/relationships/tags" Target="../tags/tag1107.xml"/><Relationship Id="rId1" Type="http://schemas.openxmlformats.org/officeDocument/2006/relationships/tags" Target="../tags/tag109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1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20.xml"/></Relationships>
</file>

<file path=ppt/slides/_rels/slide38.xml.rels><?xml version="1.0" encoding="UTF-8" standalone="yes"?>
<Relationships xmlns="http://schemas.openxmlformats.org/package/2006/relationships"><Relationship Id="rId9" Type="http://schemas.openxmlformats.org/officeDocument/2006/relationships/tags" Target="../tags/tag1129.xml"/><Relationship Id="rId8" Type="http://schemas.openxmlformats.org/officeDocument/2006/relationships/tags" Target="../tags/tag1128.xml"/><Relationship Id="rId7" Type="http://schemas.openxmlformats.org/officeDocument/2006/relationships/tags" Target="../tags/tag1127.xml"/><Relationship Id="rId6" Type="http://schemas.openxmlformats.org/officeDocument/2006/relationships/tags" Target="../tags/tag1126.xml"/><Relationship Id="rId5" Type="http://schemas.openxmlformats.org/officeDocument/2006/relationships/tags" Target="../tags/tag1125.xml"/><Relationship Id="rId4" Type="http://schemas.openxmlformats.org/officeDocument/2006/relationships/tags" Target="../tags/tag1124.xml"/><Relationship Id="rId3" Type="http://schemas.openxmlformats.org/officeDocument/2006/relationships/tags" Target="../tags/tag1123.xml"/><Relationship Id="rId23" Type="http://schemas.openxmlformats.org/officeDocument/2006/relationships/slideLayout" Target="../slideLayouts/slideLayout13.xml"/><Relationship Id="rId22" Type="http://schemas.openxmlformats.org/officeDocument/2006/relationships/tags" Target="../tags/tag1142.xml"/><Relationship Id="rId21" Type="http://schemas.openxmlformats.org/officeDocument/2006/relationships/tags" Target="../tags/tag1141.xml"/><Relationship Id="rId20" Type="http://schemas.openxmlformats.org/officeDocument/2006/relationships/tags" Target="../tags/tag1140.xml"/><Relationship Id="rId2" Type="http://schemas.openxmlformats.org/officeDocument/2006/relationships/tags" Target="../tags/tag1122.xml"/><Relationship Id="rId19" Type="http://schemas.openxmlformats.org/officeDocument/2006/relationships/tags" Target="../tags/tag1139.xml"/><Relationship Id="rId18" Type="http://schemas.openxmlformats.org/officeDocument/2006/relationships/tags" Target="../tags/tag1138.xml"/><Relationship Id="rId17" Type="http://schemas.openxmlformats.org/officeDocument/2006/relationships/tags" Target="../tags/tag1137.xml"/><Relationship Id="rId16" Type="http://schemas.openxmlformats.org/officeDocument/2006/relationships/tags" Target="../tags/tag1136.xml"/><Relationship Id="rId15" Type="http://schemas.openxmlformats.org/officeDocument/2006/relationships/tags" Target="../tags/tag1135.xml"/><Relationship Id="rId14" Type="http://schemas.openxmlformats.org/officeDocument/2006/relationships/tags" Target="../tags/tag1134.xml"/><Relationship Id="rId13" Type="http://schemas.openxmlformats.org/officeDocument/2006/relationships/tags" Target="../tags/tag1133.xml"/><Relationship Id="rId12" Type="http://schemas.openxmlformats.org/officeDocument/2006/relationships/tags" Target="../tags/tag1132.xml"/><Relationship Id="rId11" Type="http://schemas.openxmlformats.org/officeDocument/2006/relationships/tags" Target="../tags/tag1131.xml"/><Relationship Id="rId10" Type="http://schemas.openxmlformats.org/officeDocument/2006/relationships/tags" Target="../tags/tag1130.xml"/><Relationship Id="rId1" Type="http://schemas.openxmlformats.org/officeDocument/2006/relationships/tags" Target="../tags/tag112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96.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5.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6.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47.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49.xml"/><Relationship Id="rId1" Type="http://schemas.openxmlformats.org/officeDocument/2006/relationships/tags" Target="../tags/tag1148.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51.xml"/><Relationship Id="rId1" Type="http://schemas.openxmlformats.org/officeDocument/2006/relationships/tags" Target="../tags/tag1150.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53.xml"/><Relationship Id="rId1" Type="http://schemas.openxmlformats.org/officeDocument/2006/relationships/tags" Target="../tags/tag1152.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8.xml"/><Relationship Id="rId3" Type="http://schemas.openxmlformats.org/officeDocument/2006/relationships/tags" Target="../tags/tag1156.xml"/><Relationship Id="rId2" Type="http://schemas.openxmlformats.org/officeDocument/2006/relationships/tags" Target="../tags/tag1155.xml"/><Relationship Id="rId1" Type="http://schemas.openxmlformats.org/officeDocument/2006/relationships/tags" Target="../tags/tag1154.xml"/></Relationships>
</file>

<file path=ppt/slides/_rels/slide48.xml.rels><?xml version="1.0" encoding="UTF-8" standalone="yes"?>
<Relationships xmlns="http://schemas.openxmlformats.org/package/2006/relationships"><Relationship Id="rId9" Type="http://schemas.openxmlformats.org/officeDocument/2006/relationships/tags" Target="../tags/tag1165.xml"/><Relationship Id="rId8" Type="http://schemas.openxmlformats.org/officeDocument/2006/relationships/tags" Target="../tags/tag1164.xml"/><Relationship Id="rId7" Type="http://schemas.openxmlformats.org/officeDocument/2006/relationships/tags" Target="../tags/tag1163.xml"/><Relationship Id="rId6" Type="http://schemas.openxmlformats.org/officeDocument/2006/relationships/tags" Target="../tags/tag1162.xml"/><Relationship Id="rId5" Type="http://schemas.openxmlformats.org/officeDocument/2006/relationships/tags" Target="../tags/tag1161.xml"/><Relationship Id="rId4" Type="http://schemas.openxmlformats.org/officeDocument/2006/relationships/tags" Target="../tags/tag1160.xml"/><Relationship Id="rId3" Type="http://schemas.openxmlformats.org/officeDocument/2006/relationships/tags" Target="../tags/tag1159.xml"/><Relationship Id="rId2" Type="http://schemas.openxmlformats.org/officeDocument/2006/relationships/tags" Target="../tags/tag1158.xml"/><Relationship Id="rId16" Type="http://schemas.openxmlformats.org/officeDocument/2006/relationships/notesSlide" Target="../notesSlides/notesSlide3.xml"/><Relationship Id="rId15" Type="http://schemas.openxmlformats.org/officeDocument/2006/relationships/slideLayout" Target="../slideLayouts/slideLayout18.xml"/><Relationship Id="rId14" Type="http://schemas.openxmlformats.org/officeDocument/2006/relationships/tags" Target="../tags/tag1170.xml"/><Relationship Id="rId13" Type="http://schemas.openxmlformats.org/officeDocument/2006/relationships/tags" Target="../tags/tag1169.xml"/><Relationship Id="rId12" Type="http://schemas.openxmlformats.org/officeDocument/2006/relationships/tags" Target="../tags/tag1168.xml"/><Relationship Id="rId11" Type="http://schemas.openxmlformats.org/officeDocument/2006/relationships/tags" Target="../tags/tag1167.xml"/><Relationship Id="rId10" Type="http://schemas.openxmlformats.org/officeDocument/2006/relationships/tags" Target="../tags/tag1166.xml"/><Relationship Id="rId1" Type="http://schemas.openxmlformats.org/officeDocument/2006/relationships/tags" Target="../tags/tag115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17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997.xml"/></Relationships>
</file>

<file path=ppt/slides/_rels/slide6.xml.rels><?xml version="1.0" encoding="UTF-8" standalone="yes"?>
<Relationships xmlns="http://schemas.openxmlformats.org/package/2006/relationships"><Relationship Id="rId9" Type="http://schemas.openxmlformats.org/officeDocument/2006/relationships/tags" Target="../tags/tag1006.xml"/><Relationship Id="rId8" Type="http://schemas.openxmlformats.org/officeDocument/2006/relationships/tags" Target="../tags/tag1005.xml"/><Relationship Id="rId7" Type="http://schemas.openxmlformats.org/officeDocument/2006/relationships/tags" Target="../tags/tag1004.xml"/><Relationship Id="rId6" Type="http://schemas.openxmlformats.org/officeDocument/2006/relationships/tags" Target="../tags/tag1003.xml"/><Relationship Id="rId5" Type="http://schemas.openxmlformats.org/officeDocument/2006/relationships/tags" Target="../tags/tag1002.xml"/><Relationship Id="rId4" Type="http://schemas.openxmlformats.org/officeDocument/2006/relationships/tags" Target="../tags/tag1001.xml"/><Relationship Id="rId3" Type="http://schemas.openxmlformats.org/officeDocument/2006/relationships/tags" Target="../tags/tag1000.xml"/><Relationship Id="rId2" Type="http://schemas.openxmlformats.org/officeDocument/2006/relationships/tags" Target="../tags/tag999.xml"/><Relationship Id="rId18" Type="http://schemas.openxmlformats.org/officeDocument/2006/relationships/slideLayout" Target="../slideLayouts/slideLayout13.xml"/><Relationship Id="rId17" Type="http://schemas.openxmlformats.org/officeDocument/2006/relationships/tags" Target="../tags/tag1014.xml"/><Relationship Id="rId16" Type="http://schemas.openxmlformats.org/officeDocument/2006/relationships/tags" Target="../tags/tag1013.xml"/><Relationship Id="rId15" Type="http://schemas.openxmlformats.org/officeDocument/2006/relationships/tags" Target="../tags/tag1012.xml"/><Relationship Id="rId14" Type="http://schemas.openxmlformats.org/officeDocument/2006/relationships/tags" Target="../tags/tag1011.xml"/><Relationship Id="rId13" Type="http://schemas.openxmlformats.org/officeDocument/2006/relationships/tags" Target="../tags/tag1010.xml"/><Relationship Id="rId12" Type="http://schemas.openxmlformats.org/officeDocument/2006/relationships/tags" Target="../tags/tag1009.xml"/><Relationship Id="rId11" Type="http://schemas.openxmlformats.org/officeDocument/2006/relationships/tags" Target="../tags/tag1008.xml"/><Relationship Id="rId10" Type="http://schemas.openxmlformats.org/officeDocument/2006/relationships/tags" Target="../tags/tag1007.xml"/><Relationship Id="rId1" Type="http://schemas.openxmlformats.org/officeDocument/2006/relationships/tags" Target="../tags/tag99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6"/>
            <p:custDataLst>
              <p:tags r:id="rId1"/>
            </p:custDataLst>
          </p:nvPr>
        </p:nvSpPr>
        <p:spPr/>
        <p:txBody>
          <a:bodyPr>
            <a:noAutofit/>
          </a:bodyPr>
          <a:lstStyle/>
          <a:p>
            <a:r>
              <a:rPr lang="zh-CN" altLang="en-US" sz="1800" dirty="0">
                <a:solidFill>
                  <a:schemeClr val="tx1"/>
                </a:solidFill>
              </a:rPr>
              <a:t> 庞建萍，柳倩主编.</a:t>
            </a:r>
            <a:r>
              <a:rPr lang="en-US" altLang="zh-CN" sz="1800" dirty="0">
                <a:solidFill>
                  <a:schemeClr val="tx1"/>
                </a:solidFill>
              </a:rPr>
              <a:t>—</a:t>
            </a:r>
            <a:r>
              <a:rPr lang="zh-CN" altLang="en-US" sz="1800" dirty="0">
                <a:solidFill>
                  <a:schemeClr val="tx1"/>
                </a:solidFill>
              </a:rPr>
              <a:t>上海：华东师范大学出版社，2023</a:t>
            </a:r>
            <a:endParaRPr lang="zh-CN" altLang="en-US" sz="1800" dirty="0">
              <a:solidFill>
                <a:schemeClr val="tx1"/>
              </a:solidFill>
            </a:endParaRPr>
          </a:p>
          <a:p>
            <a:r>
              <a:rPr lang="zh-CN" altLang="en-US" sz="1800" dirty="0">
                <a:solidFill>
                  <a:schemeClr val="tx1"/>
                </a:solidFill>
              </a:rPr>
              <a:t>  学前教育专业系列教材</a:t>
            </a:r>
            <a:endParaRPr lang="zh-CN" altLang="en-US" sz="1800" dirty="0">
              <a:solidFill>
                <a:schemeClr val="tx1"/>
              </a:solidFill>
            </a:endParaRPr>
          </a:p>
          <a:p>
            <a:r>
              <a:rPr lang="zh-CN" altLang="en-US" sz="1800" dirty="0">
                <a:solidFill>
                  <a:schemeClr val="tx1"/>
                </a:solidFill>
              </a:rPr>
              <a:t>  ISBN 978-7-5760-3587-2</a:t>
            </a:r>
            <a:endParaRPr lang="zh-CN" altLang="en-US" sz="1800" dirty="0">
              <a:solidFill>
                <a:schemeClr val="tx1"/>
              </a:solidFill>
            </a:endParaRPr>
          </a:p>
        </p:txBody>
      </p:sp>
      <p:sp>
        <p:nvSpPr>
          <p:cNvPr id="13" name="标题 12"/>
          <p:cNvSpPr>
            <a:spLocks noGrp="1"/>
          </p:cNvSpPr>
          <p:nvPr>
            <p:ph type="title" idx="5"/>
            <p:custDataLst>
              <p:tags r:id="rId2"/>
            </p:custDataLst>
          </p:nvPr>
        </p:nvSpPr>
        <p:spPr>
          <a:xfrm>
            <a:off x="1318260" y="2026285"/>
            <a:ext cx="9824085" cy="1522730"/>
          </a:xfrm>
        </p:spPr>
        <p:txBody>
          <a:bodyPr>
            <a:normAutofit fontScale="90000"/>
            <a:scene3d>
              <a:camera prst="orthographicFront"/>
              <a:lightRig rig="threePt" dir="t"/>
            </a:scene3d>
          </a:bodyPr>
          <a:lstStyle/>
          <a:p>
            <a:r>
              <a:rPr lang="zh-CN" altLang="en-US" dirty="0">
                <a:solidFill>
                  <a:schemeClr val="tx1"/>
                </a:solidFill>
                <a:effectLst>
                  <a:outerShdw blurRad="38100" dist="19050" dir="2700000" algn="tl" rotWithShape="0">
                    <a:schemeClr val="dk1">
                      <a:alpha val="40000"/>
                    </a:schemeClr>
                  </a:outerShdw>
                </a:effectLst>
              </a:rPr>
              <a:t>第四章  </a:t>
            </a:r>
            <a:br>
              <a:rPr lang="zh-CN" altLang="en-US" dirty="0">
                <a:solidFill>
                  <a:schemeClr val="tx1"/>
                </a:solidFill>
                <a:effectLst>
                  <a:outerShdw blurRad="38100" dist="19050" dir="2700000" algn="tl" rotWithShape="0">
                    <a:schemeClr val="dk1">
                      <a:alpha val="40000"/>
                    </a:schemeClr>
                  </a:outerShdw>
                </a:effectLst>
              </a:rPr>
            </a:br>
            <a:r>
              <a:rPr lang="zh-CN" altLang="en-US" dirty="0">
                <a:solidFill>
                  <a:schemeClr val="tx1"/>
                </a:solidFill>
                <a:effectLst>
                  <a:outerShdw blurRad="38100" dist="19050" dir="2700000" algn="tl" rotWithShape="0">
                    <a:schemeClr val="dk1">
                      <a:alpha val="40000"/>
                    </a:schemeClr>
                  </a:outerShdw>
                </a:effectLst>
              </a:rPr>
              <a:t>学前儿童身体保护和生活自理能力教育</a:t>
            </a:r>
            <a:endParaRPr lang="zh-CN" altLang="en-US" dirty="0">
              <a:solidFill>
                <a:schemeClr val="tx1"/>
              </a:solidFill>
              <a:effectLst>
                <a:outerShdw blurRad="38100" dist="19050" dir="2700000" algn="tl" rotWithShape="0">
                  <a:schemeClr val="dk1">
                    <a:alpha val="40000"/>
                  </a:schemeClr>
                </a:outerShdw>
              </a:effectLst>
            </a:endParaRPr>
          </a:p>
        </p:txBody>
      </p:sp>
      <p:pic>
        <p:nvPicPr>
          <p:cNvPr id="2" name="图片 1"/>
          <p:cNvPicPr>
            <a:picLocks noChangeAspect="1"/>
          </p:cNvPicPr>
          <p:nvPr>
            <p:custDataLst>
              <p:tags r:id="rId3"/>
            </p:custDataLst>
          </p:nvPr>
        </p:nvPicPr>
        <p:blipFill>
          <a:blip r:embed="rId4"/>
          <a:stretch>
            <a:fillRect/>
          </a:stretch>
        </p:blipFill>
        <p:spPr>
          <a:xfrm>
            <a:off x="9447530" y="0"/>
            <a:ext cx="2744470" cy="42545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学前儿童身体保护和生活自理能力教育的目的</a:t>
            </a:r>
            <a:endParaRPr lang="zh-CN" altLang="en-US" sz="2400" b="1"/>
          </a:p>
          <a:p>
            <a:pPr marL="0" indent="0">
              <a:buNone/>
            </a:pPr>
            <a:r>
              <a:rPr lang="zh-CN" altLang="en-US" sz="2000"/>
              <a:t>（四） 促进学前儿童社会性发展</a:t>
            </a:r>
            <a:endParaRPr lang="zh-CN" altLang="en-US" sz="2000"/>
          </a:p>
          <a:p>
            <a:r>
              <a:rPr lang="zh-CN" altLang="en-US" sz="2000"/>
              <a:t>通过身体保护和生活自理能力教育，能帮助学前儿童养成良好的行为习惯和自我服务能力。美国学者的调查曾得出了一个惊人的结论:爱干家务的孩子比不爱干家务的孩子，成年之后的就业率高十几倍，犯罪率低十倍。在孩子的成长过程中，一定的家务与自我服务劳动能促进学前儿童动作技能、认知能力的发展，促进责任感的培养，从而养成良好的道德品质、价值观念、行为规范以及积极的生活态度和行为习惯，这些都能帮助学前儿童更好地参与社会公共生活和实践。</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
        <p:nvSpPr>
          <p:cNvPr id="14" name="圆角矩形 13"/>
          <p:cNvSpPr/>
          <p:nvPr>
            <p:custDataLst>
              <p:tags r:id="rId1"/>
            </p:custDataLst>
          </p:nvPr>
        </p:nvSpPr>
        <p:spPr>
          <a:xfrm>
            <a:off x="5104130" y="3348355"/>
            <a:ext cx="1948815" cy="2365375"/>
          </a:xfrm>
          <a:prstGeom prst="roundRect">
            <a:avLst>
              <a:gd name="adj" fmla="val 3995"/>
            </a:avLst>
          </a:prstGeom>
          <a:noFill/>
          <a:ln>
            <a:gradFill>
              <a:gsLst>
                <a:gs pos="10000">
                  <a:schemeClr val="accent3">
                    <a:lumMod val="20000"/>
                    <a:lumOff val="80000"/>
                    <a:alpha val="0"/>
                  </a:schemeClr>
                </a:gs>
                <a:gs pos="74000">
                  <a:schemeClr val="accent3">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16" name="圆角矩形 15"/>
          <p:cNvSpPr/>
          <p:nvPr>
            <p:custDataLst>
              <p:tags r:id="rId2"/>
            </p:custDataLst>
          </p:nvPr>
        </p:nvSpPr>
        <p:spPr>
          <a:xfrm>
            <a:off x="684530" y="3348355"/>
            <a:ext cx="1948815" cy="2365375"/>
          </a:xfrm>
          <a:prstGeom prst="roundRect">
            <a:avLst>
              <a:gd name="adj" fmla="val 2962"/>
            </a:avLst>
          </a:prstGeom>
          <a:noFill/>
          <a:ln w="6350">
            <a:gradFill>
              <a:gsLst>
                <a:gs pos="10000">
                  <a:schemeClr val="accent1">
                    <a:lumMod val="20000"/>
                    <a:lumOff val="80000"/>
                    <a:alpha val="0"/>
                  </a:schemeClr>
                </a:gs>
                <a:gs pos="74000">
                  <a:schemeClr val="accent1">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17" name="圆角矩形 16"/>
          <p:cNvSpPr/>
          <p:nvPr>
            <p:custDataLst>
              <p:tags r:id="rId3"/>
            </p:custDataLst>
          </p:nvPr>
        </p:nvSpPr>
        <p:spPr>
          <a:xfrm>
            <a:off x="2894330" y="3348355"/>
            <a:ext cx="1948815" cy="2365375"/>
          </a:xfrm>
          <a:prstGeom prst="roundRect">
            <a:avLst>
              <a:gd name="adj" fmla="val 3995"/>
            </a:avLst>
          </a:prstGeom>
          <a:noFill/>
          <a:ln>
            <a:gradFill>
              <a:gsLst>
                <a:gs pos="10000">
                  <a:schemeClr val="accent2">
                    <a:lumMod val="20000"/>
                    <a:lumOff val="80000"/>
                    <a:alpha val="0"/>
                  </a:schemeClr>
                </a:gs>
                <a:gs pos="74000">
                  <a:schemeClr val="accent2">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21" name="圆角矩形 20"/>
          <p:cNvSpPr/>
          <p:nvPr>
            <p:custDataLst>
              <p:tags r:id="rId4"/>
            </p:custDataLst>
          </p:nvPr>
        </p:nvSpPr>
        <p:spPr>
          <a:xfrm>
            <a:off x="7313930" y="3348355"/>
            <a:ext cx="1948815" cy="2365375"/>
          </a:xfrm>
          <a:prstGeom prst="roundRect">
            <a:avLst>
              <a:gd name="adj" fmla="val 3995"/>
            </a:avLst>
          </a:prstGeom>
          <a:noFill/>
          <a:ln>
            <a:gradFill>
              <a:gsLst>
                <a:gs pos="10000">
                  <a:schemeClr val="accent4">
                    <a:lumMod val="20000"/>
                    <a:lumOff val="80000"/>
                    <a:alpha val="0"/>
                  </a:schemeClr>
                </a:gs>
                <a:gs pos="74000">
                  <a:schemeClr val="accent4">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22" name="圆角矩形 21"/>
          <p:cNvSpPr/>
          <p:nvPr>
            <p:custDataLst>
              <p:tags r:id="rId5"/>
            </p:custDataLst>
          </p:nvPr>
        </p:nvSpPr>
        <p:spPr>
          <a:xfrm>
            <a:off x="9523730" y="3348355"/>
            <a:ext cx="1948815" cy="2365375"/>
          </a:xfrm>
          <a:prstGeom prst="roundRect">
            <a:avLst>
              <a:gd name="adj" fmla="val 3995"/>
            </a:avLst>
          </a:prstGeom>
          <a:noFill/>
          <a:ln>
            <a:gradFill>
              <a:gsLst>
                <a:gs pos="10000">
                  <a:schemeClr val="accent5">
                    <a:lumMod val="20000"/>
                    <a:lumOff val="80000"/>
                    <a:alpha val="0"/>
                  </a:schemeClr>
                </a:gs>
                <a:gs pos="74000">
                  <a:schemeClr val="accent5">
                    <a:lumMod val="40000"/>
                    <a:lumOff val="60000"/>
                  </a:schemeClr>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p>
        </p:txBody>
      </p:sp>
      <p:sp>
        <p:nvSpPr>
          <p:cNvPr id="4" name="圆角矩形 3"/>
          <p:cNvSpPr/>
          <p:nvPr>
            <p:custDataLst>
              <p:tags r:id="rId6"/>
            </p:custDataLst>
          </p:nvPr>
        </p:nvSpPr>
        <p:spPr>
          <a:xfrm rot="10800000">
            <a:off x="1106170" y="2959735"/>
            <a:ext cx="1113155" cy="1113155"/>
          </a:xfrm>
          <a:prstGeom prst="roundRect">
            <a:avLst>
              <a:gd name="adj" fmla="val 7602"/>
            </a:avLst>
          </a:prstGeom>
          <a:noFill/>
          <a:ln w="25400">
            <a:solidFill>
              <a:schemeClr val="accent1"/>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5" name="圆角矩形 4"/>
          <p:cNvSpPr/>
          <p:nvPr>
            <p:custDataLst>
              <p:tags r:id="rId7"/>
            </p:custDataLst>
          </p:nvPr>
        </p:nvSpPr>
        <p:spPr>
          <a:xfrm rot="10800000">
            <a:off x="1106170" y="2703830"/>
            <a:ext cx="1113155" cy="1113155"/>
          </a:xfrm>
          <a:prstGeom prst="roundRect">
            <a:avLst>
              <a:gd name="adj" fmla="val 7602"/>
            </a:avLst>
          </a:prstGeom>
          <a:gradFill>
            <a:gsLst>
              <a:gs pos="0">
                <a:schemeClr val="accent1">
                  <a:lumMod val="40000"/>
                  <a:lumOff val="60000"/>
                </a:schemeClr>
              </a:gs>
              <a:gs pos="70000">
                <a:schemeClr val="accent1"/>
              </a:gs>
            </a:gsLst>
            <a:lin ang="2400000" scaled="0"/>
          </a:gradFill>
          <a:ln w="25400">
            <a:solidFill>
              <a:schemeClr val="bg1"/>
            </a:solidFill>
          </a:ln>
          <a:effectLst>
            <a:outerShdw blurRad="190500" dist="203200" dir="2700000" algn="tl" rotWithShape="0">
              <a:schemeClr val="accent1">
                <a:lumMod val="60000"/>
                <a:lumOff val="40000"/>
                <a:alpha val="40000"/>
              </a:schemeClr>
            </a:outerShdw>
          </a:effectLst>
          <a:scene3d>
            <a:camera prst="isometricBottomDown"/>
            <a:lightRig rig="contrasting" dir="t">
              <a:rot lat="0" lon="0" rev="0"/>
            </a:lightRig>
          </a:scene3d>
          <a:sp3d extrusionH="1270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7" name="序号"/>
          <p:cNvSpPr txBox="1"/>
          <p:nvPr>
            <p:custDataLst>
              <p:tags r:id="rId8"/>
            </p:custDataLst>
          </p:nvPr>
        </p:nvSpPr>
        <p:spPr>
          <a:xfrm>
            <a:off x="1347470" y="3048000"/>
            <a:ext cx="630000" cy="468000"/>
          </a:xfrm>
          <a:prstGeom prst="rect">
            <a:avLst/>
          </a:prstGeom>
          <a:noFill/>
        </p:spPr>
        <p:txBody>
          <a:bodyPr wrap="square" lIns="0" tIns="0" rIns="0" bIns="0" rtlCol="0" anchor="ctr">
            <a:normAutofit fontScale="70000"/>
          </a:bodyPr>
          <a:p>
            <a:pPr algn="ctr"/>
            <a:r>
              <a:rPr lang="zh-CN" altLang="en-US" sz="2800" b="1">
                <a:solidFill>
                  <a:srgbClr val="FFFFFF"/>
                </a:solidFill>
                <a:latin typeface="+mj-ea"/>
                <a:ea typeface="+mj-ea"/>
              </a:rPr>
              <a:t>（</a:t>
            </a:r>
            <a:r>
              <a:rPr lang="zh-CN" altLang="en-US" sz="2800" b="1">
                <a:solidFill>
                  <a:srgbClr val="FFFFFF"/>
                </a:solidFill>
                <a:latin typeface="+mj-ea"/>
                <a:ea typeface="+mj-ea"/>
              </a:rPr>
              <a:t>一）</a:t>
            </a:r>
            <a:endParaRPr lang="zh-CN" altLang="en-US" sz="2800" b="1">
              <a:solidFill>
                <a:srgbClr val="FFFFFF"/>
              </a:solidFill>
              <a:latin typeface="+mj-ea"/>
              <a:ea typeface="+mj-ea"/>
            </a:endParaRPr>
          </a:p>
        </p:txBody>
      </p:sp>
      <p:sp>
        <p:nvSpPr>
          <p:cNvPr id="7" name="正文"/>
          <p:cNvSpPr txBox="1"/>
          <p:nvPr>
            <p:custDataLst>
              <p:tags r:id="rId9"/>
            </p:custDataLst>
          </p:nvPr>
        </p:nvSpPr>
        <p:spPr>
          <a:xfrm>
            <a:off x="868045" y="4442460"/>
            <a:ext cx="1590040" cy="1195705"/>
          </a:xfrm>
          <a:prstGeom prst="rect">
            <a:avLst/>
          </a:prstGeom>
          <a:noFill/>
        </p:spPr>
        <p:txBody>
          <a:bodyPr wrap="square" lIns="0" tIns="0" rIns="0" bIns="0" rtlCol="0" anchor="t" anchorCtr="0">
            <a:normAutofit/>
          </a:bodyPr>
          <a:p>
            <a:pPr indent="0" algn="ctr" fontAlgn="auto">
              <a:lnSpc>
                <a:spcPct val="130000"/>
              </a:lnSpc>
            </a:pPr>
            <a:r>
              <a:rPr lang="zh-CN" altLang="en-US" sz="2400" b="1" spc="150" dirty="0">
                <a:solidFill>
                  <a:schemeClr val="tx1"/>
                </a:solidFill>
                <a:latin typeface="+mn-ea"/>
                <a:sym typeface="+mn-ea"/>
              </a:rPr>
              <a:t> 生活卫生方面</a:t>
            </a:r>
            <a:endParaRPr lang="zh-CN" altLang="en-US" sz="2400" b="1" spc="150" dirty="0">
              <a:solidFill>
                <a:schemeClr val="tx1"/>
              </a:solidFill>
              <a:latin typeface="+mn-ea"/>
              <a:sym typeface="+mn-ea"/>
            </a:endParaRPr>
          </a:p>
        </p:txBody>
      </p:sp>
      <p:sp>
        <p:nvSpPr>
          <p:cNvPr id="19" name="圆角矩形 18"/>
          <p:cNvSpPr/>
          <p:nvPr>
            <p:custDataLst>
              <p:tags r:id="rId10"/>
            </p:custDataLst>
          </p:nvPr>
        </p:nvSpPr>
        <p:spPr>
          <a:xfrm rot="10800000">
            <a:off x="3314065" y="2959735"/>
            <a:ext cx="1113155" cy="1113790"/>
          </a:xfrm>
          <a:prstGeom prst="roundRect">
            <a:avLst>
              <a:gd name="adj" fmla="val 7602"/>
            </a:avLst>
          </a:prstGeom>
          <a:noFill/>
          <a:ln w="25400">
            <a:solidFill>
              <a:schemeClr val="accent2"/>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0" name="圆角矩形 19"/>
          <p:cNvSpPr/>
          <p:nvPr>
            <p:custDataLst>
              <p:tags r:id="rId11"/>
            </p:custDataLst>
          </p:nvPr>
        </p:nvSpPr>
        <p:spPr>
          <a:xfrm rot="10800000">
            <a:off x="3314065" y="2703830"/>
            <a:ext cx="1113155" cy="1113790"/>
          </a:xfrm>
          <a:prstGeom prst="roundRect">
            <a:avLst>
              <a:gd name="adj" fmla="val 7602"/>
            </a:avLst>
          </a:prstGeom>
          <a:gradFill>
            <a:gsLst>
              <a:gs pos="0">
                <a:schemeClr val="accent2">
                  <a:lumMod val="40000"/>
                  <a:lumOff val="60000"/>
                </a:schemeClr>
              </a:gs>
              <a:gs pos="70000">
                <a:schemeClr val="accent2"/>
              </a:gs>
            </a:gsLst>
            <a:lin ang="2400000" scaled="0"/>
          </a:gradFill>
          <a:ln w="25400">
            <a:solidFill>
              <a:schemeClr val="bg1"/>
            </a:solidFill>
          </a:ln>
          <a:effectLst>
            <a:outerShdw blurRad="342900" dist="203200" dir="2700000" algn="tl" rotWithShape="0">
              <a:schemeClr val="accent2">
                <a:lumMod val="60000"/>
                <a:lumOff val="40000"/>
                <a:alpha val="40000"/>
              </a:schemeClr>
            </a:outerShdw>
          </a:effectLst>
          <a:scene3d>
            <a:camera prst="isometricBottomDown"/>
            <a:lightRig rig="contrasting" dir="t">
              <a:rot lat="0" lon="0" rev="0"/>
            </a:lightRig>
          </a:scene3d>
          <a:sp3d extrusionH="127000" prstMaterial="matte">
            <a:extrusionClr>
              <a:schemeClr val="accent2"/>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6" name="序号"/>
          <p:cNvSpPr txBox="1"/>
          <p:nvPr>
            <p:custDataLst>
              <p:tags r:id="rId12"/>
            </p:custDataLst>
          </p:nvPr>
        </p:nvSpPr>
        <p:spPr>
          <a:xfrm>
            <a:off x="3555365" y="3048000"/>
            <a:ext cx="630000" cy="468000"/>
          </a:xfrm>
          <a:prstGeom prst="rect">
            <a:avLst/>
          </a:prstGeom>
          <a:noFill/>
        </p:spPr>
        <p:txBody>
          <a:bodyPr wrap="square" lIns="0" tIns="0" rIns="0" bIns="0" rtlCol="0" anchor="ctr">
            <a:normAutofit fontScale="70000"/>
          </a:bodyPr>
          <a:p>
            <a:pPr algn="ctr"/>
            <a:r>
              <a:rPr lang="zh-CN" altLang="en-US" sz="2800" b="1">
                <a:solidFill>
                  <a:srgbClr val="FFFFFF"/>
                </a:solidFill>
                <a:latin typeface="+mj-ea"/>
                <a:ea typeface="+mj-ea"/>
              </a:rPr>
              <a:t>（</a:t>
            </a:r>
            <a:r>
              <a:rPr lang="zh-CN" altLang="en-US" sz="2800" b="1">
                <a:solidFill>
                  <a:srgbClr val="FFFFFF"/>
                </a:solidFill>
                <a:latin typeface="+mj-ea"/>
                <a:ea typeface="+mj-ea"/>
              </a:rPr>
              <a:t>二）</a:t>
            </a:r>
            <a:endParaRPr lang="zh-CN" altLang="en-US" sz="2800" b="1">
              <a:solidFill>
                <a:srgbClr val="FFFFFF"/>
              </a:solidFill>
              <a:latin typeface="+mj-ea"/>
              <a:ea typeface="+mj-ea"/>
            </a:endParaRPr>
          </a:p>
        </p:txBody>
      </p:sp>
      <p:sp>
        <p:nvSpPr>
          <p:cNvPr id="9" name="正文"/>
          <p:cNvSpPr txBox="1"/>
          <p:nvPr>
            <p:custDataLst>
              <p:tags r:id="rId13"/>
            </p:custDataLst>
          </p:nvPr>
        </p:nvSpPr>
        <p:spPr>
          <a:xfrm>
            <a:off x="3075940" y="4442460"/>
            <a:ext cx="1590040" cy="1195705"/>
          </a:xfrm>
          <a:prstGeom prst="rect">
            <a:avLst/>
          </a:prstGeom>
          <a:noFill/>
        </p:spPr>
        <p:txBody>
          <a:bodyPr wrap="square" lIns="0" tIns="0" rIns="0" bIns="0" rtlCol="0" anchor="t" anchorCtr="0">
            <a:normAutofit/>
          </a:bodyPr>
          <a:p>
            <a:pPr indent="0" algn="ctr" fontAlgn="auto">
              <a:lnSpc>
                <a:spcPct val="130000"/>
              </a:lnSpc>
            </a:pPr>
            <a:r>
              <a:rPr lang="zh-CN" altLang="en-US" sz="2400" b="1" spc="150" dirty="0">
                <a:solidFill>
                  <a:schemeClr val="tx1"/>
                </a:solidFill>
                <a:latin typeface="+mn-ea"/>
                <a:sym typeface="+mn-ea"/>
              </a:rPr>
              <a:t> 清洁卫生方面</a:t>
            </a:r>
            <a:endParaRPr lang="zh-CN" altLang="en-US" sz="2400" b="1" spc="150" dirty="0">
              <a:solidFill>
                <a:schemeClr val="tx1"/>
              </a:solidFill>
              <a:latin typeface="+mn-ea"/>
              <a:sym typeface="+mn-ea"/>
            </a:endParaRPr>
          </a:p>
        </p:txBody>
      </p:sp>
      <p:sp>
        <p:nvSpPr>
          <p:cNvPr id="23" name="圆角矩形 22"/>
          <p:cNvSpPr/>
          <p:nvPr>
            <p:custDataLst>
              <p:tags r:id="rId14"/>
            </p:custDataLst>
          </p:nvPr>
        </p:nvSpPr>
        <p:spPr>
          <a:xfrm rot="10800000">
            <a:off x="5521960" y="2959735"/>
            <a:ext cx="1113155" cy="1113790"/>
          </a:xfrm>
          <a:prstGeom prst="roundRect">
            <a:avLst>
              <a:gd name="adj" fmla="val 7602"/>
            </a:avLst>
          </a:prstGeom>
          <a:noFill/>
          <a:ln w="25400">
            <a:solidFill>
              <a:schemeClr val="accent3"/>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4" name="圆角矩形 23"/>
          <p:cNvSpPr/>
          <p:nvPr>
            <p:custDataLst>
              <p:tags r:id="rId15"/>
            </p:custDataLst>
          </p:nvPr>
        </p:nvSpPr>
        <p:spPr>
          <a:xfrm rot="10800000">
            <a:off x="5521960" y="2703830"/>
            <a:ext cx="1113155" cy="1113790"/>
          </a:xfrm>
          <a:prstGeom prst="roundRect">
            <a:avLst>
              <a:gd name="adj" fmla="val 7602"/>
            </a:avLst>
          </a:prstGeom>
          <a:gradFill>
            <a:gsLst>
              <a:gs pos="0">
                <a:schemeClr val="accent3">
                  <a:lumMod val="40000"/>
                  <a:lumOff val="60000"/>
                </a:schemeClr>
              </a:gs>
              <a:gs pos="70000">
                <a:schemeClr val="accent3"/>
              </a:gs>
            </a:gsLst>
            <a:lin ang="2400000" scaled="0"/>
          </a:gradFill>
          <a:ln w="25400">
            <a:solidFill>
              <a:schemeClr val="bg1"/>
            </a:solidFill>
          </a:ln>
          <a:effectLst>
            <a:outerShdw blurRad="190500" dist="203200" dir="2700000" algn="tl" rotWithShape="0">
              <a:schemeClr val="accent3">
                <a:lumMod val="60000"/>
                <a:lumOff val="40000"/>
                <a:alpha val="40000"/>
              </a:schemeClr>
            </a:outerShdw>
          </a:effectLst>
          <a:scene3d>
            <a:camera prst="isometricBottomDown"/>
            <a:lightRig rig="contrasting" dir="t">
              <a:rot lat="0" lon="0" rev="0"/>
            </a:lightRig>
          </a:scene3d>
          <a:sp3d extrusionH="127000" prstMaterial="matte">
            <a:extrusionClr>
              <a:schemeClr val="accent3"/>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8" name="序号"/>
          <p:cNvSpPr txBox="1"/>
          <p:nvPr>
            <p:custDataLst>
              <p:tags r:id="rId16"/>
            </p:custDataLst>
          </p:nvPr>
        </p:nvSpPr>
        <p:spPr>
          <a:xfrm>
            <a:off x="5763260" y="3048000"/>
            <a:ext cx="630000" cy="468000"/>
          </a:xfrm>
          <a:prstGeom prst="rect">
            <a:avLst/>
          </a:prstGeom>
          <a:noFill/>
        </p:spPr>
        <p:txBody>
          <a:bodyPr wrap="square" lIns="0" tIns="0" rIns="0" bIns="0" rtlCol="0" anchor="ctr">
            <a:normAutofit fontScale="70000"/>
          </a:bodyPr>
          <a:p>
            <a:pPr algn="ctr"/>
            <a:r>
              <a:rPr lang="zh-CN" altLang="en-US" sz="2800" b="1">
                <a:solidFill>
                  <a:srgbClr val="FFFFFF"/>
                </a:solidFill>
                <a:latin typeface="+mj-ea"/>
                <a:ea typeface="+mj-ea"/>
              </a:rPr>
              <a:t>（</a:t>
            </a:r>
            <a:r>
              <a:rPr lang="zh-CN" altLang="en-US" sz="2800" b="1">
                <a:solidFill>
                  <a:srgbClr val="FFFFFF"/>
                </a:solidFill>
                <a:latin typeface="+mj-ea"/>
                <a:ea typeface="+mj-ea"/>
              </a:rPr>
              <a:t>三）</a:t>
            </a:r>
            <a:endParaRPr lang="zh-CN" altLang="en-US" sz="2800" b="1">
              <a:solidFill>
                <a:srgbClr val="FFFFFF"/>
              </a:solidFill>
              <a:latin typeface="+mj-ea"/>
              <a:ea typeface="+mj-ea"/>
            </a:endParaRPr>
          </a:p>
        </p:txBody>
      </p:sp>
      <p:sp>
        <p:nvSpPr>
          <p:cNvPr id="11" name="正文"/>
          <p:cNvSpPr txBox="1"/>
          <p:nvPr>
            <p:custDataLst>
              <p:tags r:id="rId17"/>
            </p:custDataLst>
          </p:nvPr>
        </p:nvSpPr>
        <p:spPr>
          <a:xfrm>
            <a:off x="5283835" y="4442460"/>
            <a:ext cx="1590040" cy="1195705"/>
          </a:xfrm>
          <a:prstGeom prst="rect">
            <a:avLst/>
          </a:prstGeom>
          <a:noFill/>
        </p:spPr>
        <p:txBody>
          <a:bodyPr wrap="square" lIns="0" tIns="0" rIns="0" bIns="0" rtlCol="0" anchor="t" anchorCtr="0">
            <a:normAutofit/>
          </a:bodyPr>
          <a:p>
            <a:pPr indent="0" algn="ctr" fontAlgn="auto">
              <a:lnSpc>
                <a:spcPct val="130000"/>
              </a:lnSpc>
            </a:pPr>
            <a:r>
              <a:rPr lang="zh-CN" altLang="en-US" sz="2400" b="1" spc="150" dirty="0">
                <a:solidFill>
                  <a:schemeClr val="tx1"/>
                </a:solidFill>
                <a:latin typeface="+mn-ea"/>
                <a:sym typeface="+mn-ea"/>
              </a:rPr>
              <a:t>环境卫生方面</a:t>
            </a:r>
            <a:endParaRPr lang="zh-CN" altLang="en-US" sz="2400" b="1" spc="150" dirty="0">
              <a:solidFill>
                <a:schemeClr val="tx1"/>
              </a:solidFill>
              <a:latin typeface="+mn-ea"/>
              <a:sym typeface="+mn-ea"/>
            </a:endParaRPr>
          </a:p>
        </p:txBody>
      </p:sp>
      <p:sp>
        <p:nvSpPr>
          <p:cNvPr id="25" name="圆角矩形 24"/>
          <p:cNvSpPr/>
          <p:nvPr>
            <p:custDataLst>
              <p:tags r:id="rId18"/>
            </p:custDataLst>
          </p:nvPr>
        </p:nvSpPr>
        <p:spPr>
          <a:xfrm rot="10800000">
            <a:off x="7729855" y="2959735"/>
            <a:ext cx="1113155" cy="1113790"/>
          </a:xfrm>
          <a:prstGeom prst="roundRect">
            <a:avLst>
              <a:gd name="adj" fmla="val 7602"/>
            </a:avLst>
          </a:prstGeom>
          <a:noFill/>
          <a:ln w="25400">
            <a:solidFill>
              <a:schemeClr val="accent4"/>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26" name="圆角矩形 25"/>
          <p:cNvSpPr/>
          <p:nvPr>
            <p:custDataLst>
              <p:tags r:id="rId19"/>
            </p:custDataLst>
          </p:nvPr>
        </p:nvSpPr>
        <p:spPr>
          <a:xfrm rot="10800000">
            <a:off x="7729855" y="2703830"/>
            <a:ext cx="1113155" cy="1113790"/>
          </a:xfrm>
          <a:prstGeom prst="roundRect">
            <a:avLst>
              <a:gd name="adj" fmla="val 7602"/>
            </a:avLst>
          </a:prstGeom>
          <a:gradFill>
            <a:gsLst>
              <a:gs pos="0">
                <a:schemeClr val="accent4">
                  <a:lumMod val="40000"/>
                  <a:lumOff val="60000"/>
                </a:schemeClr>
              </a:gs>
              <a:gs pos="70000">
                <a:schemeClr val="accent4"/>
              </a:gs>
            </a:gsLst>
            <a:lin ang="2400000" scaled="0"/>
          </a:gradFill>
          <a:ln w="25400">
            <a:solidFill>
              <a:schemeClr val="bg1"/>
            </a:solidFill>
          </a:ln>
          <a:effectLst>
            <a:outerShdw blurRad="190500" dist="203200" dir="2700000" algn="tl" rotWithShape="0">
              <a:schemeClr val="accent4">
                <a:lumMod val="60000"/>
                <a:lumOff val="40000"/>
                <a:alpha val="40000"/>
              </a:schemeClr>
            </a:outerShdw>
          </a:effectLst>
          <a:scene3d>
            <a:camera prst="isometricBottomDown"/>
            <a:lightRig rig="contrasting" dir="t">
              <a:rot lat="0" lon="0" rev="0"/>
            </a:lightRig>
          </a:scene3d>
          <a:sp3d extrusionH="107950" prstMaterial="matte">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10" name="序号"/>
          <p:cNvSpPr txBox="1"/>
          <p:nvPr>
            <p:custDataLst>
              <p:tags r:id="rId20"/>
            </p:custDataLst>
          </p:nvPr>
        </p:nvSpPr>
        <p:spPr>
          <a:xfrm>
            <a:off x="7971155" y="3048000"/>
            <a:ext cx="630000" cy="468000"/>
          </a:xfrm>
          <a:prstGeom prst="rect">
            <a:avLst/>
          </a:prstGeom>
          <a:noFill/>
        </p:spPr>
        <p:txBody>
          <a:bodyPr wrap="square" lIns="0" tIns="0" rIns="0" bIns="0" rtlCol="0" anchor="ctr">
            <a:normAutofit fontScale="70000"/>
          </a:bodyPr>
          <a:p>
            <a:pPr algn="ctr"/>
            <a:r>
              <a:rPr lang="zh-CN" altLang="en-US" sz="2800" b="1">
                <a:solidFill>
                  <a:srgbClr val="FFFFFF"/>
                </a:solidFill>
                <a:latin typeface="+mj-ea"/>
                <a:ea typeface="+mj-ea"/>
              </a:rPr>
              <a:t>（</a:t>
            </a:r>
            <a:r>
              <a:rPr lang="zh-CN" altLang="en-US" sz="2800" b="1">
                <a:solidFill>
                  <a:srgbClr val="FFFFFF"/>
                </a:solidFill>
                <a:latin typeface="+mj-ea"/>
                <a:ea typeface="+mj-ea"/>
              </a:rPr>
              <a:t>四）</a:t>
            </a:r>
            <a:endParaRPr lang="zh-CN" altLang="en-US" sz="2800" b="1">
              <a:solidFill>
                <a:srgbClr val="FFFFFF"/>
              </a:solidFill>
              <a:latin typeface="+mj-ea"/>
              <a:ea typeface="+mj-ea"/>
            </a:endParaRPr>
          </a:p>
        </p:txBody>
      </p:sp>
      <p:sp>
        <p:nvSpPr>
          <p:cNvPr id="13" name="正文"/>
          <p:cNvSpPr txBox="1"/>
          <p:nvPr>
            <p:custDataLst>
              <p:tags r:id="rId21"/>
            </p:custDataLst>
          </p:nvPr>
        </p:nvSpPr>
        <p:spPr>
          <a:xfrm>
            <a:off x="7491730" y="4442460"/>
            <a:ext cx="1590040" cy="1195705"/>
          </a:xfrm>
          <a:prstGeom prst="rect">
            <a:avLst/>
          </a:prstGeom>
          <a:noFill/>
        </p:spPr>
        <p:txBody>
          <a:bodyPr wrap="square" lIns="0" tIns="0" rIns="0" bIns="0" rtlCol="0" anchor="t" anchorCtr="0">
            <a:normAutofit/>
          </a:bodyPr>
          <a:p>
            <a:pPr indent="0" algn="ctr" fontAlgn="auto">
              <a:lnSpc>
                <a:spcPct val="130000"/>
              </a:lnSpc>
            </a:pPr>
            <a:r>
              <a:rPr lang="zh-CN" altLang="en-US" sz="2400" b="1" spc="150" dirty="0">
                <a:solidFill>
                  <a:schemeClr val="tx1"/>
                </a:solidFill>
                <a:latin typeface="+mn-ea"/>
                <a:sym typeface="+mn-ea"/>
              </a:rPr>
              <a:t>器官保护卫生方面</a:t>
            </a:r>
            <a:endParaRPr lang="zh-CN" altLang="en-US" sz="2400" b="1" spc="150" dirty="0">
              <a:solidFill>
                <a:schemeClr val="tx1"/>
              </a:solidFill>
              <a:latin typeface="+mn-ea"/>
              <a:sym typeface="+mn-ea"/>
            </a:endParaRPr>
          </a:p>
        </p:txBody>
      </p:sp>
      <p:sp>
        <p:nvSpPr>
          <p:cNvPr id="43" name="圆角矩形 42"/>
          <p:cNvSpPr/>
          <p:nvPr>
            <p:custDataLst>
              <p:tags r:id="rId22"/>
            </p:custDataLst>
          </p:nvPr>
        </p:nvSpPr>
        <p:spPr>
          <a:xfrm rot="10800000">
            <a:off x="9937750" y="2959735"/>
            <a:ext cx="1113155" cy="1113790"/>
          </a:xfrm>
          <a:prstGeom prst="roundRect">
            <a:avLst>
              <a:gd name="adj" fmla="val 7602"/>
            </a:avLst>
          </a:prstGeom>
          <a:noFill/>
          <a:ln w="25400">
            <a:solidFill>
              <a:schemeClr val="accent5"/>
            </a:solidFill>
          </a:ln>
          <a:scene3d>
            <a:camera prst="isometricBottomDown"/>
            <a:lightRig rig="threePt" dir="t"/>
          </a:scene3d>
          <a:sp3d z="-1905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44" name="圆角矩形 43"/>
          <p:cNvSpPr/>
          <p:nvPr>
            <p:custDataLst>
              <p:tags r:id="rId23"/>
            </p:custDataLst>
          </p:nvPr>
        </p:nvSpPr>
        <p:spPr>
          <a:xfrm rot="10800000">
            <a:off x="9937750" y="2703830"/>
            <a:ext cx="1113155" cy="1113790"/>
          </a:xfrm>
          <a:prstGeom prst="roundRect">
            <a:avLst>
              <a:gd name="adj" fmla="val 7602"/>
            </a:avLst>
          </a:prstGeom>
          <a:gradFill>
            <a:gsLst>
              <a:gs pos="0">
                <a:schemeClr val="accent5">
                  <a:lumMod val="40000"/>
                  <a:lumOff val="60000"/>
                </a:schemeClr>
              </a:gs>
              <a:gs pos="70000">
                <a:schemeClr val="accent5"/>
              </a:gs>
            </a:gsLst>
            <a:lin ang="2400000" scaled="0"/>
          </a:gradFill>
          <a:ln w="25400">
            <a:solidFill>
              <a:schemeClr val="bg1"/>
            </a:solidFill>
          </a:ln>
          <a:effectLst>
            <a:outerShdw blurRad="190500" dist="203200" dir="2700000" algn="tl" rotWithShape="0">
              <a:schemeClr val="accent5">
                <a:lumMod val="60000"/>
                <a:lumOff val="40000"/>
                <a:alpha val="40000"/>
              </a:schemeClr>
            </a:outerShdw>
          </a:effectLst>
          <a:scene3d>
            <a:camera prst="isometricBottomDown"/>
            <a:lightRig rig="contrasting" dir="t">
              <a:rot lat="0" lon="0" rev="0"/>
            </a:lightRig>
          </a:scene3d>
          <a:sp3d extrusionH="107950" prstMaterial="matte">
            <a:extrusionClr>
              <a:schemeClr val="accent5"/>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j-ea"/>
              <a:ea typeface="+mj-ea"/>
            </a:endParaRPr>
          </a:p>
        </p:txBody>
      </p:sp>
      <p:sp>
        <p:nvSpPr>
          <p:cNvPr id="48" name="序号"/>
          <p:cNvSpPr txBox="1"/>
          <p:nvPr>
            <p:custDataLst>
              <p:tags r:id="rId24"/>
            </p:custDataLst>
          </p:nvPr>
        </p:nvSpPr>
        <p:spPr>
          <a:xfrm>
            <a:off x="10179050" y="3048000"/>
            <a:ext cx="630000" cy="468000"/>
          </a:xfrm>
          <a:prstGeom prst="rect">
            <a:avLst/>
          </a:prstGeom>
          <a:noFill/>
        </p:spPr>
        <p:txBody>
          <a:bodyPr wrap="square" lIns="0" tIns="0" rIns="0" bIns="0" rtlCol="0" anchor="ctr">
            <a:normAutofit fontScale="70000"/>
          </a:bodyPr>
          <a:p>
            <a:pPr algn="ctr"/>
            <a:r>
              <a:rPr lang="zh-CN" altLang="en-US" sz="2800" b="1">
                <a:solidFill>
                  <a:srgbClr val="FFFFFF"/>
                </a:solidFill>
                <a:latin typeface="+mj-ea"/>
                <a:ea typeface="+mj-ea"/>
              </a:rPr>
              <a:t>（</a:t>
            </a:r>
            <a:r>
              <a:rPr lang="zh-CN" altLang="en-US" sz="2800" b="1">
                <a:solidFill>
                  <a:srgbClr val="FFFFFF"/>
                </a:solidFill>
                <a:latin typeface="+mj-ea"/>
                <a:ea typeface="+mj-ea"/>
              </a:rPr>
              <a:t>五）</a:t>
            </a:r>
            <a:endParaRPr lang="zh-CN" altLang="en-US" sz="2800" b="1">
              <a:solidFill>
                <a:srgbClr val="FFFFFF"/>
              </a:solidFill>
              <a:latin typeface="+mj-ea"/>
              <a:ea typeface="+mj-ea"/>
            </a:endParaRPr>
          </a:p>
        </p:txBody>
      </p:sp>
      <p:sp>
        <p:nvSpPr>
          <p:cNvPr id="52" name="正文"/>
          <p:cNvSpPr txBox="1"/>
          <p:nvPr>
            <p:custDataLst>
              <p:tags r:id="rId25"/>
            </p:custDataLst>
          </p:nvPr>
        </p:nvSpPr>
        <p:spPr>
          <a:xfrm>
            <a:off x="9699625" y="4442460"/>
            <a:ext cx="1590040" cy="1195705"/>
          </a:xfrm>
          <a:prstGeom prst="rect">
            <a:avLst/>
          </a:prstGeom>
          <a:noFill/>
        </p:spPr>
        <p:txBody>
          <a:bodyPr wrap="square" lIns="0" tIns="0" rIns="0" bIns="0" rtlCol="0" anchor="t" anchorCtr="0">
            <a:noAutofit/>
          </a:bodyPr>
          <a:p>
            <a:pPr indent="0" algn="ctr" fontAlgn="auto">
              <a:lnSpc>
                <a:spcPct val="130000"/>
              </a:lnSpc>
            </a:pPr>
            <a:r>
              <a:rPr lang="zh-CN" altLang="en-US" sz="2400" b="1" spc="150" dirty="0">
                <a:solidFill>
                  <a:schemeClr val="tx1"/>
                </a:solidFill>
                <a:latin typeface="+mn-ea"/>
                <a:sym typeface="+mn-ea"/>
              </a:rPr>
              <a:t>肢体躯干卫生保护方面</a:t>
            </a:r>
            <a:endParaRPr lang="zh-CN" altLang="en-US" sz="2400" b="1" spc="150" dirty="0">
              <a:solidFill>
                <a:schemeClr val="tx1"/>
              </a:solidFill>
              <a:latin typeface="+mn-ea"/>
              <a:sym typeface="+mn-ea"/>
            </a:endParaRPr>
          </a:p>
        </p:txBody>
      </p:sp>
    </p:spTree>
    <p:custDataLst>
      <p:tags r:id="rId2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r>
              <a:rPr lang="zh-CN" altLang="en-US" sz="2000"/>
              <a:t>（一） 生活卫生方面</a:t>
            </a:r>
            <a:endParaRPr lang="zh-CN" altLang="en-US" sz="2000"/>
          </a:p>
          <a:p>
            <a:pPr marL="0" indent="0">
              <a:buNone/>
            </a:pPr>
            <a:r>
              <a:rPr lang="en-US" altLang="zh-CN" sz="2000"/>
              <a:t>  </a:t>
            </a:r>
            <a:r>
              <a:rPr lang="zh-CN" altLang="en-US" sz="2000"/>
              <a:t>1. 进餐</a:t>
            </a:r>
            <a:endParaRPr lang="zh-CN" altLang="en-US" sz="2000"/>
          </a:p>
          <a:p>
            <a:pPr marL="0" indent="0">
              <a:buNone/>
            </a:pPr>
            <a:r>
              <a:rPr lang="zh-CN" altLang="en-US" sz="2000"/>
              <a:t> </a:t>
            </a:r>
            <a:r>
              <a:rPr lang="en-US" altLang="zh-CN" sz="2000"/>
              <a:t> </a:t>
            </a:r>
            <a:r>
              <a:rPr lang="zh-CN" altLang="en-US" sz="2000"/>
              <a:t>2. 着装</a:t>
            </a:r>
            <a:endParaRPr lang="zh-CN" altLang="en-US" sz="2000"/>
          </a:p>
          <a:p>
            <a:pPr marL="0" indent="0">
              <a:buNone/>
            </a:pPr>
            <a:r>
              <a:rPr lang="zh-CN" altLang="en-US" sz="2000"/>
              <a:t>  3. 睡眠</a:t>
            </a:r>
            <a:endParaRPr lang="zh-CN" altLang="en-US" sz="2000"/>
          </a:p>
          <a:p>
            <a:pPr marL="0" indent="0">
              <a:buNone/>
            </a:pPr>
            <a:r>
              <a:rPr lang="zh-CN" altLang="en-US" sz="2000"/>
              <a:t>  4. 如厕</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4141470" y="213931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P91-92</a:t>
            </a:r>
            <a:endParaRPr lang="en-US" altLang="zh-CN"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6852285" y="2139315"/>
            <a:ext cx="2924175" cy="439483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r>
              <a:rPr lang="zh-CN" altLang="en-US" sz="2000"/>
              <a:t>（二） 清洁卫生方面</a:t>
            </a:r>
            <a:endParaRPr lang="zh-CN" altLang="en-US" sz="2000"/>
          </a:p>
          <a:p>
            <a:r>
              <a:rPr lang="zh-CN" altLang="en-US" sz="2000"/>
              <a:t>清洁卫生是指儿童在料理自己方面应养成的习惯。主要内容有:每天早晚洗脸一次;饭前便后以及外出回到室内后要及时洗手;手脸脏了随时洗;饭后漱口、擦嘴;每周至少修剪指甲一次;每周洗头发2—3次,头发长了要及时理发;每天换洗内衣、鞋袜;注意保护皮肤;常洗澡;定时大便。</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七步洗手法</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第一步（内）：洗手掌，流水湿润双手，涂抹洗手液（或肥皂），掌心相对，手指并拢相互揉搓；</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第二步（夹）：洗掌侧指缝，掌心相对，双手交叉沿指缝相互揉搓；</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第三步（外）：洗背侧指缝，手心对手背沿指缝相互揉搓，双手交换进行；</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第四步（弓）：洗指背，弯曲各手指关节，半握拳把指背放在另一手指背上旋转揉搓；</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第五步（立）：洗指尖，弯曲各手指关节，把指尖合拢在另一手掌心旋转揉搓，双手交换进行；</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第六步（大）：洗拇指，一手握另一手大拇指旋转揉搓，双手交换进行；</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第七步（腕）：洗手腕、手臂，揉搓手腕、手臂，双手交换进行。</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pic>
        <p:nvPicPr>
          <p:cNvPr id="4" name="图片 3"/>
          <p:cNvPicPr>
            <a:picLocks noChangeAspect="1"/>
          </p:cNvPicPr>
          <p:nvPr>
            <p:custDataLst>
              <p:tags r:id="rId1"/>
            </p:custDataLst>
          </p:nvPr>
        </p:nvPicPr>
        <p:blipFill>
          <a:blip r:embed="rId2"/>
          <a:stretch>
            <a:fillRect/>
          </a:stretch>
        </p:blipFill>
        <p:spPr>
          <a:xfrm>
            <a:off x="9919970" y="117475"/>
            <a:ext cx="2165985" cy="152844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如何正确打喷嚏</a:t>
            </a:r>
            <a:endParaRPr lang="zh-CN" altLang="en-US" sz="2400" b="1">
              <a:solidFill>
                <a:srgbClr val="C00000"/>
              </a:solidFill>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那么喷嚏怎样打才正确呢？</a:t>
            </a: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000" b="1">
                <a:latin typeface="华文楷体" panose="02010600040101010101" charset="-122"/>
                <a:ea typeface="华文楷体" panose="02010600040101010101" charset="-122"/>
                <a:cs typeface="华文楷体" panose="02010600040101010101" charset="-122"/>
              </a:rPr>
              <a:t>打喷嚏时需要遮掩，但不能直接用双手，应以手帕或纸巾捂住口鼻，如果临时找不到手帕或纸巾，情急之下，可以用手肘衣袖来代替，即弯曲手肘后，再靠近口鼻，喷出的飞沫可以被阻挡在手肘皮肤或者衣服上。这个部位不容易接触其他公用物品，可以有效阻断病原微生物的传播。如果是用手捂住口鼻打喷嚏后，一定要及时洗手，避免与人握手或者触碰公用物品后造成二次污染。</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r>
              <a:rPr lang="zh-CN" altLang="en-US" sz="2000"/>
              <a:t>（三） 环境卫生方面</a:t>
            </a:r>
            <a:endParaRPr lang="zh-CN" altLang="en-US" sz="2000"/>
          </a:p>
          <a:p>
            <a:r>
              <a:rPr lang="zh-CN" altLang="en-US" sz="2000"/>
              <a:t>环境卫生是指儿童在对待周围环境方面应养成的习惯。主要内容有:知道居家要经常通风；东西要放在固定地点,摆放要整齐;不乱丢果皮、纸屑，知道垃圾需要分类处理;不随意乱写乱画;不随地大小便;不随地吐痰。</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垃圾分类</a:t>
            </a:r>
            <a:endParaRPr lang="zh-CN" altLang="en-US" sz="2400" b="1">
              <a:solidFill>
                <a:srgbClr val="C00000"/>
              </a:solidFill>
            </a:endParaRPr>
          </a:p>
          <a:p>
            <a:pPr>
              <a:lnSpc>
                <a:spcPct val="100000"/>
              </a:lnSpc>
            </a:pPr>
            <a:r>
              <a:rPr lang="zh-CN" altLang="en-US" sz="2000" b="1">
                <a:latin typeface="华文楷体" panose="02010600040101010101" charset="-122"/>
                <a:ea typeface="华文楷体" panose="02010600040101010101" charset="-122"/>
                <a:cs typeface="华文楷体" panose="02010600040101010101" charset="-122"/>
              </a:rPr>
              <a:t>为规范生活垃圾产生者分类投放行为，根据《上海市生活垃圾管理条例》，上海市政府制定了《上海市生活垃圾分类投放指引》，于2019年实施。其中，将生活垃圾按照可回收物、有害垃圾、湿垃圾、干垃圾标准分类。</a:t>
            </a:r>
            <a:endParaRPr lang="zh-CN" altLang="en-US" sz="2000" b="1">
              <a:latin typeface="华文楷体" panose="02010600040101010101" charset="-122"/>
              <a:ea typeface="华文楷体" panose="02010600040101010101" charset="-122"/>
              <a:cs typeface="华文楷体" panose="02010600040101010101" charset="-122"/>
            </a:endParaRPr>
          </a:p>
          <a:p>
            <a:pPr>
              <a:lnSpc>
                <a:spcPct val="100000"/>
              </a:lnSpc>
            </a:pPr>
            <a:r>
              <a:rPr lang="zh-CN" altLang="en-US" sz="2000" b="1">
                <a:latin typeface="华文楷体" panose="02010600040101010101" charset="-122"/>
                <a:ea typeface="华文楷体" panose="02010600040101010101" charset="-122"/>
                <a:cs typeface="华文楷体" panose="02010600040101010101" charset="-122"/>
              </a:rPr>
              <a:t>可回收物指废纸张、废塑料、废玻璃制品、废金属、废织物等适宜回收、可循环利用的生活废弃物。有害垃圾指废电池、废灯管、废药品、废油漆及其容器等对人体健康或者自然环境造成直接或者潜在危害的生活废弃物。湿垃圾即易腐垃圾，指食材废料、剩菜剩饭、过期食品、瓜皮果核、花卉绿植、中药药渣等易腐的生物质生活废弃物。干垃圾即其他垃圾，指除可回收物、有害垃圾、湿垃圾以外的其他生活废弃物。</a:t>
            </a: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r>
              <a:rPr lang="zh-CN" altLang="en-US" sz="2000"/>
              <a:t>（四） 器官保护卫生方面</a:t>
            </a:r>
            <a:endParaRPr lang="zh-CN" altLang="en-US" sz="2000"/>
          </a:p>
          <a:p>
            <a:pPr marL="0" indent="0">
              <a:buNone/>
            </a:pPr>
            <a:r>
              <a:rPr lang="zh-CN" altLang="en-US" sz="2000"/>
              <a:t>这里指幼儿在保护自我身体器官方面应养成的习惯,主要有以下内容。</a:t>
            </a:r>
            <a:endParaRPr lang="zh-CN" altLang="en-US" sz="2000"/>
          </a:p>
          <a:p>
            <a:pPr marL="0" indent="0">
              <a:buNone/>
            </a:pPr>
            <a:r>
              <a:rPr lang="zh-CN" altLang="en-US" sz="2000"/>
              <a:t>    1. 眼保健</a:t>
            </a:r>
            <a:endParaRPr lang="zh-CN" altLang="en-US" sz="2000"/>
          </a:p>
          <a:p>
            <a:pPr marL="0" indent="0">
              <a:buNone/>
            </a:pPr>
            <a:r>
              <a:rPr lang="zh-CN" altLang="en-US" sz="2000"/>
              <a:t>    2. 声带保健</a:t>
            </a:r>
            <a:endParaRPr lang="zh-CN" altLang="en-US" sz="2000"/>
          </a:p>
          <a:p>
            <a:pPr marL="0" indent="0">
              <a:buNone/>
            </a:pPr>
            <a:r>
              <a:rPr lang="zh-CN" altLang="en-US" sz="2000"/>
              <a:t> </a:t>
            </a:r>
            <a:r>
              <a:rPr lang="en-US" altLang="zh-CN" sz="2000"/>
              <a:t>  </a:t>
            </a:r>
            <a:r>
              <a:rPr lang="zh-CN" altLang="en-US" sz="2000"/>
              <a:t> 3. 口腔保健</a:t>
            </a:r>
            <a:endParaRPr lang="zh-CN" altLang="en-US" sz="2000"/>
          </a:p>
          <a:p>
            <a:pPr marL="0" indent="0">
              <a:buNone/>
            </a:pPr>
            <a:r>
              <a:rPr lang="en-US" altLang="zh-CN" sz="2000"/>
              <a:t>    </a:t>
            </a:r>
            <a:r>
              <a:rPr lang="zh-CN" altLang="en-US" sz="2000"/>
              <a:t>4. 耳保健</a:t>
            </a:r>
            <a:endParaRPr lang="zh-CN" altLang="en-US" sz="2000"/>
          </a:p>
          <a:p>
            <a:pPr marL="0" indent="0">
              <a:buNone/>
            </a:pPr>
            <a:r>
              <a:rPr lang="en-US" altLang="zh-CN" sz="2000"/>
              <a:t>    </a:t>
            </a:r>
            <a:r>
              <a:rPr lang="zh-CN" altLang="en-US" sz="2000"/>
              <a:t>5. 鼻保健</a:t>
            </a:r>
            <a:endParaRPr lang="zh-CN" altLang="en-US" sz="2000"/>
          </a:p>
          <a:p>
            <a:pPr marL="0" indent="0">
              <a:buNone/>
            </a:pPr>
            <a:r>
              <a:rPr lang="zh-CN" altLang="en-US" sz="2000"/>
              <a:t>  </a:t>
            </a:r>
            <a:r>
              <a:rPr lang="en-US" altLang="zh-CN" sz="2000"/>
              <a:t>  </a:t>
            </a:r>
            <a:r>
              <a:rPr lang="zh-CN" altLang="en-US" sz="2000"/>
              <a:t>6. 皮肤保健</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
        <p:nvSpPr>
          <p:cNvPr id="8" name="文本框 7"/>
          <p:cNvSpPr txBox="1"/>
          <p:nvPr>
            <p:custDataLst>
              <p:tags r:id="rId1"/>
            </p:custDataLst>
          </p:nvPr>
        </p:nvSpPr>
        <p:spPr>
          <a:xfrm>
            <a:off x="5114925" y="213931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P95-96</a:t>
            </a:r>
            <a:endParaRPr lang="en-US" altLang="zh-CN"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二、 学前儿童身体保护和生活自理能力教育的内容</a:t>
            </a:r>
            <a:endParaRPr lang="zh-CN" altLang="en-US" sz="2400" b="1"/>
          </a:p>
          <a:p>
            <a:pPr marL="0" indent="0">
              <a:buNone/>
            </a:pPr>
            <a:r>
              <a:rPr lang="zh-CN" altLang="en-US" sz="2000"/>
              <a:t>（五） 肢体躯干卫生保护方面</a:t>
            </a:r>
            <a:endParaRPr lang="zh-CN" altLang="en-US" sz="2000"/>
          </a:p>
          <a:p>
            <a:r>
              <a:rPr lang="zh-CN" altLang="en-US" sz="2000"/>
              <a:t>人的身体由很多个部位组成,让幼儿认识自己身体的躯干和四肢,了解它们的重要性,知道它们的作用。例如，知道在适宜的场地上进行活动，集体活动时懂得避让，不模仿危险动作等。</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象1"/>
          <p:cNvSpPr/>
          <p:nvPr>
            <p:custDataLst>
              <p:tags r:id="rId1"/>
            </p:custDataLst>
          </p:nvPr>
        </p:nvSpPr>
        <p:spPr>
          <a:xfrm>
            <a:off x="3688715" y="2148840"/>
            <a:ext cx="7807325" cy="1287780"/>
          </a:xfrm>
          <a:custGeom>
            <a:avLst/>
            <a:gdLst>
              <a:gd name="connsiteX0" fmla="*/ 1233102 w 7588182"/>
              <a:gd name="connsiteY0" fmla="*/ 1280160 h 1280160"/>
              <a:gd name="connsiteX1" fmla="*/ 1196526 w 7588182"/>
              <a:gd name="connsiteY1" fmla="*/ 1261872 h 1280160"/>
              <a:gd name="connsiteX2" fmla="*/ 1178238 w 7588182"/>
              <a:gd name="connsiteY2" fmla="*/ 1252728 h 1280160"/>
              <a:gd name="connsiteX3" fmla="*/ 16950 w 7588182"/>
              <a:gd name="connsiteY3" fmla="*/ 82296 h 1280160"/>
              <a:gd name="connsiteX4" fmla="*/ 53526 w 7588182"/>
              <a:gd name="connsiteY4" fmla="*/ 0 h 1280160"/>
              <a:gd name="connsiteX5" fmla="*/ 7398879 w 7588182"/>
              <a:gd name="connsiteY5" fmla="*/ 0 h 1280160"/>
              <a:gd name="connsiteX6" fmla="*/ 7588182 w 7588182"/>
              <a:gd name="connsiteY6" fmla="*/ 54864 h 1280160"/>
              <a:gd name="connsiteX7" fmla="*/ 7588182 w 7588182"/>
              <a:gd name="connsiteY7" fmla="*/ 1234440 h 1280160"/>
              <a:gd name="connsiteX8" fmla="*/ 7542462 w 7588182"/>
              <a:gd name="connsiteY8" fmla="*/ 1280160 h 1280160"/>
              <a:gd name="connsiteX9" fmla="*/ 1233102 w 7588182"/>
              <a:gd name="connsiteY9" fmla="*/ 1280160 h 1280160"/>
              <a:gd name="connsiteX0-1" fmla="*/ 1233102 w 7588182"/>
              <a:gd name="connsiteY0-2" fmla="*/ 1280160 h 1280160"/>
              <a:gd name="connsiteX1-3" fmla="*/ 1196526 w 7588182"/>
              <a:gd name="connsiteY1-4" fmla="*/ 1261872 h 1280160"/>
              <a:gd name="connsiteX2-5" fmla="*/ 1178238 w 7588182"/>
              <a:gd name="connsiteY2-6" fmla="*/ 1252728 h 1280160"/>
              <a:gd name="connsiteX3-7" fmla="*/ 16950 w 7588182"/>
              <a:gd name="connsiteY3-8" fmla="*/ 82296 h 1280160"/>
              <a:gd name="connsiteX4-9" fmla="*/ 53526 w 7588182"/>
              <a:gd name="connsiteY4-10" fmla="*/ 0 h 1280160"/>
              <a:gd name="connsiteX5-11" fmla="*/ 7398879 w 7588182"/>
              <a:gd name="connsiteY5-12" fmla="*/ 0 h 1280160"/>
              <a:gd name="connsiteX6-13" fmla="*/ 7421928 w 7588182"/>
              <a:gd name="connsiteY6-14" fmla="*/ 77535 h 1280160"/>
              <a:gd name="connsiteX7-15" fmla="*/ 7588182 w 7588182"/>
              <a:gd name="connsiteY7-16" fmla="*/ 1234440 h 1280160"/>
              <a:gd name="connsiteX8-17" fmla="*/ 7542462 w 7588182"/>
              <a:gd name="connsiteY8-18" fmla="*/ 1280160 h 1280160"/>
              <a:gd name="connsiteX9-19" fmla="*/ 1233102 w 7588182"/>
              <a:gd name="connsiteY9-20" fmla="*/ 1280160 h 1280160"/>
              <a:gd name="connsiteX0-21" fmla="*/ 1233102 w 7545854"/>
              <a:gd name="connsiteY0-22" fmla="*/ 1280160 h 1280160"/>
              <a:gd name="connsiteX1-23" fmla="*/ 1196526 w 7545854"/>
              <a:gd name="connsiteY1-24" fmla="*/ 1261872 h 1280160"/>
              <a:gd name="connsiteX2-25" fmla="*/ 1178238 w 7545854"/>
              <a:gd name="connsiteY2-26" fmla="*/ 1252728 h 1280160"/>
              <a:gd name="connsiteX3-27" fmla="*/ 16950 w 7545854"/>
              <a:gd name="connsiteY3-28" fmla="*/ 82296 h 1280160"/>
              <a:gd name="connsiteX4-29" fmla="*/ 53526 w 7545854"/>
              <a:gd name="connsiteY4-30" fmla="*/ 0 h 1280160"/>
              <a:gd name="connsiteX5-31" fmla="*/ 7398879 w 7545854"/>
              <a:gd name="connsiteY5-32" fmla="*/ 0 h 1280160"/>
              <a:gd name="connsiteX6-33" fmla="*/ 7421928 w 7545854"/>
              <a:gd name="connsiteY6-34" fmla="*/ 77535 h 1280160"/>
              <a:gd name="connsiteX7-35" fmla="*/ 7421928 w 7545854"/>
              <a:gd name="connsiteY7-36" fmla="*/ 1158870 h 1280160"/>
              <a:gd name="connsiteX8-37" fmla="*/ 7542462 w 7545854"/>
              <a:gd name="connsiteY8-38" fmla="*/ 1280160 h 1280160"/>
              <a:gd name="connsiteX9-39" fmla="*/ 1233102 w 7545854"/>
              <a:gd name="connsiteY9-40" fmla="*/ 1280160 h 1280160"/>
              <a:gd name="connsiteX0-41" fmla="*/ 1233102 w 7428646"/>
              <a:gd name="connsiteY0-42" fmla="*/ 1280160 h 1287717"/>
              <a:gd name="connsiteX1-43" fmla="*/ 1196526 w 7428646"/>
              <a:gd name="connsiteY1-44" fmla="*/ 1261872 h 1287717"/>
              <a:gd name="connsiteX2-45" fmla="*/ 1178238 w 7428646"/>
              <a:gd name="connsiteY2-46" fmla="*/ 1252728 h 1287717"/>
              <a:gd name="connsiteX3-47" fmla="*/ 16950 w 7428646"/>
              <a:gd name="connsiteY3-48" fmla="*/ 82296 h 1287717"/>
              <a:gd name="connsiteX4-49" fmla="*/ 53526 w 7428646"/>
              <a:gd name="connsiteY4-50" fmla="*/ 0 h 1287717"/>
              <a:gd name="connsiteX5-51" fmla="*/ 7398879 w 7428646"/>
              <a:gd name="connsiteY5-52" fmla="*/ 0 h 1287717"/>
              <a:gd name="connsiteX6-53" fmla="*/ 7421928 w 7428646"/>
              <a:gd name="connsiteY6-54" fmla="*/ 77535 h 1287717"/>
              <a:gd name="connsiteX7-55" fmla="*/ 7421928 w 7428646"/>
              <a:gd name="connsiteY7-56" fmla="*/ 1158870 h 1287717"/>
              <a:gd name="connsiteX8-57" fmla="*/ 7413993 w 7428646"/>
              <a:gd name="connsiteY8-58" fmla="*/ 1287717 h 1287717"/>
              <a:gd name="connsiteX9-59" fmla="*/ 1233102 w 7428646"/>
              <a:gd name="connsiteY9-60" fmla="*/ 1280160 h 12877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8646" h="1287717">
                <a:moveTo>
                  <a:pt x="1233102" y="1280160"/>
                </a:moveTo>
                <a:cubicBezTo>
                  <a:pt x="1214814" y="1280160"/>
                  <a:pt x="1205670" y="1280160"/>
                  <a:pt x="1196526" y="1261872"/>
                </a:cubicBezTo>
                <a:cubicBezTo>
                  <a:pt x="1187382" y="1261872"/>
                  <a:pt x="1187382" y="1261872"/>
                  <a:pt x="1178238" y="1252728"/>
                </a:cubicBezTo>
                <a:lnTo>
                  <a:pt x="16950" y="82296"/>
                </a:lnTo>
                <a:cubicBezTo>
                  <a:pt x="-19626" y="54864"/>
                  <a:pt x="7806" y="0"/>
                  <a:pt x="53526" y="0"/>
                </a:cubicBezTo>
                <a:lnTo>
                  <a:pt x="7398879" y="0"/>
                </a:lnTo>
                <a:cubicBezTo>
                  <a:pt x="7426311" y="0"/>
                  <a:pt x="7421928" y="40959"/>
                  <a:pt x="7421928" y="77535"/>
                </a:cubicBezTo>
                <a:lnTo>
                  <a:pt x="7421928" y="1158870"/>
                </a:lnTo>
                <a:cubicBezTo>
                  <a:pt x="7421928" y="1186302"/>
                  <a:pt x="7441425" y="1287717"/>
                  <a:pt x="7413993" y="1287717"/>
                </a:cubicBezTo>
                <a:lnTo>
                  <a:pt x="1233102" y="128016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400" b="1" dirty="0">
                <a:solidFill>
                  <a:schemeClr val="tx1">
                    <a:lumMod val="85000"/>
                    <a:lumOff val="15000"/>
                  </a:schemeClr>
                </a:solidFill>
                <a:latin typeface="+mn-ea"/>
                <a:cs typeface="+mn-ea"/>
                <a:sym typeface="+mn-ea"/>
              </a:rPr>
              <a:t>学前儿童身体保护和生活自理能力教育概述</a:t>
            </a:r>
            <a:endParaRPr lang="zh-CN" altLang="en-US" sz="2400" b="1" dirty="0">
              <a:solidFill>
                <a:schemeClr val="tx1">
                  <a:lumMod val="85000"/>
                  <a:lumOff val="15000"/>
                </a:schemeClr>
              </a:solidFill>
              <a:latin typeface="+mn-ea"/>
              <a:cs typeface="+mn-ea"/>
              <a:sym typeface="+mn-ea"/>
            </a:endParaRPr>
          </a:p>
        </p:txBody>
      </p:sp>
      <p:sp>
        <p:nvSpPr>
          <p:cNvPr id="7" name="对象2"/>
          <p:cNvSpPr/>
          <p:nvPr>
            <p:custDataLst>
              <p:tags r:id="rId2"/>
            </p:custDataLst>
          </p:nvPr>
        </p:nvSpPr>
        <p:spPr>
          <a:xfrm>
            <a:off x="3688715" y="4215130"/>
            <a:ext cx="7807325" cy="1280160"/>
          </a:xfrm>
          <a:custGeom>
            <a:avLst/>
            <a:gdLst>
              <a:gd name="connsiteX0" fmla="*/ 1233102 w 7588182"/>
              <a:gd name="connsiteY0" fmla="*/ 0 h 1280160"/>
              <a:gd name="connsiteX1" fmla="*/ 1196526 w 7588182"/>
              <a:gd name="connsiteY1" fmla="*/ 18288 h 1280160"/>
              <a:gd name="connsiteX2" fmla="*/ 1178238 w 7588182"/>
              <a:gd name="connsiteY2" fmla="*/ 27432 h 1280160"/>
              <a:gd name="connsiteX3" fmla="*/ 16950 w 7588182"/>
              <a:gd name="connsiteY3" fmla="*/ 1197864 h 1280160"/>
              <a:gd name="connsiteX4" fmla="*/ 53526 w 7588182"/>
              <a:gd name="connsiteY4" fmla="*/ 1280160 h 1280160"/>
              <a:gd name="connsiteX5" fmla="*/ 7542462 w 7588182"/>
              <a:gd name="connsiteY5" fmla="*/ 1280160 h 1280160"/>
              <a:gd name="connsiteX6" fmla="*/ 7588182 w 7588182"/>
              <a:gd name="connsiteY6" fmla="*/ 1234440 h 1280160"/>
              <a:gd name="connsiteX7" fmla="*/ 7588182 w 7588182"/>
              <a:gd name="connsiteY7" fmla="*/ 54864 h 1280160"/>
              <a:gd name="connsiteX8" fmla="*/ 7300637 w 7588182"/>
              <a:gd name="connsiteY8" fmla="*/ 0 h 1280160"/>
              <a:gd name="connsiteX9" fmla="*/ 1233102 w 7588182"/>
              <a:gd name="connsiteY9" fmla="*/ 0 h 1280160"/>
              <a:gd name="connsiteX0-1" fmla="*/ 1233102 w 7588182"/>
              <a:gd name="connsiteY0-2" fmla="*/ 0 h 1280160"/>
              <a:gd name="connsiteX1-3" fmla="*/ 1196526 w 7588182"/>
              <a:gd name="connsiteY1-4" fmla="*/ 18288 h 1280160"/>
              <a:gd name="connsiteX2-5" fmla="*/ 1178238 w 7588182"/>
              <a:gd name="connsiteY2-6" fmla="*/ 27432 h 1280160"/>
              <a:gd name="connsiteX3-7" fmla="*/ 16950 w 7588182"/>
              <a:gd name="connsiteY3-8" fmla="*/ 1197864 h 1280160"/>
              <a:gd name="connsiteX4-9" fmla="*/ 53526 w 7588182"/>
              <a:gd name="connsiteY4-10" fmla="*/ 1280160 h 1280160"/>
              <a:gd name="connsiteX5-11" fmla="*/ 7542462 w 7588182"/>
              <a:gd name="connsiteY5-12" fmla="*/ 1280160 h 1280160"/>
              <a:gd name="connsiteX6-13" fmla="*/ 7588182 w 7588182"/>
              <a:gd name="connsiteY6-14" fmla="*/ 1234440 h 1280160"/>
              <a:gd name="connsiteX7-15" fmla="*/ 7421928 w 7588182"/>
              <a:gd name="connsiteY7-16" fmla="*/ 77535 h 1280160"/>
              <a:gd name="connsiteX8-17" fmla="*/ 7300637 w 7588182"/>
              <a:gd name="connsiteY8-18" fmla="*/ 0 h 1280160"/>
              <a:gd name="connsiteX9-19" fmla="*/ 1233102 w 7588182"/>
              <a:gd name="connsiteY9-20" fmla="*/ 0 h 1280160"/>
              <a:gd name="connsiteX0-21" fmla="*/ 1233102 w 7546015"/>
              <a:gd name="connsiteY0-22" fmla="*/ 0 h 1280160"/>
              <a:gd name="connsiteX1-23" fmla="*/ 1196526 w 7546015"/>
              <a:gd name="connsiteY1-24" fmla="*/ 18288 h 1280160"/>
              <a:gd name="connsiteX2-25" fmla="*/ 1178238 w 7546015"/>
              <a:gd name="connsiteY2-26" fmla="*/ 27432 h 1280160"/>
              <a:gd name="connsiteX3-27" fmla="*/ 16950 w 7546015"/>
              <a:gd name="connsiteY3-28" fmla="*/ 1197864 h 1280160"/>
              <a:gd name="connsiteX4-29" fmla="*/ 53526 w 7546015"/>
              <a:gd name="connsiteY4-30" fmla="*/ 1280160 h 1280160"/>
              <a:gd name="connsiteX5-31" fmla="*/ 7542462 w 7546015"/>
              <a:gd name="connsiteY5-32" fmla="*/ 1280160 h 1280160"/>
              <a:gd name="connsiteX6-33" fmla="*/ 7429485 w 7546015"/>
              <a:gd name="connsiteY6-34" fmla="*/ 1241997 h 1280160"/>
              <a:gd name="connsiteX7-35" fmla="*/ 7421928 w 7546015"/>
              <a:gd name="connsiteY7-36" fmla="*/ 77535 h 1280160"/>
              <a:gd name="connsiteX8-37" fmla="*/ 7300637 w 7546015"/>
              <a:gd name="connsiteY8-38" fmla="*/ 0 h 1280160"/>
              <a:gd name="connsiteX9-39" fmla="*/ 1233102 w 7546015"/>
              <a:gd name="connsiteY9-40" fmla="*/ 0 h 1280160"/>
              <a:gd name="connsiteX0-41" fmla="*/ 1233102 w 7429485"/>
              <a:gd name="connsiteY0-42" fmla="*/ 0 h 1280160"/>
              <a:gd name="connsiteX1-43" fmla="*/ 1196526 w 7429485"/>
              <a:gd name="connsiteY1-44" fmla="*/ 18288 h 1280160"/>
              <a:gd name="connsiteX2-45" fmla="*/ 1178238 w 7429485"/>
              <a:gd name="connsiteY2-46" fmla="*/ 27432 h 1280160"/>
              <a:gd name="connsiteX3-47" fmla="*/ 16950 w 7429485"/>
              <a:gd name="connsiteY3-48" fmla="*/ 1197864 h 1280160"/>
              <a:gd name="connsiteX4-49" fmla="*/ 53526 w 7429485"/>
              <a:gd name="connsiteY4-50" fmla="*/ 1280160 h 1280160"/>
              <a:gd name="connsiteX5-51" fmla="*/ 7383765 w 7429485"/>
              <a:gd name="connsiteY5-52" fmla="*/ 1280160 h 1280160"/>
              <a:gd name="connsiteX6-53" fmla="*/ 7429485 w 7429485"/>
              <a:gd name="connsiteY6-54" fmla="*/ 1241997 h 1280160"/>
              <a:gd name="connsiteX7-55" fmla="*/ 7421928 w 7429485"/>
              <a:gd name="connsiteY7-56" fmla="*/ 77535 h 1280160"/>
              <a:gd name="connsiteX8-57" fmla="*/ 7300637 w 7429485"/>
              <a:gd name="connsiteY8-58" fmla="*/ 0 h 1280160"/>
              <a:gd name="connsiteX9-59" fmla="*/ 1233102 w 7429485"/>
              <a:gd name="connsiteY9-60" fmla="*/ 0 h 128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7429485" h="1280160">
                <a:moveTo>
                  <a:pt x="1233102" y="0"/>
                </a:moveTo>
                <a:cubicBezTo>
                  <a:pt x="1214814" y="0"/>
                  <a:pt x="1205670" y="9144"/>
                  <a:pt x="1196526" y="18288"/>
                </a:cubicBezTo>
                <a:cubicBezTo>
                  <a:pt x="1187382" y="18288"/>
                  <a:pt x="1187382" y="27432"/>
                  <a:pt x="1178238" y="27432"/>
                </a:cubicBezTo>
                <a:lnTo>
                  <a:pt x="16950" y="1197864"/>
                </a:lnTo>
                <a:cubicBezTo>
                  <a:pt x="-19626" y="1225296"/>
                  <a:pt x="7806" y="1280160"/>
                  <a:pt x="53526" y="1280160"/>
                </a:cubicBezTo>
                <a:lnTo>
                  <a:pt x="7383765" y="1280160"/>
                </a:lnTo>
                <a:cubicBezTo>
                  <a:pt x="7411197" y="1280160"/>
                  <a:pt x="7429485" y="1269429"/>
                  <a:pt x="7429485" y="1241997"/>
                </a:cubicBezTo>
                <a:lnTo>
                  <a:pt x="7421928" y="77535"/>
                </a:lnTo>
                <a:cubicBezTo>
                  <a:pt x="7421928" y="40959"/>
                  <a:pt x="7328069" y="0"/>
                  <a:pt x="7300637" y="0"/>
                </a:cubicBezTo>
                <a:lnTo>
                  <a:pt x="1233102" y="0"/>
                </a:lnTo>
              </a:path>
            </a:pathLst>
          </a:custGeom>
          <a:noFill/>
          <a:ln w="12700">
            <a:gradFill>
              <a:gsLst>
                <a:gs pos="100000">
                  <a:schemeClr val="accent2">
                    <a:lumMod val="20000"/>
                    <a:lumOff val="80000"/>
                    <a:alpha val="0"/>
                  </a:schemeClr>
                </a:gs>
                <a:gs pos="2000">
                  <a:schemeClr val="accent1"/>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296000" tIns="0" rIns="0" bIns="0" numCol="1" spcCol="0" rtlCol="0" fromWordArt="0" anchor="ctr" anchorCtr="0" forceAA="0" compatLnSpc="1">
            <a:noAutofit/>
          </a:bodyPr>
          <a:lstStyle/>
          <a:p>
            <a:pPr>
              <a:lnSpc>
                <a:spcPct val="150000"/>
              </a:lnSpc>
              <a:spcBef>
                <a:spcPct val="0"/>
              </a:spcBef>
              <a:spcAft>
                <a:spcPct val="0"/>
              </a:spcAft>
            </a:pPr>
            <a:r>
              <a:rPr lang="zh-CN" altLang="en-US" sz="2400" b="1" dirty="0">
                <a:solidFill>
                  <a:schemeClr val="tx1">
                    <a:lumMod val="85000"/>
                    <a:lumOff val="15000"/>
                  </a:schemeClr>
                </a:solidFill>
                <a:latin typeface="+mn-ea"/>
                <a:cs typeface="+mn-ea"/>
                <a:sym typeface="+mn-ea"/>
              </a:rPr>
              <a:t>学前儿童身体保护和生活自理能力教育的实施</a:t>
            </a:r>
            <a:endParaRPr lang="zh-CN" altLang="en-US" sz="2400" b="1" dirty="0">
              <a:solidFill>
                <a:schemeClr val="tx1">
                  <a:lumMod val="85000"/>
                  <a:lumOff val="15000"/>
                </a:schemeClr>
              </a:solidFill>
              <a:latin typeface="+mn-ea"/>
              <a:cs typeface="+mn-ea"/>
              <a:sym typeface="+mn-ea"/>
            </a:endParaRPr>
          </a:p>
        </p:txBody>
      </p:sp>
      <p:sp>
        <p:nvSpPr>
          <p:cNvPr id="15" name="对象3"/>
          <p:cNvSpPr/>
          <p:nvPr>
            <p:custDataLst>
              <p:tags r:id="rId3"/>
            </p:custDataLst>
          </p:nvPr>
        </p:nvSpPr>
        <p:spPr>
          <a:xfrm>
            <a:off x="3688860" y="1810131"/>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01</a:t>
            </a:r>
            <a:endParaRPr lang="en-US" altLang="zh-CN" sz="2400" b="1" dirty="0">
              <a:latin typeface="+mn-ea"/>
              <a:cs typeface="+mn-ea"/>
              <a:sym typeface="+mn-ea"/>
            </a:endParaRPr>
          </a:p>
        </p:txBody>
      </p:sp>
      <p:sp>
        <p:nvSpPr>
          <p:cNvPr id="3" name="对象4"/>
          <p:cNvSpPr/>
          <p:nvPr>
            <p:custDataLst>
              <p:tags r:id="rId4"/>
            </p:custDataLst>
          </p:nvPr>
        </p:nvSpPr>
        <p:spPr>
          <a:xfrm>
            <a:off x="3688860" y="5116368"/>
            <a:ext cx="731520" cy="731520"/>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ormAutofit/>
          </a:bodyPr>
          <a:lstStyle/>
          <a:p>
            <a:pPr algn="ctr">
              <a:spcBef>
                <a:spcPct val="0"/>
              </a:spcBef>
              <a:spcAft>
                <a:spcPct val="0"/>
              </a:spcAft>
            </a:pPr>
            <a:r>
              <a:rPr lang="en-US" altLang="zh-CN" sz="2400" b="1" smtClean="0">
                <a:latin typeface="+mn-ea"/>
                <a:cs typeface="+mn-ea"/>
                <a:sym typeface="+mn-ea"/>
              </a:rPr>
              <a:t>02</a:t>
            </a:r>
            <a:endParaRPr lang="en-US" altLang="zh-CN" sz="2400" b="1" dirty="0">
              <a:latin typeface="+mn-ea"/>
              <a:cs typeface="+mn-ea"/>
              <a:sym typeface="+mn-ea"/>
            </a:endParaRPr>
          </a:p>
        </p:txBody>
      </p:sp>
      <p:sp>
        <p:nvSpPr>
          <p:cNvPr id="11" name="对象6"/>
          <p:cNvSpPr/>
          <p:nvPr>
            <p:custDataLst>
              <p:tags r:id="rId5"/>
            </p:custDataLst>
          </p:nvPr>
        </p:nvSpPr>
        <p:spPr>
          <a:xfrm>
            <a:off x="699969" y="1857983"/>
            <a:ext cx="4086040" cy="404880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lstStyle/>
          <a:p>
            <a:endParaRPr lang="zh-CN" altLang="en-US" dirty="0">
              <a:latin typeface="+mn-ea"/>
            </a:endParaRPr>
          </a:p>
        </p:txBody>
      </p:sp>
      <p:sp>
        <p:nvSpPr>
          <p:cNvPr id="12" name="对象12"/>
          <p:cNvSpPr>
            <a:spLocks noChangeAspect="1"/>
          </p:cNvSpPr>
          <p:nvPr>
            <p:custDataLst>
              <p:tags r:id="rId6"/>
            </p:custDataLst>
          </p:nvPr>
        </p:nvSpPr>
        <p:spPr>
          <a:xfrm>
            <a:off x="1148785" y="2316073"/>
            <a:ext cx="3188409" cy="3132620"/>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60000" tIns="0" rIns="360000" bIns="0" anchor="ctr" anchorCtr="0">
            <a:noAutofit/>
          </a:bodyPr>
          <a:lstStyle/>
          <a:p>
            <a:pPr algn="ctr">
              <a:spcBef>
                <a:spcPct val="0"/>
              </a:spcBef>
              <a:spcAft>
                <a:spcPct val="0"/>
              </a:spcAft>
            </a:pPr>
            <a:r>
              <a:rPr lang="zh-CN" altLang="en-US" sz="2700" b="1" dirty="0">
                <a:solidFill>
                  <a:schemeClr val="accent1"/>
                </a:solidFill>
                <a:latin typeface="+mn-ea"/>
                <a:cs typeface="+mn-ea"/>
                <a:sym typeface="+mn-ea"/>
              </a:rPr>
              <a:t>章节目录</a:t>
            </a:r>
            <a:endParaRPr lang="zh-CN" altLang="en-US" sz="2700" b="1" dirty="0">
              <a:solidFill>
                <a:schemeClr val="accent1"/>
              </a:solidFill>
              <a:latin typeface="+mn-ea"/>
              <a:cs typeface="+mn-ea"/>
              <a:sym typeface="+mn-ea"/>
            </a:endParaRPr>
          </a:p>
        </p:txBody>
      </p:sp>
      <p:sp>
        <p:nvSpPr>
          <p:cNvPr id="2" name="标题 1"/>
          <p:cNvSpPr>
            <a:spLocks noGrp="1"/>
          </p:cNvSpPr>
          <p:nvPr>
            <p:ph type="title" idx="4294967295"/>
            <p:custDataLst>
              <p:tags r:id="rId7"/>
            </p:custDataLst>
          </p:nvPr>
        </p:nvSpPr>
        <p:spPr>
          <a:xfrm>
            <a:off x="798830" y="781685"/>
            <a:ext cx="818007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第四章  学前儿童身体保护和生活自理能力教育</a:t>
            </a:r>
            <a:endParaRPr lang="zh-CN" altLang="en-US" dirty="0">
              <a:solidFill>
                <a:srgbClr val="C00000"/>
              </a:solidFill>
              <a:latin typeface="+mj-ea"/>
              <a:ea typeface="+mj-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《3—6岁儿童学习与发展指南》健康领域包含幼儿对“生活习惯与生活能力”的学习与发展。</a:t>
            </a:r>
            <a:endParaRPr lang="zh-CN" altLang="en-US" sz="2400" b="1">
              <a:solidFill>
                <a:srgbClr val="C00000"/>
              </a:solidFill>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09600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P97</a:t>
            </a:r>
            <a:endParaRPr lang="en-US" altLang="zh-CN" b="1">
              <a:solidFill>
                <a:srgbClr val="C00000"/>
              </a:solidFill>
            </a:endParaRPr>
          </a:p>
        </p:txBody>
      </p:sp>
      <p:pic>
        <p:nvPicPr>
          <p:cNvPr id="4" name="图片 3"/>
          <p:cNvPicPr>
            <a:picLocks noChangeAspect="1"/>
          </p:cNvPicPr>
          <p:nvPr>
            <p:custDataLst>
              <p:tags r:id="rId2"/>
            </p:custDataLst>
          </p:nvPr>
        </p:nvPicPr>
        <p:blipFill>
          <a:blip r:embed="rId3"/>
          <a:stretch>
            <a:fillRect/>
          </a:stretch>
        </p:blipFill>
        <p:spPr>
          <a:xfrm>
            <a:off x="1770380" y="2533650"/>
            <a:ext cx="8457565" cy="410845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《3—6岁儿童学习与发展指南》健康领域包含幼儿对“生活习惯与生活能力”的学习与发展。</a:t>
            </a:r>
            <a:endParaRPr lang="zh-CN" altLang="en-US" sz="2400" b="1">
              <a:solidFill>
                <a:srgbClr val="C00000"/>
              </a:solidFill>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09600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P97</a:t>
            </a:r>
            <a:endParaRPr lang="en-US" altLang="zh-CN"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798195" y="3028315"/>
            <a:ext cx="10588625" cy="299656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lnSpc>
                <a:spcPct val="100000"/>
              </a:lnSpc>
              <a:buNone/>
            </a:pPr>
            <a:r>
              <a:rPr lang="zh-CN" altLang="en-US" sz="2400" b="1">
                <a:solidFill>
                  <a:srgbClr val="C00000"/>
                </a:solidFill>
              </a:rPr>
              <a:t>《3—6岁儿童学习与发展指南》健康领域包含幼儿对“生活习惯与生活能力”的学习与发展。</a:t>
            </a:r>
            <a:endParaRPr lang="zh-CN" altLang="en-US" sz="2400" b="1">
              <a:solidFill>
                <a:srgbClr val="C00000"/>
              </a:solidFill>
            </a:endParaRPr>
          </a:p>
          <a:p>
            <a:pPr marL="0" indent="0">
              <a:lnSpc>
                <a:spcPct val="100000"/>
              </a:lnSpc>
              <a:buNone/>
            </a:pPr>
            <a:endParaRPr lang="zh-CN" altLang="en-US" sz="2000" b="1">
              <a:latin typeface="华文楷体" panose="02010600040101010101" charset="-122"/>
              <a:ea typeface="华文楷体" panose="02010600040101010101" charset="-122"/>
              <a:cs typeface="华文楷体" panose="02010600040101010101" charset="-122"/>
            </a:endParaRPr>
          </a:p>
        </p:txBody>
      </p:sp>
      <p:sp>
        <p:nvSpPr>
          <p:cNvPr id="3" name="标题 2"/>
          <p:cNvSpPr>
            <a:spLocks noGrp="1"/>
          </p:cNvSpPr>
          <p:nvPr>
            <p:ph type="title" idx="1"/>
          </p:nvPr>
        </p:nvSpPr>
        <p:spPr>
          <a:xfrm>
            <a:off x="798830" y="781685"/>
            <a:ext cx="5297170" cy="538480"/>
          </a:xfrm>
          <a:ln w="6350" cap="flat" cmpd="sng" algn="ctr">
            <a:solidFill>
              <a:schemeClr val="accent1"/>
            </a:solidFill>
            <a:prstDash val="dash"/>
            <a:miter lim="800000"/>
          </a:ln>
        </p:spPr>
        <p:style>
          <a:lnRef idx="0">
            <a:schemeClr val="accent3"/>
          </a:lnRef>
          <a:fillRef idx="0">
            <a:srgbClr val="FFFFFF"/>
          </a:fillRef>
          <a:effectRef idx="0">
            <a:srgbClr val="FFFFFF"/>
          </a:effectRef>
          <a:fontRef idx="minor">
            <a:schemeClr val="tx1"/>
          </a:fontRef>
        </p:style>
        <p:txBody>
          <a:bodyPr>
            <a:noAutofit/>
          </a:bodyPr>
          <a:p>
            <a:r>
              <a:rPr>
                <a:highlight>
                  <a:srgbClr val="FFFF00"/>
                </a:highlight>
              </a:rPr>
              <a:t>拓展阅读</a:t>
            </a:r>
            <a:endParaRPr>
              <a:highlight>
                <a:srgbClr val="FFFF00"/>
              </a:highlight>
            </a:endParaRPr>
          </a:p>
        </p:txBody>
      </p:sp>
      <p:sp>
        <p:nvSpPr>
          <p:cNvPr id="8" name="文本框 7"/>
          <p:cNvSpPr txBox="1"/>
          <p:nvPr>
            <p:custDataLst>
              <p:tags r:id="rId1"/>
            </p:custDataLst>
          </p:nvPr>
        </p:nvSpPr>
        <p:spPr>
          <a:xfrm>
            <a:off x="6096000" y="78168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P97</a:t>
            </a:r>
            <a:endParaRPr lang="en-US" altLang="zh-CN" b="1">
              <a:solidFill>
                <a:srgbClr val="C00000"/>
              </a:solidFill>
            </a:endParaRPr>
          </a:p>
        </p:txBody>
      </p:sp>
      <p:pic>
        <p:nvPicPr>
          <p:cNvPr id="5" name="图片 4"/>
          <p:cNvPicPr>
            <a:picLocks noChangeAspect="1"/>
          </p:cNvPicPr>
          <p:nvPr>
            <p:custDataLst>
              <p:tags r:id="rId2"/>
            </p:custDataLst>
          </p:nvPr>
        </p:nvPicPr>
        <p:blipFill>
          <a:blip r:embed="rId3"/>
          <a:stretch>
            <a:fillRect/>
          </a:stretch>
        </p:blipFill>
        <p:spPr>
          <a:xfrm>
            <a:off x="1351280" y="2569210"/>
            <a:ext cx="9175750" cy="3947795"/>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a:t>
            </a:r>
            <a:r>
              <a:rPr lang="zh-CN" altLang="en-US" sz="5400">
                <a:solidFill>
                  <a:schemeClr val="tx1"/>
                </a:solidFill>
                <a:effectLst>
                  <a:outerShdw blurRad="38100" dist="19050" dir="2700000" algn="tl" rotWithShape="0">
                    <a:schemeClr val="dk1">
                      <a:alpha val="40000"/>
                    </a:schemeClr>
                  </a:outerShdw>
                </a:effectLst>
              </a:rPr>
              <a:t>二节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92725" y="2303145"/>
            <a:ext cx="5887720" cy="1442720"/>
          </a:xfrm>
        </p:spPr>
        <p:txBody>
          <a:bodyPr>
            <a:noAutofit/>
            <a:scene3d>
              <a:camera prst="orthographicFront"/>
              <a:lightRig rig="threePt" dir="t"/>
            </a:scene3d>
          </a:bodyPr>
          <a:p>
            <a:pPr>
              <a:lnSpc>
                <a:spcPct val="150000"/>
              </a:lnSpc>
              <a:spcBef>
                <a:spcPct val="0"/>
              </a:spcBef>
              <a:spcAft>
                <a:spcPct val="0"/>
              </a:spcAft>
            </a:pPr>
            <a:r>
              <a:rPr lang="zh-CN" altLang="en-US" sz="4000" b="1" dirty="0">
                <a:solidFill>
                  <a:schemeClr val="tx1">
                    <a:lumMod val="85000"/>
                    <a:lumOff val="15000"/>
                  </a:schemeClr>
                </a:solidFill>
                <a:latin typeface="+mn-ea"/>
                <a:cs typeface="+mn-ea"/>
                <a:sym typeface="+mn-ea"/>
              </a:rPr>
              <a:t>学前儿童身体保护和生活自理能力教育的实施</a:t>
            </a:r>
            <a:endParaRPr lang="zh-CN" altLang="en-US" sz="4000" b="1" dirty="0">
              <a:solidFill>
                <a:schemeClr val="tx1">
                  <a:lumMod val="85000"/>
                  <a:lumOff val="15000"/>
                </a:schemeClr>
              </a:solidFill>
              <a:effectLst>
                <a:outerShdw blurRad="38100" dist="19050" dir="2700000" algn="tl" rotWithShape="0">
                  <a:schemeClr val="dk1">
                    <a:alpha val="40000"/>
                  </a:schemeClr>
                </a:outerShdw>
              </a:effectLst>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一、 学前儿童身体保护和生活自理能力教育的原则</a:t>
            </a:r>
            <a:endParaRPr lang="zh-CN" altLang="en-US" sz="2400" b="1"/>
          </a:p>
          <a:p>
            <a:pPr marL="0" indent="0">
              <a:lnSpc>
                <a:spcPct val="150000"/>
              </a:lnSpc>
              <a:buNone/>
            </a:pPr>
            <a:endParaRPr lang="zh-CN" altLang="en-US" sz="2400" b="1"/>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31" name="标题"/>
          <p:cNvSpPr txBox="1"/>
          <p:nvPr>
            <p:custDataLst>
              <p:tags r:id="rId1"/>
            </p:custDataLst>
          </p:nvPr>
        </p:nvSpPr>
        <p:spPr>
          <a:xfrm>
            <a:off x="8379778" y="2417763"/>
            <a:ext cx="2879725" cy="720090"/>
          </a:xfrm>
          <a:prstGeom prst="rect">
            <a:avLst/>
          </a:prstGeom>
          <a:noFill/>
        </p:spPr>
        <p:txBody>
          <a:bodyPr wrap="square" lIns="0" tIns="0" rIns="0" bIns="0" rtlCol="0" anchor="b" anchorCtr="0">
            <a:normAutofit/>
          </a:bodyPr>
          <a:lstStyle/>
          <a:p>
            <a:pPr algn="l"/>
            <a:r>
              <a:rPr lang="zh-CN" altLang="en-US" sz="2000" b="1" spc="300" dirty="0">
                <a:solidFill>
                  <a:schemeClr val="tx1"/>
                </a:solidFill>
                <a:latin typeface="+mj-ea"/>
                <a:ea typeface="+mj-ea"/>
                <a:cs typeface="微软雅黑" panose="020B0503020204020204" charset="-122"/>
              </a:rPr>
              <a:t>（二） 主体性原则</a:t>
            </a:r>
            <a:endParaRPr lang="zh-CN" altLang="en-US" sz="2000" b="1" spc="300" dirty="0">
              <a:solidFill>
                <a:schemeClr val="tx1"/>
              </a:solidFill>
              <a:latin typeface="+mj-ea"/>
              <a:ea typeface="+mj-ea"/>
              <a:cs typeface="微软雅黑" panose="020B0503020204020204" charset="-122"/>
            </a:endParaRPr>
          </a:p>
        </p:txBody>
      </p:sp>
      <p:sp>
        <p:nvSpPr>
          <p:cNvPr id="33" name="标题"/>
          <p:cNvSpPr txBox="1"/>
          <p:nvPr>
            <p:custDataLst>
              <p:tags r:id="rId2"/>
            </p:custDataLst>
          </p:nvPr>
        </p:nvSpPr>
        <p:spPr>
          <a:xfrm>
            <a:off x="8379778" y="4219258"/>
            <a:ext cx="2879725" cy="720090"/>
          </a:xfrm>
          <a:prstGeom prst="rect">
            <a:avLst/>
          </a:prstGeom>
          <a:noFill/>
        </p:spPr>
        <p:txBody>
          <a:bodyPr wrap="square" lIns="0" tIns="0" rIns="0" bIns="0" rtlCol="0" anchor="b" anchorCtr="0">
            <a:normAutofit/>
          </a:bodyPr>
          <a:lstStyle/>
          <a:p>
            <a:pPr algn="l"/>
            <a:r>
              <a:rPr lang="zh-CN" altLang="en-US" sz="2000" b="1" spc="300" dirty="0">
                <a:solidFill>
                  <a:schemeClr val="tx1"/>
                </a:solidFill>
                <a:latin typeface="+mj-ea"/>
                <a:ea typeface="+mj-ea"/>
                <a:cs typeface="微软雅黑" panose="020B0503020204020204" charset="-122"/>
              </a:rPr>
              <a:t>（四） 日常性原则</a:t>
            </a:r>
            <a:endParaRPr lang="zh-CN" altLang="en-US" sz="2000" b="1" spc="300" dirty="0">
              <a:solidFill>
                <a:schemeClr val="tx1"/>
              </a:solidFill>
              <a:latin typeface="+mj-ea"/>
              <a:ea typeface="+mj-ea"/>
              <a:cs typeface="微软雅黑" panose="020B0503020204020204" charset="-122"/>
            </a:endParaRPr>
          </a:p>
        </p:txBody>
      </p:sp>
      <p:sp>
        <p:nvSpPr>
          <p:cNvPr id="41" name="椭圆 40"/>
          <p:cNvSpPr/>
          <p:nvPr>
            <p:custDataLst>
              <p:tags r:id="rId3"/>
            </p:custDataLst>
          </p:nvPr>
        </p:nvSpPr>
        <p:spPr>
          <a:xfrm>
            <a:off x="7939723" y="2899093"/>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custDataLst>
              <p:tags r:id="rId4"/>
            </p:custDataLst>
          </p:nvPr>
        </p:nvSpPr>
        <p:spPr>
          <a:xfrm>
            <a:off x="8011478" y="2970848"/>
            <a:ext cx="75565" cy="7556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custDataLst>
              <p:tags r:id="rId5"/>
            </p:custDataLst>
          </p:nvPr>
        </p:nvCxnSpPr>
        <p:spPr>
          <a:xfrm>
            <a:off x="8158798" y="3008948"/>
            <a:ext cx="220980" cy="0"/>
          </a:xfrm>
          <a:prstGeom prst="line">
            <a:avLst/>
          </a:prstGeom>
          <a:ln>
            <a:solidFill>
              <a:schemeClr val="accent1">
                <a:alpha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4" name="椭圆 43"/>
          <p:cNvSpPr/>
          <p:nvPr>
            <p:custDataLst>
              <p:tags r:id="rId6"/>
            </p:custDataLst>
          </p:nvPr>
        </p:nvSpPr>
        <p:spPr>
          <a:xfrm>
            <a:off x="7939723" y="4698683"/>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custDataLst>
              <p:tags r:id="rId7"/>
            </p:custDataLst>
          </p:nvPr>
        </p:nvSpPr>
        <p:spPr>
          <a:xfrm>
            <a:off x="8011478" y="4770438"/>
            <a:ext cx="75565" cy="7556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custDataLst>
              <p:tags r:id="rId8"/>
            </p:custDataLst>
          </p:nvPr>
        </p:nvCxnSpPr>
        <p:spPr>
          <a:xfrm>
            <a:off x="8158798" y="4808538"/>
            <a:ext cx="220980" cy="0"/>
          </a:xfrm>
          <a:prstGeom prst="line">
            <a:avLst/>
          </a:prstGeom>
          <a:ln>
            <a:solidFill>
              <a:schemeClr val="accent1">
                <a:alpha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标题"/>
          <p:cNvSpPr txBox="1"/>
          <p:nvPr>
            <p:custDataLst>
              <p:tags r:id="rId9"/>
            </p:custDataLst>
          </p:nvPr>
        </p:nvSpPr>
        <p:spPr>
          <a:xfrm>
            <a:off x="757238" y="2417763"/>
            <a:ext cx="2879725" cy="720090"/>
          </a:xfrm>
          <a:prstGeom prst="rect">
            <a:avLst/>
          </a:prstGeom>
          <a:noFill/>
        </p:spPr>
        <p:txBody>
          <a:bodyPr wrap="square" lIns="0" tIns="0" rIns="0" bIns="0" rtlCol="0" anchor="b" anchorCtr="0">
            <a:normAutofit/>
          </a:bodyPr>
          <a:lstStyle/>
          <a:p>
            <a:pPr algn="r"/>
            <a:r>
              <a:rPr lang="zh-CN" altLang="en-US" sz="2000" b="1" spc="300" dirty="0">
                <a:solidFill>
                  <a:schemeClr val="tx1"/>
                </a:solidFill>
                <a:latin typeface="+mj-ea"/>
                <a:ea typeface="+mj-ea"/>
                <a:cs typeface="微软雅黑" panose="020B0503020204020204" charset="-122"/>
              </a:rPr>
              <a:t>（一） 全面性原则</a:t>
            </a:r>
            <a:endParaRPr lang="zh-CN" altLang="en-US" sz="2000" b="1" spc="300" dirty="0">
              <a:solidFill>
                <a:schemeClr val="tx1"/>
              </a:solidFill>
              <a:latin typeface="+mj-ea"/>
              <a:ea typeface="+mj-ea"/>
              <a:cs typeface="微软雅黑" panose="020B0503020204020204" charset="-122"/>
            </a:endParaRPr>
          </a:p>
        </p:txBody>
      </p:sp>
      <p:sp>
        <p:nvSpPr>
          <p:cNvPr id="37" name="标题"/>
          <p:cNvSpPr txBox="1"/>
          <p:nvPr>
            <p:custDataLst>
              <p:tags r:id="rId10"/>
            </p:custDataLst>
          </p:nvPr>
        </p:nvSpPr>
        <p:spPr>
          <a:xfrm>
            <a:off x="757238" y="4219258"/>
            <a:ext cx="2879725" cy="720090"/>
          </a:xfrm>
          <a:prstGeom prst="rect">
            <a:avLst/>
          </a:prstGeom>
          <a:noFill/>
        </p:spPr>
        <p:txBody>
          <a:bodyPr wrap="square" lIns="0" tIns="0" rIns="0" bIns="0" rtlCol="0" anchor="b" anchorCtr="0">
            <a:normAutofit/>
          </a:bodyPr>
          <a:lstStyle/>
          <a:p>
            <a:pPr algn="r"/>
            <a:r>
              <a:rPr lang="zh-CN" altLang="en-US" sz="2000" b="1" spc="300" dirty="0">
                <a:solidFill>
                  <a:schemeClr val="tx1"/>
                </a:solidFill>
                <a:latin typeface="+mj-ea"/>
                <a:ea typeface="+mj-ea"/>
                <a:cs typeface="微软雅黑" panose="020B0503020204020204" charset="-122"/>
              </a:rPr>
              <a:t>（三） 安全性原则</a:t>
            </a:r>
            <a:endParaRPr lang="zh-CN" altLang="en-US" sz="2000" b="1" spc="300" dirty="0">
              <a:solidFill>
                <a:schemeClr val="tx1"/>
              </a:solidFill>
              <a:latin typeface="+mj-ea"/>
              <a:ea typeface="+mj-ea"/>
              <a:cs typeface="微软雅黑" panose="020B0503020204020204" charset="-122"/>
            </a:endParaRPr>
          </a:p>
        </p:txBody>
      </p:sp>
      <p:sp>
        <p:nvSpPr>
          <p:cNvPr id="47" name="椭圆 46"/>
          <p:cNvSpPr/>
          <p:nvPr>
            <p:custDataLst>
              <p:tags r:id="rId11"/>
            </p:custDataLst>
          </p:nvPr>
        </p:nvSpPr>
        <p:spPr>
          <a:xfrm>
            <a:off x="3847783" y="2892743"/>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custDataLst>
              <p:tags r:id="rId12"/>
            </p:custDataLst>
          </p:nvPr>
        </p:nvSpPr>
        <p:spPr>
          <a:xfrm>
            <a:off x="3919538" y="2964498"/>
            <a:ext cx="75565" cy="7556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custDataLst>
              <p:tags r:id="rId13"/>
            </p:custDataLst>
          </p:nvPr>
        </p:nvCxnSpPr>
        <p:spPr>
          <a:xfrm>
            <a:off x="3626803" y="3002598"/>
            <a:ext cx="220980" cy="0"/>
          </a:xfrm>
          <a:prstGeom prst="line">
            <a:avLst/>
          </a:prstGeom>
          <a:ln>
            <a:solidFill>
              <a:schemeClr val="accent1">
                <a:alpha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椭圆 49"/>
          <p:cNvSpPr/>
          <p:nvPr>
            <p:custDataLst>
              <p:tags r:id="rId14"/>
            </p:custDataLst>
          </p:nvPr>
        </p:nvSpPr>
        <p:spPr>
          <a:xfrm>
            <a:off x="3861753" y="4670743"/>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custDataLst>
              <p:tags r:id="rId15"/>
            </p:custDataLst>
          </p:nvPr>
        </p:nvSpPr>
        <p:spPr>
          <a:xfrm>
            <a:off x="3933508" y="4742498"/>
            <a:ext cx="75565" cy="7556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custDataLst>
              <p:tags r:id="rId16"/>
            </p:custDataLst>
          </p:nvPr>
        </p:nvCxnSpPr>
        <p:spPr>
          <a:xfrm>
            <a:off x="3640773" y="4780598"/>
            <a:ext cx="220980" cy="0"/>
          </a:xfrm>
          <a:prstGeom prst="line">
            <a:avLst/>
          </a:prstGeom>
          <a:ln>
            <a:solidFill>
              <a:schemeClr val="accent1">
                <a:alpha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任意多边形: 形状 20"/>
          <p:cNvSpPr/>
          <p:nvPr>
            <p:custDataLst>
              <p:tags r:id="rId17"/>
            </p:custDataLst>
          </p:nvPr>
        </p:nvSpPr>
        <p:spPr>
          <a:xfrm rot="18323620">
            <a:off x="4244658" y="3906203"/>
            <a:ext cx="1976120" cy="1717040"/>
          </a:xfrm>
          <a:custGeom>
            <a:avLst/>
            <a:gdLst>
              <a:gd name="connsiteX0" fmla="*/ 399162 w 2099855"/>
              <a:gd name="connsiteY0" fmla="*/ 367537 h 1824061"/>
              <a:gd name="connsiteX1" fmla="*/ 1748017 w 2099855"/>
              <a:gd name="connsiteY1" fmla="*/ 0 h 1824061"/>
              <a:gd name="connsiteX2" fmla="*/ 1926741 w 2099855"/>
              <a:gd name="connsiteY2" fmla="*/ 5214 h 1824061"/>
              <a:gd name="connsiteX3" fmla="*/ 2099855 w 2099855"/>
              <a:gd name="connsiteY3" fmla="*/ 20479 h 1824061"/>
              <a:gd name="connsiteX4" fmla="*/ 2037937 w 2099855"/>
              <a:gd name="connsiteY4" fmla="*/ 22939 h 1824061"/>
              <a:gd name="connsiteX5" fmla="*/ 1347109 w 2099855"/>
              <a:gd name="connsiteY5" fmla="*/ 265482 h 1824061"/>
              <a:gd name="connsiteX6" fmla="*/ 706400 w 2099855"/>
              <a:gd name="connsiteY6" fmla="*/ 1781741 h 1824061"/>
              <a:gd name="connsiteX7" fmla="*/ 716523 w 2099855"/>
              <a:gd name="connsiteY7" fmla="*/ 1824061 h 1824061"/>
              <a:gd name="connsiteX8" fmla="*/ 636116 w 2099855"/>
              <a:gd name="connsiteY8" fmla="*/ 1789320 h 1824061"/>
              <a:gd name="connsiteX9" fmla="*/ 0 w 2099855"/>
              <a:gd name="connsiteY9" fmla="*/ 1009975 h 1824061"/>
              <a:gd name="connsiteX10" fmla="*/ 399162 w 2099855"/>
              <a:gd name="connsiteY10" fmla="*/ 367537 h 182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9855" h="1824061">
                <a:moveTo>
                  <a:pt x="399162" y="367537"/>
                </a:moveTo>
                <a:cubicBezTo>
                  <a:pt x="719774" y="143073"/>
                  <a:pt x="1204978" y="0"/>
                  <a:pt x="1748017" y="0"/>
                </a:cubicBezTo>
                <a:cubicBezTo>
                  <a:pt x="1808355" y="-1"/>
                  <a:pt x="1867979" y="1766"/>
                  <a:pt x="1926741" y="5214"/>
                </a:cubicBezTo>
                <a:lnTo>
                  <a:pt x="2099855" y="20479"/>
                </a:lnTo>
                <a:lnTo>
                  <a:pt x="2037937" y="22939"/>
                </a:lnTo>
                <a:cubicBezTo>
                  <a:pt x="1798756" y="44044"/>
                  <a:pt x="1561276" y="123433"/>
                  <a:pt x="1347109" y="265482"/>
                </a:cubicBezTo>
                <a:cubicBezTo>
                  <a:pt x="833109" y="606400"/>
                  <a:pt x="599375" y="1211416"/>
                  <a:pt x="706400" y="1781741"/>
                </a:cubicBezTo>
                <a:lnTo>
                  <a:pt x="716523" y="1824061"/>
                </a:lnTo>
                <a:lnTo>
                  <a:pt x="636116" y="1789320"/>
                </a:lnTo>
                <a:cubicBezTo>
                  <a:pt x="247624" y="1604076"/>
                  <a:pt x="0" y="1323734"/>
                  <a:pt x="0" y="1009975"/>
                </a:cubicBezTo>
                <a:cubicBezTo>
                  <a:pt x="0" y="765940"/>
                  <a:pt x="149797" y="542120"/>
                  <a:pt x="399162" y="367537"/>
                </a:cubicBezTo>
                <a:close/>
              </a:path>
            </a:pathLst>
          </a:custGeom>
          <a:gradFill>
            <a:gsLst>
              <a:gs pos="0">
                <a:schemeClr val="accent1">
                  <a:lumMod val="60000"/>
                  <a:lumOff val="40000"/>
                </a:schemeClr>
              </a:gs>
              <a:gs pos="71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3" name="任意多边形: 形状 22"/>
          <p:cNvSpPr/>
          <p:nvPr>
            <p:custDataLst>
              <p:tags r:id="rId18"/>
            </p:custDataLst>
          </p:nvPr>
        </p:nvSpPr>
        <p:spPr>
          <a:xfrm rot="12923620">
            <a:off x="5595303" y="4101148"/>
            <a:ext cx="1976755" cy="1717040"/>
          </a:xfrm>
          <a:custGeom>
            <a:avLst/>
            <a:gdLst>
              <a:gd name="connsiteX0" fmla="*/ 399162 w 2099855"/>
              <a:gd name="connsiteY0" fmla="*/ 367537 h 1824061"/>
              <a:gd name="connsiteX1" fmla="*/ 1748017 w 2099855"/>
              <a:gd name="connsiteY1" fmla="*/ 0 h 1824061"/>
              <a:gd name="connsiteX2" fmla="*/ 1926741 w 2099855"/>
              <a:gd name="connsiteY2" fmla="*/ 5214 h 1824061"/>
              <a:gd name="connsiteX3" fmla="*/ 2099855 w 2099855"/>
              <a:gd name="connsiteY3" fmla="*/ 20479 h 1824061"/>
              <a:gd name="connsiteX4" fmla="*/ 2037937 w 2099855"/>
              <a:gd name="connsiteY4" fmla="*/ 22939 h 1824061"/>
              <a:gd name="connsiteX5" fmla="*/ 1347109 w 2099855"/>
              <a:gd name="connsiteY5" fmla="*/ 265482 h 1824061"/>
              <a:gd name="connsiteX6" fmla="*/ 706400 w 2099855"/>
              <a:gd name="connsiteY6" fmla="*/ 1781741 h 1824061"/>
              <a:gd name="connsiteX7" fmla="*/ 716523 w 2099855"/>
              <a:gd name="connsiteY7" fmla="*/ 1824061 h 1824061"/>
              <a:gd name="connsiteX8" fmla="*/ 636116 w 2099855"/>
              <a:gd name="connsiteY8" fmla="*/ 1789320 h 1824061"/>
              <a:gd name="connsiteX9" fmla="*/ 0 w 2099855"/>
              <a:gd name="connsiteY9" fmla="*/ 1009975 h 1824061"/>
              <a:gd name="connsiteX10" fmla="*/ 399162 w 2099855"/>
              <a:gd name="connsiteY10" fmla="*/ 367537 h 182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9855" h="1824061">
                <a:moveTo>
                  <a:pt x="399162" y="367537"/>
                </a:moveTo>
                <a:cubicBezTo>
                  <a:pt x="719774" y="143073"/>
                  <a:pt x="1204978" y="0"/>
                  <a:pt x="1748017" y="0"/>
                </a:cubicBezTo>
                <a:cubicBezTo>
                  <a:pt x="1808355" y="-1"/>
                  <a:pt x="1867979" y="1766"/>
                  <a:pt x="1926741" y="5214"/>
                </a:cubicBezTo>
                <a:lnTo>
                  <a:pt x="2099855" y="20479"/>
                </a:lnTo>
                <a:lnTo>
                  <a:pt x="2037937" y="22939"/>
                </a:lnTo>
                <a:cubicBezTo>
                  <a:pt x="1798756" y="44044"/>
                  <a:pt x="1561276" y="123433"/>
                  <a:pt x="1347109" y="265482"/>
                </a:cubicBezTo>
                <a:cubicBezTo>
                  <a:pt x="833109" y="606400"/>
                  <a:pt x="599375" y="1211416"/>
                  <a:pt x="706400" y="1781741"/>
                </a:cubicBezTo>
                <a:lnTo>
                  <a:pt x="716523" y="1824061"/>
                </a:lnTo>
                <a:lnTo>
                  <a:pt x="636116" y="1789320"/>
                </a:lnTo>
                <a:cubicBezTo>
                  <a:pt x="247624" y="1604076"/>
                  <a:pt x="0" y="1323734"/>
                  <a:pt x="0" y="1009975"/>
                </a:cubicBezTo>
                <a:cubicBezTo>
                  <a:pt x="0" y="765940"/>
                  <a:pt x="149797" y="542120"/>
                  <a:pt x="399162" y="367537"/>
                </a:cubicBezTo>
                <a:close/>
              </a:path>
            </a:pathLst>
          </a:custGeom>
          <a:gradFill>
            <a:gsLst>
              <a:gs pos="0">
                <a:schemeClr val="accent1">
                  <a:lumMod val="60000"/>
                  <a:lumOff val="40000"/>
                </a:schemeClr>
              </a:gs>
              <a:gs pos="71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4" name="任意多边形: 形状 23"/>
          <p:cNvSpPr/>
          <p:nvPr>
            <p:custDataLst>
              <p:tags r:id="rId19"/>
            </p:custDataLst>
          </p:nvPr>
        </p:nvSpPr>
        <p:spPr>
          <a:xfrm rot="7523620">
            <a:off x="5792788" y="2723198"/>
            <a:ext cx="1976120" cy="1717040"/>
          </a:xfrm>
          <a:custGeom>
            <a:avLst/>
            <a:gdLst>
              <a:gd name="connsiteX0" fmla="*/ 399162 w 2099855"/>
              <a:gd name="connsiteY0" fmla="*/ 367537 h 1824061"/>
              <a:gd name="connsiteX1" fmla="*/ 1748017 w 2099855"/>
              <a:gd name="connsiteY1" fmla="*/ 0 h 1824061"/>
              <a:gd name="connsiteX2" fmla="*/ 1926741 w 2099855"/>
              <a:gd name="connsiteY2" fmla="*/ 5214 h 1824061"/>
              <a:gd name="connsiteX3" fmla="*/ 2099855 w 2099855"/>
              <a:gd name="connsiteY3" fmla="*/ 20479 h 1824061"/>
              <a:gd name="connsiteX4" fmla="*/ 2037937 w 2099855"/>
              <a:gd name="connsiteY4" fmla="*/ 22939 h 1824061"/>
              <a:gd name="connsiteX5" fmla="*/ 1347109 w 2099855"/>
              <a:gd name="connsiteY5" fmla="*/ 265482 h 1824061"/>
              <a:gd name="connsiteX6" fmla="*/ 706400 w 2099855"/>
              <a:gd name="connsiteY6" fmla="*/ 1781741 h 1824061"/>
              <a:gd name="connsiteX7" fmla="*/ 716523 w 2099855"/>
              <a:gd name="connsiteY7" fmla="*/ 1824061 h 1824061"/>
              <a:gd name="connsiteX8" fmla="*/ 636116 w 2099855"/>
              <a:gd name="connsiteY8" fmla="*/ 1789320 h 1824061"/>
              <a:gd name="connsiteX9" fmla="*/ 0 w 2099855"/>
              <a:gd name="connsiteY9" fmla="*/ 1009975 h 1824061"/>
              <a:gd name="connsiteX10" fmla="*/ 399162 w 2099855"/>
              <a:gd name="connsiteY10" fmla="*/ 367537 h 182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9855" h="1824061">
                <a:moveTo>
                  <a:pt x="399162" y="367537"/>
                </a:moveTo>
                <a:cubicBezTo>
                  <a:pt x="719774" y="143073"/>
                  <a:pt x="1204978" y="0"/>
                  <a:pt x="1748017" y="0"/>
                </a:cubicBezTo>
                <a:cubicBezTo>
                  <a:pt x="1808355" y="-1"/>
                  <a:pt x="1867979" y="1766"/>
                  <a:pt x="1926741" y="5214"/>
                </a:cubicBezTo>
                <a:lnTo>
                  <a:pt x="2099855" y="20479"/>
                </a:lnTo>
                <a:lnTo>
                  <a:pt x="2037937" y="22939"/>
                </a:lnTo>
                <a:cubicBezTo>
                  <a:pt x="1798756" y="44044"/>
                  <a:pt x="1561276" y="123433"/>
                  <a:pt x="1347109" y="265482"/>
                </a:cubicBezTo>
                <a:cubicBezTo>
                  <a:pt x="833109" y="606400"/>
                  <a:pt x="599375" y="1211416"/>
                  <a:pt x="706400" y="1781741"/>
                </a:cubicBezTo>
                <a:lnTo>
                  <a:pt x="716523" y="1824061"/>
                </a:lnTo>
                <a:lnTo>
                  <a:pt x="636116" y="1789320"/>
                </a:lnTo>
                <a:cubicBezTo>
                  <a:pt x="247624" y="1604076"/>
                  <a:pt x="0" y="1323734"/>
                  <a:pt x="0" y="1009975"/>
                </a:cubicBezTo>
                <a:cubicBezTo>
                  <a:pt x="0" y="765940"/>
                  <a:pt x="149797" y="542120"/>
                  <a:pt x="399162" y="367537"/>
                </a:cubicBezTo>
                <a:close/>
              </a:path>
            </a:pathLst>
          </a:custGeom>
          <a:gradFill>
            <a:gsLst>
              <a:gs pos="0">
                <a:schemeClr val="accent1">
                  <a:lumMod val="60000"/>
                  <a:lumOff val="40000"/>
                </a:schemeClr>
              </a:gs>
              <a:gs pos="71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5" name="任意多边形: 形状 24"/>
          <p:cNvSpPr/>
          <p:nvPr>
            <p:custDataLst>
              <p:tags r:id="rId20"/>
            </p:custDataLst>
          </p:nvPr>
        </p:nvSpPr>
        <p:spPr>
          <a:xfrm rot="2123620">
            <a:off x="4438968" y="2526348"/>
            <a:ext cx="1976755" cy="1717040"/>
          </a:xfrm>
          <a:custGeom>
            <a:avLst/>
            <a:gdLst>
              <a:gd name="connsiteX0" fmla="*/ 399162 w 2099855"/>
              <a:gd name="connsiteY0" fmla="*/ 367537 h 1824061"/>
              <a:gd name="connsiteX1" fmla="*/ 1748017 w 2099855"/>
              <a:gd name="connsiteY1" fmla="*/ 0 h 1824061"/>
              <a:gd name="connsiteX2" fmla="*/ 1926741 w 2099855"/>
              <a:gd name="connsiteY2" fmla="*/ 5214 h 1824061"/>
              <a:gd name="connsiteX3" fmla="*/ 2099855 w 2099855"/>
              <a:gd name="connsiteY3" fmla="*/ 20479 h 1824061"/>
              <a:gd name="connsiteX4" fmla="*/ 2037937 w 2099855"/>
              <a:gd name="connsiteY4" fmla="*/ 22939 h 1824061"/>
              <a:gd name="connsiteX5" fmla="*/ 1347109 w 2099855"/>
              <a:gd name="connsiteY5" fmla="*/ 265482 h 1824061"/>
              <a:gd name="connsiteX6" fmla="*/ 706400 w 2099855"/>
              <a:gd name="connsiteY6" fmla="*/ 1781741 h 1824061"/>
              <a:gd name="connsiteX7" fmla="*/ 716523 w 2099855"/>
              <a:gd name="connsiteY7" fmla="*/ 1824061 h 1824061"/>
              <a:gd name="connsiteX8" fmla="*/ 636116 w 2099855"/>
              <a:gd name="connsiteY8" fmla="*/ 1789320 h 1824061"/>
              <a:gd name="connsiteX9" fmla="*/ 0 w 2099855"/>
              <a:gd name="connsiteY9" fmla="*/ 1009975 h 1824061"/>
              <a:gd name="connsiteX10" fmla="*/ 399162 w 2099855"/>
              <a:gd name="connsiteY10" fmla="*/ 367537 h 1824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9855" h="1824061">
                <a:moveTo>
                  <a:pt x="399162" y="367537"/>
                </a:moveTo>
                <a:cubicBezTo>
                  <a:pt x="719774" y="143073"/>
                  <a:pt x="1204978" y="0"/>
                  <a:pt x="1748017" y="0"/>
                </a:cubicBezTo>
                <a:cubicBezTo>
                  <a:pt x="1808355" y="-1"/>
                  <a:pt x="1867979" y="1766"/>
                  <a:pt x="1926741" y="5214"/>
                </a:cubicBezTo>
                <a:lnTo>
                  <a:pt x="2099855" y="20479"/>
                </a:lnTo>
                <a:lnTo>
                  <a:pt x="2037937" y="22939"/>
                </a:lnTo>
                <a:cubicBezTo>
                  <a:pt x="1798756" y="44044"/>
                  <a:pt x="1561276" y="123433"/>
                  <a:pt x="1347109" y="265482"/>
                </a:cubicBezTo>
                <a:cubicBezTo>
                  <a:pt x="833109" y="606400"/>
                  <a:pt x="599375" y="1211416"/>
                  <a:pt x="706400" y="1781741"/>
                </a:cubicBezTo>
                <a:lnTo>
                  <a:pt x="716523" y="1824061"/>
                </a:lnTo>
                <a:lnTo>
                  <a:pt x="636116" y="1789320"/>
                </a:lnTo>
                <a:cubicBezTo>
                  <a:pt x="247624" y="1604076"/>
                  <a:pt x="0" y="1323734"/>
                  <a:pt x="0" y="1009975"/>
                </a:cubicBezTo>
                <a:cubicBezTo>
                  <a:pt x="0" y="765940"/>
                  <a:pt x="149797" y="542120"/>
                  <a:pt x="399162" y="367537"/>
                </a:cubicBezTo>
                <a:close/>
              </a:path>
            </a:pathLst>
          </a:custGeom>
          <a:gradFill>
            <a:gsLst>
              <a:gs pos="0">
                <a:schemeClr val="accent1">
                  <a:lumMod val="60000"/>
                  <a:lumOff val="40000"/>
                </a:schemeClr>
              </a:gs>
              <a:gs pos="71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pic>
        <p:nvPicPr>
          <p:cNvPr id="51" name="图形 50" descr="343439383331313b343532303033313bd3a6d3c3c9ccb3c7"/>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6933248" y="5145723"/>
            <a:ext cx="281940" cy="283210"/>
          </a:xfrm>
          <a:prstGeom prst="rect">
            <a:avLst/>
          </a:prstGeom>
          <a:effectLst>
            <a:outerShdw blurRad="50800" dist="38100" dir="5400000" algn="t" rotWithShape="0">
              <a:schemeClr val="accent1">
                <a:lumMod val="75000"/>
                <a:alpha val="20000"/>
              </a:schemeClr>
            </a:outerShdw>
          </a:effectLst>
        </p:spPr>
      </p:pic>
      <p:pic>
        <p:nvPicPr>
          <p:cNvPr id="13" name="图片 12" descr="343439383331313b343532303033323bd3a6d3c3b9dcc0ed"/>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6932613" y="2932748"/>
            <a:ext cx="283210" cy="283210"/>
          </a:xfrm>
          <a:prstGeom prst="rect">
            <a:avLst/>
          </a:prstGeom>
          <a:effectLst>
            <a:outerShdw blurRad="50800" dist="38100" dir="5400000" algn="t" rotWithShape="0">
              <a:schemeClr val="accent1">
                <a:alpha val="20000"/>
              </a:schemeClr>
            </a:outerShdw>
          </a:effectLst>
        </p:spPr>
      </p:pic>
      <p:pic>
        <p:nvPicPr>
          <p:cNvPr id="77" name="图片 76" descr="343439383331313b343532303032383bbfcdbba7b9dcc0ed"/>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4779328" y="5145723"/>
            <a:ext cx="283210" cy="283210"/>
          </a:xfrm>
          <a:prstGeom prst="rect">
            <a:avLst/>
          </a:prstGeom>
          <a:effectLst>
            <a:outerShdw blurRad="50800" dist="38100" dir="5400000" algn="tl" rotWithShape="0">
              <a:schemeClr val="accent1">
                <a:alpha val="20000"/>
              </a:schemeClr>
            </a:outerShdw>
          </a:effectLst>
        </p:spPr>
      </p:pic>
      <p:pic>
        <p:nvPicPr>
          <p:cNvPr id="4" name="图片 3" descr="343439383331313b343532303034303bcffacadbb9dcc0ed"/>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4779328" y="2932748"/>
            <a:ext cx="283210" cy="283210"/>
          </a:xfrm>
          <a:prstGeom prst="rect">
            <a:avLst/>
          </a:prstGeom>
          <a:effectLst>
            <a:outerShdw blurRad="50800" dist="38100" dir="5400000" algn="t" rotWithShape="0">
              <a:schemeClr val="accent1">
                <a:alpha val="20000"/>
              </a:schemeClr>
            </a:outerShdw>
          </a:effectLst>
        </p:spPr>
      </p:pic>
      <p:sp>
        <p:nvSpPr>
          <p:cNvPr id="8" name="文本框 7"/>
          <p:cNvSpPr txBox="1"/>
          <p:nvPr>
            <p:custDataLst>
              <p:tags r:id="rId33"/>
            </p:custDataLst>
          </p:nvPr>
        </p:nvSpPr>
        <p:spPr>
          <a:xfrm>
            <a:off x="2875280" y="639635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P98</a:t>
            </a:r>
            <a:endParaRPr lang="en-US" altLang="zh-CN" b="1">
              <a:solidFill>
                <a:srgbClr val="C00000"/>
              </a:solidFill>
            </a:endParaRPr>
          </a:p>
        </p:txBody>
      </p:sp>
    </p:spTree>
    <p:custDataLst>
      <p:tags r:id="rId3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学前儿童身体保护和生活自理能力教育的途径</a:t>
            </a:r>
            <a:endParaRPr lang="zh-CN" altLang="en-US" sz="2400" b="1"/>
          </a:p>
          <a:p>
            <a:pPr marL="0" indent="0">
              <a:lnSpc>
                <a:spcPct val="150000"/>
              </a:lnSpc>
              <a:buNone/>
            </a:pPr>
            <a:r>
              <a:rPr lang="zh-CN" altLang="en-US" sz="2000"/>
              <a:t>（一） 课程</a:t>
            </a:r>
            <a:endParaRPr lang="zh-CN" altLang="en-US" sz="2000"/>
          </a:p>
          <a:p>
            <a:pPr>
              <a:lnSpc>
                <a:spcPct val="150000"/>
              </a:lnSpc>
            </a:pPr>
            <a:r>
              <a:rPr lang="zh-CN" altLang="en-US" sz="2000"/>
              <a:t>教师可以在课程教学的过程中,将有关身体保护和生活自理能力教育的内容适时、适宜地纳入其中。幼儿则可以在学习、体验和完成课程学习的过程中,获取有关身体保护和生活自理能力方面的教育。</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学前儿童身体保护和生活自理能力教育的途径</a:t>
            </a:r>
            <a:endParaRPr lang="zh-CN" altLang="en-US" sz="2400" b="1"/>
          </a:p>
          <a:p>
            <a:pPr marL="0" indent="0">
              <a:lnSpc>
                <a:spcPct val="150000"/>
              </a:lnSpc>
              <a:buNone/>
            </a:pPr>
            <a:r>
              <a:rPr lang="zh-CN" altLang="en-US" sz="2000"/>
              <a:t>（二） 游戏活动</a:t>
            </a:r>
            <a:endParaRPr lang="zh-CN" altLang="en-US" sz="2000"/>
          </a:p>
          <a:p>
            <a:pPr>
              <a:lnSpc>
                <a:spcPct val="150000"/>
              </a:lnSpc>
            </a:pPr>
            <a:r>
              <a:rPr lang="zh-CN" altLang="en-US" sz="2000"/>
              <a:t>教师可以根据教育内容的需要,以文学、艺术作品和游戏为载体,利用情境表演、扮演角色、听故事、念儿歌等活动形式,对幼儿进行身体保护和生活自理能力方面的教育。这样能在愉悦的氛围中,变讲道理、说教为儿童喜欢的游戏,让儿童从中获得浅显的知识,知道是什么、为什么和怎么做。</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二、 学前儿童身体保护和生活自理能力教育的途径</a:t>
            </a:r>
            <a:endParaRPr lang="zh-CN" altLang="en-US" sz="2400" b="1"/>
          </a:p>
          <a:p>
            <a:pPr marL="0" indent="0">
              <a:lnSpc>
                <a:spcPct val="150000"/>
              </a:lnSpc>
              <a:buNone/>
            </a:pPr>
            <a:r>
              <a:rPr lang="zh-CN" altLang="en-US" sz="2000"/>
              <a:t>（三） 日常活动</a:t>
            </a:r>
            <a:endParaRPr lang="zh-CN" altLang="en-US" sz="2000"/>
          </a:p>
          <a:p>
            <a:pPr>
              <a:lnSpc>
                <a:spcPct val="150000"/>
              </a:lnSpc>
            </a:pPr>
            <a:r>
              <a:rPr lang="zh-CN" altLang="en-US" sz="2000"/>
              <a:t>身体保护和生活自理能力教育与幼儿园其他教育相比较,具有烦琐、细小的特点。而行为习惯的养成对于学前儿童来说也非一蹴而就的,它需要积极的引导、持续的要求、反复的练习。在实施过程中,应当把身体保护和生活自理能力教育与幼儿园的全部教育形式和活动环节结合起来。幼儿园一日生活中的主要生活环节有:晨(午、晚)检、进餐、睡眠、盥洗、如厕、学习活动、游戏和户外活动等。在这些环节中,身体保护和生活自理能力教育是渗透于其中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00000"/>
              </a:lnSpc>
              <a:buNone/>
            </a:pPr>
            <a:r>
              <a:rPr lang="zh-CN" altLang="en-US" sz="2400" b="1"/>
              <a:t>二、 学前儿童身体保护和生活自理能力教育的途径</a:t>
            </a:r>
            <a:endParaRPr lang="zh-CN" altLang="en-US" sz="2400" b="1"/>
          </a:p>
          <a:p>
            <a:pPr marL="0" indent="0">
              <a:lnSpc>
                <a:spcPct val="100000"/>
              </a:lnSpc>
              <a:buNone/>
            </a:pPr>
            <a:r>
              <a:rPr lang="zh-CN" altLang="en-US" sz="2000"/>
              <a:t>（三） 日常活动</a:t>
            </a:r>
            <a:endParaRPr lang="zh-CN" altLang="en-US" sz="2000"/>
          </a:p>
          <a:p>
            <a:pPr>
              <a:lnSpc>
                <a:spcPct val="100000"/>
              </a:lnSpc>
            </a:pPr>
            <a:r>
              <a:rPr lang="zh-CN" altLang="en-US" sz="2000"/>
              <a:t> </a:t>
            </a:r>
            <a:r>
              <a:rPr lang="en-US" altLang="zh-CN" sz="2000"/>
              <a:t>   </a:t>
            </a:r>
            <a:r>
              <a:rPr lang="zh-CN" altLang="en-US" sz="2000"/>
              <a:t>1. 晨(午、晚)检</a:t>
            </a:r>
            <a:endParaRPr lang="zh-CN" altLang="en-US" sz="2000"/>
          </a:p>
          <a:p>
            <a:pPr>
              <a:lnSpc>
                <a:spcPct val="100000"/>
              </a:lnSpc>
            </a:pPr>
            <a:r>
              <a:rPr lang="zh-CN" altLang="en-US" sz="2000"/>
              <a:t>    2. 进餐</a:t>
            </a:r>
            <a:endParaRPr lang="zh-CN" altLang="en-US" sz="2000"/>
          </a:p>
          <a:p>
            <a:pPr>
              <a:lnSpc>
                <a:spcPct val="100000"/>
              </a:lnSpc>
            </a:pPr>
            <a:r>
              <a:rPr lang="zh-CN" altLang="en-US" sz="2000"/>
              <a:t>    3. 睡眠</a:t>
            </a:r>
            <a:endParaRPr lang="zh-CN" altLang="en-US" sz="2000"/>
          </a:p>
          <a:p>
            <a:pPr>
              <a:lnSpc>
                <a:spcPct val="100000"/>
              </a:lnSpc>
            </a:pPr>
            <a:r>
              <a:rPr lang="zh-CN" altLang="en-US" sz="2000"/>
              <a:t>    4. 盥洗</a:t>
            </a:r>
            <a:endParaRPr lang="zh-CN" altLang="en-US" sz="2000"/>
          </a:p>
          <a:p>
            <a:pPr>
              <a:lnSpc>
                <a:spcPct val="100000"/>
              </a:lnSpc>
            </a:pPr>
            <a:r>
              <a:rPr lang="zh-CN" altLang="en-US" sz="2000"/>
              <a:t>    5. 如厕</a:t>
            </a:r>
            <a:endParaRPr lang="zh-CN" altLang="en-US" sz="2000"/>
          </a:p>
          <a:p>
            <a:pPr>
              <a:lnSpc>
                <a:spcPct val="100000"/>
              </a:lnSpc>
            </a:pPr>
            <a:r>
              <a:rPr lang="en-US" altLang="zh-CN" sz="2000"/>
              <a:t>   </a:t>
            </a:r>
            <a:r>
              <a:rPr lang="zh-CN" altLang="en-US" sz="2000"/>
              <a:t> 6. 学习活动</a:t>
            </a:r>
            <a:endParaRPr lang="zh-CN" altLang="en-US" sz="2000"/>
          </a:p>
          <a:p>
            <a:pPr>
              <a:lnSpc>
                <a:spcPct val="100000"/>
              </a:lnSpc>
            </a:pPr>
            <a:r>
              <a:rPr lang="zh-CN" altLang="en-US" sz="2000"/>
              <a:t>    7. 游戏和户外活动</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50000"/>
              </a:lnSpc>
              <a:buNone/>
            </a:pPr>
            <a:r>
              <a:rPr lang="zh-CN" altLang="en-US" sz="2400" b="1"/>
              <a:t>二、 学前儿童身体保护和生活自理能力教育的途径</a:t>
            </a:r>
            <a:endParaRPr lang="zh-CN" altLang="en-US" sz="2400" b="1"/>
          </a:p>
          <a:p>
            <a:pPr marL="0" indent="0">
              <a:lnSpc>
                <a:spcPct val="150000"/>
              </a:lnSpc>
              <a:buNone/>
            </a:pPr>
            <a:r>
              <a:rPr lang="zh-CN" altLang="en-US" sz="2000"/>
              <a:t>（四） 家园互动</a:t>
            </a:r>
            <a:endParaRPr lang="zh-CN" altLang="en-US" sz="2000"/>
          </a:p>
          <a:p>
            <a:pPr>
              <a:lnSpc>
                <a:spcPct val="150000"/>
              </a:lnSpc>
            </a:pPr>
            <a:r>
              <a:rPr lang="zh-CN" altLang="en-US" sz="2000"/>
              <a:t>在大教育的背景下,家园共育是行之有效的通道。依靠和利用家庭资源、家长的力量,可以巩固、练习幼儿园正在培养的某种行为,也可以弥补、完善幼儿园的不足。比如“勤洗澡”“勤理发”“每天早晚要刷牙”等,都需要家庭教育的配合。</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象2"/>
          <p:cNvSpPr/>
          <p:nvPr>
            <p:custDataLst>
              <p:tags r:id="rId1"/>
            </p:custDataLst>
          </p:nvPr>
        </p:nvSpPr>
        <p:spPr>
          <a:xfrm>
            <a:off x="3025140" y="4069715"/>
            <a:ext cx="8526780" cy="1535430"/>
          </a:xfrm>
          <a:custGeom>
            <a:avLst/>
            <a:gdLst/>
            <a:ahLst/>
            <a:cxnLst/>
            <a:rect l="l" t="t" r="r" b="b"/>
            <a:pathLst>
              <a:path w="8055864" h="1563624">
                <a:moveTo>
                  <a:pt x="0" y="1563624"/>
                </a:moveTo>
                <a:lnTo>
                  <a:pt x="8055864" y="1563624"/>
                </a:lnTo>
                <a:lnTo>
                  <a:pt x="8055864" y="54864"/>
                </a:lnTo>
                <a:lnTo>
                  <a:pt x="795528" y="0"/>
                </a:lnTo>
                <a:cubicBezTo>
                  <a:pt x="777240" y="630936"/>
                  <a:pt x="466344" y="1197864"/>
                  <a:pt x="0"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619885" rIns="91440" numCol="1" spcCol="0" rtlCol="0" fromWordArt="0" anchor="ctr" anchorCtr="1" forceAA="0" compatLnSpc="1">
            <a:normAutofit/>
          </a:bodyPr>
          <a:p>
            <a:pPr lvl="0" algn="l">
              <a:lnSpc>
                <a:spcPct val="130000"/>
              </a:lnSpc>
              <a:buClrTx/>
              <a:buSzTx/>
              <a:buFontTx/>
            </a:pPr>
            <a:r>
              <a:rPr lang="zh-CN" altLang="en-US" sz="2400" b="1" spc="150" dirty="0">
                <a:solidFill>
                  <a:schemeClr val="tx1">
                    <a:lumMod val="75000"/>
                    <a:lumOff val="25000"/>
                  </a:schemeClr>
                </a:solidFill>
                <a:latin typeface="+mn-ea"/>
                <a:sym typeface="+mn-ea"/>
              </a:rPr>
              <a:t>学前儿童身体保护和生活自理能力教育的实施</a:t>
            </a:r>
            <a:endParaRPr lang="zh-CN" altLang="en-US" sz="2400" b="1" spc="150" dirty="0">
              <a:solidFill>
                <a:schemeClr val="tx1">
                  <a:lumMod val="75000"/>
                  <a:lumOff val="25000"/>
                </a:schemeClr>
              </a:solidFill>
              <a:latin typeface="+mn-ea"/>
              <a:sym typeface="+mn-ea"/>
            </a:endParaRPr>
          </a:p>
        </p:txBody>
      </p:sp>
      <p:sp>
        <p:nvSpPr>
          <p:cNvPr id="15" name="对象3"/>
          <p:cNvSpPr/>
          <p:nvPr>
            <p:custDataLst>
              <p:tags r:id="rId2"/>
            </p:custDataLst>
          </p:nvPr>
        </p:nvSpPr>
        <p:spPr>
          <a:xfrm>
            <a:off x="3024505" y="2377440"/>
            <a:ext cx="8656955" cy="1563370"/>
          </a:xfrm>
          <a:custGeom>
            <a:avLst/>
            <a:gdLst/>
            <a:ahLst/>
            <a:cxnLst/>
            <a:rect l="l" t="t" r="r" b="b"/>
            <a:pathLst>
              <a:path w="8074152" h="1563624">
                <a:moveTo>
                  <a:pt x="804672" y="1563624"/>
                </a:moveTo>
                <a:lnTo>
                  <a:pt x="8074152" y="1563624"/>
                </a:lnTo>
                <a:lnTo>
                  <a:pt x="8074152" y="0"/>
                </a:lnTo>
                <a:lnTo>
                  <a:pt x="0" y="18288"/>
                </a:lnTo>
                <a:cubicBezTo>
                  <a:pt x="475488" y="365760"/>
                  <a:pt x="786384" y="923544"/>
                  <a:pt x="804672" y="1563624"/>
                </a:cubicBezTo>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lIns="1619885" anchor="ctr" anchorCtr="1">
            <a:normAutofit/>
          </a:bodyPr>
          <a:p>
            <a:pPr indent="0" algn="l" fontAlgn="auto">
              <a:lnSpc>
                <a:spcPct val="130000"/>
              </a:lnSpc>
            </a:pPr>
            <a:r>
              <a:rPr lang="zh-CN" altLang="en-US" sz="2400" b="1" spc="150" dirty="0">
                <a:solidFill>
                  <a:schemeClr val="tx1">
                    <a:lumMod val="75000"/>
                    <a:lumOff val="25000"/>
                  </a:schemeClr>
                </a:solidFill>
                <a:latin typeface="+mn-ea"/>
                <a:sym typeface="+mn-ea"/>
              </a:rPr>
              <a:t>学前儿童身体保护和生活自理能力教育的内容</a:t>
            </a:r>
            <a:endParaRPr lang="zh-CN" altLang="en-US" sz="2400" b="1" spc="150" dirty="0">
              <a:solidFill>
                <a:schemeClr val="tx1">
                  <a:lumMod val="75000"/>
                  <a:lumOff val="25000"/>
                </a:schemeClr>
              </a:solidFill>
              <a:latin typeface="+mn-ea"/>
              <a:sym typeface="+mn-ea"/>
            </a:endParaRPr>
          </a:p>
        </p:txBody>
      </p:sp>
      <p:sp>
        <p:nvSpPr>
          <p:cNvPr id="17" name="对象4"/>
          <p:cNvSpPr/>
          <p:nvPr>
            <p:custDataLst>
              <p:tags r:id="rId3"/>
            </p:custDataLst>
          </p:nvPr>
        </p:nvSpPr>
        <p:spPr>
          <a:xfrm>
            <a:off x="621792" y="2404872"/>
            <a:ext cx="3200400" cy="3200400"/>
          </a:xfrm>
          <a:custGeom>
            <a:avLst/>
            <a:gdLst/>
            <a:ahLst/>
            <a:cxnLst/>
            <a:rect l="l" t="t" r="r" b="b"/>
            <a:pathLst>
              <a:path w="3200400" h="3200400">
                <a:moveTo>
                  <a:pt x="1600200" y="3200400"/>
                </a:moveTo>
                <a:cubicBezTo>
                  <a:pt x="2487168" y="3200400"/>
                  <a:pt x="3200400" y="2478024"/>
                  <a:pt x="3200400" y="1600200"/>
                </a:cubicBezTo>
                <a:cubicBezTo>
                  <a:pt x="3200400" y="713232"/>
                  <a:pt x="2487168" y="0"/>
                  <a:pt x="1600200" y="0"/>
                </a:cubicBezTo>
                <a:cubicBezTo>
                  <a:pt x="713232" y="0"/>
                  <a:pt x="0" y="713232"/>
                  <a:pt x="0" y="1600200"/>
                </a:cubicBezTo>
                <a:cubicBezTo>
                  <a:pt x="0" y="2478024"/>
                  <a:pt x="713232" y="3200400"/>
                  <a:pt x="1600200" y="3200400"/>
                </a:cubicBezTo>
                <a:moveTo>
                  <a:pt x="1600200" y="2770632"/>
                </a:moveTo>
                <a:cubicBezTo>
                  <a:pt x="2249424" y="2770632"/>
                  <a:pt x="2770632" y="2249424"/>
                  <a:pt x="2770632" y="1600200"/>
                </a:cubicBezTo>
                <a:cubicBezTo>
                  <a:pt x="2770632" y="950976"/>
                  <a:pt x="2249424" y="429768"/>
                  <a:pt x="1600200" y="429768"/>
                </a:cubicBezTo>
                <a:cubicBezTo>
                  <a:pt x="950976" y="429768"/>
                  <a:pt x="429768" y="950976"/>
                  <a:pt x="429768" y="1600200"/>
                </a:cubicBezTo>
                <a:cubicBezTo>
                  <a:pt x="429768" y="2249424"/>
                  <a:pt x="950976" y="2770632"/>
                  <a:pt x="1600200" y="2770632"/>
                </a:cubicBezTo>
              </a:path>
            </a:pathLst>
          </a:custGeom>
          <a:gradFill>
            <a:gsLst>
              <a:gs pos="0">
                <a:schemeClr val="accent2">
                  <a:alpha val="20000"/>
                </a:schemeClr>
              </a:gs>
              <a:gs pos="100000">
                <a:schemeClr val="accent1">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8" name="对象5"/>
          <p:cNvSpPr/>
          <p:nvPr>
            <p:custDataLst>
              <p:tags r:id="rId4"/>
            </p:custDataLst>
          </p:nvPr>
        </p:nvSpPr>
        <p:spPr>
          <a:xfrm>
            <a:off x="758952" y="2551176"/>
            <a:ext cx="2916936" cy="2916936"/>
          </a:xfrm>
          <a:custGeom>
            <a:avLst/>
            <a:gdLst/>
            <a:ahLst/>
            <a:cxnLst/>
            <a:rect l="l" t="t" r="r" b="b"/>
            <a:pathLst>
              <a:path w="2916936" h="2916936">
                <a:moveTo>
                  <a:pt x="1453896" y="2916936"/>
                </a:moveTo>
                <a:cubicBezTo>
                  <a:pt x="2258568" y="2916936"/>
                  <a:pt x="2916936" y="2258568"/>
                  <a:pt x="2916936" y="1453896"/>
                </a:cubicBezTo>
                <a:cubicBezTo>
                  <a:pt x="2916936" y="649224"/>
                  <a:pt x="2258568" y="0"/>
                  <a:pt x="1453896" y="0"/>
                </a:cubicBezTo>
                <a:cubicBezTo>
                  <a:pt x="649224" y="0"/>
                  <a:pt x="0" y="649224"/>
                  <a:pt x="0" y="1453896"/>
                </a:cubicBezTo>
                <a:cubicBezTo>
                  <a:pt x="0" y="2258568"/>
                  <a:pt x="649224" y="2916936"/>
                  <a:pt x="1453896" y="2916936"/>
                </a:cubicBezTo>
                <a:moveTo>
                  <a:pt x="1453896" y="2523744"/>
                </a:moveTo>
                <a:cubicBezTo>
                  <a:pt x="2048256" y="2523744"/>
                  <a:pt x="2523744" y="2048256"/>
                  <a:pt x="2523744" y="1453896"/>
                </a:cubicBezTo>
                <a:cubicBezTo>
                  <a:pt x="2523744" y="868680"/>
                  <a:pt x="2048256" y="393192"/>
                  <a:pt x="1453896" y="393192"/>
                </a:cubicBezTo>
                <a:cubicBezTo>
                  <a:pt x="868680" y="393192"/>
                  <a:pt x="393192" y="868680"/>
                  <a:pt x="393192" y="1453896"/>
                </a:cubicBezTo>
                <a:cubicBezTo>
                  <a:pt x="393192" y="2048256"/>
                  <a:pt x="868680" y="2523744"/>
                  <a:pt x="1453896" y="252374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19" name="对象6"/>
          <p:cNvSpPr/>
          <p:nvPr>
            <p:custDataLst>
              <p:tags r:id="rId5"/>
            </p:custDataLst>
          </p:nvPr>
        </p:nvSpPr>
        <p:spPr>
          <a:xfrm>
            <a:off x="1261872" y="3054096"/>
            <a:ext cx="1920240" cy="1920240"/>
          </a:xfrm>
          <a:custGeom>
            <a:avLst/>
            <a:gdLst/>
            <a:ahLst/>
            <a:cxnLst/>
            <a:rect l="l" t="t" r="r" b="b"/>
            <a:pathLst>
              <a:path w="1920240" h="1920240">
                <a:moveTo>
                  <a:pt x="1920240" y="960120"/>
                </a:moveTo>
                <a:cubicBezTo>
                  <a:pt x="1920240" y="1490472"/>
                  <a:pt x="1490472" y="1920240"/>
                  <a:pt x="960120" y="1920240"/>
                </a:cubicBezTo>
                <a:cubicBezTo>
                  <a:pt x="429768" y="1920240"/>
                  <a:pt x="0" y="1490472"/>
                  <a:pt x="0" y="960120"/>
                </a:cubicBezTo>
                <a:cubicBezTo>
                  <a:pt x="0" y="429768"/>
                  <a:pt x="429768" y="0"/>
                  <a:pt x="960120" y="0"/>
                </a:cubicBezTo>
                <a:cubicBezTo>
                  <a:pt x="1490472" y="0"/>
                  <a:pt x="1920240" y="429768"/>
                  <a:pt x="1920240" y="960120"/>
                </a:cubicBezTo>
              </a:path>
            </a:pathLst>
          </a:custGeom>
          <a:gradFill>
            <a:gsLst>
              <a:gs pos="0">
                <a:schemeClr val="accent2">
                  <a:alpha val="5000"/>
                </a:schemeClr>
              </a:gs>
              <a:gs pos="100000">
                <a:schemeClr val="accent1">
                  <a:alpha val="5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nchor="ctr" anchorCtr="1">
            <a:normAutofit/>
          </a:bodyPr>
          <a:p>
            <a:pPr algn="ctr"/>
            <a:r>
              <a:rPr lang="zh-CN" altLang="en-US" sz="2800" b="1" spc="300" dirty="0">
                <a:solidFill>
                  <a:srgbClr val="FF0000"/>
                </a:solidFill>
                <a:latin typeface="+mj-ea"/>
                <a:ea typeface="+mj-ea"/>
                <a:cs typeface="+mj-ea"/>
                <a:sym typeface="+mn-ea"/>
              </a:rPr>
              <a:t>知识要点</a:t>
            </a:r>
            <a:endParaRPr lang="zh-CN" altLang="en-US" sz="2800" b="1" spc="300" dirty="0">
              <a:solidFill>
                <a:srgbClr val="FF0000"/>
              </a:solidFill>
              <a:latin typeface="+mj-ea"/>
              <a:ea typeface="+mj-ea"/>
              <a:cs typeface="+mj-ea"/>
              <a:sym typeface="+mn-ea"/>
            </a:endParaRPr>
          </a:p>
        </p:txBody>
      </p:sp>
      <p:sp>
        <p:nvSpPr>
          <p:cNvPr id="20" name="对象7"/>
          <p:cNvSpPr/>
          <p:nvPr>
            <p:custDataLst>
              <p:tags r:id="rId6"/>
            </p:custDataLst>
          </p:nvPr>
        </p:nvSpPr>
        <p:spPr>
          <a:xfrm>
            <a:off x="1252728" y="3044952"/>
            <a:ext cx="1929384" cy="1929384"/>
          </a:xfrm>
          <a:custGeom>
            <a:avLst/>
            <a:gdLst/>
            <a:ahLst/>
            <a:cxnLst/>
            <a:rect l="l" t="t" r="r" b="b"/>
            <a:pathLst>
              <a:path w="1929384" h="1929384">
                <a:moveTo>
                  <a:pt x="923544" y="0"/>
                </a:moveTo>
                <a:cubicBezTo>
                  <a:pt x="941832" y="0"/>
                  <a:pt x="950976" y="0"/>
                  <a:pt x="969264" y="0"/>
                </a:cubicBezTo>
                <a:cubicBezTo>
                  <a:pt x="978408" y="0"/>
                  <a:pt x="987552" y="0"/>
                  <a:pt x="1005840" y="0"/>
                </a:cubicBezTo>
                <a:lnTo>
                  <a:pt x="1005840" y="9144"/>
                </a:lnTo>
                <a:cubicBezTo>
                  <a:pt x="987552" y="9144"/>
                  <a:pt x="978408" y="9144"/>
                  <a:pt x="969264" y="9144"/>
                </a:cubicBezTo>
                <a:cubicBezTo>
                  <a:pt x="950976" y="9144"/>
                  <a:pt x="941832" y="9144"/>
                  <a:pt x="923544" y="9144"/>
                </a:cubicBezTo>
                <a:lnTo>
                  <a:pt x="923544" y="0"/>
                </a:lnTo>
                <a:moveTo>
                  <a:pt x="777240" y="18288"/>
                </a:moveTo>
                <a:cubicBezTo>
                  <a:pt x="804672" y="9144"/>
                  <a:pt x="822960" y="9144"/>
                  <a:pt x="850392" y="9144"/>
                </a:cubicBezTo>
                <a:lnTo>
                  <a:pt x="850392" y="18288"/>
                </a:lnTo>
                <a:cubicBezTo>
                  <a:pt x="832104" y="18288"/>
                  <a:pt x="804672" y="27432"/>
                  <a:pt x="777240" y="27432"/>
                </a:cubicBezTo>
                <a:lnTo>
                  <a:pt x="777240" y="18288"/>
                </a:lnTo>
                <a:moveTo>
                  <a:pt x="1078992" y="9144"/>
                </a:moveTo>
                <a:cubicBezTo>
                  <a:pt x="1106424" y="9144"/>
                  <a:pt x="1124712" y="9144"/>
                  <a:pt x="1152144" y="18288"/>
                </a:cubicBezTo>
                <a:lnTo>
                  <a:pt x="1152144" y="27432"/>
                </a:lnTo>
                <a:cubicBezTo>
                  <a:pt x="1124712" y="27432"/>
                  <a:pt x="1106424" y="18288"/>
                  <a:pt x="1078992" y="18288"/>
                </a:cubicBezTo>
                <a:lnTo>
                  <a:pt x="1078992" y="9144"/>
                </a:lnTo>
                <a:moveTo>
                  <a:pt x="630936" y="54864"/>
                </a:moveTo>
                <a:cubicBezTo>
                  <a:pt x="658368" y="54864"/>
                  <a:pt x="676656" y="45720"/>
                  <a:pt x="704088" y="36576"/>
                </a:cubicBezTo>
                <a:lnTo>
                  <a:pt x="704088" y="45720"/>
                </a:lnTo>
                <a:cubicBezTo>
                  <a:pt x="685800" y="54864"/>
                  <a:pt x="658368" y="64008"/>
                  <a:pt x="630936" y="73152"/>
                </a:cubicBezTo>
                <a:lnTo>
                  <a:pt x="630936" y="54864"/>
                </a:lnTo>
                <a:moveTo>
                  <a:pt x="1225296" y="36576"/>
                </a:moveTo>
                <a:cubicBezTo>
                  <a:pt x="1252728" y="45720"/>
                  <a:pt x="1271016" y="54864"/>
                  <a:pt x="1298448" y="54864"/>
                </a:cubicBezTo>
                <a:lnTo>
                  <a:pt x="1298448" y="73152"/>
                </a:lnTo>
                <a:cubicBezTo>
                  <a:pt x="1271016" y="64008"/>
                  <a:pt x="1243584" y="54864"/>
                  <a:pt x="1225296" y="45720"/>
                </a:cubicBezTo>
                <a:lnTo>
                  <a:pt x="1225296" y="36576"/>
                </a:lnTo>
                <a:moveTo>
                  <a:pt x="1371600" y="91440"/>
                </a:moveTo>
                <a:cubicBezTo>
                  <a:pt x="1389888" y="100584"/>
                  <a:pt x="1417320" y="109728"/>
                  <a:pt x="1435608" y="118872"/>
                </a:cubicBezTo>
                <a:lnTo>
                  <a:pt x="1426464" y="137160"/>
                </a:lnTo>
                <a:cubicBezTo>
                  <a:pt x="1408176" y="118872"/>
                  <a:pt x="1389888" y="109728"/>
                  <a:pt x="1362456" y="100584"/>
                </a:cubicBezTo>
                <a:lnTo>
                  <a:pt x="1371600" y="91440"/>
                </a:lnTo>
                <a:moveTo>
                  <a:pt x="493776" y="118872"/>
                </a:moveTo>
                <a:cubicBezTo>
                  <a:pt x="512064" y="109728"/>
                  <a:pt x="539496" y="100584"/>
                  <a:pt x="557784" y="91440"/>
                </a:cubicBezTo>
                <a:lnTo>
                  <a:pt x="566928" y="100584"/>
                </a:lnTo>
                <a:cubicBezTo>
                  <a:pt x="539496" y="109728"/>
                  <a:pt x="521208" y="118872"/>
                  <a:pt x="502920" y="137160"/>
                </a:cubicBezTo>
                <a:lnTo>
                  <a:pt x="493776" y="118872"/>
                </a:lnTo>
                <a:moveTo>
                  <a:pt x="1499616" y="164592"/>
                </a:moveTo>
                <a:cubicBezTo>
                  <a:pt x="1517904" y="173736"/>
                  <a:pt x="1545336" y="192024"/>
                  <a:pt x="1563624" y="210312"/>
                </a:cubicBezTo>
                <a:lnTo>
                  <a:pt x="1554480" y="219456"/>
                </a:lnTo>
                <a:cubicBezTo>
                  <a:pt x="1536192" y="201168"/>
                  <a:pt x="1517904" y="182880"/>
                  <a:pt x="1490472" y="173736"/>
                </a:cubicBezTo>
                <a:lnTo>
                  <a:pt x="1499616" y="164592"/>
                </a:lnTo>
                <a:moveTo>
                  <a:pt x="365760" y="210312"/>
                </a:moveTo>
                <a:cubicBezTo>
                  <a:pt x="384048" y="192024"/>
                  <a:pt x="411480" y="173736"/>
                  <a:pt x="429768" y="164592"/>
                </a:cubicBezTo>
                <a:lnTo>
                  <a:pt x="438912" y="173736"/>
                </a:lnTo>
                <a:cubicBezTo>
                  <a:pt x="411480" y="182880"/>
                  <a:pt x="393192" y="201168"/>
                  <a:pt x="374904" y="219456"/>
                </a:cubicBezTo>
                <a:lnTo>
                  <a:pt x="365760" y="210312"/>
                </a:lnTo>
                <a:moveTo>
                  <a:pt x="1618488" y="256032"/>
                </a:moveTo>
                <a:cubicBezTo>
                  <a:pt x="1636776" y="274320"/>
                  <a:pt x="1655064" y="292608"/>
                  <a:pt x="1673352" y="310896"/>
                </a:cubicBezTo>
                <a:lnTo>
                  <a:pt x="1664208" y="320040"/>
                </a:lnTo>
                <a:cubicBezTo>
                  <a:pt x="1645920" y="301752"/>
                  <a:pt x="1627632" y="283464"/>
                  <a:pt x="1609344" y="265176"/>
                </a:cubicBezTo>
                <a:lnTo>
                  <a:pt x="1618488" y="256032"/>
                </a:lnTo>
                <a:moveTo>
                  <a:pt x="256032" y="310896"/>
                </a:moveTo>
                <a:cubicBezTo>
                  <a:pt x="274320" y="292608"/>
                  <a:pt x="292608" y="274320"/>
                  <a:pt x="310896" y="256032"/>
                </a:cubicBezTo>
                <a:lnTo>
                  <a:pt x="320040" y="265176"/>
                </a:lnTo>
                <a:cubicBezTo>
                  <a:pt x="301752" y="283464"/>
                  <a:pt x="283464" y="301752"/>
                  <a:pt x="265176" y="320040"/>
                </a:cubicBezTo>
                <a:lnTo>
                  <a:pt x="256032" y="310896"/>
                </a:lnTo>
                <a:moveTo>
                  <a:pt x="1719072" y="365760"/>
                </a:moveTo>
                <a:cubicBezTo>
                  <a:pt x="1737360" y="384048"/>
                  <a:pt x="1755648" y="411480"/>
                  <a:pt x="1764792" y="429768"/>
                </a:cubicBezTo>
                <a:lnTo>
                  <a:pt x="1755648" y="438912"/>
                </a:lnTo>
                <a:cubicBezTo>
                  <a:pt x="1746504" y="411480"/>
                  <a:pt x="1728216" y="393192"/>
                  <a:pt x="1709928" y="374904"/>
                </a:cubicBezTo>
                <a:lnTo>
                  <a:pt x="1719072" y="365760"/>
                </a:lnTo>
                <a:moveTo>
                  <a:pt x="164592" y="429768"/>
                </a:moveTo>
                <a:cubicBezTo>
                  <a:pt x="173736" y="411480"/>
                  <a:pt x="192024" y="384048"/>
                  <a:pt x="210312" y="365760"/>
                </a:cubicBezTo>
                <a:lnTo>
                  <a:pt x="219456" y="374904"/>
                </a:lnTo>
                <a:cubicBezTo>
                  <a:pt x="201168" y="393192"/>
                  <a:pt x="182880" y="411480"/>
                  <a:pt x="173736" y="438912"/>
                </a:cubicBezTo>
                <a:lnTo>
                  <a:pt x="164592" y="429768"/>
                </a:lnTo>
                <a:moveTo>
                  <a:pt x="1810512" y="493776"/>
                </a:moveTo>
                <a:cubicBezTo>
                  <a:pt x="1819656" y="512064"/>
                  <a:pt x="1828800" y="539496"/>
                  <a:pt x="1837944" y="557784"/>
                </a:cubicBezTo>
                <a:lnTo>
                  <a:pt x="1828800" y="566928"/>
                </a:lnTo>
                <a:cubicBezTo>
                  <a:pt x="1819656" y="539496"/>
                  <a:pt x="1810512" y="521208"/>
                  <a:pt x="1792224" y="502920"/>
                </a:cubicBezTo>
                <a:lnTo>
                  <a:pt x="1810512" y="493776"/>
                </a:lnTo>
                <a:moveTo>
                  <a:pt x="91440" y="557784"/>
                </a:moveTo>
                <a:cubicBezTo>
                  <a:pt x="100584" y="539496"/>
                  <a:pt x="109728" y="512064"/>
                  <a:pt x="118872" y="493776"/>
                </a:cubicBezTo>
                <a:lnTo>
                  <a:pt x="137160" y="502920"/>
                </a:lnTo>
                <a:cubicBezTo>
                  <a:pt x="118872" y="521208"/>
                  <a:pt x="109728" y="539496"/>
                  <a:pt x="100584" y="566928"/>
                </a:cubicBezTo>
                <a:lnTo>
                  <a:pt x="91440" y="557784"/>
                </a:lnTo>
                <a:moveTo>
                  <a:pt x="1874520" y="630936"/>
                </a:moveTo>
                <a:cubicBezTo>
                  <a:pt x="1883664" y="658368"/>
                  <a:pt x="1883664" y="676656"/>
                  <a:pt x="1892808" y="704088"/>
                </a:cubicBezTo>
                <a:lnTo>
                  <a:pt x="1883664" y="704088"/>
                </a:lnTo>
                <a:cubicBezTo>
                  <a:pt x="1874520" y="685800"/>
                  <a:pt x="1865376" y="658368"/>
                  <a:pt x="1856232" y="630936"/>
                </a:cubicBezTo>
                <a:lnTo>
                  <a:pt x="1874520" y="630936"/>
                </a:lnTo>
                <a:moveTo>
                  <a:pt x="36576" y="704088"/>
                </a:moveTo>
                <a:cubicBezTo>
                  <a:pt x="45720" y="676656"/>
                  <a:pt x="54864" y="658368"/>
                  <a:pt x="64008" y="630936"/>
                </a:cubicBezTo>
                <a:lnTo>
                  <a:pt x="73152" y="630936"/>
                </a:lnTo>
                <a:cubicBezTo>
                  <a:pt x="64008" y="658368"/>
                  <a:pt x="54864" y="685800"/>
                  <a:pt x="45720" y="704088"/>
                </a:cubicBezTo>
                <a:lnTo>
                  <a:pt x="36576" y="704088"/>
                </a:lnTo>
                <a:moveTo>
                  <a:pt x="1911096" y="777240"/>
                </a:moveTo>
                <a:cubicBezTo>
                  <a:pt x="1920240" y="804672"/>
                  <a:pt x="1920240" y="822960"/>
                  <a:pt x="1920240" y="850392"/>
                </a:cubicBezTo>
                <a:lnTo>
                  <a:pt x="1911096" y="850392"/>
                </a:lnTo>
                <a:cubicBezTo>
                  <a:pt x="1911096" y="832104"/>
                  <a:pt x="1901952" y="804672"/>
                  <a:pt x="1901952" y="777240"/>
                </a:cubicBezTo>
                <a:lnTo>
                  <a:pt x="1911096" y="777240"/>
                </a:lnTo>
                <a:moveTo>
                  <a:pt x="9144" y="850392"/>
                </a:moveTo>
                <a:cubicBezTo>
                  <a:pt x="9144" y="822960"/>
                  <a:pt x="9144" y="804672"/>
                  <a:pt x="18288" y="777240"/>
                </a:cubicBezTo>
                <a:lnTo>
                  <a:pt x="27432" y="777240"/>
                </a:lnTo>
                <a:cubicBezTo>
                  <a:pt x="27432" y="804672"/>
                  <a:pt x="18288" y="832104"/>
                  <a:pt x="18288" y="850392"/>
                </a:cubicBezTo>
                <a:lnTo>
                  <a:pt x="9144" y="850392"/>
                </a:lnTo>
                <a:moveTo>
                  <a:pt x="1929384" y="923544"/>
                </a:moveTo>
                <a:cubicBezTo>
                  <a:pt x="1929384" y="941832"/>
                  <a:pt x="1929384" y="950976"/>
                  <a:pt x="1929384" y="960120"/>
                </a:cubicBezTo>
                <a:cubicBezTo>
                  <a:pt x="1929384" y="978408"/>
                  <a:pt x="1929384" y="987552"/>
                  <a:pt x="1929384" y="1005840"/>
                </a:cubicBezTo>
                <a:lnTo>
                  <a:pt x="1920240" y="1005840"/>
                </a:lnTo>
                <a:cubicBezTo>
                  <a:pt x="1920240" y="987552"/>
                  <a:pt x="1920240" y="978408"/>
                  <a:pt x="1920240" y="960120"/>
                </a:cubicBezTo>
                <a:cubicBezTo>
                  <a:pt x="1920240" y="950976"/>
                  <a:pt x="1920240" y="941832"/>
                  <a:pt x="1920240" y="923544"/>
                </a:cubicBezTo>
                <a:lnTo>
                  <a:pt x="1929384" y="923544"/>
                </a:lnTo>
                <a:moveTo>
                  <a:pt x="0" y="960120"/>
                </a:moveTo>
                <a:cubicBezTo>
                  <a:pt x="0" y="950976"/>
                  <a:pt x="0" y="941832"/>
                  <a:pt x="0" y="923544"/>
                </a:cubicBezTo>
                <a:lnTo>
                  <a:pt x="9144" y="923544"/>
                </a:lnTo>
                <a:cubicBezTo>
                  <a:pt x="9144" y="941832"/>
                  <a:pt x="9144" y="950976"/>
                  <a:pt x="9144" y="960120"/>
                </a:cubicBezTo>
                <a:cubicBezTo>
                  <a:pt x="9144" y="978408"/>
                  <a:pt x="9144" y="987552"/>
                  <a:pt x="9144" y="1005840"/>
                </a:cubicBezTo>
                <a:lnTo>
                  <a:pt x="0" y="1005840"/>
                </a:lnTo>
                <a:cubicBezTo>
                  <a:pt x="0" y="987552"/>
                  <a:pt x="0" y="978408"/>
                  <a:pt x="0" y="960120"/>
                </a:cubicBezTo>
                <a:moveTo>
                  <a:pt x="1920240" y="1078992"/>
                </a:moveTo>
                <a:cubicBezTo>
                  <a:pt x="1920240" y="1106424"/>
                  <a:pt x="1920240" y="1124712"/>
                  <a:pt x="1911096" y="1152144"/>
                </a:cubicBezTo>
                <a:lnTo>
                  <a:pt x="1901952" y="1152144"/>
                </a:lnTo>
                <a:cubicBezTo>
                  <a:pt x="1901952" y="1124712"/>
                  <a:pt x="1911096" y="1097280"/>
                  <a:pt x="1911096" y="1078992"/>
                </a:cubicBezTo>
                <a:lnTo>
                  <a:pt x="1920240" y="1078992"/>
                </a:lnTo>
                <a:moveTo>
                  <a:pt x="18288" y="1152144"/>
                </a:moveTo>
                <a:cubicBezTo>
                  <a:pt x="9144" y="1124712"/>
                  <a:pt x="9144" y="1106424"/>
                  <a:pt x="9144" y="1078992"/>
                </a:cubicBezTo>
                <a:lnTo>
                  <a:pt x="18288" y="1078992"/>
                </a:lnTo>
                <a:cubicBezTo>
                  <a:pt x="18288" y="1097280"/>
                  <a:pt x="27432" y="1124712"/>
                  <a:pt x="27432" y="1152144"/>
                </a:cubicBezTo>
                <a:lnTo>
                  <a:pt x="18288" y="1152144"/>
                </a:lnTo>
                <a:moveTo>
                  <a:pt x="1892808" y="1225296"/>
                </a:moveTo>
                <a:cubicBezTo>
                  <a:pt x="1883664" y="1252728"/>
                  <a:pt x="1883664" y="1271016"/>
                  <a:pt x="1874520" y="1298448"/>
                </a:cubicBezTo>
                <a:lnTo>
                  <a:pt x="1856232" y="1298448"/>
                </a:lnTo>
                <a:cubicBezTo>
                  <a:pt x="1865376" y="1271016"/>
                  <a:pt x="1874520" y="1243584"/>
                  <a:pt x="1883664" y="1225296"/>
                </a:cubicBezTo>
                <a:lnTo>
                  <a:pt x="1892808" y="1225296"/>
                </a:lnTo>
                <a:moveTo>
                  <a:pt x="64008" y="1298448"/>
                </a:moveTo>
                <a:cubicBezTo>
                  <a:pt x="54864" y="1271016"/>
                  <a:pt x="45720" y="1252728"/>
                  <a:pt x="36576" y="1225296"/>
                </a:cubicBezTo>
                <a:lnTo>
                  <a:pt x="45720" y="1225296"/>
                </a:lnTo>
                <a:cubicBezTo>
                  <a:pt x="54864" y="1243584"/>
                  <a:pt x="64008" y="1271016"/>
                  <a:pt x="73152" y="1298448"/>
                </a:cubicBezTo>
                <a:lnTo>
                  <a:pt x="64008" y="1298448"/>
                </a:lnTo>
                <a:moveTo>
                  <a:pt x="1837944" y="1371600"/>
                </a:moveTo>
                <a:cubicBezTo>
                  <a:pt x="1828800" y="1389888"/>
                  <a:pt x="1819656" y="1417320"/>
                  <a:pt x="1810512" y="1435608"/>
                </a:cubicBezTo>
                <a:lnTo>
                  <a:pt x="1792224" y="1426464"/>
                </a:lnTo>
                <a:cubicBezTo>
                  <a:pt x="1810512" y="1408176"/>
                  <a:pt x="1819656" y="1389888"/>
                  <a:pt x="1828800" y="1362456"/>
                </a:cubicBezTo>
                <a:lnTo>
                  <a:pt x="1837944" y="1371600"/>
                </a:lnTo>
                <a:moveTo>
                  <a:pt x="118872" y="1435608"/>
                </a:moveTo>
                <a:cubicBezTo>
                  <a:pt x="109728" y="1417320"/>
                  <a:pt x="100584" y="1389888"/>
                  <a:pt x="91440" y="1371600"/>
                </a:cubicBezTo>
                <a:lnTo>
                  <a:pt x="100584" y="1362456"/>
                </a:lnTo>
                <a:cubicBezTo>
                  <a:pt x="109728" y="1389888"/>
                  <a:pt x="118872" y="1408176"/>
                  <a:pt x="137160" y="1426464"/>
                </a:cubicBezTo>
                <a:lnTo>
                  <a:pt x="118872" y="1435608"/>
                </a:lnTo>
                <a:moveTo>
                  <a:pt x="1764792" y="1499616"/>
                </a:moveTo>
                <a:cubicBezTo>
                  <a:pt x="1755648" y="1517904"/>
                  <a:pt x="1737360" y="1545336"/>
                  <a:pt x="1719072" y="1563624"/>
                </a:cubicBezTo>
                <a:lnTo>
                  <a:pt x="1709928" y="1554480"/>
                </a:lnTo>
                <a:cubicBezTo>
                  <a:pt x="1728216" y="1536192"/>
                  <a:pt x="1746504" y="1517904"/>
                  <a:pt x="1755648" y="1490472"/>
                </a:cubicBezTo>
                <a:lnTo>
                  <a:pt x="1764792" y="1499616"/>
                </a:lnTo>
                <a:moveTo>
                  <a:pt x="210312" y="1563624"/>
                </a:moveTo>
                <a:cubicBezTo>
                  <a:pt x="192024" y="1545336"/>
                  <a:pt x="173736" y="1517904"/>
                  <a:pt x="164592" y="1499616"/>
                </a:cubicBezTo>
                <a:lnTo>
                  <a:pt x="173736" y="1490472"/>
                </a:lnTo>
                <a:cubicBezTo>
                  <a:pt x="182880" y="1517904"/>
                  <a:pt x="201168" y="1536192"/>
                  <a:pt x="219456" y="1554480"/>
                </a:cubicBezTo>
                <a:lnTo>
                  <a:pt x="210312" y="1563624"/>
                </a:lnTo>
                <a:moveTo>
                  <a:pt x="1673352" y="1618488"/>
                </a:moveTo>
                <a:cubicBezTo>
                  <a:pt x="1655064" y="1636776"/>
                  <a:pt x="1636776" y="1655064"/>
                  <a:pt x="1618488" y="1673352"/>
                </a:cubicBezTo>
                <a:lnTo>
                  <a:pt x="1609344" y="1664208"/>
                </a:lnTo>
                <a:cubicBezTo>
                  <a:pt x="1627632" y="1645920"/>
                  <a:pt x="1645920" y="1627632"/>
                  <a:pt x="1664208" y="1609344"/>
                </a:cubicBezTo>
                <a:lnTo>
                  <a:pt x="1673352" y="1618488"/>
                </a:lnTo>
                <a:moveTo>
                  <a:pt x="310896" y="1673352"/>
                </a:moveTo>
                <a:cubicBezTo>
                  <a:pt x="292608" y="1655064"/>
                  <a:pt x="274320" y="1636776"/>
                  <a:pt x="256032" y="1618488"/>
                </a:cubicBezTo>
                <a:lnTo>
                  <a:pt x="265176" y="1609344"/>
                </a:lnTo>
                <a:cubicBezTo>
                  <a:pt x="283464" y="1627632"/>
                  <a:pt x="301752" y="1645920"/>
                  <a:pt x="320040" y="1664208"/>
                </a:cubicBezTo>
                <a:lnTo>
                  <a:pt x="310896" y="1673352"/>
                </a:lnTo>
                <a:moveTo>
                  <a:pt x="1563624" y="1719072"/>
                </a:moveTo>
                <a:cubicBezTo>
                  <a:pt x="1545336" y="1737360"/>
                  <a:pt x="1517904" y="1755648"/>
                  <a:pt x="1499616" y="1764792"/>
                </a:cubicBezTo>
                <a:lnTo>
                  <a:pt x="1490472" y="1755648"/>
                </a:lnTo>
                <a:cubicBezTo>
                  <a:pt x="1517904" y="1746504"/>
                  <a:pt x="1536192" y="1728216"/>
                  <a:pt x="1554480" y="1709928"/>
                </a:cubicBezTo>
                <a:lnTo>
                  <a:pt x="1563624" y="1719072"/>
                </a:lnTo>
                <a:moveTo>
                  <a:pt x="429768" y="1764792"/>
                </a:moveTo>
                <a:cubicBezTo>
                  <a:pt x="411480" y="1755648"/>
                  <a:pt x="384048" y="1737360"/>
                  <a:pt x="365760" y="1719072"/>
                </a:cubicBezTo>
                <a:lnTo>
                  <a:pt x="374904" y="1709928"/>
                </a:lnTo>
                <a:cubicBezTo>
                  <a:pt x="393192" y="1728216"/>
                  <a:pt x="411480" y="1746504"/>
                  <a:pt x="438912" y="1755648"/>
                </a:cubicBezTo>
                <a:lnTo>
                  <a:pt x="429768" y="1764792"/>
                </a:lnTo>
                <a:moveTo>
                  <a:pt x="557784" y="1837944"/>
                </a:moveTo>
                <a:cubicBezTo>
                  <a:pt x="539496" y="1828800"/>
                  <a:pt x="512064" y="1819656"/>
                  <a:pt x="493776" y="1810512"/>
                </a:cubicBezTo>
                <a:lnTo>
                  <a:pt x="502920" y="1792224"/>
                </a:lnTo>
                <a:cubicBezTo>
                  <a:pt x="521208" y="1810512"/>
                  <a:pt x="539496" y="1819656"/>
                  <a:pt x="566928" y="1828800"/>
                </a:cubicBezTo>
                <a:lnTo>
                  <a:pt x="557784" y="1837944"/>
                </a:lnTo>
                <a:moveTo>
                  <a:pt x="1435608" y="1810512"/>
                </a:moveTo>
                <a:cubicBezTo>
                  <a:pt x="1417320" y="1819656"/>
                  <a:pt x="1389888" y="1828800"/>
                  <a:pt x="1371600" y="1837944"/>
                </a:cubicBezTo>
                <a:lnTo>
                  <a:pt x="1362456" y="1828800"/>
                </a:lnTo>
                <a:cubicBezTo>
                  <a:pt x="1389888" y="1819656"/>
                  <a:pt x="1408176" y="1810512"/>
                  <a:pt x="1426464" y="1792224"/>
                </a:cubicBezTo>
                <a:lnTo>
                  <a:pt x="1435608" y="1810512"/>
                </a:lnTo>
                <a:moveTo>
                  <a:pt x="704088" y="1892808"/>
                </a:moveTo>
                <a:cubicBezTo>
                  <a:pt x="676656" y="1883664"/>
                  <a:pt x="658368" y="1874520"/>
                  <a:pt x="630936" y="1865376"/>
                </a:cubicBezTo>
                <a:lnTo>
                  <a:pt x="630936" y="1856232"/>
                </a:lnTo>
                <a:cubicBezTo>
                  <a:pt x="658368" y="1865376"/>
                  <a:pt x="685800" y="1874520"/>
                  <a:pt x="704088" y="1883664"/>
                </a:cubicBezTo>
                <a:lnTo>
                  <a:pt x="704088" y="1892808"/>
                </a:lnTo>
                <a:moveTo>
                  <a:pt x="1298448" y="1865376"/>
                </a:moveTo>
                <a:cubicBezTo>
                  <a:pt x="1271016" y="1874520"/>
                  <a:pt x="1252728" y="1883664"/>
                  <a:pt x="1225296" y="1892808"/>
                </a:cubicBezTo>
                <a:lnTo>
                  <a:pt x="1225296" y="1883664"/>
                </a:lnTo>
                <a:cubicBezTo>
                  <a:pt x="1243584" y="1874520"/>
                  <a:pt x="1271016" y="1865376"/>
                  <a:pt x="1298448" y="1856232"/>
                </a:cubicBezTo>
                <a:lnTo>
                  <a:pt x="1298448" y="1865376"/>
                </a:lnTo>
                <a:moveTo>
                  <a:pt x="850392" y="1920240"/>
                </a:moveTo>
                <a:cubicBezTo>
                  <a:pt x="822960" y="1920240"/>
                  <a:pt x="804672" y="1911096"/>
                  <a:pt x="777240" y="1911096"/>
                </a:cubicBezTo>
                <a:lnTo>
                  <a:pt x="777240" y="1901952"/>
                </a:lnTo>
                <a:cubicBezTo>
                  <a:pt x="804672" y="1901952"/>
                  <a:pt x="832104" y="1911096"/>
                  <a:pt x="850392" y="1911096"/>
                </a:cubicBezTo>
                <a:lnTo>
                  <a:pt x="850392" y="1920240"/>
                </a:lnTo>
                <a:moveTo>
                  <a:pt x="1152144" y="1911096"/>
                </a:moveTo>
                <a:cubicBezTo>
                  <a:pt x="1124712" y="1911096"/>
                  <a:pt x="1106424" y="1920240"/>
                  <a:pt x="1078992" y="1920240"/>
                </a:cubicBezTo>
                <a:lnTo>
                  <a:pt x="1078992" y="1911096"/>
                </a:lnTo>
                <a:cubicBezTo>
                  <a:pt x="1106424" y="1911096"/>
                  <a:pt x="1124712" y="1901952"/>
                  <a:pt x="1152144" y="1901952"/>
                </a:cubicBezTo>
                <a:lnTo>
                  <a:pt x="1152144" y="1911096"/>
                </a:lnTo>
                <a:moveTo>
                  <a:pt x="969264" y="1929384"/>
                </a:moveTo>
                <a:cubicBezTo>
                  <a:pt x="950976" y="1929384"/>
                  <a:pt x="941832" y="1929384"/>
                  <a:pt x="923544" y="1929384"/>
                </a:cubicBezTo>
                <a:lnTo>
                  <a:pt x="923544" y="1911096"/>
                </a:lnTo>
                <a:cubicBezTo>
                  <a:pt x="941832" y="1920240"/>
                  <a:pt x="950976" y="1920240"/>
                  <a:pt x="969264" y="1920240"/>
                </a:cubicBezTo>
                <a:cubicBezTo>
                  <a:pt x="978408" y="1920240"/>
                  <a:pt x="987552" y="1920240"/>
                  <a:pt x="1005840" y="1911096"/>
                </a:cubicBezTo>
                <a:lnTo>
                  <a:pt x="1005840" y="1929384"/>
                </a:lnTo>
                <a:cubicBezTo>
                  <a:pt x="987552" y="1929384"/>
                  <a:pt x="978408" y="1929384"/>
                  <a:pt x="969264" y="1929384"/>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27" name="对象8"/>
          <p:cNvSpPr txBox="1"/>
          <p:nvPr>
            <p:custDataLst>
              <p:tags r:id="rId7"/>
            </p:custDataLst>
          </p:nvPr>
        </p:nvSpPr>
        <p:spPr>
          <a:xfrm>
            <a:off x="3790442" y="2900096"/>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01</a:t>
            </a:r>
            <a:endParaRPr lang="en-US" sz="2000" b="1" dirty="0">
              <a:solidFill>
                <a:schemeClr val="lt1">
                  <a:lumMod val="100000"/>
                </a:schemeClr>
              </a:solidFill>
              <a:latin typeface="+mj-ea"/>
              <a:ea typeface="+mj-ea"/>
            </a:endParaRPr>
          </a:p>
        </p:txBody>
      </p:sp>
      <p:sp>
        <p:nvSpPr>
          <p:cNvPr id="28" name="对象9"/>
          <p:cNvSpPr txBox="1"/>
          <p:nvPr>
            <p:custDataLst>
              <p:tags r:id="rId8"/>
            </p:custDataLst>
          </p:nvPr>
        </p:nvSpPr>
        <p:spPr>
          <a:xfrm>
            <a:off x="3991102" y="4586148"/>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square" lIns="0" tIns="0" rIns="0" bIns="0" rtlCol="0" anchor="ctr">
            <a:normAutofit/>
          </a:bodyPr>
          <a:p>
            <a:pPr algn="ctr"/>
            <a:r>
              <a:rPr lang="en-US" sz="2000" b="1" dirty="0">
                <a:solidFill>
                  <a:schemeClr val="lt1">
                    <a:lumMod val="100000"/>
                  </a:schemeClr>
                </a:solidFill>
                <a:latin typeface="+mj-ea"/>
                <a:ea typeface="+mj-ea"/>
              </a:rPr>
              <a:t>02</a:t>
            </a:r>
            <a:endParaRPr lang="en-US" sz="2000" b="1" dirty="0">
              <a:solidFill>
                <a:schemeClr val="lt1">
                  <a:lumMod val="100000"/>
                </a:schemeClr>
              </a:solidFill>
              <a:latin typeface="+mj-ea"/>
              <a:ea typeface="+mj-ea"/>
            </a:endParaRPr>
          </a:p>
        </p:txBody>
      </p:sp>
      <p:sp>
        <p:nvSpPr>
          <p:cNvPr id="3" name="标题 2"/>
          <p:cNvSpPr>
            <a:spLocks noGrp="1"/>
          </p:cNvSpPr>
          <p:nvPr>
            <p:ph type="title" idx="4294967295"/>
            <p:custDataLst>
              <p:tags r:id="rId9"/>
            </p:custDataLst>
          </p:nvPr>
        </p:nvSpPr>
        <p:spPr>
          <a:xfrm>
            <a:off x="798830" y="781685"/>
            <a:ext cx="8180070" cy="538480"/>
          </a:xfrm>
          <a:prstGeom prst="rect">
            <a:avLst/>
          </a:prstGeom>
        </p:spPr>
        <p:txBody>
          <a:bodyPr vert="horz" wrap="square" lIns="0" tIns="0" rIns="0" bIns="0" rtlCol="0" anchor="ctr" anchorCtr="0">
            <a:normAutofit/>
          </a:bodyPr>
          <a:p>
            <a:r>
              <a:rPr lang="zh-CN" altLang="en-US" dirty="0">
                <a:solidFill>
                  <a:srgbClr val="C00000"/>
                </a:solidFill>
                <a:latin typeface="+mj-ea"/>
                <a:ea typeface="+mj-ea"/>
              </a:rPr>
              <a:t>第四章  学前儿童身体保护和生活自理能力教育</a:t>
            </a:r>
            <a:endParaRPr lang="zh-CN" altLang="en-US" dirty="0">
              <a:solidFill>
                <a:srgbClr val="C00000"/>
              </a:solidFill>
              <a:latin typeface="+mj-ea"/>
              <a:ea typeface="+mj-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a:lnSpc>
                <a:spcPct val="150000"/>
              </a:lnSpc>
            </a:pPr>
            <a:endParaRPr lang="zh-CN" altLang="en-US" sz="2400" b="1"/>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21" name="文本框 20"/>
          <p:cNvSpPr txBox="1"/>
          <p:nvPr>
            <p:custDataLst>
              <p:tags r:id="rId1"/>
            </p:custDataLst>
          </p:nvPr>
        </p:nvSpPr>
        <p:spPr>
          <a:xfrm>
            <a:off x="6488261" y="2420942"/>
            <a:ext cx="1057081" cy="925670"/>
          </a:xfrm>
          <a:prstGeom prst="rect">
            <a:avLst/>
          </a:prstGeom>
          <a:noFill/>
        </p:spPr>
        <p:txBody>
          <a:bodyPr wrap="square" rtlCol="0" anchor="ctr">
            <a:normAutofit fontScale="70000"/>
          </a:bodyPr>
          <a:lstStyle/>
          <a:p>
            <a:pPr lvl="0" algn="ctr">
              <a:buClrTx/>
              <a:buSzTx/>
              <a:buFontTx/>
            </a:pPr>
            <a:r>
              <a:rPr lang="en-US" altLang="zh-CN" sz="6600" b="1" spc="100" dirty="0">
                <a:gradFill>
                  <a:gsLst>
                    <a:gs pos="67000">
                      <a:schemeClr val="accent3">
                        <a:alpha val="0"/>
                      </a:schemeClr>
                    </a:gs>
                    <a:gs pos="34000">
                      <a:schemeClr val="accent3"/>
                    </a:gs>
                  </a:gsLst>
                  <a:lin ang="5400000" scaled="1"/>
                </a:gradFill>
                <a:latin typeface="+mn-ea"/>
                <a:sym typeface="+mn-ea"/>
              </a:rPr>
              <a:t>03</a:t>
            </a:r>
            <a:endParaRPr lang="en-US" altLang="zh-CN" sz="6600" b="1" spc="100" dirty="0">
              <a:gradFill>
                <a:gsLst>
                  <a:gs pos="67000">
                    <a:schemeClr val="accent3">
                      <a:alpha val="0"/>
                    </a:schemeClr>
                  </a:gs>
                  <a:gs pos="34000">
                    <a:schemeClr val="accent3"/>
                  </a:gs>
                </a:gsLst>
                <a:lin ang="5400000" scaled="1"/>
              </a:gradFill>
              <a:latin typeface="+mn-ea"/>
              <a:sym typeface="+mn-ea"/>
            </a:endParaRPr>
          </a:p>
        </p:txBody>
      </p:sp>
      <p:sp>
        <p:nvSpPr>
          <p:cNvPr id="179" name="文本框 178"/>
          <p:cNvSpPr txBox="1"/>
          <p:nvPr>
            <p:custDataLst>
              <p:tags r:id="rId2"/>
            </p:custDataLst>
          </p:nvPr>
        </p:nvSpPr>
        <p:spPr>
          <a:xfrm>
            <a:off x="6109845" y="3093795"/>
            <a:ext cx="1814231"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环境教育法</a:t>
            </a:r>
            <a:endParaRPr lang="zh-CN" altLang="en-US" sz="2400" dirty="0">
              <a:latin typeface="+mn-ea"/>
              <a:ea typeface="+mn-ea"/>
              <a:sym typeface="+mn-ea"/>
            </a:endParaRPr>
          </a:p>
        </p:txBody>
      </p:sp>
      <p:sp>
        <p:nvSpPr>
          <p:cNvPr id="19" name="文本框 18"/>
          <p:cNvSpPr txBox="1"/>
          <p:nvPr>
            <p:custDataLst>
              <p:tags r:id="rId3"/>
            </p:custDataLst>
          </p:nvPr>
        </p:nvSpPr>
        <p:spPr>
          <a:xfrm>
            <a:off x="2241190" y="2420942"/>
            <a:ext cx="1057081" cy="925670"/>
          </a:xfrm>
          <a:prstGeom prst="rect">
            <a:avLst/>
          </a:prstGeom>
          <a:noFill/>
        </p:spPr>
        <p:txBody>
          <a:bodyPr wrap="square" rtlCol="0" anchor="ctr">
            <a:normAutofit fontScale="70000"/>
          </a:bodyPr>
          <a:lstStyle/>
          <a:p>
            <a:pPr lvl="0" algn="ctr">
              <a:buClrTx/>
              <a:buSzTx/>
              <a:buFontTx/>
            </a:pPr>
            <a:r>
              <a:rPr lang="en-US" altLang="zh-CN" sz="6600" b="1" spc="100" dirty="0">
                <a:gradFill>
                  <a:gsLst>
                    <a:gs pos="67000">
                      <a:schemeClr val="accent1">
                        <a:alpha val="0"/>
                      </a:schemeClr>
                    </a:gs>
                    <a:gs pos="34000">
                      <a:schemeClr val="accent1"/>
                    </a:gs>
                  </a:gsLst>
                  <a:lin ang="5400000" scaled="1"/>
                </a:gradFill>
                <a:latin typeface="+mn-ea"/>
                <a:sym typeface="+mn-ea"/>
              </a:rPr>
              <a:t>01</a:t>
            </a:r>
            <a:endParaRPr lang="en-US" altLang="zh-CN" sz="6600" b="1" spc="100" dirty="0">
              <a:gradFill>
                <a:gsLst>
                  <a:gs pos="67000">
                    <a:schemeClr val="accent1">
                      <a:alpha val="0"/>
                    </a:schemeClr>
                  </a:gs>
                  <a:gs pos="34000">
                    <a:schemeClr val="accent1"/>
                  </a:gs>
                </a:gsLst>
                <a:lin ang="5400000" scaled="1"/>
              </a:gradFill>
              <a:latin typeface="+mn-ea"/>
              <a:sym typeface="+mn-ea"/>
            </a:endParaRPr>
          </a:p>
        </p:txBody>
      </p:sp>
      <p:sp>
        <p:nvSpPr>
          <p:cNvPr id="177" name="文本框 176"/>
          <p:cNvSpPr txBox="1"/>
          <p:nvPr>
            <p:custDataLst>
              <p:tags r:id="rId4"/>
            </p:custDataLst>
          </p:nvPr>
        </p:nvSpPr>
        <p:spPr>
          <a:xfrm>
            <a:off x="1862773" y="3093795"/>
            <a:ext cx="1814231"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示范讲解法</a:t>
            </a:r>
            <a:endParaRPr lang="zh-CN" altLang="en-US" sz="2400" dirty="0">
              <a:latin typeface="+mn-ea"/>
              <a:ea typeface="+mn-ea"/>
              <a:sym typeface="+mn-ea"/>
            </a:endParaRPr>
          </a:p>
        </p:txBody>
      </p:sp>
      <p:sp>
        <p:nvSpPr>
          <p:cNvPr id="20" name="文本框 19"/>
          <p:cNvSpPr txBox="1"/>
          <p:nvPr>
            <p:custDataLst>
              <p:tags r:id="rId5"/>
            </p:custDataLst>
          </p:nvPr>
        </p:nvSpPr>
        <p:spPr>
          <a:xfrm>
            <a:off x="4364979" y="2420942"/>
            <a:ext cx="1057081" cy="925670"/>
          </a:xfrm>
          <a:prstGeom prst="rect">
            <a:avLst/>
          </a:prstGeom>
          <a:noFill/>
        </p:spPr>
        <p:txBody>
          <a:bodyPr wrap="square" rtlCol="0" anchor="ctr">
            <a:normAutofit fontScale="70000"/>
          </a:bodyPr>
          <a:lstStyle/>
          <a:p>
            <a:pPr lvl="0" algn="ctr">
              <a:buClrTx/>
              <a:buSzTx/>
              <a:buFontTx/>
            </a:pPr>
            <a:r>
              <a:rPr lang="en-US" altLang="zh-CN" sz="6600" b="1" spc="100" dirty="0">
                <a:gradFill>
                  <a:gsLst>
                    <a:gs pos="67000">
                      <a:schemeClr val="accent2">
                        <a:alpha val="0"/>
                      </a:schemeClr>
                    </a:gs>
                    <a:gs pos="34000">
                      <a:schemeClr val="accent2"/>
                    </a:gs>
                  </a:gsLst>
                  <a:lin ang="5400000" scaled="1"/>
                </a:gradFill>
                <a:latin typeface="+mn-ea"/>
                <a:sym typeface="+mn-ea"/>
              </a:rPr>
              <a:t>02</a:t>
            </a:r>
            <a:endParaRPr lang="en-US" altLang="zh-CN" sz="6600" b="1" spc="100" dirty="0">
              <a:gradFill>
                <a:gsLst>
                  <a:gs pos="67000">
                    <a:schemeClr val="accent2">
                      <a:alpha val="0"/>
                    </a:schemeClr>
                  </a:gs>
                  <a:gs pos="34000">
                    <a:schemeClr val="accent2"/>
                  </a:gs>
                </a:gsLst>
                <a:lin ang="5400000" scaled="1"/>
              </a:gradFill>
              <a:latin typeface="+mn-ea"/>
              <a:sym typeface="+mn-ea"/>
            </a:endParaRPr>
          </a:p>
        </p:txBody>
      </p:sp>
      <p:sp>
        <p:nvSpPr>
          <p:cNvPr id="178" name="文本框 177"/>
          <p:cNvSpPr txBox="1"/>
          <p:nvPr>
            <p:custDataLst>
              <p:tags r:id="rId6"/>
            </p:custDataLst>
          </p:nvPr>
        </p:nvSpPr>
        <p:spPr>
          <a:xfrm>
            <a:off x="3986056" y="3093795"/>
            <a:ext cx="1814231"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随机教育法</a:t>
            </a:r>
            <a:endParaRPr lang="zh-CN" altLang="en-US" sz="2400" dirty="0">
              <a:latin typeface="+mn-ea"/>
              <a:ea typeface="+mn-ea"/>
              <a:sym typeface="+mn-ea"/>
            </a:endParaRPr>
          </a:p>
        </p:txBody>
      </p:sp>
      <p:sp>
        <p:nvSpPr>
          <p:cNvPr id="26" name="文本框 25"/>
          <p:cNvSpPr txBox="1"/>
          <p:nvPr>
            <p:custDataLst>
              <p:tags r:id="rId7"/>
            </p:custDataLst>
          </p:nvPr>
        </p:nvSpPr>
        <p:spPr>
          <a:xfrm>
            <a:off x="7550156" y="4322638"/>
            <a:ext cx="1057081" cy="925670"/>
          </a:xfrm>
          <a:prstGeom prst="rect">
            <a:avLst/>
          </a:prstGeom>
          <a:noFill/>
        </p:spPr>
        <p:txBody>
          <a:bodyPr wrap="square" rtlCol="0" anchor="ctr">
            <a:normAutofit fontScale="70000"/>
          </a:bodyPr>
          <a:lstStyle/>
          <a:p>
            <a:pPr lvl="0" algn="ctr">
              <a:buClrTx/>
              <a:buSzTx/>
              <a:buFontTx/>
            </a:pPr>
            <a:r>
              <a:rPr lang="en-US" altLang="zh-CN" sz="6600" b="1" spc="100" dirty="0">
                <a:gradFill>
                  <a:gsLst>
                    <a:gs pos="67000">
                      <a:schemeClr val="accent1">
                        <a:alpha val="0"/>
                      </a:schemeClr>
                    </a:gs>
                    <a:gs pos="34000">
                      <a:schemeClr val="accent1"/>
                    </a:gs>
                  </a:gsLst>
                  <a:lin ang="5400000" scaled="1"/>
                </a:gradFill>
                <a:latin typeface="+mn-ea"/>
                <a:sym typeface="+mn-ea"/>
              </a:rPr>
              <a:t>07</a:t>
            </a:r>
            <a:endParaRPr lang="en-US" altLang="zh-CN" sz="6600" b="1" spc="100" dirty="0">
              <a:gradFill>
                <a:gsLst>
                  <a:gs pos="67000">
                    <a:schemeClr val="accent1">
                      <a:alpha val="0"/>
                    </a:schemeClr>
                  </a:gs>
                  <a:gs pos="34000">
                    <a:schemeClr val="accent1"/>
                  </a:gs>
                </a:gsLst>
                <a:lin ang="5400000" scaled="1"/>
              </a:gradFill>
              <a:latin typeface="+mn-ea"/>
              <a:sym typeface="+mn-ea"/>
            </a:endParaRPr>
          </a:p>
        </p:txBody>
      </p:sp>
      <p:sp>
        <p:nvSpPr>
          <p:cNvPr id="181" name="文本框 180"/>
          <p:cNvSpPr txBox="1"/>
          <p:nvPr>
            <p:custDataLst>
              <p:tags r:id="rId8"/>
            </p:custDataLst>
          </p:nvPr>
        </p:nvSpPr>
        <p:spPr>
          <a:xfrm>
            <a:off x="7170727" y="5010163"/>
            <a:ext cx="1815632"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活动比赛法</a:t>
            </a:r>
            <a:endParaRPr lang="zh-CN" altLang="en-US" sz="2400" dirty="0">
              <a:latin typeface="+mn-ea"/>
              <a:ea typeface="+mn-ea"/>
              <a:sym typeface="+mn-ea"/>
            </a:endParaRPr>
          </a:p>
        </p:txBody>
      </p:sp>
      <p:sp>
        <p:nvSpPr>
          <p:cNvPr id="24" name="文本框 23"/>
          <p:cNvSpPr txBox="1"/>
          <p:nvPr>
            <p:custDataLst>
              <p:tags r:id="rId9"/>
            </p:custDataLst>
          </p:nvPr>
        </p:nvSpPr>
        <p:spPr>
          <a:xfrm>
            <a:off x="3303084" y="4322638"/>
            <a:ext cx="1057081" cy="925670"/>
          </a:xfrm>
          <a:prstGeom prst="rect">
            <a:avLst/>
          </a:prstGeom>
          <a:noFill/>
        </p:spPr>
        <p:txBody>
          <a:bodyPr wrap="square" rtlCol="0" anchor="ctr">
            <a:normAutofit fontScale="70000"/>
          </a:bodyPr>
          <a:lstStyle>
            <a:defPPr>
              <a:defRPr lang="zh-CN"/>
            </a:defPPr>
            <a:lvl1pPr algn="ctr">
              <a:defRPr sz="6000" b="1" spc="100">
                <a:gradFill>
                  <a:gsLst>
                    <a:gs pos="0">
                      <a:schemeClr val="accent1"/>
                    </a:gs>
                    <a:gs pos="67000">
                      <a:schemeClr val="accent1">
                        <a:alpha val="0"/>
                      </a:schemeClr>
                    </a:gs>
                    <a:gs pos="34000">
                      <a:schemeClr val="accent1"/>
                    </a:gs>
                  </a:gsLst>
                  <a:lin ang="5400000" scaled="1"/>
                </a:gradFill>
                <a:latin typeface="微软雅黑" panose="020B0503020204020204" charset="-122"/>
              </a:defRPr>
            </a:lvl1pPr>
          </a:lstStyle>
          <a:p>
            <a:pPr lvl="0" algn="ctr">
              <a:buClrTx/>
              <a:buSzTx/>
              <a:buFontTx/>
            </a:pPr>
            <a:r>
              <a:rPr lang="en-US" altLang="zh-CN" sz="6600" dirty="0">
                <a:gradFill>
                  <a:gsLst>
                    <a:gs pos="67000">
                      <a:schemeClr val="accent5">
                        <a:alpha val="0"/>
                      </a:schemeClr>
                    </a:gs>
                    <a:gs pos="34000">
                      <a:schemeClr val="accent5"/>
                    </a:gs>
                  </a:gsLst>
                  <a:lin ang="5400000" scaled="1"/>
                </a:gradFill>
                <a:latin typeface="+mn-ea"/>
                <a:sym typeface="+mn-ea"/>
              </a:rPr>
              <a:t>05</a:t>
            </a:r>
            <a:endParaRPr lang="en-US" altLang="zh-CN" sz="6600" dirty="0">
              <a:gradFill>
                <a:gsLst>
                  <a:gs pos="67000">
                    <a:schemeClr val="accent5">
                      <a:alpha val="0"/>
                    </a:schemeClr>
                  </a:gs>
                  <a:gs pos="34000">
                    <a:schemeClr val="accent5"/>
                  </a:gs>
                </a:gsLst>
                <a:lin ang="5400000" scaled="1"/>
              </a:gradFill>
              <a:latin typeface="+mn-ea"/>
              <a:sym typeface="+mn-ea"/>
            </a:endParaRPr>
          </a:p>
        </p:txBody>
      </p:sp>
      <p:sp>
        <p:nvSpPr>
          <p:cNvPr id="182" name="文本框 181"/>
          <p:cNvSpPr txBox="1"/>
          <p:nvPr>
            <p:custDataLst>
              <p:tags r:id="rId10"/>
            </p:custDataLst>
          </p:nvPr>
        </p:nvSpPr>
        <p:spPr>
          <a:xfrm>
            <a:off x="2923656" y="5010163"/>
            <a:ext cx="1815632"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作品感染法</a:t>
            </a:r>
            <a:endParaRPr lang="zh-CN" altLang="en-US" sz="2400" dirty="0">
              <a:latin typeface="+mn-ea"/>
              <a:ea typeface="+mn-ea"/>
              <a:sym typeface="+mn-ea"/>
            </a:endParaRPr>
          </a:p>
        </p:txBody>
      </p:sp>
      <p:sp>
        <p:nvSpPr>
          <p:cNvPr id="25" name="文本框 24"/>
          <p:cNvSpPr txBox="1"/>
          <p:nvPr>
            <p:custDataLst>
              <p:tags r:id="rId11"/>
            </p:custDataLst>
          </p:nvPr>
        </p:nvSpPr>
        <p:spPr>
          <a:xfrm>
            <a:off x="5426367" y="4322638"/>
            <a:ext cx="1057081" cy="925670"/>
          </a:xfrm>
          <a:prstGeom prst="rect">
            <a:avLst/>
          </a:prstGeom>
          <a:noFill/>
        </p:spPr>
        <p:txBody>
          <a:bodyPr wrap="square" rtlCol="0" anchor="ctr">
            <a:normAutofit fontScale="70000"/>
          </a:bodyPr>
          <a:lstStyle/>
          <a:p>
            <a:pPr lvl="0" algn="ctr">
              <a:buClrTx/>
              <a:buSzTx/>
              <a:buFontTx/>
            </a:pPr>
            <a:r>
              <a:rPr lang="en-US" altLang="zh-CN" sz="6600" b="1" spc="100" dirty="0">
                <a:gradFill>
                  <a:gsLst>
                    <a:gs pos="0">
                      <a:schemeClr val="accent6"/>
                    </a:gs>
                    <a:gs pos="67000">
                      <a:schemeClr val="accent6">
                        <a:alpha val="0"/>
                      </a:schemeClr>
                    </a:gs>
                    <a:gs pos="34000">
                      <a:schemeClr val="accent6"/>
                    </a:gs>
                  </a:gsLst>
                  <a:lin ang="5400000" scaled="1"/>
                </a:gradFill>
                <a:latin typeface="+mn-ea"/>
                <a:sym typeface="+mn-ea"/>
              </a:rPr>
              <a:t>06</a:t>
            </a:r>
            <a:endParaRPr lang="en-US" altLang="zh-CN" sz="6600" b="1" spc="100" dirty="0">
              <a:gradFill>
                <a:gsLst>
                  <a:gs pos="0">
                    <a:schemeClr val="accent6"/>
                  </a:gs>
                  <a:gs pos="67000">
                    <a:schemeClr val="accent6">
                      <a:alpha val="0"/>
                    </a:schemeClr>
                  </a:gs>
                  <a:gs pos="34000">
                    <a:schemeClr val="accent6"/>
                  </a:gs>
                </a:gsLst>
                <a:lin ang="5400000" scaled="1"/>
              </a:gradFill>
              <a:latin typeface="+mn-ea"/>
              <a:sym typeface="+mn-ea"/>
            </a:endParaRPr>
          </a:p>
        </p:txBody>
      </p:sp>
      <p:sp>
        <p:nvSpPr>
          <p:cNvPr id="183" name="文本框 182"/>
          <p:cNvSpPr txBox="1"/>
          <p:nvPr>
            <p:custDataLst>
              <p:tags r:id="rId12"/>
            </p:custDataLst>
          </p:nvPr>
        </p:nvSpPr>
        <p:spPr>
          <a:xfrm>
            <a:off x="5047444" y="4999033"/>
            <a:ext cx="1815632"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分步学习法</a:t>
            </a:r>
            <a:endParaRPr lang="zh-CN" altLang="en-US" sz="2400" dirty="0">
              <a:latin typeface="+mn-ea"/>
              <a:ea typeface="+mn-ea"/>
              <a:sym typeface="+mn-ea"/>
            </a:endParaRPr>
          </a:p>
        </p:txBody>
      </p:sp>
      <p:sp>
        <p:nvSpPr>
          <p:cNvPr id="22" name="文本框 21"/>
          <p:cNvSpPr txBox="1"/>
          <p:nvPr>
            <p:custDataLst>
              <p:tags r:id="rId13"/>
            </p:custDataLst>
          </p:nvPr>
        </p:nvSpPr>
        <p:spPr>
          <a:xfrm>
            <a:off x="8611544" y="2420942"/>
            <a:ext cx="1057081" cy="925670"/>
          </a:xfrm>
          <a:prstGeom prst="rect">
            <a:avLst/>
          </a:prstGeom>
          <a:noFill/>
        </p:spPr>
        <p:txBody>
          <a:bodyPr wrap="square" rtlCol="0" anchor="ctr">
            <a:normAutofit fontScale="70000"/>
          </a:bodyPr>
          <a:lstStyle>
            <a:defPPr>
              <a:defRPr lang="zh-CN"/>
            </a:defPPr>
            <a:lvl1pPr algn="ctr">
              <a:defRPr sz="6000" b="1" spc="100">
                <a:gradFill>
                  <a:gsLst>
                    <a:gs pos="0">
                      <a:schemeClr val="accent4"/>
                    </a:gs>
                    <a:gs pos="67000">
                      <a:schemeClr val="accent4">
                        <a:alpha val="0"/>
                      </a:schemeClr>
                    </a:gs>
                    <a:gs pos="34000">
                      <a:schemeClr val="accent4"/>
                    </a:gs>
                  </a:gsLst>
                  <a:lin ang="5400000" scaled="1"/>
                </a:gradFill>
                <a:latin typeface="微软雅黑" panose="020B0503020204020204" charset="-122"/>
              </a:defRPr>
            </a:lvl1pPr>
          </a:lstStyle>
          <a:p>
            <a:r>
              <a:rPr lang="en-US" altLang="zh-CN" sz="6600" dirty="0">
                <a:latin typeface="+mn-ea"/>
              </a:rPr>
              <a:t>04</a:t>
            </a:r>
            <a:endParaRPr lang="en-US" altLang="zh-CN" sz="6600" dirty="0">
              <a:latin typeface="+mn-ea"/>
            </a:endParaRPr>
          </a:p>
        </p:txBody>
      </p:sp>
      <p:sp>
        <p:nvSpPr>
          <p:cNvPr id="180" name="文本框 179"/>
          <p:cNvSpPr txBox="1"/>
          <p:nvPr>
            <p:custDataLst>
              <p:tags r:id="rId14"/>
            </p:custDataLst>
          </p:nvPr>
        </p:nvSpPr>
        <p:spPr>
          <a:xfrm>
            <a:off x="8233127" y="3034604"/>
            <a:ext cx="1814231" cy="1116129"/>
          </a:xfrm>
          <a:prstGeom prst="rect">
            <a:avLst/>
          </a:prstGeom>
          <a:noFill/>
        </p:spPr>
        <p:txBody>
          <a:bodyPr wrap="square" rtlCol="0">
            <a:normAutofit/>
          </a:bodyPr>
          <a:lstStyle>
            <a:defPPr>
              <a:defRPr lang="zh-CN"/>
            </a:defPPr>
            <a:lvl1pPr algn="ctr">
              <a:lnSpc>
                <a:spcPct val="120000"/>
              </a:lnSpc>
              <a:spcBef>
                <a:spcPts val="0"/>
              </a:spcBef>
              <a:spcAft>
                <a:spcPts val="0"/>
              </a:spcAft>
              <a:defRPr b="1">
                <a:uFillTx/>
                <a:latin typeface="Arial" panose="020B0604020202020204" pitchFamily="34" charset="0"/>
                <a:ea typeface="微软雅黑" panose="020B0503020204020204" charset="-122"/>
              </a:defRPr>
            </a:lvl1pPr>
          </a:lstStyle>
          <a:p>
            <a:pPr lvl="0" algn="ctr">
              <a:buClrTx/>
              <a:buSzTx/>
              <a:buFontTx/>
            </a:pPr>
            <a:r>
              <a:rPr lang="zh-CN" altLang="en-US" sz="2400" dirty="0">
                <a:latin typeface="+mn-ea"/>
                <a:ea typeface="+mn-ea"/>
                <a:sym typeface="+mn-ea"/>
              </a:rPr>
              <a:t>表扬激励法</a:t>
            </a:r>
            <a:endParaRPr lang="zh-CN" altLang="en-US" sz="2400" dirty="0">
              <a:latin typeface="+mn-ea"/>
              <a:ea typeface="+mn-ea"/>
              <a:sym typeface="+mn-ea"/>
            </a:endParaRPr>
          </a:p>
        </p:txBody>
      </p:sp>
      <p:sp>
        <p:nvSpPr>
          <p:cNvPr id="8" name="文本框 7"/>
          <p:cNvSpPr txBox="1"/>
          <p:nvPr>
            <p:custDataLst>
              <p:tags r:id="rId15"/>
            </p:custDataLst>
          </p:nvPr>
        </p:nvSpPr>
        <p:spPr>
          <a:xfrm>
            <a:off x="8611235" y="168656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P101-102</a:t>
            </a:r>
            <a:endParaRPr lang="en-US" altLang="zh-CN" b="1">
              <a:solidFill>
                <a:srgbClr val="C00000"/>
              </a:solidFill>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 （一） 示范讲解法</a:t>
            </a:r>
            <a:endParaRPr lang="zh-CN" altLang="en-US" sz="2000"/>
          </a:p>
          <a:p>
            <a:pPr>
              <a:lnSpc>
                <a:spcPct val="150000"/>
              </a:lnSpc>
            </a:pPr>
            <a:r>
              <a:rPr lang="zh-CN" altLang="en-US" sz="2000"/>
              <a:t>学前儿童,尤其是年龄小的儿童,对于身体保护和生活自理能力等习惯的正确与否没有正确的概念。教师通过讲解,可以帮助儿童形成正确的概念,再辅以动作的示范,可以使儿童有效仿的榜样。例如,在培养幼儿的衣着习惯上,先挑选出能正确穿脱衣服的大班幼儿,让大班的哥哥、姐姐给小班幼儿作示范,也可由教师亲自示范,边示范边讲解,给幼儿一个正确完整的概念。这样经过多次强化训练、分组练习等,幼儿基本上就能学会穿脱衣服。</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（二） 随机教育法</a:t>
            </a:r>
            <a:endParaRPr lang="zh-CN" altLang="en-US" sz="2000"/>
          </a:p>
          <a:p>
            <a:pPr>
              <a:lnSpc>
                <a:spcPct val="150000"/>
              </a:lnSpc>
            </a:pPr>
            <a:r>
              <a:rPr lang="zh-CN" altLang="en-US" sz="2000"/>
              <a:t>随机教育,是养成幼儿身体保护和生活自理能力的一种十分重要的方法。幼儿的日常生活中蕴藏着丰富的教育契机,我们要善于观察、捕捉并适当运用,使幼儿的身体保护和生活自理意识落实到行为上,并逐渐内化为品质。在幼儿园一日生活中,经常会遇到一些意想不到却很有教育价值的机会。教师不可机械地执行教案,而应抓住这些有益的时机对幼儿进行教育,这样的教育往往是生动有效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（三） 环境教育法</a:t>
            </a:r>
            <a:endParaRPr lang="zh-CN" altLang="en-US" sz="2000"/>
          </a:p>
          <a:p>
            <a:pPr>
              <a:lnSpc>
                <a:spcPct val="150000"/>
              </a:lnSpc>
            </a:pPr>
            <a:r>
              <a:rPr lang="zh-CN" altLang="en-US" sz="2000"/>
              <a:t>环境教育可以分为物质环境教育和精神环境教育。在物质环境教育方面,可为幼儿准备丰富的操作工具、一日生活必备的用品、必要的设施设备等,这些可以对儿童身体保护和生活自理能力的养成起到一定的暗示作用。精神环境教育主要是指为儿童创设轻松、和谐的氛围,让儿童在乐意接受的情境中,产生学习的愿望,了解身体保护和生活自理能力的重要性,掌握相关的行为方式。</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（四） 表扬激励法</a:t>
            </a:r>
            <a:endParaRPr lang="zh-CN" altLang="en-US" sz="2000"/>
          </a:p>
          <a:p>
            <a:pPr>
              <a:lnSpc>
                <a:spcPct val="150000"/>
              </a:lnSpc>
            </a:pPr>
            <a:r>
              <a:rPr lang="zh-CN" altLang="en-US" sz="2000"/>
              <a:t>心理学的强化理论告诉我们,表扬激励是儿童教育过程中不可缺少的一种有效的办法。儿童喜欢表扬、喜爱奖赏的心理,为他们接受教育提供了很大的可能性。所以,在培养儿童身体保护和生活自理能力时,应观察儿童行为习得的过程,给予适当的表扬激励,而且表扬得越多,期望行为的发生率就越多,可使儿童良好的行为得到强化和巩固。</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 （五） 作品感染法</a:t>
            </a:r>
            <a:endParaRPr lang="zh-CN" altLang="en-US" sz="2000"/>
          </a:p>
          <a:p>
            <a:pPr>
              <a:lnSpc>
                <a:spcPct val="150000"/>
              </a:lnSpc>
            </a:pPr>
            <a:r>
              <a:rPr lang="zh-CN" altLang="en-US" sz="2000"/>
              <a:t>文学作品(主要是故事、诗歌、儿歌等)深受儿童的喜爱,是幼儿园教学中经常运用的形式,对幼儿身体保护和生活自理能力的养成可以起到潜移默化的作用。诸如儿歌《垃圾的家》、故事《大公鸡和漏嘴巴》等,对儿童来说都有很好的教育意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（六） 分步学习法</a:t>
            </a:r>
            <a:endParaRPr lang="zh-CN" altLang="en-US" sz="2000"/>
          </a:p>
          <a:p>
            <a:pPr>
              <a:lnSpc>
                <a:spcPct val="150000"/>
              </a:lnSpc>
            </a:pPr>
            <a:r>
              <a:rPr lang="zh-CN" altLang="en-US" sz="2000"/>
              <a:t>可以将比较复杂的身体保护和生活自理能力的学习分解成若干个小步骤,然后按照先后顺序分步骤地让幼儿学习,如学习眼保健操等。</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三、 学前儿童身体保护和生活自理能力教育的方法</a:t>
            </a:r>
            <a:endParaRPr lang="zh-CN" altLang="en-US" sz="2400" b="1"/>
          </a:p>
          <a:p>
            <a:pPr marL="0" indent="0">
              <a:lnSpc>
                <a:spcPct val="150000"/>
              </a:lnSpc>
              <a:buNone/>
            </a:pPr>
            <a:r>
              <a:rPr lang="zh-CN" altLang="en-US" sz="2000"/>
              <a:t>（七） 活动比赛法</a:t>
            </a:r>
            <a:endParaRPr lang="zh-CN" altLang="en-US" sz="2000"/>
          </a:p>
          <a:p>
            <a:pPr>
              <a:lnSpc>
                <a:spcPct val="150000"/>
              </a:lnSpc>
            </a:pPr>
            <a:r>
              <a:rPr lang="zh-CN" altLang="en-US" sz="2000"/>
              <a:t>有些内容的学习,可以结合儿童的兴趣,组织个人或小组进行相关的技能比赛,也可以与走、跑、跳、爬、钻等活动结合起来进行。这样可以增加教育活动的趣味性,有利于儿童身体保护和生活自理能力的培养。</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16" name="圆角矩形 10"/>
          <p:cNvSpPr/>
          <p:nvPr>
            <p:custDataLst>
              <p:tags r:id="rId1"/>
            </p:custDataLst>
          </p:nvPr>
        </p:nvSpPr>
        <p:spPr>
          <a:xfrm>
            <a:off x="1769480" y="4575904"/>
            <a:ext cx="652029" cy="656916"/>
          </a:xfrm>
          <a:prstGeom prst="roundRect">
            <a:avLst>
              <a:gd name="adj" fmla="val 8303"/>
            </a:avLst>
          </a:prstGeom>
          <a:solidFill>
            <a:schemeClr val="accent1"/>
          </a:solidFill>
          <a:ln>
            <a:noFill/>
          </a:ln>
          <a:effectLst>
            <a:outerShdw blurRad="114300" dist="25400" dir="18000000"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圆角矩形 11"/>
          <p:cNvSpPr/>
          <p:nvPr>
            <p:custDataLst>
              <p:tags r:id="rId2"/>
            </p:custDataLst>
          </p:nvPr>
        </p:nvSpPr>
        <p:spPr>
          <a:xfrm>
            <a:off x="1612583" y="4702009"/>
            <a:ext cx="2599805" cy="1468286"/>
          </a:xfrm>
          <a:prstGeom prst="roundRect">
            <a:avLst>
              <a:gd name="adj" fmla="val 8303"/>
            </a:avLst>
          </a:prstGeom>
          <a:solidFill>
            <a:schemeClr val="bg1"/>
          </a:solidFill>
          <a:ln>
            <a:noFill/>
          </a:ln>
          <a:effectLst>
            <a:outerShdw blurRad="317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3"/>
            </p:custDataLst>
          </p:nvPr>
        </p:nvSpPr>
        <p:spPr>
          <a:xfrm>
            <a:off x="3814180" y="4701893"/>
            <a:ext cx="401775" cy="402264"/>
          </a:xfrm>
          <a:prstGeom prst="ellipse">
            <a:avLst/>
          </a:prstGeom>
          <a:solidFill>
            <a:schemeClr val="accent1"/>
          </a:solidFill>
          <a:ln>
            <a:noFill/>
          </a:ln>
          <a:effectLst>
            <a:outerShdw blurRad="254000" dist="114300" dir="4020000" sx="79000" sy="79000" algn="t" rotWithShape="0">
              <a:schemeClr val="accent1">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50000"/>
          </a:bodyPr>
          <a:p>
            <a:pPr algn="ctr"/>
            <a:r>
              <a:rPr lang="en-US" altLang="zh-CN" sz="2000" b="1">
                <a:solidFill>
                  <a:schemeClr val="lt1">
                    <a:lumMod val="100000"/>
                  </a:schemeClr>
                </a:solidFill>
              </a:rPr>
              <a:t>3</a:t>
            </a:r>
            <a:endParaRPr lang="en-US" altLang="zh-CN" sz="2000" b="1">
              <a:solidFill>
                <a:schemeClr val="lt1">
                  <a:lumMod val="100000"/>
                </a:schemeClr>
              </a:solidFill>
            </a:endParaRPr>
          </a:p>
        </p:txBody>
      </p:sp>
      <p:sp>
        <p:nvSpPr>
          <p:cNvPr id="20" name="圆角矩形 15"/>
          <p:cNvSpPr/>
          <p:nvPr>
            <p:custDataLst>
              <p:tags r:id="rId4"/>
            </p:custDataLst>
          </p:nvPr>
        </p:nvSpPr>
        <p:spPr>
          <a:xfrm>
            <a:off x="4634203" y="4575904"/>
            <a:ext cx="652029" cy="656916"/>
          </a:xfrm>
          <a:prstGeom prst="roundRect">
            <a:avLst>
              <a:gd name="adj" fmla="val 8303"/>
            </a:avLst>
          </a:prstGeom>
          <a:solidFill>
            <a:schemeClr val="accent6"/>
          </a:solidFill>
          <a:ln>
            <a:noFill/>
          </a:ln>
          <a:effectLst>
            <a:outerShdw blurRad="114300" dist="25400" dir="18000000" rotWithShape="0">
              <a:schemeClr val="accent6">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16"/>
          <p:cNvSpPr/>
          <p:nvPr>
            <p:custDataLst>
              <p:tags r:id="rId5"/>
            </p:custDataLst>
          </p:nvPr>
        </p:nvSpPr>
        <p:spPr>
          <a:xfrm>
            <a:off x="4499300" y="4702009"/>
            <a:ext cx="2599805" cy="1468286"/>
          </a:xfrm>
          <a:prstGeom prst="roundRect">
            <a:avLst>
              <a:gd name="adj" fmla="val 8303"/>
            </a:avLst>
          </a:prstGeom>
          <a:solidFill>
            <a:schemeClr val="bg1"/>
          </a:solidFill>
          <a:ln>
            <a:noFill/>
          </a:ln>
          <a:effectLst>
            <a:outerShdw blurRad="317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custDataLst>
              <p:tags r:id="rId6"/>
            </p:custDataLst>
          </p:nvPr>
        </p:nvSpPr>
        <p:spPr>
          <a:xfrm>
            <a:off x="6697626" y="4701893"/>
            <a:ext cx="401775" cy="402264"/>
          </a:xfrm>
          <a:prstGeom prst="ellipse">
            <a:avLst/>
          </a:prstGeom>
          <a:solidFill>
            <a:schemeClr val="accent6"/>
          </a:solidFill>
          <a:ln>
            <a:noFill/>
          </a:ln>
          <a:effectLst>
            <a:outerShdw blurRad="254000" dist="114300" dir="4020000" sx="79000" sy="79000" algn="t" rotWithShape="0">
              <a:schemeClr val="accent6">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50000"/>
          </a:bodyPr>
          <a:p>
            <a:pPr algn="ctr"/>
            <a:r>
              <a:rPr lang="en-US" altLang="zh-CN" sz="2000" b="1">
                <a:solidFill>
                  <a:schemeClr val="lt1">
                    <a:lumMod val="100000"/>
                  </a:schemeClr>
                </a:solidFill>
              </a:rPr>
              <a:t>4</a:t>
            </a:r>
            <a:endParaRPr lang="en-US" altLang="zh-CN" sz="2000" b="1">
              <a:solidFill>
                <a:schemeClr val="lt1">
                  <a:lumMod val="100000"/>
                </a:schemeClr>
              </a:solidFill>
            </a:endParaRPr>
          </a:p>
        </p:txBody>
      </p:sp>
      <p:sp>
        <p:nvSpPr>
          <p:cNvPr id="24" name="圆角矩形 19"/>
          <p:cNvSpPr/>
          <p:nvPr>
            <p:custDataLst>
              <p:tags r:id="rId7"/>
            </p:custDataLst>
          </p:nvPr>
        </p:nvSpPr>
        <p:spPr>
          <a:xfrm>
            <a:off x="7546825" y="4575904"/>
            <a:ext cx="652029" cy="656916"/>
          </a:xfrm>
          <a:prstGeom prst="roundRect">
            <a:avLst>
              <a:gd name="adj" fmla="val 8303"/>
            </a:avLst>
          </a:prstGeom>
          <a:solidFill>
            <a:schemeClr val="accent2"/>
          </a:solidFill>
          <a:ln>
            <a:noFill/>
          </a:ln>
          <a:effectLst>
            <a:outerShdw blurRad="114300" dist="25400" dir="18000000"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圆角矩形 20"/>
          <p:cNvSpPr/>
          <p:nvPr>
            <p:custDataLst>
              <p:tags r:id="rId8"/>
            </p:custDataLst>
          </p:nvPr>
        </p:nvSpPr>
        <p:spPr>
          <a:xfrm>
            <a:off x="7411923" y="4702009"/>
            <a:ext cx="2599805" cy="1468286"/>
          </a:xfrm>
          <a:prstGeom prst="roundRect">
            <a:avLst>
              <a:gd name="adj" fmla="val 8303"/>
            </a:avLst>
          </a:prstGeom>
          <a:solidFill>
            <a:schemeClr val="bg1"/>
          </a:solidFill>
          <a:ln>
            <a:noFill/>
          </a:ln>
          <a:effectLst>
            <a:outerShdw blurRad="317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椭圆 26"/>
          <p:cNvSpPr/>
          <p:nvPr>
            <p:custDataLst>
              <p:tags r:id="rId9"/>
            </p:custDataLst>
          </p:nvPr>
        </p:nvSpPr>
        <p:spPr>
          <a:xfrm>
            <a:off x="9581072" y="4701893"/>
            <a:ext cx="401775" cy="402264"/>
          </a:xfrm>
          <a:prstGeom prst="ellipse">
            <a:avLst/>
          </a:prstGeom>
          <a:solidFill>
            <a:schemeClr val="accent2"/>
          </a:solidFill>
          <a:ln>
            <a:noFill/>
          </a:ln>
          <a:effectLst>
            <a:outerShdw blurRad="254000" dist="114300" dir="4020000" sx="79000" sy="79000" algn="t" rotWithShape="0">
              <a:schemeClr val="accent2">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50000"/>
          </a:bodyPr>
          <a:p>
            <a:pPr algn="ctr"/>
            <a:r>
              <a:rPr lang="en-US" altLang="zh-CN" sz="2000" b="1">
                <a:solidFill>
                  <a:schemeClr val="lt1">
                    <a:lumMod val="100000"/>
                  </a:schemeClr>
                </a:solidFill>
              </a:rPr>
              <a:t>5</a:t>
            </a:r>
            <a:endParaRPr lang="en-US" altLang="zh-CN" sz="2000" b="1">
              <a:solidFill>
                <a:schemeClr val="lt1">
                  <a:lumMod val="100000"/>
                </a:schemeClr>
              </a:solidFill>
            </a:endParaRPr>
          </a:p>
        </p:txBody>
      </p:sp>
      <p:sp>
        <p:nvSpPr>
          <p:cNvPr id="4" name="文本框 3"/>
          <p:cNvSpPr txBox="1"/>
          <p:nvPr>
            <p:custDataLst>
              <p:tags r:id="rId10"/>
            </p:custDataLst>
          </p:nvPr>
        </p:nvSpPr>
        <p:spPr>
          <a:xfrm>
            <a:off x="1741170" y="4852035"/>
            <a:ext cx="2073275" cy="1014730"/>
          </a:xfrm>
          <a:prstGeom prst="rect">
            <a:avLst/>
          </a:prstGeom>
          <a:noFill/>
        </p:spPr>
        <p:txBody>
          <a:bodyPr wrap="square" rtlCol="0" anchor="t" anchorCtr="0"/>
          <a:p>
            <a:pPr algn="ctr">
              <a:lnSpc>
                <a:spcPct val="150000"/>
              </a:lnSpc>
              <a:spcBef>
                <a:spcPts val="0"/>
              </a:spcBef>
              <a:spcAft>
                <a:spcPts val="0"/>
              </a:spcAft>
            </a:pPr>
            <a:r>
              <a:rPr lang="zh-CN" altLang="en-US" sz="2400" b="1" spc="150" dirty="0">
                <a:uFillTx/>
                <a:latin typeface="Arial" panose="020B0604020202020204" pitchFamily="34" charset="0"/>
                <a:ea typeface="微软雅黑" panose="020B0503020204020204" charset="-122"/>
                <a:sym typeface="+mn-ea"/>
              </a:rPr>
              <a:t>集体与个别的结合</a:t>
            </a:r>
            <a:endParaRPr lang="zh-CN" altLang="en-US" sz="2400" b="1" spc="150" dirty="0">
              <a:uFillTx/>
              <a:latin typeface="Arial" panose="020B0604020202020204" pitchFamily="34" charset="0"/>
              <a:ea typeface="微软雅黑" panose="020B0503020204020204" charset="-122"/>
              <a:sym typeface="+mn-ea"/>
            </a:endParaRPr>
          </a:p>
        </p:txBody>
      </p:sp>
      <p:sp>
        <p:nvSpPr>
          <p:cNvPr id="5" name="文本框 4"/>
          <p:cNvSpPr txBox="1"/>
          <p:nvPr>
            <p:custDataLst>
              <p:tags r:id="rId11"/>
            </p:custDataLst>
          </p:nvPr>
        </p:nvSpPr>
        <p:spPr>
          <a:xfrm>
            <a:off x="4633949" y="5030967"/>
            <a:ext cx="2214124" cy="1139122"/>
          </a:xfrm>
          <a:prstGeom prst="rect">
            <a:avLst/>
          </a:prstGeom>
          <a:noFill/>
        </p:spPr>
        <p:txBody>
          <a:bodyPr wrap="square" rtlCol="0" anchor="t" anchorCtr="0"/>
          <a:p>
            <a:pPr algn="ctr">
              <a:lnSpc>
                <a:spcPct val="150000"/>
              </a:lnSpc>
              <a:spcBef>
                <a:spcPts val="0"/>
              </a:spcBef>
              <a:spcAft>
                <a:spcPts val="0"/>
              </a:spcAft>
            </a:pPr>
            <a:r>
              <a:rPr lang="zh-CN" altLang="en-US" sz="2400" b="1" spc="150" dirty="0">
                <a:uFillTx/>
                <a:latin typeface="Arial" panose="020B0604020202020204" pitchFamily="34" charset="0"/>
                <a:ea typeface="微软雅黑" panose="020B0503020204020204" charset="-122"/>
                <a:sym typeface="+mn-ea"/>
              </a:rPr>
              <a:t> 榜样的作用</a:t>
            </a:r>
            <a:endParaRPr lang="zh-CN" altLang="en-US" sz="2400" b="1" spc="150" dirty="0">
              <a:uFillTx/>
              <a:latin typeface="Arial" panose="020B0604020202020204" pitchFamily="34" charset="0"/>
              <a:ea typeface="微软雅黑" panose="020B0503020204020204" charset="-122"/>
              <a:sym typeface="+mn-ea"/>
            </a:endParaRPr>
          </a:p>
        </p:txBody>
      </p:sp>
      <p:sp>
        <p:nvSpPr>
          <p:cNvPr id="6" name="文本框 5"/>
          <p:cNvSpPr txBox="1"/>
          <p:nvPr>
            <p:custDataLst>
              <p:tags r:id="rId12"/>
            </p:custDataLst>
          </p:nvPr>
        </p:nvSpPr>
        <p:spPr>
          <a:xfrm>
            <a:off x="7667736" y="5030967"/>
            <a:ext cx="2214124" cy="1139122"/>
          </a:xfrm>
          <a:prstGeom prst="rect">
            <a:avLst/>
          </a:prstGeom>
          <a:noFill/>
        </p:spPr>
        <p:txBody>
          <a:bodyPr wrap="square" rtlCol="0" anchor="t" anchorCtr="0"/>
          <a:p>
            <a:pPr algn="ctr">
              <a:lnSpc>
                <a:spcPct val="150000"/>
              </a:lnSpc>
              <a:spcBef>
                <a:spcPts val="0"/>
              </a:spcBef>
              <a:spcAft>
                <a:spcPts val="0"/>
              </a:spcAft>
            </a:pPr>
            <a:r>
              <a:rPr lang="zh-CN" altLang="en-US" sz="2400" b="1" spc="150" dirty="0">
                <a:uFillTx/>
                <a:latin typeface="Arial" panose="020B0604020202020204" pitchFamily="34" charset="0"/>
                <a:ea typeface="微软雅黑" panose="020B0503020204020204" charset="-122"/>
                <a:sym typeface="+mn-ea"/>
              </a:rPr>
              <a:t>家园一致</a:t>
            </a:r>
            <a:endParaRPr lang="zh-CN" altLang="en-US" sz="2400" b="1" spc="150" dirty="0">
              <a:uFillTx/>
              <a:latin typeface="Arial" panose="020B0604020202020204" pitchFamily="34" charset="0"/>
              <a:ea typeface="微软雅黑" panose="020B0503020204020204" charset="-122"/>
              <a:sym typeface="+mn-ea"/>
            </a:endParaRPr>
          </a:p>
        </p:txBody>
      </p:sp>
      <p:sp>
        <p:nvSpPr>
          <p:cNvPr id="7" name="圆角矩形 5"/>
          <p:cNvSpPr/>
          <p:nvPr>
            <p:custDataLst>
              <p:tags r:id="rId13"/>
            </p:custDataLst>
          </p:nvPr>
        </p:nvSpPr>
        <p:spPr>
          <a:xfrm>
            <a:off x="3191333" y="2495669"/>
            <a:ext cx="652029" cy="656916"/>
          </a:xfrm>
          <a:prstGeom prst="roundRect">
            <a:avLst>
              <a:gd name="adj" fmla="val 8303"/>
            </a:avLst>
          </a:prstGeom>
          <a:solidFill>
            <a:schemeClr val="accent5"/>
          </a:solidFill>
          <a:ln>
            <a:noFill/>
          </a:ln>
          <a:effectLst>
            <a:outerShdw blurRad="114300" dist="25400" dir="18000000"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圆角矩形 168"/>
          <p:cNvSpPr/>
          <p:nvPr>
            <p:custDataLst>
              <p:tags r:id="rId14"/>
            </p:custDataLst>
          </p:nvPr>
        </p:nvSpPr>
        <p:spPr>
          <a:xfrm>
            <a:off x="3056430" y="2621774"/>
            <a:ext cx="2599805" cy="1468286"/>
          </a:xfrm>
          <a:prstGeom prst="roundRect">
            <a:avLst>
              <a:gd name="adj" fmla="val 8303"/>
            </a:avLst>
          </a:prstGeom>
          <a:solidFill>
            <a:schemeClr val="bg1"/>
          </a:solidFill>
          <a:ln>
            <a:noFill/>
          </a:ln>
          <a:effectLst>
            <a:outerShdw blurRad="317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custDataLst>
              <p:tags r:id="rId15"/>
            </p:custDataLst>
          </p:nvPr>
        </p:nvSpPr>
        <p:spPr>
          <a:xfrm>
            <a:off x="3191062" y="2741805"/>
            <a:ext cx="2214124" cy="1139122"/>
          </a:xfrm>
          <a:prstGeom prst="rect">
            <a:avLst/>
          </a:prstGeom>
          <a:noFill/>
        </p:spPr>
        <p:txBody>
          <a:bodyPr wrap="square" rtlCol="0" anchor="t" anchorCtr="0"/>
          <a:p>
            <a:pPr algn="ctr">
              <a:lnSpc>
                <a:spcPct val="150000"/>
              </a:lnSpc>
              <a:spcBef>
                <a:spcPts val="0"/>
              </a:spcBef>
              <a:spcAft>
                <a:spcPts val="0"/>
              </a:spcAft>
            </a:pPr>
            <a:r>
              <a:rPr lang="zh-CN" altLang="en-US" sz="2400" b="1" spc="150" dirty="0">
                <a:uFillTx/>
                <a:latin typeface="Arial" panose="020B0604020202020204" pitchFamily="34" charset="0"/>
                <a:ea typeface="微软雅黑" panose="020B0503020204020204" charset="-122"/>
                <a:sym typeface="+mn-ea"/>
              </a:rPr>
              <a:t>长时间的坚持</a:t>
            </a:r>
            <a:endParaRPr lang="zh-CN" altLang="en-US" sz="2400" b="1" spc="150" dirty="0">
              <a:uFillTx/>
              <a:latin typeface="Arial" panose="020B0604020202020204" pitchFamily="34" charset="0"/>
              <a:ea typeface="微软雅黑" panose="020B0503020204020204" charset="-122"/>
              <a:sym typeface="+mn-ea"/>
            </a:endParaRPr>
          </a:p>
        </p:txBody>
      </p:sp>
      <p:sp>
        <p:nvSpPr>
          <p:cNvPr id="30" name="椭圆 29"/>
          <p:cNvSpPr/>
          <p:nvPr>
            <p:custDataLst>
              <p:tags r:id="rId16"/>
            </p:custDataLst>
          </p:nvPr>
        </p:nvSpPr>
        <p:spPr>
          <a:xfrm>
            <a:off x="5254259" y="2621741"/>
            <a:ext cx="401775" cy="402264"/>
          </a:xfrm>
          <a:prstGeom prst="ellipse">
            <a:avLst/>
          </a:prstGeom>
          <a:solidFill>
            <a:schemeClr val="accent5"/>
          </a:solidFill>
          <a:ln>
            <a:noFill/>
          </a:ln>
          <a:effectLst>
            <a:outerShdw blurRad="254000" dist="114300" dir="4020000" sx="79000" sy="79000" algn="t" rotWithShape="0">
              <a:schemeClr val="accent5">
                <a:lumMod val="75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50000"/>
          </a:bodyPr>
          <a:p>
            <a:pPr algn="ctr"/>
            <a:r>
              <a:rPr lang="en-US" altLang="zh-CN" sz="2000" b="1">
                <a:solidFill>
                  <a:schemeClr val="lt1">
                    <a:lumMod val="100000"/>
                  </a:schemeClr>
                </a:solidFill>
              </a:rPr>
              <a:t>1</a:t>
            </a:r>
            <a:endParaRPr lang="en-US" altLang="zh-CN" sz="2000" b="1">
              <a:solidFill>
                <a:schemeClr val="lt1">
                  <a:lumMod val="100000"/>
                </a:schemeClr>
              </a:solidFill>
            </a:endParaRPr>
          </a:p>
        </p:txBody>
      </p:sp>
      <p:sp>
        <p:nvSpPr>
          <p:cNvPr id="31" name="圆角矩形 6"/>
          <p:cNvSpPr/>
          <p:nvPr>
            <p:custDataLst>
              <p:tags r:id="rId17"/>
            </p:custDataLst>
          </p:nvPr>
        </p:nvSpPr>
        <p:spPr>
          <a:xfrm>
            <a:off x="6103955" y="2495669"/>
            <a:ext cx="652029" cy="656916"/>
          </a:xfrm>
          <a:prstGeom prst="roundRect">
            <a:avLst>
              <a:gd name="adj" fmla="val 8303"/>
            </a:avLst>
          </a:prstGeom>
          <a:solidFill>
            <a:schemeClr val="accent3"/>
          </a:solidFill>
          <a:ln>
            <a:noFill/>
          </a:ln>
          <a:effectLst>
            <a:outerShdw blurRad="114300" dist="25400" dir="18000000"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圆角矩形 7"/>
          <p:cNvSpPr/>
          <p:nvPr>
            <p:custDataLst>
              <p:tags r:id="rId18"/>
            </p:custDataLst>
          </p:nvPr>
        </p:nvSpPr>
        <p:spPr>
          <a:xfrm>
            <a:off x="5969053" y="2621774"/>
            <a:ext cx="2599805" cy="1468286"/>
          </a:xfrm>
          <a:prstGeom prst="roundRect">
            <a:avLst>
              <a:gd name="adj" fmla="val 8303"/>
            </a:avLst>
          </a:prstGeom>
          <a:solidFill>
            <a:schemeClr val="bg1"/>
          </a:solidFill>
          <a:ln>
            <a:noFill/>
          </a:ln>
          <a:effectLst>
            <a:outerShdw blurRad="317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文本框 32"/>
          <p:cNvSpPr txBox="1"/>
          <p:nvPr>
            <p:custDataLst>
              <p:tags r:id="rId19"/>
            </p:custDataLst>
          </p:nvPr>
        </p:nvSpPr>
        <p:spPr>
          <a:xfrm>
            <a:off x="6103969" y="2741805"/>
            <a:ext cx="2214124" cy="1139122"/>
          </a:xfrm>
          <a:prstGeom prst="rect">
            <a:avLst/>
          </a:prstGeom>
          <a:noFill/>
        </p:spPr>
        <p:txBody>
          <a:bodyPr wrap="square" rtlCol="0" anchor="t" anchorCtr="0"/>
          <a:p>
            <a:pPr algn="ctr">
              <a:lnSpc>
                <a:spcPct val="150000"/>
              </a:lnSpc>
              <a:spcBef>
                <a:spcPts val="0"/>
              </a:spcBef>
              <a:spcAft>
                <a:spcPts val="0"/>
              </a:spcAft>
            </a:pPr>
            <a:r>
              <a:rPr lang="zh-CN" altLang="en-US" sz="2400" b="1" spc="150" dirty="0">
                <a:uFillTx/>
                <a:latin typeface="Arial" panose="020B0604020202020204" pitchFamily="34" charset="0"/>
                <a:ea typeface="微软雅黑" panose="020B0503020204020204" charset="-122"/>
                <a:sym typeface="+mn-ea"/>
              </a:rPr>
              <a:t>统一的要求</a:t>
            </a:r>
            <a:endParaRPr lang="zh-CN" altLang="en-US" sz="2400" b="1" spc="150" dirty="0">
              <a:uFillTx/>
              <a:latin typeface="Arial" panose="020B0604020202020204" pitchFamily="34" charset="0"/>
              <a:ea typeface="微软雅黑" panose="020B0503020204020204" charset="-122"/>
              <a:sym typeface="+mn-ea"/>
            </a:endParaRPr>
          </a:p>
        </p:txBody>
      </p:sp>
      <p:sp>
        <p:nvSpPr>
          <p:cNvPr id="34" name="椭圆 33"/>
          <p:cNvSpPr/>
          <p:nvPr>
            <p:custDataLst>
              <p:tags r:id="rId20"/>
            </p:custDataLst>
          </p:nvPr>
        </p:nvSpPr>
        <p:spPr>
          <a:xfrm>
            <a:off x="8199405" y="2621741"/>
            <a:ext cx="401775" cy="402264"/>
          </a:xfrm>
          <a:prstGeom prst="ellipse">
            <a:avLst/>
          </a:prstGeom>
          <a:solidFill>
            <a:schemeClr val="accent3"/>
          </a:solidFill>
          <a:ln>
            <a:noFill/>
          </a:ln>
          <a:effectLst>
            <a:outerShdw blurRad="254000" dist="114300" dir="4020000" sx="79000" sy="79000" algn="t" rotWithShape="0">
              <a:schemeClr val="accent3">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50000"/>
          </a:bodyPr>
          <a:p>
            <a:pPr algn="ctr"/>
            <a:r>
              <a:rPr lang="en-US" altLang="zh-CN" sz="2000" b="1">
                <a:solidFill>
                  <a:schemeClr val="lt1">
                    <a:lumMod val="100000"/>
                  </a:schemeClr>
                </a:solidFill>
              </a:rPr>
              <a:t>2</a:t>
            </a:r>
            <a:endParaRPr lang="en-US" altLang="zh-CN" sz="2000" b="1">
              <a:solidFill>
                <a:schemeClr val="lt1">
                  <a:lumMod val="100000"/>
                </a:schemeClr>
              </a:solidFill>
            </a:endParaRPr>
          </a:p>
        </p:txBody>
      </p:sp>
      <p:sp>
        <p:nvSpPr>
          <p:cNvPr id="8" name="文本框 7"/>
          <p:cNvSpPr txBox="1"/>
          <p:nvPr>
            <p:custDataLst>
              <p:tags r:id="rId21"/>
            </p:custDataLst>
          </p:nvPr>
        </p:nvSpPr>
        <p:spPr>
          <a:xfrm>
            <a:off x="9253855" y="1737360"/>
            <a:ext cx="2938145" cy="421640"/>
          </a:xfrm>
          <a:prstGeom prst="rect">
            <a:avLst/>
          </a:prstGeom>
          <a:noFill/>
        </p:spPr>
        <p:txBody>
          <a:bodyPr wrap="square" rtlCol="0">
            <a:noAutofit/>
          </a:bodyPr>
          <a:p>
            <a:r>
              <a:rPr lang="zh-CN" altLang="en-US" b="1">
                <a:solidFill>
                  <a:srgbClr val="C00000"/>
                </a:solidFill>
              </a:rPr>
              <a:t>详见教材</a:t>
            </a:r>
            <a:r>
              <a:rPr lang="en-US" altLang="zh-CN" b="1">
                <a:solidFill>
                  <a:srgbClr val="C00000"/>
                </a:solidFill>
              </a:rPr>
              <a:t>P102</a:t>
            </a:r>
            <a:endParaRPr lang="en-US" altLang="zh-CN" b="1">
              <a:solidFill>
                <a:srgbClr val="C00000"/>
              </a:solidFill>
            </a:endParaRPr>
          </a:p>
        </p:txBody>
      </p:sp>
    </p:spTree>
    <p:custDataLst>
      <p:tags r:id="rId2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400"/>
              <a:t> (一） 长时间的坚持</a:t>
            </a:r>
            <a:endParaRPr lang="zh-CN" altLang="en-US" sz="2400"/>
          </a:p>
          <a:p>
            <a:pPr>
              <a:lnSpc>
                <a:spcPct val="150000"/>
              </a:lnSpc>
            </a:pPr>
            <a:r>
              <a:rPr lang="zh-CN" altLang="en-US" sz="2000"/>
              <a:t>儿童身体保护和生活自理能力不是一天两天就可以形成的,它是一个逐渐养成、不断巩固提高的过程,所以需要耐心,需要持之以恒。</a:t>
            </a:r>
            <a:endParaRPr lang="zh-CN" altLang="en-US" sz="2000"/>
          </a:p>
          <a:p>
            <a:pPr>
              <a:lnSpc>
                <a:spcPct val="150000"/>
              </a:lnSpc>
            </a:pPr>
            <a:r>
              <a:rPr lang="zh-CN" altLang="en-US" sz="2000"/>
              <a:t>成人应该克服在身体保护和生活自理能力教育中的一些偏差,如嫌孩子做得慢、做不好,有时还添乱,不如自己做省事;在教育方法上运用“催、管、斥、责”多,鼓励、诱导少,尤其要防止当幼儿出现失误或者显得“笨拙”时过多责怪,伤害孩子的自尊心和自信心。</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575945" y="2212340"/>
            <a:ext cx="7719695" cy="3679825"/>
          </a:xfrm>
        </p:spPr>
        <p:txBody>
          <a:bodyPr>
            <a:noAutofit/>
            <a:scene3d>
              <a:camera prst="orthographicFront"/>
              <a:lightRig rig="threePt" dir="t"/>
            </a:scene3d>
          </a:bodyPr>
          <a:p>
            <a:pPr algn="l"/>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实施学前儿童身体保护和生活自理能力教育,主要是为了培养幼儿科学地认识、使用、养护和锻炼身体器官以及生活卫生、进餐、着装、睡眠、盥洗等方面的基本生活能力。学前儿童身体保护和生活自理能力教育既是健康教育的领域,又是现代健康生活方式的重要组成部分。对于学前儿童身体保护和生活自理能力教育的认识,需要打破仅仅局限于生活技能和行为习惯养成的教育模式,建立以健身为主、全面育人的价值观和目标观,发展幼儿的全面素质。</a:t>
            </a:r>
            <a:endParaRPr lang="zh-CN" altLang="en-US" sz="2400">
              <a:solidFill>
                <a:schemeClr val="tx1"/>
              </a:solidFill>
              <a:effectLst>
                <a:outerShdw blurRad="38100" dist="19050" dir="2700000" algn="tl" rotWithShape="0">
                  <a:schemeClr val="dk1">
                    <a:alpha val="40000"/>
                  </a:schemeClr>
                </a:outerShdw>
              </a:effectLst>
            </a:endParaRPr>
          </a:p>
        </p:txBody>
      </p:sp>
      <p:sp>
        <p:nvSpPr>
          <p:cNvPr id="3" name="标题 2"/>
          <p:cNvSpPr>
            <a:spLocks noGrp="1"/>
          </p:cNvSpPr>
          <p:nvPr>
            <p:ph type="title" idx="1"/>
          </p:nvPr>
        </p:nvSpPr>
        <p:spPr/>
        <p:txBody>
          <a:bodyPr/>
          <a:p>
            <a:r>
              <a:rPr lang="zh-CN" altLang="en-US" sz="4000"/>
              <a:t>知识要点</a:t>
            </a:r>
            <a:endParaRPr lang="zh-CN" altLang="en-US" sz="400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400"/>
              <a:t> (二） 统一的要求</a:t>
            </a:r>
            <a:endParaRPr lang="zh-CN" altLang="en-US" sz="2400"/>
          </a:p>
          <a:p>
            <a:pPr>
              <a:lnSpc>
                <a:spcPct val="150000"/>
              </a:lnSpc>
            </a:pPr>
            <a:r>
              <a:rPr lang="zh-CN" altLang="en-US" sz="2000"/>
              <a:t>在培养行为习惯的过程中,对儿童有统一的要求是十分重要的。它体现在教师之间的一致性、教师和保育员之间的一致性，以及家园之间的一致性上。制定一个统一的规则要求,便是增加了儿童多次练习的机会。而模棱两可、或左或右的变化,会使得儿童无所适从,不知该怎么办,结果随心所欲,永远也达不到目的。</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400"/>
              <a:t>   (三） 集体与个别的结合</a:t>
            </a:r>
            <a:endParaRPr lang="zh-CN" altLang="en-US" sz="2400"/>
          </a:p>
          <a:p>
            <a:pPr>
              <a:lnSpc>
                <a:spcPct val="150000"/>
              </a:lnSpc>
            </a:pPr>
            <a:r>
              <a:rPr lang="zh-CN" altLang="en-US" sz="2000"/>
              <a:t>同伴的影响,对儿童接受教育是一种强有力的力量。同伴之间的讨论、商量、模仿、争辩往往是儿童获取信息、调节行为的主要依据。因此,在幼儿园中,应充分利用集体的、小组的、个别的形式,通过他人影响个体,对儿童行为或表扬或批评,让儿童通过相互沟通来学习和调整自己的行为。</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400"/>
              <a:t>  (四） 榜样的作用</a:t>
            </a:r>
            <a:endParaRPr lang="zh-CN" altLang="en-US" sz="2400"/>
          </a:p>
          <a:p>
            <a:pPr>
              <a:lnSpc>
                <a:spcPct val="150000"/>
              </a:lnSpc>
            </a:pPr>
            <a:r>
              <a:rPr lang="zh-CN" altLang="en-US" sz="2000"/>
              <a:t>儿童的模仿力极强,在行为习惯养成的过程中,教师和家长的言行举止具有很大的感染力。成人的典范、表率会成为儿童行为的榜样。同时,故事、诗歌、歌曲、影视作品中的艺术形象也有很强的榜样力量。通过这些具体、形象的材料来培养儿童身体保护和生活自理能力,可以起到事半功倍的效果。</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2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400"/>
              <a:t>   (五） 家园一致</a:t>
            </a:r>
            <a:endParaRPr lang="zh-CN" altLang="en-US" sz="2400"/>
          </a:p>
          <a:p>
            <a:pPr>
              <a:lnSpc>
                <a:spcPct val="150000"/>
              </a:lnSpc>
            </a:pPr>
            <a:r>
              <a:rPr lang="zh-CN" altLang="en-US" sz="2000"/>
              <a:t>幼儿大部分时间是在家庭中度过的，幼儿园需要做好家长工作，只有家园配合，才能更有效地提高幼儿的生活自理能力。在身体保护和生活自理能力教育的实施中,幼儿园可以通过家长委员会、家长开放日、家长经验交流活动等形式,向家长了解幼儿在家庭中的表现,同时将幼儿在园的有关信息反馈给家长,将每个教育单元的结果、教育目标和内容告诉家长,向家长宣传幼儿园生活常规及卫生习惯方面的要求和教育方法,并提出相互配合的建议,让家长积极支持,形成合力,取得较好的教育效果。</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a:bodyPr>
          <a:p>
            <a:pPr marL="0" indent="0">
              <a:lnSpc>
                <a:spcPct val="100000"/>
              </a:lnSpc>
              <a:buNone/>
            </a:pPr>
            <a:r>
              <a:rPr lang="zh-CN" altLang="en-US" sz="2400" b="1"/>
              <a:t>四、 学前儿童身体保护和生活自理能力教育的注意事项</a:t>
            </a:r>
            <a:endParaRPr lang="zh-CN" altLang="en-US" sz="2400" b="1"/>
          </a:p>
          <a:p>
            <a:pPr marL="0" indent="0">
              <a:lnSpc>
                <a:spcPct val="100000"/>
              </a:lnSpc>
              <a:buNone/>
            </a:pPr>
            <a:endParaRPr lang="zh-CN" altLang="en-US" sz="2000" b="1"/>
          </a:p>
          <a:p>
            <a:pPr marL="0" indent="0">
              <a:lnSpc>
                <a:spcPct val="100000"/>
              </a:lnSpc>
              <a:buNone/>
            </a:pPr>
            <a:r>
              <a:rPr lang="zh-CN" altLang="en-US" sz="2000" b="1"/>
              <a:t>案例 教学活动:都睡着了(中班)</a:t>
            </a:r>
            <a:endParaRPr lang="zh-CN" altLang="en-US" sz="2000" b="1"/>
          </a:p>
          <a:p>
            <a:pPr marL="0" indent="0">
              <a:lnSpc>
                <a:spcPct val="100000"/>
              </a:lnSpc>
              <a:buNone/>
            </a:pPr>
            <a:r>
              <a:rPr lang="zh-CN" altLang="en-US" sz="2000" b="1"/>
              <a:t>设计思路</a:t>
            </a:r>
            <a:endParaRPr lang="zh-CN" altLang="en-US" sz="2000" b="1"/>
          </a:p>
          <a:p>
            <a:pPr marL="0" indent="0">
              <a:lnSpc>
                <a:spcPct val="100000"/>
              </a:lnSpc>
              <a:buNone/>
            </a:pPr>
            <a:r>
              <a:rPr lang="zh-CN" altLang="en-US" sz="2000"/>
              <a:t>    孩子们在午睡的时候总有各种不规范的睡觉姿势,这样不仅对幼儿的健康不利,而且也存在一定的安全隐患。如何运用孩子能够明白的方式来向他们进行睡觉安全的教育呢?为此，教师设计了这个活动,希望幼儿能够了解正确睡觉姿势的重要性,养成良好的生活习惯。</a:t>
            </a:r>
            <a:endParaRPr lang="zh-CN" altLang="en-US" sz="2000"/>
          </a:p>
          <a:p>
            <a:pPr marL="0" indent="0">
              <a:lnSpc>
                <a:spcPct val="100000"/>
              </a:lnSpc>
              <a:buNone/>
            </a:pPr>
            <a:r>
              <a:rPr lang="zh-CN" altLang="en-US" sz="2000" b="1"/>
              <a:t>活动目标</a:t>
            </a:r>
            <a:endParaRPr lang="zh-CN" altLang="en-US" sz="2000" b="1"/>
          </a:p>
          <a:p>
            <a:pPr marL="0" indent="0">
              <a:lnSpc>
                <a:spcPct val="100000"/>
              </a:lnSpc>
              <a:buNone/>
            </a:pPr>
            <a:r>
              <a:rPr lang="zh-CN" altLang="en-US" sz="2000"/>
              <a:t>    （1） 初步了解动物的一些睡眠方式,知道不同睡眠姿势的作用。</a:t>
            </a:r>
            <a:endParaRPr lang="zh-CN" altLang="en-US" sz="2000"/>
          </a:p>
          <a:p>
            <a:pPr marL="0" indent="0">
              <a:lnSpc>
                <a:spcPct val="100000"/>
              </a:lnSpc>
              <a:buNone/>
            </a:pPr>
            <a:r>
              <a:rPr lang="en-US" altLang="zh-CN" sz="2000"/>
              <a:t>    </a:t>
            </a:r>
            <a:r>
              <a:rPr lang="zh-CN" altLang="en-US" sz="2000"/>
              <a:t>（2） 逐步在生活中养成良好的睡眠习惯,明白睡姿不正确的危害。</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8" name="文本框 7"/>
          <p:cNvSpPr txBox="1"/>
          <p:nvPr>
            <p:custDataLst>
              <p:tags r:id="rId1"/>
            </p:custDataLst>
          </p:nvPr>
        </p:nvSpPr>
        <p:spPr>
          <a:xfrm>
            <a:off x="5231130" y="2421255"/>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P104</a:t>
            </a:r>
            <a:endParaRPr lang="en-US" altLang="zh-CN"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lnSpcReduction="1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000" b="1"/>
              <a:t>案例 教学活动:邋遢大王变干净了(小班)</a:t>
            </a:r>
            <a:endParaRPr lang="zh-CN" altLang="en-US" sz="2000" b="1"/>
          </a:p>
          <a:p>
            <a:pPr marL="0" indent="0">
              <a:lnSpc>
                <a:spcPct val="150000"/>
              </a:lnSpc>
              <a:buNone/>
            </a:pPr>
            <a:r>
              <a:rPr lang="zh-CN" altLang="en-US" sz="2000"/>
              <a:t>活动目标</a:t>
            </a:r>
            <a:endParaRPr lang="zh-CN" altLang="en-US" sz="2000"/>
          </a:p>
          <a:p>
            <a:pPr marL="0" indent="0">
              <a:lnSpc>
                <a:spcPct val="150000"/>
              </a:lnSpc>
              <a:buNone/>
            </a:pPr>
            <a:r>
              <a:rPr lang="zh-CN" altLang="en-US" sz="2000"/>
              <a:t>    （1） 知道爱干净的孩子是个好宝宝,小朋友和老师都喜欢他。</a:t>
            </a:r>
            <a:endParaRPr lang="zh-CN" altLang="en-US" sz="2000"/>
          </a:p>
          <a:p>
            <a:pPr marL="0" indent="0">
              <a:lnSpc>
                <a:spcPct val="150000"/>
              </a:lnSpc>
              <a:buNone/>
            </a:pPr>
            <a:r>
              <a:rPr lang="en-US" altLang="zh-CN" sz="2000"/>
              <a:t>    </a:t>
            </a:r>
            <a:r>
              <a:rPr lang="zh-CN" altLang="en-US" sz="2000"/>
              <a:t>（2） 知道理发是不疼的,减少对理发的恐惧。</a:t>
            </a:r>
            <a:endParaRPr lang="zh-CN" altLang="en-US" sz="2000"/>
          </a:p>
          <a:p>
            <a:pPr marL="0" indent="0">
              <a:lnSpc>
                <a:spcPct val="150000"/>
              </a:lnSpc>
              <a:buNone/>
            </a:pPr>
            <a:r>
              <a:rPr lang="zh-CN" altLang="en-US" sz="2000"/>
              <a:t>活动准备</a:t>
            </a:r>
            <a:endParaRPr lang="zh-CN" altLang="en-US" sz="2000"/>
          </a:p>
          <a:p>
            <a:pPr marL="0" indent="0">
              <a:lnSpc>
                <a:spcPct val="150000"/>
              </a:lnSpc>
              <a:buNone/>
            </a:pPr>
            <a:r>
              <a:rPr lang="zh-CN" altLang="en-US" sz="2000"/>
              <a:t>    《邋遢大王奇遇记》视频、自制PPT、小剪刀、小梳子、小吹风机。</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8" name="文本框 7"/>
          <p:cNvSpPr txBox="1"/>
          <p:nvPr>
            <p:custDataLst>
              <p:tags r:id="rId1"/>
            </p:custDataLst>
          </p:nvPr>
        </p:nvSpPr>
        <p:spPr>
          <a:xfrm>
            <a:off x="6930390" y="223520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P105</a:t>
            </a:r>
            <a:endParaRPr lang="en-US" altLang="zh-CN"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880745" y="1509395"/>
            <a:ext cx="10340340" cy="4527550"/>
          </a:xfrm>
          <a:prstGeom prst="rect">
            <a:avLst/>
          </a:prstGeom>
        </p:spPr>
        <p:txBody>
          <a:bodyPr>
            <a:normAutofit fontScale="80000"/>
          </a:bodyPr>
          <a:p>
            <a:pPr marL="0" indent="0">
              <a:lnSpc>
                <a:spcPct val="150000"/>
              </a:lnSpc>
              <a:buNone/>
            </a:pPr>
            <a:r>
              <a:rPr lang="zh-CN" altLang="en-US" sz="2400" b="1"/>
              <a:t>四、 学前儿童身体保护和生活自理能力教育的注意事项</a:t>
            </a:r>
            <a:endParaRPr lang="zh-CN" altLang="en-US" sz="2400" b="1"/>
          </a:p>
          <a:p>
            <a:pPr marL="0" indent="0">
              <a:lnSpc>
                <a:spcPct val="150000"/>
              </a:lnSpc>
              <a:buNone/>
            </a:pPr>
            <a:r>
              <a:rPr lang="zh-CN" altLang="en-US" sz="2300" b="1"/>
              <a:t>案例 教学活动:大战蛀牙虫(小班)</a:t>
            </a:r>
            <a:endParaRPr lang="zh-CN" altLang="en-US" sz="2300" b="1"/>
          </a:p>
          <a:p>
            <a:pPr marL="0" indent="0">
              <a:lnSpc>
                <a:spcPct val="150000"/>
              </a:lnSpc>
              <a:buNone/>
            </a:pPr>
            <a:r>
              <a:rPr lang="zh-CN" altLang="en-US" sz="2000"/>
              <a:t>活动目标</a:t>
            </a:r>
            <a:endParaRPr lang="zh-CN" altLang="en-US" sz="2000"/>
          </a:p>
          <a:p>
            <a:pPr marL="0" indent="0">
              <a:lnSpc>
                <a:spcPct val="150000"/>
              </a:lnSpc>
              <a:buNone/>
            </a:pPr>
            <a:r>
              <a:rPr lang="zh-CN" altLang="en-US" sz="2000"/>
              <a:t>    （1） 帮助幼儿养成早晚刷牙的好习惯。</a:t>
            </a:r>
            <a:endParaRPr lang="zh-CN" altLang="en-US" sz="2000"/>
          </a:p>
          <a:p>
            <a:pPr marL="0" indent="0">
              <a:lnSpc>
                <a:spcPct val="150000"/>
              </a:lnSpc>
              <a:buNone/>
            </a:pPr>
            <a:r>
              <a:rPr lang="en-US" altLang="zh-CN" sz="2000"/>
              <a:t>    </a:t>
            </a:r>
            <a:r>
              <a:rPr lang="zh-CN" altLang="en-US" sz="2000"/>
              <a:t>（2） 帮助幼儿了解蛀牙的危害及几种预防蛀牙的方法。</a:t>
            </a:r>
            <a:endParaRPr lang="zh-CN" altLang="en-US" sz="2000"/>
          </a:p>
          <a:p>
            <a:pPr marL="0" indent="0">
              <a:lnSpc>
                <a:spcPct val="150000"/>
              </a:lnSpc>
              <a:buNone/>
            </a:pPr>
            <a:r>
              <a:rPr lang="zh-CN" altLang="en-US" sz="2000"/>
              <a:t>活动准备</a:t>
            </a:r>
            <a:endParaRPr lang="zh-CN" altLang="en-US" sz="2000"/>
          </a:p>
          <a:p>
            <a:pPr marL="0" indent="0">
              <a:lnSpc>
                <a:spcPct val="150000"/>
              </a:lnSpc>
              <a:buNone/>
            </a:pPr>
            <a:r>
              <a:rPr lang="zh-CN" altLang="en-US" sz="2000"/>
              <a:t>    （1） 歌曲音频、牙齿模型(一个完好的,一个有龋齿的)、牙刷、一条毛巾、两张挂图。</a:t>
            </a:r>
            <a:endParaRPr lang="zh-CN" altLang="en-US" sz="2000"/>
          </a:p>
          <a:p>
            <a:pPr marL="0" indent="0">
              <a:lnSpc>
                <a:spcPct val="150000"/>
              </a:lnSpc>
              <a:buNone/>
            </a:pPr>
            <a:r>
              <a:rPr lang="en-US" altLang="zh-CN" sz="2000"/>
              <a:t>    </a:t>
            </a:r>
            <a:r>
              <a:rPr lang="zh-CN" altLang="en-US" sz="2000"/>
              <a:t>（2） 向家长了解本班幼儿的龋齿和刷牙情况。(本班有幼儿42名,其中11名幼儿有不同程度的龋齿,每天刷牙的幼儿有8名,基本刷牙，但不是每天刷的有30名。)</a:t>
            </a:r>
            <a:endParaRPr lang="zh-CN" altLang="en-US" sz="2000"/>
          </a:p>
        </p:txBody>
      </p:sp>
      <p:sp>
        <p:nvSpPr>
          <p:cNvPr id="3" name="标题 2"/>
          <p:cNvSpPr>
            <a:spLocks noGrp="1"/>
          </p:cNvSpPr>
          <p:nvPr>
            <p:ph type="title" idx="1"/>
          </p:nvPr>
        </p:nvSpPr>
        <p:spPr/>
        <p:txBody>
          <a:bodyPr>
            <a:normAutofit/>
          </a:bodyPr>
          <a:p>
            <a:r>
              <a:rPr lang="zh-CN" altLang="en-US">
                <a:solidFill>
                  <a:schemeClr val="tx1"/>
                </a:solidFill>
              </a:rPr>
              <a:t>第二节</a:t>
            </a:r>
            <a:r>
              <a:rPr lang="en-US" altLang="zh-CN">
                <a:solidFill>
                  <a:schemeClr val="tx1"/>
                </a:solidFill>
              </a:rPr>
              <a:t> </a:t>
            </a:r>
            <a:r>
              <a:rPr lang="zh-CN" altLang="en-US">
                <a:solidFill>
                  <a:schemeClr val="tx1"/>
                </a:solidFill>
              </a:rPr>
              <a:t> </a:t>
            </a:r>
            <a:r>
              <a:rPr>
                <a:solidFill>
                  <a:schemeClr val="tx1">
                    <a:lumMod val="85000"/>
                    <a:lumOff val="15000"/>
                  </a:schemeClr>
                </a:solidFill>
                <a:latin typeface="+mn-ea"/>
                <a:cs typeface="+mn-ea"/>
                <a:sym typeface="+mn-ea"/>
              </a:rPr>
              <a:t>学前儿童身体保护和生活自理能力教育的实施</a:t>
            </a:r>
            <a:endParaRPr lang="zh-CN" altLang="en-US">
              <a:solidFill>
                <a:schemeClr val="tx1"/>
              </a:solidFill>
            </a:endParaRPr>
          </a:p>
        </p:txBody>
      </p:sp>
      <p:sp>
        <p:nvSpPr>
          <p:cNvPr id="8" name="文本框 7"/>
          <p:cNvSpPr txBox="1"/>
          <p:nvPr>
            <p:custDataLst>
              <p:tags r:id="rId1"/>
            </p:custDataLst>
          </p:nvPr>
        </p:nvSpPr>
        <p:spPr>
          <a:xfrm>
            <a:off x="5090160" y="2199640"/>
            <a:ext cx="3380105" cy="368300"/>
          </a:xfrm>
          <a:prstGeom prst="rect">
            <a:avLst/>
          </a:prstGeom>
          <a:noFill/>
        </p:spPr>
        <p:txBody>
          <a:bodyPr wrap="square" rtlCol="0">
            <a:spAutoFit/>
          </a:bodyPr>
          <a:p>
            <a:r>
              <a:rPr lang="zh-CN" altLang="en-US" b="1">
                <a:solidFill>
                  <a:srgbClr val="C00000"/>
                </a:solidFill>
              </a:rPr>
              <a:t>详见教材</a:t>
            </a:r>
            <a:r>
              <a:rPr lang="en-US" altLang="zh-CN" b="1">
                <a:solidFill>
                  <a:srgbClr val="C00000"/>
                </a:solidFill>
              </a:rPr>
              <a:t>P107</a:t>
            </a:r>
            <a:endParaRPr lang="en-US" altLang="zh-CN" b="1">
              <a:solidFill>
                <a:srgbClr val="C00000"/>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idx="1"/>
            <p:custDataLst>
              <p:tags r:id="rId1"/>
            </p:custDataLst>
          </p:nvPr>
        </p:nvSpPr>
        <p:spPr/>
        <p:txBody>
          <a:bodyPr>
            <a:normAutofit/>
          </a:bodyPr>
          <a:p>
            <a:r>
              <a:rPr lang="zh-CN" altLang="en-US" sz="3100">
                <a:solidFill>
                  <a:srgbClr val="C00000"/>
                </a:solidFill>
              </a:rPr>
              <a:t>教与学的建议</a:t>
            </a:r>
            <a:r>
              <a:rPr lang="zh-CN" altLang="en-US">
                <a:solidFill>
                  <a:schemeClr val="tx1"/>
                </a:solidFill>
              </a:rPr>
              <a:t>  </a:t>
            </a:r>
            <a:endParaRPr lang="zh-CN" altLang="en-US">
              <a:solidFill>
                <a:schemeClr val="tx1"/>
              </a:solidFill>
            </a:endParaRPr>
          </a:p>
        </p:txBody>
      </p:sp>
      <p:sp>
        <p:nvSpPr>
          <p:cNvPr id="2" name="内容占位符 1"/>
          <p:cNvSpPr>
            <a:spLocks noGrp="1"/>
          </p:cNvSpPr>
          <p:nvPr>
            <p:ph idx="4294967295"/>
            <p:custDataLst>
              <p:tags r:id="rId2"/>
            </p:custDataLst>
          </p:nvPr>
        </p:nvSpPr>
        <p:spPr>
          <a:xfrm>
            <a:off x="880745" y="1792605"/>
            <a:ext cx="10340340" cy="3961765"/>
          </a:xfrm>
          <a:prstGeom prst="rect">
            <a:avLst/>
          </a:prstGeom>
        </p:spPr>
        <p:txBody>
          <a:bodyPr>
            <a:noAutofit/>
          </a:bodyPr>
          <a:p>
            <a:pPr marL="0" indent="0">
              <a:buNone/>
            </a:pPr>
            <a:r>
              <a:rPr lang="zh-CN" altLang="en-US" sz="2400"/>
              <a:t>1. 教师可带领学生参观当地一所幼儿园，指导学生观察幼儿园一日生活现场，从而丰富学生对学前儿童身体保护、生活自理等方面如何提供支持和教育的感性认识。</a:t>
            </a:r>
            <a:endParaRPr lang="zh-CN" altLang="en-US" sz="2400"/>
          </a:p>
          <a:p>
            <a:pPr marL="0" indent="0">
              <a:buNone/>
            </a:pPr>
            <a:endParaRPr lang="zh-CN" altLang="en-US" sz="2400"/>
          </a:p>
          <a:p>
            <a:pPr marL="0" indent="0">
              <a:buNone/>
            </a:pPr>
            <a:r>
              <a:rPr lang="zh-CN" altLang="en-US" sz="2400"/>
              <a:t>2. 学生可以就学前儿童身体保护、生活自理教育展开扮演式学习，将观察到的幼儿或教师的行为、问题通过角色扮演表现出来，并由大家分析与讨论，从而加深理解、加深印象。</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1"/>
            <p:custDataLst>
              <p:tags r:id="rId1"/>
            </p:custDataLst>
          </p:nvPr>
        </p:nvSpPr>
        <p:spPr/>
        <p:txBody>
          <a:bodyPr>
            <a:normAutofit/>
          </a:bodyPr>
          <a:p>
            <a:r>
              <a:rPr lang="zh-CN" altLang="en-US" sz="3100">
                <a:solidFill>
                  <a:schemeClr val="tx1"/>
                </a:solidFill>
              </a:rPr>
              <a:t>本章思考题</a:t>
            </a:r>
            <a:r>
              <a:rPr lang="zh-CN" altLang="en-US">
                <a:solidFill>
                  <a:schemeClr val="tx1"/>
                </a:solidFill>
              </a:rPr>
              <a:t>    </a:t>
            </a:r>
            <a:endParaRPr lang="zh-CN" altLang="en-US">
              <a:solidFill>
                <a:schemeClr val="tx1"/>
              </a:solidFill>
            </a:endParaRPr>
          </a:p>
        </p:txBody>
      </p:sp>
      <p:sp>
        <p:nvSpPr>
          <p:cNvPr id="15" name="矩形 14"/>
          <p:cNvSpPr/>
          <p:nvPr>
            <p:custDataLst>
              <p:tags r:id="rId2"/>
            </p:custDataLst>
          </p:nvPr>
        </p:nvSpPr>
        <p:spPr>
          <a:xfrm>
            <a:off x="1809233" y="1702003"/>
            <a:ext cx="8990534" cy="1174166"/>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fontAlgn="auto">
              <a:lnSpc>
                <a:spcPct val="130000"/>
              </a:lnSpc>
            </a:pPr>
            <a:endParaRPr lang="zh-CN" altLang="en-US" spc="150">
              <a:solidFill>
                <a:schemeClr val="tx1"/>
              </a:solidFill>
              <a:latin typeface="+mn-ea"/>
            </a:endParaRPr>
          </a:p>
        </p:txBody>
      </p:sp>
      <p:sp>
        <p:nvSpPr>
          <p:cNvPr id="16" name="文本框 15"/>
          <p:cNvSpPr txBox="1"/>
          <p:nvPr>
            <p:custDataLst>
              <p:tags r:id="rId3"/>
            </p:custDataLst>
          </p:nvPr>
        </p:nvSpPr>
        <p:spPr>
          <a:xfrm>
            <a:off x="1873733" y="1730304"/>
            <a:ext cx="8926692" cy="1117564"/>
          </a:xfrm>
          <a:prstGeom prst="rect">
            <a:avLst/>
          </a:prstGeom>
          <a:noFill/>
        </p:spPr>
        <p:txBody>
          <a:bodyPr wrap="square" rtlCol="0" anchor="ctr" anchorCtr="0">
            <a:normAutofit/>
          </a:bodyPr>
          <a:p>
            <a:pPr lvl="0" algn="l">
              <a:lnSpc>
                <a:spcPct val="120000"/>
              </a:lnSpc>
              <a:spcBef>
                <a:spcPts val="0"/>
              </a:spcBef>
              <a:spcAft>
                <a:spcPts val="0"/>
              </a:spcAft>
              <a:buClrTx/>
              <a:buSzTx/>
              <a:buFontTx/>
            </a:pPr>
            <a:r>
              <a:rPr lang="zh-CN" altLang="en-US" sz="2400" spc="100" dirty="0">
                <a:solidFill>
                  <a:schemeClr val="tx1">
                    <a:lumMod val="75000"/>
                    <a:lumOff val="25000"/>
                  </a:schemeClr>
                </a:solidFill>
                <a:latin typeface="+mn-ea"/>
                <a:sym typeface="+mn-ea"/>
              </a:rPr>
              <a:t>了解学前儿童身体保护和生活自理能力教育的具体内容。</a:t>
            </a:r>
            <a:endParaRPr lang="zh-CN" altLang="en-US" sz="2400" spc="100" dirty="0">
              <a:solidFill>
                <a:schemeClr val="tx1">
                  <a:lumMod val="75000"/>
                  <a:lumOff val="25000"/>
                </a:schemeClr>
              </a:solidFill>
              <a:latin typeface="+mn-ea"/>
              <a:sym typeface="+mn-ea"/>
            </a:endParaRPr>
          </a:p>
        </p:txBody>
      </p:sp>
      <p:sp>
        <p:nvSpPr>
          <p:cNvPr id="3" name="剪去对角的矩形 2"/>
          <p:cNvSpPr/>
          <p:nvPr>
            <p:custDataLst>
              <p:tags r:id="rId4"/>
            </p:custDataLst>
          </p:nvPr>
        </p:nvSpPr>
        <p:spPr>
          <a:xfrm>
            <a:off x="867728" y="1890756"/>
            <a:ext cx="797042" cy="797599"/>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19" name="文本框 18"/>
          <p:cNvSpPr txBox="1"/>
          <p:nvPr>
            <p:custDataLst>
              <p:tags r:id="rId5"/>
            </p:custDataLst>
          </p:nvPr>
        </p:nvSpPr>
        <p:spPr>
          <a:xfrm>
            <a:off x="933406" y="1968122"/>
            <a:ext cx="665686" cy="642309"/>
          </a:xfrm>
          <a:prstGeom prst="rect">
            <a:avLst/>
          </a:prstGeom>
          <a:noFill/>
        </p:spPr>
        <p:txBody>
          <a:bodyPr vert="horz" wrap="square" lIns="91440" tIns="45720" rIns="91440" bIns="45720" rtlCol="0" anchor="t" anchorCtr="0">
            <a:normAutofit fontScale="57500" lnSpcReduction="20000"/>
          </a:bodyPr>
          <a:p>
            <a:pPr algn="ctr" fontAlgn="auto">
              <a:lnSpc>
                <a:spcPct val="130000"/>
              </a:lnSpc>
            </a:pPr>
            <a:r>
              <a:rPr lang="en-US" altLang="zh-CN" sz="4400" b="1" spc="150" dirty="0">
                <a:solidFill>
                  <a:srgbClr val="FFFFFF"/>
                </a:solidFill>
                <a:uFillTx/>
                <a:latin typeface="+mn-ea"/>
              </a:rPr>
              <a:t>01</a:t>
            </a:r>
            <a:endParaRPr lang="en-US" altLang="zh-CN" sz="4400" b="1" spc="150" dirty="0">
              <a:solidFill>
                <a:srgbClr val="FFFFFF"/>
              </a:solidFill>
              <a:uFillTx/>
              <a:latin typeface="+mn-ea"/>
            </a:endParaRPr>
          </a:p>
        </p:txBody>
      </p:sp>
      <p:sp>
        <p:nvSpPr>
          <p:cNvPr id="2" name="矩形 1"/>
          <p:cNvSpPr/>
          <p:nvPr>
            <p:custDataLst>
              <p:tags r:id="rId6"/>
            </p:custDataLst>
          </p:nvPr>
        </p:nvSpPr>
        <p:spPr>
          <a:xfrm>
            <a:off x="1816472" y="3186823"/>
            <a:ext cx="8983952" cy="117416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fontAlgn="auto">
              <a:lnSpc>
                <a:spcPct val="130000"/>
              </a:lnSpc>
            </a:pPr>
            <a:endParaRPr lang="zh-CN" altLang="en-US" spc="150">
              <a:solidFill>
                <a:schemeClr val="tx1"/>
              </a:solidFill>
              <a:latin typeface="+mn-ea"/>
            </a:endParaRPr>
          </a:p>
        </p:txBody>
      </p:sp>
      <p:sp>
        <p:nvSpPr>
          <p:cNvPr id="24" name="文本框 23"/>
          <p:cNvSpPr txBox="1"/>
          <p:nvPr>
            <p:custDataLst>
              <p:tags r:id="rId7"/>
            </p:custDataLst>
          </p:nvPr>
        </p:nvSpPr>
        <p:spPr>
          <a:xfrm>
            <a:off x="1880973" y="3215124"/>
            <a:ext cx="9035947" cy="1117564"/>
          </a:xfrm>
          <a:prstGeom prst="rect">
            <a:avLst/>
          </a:prstGeom>
          <a:noFill/>
        </p:spPr>
        <p:txBody>
          <a:bodyPr wrap="square" rtlCol="0" anchor="ctr" anchorCtr="0">
            <a:normAutofit/>
          </a:bodyPr>
          <a:p>
            <a:pPr lvl="0" algn="l">
              <a:lnSpc>
                <a:spcPct val="120000"/>
              </a:lnSpc>
              <a:spcBef>
                <a:spcPts val="0"/>
              </a:spcBef>
              <a:spcAft>
                <a:spcPts val="0"/>
              </a:spcAft>
              <a:buClrTx/>
              <a:buSzTx/>
              <a:buFontTx/>
            </a:pPr>
            <a:r>
              <a:rPr lang="zh-CN" altLang="en-US" sz="2400" spc="100" dirty="0">
                <a:solidFill>
                  <a:schemeClr val="tx1">
                    <a:lumMod val="75000"/>
                    <a:lumOff val="25000"/>
                  </a:schemeClr>
                </a:solidFill>
                <a:latin typeface="+mn-ea"/>
                <a:sym typeface="+mn-ea"/>
              </a:rPr>
              <a:t>在实施学前儿童身体保护和生活自理能力教育时,需要注意的问题有哪些?</a:t>
            </a:r>
            <a:endParaRPr lang="zh-CN" altLang="en-US" sz="2400" spc="100" dirty="0">
              <a:solidFill>
                <a:schemeClr val="tx1">
                  <a:lumMod val="75000"/>
                  <a:lumOff val="25000"/>
                </a:schemeClr>
              </a:solidFill>
              <a:latin typeface="+mn-ea"/>
              <a:sym typeface="+mn-ea"/>
            </a:endParaRPr>
          </a:p>
        </p:txBody>
      </p:sp>
      <p:sp>
        <p:nvSpPr>
          <p:cNvPr id="4" name="剪去对角的矩形 3"/>
          <p:cNvSpPr/>
          <p:nvPr>
            <p:custDataLst>
              <p:tags r:id="rId8"/>
            </p:custDataLst>
          </p:nvPr>
        </p:nvSpPr>
        <p:spPr>
          <a:xfrm>
            <a:off x="874964" y="3375748"/>
            <a:ext cx="797042" cy="797599"/>
          </a:xfrm>
          <a:prstGeom prst="snip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6" name="文本框 5"/>
          <p:cNvSpPr txBox="1"/>
          <p:nvPr>
            <p:custDataLst>
              <p:tags r:id="rId9"/>
            </p:custDataLst>
          </p:nvPr>
        </p:nvSpPr>
        <p:spPr>
          <a:xfrm>
            <a:off x="940642" y="3453115"/>
            <a:ext cx="665686" cy="642309"/>
          </a:xfrm>
          <a:prstGeom prst="rect">
            <a:avLst/>
          </a:prstGeom>
          <a:noFill/>
        </p:spPr>
        <p:txBody>
          <a:bodyPr vert="horz" wrap="square" lIns="91440" tIns="45720" rIns="91440" bIns="45720" rtlCol="0" anchor="t" anchorCtr="0">
            <a:normAutofit fontScale="57500" lnSpcReduction="20000"/>
          </a:bodyPr>
          <a:p>
            <a:pPr algn="ctr" fontAlgn="auto">
              <a:lnSpc>
                <a:spcPct val="130000"/>
              </a:lnSpc>
            </a:pPr>
            <a:r>
              <a:rPr lang="en-US" altLang="zh-CN" sz="4400" b="1" spc="150" dirty="0">
                <a:solidFill>
                  <a:srgbClr val="FFFFFF"/>
                </a:solidFill>
                <a:uFillTx/>
                <a:latin typeface="+mn-ea"/>
              </a:rPr>
              <a:t>02</a:t>
            </a:r>
            <a:endParaRPr lang="en-US" altLang="zh-CN" sz="4400" b="1" spc="150" dirty="0">
              <a:solidFill>
                <a:srgbClr val="FFFFFF"/>
              </a:solidFill>
              <a:uFillTx/>
              <a:latin typeface="+mn-ea"/>
            </a:endParaRPr>
          </a:p>
        </p:txBody>
      </p:sp>
      <p:sp>
        <p:nvSpPr>
          <p:cNvPr id="12" name="矩形 11"/>
          <p:cNvSpPr/>
          <p:nvPr>
            <p:custDataLst>
              <p:tags r:id="rId10"/>
            </p:custDataLst>
          </p:nvPr>
        </p:nvSpPr>
        <p:spPr>
          <a:xfrm>
            <a:off x="1744732" y="4671644"/>
            <a:ext cx="9055034" cy="1174166"/>
          </a:xfrm>
          <a:prstGeom prst="rect">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fontAlgn="auto">
              <a:lnSpc>
                <a:spcPct val="130000"/>
              </a:lnSpc>
            </a:pPr>
            <a:endParaRPr lang="zh-CN" altLang="en-US" spc="150">
              <a:solidFill>
                <a:schemeClr val="tx1"/>
              </a:solidFill>
              <a:latin typeface="+mn-ea"/>
            </a:endParaRPr>
          </a:p>
        </p:txBody>
      </p:sp>
      <p:sp>
        <p:nvSpPr>
          <p:cNvPr id="13" name="文本框 12"/>
          <p:cNvSpPr txBox="1"/>
          <p:nvPr>
            <p:custDataLst>
              <p:tags r:id="rId11"/>
            </p:custDataLst>
          </p:nvPr>
        </p:nvSpPr>
        <p:spPr>
          <a:xfrm>
            <a:off x="1880973" y="4700603"/>
            <a:ext cx="9035947" cy="1117564"/>
          </a:xfrm>
          <a:prstGeom prst="rect">
            <a:avLst/>
          </a:prstGeom>
          <a:noFill/>
        </p:spPr>
        <p:txBody>
          <a:bodyPr wrap="square" rtlCol="0" anchor="ctr" anchorCtr="0">
            <a:normAutofit/>
          </a:bodyPr>
          <a:p>
            <a:pPr lvl="0" algn="l">
              <a:lnSpc>
                <a:spcPct val="120000"/>
              </a:lnSpc>
              <a:spcBef>
                <a:spcPts val="0"/>
              </a:spcBef>
              <a:spcAft>
                <a:spcPts val="0"/>
              </a:spcAft>
              <a:buClrTx/>
              <a:buSzTx/>
              <a:buFontTx/>
            </a:pPr>
            <a:r>
              <a:rPr lang="zh-CN" altLang="en-US" sz="2400" spc="100" dirty="0">
                <a:solidFill>
                  <a:schemeClr val="tx1">
                    <a:lumMod val="75000"/>
                    <a:lumOff val="25000"/>
                  </a:schemeClr>
                </a:solidFill>
                <a:latin typeface="+mn-ea"/>
                <a:sym typeface="+mn-ea"/>
              </a:rPr>
              <a:t> 设计一个学前儿童身体保护和生活自理能力教育方面的活动。</a:t>
            </a:r>
            <a:endParaRPr lang="zh-CN" altLang="en-US" sz="2400" spc="100" dirty="0">
              <a:solidFill>
                <a:schemeClr val="tx1">
                  <a:lumMod val="75000"/>
                  <a:lumOff val="25000"/>
                </a:schemeClr>
              </a:solidFill>
              <a:latin typeface="+mn-ea"/>
              <a:sym typeface="+mn-ea"/>
            </a:endParaRPr>
          </a:p>
        </p:txBody>
      </p:sp>
      <p:sp>
        <p:nvSpPr>
          <p:cNvPr id="17" name="剪去对角的矩形 25"/>
          <p:cNvSpPr/>
          <p:nvPr>
            <p:custDataLst>
              <p:tags r:id="rId12"/>
            </p:custDataLst>
          </p:nvPr>
        </p:nvSpPr>
        <p:spPr>
          <a:xfrm>
            <a:off x="874964" y="4860740"/>
            <a:ext cx="797042" cy="797599"/>
          </a:xfrm>
          <a:prstGeom prst="snip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kumimoji="1" lang="zh-CN" altLang="en-US">
              <a:latin typeface="+mn-ea"/>
            </a:endParaRPr>
          </a:p>
        </p:txBody>
      </p:sp>
      <p:sp>
        <p:nvSpPr>
          <p:cNvPr id="18" name="文本框 17"/>
          <p:cNvSpPr txBox="1"/>
          <p:nvPr>
            <p:custDataLst>
              <p:tags r:id="rId13"/>
            </p:custDataLst>
          </p:nvPr>
        </p:nvSpPr>
        <p:spPr>
          <a:xfrm>
            <a:off x="940642" y="4938107"/>
            <a:ext cx="665686" cy="642309"/>
          </a:xfrm>
          <a:prstGeom prst="rect">
            <a:avLst/>
          </a:prstGeom>
          <a:noFill/>
        </p:spPr>
        <p:txBody>
          <a:bodyPr vert="horz" wrap="square" lIns="91440" tIns="45720" rIns="91440" bIns="45720" rtlCol="0" anchor="t" anchorCtr="0">
            <a:normAutofit fontScale="57500" lnSpcReduction="20000"/>
          </a:bodyPr>
          <a:p>
            <a:pPr algn="ctr" fontAlgn="auto">
              <a:lnSpc>
                <a:spcPct val="130000"/>
              </a:lnSpc>
            </a:pPr>
            <a:r>
              <a:rPr lang="en-US" altLang="zh-CN" sz="4400" b="1" spc="150" dirty="0">
                <a:solidFill>
                  <a:srgbClr val="FFFFFF"/>
                </a:solidFill>
                <a:uFillTx/>
                <a:latin typeface="+mn-ea"/>
              </a:rPr>
              <a:t>03</a:t>
            </a:r>
            <a:endParaRPr lang="en-US" altLang="zh-CN" sz="4400" b="1" spc="150" dirty="0">
              <a:solidFill>
                <a:srgbClr val="FFFFFF"/>
              </a:solidFill>
              <a:uFillTx/>
              <a:latin typeface="+mn-ea"/>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ph type="body" idx="2"/>
          </p:nvPr>
        </p:nvSpPr>
        <p:spPr>
          <a:xfrm>
            <a:off x="3165158" y="1667510"/>
            <a:ext cx="5869305" cy="1472565"/>
          </a:xfrm>
        </p:spPr>
        <p:txBody>
          <a:bodyPr/>
          <a:p>
            <a:r>
              <a:rPr lang="zh-CN" altLang="en-US"/>
              <a:t>谢</a:t>
            </a:r>
            <a:r>
              <a:t> </a:t>
            </a:r>
            <a:r>
              <a:rPr lang="zh-CN" altLang="en-US"/>
              <a:t>谢</a:t>
            </a:r>
            <a:endParaRPr lang="zh-CN" altLang="en-US"/>
          </a:p>
        </p:txBody>
      </p:sp>
      <p:sp>
        <p:nvSpPr>
          <p:cNvPr id="3" name="标题 2"/>
          <p:cNvSpPr>
            <a:spLocks noGrp="1"/>
          </p:cNvSpPr>
          <p:nvPr>
            <p:ph type="title" idx="1"/>
          </p:nvPr>
        </p:nvSpPr>
        <p:spPr>
          <a:xfrm>
            <a:off x="1986915" y="3451860"/>
            <a:ext cx="7498080" cy="1621155"/>
          </a:xfrm>
        </p:spPr>
        <p:txBody>
          <a:bodyPr>
            <a:noAutofit/>
          </a:bodyPr>
          <a:p>
            <a:r>
              <a:rPr lang="zh-CN" altLang="en-US" sz="2000">
                <a:solidFill>
                  <a:schemeClr val="tx1"/>
                </a:solidFill>
              </a:rPr>
              <a:t> 学前儿童健康教育与活动指导/庞建萍，柳倩主编.—3版.—上海：华东师范大学出版社，2023</a:t>
            </a:r>
            <a:br>
              <a:rPr lang="zh-CN" altLang="en-US" sz="2000">
                <a:solidFill>
                  <a:schemeClr val="tx1"/>
                </a:solidFill>
              </a:rPr>
            </a:br>
            <a:r>
              <a:rPr lang="zh-CN" altLang="en-US" sz="2000">
                <a:solidFill>
                  <a:schemeClr val="tx1"/>
                </a:solidFill>
              </a:rPr>
              <a:t>  学前教育专业系列教材</a:t>
            </a:r>
            <a:br>
              <a:rPr lang="zh-CN" altLang="en-US" sz="2000">
                <a:solidFill>
                  <a:schemeClr val="tx1"/>
                </a:solidFill>
              </a:rPr>
            </a:br>
            <a:r>
              <a:rPr lang="zh-CN" altLang="en-US" sz="2000">
                <a:solidFill>
                  <a:schemeClr val="tx1"/>
                </a:solidFill>
              </a:rPr>
              <a:t>  ISBN 978-7-5760-3587-2</a:t>
            </a:r>
            <a:endParaRPr lang="zh-CN" altLang="en-US" sz="2000">
              <a:solidFill>
                <a:schemeClr val="tx1"/>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05865" y="2739390"/>
            <a:ext cx="2879725" cy="1006475"/>
          </a:xfrm>
        </p:spPr>
        <p:txBody>
          <a:bodyPr>
            <a:scene3d>
              <a:camera prst="orthographicFront"/>
              <a:lightRig rig="threePt" dir="t"/>
            </a:scene3d>
          </a:bodyPr>
          <a:p>
            <a:r>
              <a:rPr lang="zh-CN" altLang="en-US" sz="5400">
                <a:solidFill>
                  <a:schemeClr val="tx1"/>
                </a:solidFill>
                <a:effectLst>
                  <a:outerShdw blurRad="38100" dist="19050" dir="2700000" algn="tl" rotWithShape="0">
                    <a:schemeClr val="dk1">
                      <a:alpha val="40000"/>
                    </a:schemeClr>
                  </a:outerShdw>
                </a:effectLst>
              </a:rPr>
              <a:t>第一节</a:t>
            </a:r>
            <a:endParaRPr lang="zh-CN" altLang="en-US" sz="5400">
              <a:solidFill>
                <a:schemeClr val="tx1"/>
              </a:solidFill>
              <a:effectLst>
                <a:outerShdw blurRad="38100" dist="19050" dir="2700000" algn="tl" rotWithShape="0">
                  <a:schemeClr val="dk1">
                    <a:alpha val="40000"/>
                  </a:schemeClr>
                </a:outerShdw>
              </a:effectLst>
            </a:endParaRPr>
          </a:p>
        </p:txBody>
      </p:sp>
      <p:sp>
        <p:nvSpPr>
          <p:cNvPr id="3" name="文本占位符 2"/>
          <p:cNvSpPr>
            <a:spLocks noGrp="1"/>
          </p:cNvSpPr>
          <p:nvPr>
            <p:ph type="body" idx="1"/>
          </p:nvPr>
        </p:nvSpPr>
        <p:spPr>
          <a:xfrm>
            <a:off x="5221605" y="2303145"/>
            <a:ext cx="5835015" cy="1442720"/>
          </a:xfrm>
        </p:spPr>
        <p:txBody>
          <a:bodyPr>
            <a:noAutofit/>
            <a:scene3d>
              <a:camera prst="orthographicFront"/>
              <a:lightRig rig="threePt" dir="t"/>
            </a:scene3d>
          </a:bodyPr>
          <a:p>
            <a:r>
              <a:rPr lang="zh-CN" altLang="en-US" sz="4000" b="1" dirty="0">
                <a:solidFill>
                  <a:schemeClr val="tx1">
                    <a:lumMod val="85000"/>
                    <a:lumOff val="15000"/>
                  </a:schemeClr>
                </a:solidFill>
                <a:latin typeface="+mn-ea"/>
                <a:cs typeface="+mn-ea"/>
                <a:sym typeface="+mn-ea"/>
              </a:rPr>
              <a:t>学前儿童身体保护和生活自理能力教育概述</a:t>
            </a:r>
            <a:endParaRPr lang="zh-CN" altLang="en-US" sz="4000" b="1" dirty="0">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学前儿童身体保护和生活自理能力教育的目的</a:t>
            </a:r>
            <a:endParaRPr lang="zh-CN" altLang="en-US" sz="2400" b="1"/>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
        <p:nvSpPr>
          <p:cNvPr id="77" name="任意多边形 76"/>
          <p:cNvSpPr/>
          <p:nvPr>
            <p:custDataLst>
              <p:tags r:id="rId1"/>
            </p:custDataLst>
          </p:nvPr>
        </p:nvSpPr>
        <p:spPr>
          <a:xfrm>
            <a:off x="659448" y="2895600"/>
            <a:ext cx="5128895" cy="862330"/>
          </a:xfrm>
          <a:custGeom>
            <a:avLst/>
            <a:gdLst>
              <a:gd name="connsiteX0" fmla="*/ 350 w 10125"/>
              <a:gd name="connsiteY0" fmla="*/ 0 h 1702"/>
              <a:gd name="connsiteX1" fmla="*/ 10125 w 10125"/>
              <a:gd name="connsiteY1" fmla="*/ 0 h 1702"/>
              <a:gd name="connsiteX2" fmla="*/ 10125 w 10125"/>
              <a:gd name="connsiteY2" fmla="*/ 1702 h 1702"/>
              <a:gd name="connsiteX3" fmla="*/ 350 w 10125"/>
              <a:gd name="connsiteY3" fmla="*/ 1702 h 1702"/>
              <a:gd name="connsiteX4" fmla="*/ 0 w 10125"/>
              <a:gd name="connsiteY4" fmla="*/ 843 h 1702"/>
              <a:gd name="connsiteX5" fmla="*/ 350 w 10125"/>
              <a:gd name="connsiteY5" fmla="*/ 0 h 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5" h="1702">
                <a:moveTo>
                  <a:pt x="350" y="0"/>
                </a:moveTo>
                <a:lnTo>
                  <a:pt x="10125" y="0"/>
                </a:lnTo>
                <a:lnTo>
                  <a:pt x="10125" y="1702"/>
                </a:lnTo>
                <a:lnTo>
                  <a:pt x="350" y="1702"/>
                </a:lnTo>
                <a:lnTo>
                  <a:pt x="0" y="843"/>
                </a:lnTo>
                <a:lnTo>
                  <a:pt x="350" y="0"/>
                </a:lnTo>
                <a:close/>
              </a:path>
            </a:pathLst>
          </a:cu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just">
              <a:buClrTx/>
              <a:buSzTx/>
              <a:buFontTx/>
            </a:pPr>
            <a:endParaRPr lang="zh-CN" altLang="en-US">
              <a:latin typeface="+mn-ea"/>
              <a:sym typeface="+mn-ea"/>
            </a:endParaRPr>
          </a:p>
        </p:txBody>
      </p:sp>
      <p:sp>
        <p:nvSpPr>
          <p:cNvPr id="78" name="六边形 77"/>
          <p:cNvSpPr/>
          <p:nvPr>
            <p:custDataLst>
              <p:tags r:id="rId2"/>
            </p:custDataLst>
          </p:nvPr>
        </p:nvSpPr>
        <p:spPr>
          <a:xfrm>
            <a:off x="757238" y="2794000"/>
            <a:ext cx="1168400" cy="106362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latin typeface="+mn-ea"/>
            </a:endParaRPr>
          </a:p>
        </p:txBody>
      </p:sp>
      <p:sp>
        <p:nvSpPr>
          <p:cNvPr id="79" name="TextBox 2"/>
          <p:cNvSpPr txBox="1"/>
          <p:nvPr>
            <p:custDataLst>
              <p:tags r:id="rId3"/>
            </p:custDataLst>
          </p:nvPr>
        </p:nvSpPr>
        <p:spPr>
          <a:xfrm>
            <a:off x="2150745" y="2972435"/>
            <a:ext cx="3736340" cy="709930"/>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pPr>
            <a:r>
              <a:rPr lang="zh-CN" altLang="en-US" sz="2000" b="1" spc="150" dirty="0">
                <a:solidFill>
                  <a:schemeClr val="tx1">
                    <a:lumMod val="85000"/>
                    <a:lumOff val="15000"/>
                  </a:schemeClr>
                </a:solidFill>
                <a:latin typeface="+mn-ea"/>
                <a:cs typeface="微软雅黑" panose="020B0503020204020204" charset="-122"/>
                <a:sym typeface="+mn-lt"/>
              </a:rPr>
              <a:t>促进学前儿童身体健康</a:t>
            </a:r>
            <a:endParaRPr lang="zh-CN" altLang="en-US" sz="2000" b="1" spc="150" dirty="0">
              <a:solidFill>
                <a:schemeClr val="tx1">
                  <a:lumMod val="85000"/>
                  <a:lumOff val="15000"/>
                </a:schemeClr>
              </a:solidFill>
              <a:latin typeface="+mn-ea"/>
              <a:cs typeface="微软雅黑" panose="020B0503020204020204" charset="-122"/>
              <a:sym typeface="+mn-lt"/>
            </a:endParaRPr>
          </a:p>
        </p:txBody>
      </p:sp>
      <p:sp>
        <p:nvSpPr>
          <p:cNvPr id="80" name="文本框 8"/>
          <p:cNvSpPr txBox="1"/>
          <p:nvPr>
            <p:custDataLst>
              <p:tags r:id="rId4"/>
            </p:custDataLst>
          </p:nvPr>
        </p:nvSpPr>
        <p:spPr>
          <a:xfrm>
            <a:off x="992823" y="3043555"/>
            <a:ext cx="696595" cy="564515"/>
          </a:xfrm>
          <a:prstGeom prst="rect">
            <a:avLst/>
          </a:prstGeom>
          <a:noFill/>
        </p:spPr>
        <p:txBody>
          <a:bodyPr wrap="square" lIns="90000" tIns="46800" rIns="90000" bIns="46800" rtlCol="0" anchor="ctr">
            <a:normAutofit fontScale="7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lt1">
                    <a:lumMod val="100000"/>
                  </a:schemeClr>
                </a:solidFill>
                <a:latin typeface="+mn-ea"/>
                <a:cs typeface="Arial" panose="020B0604020202020204" pitchFamily="34" charset="0"/>
              </a:rPr>
              <a:t>01</a:t>
            </a:r>
            <a:endParaRPr lang="en-US" altLang="zh-CN" sz="3600" dirty="0">
              <a:solidFill>
                <a:schemeClr val="lt1">
                  <a:lumMod val="100000"/>
                </a:schemeClr>
              </a:solidFill>
              <a:latin typeface="+mn-ea"/>
              <a:cs typeface="Arial" panose="020B0604020202020204" pitchFamily="34" charset="0"/>
            </a:endParaRPr>
          </a:p>
        </p:txBody>
      </p:sp>
      <p:sp>
        <p:nvSpPr>
          <p:cNvPr id="81" name="任意多边形 80"/>
          <p:cNvSpPr/>
          <p:nvPr>
            <p:custDataLst>
              <p:tags r:id="rId5"/>
            </p:custDataLst>
          </p:nvPr>
        </p:nvSpPr>
        <p:spPr>
          <a:xfrm flipH="1">
            <a:off x="636588" y="4235450"/>
            <a:ext cx="5174615" cy="862330"/>
          </a:xfrm>
          <a:custGeom>
            <a:avLst/>
            <a:gdLst>
              <a:gd name="connsiteX0" fmla="*/ 440 w 10215"/>
              <a:gd name="connsiteY0" fmla="*/ 0 h 1702"/>
              <a:gd name="connsiteX1" fmla="*/ 10215 w 10215"/>
              <a:gd name="connsiteY1" fmla="*/ 0 h 1702"/>
              <a:gd name="connsiteX2" fmla="*/ 10215 w 10215"/>
              <a:gd name="connsiteY2" fmla="*/ 1702 h 1702"/>
              <a:gd name="connsiteX3" fmla="*/ 440 w 10215"/>
              <a:gd name="connsiteY3" fmla="*/ 1702 h 1702"/>
              <a:gd name="connsiteX4" fmla="*/ 0 w 10215"/>
              <a:gd name="connsiteY4" fmla="*/ 847 h 1702"/>
              <a:gd name="connsiteX5" fmla="*/ 440 w 10215"/>
              <a:gd name="connsiteY5" fmla="*/ 0 h 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15" h="1702">
                <a:moveTo>
                  <a:pt x="440" y="0"/>
                </a:moveTo>
                <a:lnTo>
                  <a:pt x="10215" y="0"/>
                </a:lnTo>
                <a:lnTo>
                  <a:pt x="10215" y="1702"/>
                </a:lnTo>
                <a:lnTo>
                  <a:pt x="440" y="1702"/>
                </a:lnTo>
                <a:lnTo>
                  <a:pt x="0" y="847"/>
                </a:lnTo>
                <a:lnTo>
                  <a:pt x="440" y="0"/>
                </a:lnTo>
                <a:close/>
              </a:path>
            </a:pathLst>
          </a:cu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just">
              <a:buClrTx/>
              <a:buSzTx/>
              <a:buFontTx/>
            </a:pPr>
            <a:endParaRPr lang="zh-CN" altLang="en-US">
              <a:latin typeface="+mn-ea"/>
              <a:sym typeface="+mn-ea"/>
            </a:endParaRPr>
          </a:p>
        </p:txBody>
      </p:sp>
      <p:sp>
        <p:nvSpPr>
          <p:cNvPr id="82" name="六边形 81"/>
          <p:cNvSpPr/>
          <p:nvPr>
            <p:custDataLst>
              <p:tags r:id="rId6"/>
            </p:custDataLst>
          </p:nvPr>
        </p:nvSpPr>
        <p:spPr>
          <a:xfrm>
            <a:off x="4516438" y="4133850"/>
            <a:ext cx="1168400" cy="106362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latin typeface="+mn-ea"/>
            </a:endParaRPr>
          </a:p>
        </p:txBody>
      </p:sp>
      <p:sp>
        <p:nvSpPr>
          <p:cNvPr id="83" name="文本框 8"/>
          <p:cNvSpPr txBox="1"/>
          <p:nvPr>
            <p:custDataLst>
              <p:tags r:id="rId7"/>
            </p:custDataLst>
          </p:nvPr>
        </p:nvSpPr>
        <p:spPr>
          <a:xfrm>
            <a:off x="4752023" y="4384040"/>
            <a:ext cx="696595" cy="564515"/>
          </a:xfrm>
          <a:prstGeom prst="rect">
            <a:avLst/>
          </a:prstGeom>
          <a:noFill/>
        </p:spPr>
        <p:txBody>
          <a:bodyPr wrap="square" lIns="90000" tIns="46800" rIns="90000" bIns="46800" rtlCol="0" anchor="ctr">
            <a:normAutofit fontScale="7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lt1">
                    <a:lumMod val="100000"/>
                  </a:schemeClr>
                </a:solidFill>
                <a:latin typeface="+mn-ea"/>
                <a:cs typeface="Arial" panose="020B0604020202020204" pitchFamily="34" charset="0"/>
              </a:rPr>
              <a:t>03</a:t>
            </a:r>
            <a:endParaRPr lang="en-US" altLang="zh-CN" sz="3600" dirty="0">
              <a:solidFill>
                <a:schemeClr val="lt1">
                  <a:lumMod val="100000"/>
                </a:schemeClr>
              </a:solidFill>
              <a:latin typeface="+mn-ea"/>
              <a:cs typeface="Arial" panose="020B0604020202020204" pitchFamily="34" charset="0"/>
            </a:endParaRPr>
          </a:p>
        </p:txBody>
      </p:sp>
      <p:sp>
        <p:nvSpPr>
          <p:cNvPr id="84" name="TextBox 2"/>
          <p:cNvSpPr txBox="1"/>
          <p:nvPr>
            <p:custDataLst>
              <p:tags r:id="rId8"/>
            </p:custDataLst>
          </p:nvPr>
        </p:nvSpPr>
        <p:spPr>
          <a:xfrm>
            <a:off x="780415" y="4316730"/>
            <a:ext cx="3736340" cy="709930"/>
          </a:xfrm>
          <a:prstGeom prst="rect">
            <a:avLst/>
          </a:prstGeom>
          <a:noFill/>
        </p:spPr>
        <p:txBody>
          <a:bodyPr wrap="square"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pPr>
            <a:r>
              <a:rPr lang="zh-CN" altLang="en-US" sz="2000" b="1" spc="150" dirty="0">
                <a:solidFill>
                  <a:schemeClr val="tx1">
                    <a:lumMod val="85000"/>
                    <a:lumOff val="15000"/>
                  </a:schemeClr>
                </a:solidFill>
                <a:latin typeface="+mn-ea"/>
                <a:cs typeface="微软雅黑" panose="020B0503020204020204" charset="-122"/>
                <a:sym typeface="+mn-lt"/>
              </a:rPr>
              <a:t>促进学前儿童良好个性形成</a:t>
            </a:r>
            <a:endParaRPr lang="zh-CN" altLang="en-US" sz="2000" b="1" spc="150" dirty="0">
              <a:solidFill>
                <a:schemeClr val="tx1">
                  <a:lumMod val="85000"/>
                  <a:lumOff val="15000"/>
                </a:schemeClr>
              </a:solidFill>
              <a:latin typeface="+mn-ea"/>
              <a:cs typeface="微软雅黑" panose="020B0503020204020204" charset="-122"/>
              <a:sym typeface="+mn-lt"/>
            </a:endParaRPr>
          </a:p>
        </p:txBody>
      </p:sp>
      <p:sp>
        <p:nvSpPr>
          <p:cNvPr id="93" name="任意多边形 92"/>
          <p:cNvSpPr/>
          <p:nvPr>
            <p:custDataLst>
              <p:tags r:id="rId9"/>
            </p:custDataLst>
          </p:nvPr>
        </p:nvSpPr>
        <p:spPr>
          <a:xfrm flipH="1">
            <a:off x="6310948" y="2894965"/>
            <a:ext cx="5174615" cy="862330"/>
          </a:xfrm>
          <a:custGeom>
            <a:avLst/>
            <a:gdLst>
              <a:gd name="connsiteX0" fmla="*/ 440 w 10215"/>
              <a:gd name="connsiteY0" fmla="*/ 0 h 1702"/>
              <a:gd name="connsiteX1" fmla="*/ 10215 w 10215"/>
              <a:gd name="connsiteY1" fmla="*/ 0 h 1702"/>
              <a:gd name="connsiteX2" fmla="*/ 10215 w 10215"/>
              <a:gd name="connsiteY2" fmla="*/ 1702 h 1702"/>
              <a:gd name="connsiteX3" fmla="*/ 440 w 10215"/>
              <a:gd name="connsiteY3" fmla="*/ 1702 h 1702"/>
              <a:gd name="connsiteX4" fmla="*/ 0 w 10215"/>
              <a:gd name="connsiteY4" fmla="*/ 847 h 1702"/>
              <a:gd name="connsiteX5" fmla="*/ 440 w 10215"/>
              <a:gd name="connsiteY5" fmla="*/ 0 h 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15" h="1702">
                <a:moveTo>
                  <a:pt x="440" y="0"/>
                </a:moveTo>
                <a:lnTo>
                  <a:pt x="10215" y="0"/>
                </a:lnTo>
                <a:lnTo>
                  <a:pt x="10215" y="1702"/>
                </a:lnTo>
                <a:lnTo>
                  <a:pt x="440" y="1702"/>
                </a:lnTo>
                <a:lnTo>
                  <a:pt x="0" y="847"/>
                </a:lnTo>
                <a:lnTo>
                  <a:pt x="440" y="0"/>
                </a:lnTo>
                <a:close/>
              </a:path>
            </a:pathLst>
          </a:cu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just">
              <a:buClrTx/>
              <a:buSzTx/>
              <a:buFontTx/>
            </a:pPr>
            <a:endParaRPr lang="zh-CN" altLang="en-US">
              <a:latin typeface="+mn-ea"/>
              <a:sym typeface="+mn-ea"/>
            </a:endParaRPr>
          </a:p>
        </p:txBody>
      </p:sp>
      <p:sp>
        <p:nvSpPr>
          <p:cNvPr id="94" name="六边形 93"/>
          <p:cNvSpPr/>
          <p:nvPr>
            <p:custDataLst>
              <p:tags r:id="rId10"/>
            </p:custDataLst>
          </p:nvPr>
        </p:nvSpPr>
        <p:spPr>
          <a:xfrm>
            <a:off x="10190798" y="2794000"/>
            <a:ext cx="1168400" cy="106362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latin typeface="+mn-ea"/>
            </a:endParaRPr>
          </a:p>
        </p:txBody>
      </p:sp>
      <p:sp>
        <p:nvSpPr>
          <p:cNvPr id="95" name="文本框 8"/>
          <p:cNvSpPr txBox="1"/>
          <p:nvPr>
            <p:custDataLst>
              <p:tags r:id="rId11"/>
            </p:custDataLst>
          </p:nvPr>
        </p:nvSpPr>
        <p:spPr>
          <a:xfrm>
            <a:off x="10426383" y="3043555"/>
            <a:ext cx="696595" cy="564515"/>
          </a:xfrm>
          <a:prstGeom prst="rect">
            <a:avLst/>
          </a:prstGeom>
          <a:noFill/>
        </p:spPr>
        <p:txBody>
          <a:bodyPr wrap="square" lIns="90000" tIns="46800" rIns="90000" bIns="46800" rtlCol="0" anchor="ctr">
            <a:normAutofit fontScale="7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lt1">
                    <a:lumMod val="100000"/>
                  </a:schemeClr>
                </a:solidFill>
                <a:latin typeface="+mn-ea"/>
                <a:cs typeface="Arial" panose="020B0604020202020204" pitchFamily="34" charset="0"/>
              </a:rPr>
              <a:t>02</a:t>
            </a:r>
            <a:endParaRPr lang="en-US" altLang="zh-CN" sz="3600" dirty="0">
              <a:solidFill>
                <a:schemeClr val="lt1">
                  <a:lumMod val="100000"/>
                </a:schemeClr>
              </a:solidFill>
              <a:latin typeface="+mn-ea"/>
              <a:cs typeface="Arial" panose="020B0604020202020204" pitchFamily="34" charset="0"/>
            </a:endParaRPr>
          </a:p>
        </p:txBody>
      </p:sp>
      <p:sp>
        <p:nvSpPr>
          <p:cNvPr id="96" name="TextBox 2"/>
          <p:cNvSpPr txBox="1"/>
          <p:nvPr>
            <p:custDataLst>
              <p:tags r:id="rId12"/>
            </p:custDataLst>
          </p:nvPr>
        </p:nvSpPr>
        <p:spPr>
          <a:xfrm>
            <a:off x="6502400" y="2976880"/>
            <a:ext cx="3736340" cy="709930"/>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pPr>
            <a:r>
              <a:rPr lang="zh-CN" altLang="en-US" sz="2000" b="1" spc="150" dirty="0">
                <a:solidFill>
                  <a:schemeClr val="tx1">
                    <a:lumMod val="85000"/>
                    <a:lumOff val="15000"/>
                  </a:schemeClr>
                </a:solidFill>
                <a:latin typeface="+mn-ea"/>
                <a:cs typeface="微软雅黑" panose="020B0503020204020204" charset="-122"/>
                <a:sym typeface="+mn-lt"/>
              </a:rPr>
              <a:t>促进学前儿童认知发展</a:t>
            </a:r>
            <a:endParaRPr lang="zh-CN" altLang="en-US" sz="2000" b="1" spc="150" dirty="0">
              <a:solidFill>
                <a:schemeClr val="tx1">
                  <a:lumMod val="85000"/>
                  <a:lumOff val="15000"/>
                </a:schemeClr>
              </a:solidFill>
              <a:latin typeface="+mn-ea"/>
              <a:cs typeface="微软雅黑" panose="020B0503020204020204" charset="-122"/>
              <a:sym typeface="+mn-lt"/>
            </a:endParaRPr>
          </a:p>
        </p:txBody>
      </p:sp>
      <p:sp>
        <p:nvSpPr>
          <p:cNvPr id="28" name="任意多边形 27"/>
          <p:cNvSpPr/>
          <p:nvPr>
            <p:custDataLst>
              <p:tags r:id="rId13"/>
            </p:custDataLst>
          </p:nvPr>
        </p:nvSpPr>
        <p:spPr>
          <a:xfrm>
            <a:off x="6334443" y="4234815"/>
            <a:ext cx="5127625" cy="862330"/>
          </a:xfrm>
          <a:custGeom>
            <a:avLst/>
            <a:gdLst>
              <a:gd name="connsiteX0" fmla="*/ 347 w 10122"/>
              <a:gd name="connsiteY0" fmla="*/ 0 h 1702"/>
              <a:gd name="connsiteX1" fmla="*/ 10122 w 10122"/>
              <a:gd name="connsiteY1" fmla="*/ 0 h 1702"/>
              <a:gd name="connsiteX2" fmla="*/ 10122 w 10122"/>
              <a:gd name="connsiteY2" fmla="*/ 1702 h 1702"/>
              <a:gd name="connsiteX3" fmla="*/ 347 w 10122"/>
              <a:gd name="connsiteY3" fmla="*/ 1702 h 1702"/>
              <a:gd name="connsiteX4" fmla="*/ 0 w 10122"/>
              <a:gd name="connsiteY4" fmla="*/ 854 h 1702"/>
              <a:gd name="connsiteX5" fmla="*/ 347 w 10122"/>
              <a:gd name="connsiteY5" fmla="*/ 0 h 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22" h="1702">
                <a:moveTo>
                  <a:pt x="347" y="0"/>
                </a:moveTo>
                <a:lnTo>
                  <a:pt x="10122" y="0"/>
                </a:lnTo>
                <a:lnTo>
                  <a:pt x="10122" y="1702"/>
                </a:lnTo>
                <a:lnTo>
                  <a:pt x="347" y="1702"/>
                </a:lnTo>
                <a:lnTo>
                  <a:pt x="0" y="854"/>
                </a:lnTo>
                <a:lnTo>
                  <a:pt x="347" y="0"/>
                </a:lnTo>
                <a:close/>
              </a:path>
            </a:pathLst>
          </a:cu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just">
              <a:buClrTx/>
              <a:buSzTx/>
              <a:buFontTx/>
            </a:pPr>
            <a:endParaRPr lang="zh-CN" altLang="en-US">
              <a:latin typeface="+mn-ea"/>
              <a:sym typeface="+mn-ea"/>
            </a:endParaRPr>
          </a:p>
        </p:txBody>
      </p:sp>
      <p:sp>
        <p:nvSpPr>
          <p:cNvPr id="29" name="六边形 28"/>
          <p:cNvSpPr/>
          <p:nvPr>
            <p:custDataLst>
              <p:tags r:id="rId14"/>
            </p:custDataLst>
          </p:nvPr>
        </p:nvSpPr>
        <p:spPr>
          <a:xfrm>
            <a:off x="6430328" y="4133850"/>
            <a:ext cx="1168400" cy="106362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latin typeface="+mn-ea"/>
            </a:endParaRPr>
          </a:p>
        </p:txBody>
      </p:sp>
      <p:sp>
        <p:nvSpPr>
          <p:cNvPr id="30" name="TextBox 2"/>
          <p:cNvSpPr txBox="1"/>
          <p:nvPr>
            <p:custDataLst>
              <p:tags r:id="rId15"/>
            </p:custDataLst>
          </p:nvPr>
        </p:nvSpPr>
        <p:spPr>
          <a:xfrm>
            <a:off x="7824470" y="4311650"/>
            <a:ext cx="3736340" cy="709930"/>
          </a:xfrm>
          <a:prstGeom prst="rect">
            <a:avLst/>
          </a:prstGeom>
          <a:noFill/>
        </p:spPr>
        <p:txBody>
          <a:bodyPr wrap="square" rtlCol="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40000"/>
              </a:lnSpc>
            </a:pPr>
            <a:r>
              <a:rPr lang="zh-CN" altLang="en-US" sz="2000" b="1" spc="150" dirty="0">
                <a:solidFill>
                  <a:schemeClr val="tx1">
                    <a:lumMod val="85000"/>
                    <a:lumOff val="15000"/>
                  </a:schemeClr>
                </a:solidFill>
                <a:latin typeface="+mn-ea"/>
                <a:cs typeface="微软雅黑" panose="020B0503020204020204" charset="-122"/>
                <a:sym typeface="+mn-lt"/>
              </a:rPr>
              <a:t>促进学前儿童社会性发展</a:t>
            </a:r>
            <a:endParaRPr lang="zh-CN" altLang="en-US" sz="2000" b="1" spc="150" dirty="0">
              <a:solidFill>
                <a:schemeClr val="tx1">
                  <a:lumMod val="85000"/>
                  <a:lumOff val="15000"/>
                </a:schemeClr>
              </a:solidFill>
              <a:latin typeface="+mn-ea"/>
              <a:cs typeface="微软雅黑" panose="020B0503020204020204" charset="-122"/>
              <a:sym typeface="+mn-lt"/>
            </a:endParaRPr>
          </a:p>
        </p:txBody>
      </p:sp>
      <p:sp>
        <p:nvSpPr>
          <p:cNvPr id="31" name="文本框 8"/>
          <p:cNvSpPr txBox="1"/>
          <p:nvPr>
            <p:custDataLst>
              <p:tags r:id="rId16"/>
            </p:custDataLst>
          </p:nvPr>
        </p:nvSpPr>
        <p:spPr>
          <a:xfrm>
            <a:off x="6665913" y="4383405"/>
            <a:ext cx="696595" cy="564515"/>
          </a:xfrm>
          <a:prstGeom prst="rect">
            <a:avLst/>
          </a:prstGeom>
          <a:noFill/>
        </p:spPr>
        <p:txBody>
          <a:bodyPr wrap="square" lIns="90000" tIns="46800" rIns="90000" bIns="46800" rtlCol="0" anchor="ctr">
            <a:normAutofit fontScale="7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lt1">
                    <a:lumMod val="100000"/>
                  </a:schemeClr>
                </a:solidFill>
                <a:latin typeface="+mn-ea"/>
                <a:cs typeface="Arial" panose="020B0604020202020204" pitchFamily="34" charset="0"/>
              </a:rPr>
              <a:t>04</a:t>
            </a:r>
            <a:endParaRPr lang="en-US" altLang="zh-CN" sz="3600" dirty="0">
              <a:solidFill>
                <a:schemeClr val="lt1">
                  <a:lumMod val="100000"/>
                </a:schemeClr>
              </a:solidFill>
              <a:latin typeface="+mn-ea"/>
              <a:cs typeface="Arial" panose="020B0604020202020204" pitchFamily="34" charset="0"/>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学前儿童身体保护和生活自理能力教育的目的</a:t>
            </a:r>
            <a:endParaRPr lang="zh-CN" altLang="en-US" sz="2400" b="1"/>
          </a:p>
          <a:p>
            <a:pPr marL="0" indent="0">
              <a:buNone/>
            </a:pPr>
            <a:r>
              <a:rPr lang="zh-CN" altLang="en-US" sz="2000"/>
              <a:t>（一） 促进学前儿童身体健康</a:t>
            </a:r>
            <a:endParaRPr lang="zh-CN" altLang="en-US" sz="2000"/>
          </a:p>
          <a:p>
            <a:r>
              <a:rPr lang="zh-CN" altLang="en-US" sz="2000"/>
              <a:t>身体保护和生活自理能力与健康是相互影响的</a:t>
            </a:r>
            <a:endParaRPr lang="zh-CN" altLang="en-US" sz="2000"/>
          </a:p>
          <a:p>
            <a:r>
              <a:rPr lang="zh-CN" altLang="en-US" sz="2000"/>
              <a:t>其实,儿童身体的生长发育情况、健康状况,除了客观原因之外,很大程度上与他们已经形成或正在形成的某些习惯有关。因此,从培养身体保护和生活自理能力入手,收获的不仅仅是习惯,更重要的是健康。</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学前儿童身体保护和生活自理能力教育的目的</a:t>
            </a:r>
            <a:endParaRPr lang="zh-CN" altLang="en-US" sz="2400" b="1"/>
          </a:p>
          <a:p>
            <a:pPr marL="0" indent="0">
              <a:buNone/>
            </a:pPr>
            <a:r>
              <a:rPr lang="zh-CN" altLang="en-US" sz="2000"/>
              <a:t>（二） 促进学前儿童认知发展</a:t>
            </a:r>
            <a:endParaRPr lang="zh-CN" altLang="en-US" sz="2000"/>
          </a:p>
          <a:p>
            <a:r>
              <a:rPr lang="zh-CN" altLang="en-US" sz="2000"/>
              <a:t>幼儿身体保护和生活自理能力与认知发展的关系十分密切。要帮助幼儿形成良好的身体保护和生活自理能力,就必须让他们明白有关的知识。例如,为让幼儿养成每天都刷牙的习惯,可以采用食醋泡鸡蛋的实验:既能帮助儿童理解刷牙习惯的重要性,又可以使儿童在认识的指导下逐步练习相应的行为,最终形成习惯。因此,儿童学习和养成习惯的过程,也是其认知发展的过程。</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a:xfrm>
            <a:off x="798830" y="1497330"/>
            <a:ext cx="10587990" cy="4527550"/>
          </a:xfrm>
          <a:prstGeom prst="rect">
            <a:avLst/>
          </a:prstGeom>
        </p:spPr>
        <p:txBody>
          <a:bodyPr>
            <a:noAutofit/>
          </a:bodyPr>
          <a:p>
            <a:pPr marL="0" indent="0">
              <a:buNone/>
            </a:pPr>
            <a:r>
              <a:rPr lang="zh-CN" altLang="en-US" sz="2400" b="1"/>
              <a:t>一、 学前儿童身体保护和生活自理能力教育的目的</a:t>
            </a:r>
            <a:endParaRPr lang="zh-CN" altLang="en-US" sz="2400" b="1"/>
          </a:p>
          <a:p>
            <a:pPr marL="0" indent="0">
              <a:buNone/>
            </a:pPr>
            <a:r>
              <a:rPr lang="zh-CN" altLang="en-US" sz="2000"/>
              <a:t>（三） 促进学前儿童良好个性形成</a:t>
            </a:r>
            <a:endParaRPr lang="zh-CN" altLang="en-US" sz="2000"/>
          </a:p>
          <a:p>
            <a:r>
              <a:rPr lang="zh-CN" altLang="en-US" sz="2000"/>
              <a:t>学前儿童个性的培养是在幼儿园的一日生活中潜移默化形成的。身体保护和生活自理能力不是一朝一夕就能获得的,需要持之以恒地去做。儿童的年龄特点决定了他们的行为有时是自觉的,但更多的时候是不自觉的,需要毅力、自信等个性品质的支撑。所以,将身体保护和生活自理能力的培养与造就良好的个性品质统一在儿童身上,无疑是有重要意义的。</a:t>
            </a:r>
            <a:endParaRPr lang="zh-CN" altLang="en-US" sz="2000"/>
          </a:p>
        </p:txBody>
      </p:sp>
      <p:sp>
        <p:nvSpPr>
          <p:cNvPr id="3" name="标题 2"/>
          <p:cNvSpPr>
            <a:spLocks noGrp="1"/>
          </p:cNvSpPr>
          <p:nvPr>
            <p:ph type="title" idx="1"/>
          </p:nvPr>
        </p:nvSpPr>
        <p:spPr>
          <a:xfrm>
            <a:off x="798830" y="781685"/>
            <a:ext cx="8977630" cy="538480"/>
          </a:xfrm>
        </p:spPr>
        <p:txBody>
          <a:bodyPr>
            <a:noAutofit/>
          </a:bodyPr>
          <a:p>
            <a:r>
              <a:rPr lang="zh-CN" altLang="en-US">
                <a:solidFill>
                  <a:schemeClr val="tx1"/>
                </a:solidFill>
              </a:rPr>
              <a:t>第一节</a:t>
            </a:r>
            <a:r>
              <a:rPr lang="en-US" altLang="zh-CN">
                <a:solidFill>
                  <a:schemeClr val="tx1"/>
                </a:solidFill>
              </a:rPr>
              <a:t>  </a:t>
            </a:r>
            <a:r>
              <a:rPr>
                <a:solidFill>
                  <a:schemeClr val="tx1">
                    <a:lumMod val="85000"/>
                    <a:lumOff val="15000"/>
                  </a:schemeClr>
                </a:solidFill>
                <a:latin typeface="+mn-ea"/>
                <a:cs typeface="+mn-ea"/>
                <a:sym typeface="+mn-ea"/>
              </a:rPr>
              <a:t>学前儿童身体保护和生活自理能力教育概述</a:t>
            </a:r>
            <a:endParaRPr>
              <a:solidFill>
                <a:schemeClr val="tx1">
                  <a:lumMod val="85000"/>
                  <a:lumOff val="15000"/>
                </a:schemeClr>
              </a:solidFill>
              <a:latin typeface="+mn-ea"/>
              <a:cs typeface="+mn-ea"/>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_1*i*9"/>
  <p:tag name="KSO_WM_UNIT_LAYERLEVEL" val="1"/>
  <p:tag name="KSO_WM_TAG_VERSION" val="1.0"/>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3"/>
  <p:tag name="KSO_WM_UNIT_LAYERLEVEL" val="1"/>
  <p:tag name="KSO_WM_TAG_VERSION" val="1.0"/>
  <p:tag name="KSO_WM_UNIT_TYPE" val="i"/>
  <p:tag name="KSO_WM_UNIT_INDEX" val="53"/>
</p:tagLst>
</file>

<file path=ppt/tags/tag100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3_3*l_h_f*1_1_1"/>
  <p:tag name="KSO_WM_TEMPLATE_CATEGORY" val="diagram"/>
  <p:tag name="KSO_WM_TEMPLATE_INDEX" val="20231303"/>
  <p:tag name="KSO_WM_UNIT_LAYERLEVEL" val="1_1_1"/>
  <p:tag name="KSO_WM_TAG_VERSION" val="3.0"/>
  <p:tag name="KSO_WM_BEAUTIFY_FLAG" val="#wm#"/>
  <p:tag name="KSO_WM_UNIT_TEXT_FILL_FORE_SCHEMECOLOR_INDEX_BRIGHTNESS" val="0.25"/>
  <p:tag name="KSO_WM_UNIT_TEXT_FILL_TYPE" val="1"/>
  <p:tag name="KSO_WM_DIAGRAM_VERSION" val="3"/>
  <p:tag name="KSO_WM_DIAGRAM_COLOR_TEXT_CAN_REMOVE" val="n"/>
  <p:tag name="KSO_WM_UNIT_PRESET_TEXT" val="单击此处输入你的智能图形项正文，文字是您思想的提炼"/>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303_3*l_h_i*1_1_1"/>
  <p:tag name="KSO_WM_TEMPLATE_CATEGORY" val="diagram"/>
  <p:tag name="KSO_WM_TEMPLATE_INDEX" val="20231303"/>
  <p:tag name="KSO_WM_UNIT_LAYERLEVEL" val="1_1_1"/>
  <p:tag name="KSO_WM_TAG_VERSION" val="3.0"/>
  <p:tag name="KSO_WM_BEAUTIFY_FLAG" val="#wm#"/>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3_3*l_h_i*1_3_2"/>
  <p:tag name="KSO_WM_TEMPLATE_CATEGORY" val="diagram"/>
  <p:tag name="KSO_WM_TEMPLATE_INDEX" val="20231303"/>
  <p:tag name="KSO_WM_UNIT_LAYERLEVEL" val="1_1_1"/>
  <p:tag name="KSO_WM_TAG_VERSION" val="3.0"/>
  <p:tag name="KSO_WM_BEAUTIFY_FLAG" val="#wm#"/>
  <p:tag name="KSO_WM_UNIT_FILL_FORE_SCHEMECOLOR_INDEX_BRIGHTNESS" val="-0.15"/>
  <p:tag name="KSO_WM_UNIT_FILL_TYPE" val="1"/>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solid&quot;:{&quot;brightness&quot;:-0.05000000074505806,&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3_3*l_h_i*1_3_3"/>
  <p:tag name="KSO_WM_TEMPLATE_CATEGORY" val="diagram"/>
  <p:tag name="KSO_WM_TEMPLATE_INDEX" val="20231303"/>
  <p:tag name="KSO_WM_UNIT_LAYERLEVEL" val="1_1_1"/>
  <p:tag name="KSO_WM_TAG_VERSION" val="3.0"/>
  <p:tag name="KSO_WM_BEAUTIFY_FLAG" val="#wm#"/>
  <p:tag name="KSO_WM_UNIT_FILL_FORE_SCHEMECOLOR_INDEX_BRIGHTNESS" val="0"/>
  <p:tag name="KSO_WM_UNIT_FILL_TYPE" val="1"/>
  <p:tag name="KSO_WM_UNIT_TEXT_FILL_FORE_SCHEMECOLOR_INDEX_BRIGHTNESS" val="0"/>
  <p:tag name="KSO_WM_UNIT_TEXT_FILL_TYPE" val="1"/>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66.29998779296875,&quot;width&quot;:854.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303_3*l_h_i*1_3_1"/>
  <p:tag name="KSO_WM_TEMPLATE_CATEGORY" val="diagram"/>
  <p:tag name="KSO_WM_TEMPLATE_INDEX" val="20231303"/>
  <p:tag name="KSO_WM_UNIT_LAYERLEVEL" val="1_1_1"/>
  <p:tag name="KSO_WM_TAG_VERSION" val="3.0"/>
  <p:tag name="KSO_WM_BEAUTIFY_FLAG" val="#wm#"/>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3_3*l_h_f*1_3_1"/>
  <p:tag name="KSO_WM_TEMPLATE_CATEGORY" val="diagram"/>
  <p:tag name="KSO_WM_TEMPLATE_INDEX" val="20231303"/>
  <p:tag name="KSO_WM_UNIT_LAYERLEVEL" val="1_1_1"/>
  <p:tag name="KSO_WM_TAG_VERSION" val="3.0"/>
  <p:tag name="KSO_WM_BEAUTIFY_FLAG" val="#wm#"/>
  <p:tag name="KSO_WM_UNIT_TEXT_FILL_FORE_SCHEMECOLOR_INDEX_BRIGHTNESS" val="0.25"/>
  <p:tag name="KSO_WM_UNIT_TEXT_FILL_TYPE" val="1"/>
  <p:tag name="KSO_WM_DIAGRAM_VERSION" val="3"/>
  <p:tag name="KSO_WM_DIAGRAM_COLOR_TEXT_CAN_REMOVE" val="n"/>
  <p:tag name="KSO_WM_UNIT_PRESET_TEXT" val="单击此处输入你的智能图形项正文，文字是您思想的提炼"/>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3_3*l_h_i*1_2_2"/>
  <p:tag name="KSO_WM_TEMPLATE_CATEGORY" val="diagram"/>
  <p:tag name="KSO_WM_TEMPLATE_INDEX" val="20231303"/>
  <p:tag name="KSO_WM_UNIT_LAYERLEVEL" val="1_1_1"/>
  <p:tag name="KSO_WM_TAG_VERSION" val="3.0"/>
  <p:tag name="KSO_WM_BEAUTIFY_FLAG" val="#wm#"/>
  <p:tag name="KSO_WM_UNIT_FILL_FORE_SCHEMECOLOR_INDEX_BRIGHTNESS" val="-0.15"/>
  <p:tag name="KSO_WM_UNIT_FILL_TYPE" val="1"/>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solid&quot;:{&quot;brightness&quot;:-0.05000000074505806,&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3_3*l_h_i*1_2_3"/>
  <p:tag name="KSO_WM_TEMPLATE_CATEGORY" val="diagram"/>
  <p:tag name="KSO_WM_TEMPLATE_INDEX" val="20231303"/>
  <p:tag name="KSO_WM_UNIT_LAYERLEVEL" val="1_1_1"/>
  <p:tag name="KSO_WM_TAG_VERSION" val="3.0"/>
  <p:tag name="KSO_WM_BEAUTIFY_FLAG" val="#wm#"/>
  <p:tag name="KSO_WM_UNIT_FILL_FORE_SCHEMECOLOR_INDEX_BRIGHTNESS" val="0"/>
  <p:tag name="KSO_WM_UNIT_FILL_TYPE" val="1"/>
  <p:tag name="KSO_WM_UNIT_TEXT_FILL_FORE_SCHEMECOLOR_INDEX_BRIGHTNESS" val="0"/>
  <p:tag name="KSO_WM_UNIT_TEXT_FILL_TYPE" val="1"/>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66.29998779296875,&quot;width&quot;:854.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303_3*l_h_i*1_2_1"/>
  <p:tag name="KSO_WM_TEMPLATE_CATEGORY" val="diagram"/>
  <p:tag name="KSO_WM_TEMPLATE_INDEX" val="20231303"/>
  <p:tag name="KSO_WM_UNIT_LAYERLEVEL" val="1_1_1"/>
  <p:tag name="KSO_WM_TAG_VERSION" val="3.0"/>
  <p:tag name="KSO_WM_BEAUTIFY_FLAG" val="#wm#"/>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0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3_3*l_h_f*1_2_1"/>
  <p:tag name="KSO_WM_TEMPLATE_CATEGORY" val="diagram"/>
  <p:tag name="KSO_WM_TEMPLATE_INDEX" val="20231303"/>
  <p:tag name="KSO_WM_UNIT_LAYERLEVEL" val="1_1_1"/>
  <p:tag name="KSO_WM_TAG_VERSION" val="3.0"/>
  <p:tag name="KSO_WM_BEAUTIFY_FLAG" val="#wm#"/>
  <p:tag name="KSO_WM_UNIT_TEXT_FILL_FORE_SCHEMECOLOR_INDEX_BRIGHTNESS" val="0.25"/>
  <p:tag name="KSO_WM_UNIT_TEXT_FILL_TYPE" val="1"/>
  <p:tag name="KSO_WM_DIAGRAM_VERSION" val="3"/>
  <p:tag name="KSO_WM_DIAGRAM_COLOR_TEXT_CAN_REMOVE" val="n"/>
  <p:tag name="KSO_WM_UNIT_PRESET_TEXT" val="单击此处输入你的智能图形项正文，文字是您思想的提炼"/>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4"/>
  <p:tag name="KSO_WM_UNIT_LAYERLEVEL" val="1"/>
  <p:tag name="KSO_WM_TAG_VERSION" val="1.0"/>
  <p:tag name="KSO_WM_UNIT_TYPE" val="i"/>
  <p:tag name="KSO_WM_UNIT_INDEX" val="54"/>
</p:tagLst>
</file>

<file path=ppt/tags/tag10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03_3*l_h_i*1_4_2"/>
  <p:tag name="KSO_WM_TEMPLATE_CATEGORY" val="diagram"/>
  <p:tag name="KSO_WM_TEMPLATE_INDEX" val="20231303"/>
  <p:tag name="KSO_WM_UNIT_LAYERLEVEL" val="1_1_1"/>
  <p:tag name="KSO_WM_TAG_VERSION" val="3.0"/>
  <p:tag name="KSO_WM_BEAUTIFY_FLAG" val="#wm#"/>
  <p:tag name="KSO_WM_UNIT_FILL_FORE_SCHEMECOLOR_INDEX_BRIGHTNESS" val="-0.15"/>
  <p:tag name="KSO_WM_UNIT_FILL_TYPE" val="1"/>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solid&quot;:{&quot;brightness&quot;:-0.05000000074505806,&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03_3*l_h_i*1_4_3"/>
  <p:tag name="KSO_WM_TEMPLATE_CATEGORY" val="diagram"/>
  <p:tag name="KSO_WM_TEMPLATE_INDEX" val="20231303"/>
  <p:tag name="KSO_WM_UNIT_LAYERLEVEL" val="1_1_1"/>
  <p:tag name="KSO_WM_TAG_VERSION" val="3.0"/>
  <p:tag name="KSO_WM_BEAUTIFY_FLAG" val="#wm#"/>
  <p:tag name="KSO_WM_UNIT_FILL_FORE_SCHEMECOLOR_INDEX_BRIGHTNESS" val="0"/>
  <p:tag name="KSO_WM_UNIT_FILL_TYPE" val="1"/>
  <p:tag name="KSO_WM_UNIT_TEXT_FILL_FORE_SCHEMECOLOR_INDEX_BRIGHTNESS" val="0"/>
  <p:tag name="KSO_WM_UNIT_TEXT_FILL_TYPE" val="1"/>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66.29998779296875,&quot;width&quot;:854.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03_3*l_h_f*1_4_1"/>
  <p:tag name="KSO_WM_TEMPLATE_CATEGORY" val="diagram"/>
  <p:tag name="KSO_WM_TEMPLATE_INDEX" val="20231303"/>
  <p:tag name="KSO_WM_UNIT_LAYERLEVEL" val="1_1_1"/>
  <p:tag name="KSO_WM_TAG_VERSION" val="3.0"/>
  <p:tag name="KSO_WM_BEAUTIFY_FLAG" val="#wm#"/>
  <p:tag name="KSO_WM_UNIT_TEXT_FILL_FORE_SCHEMECOLOR_INDEX_BRIGHTNESS" val="0.25"/>
  <p:tag name="KSO_WM_UNIT_TEXT_FILL_TYPE" val="1"/>
  <p:tag name="KSO_WM_DIAGRAM_VERSION" val="3"/>
  <p:tag name="KSO_WM_DIAGRAM_COLOR_TEXT_CAN_REMOVE" val="n"/>
  <p:tag name="KSO_WM_UNIT_VALUE" val="42"/>
  <p:tag name="KSO_WM_UNIT_PRESET_TEXT" val="单击此处输入你的智能图形项正文，文字是您思想的提炼"/>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31303_3*l_h_i*1_4_1"/>
  <p:tag name="KSO_WM_TEMPLATE_CATEGORY" val="diagram"/>
  <p:tag name="KSO_WM_TEMPLATE_INDEX" val="20231303"/>
  <p:tag name="KSO_WM_UNIT_LAYERLEVEL" val="1_1_1"/>
  <p:tag name="KSO_WM_TAG_VERSION" val="3.0"/>
  <p:tag name="KSO_WM_BEAUTIFY_FLAG" val="#wm#"/>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14.xml><?xml version="1.0" encoding="utf-8"?>
<p:tagLst xmlns:p="http://schemas.openxmlformats.org/presentationml/2006/main">
  <p:tag name="KSO_WM_BEAUTIFY_FLAG" val="#wm#"/>
  <p:tag name="KSO_WM_TEMPLATE_CATEGORY" val="diagram"/>
  <p:tag name="KSO_WM_TEMPLATE_INDEX" val="20231636"/>
</p:tagLst>
</file>

<file path=ppt/tags/tag1015.xml><?xml version="1.0" encoding="utf-8"?>
<p:tagLst xmlns:p="http://schemas.openxmlformats.org/presentationml/2006/main">
  <p:tag name="KSO_WM_BEAUTIFY_FLAG" val="#wm#"/>
  <p:tag name="KSO_WM_TEMPLATE_CATEGORY" val="diagram"/>
  <p:tag name="KSO_WM_TEMPLATE_INDEX" val="20231636"/>
</p:tagLst>
</file>

<file path=ppt/tags/tag1016.xml><?xml version="1.0" encoding="utf-8"?>
<p:tagLst xmlns:p="http://schemas.openxmlformats.org/presentationml/2006/main">
  <p:tag name="KSO_WM_BEAUTIFY_FLAG" val="#wm#"/>
  <p:tag name="KSO_WM_TEMPLATE_CATEGORY" val="diagram"/>
  <p:tag name="KSO_WM_TEMPLATE_INDEX" val="20231636"/>
</p:tagLst>
</file>

<file path=ppt/tags/tag1017.xml><?xml version="1.0" encoding="utf-8"?>
<p:tagLst xmlns:p="http://schemas.openxmlformats.org/presentationml/2006/main">
  <p:tag name="KSO_WM_BEAUTIFY_FLAG" val="#wm#"/>
  <p:tag name="KSO_WM_TEMPLATE_CATEGORY" val="diagram"/>
  <p:tag name="KSO_WM_TEMPLATE_INDEX" val="20231636"/>
</p:tagLst>
</file>

<file path=ppt/tags/tag1018.xml><?xml version="1.0" encoding="utf-8"?>
<p:tagLst xmlns:p="http://schemas.openxmlformats.org/presentationml/2006/main">
  <p:tag name="KSO_WM_BEAUTIFY_FLAG" val="#wm#"/>
  <p:tag name="KSO_WM_TEMPLATE_CATEGORY" val="diagram"/>
  <p:tag name="KSO_WM_TEMPLATE_INDEX" val="20231636"/>
</p:tagLst>
</file>

<file path=ppt/tags/tag101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0926_4*l_h_i*1_3_2"/>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7,&quot;pos&quot;:0.10000000149011612,&quot;transparency&quot;:1},{&quot;brightness&quot;:0.6000000238418579,&quot;colorType&quot;:1,&quot;foreColorIndex&quot;:7,&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5"/>
  <p:tag name="KSO_WM_UNIT_LAYERLEVEL" val="1"/>
  <p:tag name="KSO_WM_TAG_VERSION" val="1.0"/>
  <p:tag name="KSO_WM_UNIT_TYPE" val="i"/>
  <p:tag name="KSO_WM_UNIT_INDEX" val="55"/>
</p:tagLst>
</file>

<file path=ppt/tags/tag1020.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0926_4*l_h_i*1_1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5,&quot;pos&quot;:0.10000000149011612,&quot;transparency&quot;:1},{&quot;brightness&quot;:0.6000000238418579,&quot;colorType&quot;:1,&quot;foreColorIndex&quot;:5,&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0926_4*l_h_i*1_2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6,&quot;pos&quot;:0.10000000149011612,&quot;transparency&quot;:1},{&quot;brightness&quot;:0.6000000238418579,&quot;colorType&quot;:1,&quot;foreColorIndex&quot;:6,&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0926_4*l_h_i*1_4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8,&quot;pos&quot;:0.10000000149011612,&quot;transparency&quot;:1},{&quot;brightness&quot;:0.6000000238418579,&quot;colorType&quot;:1,&quot;foreColorIndex&quot;:8,&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3.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30926_4*l_h_i*1_5_1"/>
  <p:tag name="KSO_WM_TEMPLATE_CATEGORY" val="diagram"/>
  <p:tag name="KSO_WM_TEMPLATE_INDEX" val="20230926"/>
  <p:tag name="KSO_WM_UNIT_LAYERLEVEL" val="1_1_1"/>
  <p:tag name="KSO_WM_TAG_VERSION" val="3.0"/>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gradient&quot;:[{&quot;brightness&quot;:0.800000011920929,&quot;colorType&quot;:1,&quot;foreColorIndex&quot;:9,&quot;pos&quot;:0.10000000149011612,&quot;transparency&quot;:1},{&quot;brightness&quot;:0.6000000238418579,&quot;colorType&quot;:1,&quot;foreColorIndex&quot;:9,&quot;pos&quot;:0.7400000095367432,&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1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3"/>
  <p:tag name="KSO_WM_UNIT_LINE_FORE_SCHEMECOLOR_INDEX" val="5"/>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1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4"/>
  <p:tag name="KSO_WM_UNIT_FILL_FORE_SCHEMECOLOR_INDEX" val="5"/>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5,&quot;pos&quot;:0,&quot;transparency&quot;:0},{&quot;brightness&quot;:0,&quot;colorType&quot;:1,&quot;foreColorIndex&quot;:5,&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5,&quot;transparency&quot;:0.6000000238418579},&quot;threeD&quot;:{&quot;curvedSurface&quot;:{&quot;brightness&quot;:0,&quot;colorType&quot;:2,&quot;rgb&quot;:&quot;#000000&quot;},&quot;depth&quot;:{&quot;brightness&quot;:0,&quot;colorType&quot;:1,&quot;foreColorIndex&quot;:5}}},&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2"/>
  <p:tag name="KSO_WM_UNIT_ID" val="diagram20230926_4*l_h_i*1_1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1"/>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0926_4*l_h_f*1_1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10;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2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3"/>
  <p:tag name="KSO_WM_UNIT_LINE_FORE_SCHEMECOLOR_INDEX" val="6"/>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2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4"/>
  <p:tag name="KSO_WM_UNIT_FILL_FORE_SCHEMECOLOR_INDEX" val="6"/>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6,&quot;pos&quot;:0,&quot;transparency&quot;:0},{&quot;brightness&quot;:0,&quot;colorType&quot;:1,&quot;foreColorIndex&quot;:6,&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6,&quot;transparency&quot;:0.6000000238418579},&quot;threeD&quot;:{&quot;curvedSurface&quot;:{&quot;brightness&quot;:0,&quot;colorType&quot;:2,&quot;rgb&quot;:&quot;#000000&quot;},&quot;depth&quot;:{&quot;brightness&quot;:0,&quot;colorType&quot;:1,&quot;foreColorIndex&quot;:6}}},&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6"/>
  <p:tag name="KSO_WM_UNIT_LAYERLEVEL" val="1"/>
  <p:tag name="KSO_WM_TAG_VERSION" val="1.0"/>
  <p:tag name="KSO_WM_UNIT_TYPE" val="i"/>
  <p:tag name="KSO_WM_UNIT_INDEX" val="56"/>
</p:tagLst>
</file>

<file path=ppt/tags/tag10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2"/>
  <p:tag name="KSO_WM_UNIT_ID" val="diagram20230926_4*l_h_i*1_2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2"/>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0926_4*l_h_f*1_2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10;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3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3"/>
  <p:tag name="KSO_WM_UNIT_LINE_FORE_SCHEMECOLOR_INDEX" val="7"/>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3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4"/>
  <p:tag name="KSO_WM_UNIT_FILL_FORE_SCHEMECOLOR_INDEX" val="7"/>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7,&quot;pos&quot;:0,&quot;transparency&quot;:0},{&quot;brightness&quot;:0,&quot;colorType&quot;:1,&quot;foreColorIndex&quot;:7,&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7,&quot;transparency&quot;:0.6000000238418579},&quot;threeD&quot;:{&quot;curvedSurface&quot;:{&quot;brightness&quot;:0,&quot;colorType&quot;:2,&quot;rgb&quot;:&quot;#000000&quot;},&quot;depth&quot;:{&quot;brightness&quot;:0,&quot;colorType&quot;:1,&quot;foreColorIndex&quot;:7}}},&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0926_4*l_h_i*1_3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3"/>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0926_4*l_h_f*1_3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10;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4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3"/>
  <p:tag name="KSO_WM_UNIT_LINE_FORE_SCHEMECOLOR_INDEX" val="8"/>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4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4"/>
  <p:tag name="KSO_WM_UNIT_FILL_FORE_SCHEMECOLOR_INDEX" val="8"/>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8,&quot;pos&quot;:0,&quot;transparency&quot;:0},{&quot;brightness&quot;:0,&quot;colorType&quot;:1,&quot;foreColorIndex&quot;:8,&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8,&quot;transparency&quot;:0.6000000238418579},&quot;threeD&quot;:{&quot;curvedSurface&quot;:{&quot;brightness&quot;:0,&quot;colorType&quot;:2,&quot;rgb&quot;:&quot;#000000&quot;},&quot;depth&quot;:{&quot;brightness&quot;:0,&quot;colorType&quot;:1,&quot;foreColorIndex&quot;:8}}},&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2"/>
  <p:tag name="KSO_WM_UNIT_ID" val="diagram20230926_4*l_h_i*1_4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4"/>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0926_4*l_h_f*1_4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10;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7"/>
  <p:tag name="KSO_WM_UNIT_LAYERLEVEL" val="1"/>
  <p:tag name="KSO_WM_TAG_VERSION" val="1.0"/>
  <p:tag name="KSO_WM_UNIT_TYPE" val="i"/>
  <p:tag name="KSO_WM_UNIT_INDEX" val="57"/>
</p:tagLst>
</file>

<file path=ppt/tags/tag10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5_3"/>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3"/>
  <p:tag name="KSO_WM_UNIT_LINE_FORE_SCHEMECOLOR_INDEX" val="9"/>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26_4*l_h_i*1_5_4"/>
  <p:tag name="KSO_WM_TEMPLATE_CATEGORY" val="diagram"/>
  <p:tag name="KSO_WM_TEMPLATE_INDEX" val="20230926"/>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4"/>
  <p:tag name="KSO_WM_UNIT_FILL_FORE_SCHEMECOLOR_INDEX" val="9"/>
  <p:tag name="KSO_WM_DIAGRAM_MAX_ITEMCNT" val="6"/>
  <p:tag name="KSO_WM_DIAGRAM_MIN_ITEMCNT" val="2"/>
  <p:tag name="KSO_WM_DIAGRAM_VIRTUALLY_FRAME" val="{&quot;height&quot;:237,&quot;width&quot;:859.4000244140625}"/>
  <p:tag name="KSO_WM_DIAGRAM_COLOR_MATCH_VALUE" val="{&quot;shape&quot;:{&quot;fill&quot;:{&quot;gradient&quot;:[{&quot;brightness&quot;:0.6000000238418579,&quot;colorType&quot;:1,&quot;foreColorIndex&quot;:9,&quot;pos&quot;:0,&quot;transparency&quot;:0},{&quot;brightness&quot;:0,&quot;colorType&quot;:1,&quot;foreColorIndex&quot;:9,&quot;pos&quot;:0.699999988079071,&quot;transparency&quot;:0}],&quot;type&quot;:3},&quot;glow&quot;:{&quot;colorType&quot;:0},&quot;line&quot;:{&quot;solidLine&quot;:{&quot;brightness&quot;:0,&quot;colorType&quot;:1,&quot;foreColorIndex&quot;:14,&quot;transparency&quot;:0},&quot;type&quot;:1},&quot;shadow&quot;:{&quot;brightness&quot;:0.4000000059604645,&quot;colorType&quot;:1,&quot;foreColorIndex&quot;:9,&quot;transparency&quot;:0.6000000238418579},&quot;threeD&quot;:{&quot;curvedSurface&quot;:{&quot;brightness&quot;:0,&quot;colorType&quot;:2,&quot;rgb&quot;:&quot;#000000&quot;},&quot;depth&quot;:{&quot;brightness&quot;:0,&quot;colorType&quot;:1,&quot;foreColorIndex&quot;:9}}},&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2"/>
  <p:tag name="KSO_WM_UNIT_ID" val="diagram20230926_4*l_h_i*1_5_2"/>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05"/>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5_1"/>
  <p:tag name="KSO_WM_UNIT_ID" val="diagram20230926_4*l_h_f*1_5_1"/>
  <p:tag name="KSO_WM_TEMPLATE_CATEGORY" val="diagram"/>
  <p:tag name="KSO_WM_TEMPLATE_INDEX" val="20230926"/>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PRESET_TEXT" val="单击此处输入你&#10;的项正文"/>
  <p:tag name="KSO_WM_DIAGRAM_MAX_ITEMCNT" val="6"/>
  <p:tag name="KSO_WM_DIAGRAM_MIN_ITEMCNT" val="2"/>
  <p:tag name="KSO_WM_DIAGRAM_VIRTUALLY_FRAME" val="{&quot;height&quot;:237,&quot;width&quot;:859.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44.xml><?xml version="1.0" encoding="utf-8"?>
<p:tagLst xmlns:p="http://schemas.openxmlformats.org/presentationml/2006/main">
  <p:tag name="KSO_WM_BEAUTIFY_FLAG" val="#wm#"/>
  <p:tag name="KSO_WM_TEMPLATE_CATEGORY" val="diagram"/>
  <p:tag name="KSO_WM_TEMPLATE_INDEX" val="20231636"/>
</p:tagLst>
</file>

<file path=ppt/tags/tag1045.xml><?xml version="1.0" encoding="utf-8"?>
<p:tagLst xmlns:p="http://schemas.openxmlformats.org/presentationml/2006/main">
  <p:tag name="KSO_WM_BEAUTIFY_FLAG" val=""/>
</p:tagLst>
</file>

<file path=ppt/tags/tag1046.xml><?xml version="1.0" encoding="utf-8"?>
<p:tagLst xmlns:p="http://schemas.openxmlformats.org/presentationml/2006/main">
  <p:tag name="KSO_WM_BEAUTIFY_FLAG" val=""/>
</p:tagLst>
</file>

<file path=ppt/tags/tag1047.xml><?xml version="1.0" encoding="utf-8"?>
<p:tagLst xmlns:p="http://schemas.openxmlformats.org/presentationml/2006/main">
  <p:tag name="KSO_WM_BEAUTIFY_FLAG" val="#wm#"/>
  <p:tag name="KSO_WM_TEMPLATE_CATEGORY" val="diagram"/>
  <p:tag name="KSO_WM_TEMPLATE_INDEX" val="20231636"/>
</p:tagLst>
</file>

<file path=ppt/tags/tag1048.xml><?xml version="1.0" encoding="utf-8"?>
<p:tagLst xmlns:p="http://schemas.openxmlformats.org/presentationml/2006/main">
  <p:tag name="KSO_WM_BEAUTIFY_FLAG" val="#wm#"/>
  <p:tag name="KSO_WM_TEMPLATE_CATEGORY" val="diagram"/>
  <p:tag name="KSO_WM_TEMPLATE_INDEX" val="20231636"/>
</p:tagLst>
</file>

<file path=ppt/tags/tag1049.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8"/>
  <p:tag name="KSO_WM_UNIT_LAYERLEVEL" val="1"/>
  <p:tag name="KSO_WM_TAG_VERSION" val="1.0"/>
  <p:tag name="KSO_WM_UNIT_TYPE" val="i"/>
  <p:tag name="KSO_WM_UNIT_INDEX" val="58"/>
</p:tagLst>
</file>

<file path=ppt/tags/tag1050.xml><?xml version="1.0" encoding="utf-8"?>
<p:tagLst xmlns:p="http://schemas.openxmlformats.org/presentationml/2006/main">
  <p:tag name="KSO_WM_BEAUTIFY_FLAG" val="#wm#"/>
  <p:tag name="KSO_WM_TEMPLATE_CATEGORY" val="diagram"/>
  <p:tag name="KSO_WM_TEMPLATE_INDEX" val="20231636"/>
</p:tagLst>
</file>

<file path=ppt/tags/tag1051.xml><?xml version="1.0" encoding="utf-8"?>
<p:tagLst xmlns:p="http://schemas.openxmlformats.org/presentationml/2006/main">
  <p:tag name="KSO_WM_BEAUTIFY_FLAG" val="#wm#"/>
  <p:tag name="KSO_WM_TEMPLATE_CATEGORY" val="diagram"/>
  <p:tag name="KSO_WM_TEMPLATE_INDEX" val="20231636"/>
</p:tagLst>
</file>

<file path=ppt/tags/tag1052.xml><?xml version="1.0" encoding="utf-8"?>
<p:tagLst xmlns:p="http://schemas.openxmlformats.org/presentationml/2006/main">
  <p:tag name="KSO_WM_BEAUTIFY_FLAG" val="#wm#"/>
  <p:tag name="KSO_WM_TEMPLATE_CATEGORY" val="diagram"/>
  <p:tag name="KSO_WM_TEMPLATE_INDEX" val="20231636"/>
</p:tagLst>
</file>

<file path=ppt/tags/tag1053.xml><?xml version="1.0" encoding="utf-8"?>
<p:tagLst xmlns:p="http://schemas.openxmlformats.org/presentationml/2006/main">
  <p:tag name="KSO_WM_BEAUTIFY_FLAG" val="#wm#"/>
  <p:tag name="KSO_WM_TEMPLATE_CATEGORY" val="diagram"/>
  <p:tag name="KSO_WM_TEMPLATE_INDEX" val="20231636"/>
</p:tagLst>
</file>

<file path=ppt/tags/tag1054.xml><?xml version="1.0" encoding="utf-8"?>
<p:tagLst xmlns:p="http://schemas.openxmlformats.org/presentationml/2006/main">
  <p:tag name="KSO_WM_BEAUTIFY_FLAG" val=""/>
</p:tagLst>
</file>

<file path=ppt/tags/tag1055.xml><?xml version="1.0" encoding="utf-8"?>
<p:tagLst xmlns:p="http://schemas.openxmlformats.org/presentationml/2006/main">
  <p:tag name="KSO_WM_BEAUTIFY_FLAG" val="#wm#"/>
  <p:tag name="KSO_WM_TEMPLATE_CATEGORY" val="diagram"/>
  <p:tag name="KSO_WM_TEMPLATE_INDEX" val="20231636"/>
</p:tagLst>
</file>

<file path=ppt/tags/tag1056.xml><?xml version="1.0" encoding="utf-8"?>
<p:tagLst xmlns:p="http://schemas.openxmlformats.org/presentationml/2006/main">
  <p:tag name="KSO_WM_BEAUTIFY_FLAG" val="#wm#"/>
  <p:tag name="KSO_WM_TEMPLATE_CATEGORY" val="diagram"/>
  <p:tag name="KSO_WM_TEMPLATE_INDEX" val="20231636"/>
</p:tagLst>
</file>

<file path=ppt/tags/tag1057.xml><?xml version="1.0" encoding="utf-8"?>
<p:tagLst xmlns:p="http://schemas.openxmlformats.org/presentationml/2006/main">
  <p:tag name="KSO_WM_BEAUTIFY_FLAG" val=""/>
</p:tagLst>
</file>

<file path=ppt/tags/tag1058.xml><?xml version="1.0" encoding="utf-8"?>
<p:tagLst xmlns:p="http://schemas.openxmlformats.org/presentationml/2006/main">
  <p:tag name="KSO_WM_BEAUTIFY_FLAG" val=""/>
</p:tagLst>
</file>

<file path=ppt/tags/tag1059.xml><?xml version="1.0" encoding="utf-8"?>
<p:tagLst xmlns:p="http://schemas.openxmlformats.org/presentationml/2006/main">
  <p:tag name="KSO_WM_BEAUTIFY_FLAG" val="#wm#"/>
  <p:tag name="KSO_WM_TEMPLATE_CATEGORY" val="diagram"/>
  <p:tag name="KSO_WM_TEMPLATE_INDEX" val="20231636"/>
</p:tagLst>
</file>

<file path=ppt/tags/tag1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9"/>
  <p:tag name="KSO_WM_UNIT_LAYERLEVEL" val="1"/>
  <p:tag name="KSO_WM_TAG_VERSION" val="1.0"/>
  <p:tag name="KSO_WM_UNIT_TYPE" val="i"/>
  <p:tag name="KSO_WM_UNIT_INDEX" val="59"/>
</p:tagLst>
</file>

<file path=ppt/tags/tag1060.xml><?xml version="1.0" encoding="utf-8"?>
<p:tagLst xmlns:p="http://schemas.openxmlformats.org/presentationml/2006/main">
  <p:tag name="KSO_WM_BEAUTIFY_FLAG" val=""/>
</p:tagLst>
</file>

<file path=ppt/tags/tag1061.xml><?xml version="1.0" encoding="utf-8"?>
<p:tagLst xmlns:p="http://schemas.openxmlformats.org/presentationml/2006/main">
  <p:tag name="KSO_WM_BEAUTIFY_FLAG" val=""/>
</p:tagLst>
</file>

<file path=ppt/tags/tag1062.xml><?xml version="1.0" encoding="utf-8"?>
<p:tagLst xmlns:p="http://schemas.openxmlformats.org/presentationml/2006/main">
  <p:tag name="KSO_WM_BEAUTIFY_FLAG" val="#wm#"/>
  <p:tag name="KSO_WM_TEMPLATE_CATEGORY" val="diagram"/>
  <p:tag name="KSO_WM_TEMPLATE_INDEX" val="20231636"/>
</p:tagLst>
</file>

<file path=ppt/tags/tag1063.xml><?xml version="1.0" encoding="utf-8"?>
<p:tagLst xmlns:p="http://schemas.openxmlformats.org/presentationml/2006/main">
  <p:tag name="KSO_WM_BEAUTIFY_FLAG" val=""/>
</p:tagLst>
</file>

<file path=ppt/tags/tag1064.xml><?xml version="1.0" encoding="utf-8"?>
<p:tagLst xmlns:p="http://schemas.openxmlformats.org/presentationml/2006/main">
  <p:tag name="KSO_WM_BEAUTIFY_FLAG" val=""/>
</p:tagLst>
</file>

<file path=ppt/tags/tag1065.xml><?xml version="1.0" encoding="utf-8"?>
<p:tagLst xmlns:p="http://schemas.openxmlformats.org/presentationml/2006/main">
  <p:tag name="KSO_WM_BEAUTIFY_FLAG" val="#wm#"/>
  <p:tag name="KSO_WM_TEMPLATE_CATEGORY" val="diagram"/>
  <p:tag name="KSO_WM_TEMPLATE_INDEX" val="20231636"/>
</p:tagLst>
</file>

<file path=ppt/tags/tag1066.xml><?xml version="1.0" encoding="utf-8"?>
<p:tagLst xmlns:p="http://schemas.openxmlformats.org/presentationml/2006/main">
  <p:tag name="KSO_WM_BEAUTIFY_FLAG" val="#wm#"/>
  <p:tag name="KSO_WM_TEMPLATE_CATEGORY" val="custom"/>
  <p:tag name="KSO_WM_TEMPLATE_INDEX" val="20230979"/>
</p:tagLst>
</file>

<file path=ppt/tags/tag106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0960_2*q_h_a*1_2_1"/>
  <p:tag name="KSO_WM_TEMPLATE_CATEGORY" val="diagram"/>
  <p:tag name="KSO_WM_TEMPLATE_INDEX" val="20230960"/>
  <p:tag name="KSO_WM_UNIT_LAYERLEVEL" val="1_1_1"/>
  <p:tag name="KSO_WM_TAG_VERSION" val="3.0"/>
  <p:tag name="KSO_WM_BEAUTIFY_FLAG" val="#wm#"/>
  <p:tag name="KSO_WM_DIAGRAM_GROUP_CODE" val="q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0960_2*q_h_a*1_3_1"/>
  <p:tag name="KSO_WM_TEMPLATE_CATEGORY" val="diagram"/>
  <p:tag name="KSO_WM_TEMPLATE_INDEX" val="20230960"/>
  <p:tag name="KSO_WM_UNIT_LAYERLEVEL" val="1_1_1"/>
  <p:tag name="KSO_WM_TAG_VERSION" val="3.0"/>
  <p:tag name="KSO_WM_BEAUTIFY_FLAG" val="#wm#"/>
  <p:tag name="KSO_WM_DIAGRAM_GROUP_CODE" val="q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2_2"/>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2_2"/>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0"/>
  <p:tag name="KSO_WM_UNIT_LAYERLEVEL" val="1"/>
  <p:tag name="KSO_WM_TAG_VERSION" val="1.0"/>
  <p:tag name="KSO_WM_UNIT_TYPE" val="i"/>
  <p:tag name="KSO_WM_UNIT_INDEX" val="60"/>
</p:tagLst>
</file>

<file path=ppt/tags/tag10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2_3"/>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2_3"/>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2_4"/>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2_4"/>
  <p:tag name="KSO_WM_UNIT_LINE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3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3_1"/>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3_3"/>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3_3"/>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3_4"/>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3_4"/>
  <p:tag name="KSO_WM_UNIT_LINE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0960_2*q_h_a*1_1_1"/>
  <p:tag name="KSO_WM_TEMPLATE_CATEGORY" val="diagram"/>
  <p:tag name="KSO_WM_TEMPLATE_INDEX" val="20230960"/>
  <p:tag name="KSO_WM_UNIT_LAYERLEVEL" val="1_1_1"/>
  <p:tag name="KSO_WM_TAG_VERSION" val="3.0"/>
  <p:tag name="KSO_WM_BEAUTIFY_FLAG" val="#wm#"/>
  <p:tag name="KSO_WM_DIAGRAM_GROUP_CODE" val="q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0960_2*q_h_a*1_4_1"/>
  <p:tag name="KSO_WM_TEMPLATE_CATEGORY" val="diagram"/>
  <p:tag name="KSO_WM_TEMPLATE_INDEX" val="20230960"/>
  <p:tag name="KSO_WM_UNIT_LAYERLEVEL" val="1_1_1"/>
  <p:tag name="KSO_WM_TAG_VERSION" val="3.0"/>
  <p:tag name="KSO_WM_BEAUTIFY_FLAG" val="#wm#"/>
  <p:tag name="KSO_WM_DIAGRAM_GROUP_CODE" val="q1-1"/>
  <p:tag name="KSO_WM_DIAGRAM_VERSION" val="3"/>
  <p:tag name="KSO_WM_DIAGRAM_COLOR_TRICK" val="1"/>
  <p:tag name="KSO_WM_DIAGRAM_COLOR_TEXT_CAN_REMOVE" val="n"/>
  <p:tag name="KSO_WM_UNIT_PRESET_TEXT" val="添加标题"/>
  <p:tag name="KSO_WM_UNIT_TEX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1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1_1"/>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1_2"/>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1_2"/>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1_3"/>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1_3"/>
  <p:tag name="KSO_WM_UNIT_LINE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1"/>
  <p:tag name="KSO_WM_UNIT_LAYERLEVEL" val="1"/>
  <p:tag name="KSO_WM_TAG_VERSION" val="1.0"/>
  <p:tag name="KSO_WM_UNIT_TYPE" val="i"/>
  <p:tag name="KSO_WM_UNIT_INDEX" val="61"/>
</p:tagLst>
</file>

<file path=ppt/tags/tag10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4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4_1"/>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4_2"/>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4_2"/>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4_3"/>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4_3"/>
  <p:tag name="KSO_WM_UNIT_LINE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4_4"/>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4_4"/>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3_2"/>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3_2"/>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2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2_1"/>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i*1_1_4"/>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TYPE" val="q_h_i"/>
  <p:tag name="KSO_WM_UNIT_INDEX" val="1_1_4"/>
  <p:tag name="KSO_WM_UNIT_FILL_FORE_SCHEMECOLOR_INDEX" val="5"/>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x*1_3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VALUE" val="79*78"/>
  <p:tag name="KSO_WM_UNIT_TYPE" val="q_h_x"/>
  <p:tag name="KSO_WM_UNIT_INDEX" val="1_3_1"/>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x*1_2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VALUE" val="79*79"/>
  <p:tag name="KSO_WM_UNIT_TYPE" val="q_h_x"/>
  <p:tag name="KSO_WM_UNIT_INDEX" val="1_2_1"/>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89.xml><?xml version="1.0" encoding="utf-8"?>
<p:tagLst xmlns:p="http://schemas.openxmlformats.org/presentationml/2006/main">
  <p:tag name="KSO_WM_BEAUTIFY_FLAG" val="#wm#"/>
  <p:tag name="KSO_WM_UNIT_FILL_FORE_SCHEMECOLOR_INDEX_BRIGHTNESS" val="0"/>
  <p:tag name="KSO_WM_UNIT_FILL_TYPE" val="1"/>
  <p:tag name="KSO_WM_UNIT_HIGHLIGHT" val="0"/>
  <p:tag name="KSO_WM_UNIT_COMPATIBLE" val="0"/>
  <p:tag name="KSO_WM_UNIT_DIAGRAM_ISNUMVISUAL" val="0"/>
  <p:tag name="KSO_WM_UNIT_DIAGRAM_ISREFERUNIT" val="0"/>
  <p:tag name="KSO_WM_DIAGRAM_GROUP_CODE" val="q1-1"/>
  <p:tag name="KSO_WM_UNIT_ID" val="diagram20230960_2*q_h_x*1_4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VALUE" val="79*79"/>
  <p:tag name="KSO_WM_UNIT_TYPE" val="q_h_x"/>
  <p:tag name="KSO_WM_UNIT_INDEX" val="1_4_1"/>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2"/>
  <p:tag name="KSO_WM_UNIT_LAYERLEVEL" val="1"/>
  <p:tag name="KSO_WM_TAG_VERSION" val="1.0"/>
  <p:tag name="KSO_WM_UNIT_TYPE" val="i"/>
  <p:tag name="KSO_WM_UNIT_INDEX" val="62"/>
</p:tagLst>
</file>

<file path=ppt/tags/tag10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0960_2*q_h_x*1_1_1"/>
  <p:tag name="KSO_WM_TEMPLATE_CATEGORY" val="diagram"/>
  <p:tag name="KSO_WM_TEMPLATE_INDEX" val="20230960"/>
  <p:tag name="KSO_WM_UNIT_LAYERLEVEL" val="1_1_1"/>
  <p:tag name="KSO_WM_TAG_VERSION" val="3.0"/>
  <p:tag name="KSO_WM_DIAGRAM_VERSION" val="3"/>
  <p:tag name="KSO_WM_DIAGRAM_COLOR_TRICK" val="1"/>
  <p:tag name="KSO_WM_DIAGRAM_COLOR_TEXT_CAN_REMOVE" val="n"/>
  <p:tag name="KSO_WM_UNIT_VALUE" val="79*79"/>
  <p:tag name="KSO_WM_UNIT_TYPE" val="q_h_x"/>
  <p:tag name="KSO_WM_UNIT_INDEX" val="1_1_1"/>
  <p:tag name="KSO_WM_DIAGRAM_MAX_ITEMCNT" val="6"/>
  <p:tag name="KSO_WM_DIAGRAM_MIN_ITEMCNT" val="3"/>
  <p:tag name="KSO_WM_DIAGRAM_VIRTUALLY_FRAME" val="{&quot;height&quot;:405.04998779296875,&quot;width&quot;:841.0499877929688}"/>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91.xml><?xml version="1.0" encoding="utf-8"?>
<p:tagLst xmlns:p="http://schemas.openxmlformats.org/presentationml/2006/main">
  <p:tag name="KSO_WM_BEAUTIFY_FLAG" val=""/>
</p:tagLst>
</file>

<file path=ppt/tags/tag1092.xml><?xml version="1.0" encoding="utf-8"?>
<p:tagLst xmlns:p="http://schemas.openxmlformats.org/presentationml/2006/main">
  <p:tag name="KSO_WM_BEAUTIFY_FLAG" val="#wm#"/>
  <p:tag name="KSO_WM_TEMPLATE_CATEGORY" val="diagram"/>
  <p:tag name="KSO_WM_TEMPLATE_INDEX" val="20231636"/>
</p:tagLst>
</file>

<file path=ppt/tags/tag1093.xml><?xml version="1.0" encoding="utf-8"?>
<p:tagLst xmlns:p="http://schemas.openxmlformats.org/presentationml/2006/main">
  <p:tag name="KSO_WM_BEAUTIFY_FLAG" val="#wm#"/>
  <p:tag name="KSO_WM_TEMPLATE_CATEGORY" val="diagram"/>
  <p:tag name="KSO_WM_TEMPLATE_INDEX" val="20231636"/>
</p:tagLst>
</file>

<file path=ppt/tags/tag1094.xml><?xml version="1.0" encoding="utf-8"?>
<p:tagLst xmlns:p="http://schemas.openxmlformats.org/presentationml/2006/main">
  <p:tag name="KSO_WM_BEAUTIFY_FLAG" val="#wm#"/>
  <p:tag name="KSO_WM_TEMPLATE_CATEGORY" val="diagram"/>
  <p:tag name="KSO_WM_TEMPLATE_INDEX" val="20231636"/>
</p:tagLst>
</file>

<file path=ppt/tags/tag1095.xml><?xml version="1.0" encoding="utf-8"?>
<p:tagLst xmlns:p="http://schemas.openxmlformats.org/presentationml/2006/main">
  <p:tag name="KSO_WM_BEAUTIFY_FLAG" val="#wm#"/>
  <p:tag name="KSO_WM_TEMPLATE_CATEGORY" val="diagram"/>
  <p:tag name="KSO_WM_TEMPLATE_INDEX" val="20231636"/>
</p:tagLst>
</file>

<file path=ppt/tags/tag1096.xml><?xml version="1.0" encoding="utf-8"?>
<p:tagLst xmlns:p="http://schemas.openxmlformats.org/presentationml/2006/main">
  <p:tag name="KSO_WM_BEAUTIFY_FLAG" val="#wm#"/>
  <p:tag name="KSO_WM_TEMPLATE_CATEGORY" val="diagram"/>
  <p:tag name="KSO_WM_TEMPLATE_INDEX" val="20231636"/>
</p:tagLst>
</file>

<file path=ppt/tags/tag1097.xml><?xml version="1.0" encoding="utf-8"?>
<p:tagLst xmlns:p="http://schemas.openxmlformats.org/presentationml/2006/main">
  <p:tag name="KSO_WM_BEAUTIFY_FLAG" val="#wm#"/>
  <p:tag name="KSO_WM_TEMPLATE_CATEGORY" val="diagram"/>
  <p:tag name="KSO_WM_TEMPLATE_INDEX" val="20231636"/>
</p:tagLst>
</file>

<file path=ppt/tags/tag10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3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3_1"/>
  <p:tag name="KSO_WM_DIAGRAM_VERSION" val="3"/>
  <p:tag name="KSO_WM_DIAGRAM_COLOR_TEXT_CAN_REMOVE" val="n"/>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7,&quot;pos&quot;:0.6700000166893005,&quot;transparency&quot;:1},{&quot;brightness&quot;:0,&quot;colorType&quot;:1,&quot;foreColorIndex&quot;:7,&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09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22_6*l_h_f*1_3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1.0"/>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3"/>
  <p:tag name="KSO_WM_UNIT_LAYERLEVEL" val="1"/>
  <p:tag name="KSO_WM_TAG_VERSION" val="1.0"/>
  <p:tag name="KSO_WM_UNIT_CONTENT_GROUP_TYPE" val="titlestyle"/>
  <p:tag name="KSO_WM_UNIT_TYPE" val="i"/>
  <p:tag name="KSO_WM_UNIT_INDEX" val="63"/>
</p:tagLst>
</file>

<file path=ppt/tags/tag11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1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1_1"/>
  <p:tag name="KSO_WM_DIAGRAM_VERSION" val="3"/>
  <p:tag name="KSO_WM_DIAGRAM_COLOR_TEXT_CAN_REMOVE" val="n"/>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6700000166893005,&quot;transparency&quot;:1},{&quot;brightness&quot;:0,&quot;colorType&quot;:1,&quot;foreColorIndex&quot;:5,&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22_6*l_h_f*1_1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2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2_1"/>
  <p:tag name="KSO_WM_DIAGRAM_VERSION" val="3"/>
  <p:tag name="KSO_WM_DIAGRAM_COLOR_TEXT_CAN_REMOVE" val="n"/>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6,&quot;pos&quot;:0.6700000166893005,&quot;transparency&quot;:1},{&quot;brightness&quot;:0,&quot;colorType&quot;:1,&quot;foreColorIndex&quot;:6,&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22_6*l_h_f*1_2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7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7_1"/>
  <p:tag name="KSO_WM_DIAGRAM_VERSION" val="3"/>
  <p:tag name="KSO_WM_DIAGRAM_COLOR_TEXT_CAN_REMOVE" val="n"/>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6700000166893005,&quot;transparency&quot;:1},{&quot;brightness&quot;:0,&quot;colorType&quot;:1,&quot;foreColorIndex&quot;:5,&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diagram20231322_6*l_h_f*1_7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5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5_1"/>
  <p:tag name="KSO_WM_DIAGRAM_VERSION" val="3"/>
  <p:tag name="KSO_WM_DIAGRAM_COLOR_TEXT_CAN_REMOVE" val="n"/>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9,&quot;pos&quot;:0.6700000166893005,&quot;transparency&quot;:1},{&quot;brightness&quot;:0,&quot;colorType&quot;:1,&quot;foreColorIndex&quot;:9,&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31322_6*l_h_f*1_5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6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6_1"/>
  <p:tag name="KSO_WM_DIAGRAM_VERSION" val="3"/>
  <p:tag name="KSO_WM_DIAGRAM_COLOR_TEXT_CAN_REMOVE" val="n"/>
  <p:tag name="KSO_WM_UNIT_TEXT_FILL_FORE_SCHEMECOLOR_INDEX" val="10"/>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10,&quot;pos&quot;:0,&quot;transparency&quot;:0},{&quot;brightness&quot;:0,&quot;colorType&quot;:1,&quot;foreColorIndex&quot;:10,&quot;pos&quot;:0.6700000166893005,&quot;transparency&quot;:1},{&quot;brightness&quot;:0,&quot;colorType&quot;:1,&quot;foreColorIndex&quot;:10,&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0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31322_6*l_h_f*1_6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64"/>
  <p:tag name="KSO_WM_UNIT_LAYERLEVEL" val="1"/>
  <p:tag name="KSO_WM_TAG_VERSION" val="1.0"/>
  <p:tag name="KSO_WM_UNIT_CONTENT_GROUP_TYPE" val="titlestyle"/>
  <p:tag name="KSO_WM_UNIT_TYPE" val="i"/>
  <p:tag name="KSO_WM_UNIT_INDEX" val="64"/>
</p:tagLst>
</file>

<file path=ppt/tags/tag1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22_6*l_h_i*1_4_1"/>
  <p:tag name="KSO_WM_TEMPLATE_CATEGORY" val="diagram"/>
  <p:tag name="KSO_WM_TEMPLATE_INDEX" val="20231322"/>
  <p:tag name="KSO_WM_UNIT_LAYERLEVEL" val="1_1_1"/>
  <p:tag name="KSO_WM_TAG_VERSION" val="3.0"/>
  <p:tag name="KSO_WM_BEAUTIFY_FLAG" val="#wm#"/>
  <p:tag name="KSO_WM_UNIT_SUBTYPE" val="d"/>
  <p:tag name="KSO_WM_UNIT_TYPE" val="l_h_i"/>
  <p:tag name="KSO_WM_UNIT_INDEX" val="1_4_1"/>
  <p:tag name="KSO_WM_DIAGRAM_VERSION" val="3"/>
  <p:tag name="KSO_WM_DIAGRAM_COLOR_TEXT_CAN_REMOVE" val="n"/>
  <p:tag name="KSO_WM_UNIT_TEXT_FILL_FORE_SCHEMECOLOR_INDEX" val="8"/>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8,&quot;pos&quot;:0,&quot;transparency&quot;:0},{&quot;brightness&quot;:0,&quot;colorType&quot;:1,&quot;foreColorIndex&quot;:8,&quot;pos&quot;:0.6700000166893005,&quot;transparency&quot;:1},{&quot;brightness&quot;:0,&quot;colorType&quot;:1,&quot;foreColorIndex&quot;:8,&quot;pos&quot;:0.3400000035762787,&quot;transparency&quot;:0}],&quot;type&quot;:3},&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22_6*l_h_f*1_4_1"/>
  <p:tag name="KSO_WM_TEMPLATE_CATEGORY" val="diagram"/>
  <p:tag name="KSO_WM_TEMPLATE_INDEX" val="2023132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8"/>
  <p:tag name="KSO_WM_DIAGRAM_MIN_ITEMCNT" val="2"/>
  <p:tag name="KSO_WM_DIAGRAM_VIRTUALLY_FRAME" val="{&quot;height&quot;:374.7999267578125,&quot;width&quot;:863.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12.xml><?xml version="1.0" encoding="utf-8"?>
<p:tagLst xmlns:p="http://schemas.openxmlformats.org/presentationml/2006/main">
  <p:tag name="KSO_WM_BEAUTIFY_FLAG" val=""/>
</p:tagLst>
</file>

<file path=ppt/tags/tag1113.xml><?xml version="1.0" encoding="utf-8"?>
<p:tagLst xmlns:p="http://schemas.openxmlformats.org/presentationml/2006/main">
  <p:tag name="KSO_WM_BEAUTIFY_FLAG" val="#wm#"/>
  <p:tag name="KSO_WM_TEMPLATE_CATEGORY" val="diagram"/>
  <p:tag name="KSO_WM_TEMPLATE_INDEX" val="20231636"/>
</p:tagLst>
</file>

<file path=ppt/tags/tag1114.xml><?xml version="1.0" encoding="utf-8"?>
<p:tagLst xmlns:p="http://schemas.openxmlformats.org/presentationml/2006/main">
  <p:tag name="KSO_WM_BEAUTIFY_FLAG" val="#wm#"/>
  <p:tag name="KSO_WM_TEMPLATE_CATEGORY" val="diagram"/>
  <p:tag name="KSO_WM_TEMPLATE_INDEX" val="20231636"/>
</p:tagLst>
</file>

<file path=ppt/tags/tag1115.xml><?xml version="1.0" encoding="utf-8"?>
<p:tagLst xmlns:p="http://schemas.openxmlformats.org/presentationml/2006/main">
  <p:tag name="KSO_WM_BEAUTIFY_FLAG" val="#wm#"/>
  <p:tag name="KSO_WM_TEMPLATE_CATEGORY" val="diagram"/>
  <p:tag name="KSO_WM_TEMPLATE_INDEX" val="20231636"/>
</p:tagLst>
</file>

<file path=ppt/tags/tag1116.xml><?xml version="1.0" encoding="utf-8"?>
<p:tagLst xmlns:p="http://schemas.openxmlformats.org/presentationml/2006/main">
  <p:tag name="KSO_WM_BEAUTIFY_FLAG" val="#wm#"/>
  <p:tag name="KSO_WM_TEMPLATE_CATEGORY" val="diagram"/>
  <p:tag name="KSO_WM_TEMPLATE_INDEX" val="20231636"/>
</p:tagLst>
</file>

<file path=ppt/tags/tag1117.xml><?xml version="1.0" encoding="utf-8"?>
<p:tagLst xmlns:p="http://schemas.openxmlformats.org/presentationml/2006/main">
  <p:tag name="KSO_WM_BEAUTIFY_FLAG" val="#wm#"/>
  <p:tag name="KSO_WM_TEMPLATE_CATEGORY" val="diagram"/>
  <p:tag name="KSO_WM_TEMPLATE_INDEX" val="20231636"/>
</p:tagLst>
</file>

<file path=ppt/tags/tag1118.xml><?xml version="1.0" encoding="utf-8"?>
<p:tagLst xmlns:p="http://schemas.openxmlformats.org/presentationml/2006/main">
  <p:tag name="KSO_WM_BEAUTIFY_FLAG" val="#wm#"/>
  <p:tag name="KSO_WM_TEMPLATE_CATEGORY" val="diagram"/>
  <p:tag name="KSO_WM_TEMPLATE_INDEX" val="20231636"/>
</p:tagLst>
</file>

<file path=ppt/tags/tag1119.xml><?xml version="1.0" encoding="utf-8"?>
<p:tagLst xmlns:p="http://schemas.openxmlformats.org/presentationml/2006/main">
  <p:tag name="KSO_WM_BEAUTIFY_FLAG" val="#wm#"/>
  <p:tag name="KSO_WM_TEMPLATE_CATEGORY" val="diagram"/>
  <p:tag name="KSO_WM_TEMPLATE_INDEX" val="20231636"/>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 name="KSO_WM_UNIT_PRESET_TEXT" val="单击此处添加标题"/>
</p:tagLst>
</file>

<file path=ppt/tags/tag1120.xml><?xml version="1.0" encoding="utf-8"?>
<p:tagLst xmlns:p="http://schemas.openxmlformats.org/presentationml/2006/main">
  <p:tag name="KSO_WM_BEAUTIFY_FLAG" val="#wm#"/>
  <p:tag name="KSO_WM_TEMPLATE_CATEGORY" val="diagram"/>
  <p:tag name="KSO_WM_TEMPLATE_INDEX" val="20231636"/>
</p:tagLst>
</file>

<file path=ppt/tags/tag1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72_4*l_h_i*1_3_3"/>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72_4*l_h_i*1_3_2"/>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4,&quot;transparency&quot;:0},&quot;type&quot;:1},&quot;glow&quot;:{&quot;colorType&quot;:0},&quot;line&quot;:{&quot;type&quot;:0},&quot;shadow&quot;:{&quot;brightness&quot;:0,&quot;colorType&quot;:2,&quot;rgb&quot;:&quot;#000000&quot;,&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372_4*l_h_i*1_3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47999998927116394},&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372_4*l_h_i*1_4_3"/>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0,&quot;transparency&quot;:0},&quot;type&quot;:1},&quot;glow&quot;:{&quot;colorType&quot;:0},&quot;line&quot;:{&quot;type&quot;:0},&quot;shadow&quot;:{&quot;brightness&quot;:0,&quot;colorType&quot;:1,&quot;foreColorIndex&quot;:10,&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372_4*l_h_i*1_4_2"/>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4,&quot;transparency&quot;:0},&quot;type&quot;:1},&quot;glow&quot;:{&quot;colorType&quot;:0},&quot;line&quot;:{&quot;type&quot;:0},&quot;shadow&quot;:{&quot;brightness&quot;:0,&quot;colorType&quot;:2,&quot;rgb&quot;:&quot;#000000&quot;,&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31372_4*l_h_i*1_4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10"/>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0,&quot;transparency&quot;:0},&quot;type&quot;:1},&quot;glow&quot;:{&quot;colorType&quot;:0},&quot;line&quot;:{&quot;type&quot;:0},&quot;shadow&quot;:{&quot;brightness&quot;:0,&quot;colorType&quot;:1,&quot;foreColorIndex&quot;:10,&quot;transparency&quot;:0.47999998927116394},&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31372_4*l_h_i*1_5_3"/>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31372_4*l_h_i*1_5_2"/>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4,&quot;transparency&quot;:0},&quot;type&quot;:1},&quot;glow&quot;:{&quot;colorType&quot;:0},&quot;line&quot;:{&quot;type&quot;:0},&quot;shadow&quot;:{&quot;brightness&quot;:0,&quot;colorType&quot;:2,&quot;rgb&quot;:&quot;#000000&quot;,&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31372_4*l_h_i*1_5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6"/>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47999998927116394},&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72_4*l_h_f*1_3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6"/>
  <p:tag name="KSO_WM_DIAGRAM_MIN_ITEMCNT" val="2"/>
  <p:tag name="KSO_WM_DIAGRAM_VIRTUALLY_FRAME" val="{&quot;height&quot;:375.8999938964844,&quot;width&quot;:86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372_4*l_h_f*1_4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6"/>
  <p:tag name="KSO_WM_DIAGRAM_MIN_ITEMCNT" val="2"/>
  <p:tag name="KSO_WM_DIAGRAM_VIRTUALLY_FRAME" val="{&quot;height&quot;:375.8999938964844,&quot;width&quot;:86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31372_4*l_h_f*1_5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6"/>
  <p:tag name="KSO_WM_DIAGRAM_MIN_ITEMCNT" val="2"/>
  <p:tag name="KSO_WM_DIAGRAM_VIRTUALLY_FRAME" val="{&quot;height&quot;:375.8999938964844,&quot;width&quot;:86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72_4*l_h_i*1_1_3"/>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9,&quot;transparency&quot;:0},&quot;type&quot;:1},&quot;glow&quot;:{&quot;colorType&quot;:0},&quot;line&quot;:{&quot;type&quot;:0},&quot;shadow&quot;:{&quot;brightness&quot;:0,&quot;colorType&quot;:1,&quot;foreColorIndex&quot;:9,&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72_4*l_h_i*1_1_2"/>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4,&quot;transparency&quot;:0},&quot;type&quot;:1},&quot;glow&quot;:{&quot;colorType&quot;:0},&quot;line&quot;:{&quot;type&quot;:0},&quot;shadow&quot;:{&quot;brightness&quot;:0,&quot;colorType&quot;:2,&quot;rgb&quot;:&quot;#000000&quot;,&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72_4*l_h_f*1_1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6"/>
  <p:tag name="KSO_WM_DIAGRAM_MIN_ITEMCNT" val="2"/>
  <p:tag name="KSO_WM_DIAGRAM_VIRTUALLY_FRAME" val="{&quot;height&quot;:375.8999938964844,&quot;width&quot;:86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372_4*l_h_i*1_1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9"/>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9,&quot;transparency&quot;:0},&quot;type&quot;:1},&quot;glow&quot;:{&quot;colorType&quot;:0},&quot;line&quot;:{&quot;type&quot;:0},&quot;shadow&quot;:{&quot;brightness&quot;:-0.25,&quot;colorType&quot;:1,&quot;foreColorIndex&quot;:9,&quot;transparency&quot;:0.47999998927116394},&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72_4*l_h_i*1_2_3"/>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72_4*l_h_i*1_2_2"/>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14,&quot;transparency&quot;:0},&quot;type&quot;:1},&quot;glow&quot;:{&quot;colorType&quot;:0},&quot;line&quot;:{&quot;type&quot;:0},&quot;shadow&quot;:{&quot;brightness&quot;:0,&quot;colorType&quot;:2,&quot;rgb&quot;:&quot;#000000&quot;,&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72_4*l_h_f*1_2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PRESET_TEXT" val="单击此处输入你的正文文字是您思想的提炼"/>
  <p:tag name="KSO_WM_DIAGRAM_MAX_ITEMCNT" val="6"/>
  <p:tag name="KSO_WM_DIAGRAM_MIN_ITEMCNT" val="2"/>
  <p:tag name="KSO_WM_DIAGRAM_VIRTUALLY_FRAME" val="{&quot;height&quot;:375.8999938964844,&quot;width&quot;:864.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372_4*l_h_i*1_2_1"/>
  <p:tag name="KSO_WM_TEMPLATE_CATEGORY" val="diagram"/>
  <p:tag name="KSO_WM_TEMPLATE_INDEX" val="20231372"/>
  <p:tag name="KSO_WM_UNIT_LAYERLEVEL" val="1_1_1"/>
  <p:tag name="KSO_WM_TAG_VERSION" val="3.0"/>
  <p:tag name="KSO_WM_BEAUTIFY_FLAG" val="#wm#"/>
  <p:tag name="KSO_WM_DIAGRAM_VERSION" val="3"/>
  <p:tag name="KSO_WM_DIAGRAM_COLOR_TEXT_CAN_REMOVE" val="n"/>
  <p:tag name="KSO_WM_UNIT_FILL_FORE_SCHEMECOLOR_INDEX" val="7"/>
  <p:tag name="KSO_WM_DIAGRAM_MAX_ITEMCNT" val="6"/>
  <p:tag name="KSO_WM_DIAGRAM_MIN_ITEMCNT" val="2"/>
  <p:tag name="KSO_WM_DIAGRAM_VIRTUALLY_FRAME" val="{&quot;height&quot;:375.8999938964844,&quot;width&quot;:864.25}"/>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47999998927116394},&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1.xml><?xml version="1.0" encoding="utf-8"?>
<p:tagLst xmlns:p="http://schemas.openxmlformats.org/presentationml/2006/main">
  <p:tag name="KSO_WM_BEAUTIFY_FLAG" val=""/>
</p:tagLst>
</file>

<file path=ppt/tags/tag1142.xml><?xml version="1.0" encoding="utf-8"?>
<p:tagLst xmlns:p="http://schemas.openxmlformats.org/presentationml/2006/main">
  <p:tag name="KSO_WM_BEAUTIFY_FLAG" val="#wm#"/>
  <p:tag name="KSO_WM_TEMPLATE_CATEGORY" val="diagram"/>
  <p:tag name="KSO_WM_TEMPLATE_INDEX" val="20231636"/>
</p:tagLst>
</file>

<file path=ppt/tags/tag1143.xml><?xml version="1.0" encoding="utf-8"?>
<p:tagLst xmlns:p="http://schemas.openxmlformats.org/presentationml/2006/main">
  <p:tag name="KSO_WM_BEAUTIFY_FLAG" val="#wm#"/>
  <p:tag name="KSO_WM_TEMPLATE_CATEGORY" val="diagram"/>
  <p:tag name="KSO_WM_TEMPLATE_INDEX" val="20231636"/>
</p:tagLst>
</file>

<file path=ppt/tags/tag1144.xml><?xml version="1.0" encoding="utf-8"?>
<p:tagLst xmlns:p="http://schemas.openxmlformats.org/presentationml/2006/main">
  <p:tag name="KSO_WM_BEAUTIFY_FLAG" val="#wm#"/>
  <p:tag name="KSO_WM_TEMPLATE_CATEGORY" val="diagram"/>
  <p:tag name="KSO_WM_TEMPLATE_INDEX" val="20231636"/>
</p:tagLst>
</file>

<file path=ppt/tags/tag1145.xml><?xml version="1.0" encoding="utf-8"?>
<p:tagLst xmlns:p="http://schemas.openxmlformats.org/presentationml/2006/main">
  <p:tag name="KSO_WM_BEAUTIFY_FLAG" val="#wm#"/>
  <p:tag name="KSO_WM_TEMPLATE_CATEGORY" val="diagram"/>
  <p:tag name="KSO_WM_TEMPLATE_INDEX" val="20231636"/>
</p:tagLst>
</file>

<file path=ppt/tags/tag1146.xml><?xml version="1.0" encoding="utf-8"?>
<p:tagLst xmlns:p="http://schemas.openxmlformats.org/presentationml/2006/main">
  <p:tag name="KSO_WM_BEAUTIFY_FLAG" val="#wm#"/>
  <p:tag name="KSO_WM_TEMPLATE_CATEGORY" val="diagram"/>
  <p:tag name="KSO_WM_TEMPLATE_INDEX" val="20231636"/>
</p:tagLst>
</file>

<file path=ppt/tags/tag1147.xml><?xml version="1.0" encoding="utf-8"?>
<p:tagLst xmlns:p="http://schemas.openxmlformats.org/presentationml/2006/main">
  <p:tag name="KSO_WM_BEAUTIFY_FLAG" val="#wm#"/>
  <p:tag name="KSO_WM_TEMPLATE_CATEGORY" val="diagram"/>
  <p:tag name="KSO_WM_TEMPLATE_INDEX" val="20231636"/>
</p:tagLst>
</file>

<file path=ppt/tags/tag1148.xml><?xml version="1.0" encoding="utf-8"?>
<p:tagLst xmlns:p="http://schemas.openxmlformats.org/presentationml/2006/main">
  <p:tag name="KSO_WM_BEAUTIFY_FLAG" val=""/>
</p:tagLst>
</file>

<file path=ppt/tags/tag1149.xml><?xml version="1.0" encoding="utf-8"?>
<p:tagLst xmlns:p="http://schemas.openxmlformats.org/presentationml/2006/main">
  <p:tag name="KSO_WM_BEAUTIFY_FLAG" val="#wm#"/>
  <p:tag name="KSO_WM_TEMPLATE_CATEGORY" val="diagram"/>
  <p:tag name="KSO_WM_TEMPLATE_INDEX" val="20231636"/>
</p:tagLst>
</file>

<file path=ppt/tags/tag11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1150.xml><?xml version="1.0" encoding="utf-8"?>
<p:tagLst xmlns:p="http://schemas.openxmlformats.org/presentationml/2006/main">
  <p:tag name="KSO_WM_BEAUTIFY_FLAG" val=""/>
</p:tagLst>
</file>

<file path=ppt/tags/tag1151.xml><?xml version="1.0" encoding="utf-8"?>
<p:tagLst xmlns:p="http://schemas.openxmlformats.org/presentationml/2006/main">
  <p:tag name="KSO_WM_BEAUTIFY_FLAG" val="#wm#"/>
  <p:tag name="KSO_WM_TEMPLATE_CATEGORY" val="diagram"/>
  <p:tag name="KSO_WM_TEMPLATE_INDEX" val="20231636"/>
</p:tagLst>
</file>

<file path=ppt/tags/tag1152.xml><?xml version="1.0" encoding="utf-8"?>
<p:tagLst xmlns:p="http://schemas.openxmlformats.org/presentationml/2006/main">
  <p:tag name="KSO_WM_BEAUTIFY_FLAG" val=""/>
</p:tagLst>
</file>

<file path=ppt/tags/tag1153.xml><?xml version="1.0" encoding="utf-8"?>
<p:tagLst xmlns:p="http://schemas.openxmlformats.org/presentationml/2006/main">
  <p:tag name="KSO_WM_BEAUTIFY_FLAG" val="#wm#"/>
  <p:tag name="KSO_WM_TEMPLATE_CATEGORY" val="diagram"/>
  <p:tag name="KSO_WM_TEMPLATE_INDEX" val="20231636"/>
</p:tagLst>
</file>

<file path=ppt/tags/tag1154.xml><?xml version="1.0" encoding="utf-8"?>
<p:tagLst xmlns:p="http://schemas.openxmlformats.org/presentationml/2006/main">
  <p:tag name="KSO_WM_BEAUTIFY_FLAG" val=""/>
</p:tagLst>
</file>

<file path=ppt/tags/tag1155.xml><?xml version="1.0" encoding="utf-8"?>
<p:tagLst xmlns:p="http://schemas.openxmlformats.org/presentationml/2006/main">
  <p:tag name="KSO_WM_BEAUTIFY_FLAG" val=""/>
</p:tagLst>
</file>

<file path=ppt/tags/tag1156.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57.xml><?xml version="1.0" encoding="utf-8"?>
<p:tagLst xmlns:p="http://schemas.openxmlformats.org/presentationml/2006/main">
  <p:tag name="KSO_WM_BEAUTIFY_FLAG" val=""/>
</p:tagLst>
</file>

<file path=ppt/tags/tag1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6_2*l_h_i*1_1_2"/>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LINE_FORE_SCHEMECOLOR_INDEX" val="5"/>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5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6_2*l_h_f*1_1_1"/>
  <p:tag name="KSO_WM_TEMPLATE_CATEGORY" val="diagram"/>
  <p:tag name="KSO_WM_TEMPLATE_INDEX" val="20231306"/>
  <p:tag name="KSO_WM_UNIT_LAYERLEVEL" val="1_1_1"/>
  <p:tag name="KSO_WM_TAG_VERSION" val="3.0"/>
  <p:tag name="KSO_WM_DIAGRAM_VERSION" val="3"/>
  <p:tag name="KSO_WM_DIAGRAM_COLOR_TEXT_CAN_REMOVE" val="n"/>
  <p:tag name="KSO_WM_UNIT_VALUE" val="225"/>
  <p:tag name="KSO_WM_BEAUTIFY_FLAG" val="#wm#"/>
  <p:tag name="KSO_WM_UNIT_PRESET_TEXT" val="单击此处输入你的正文，文字是您思想的提炼。"/>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1"/>
  <p:tag name="KSO_WM_UNIT_LAYERLEVEL" val="1"/>
  <p:tag name="KSO_WM_TAG_VERSION" val="1.0"/>
  <p:tag name="KSO_WM_UNIT_TYPE" val="i"/>
  <p:tag name="KSO_WM_UNIT_INDEX" val="31"/>
</p:tagLst>
</file>

<file path=ppt/tags/tag11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6_2*l_h_i*1_1_3"/>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FILL_FORE_SCHEMECOLOR_INDEX" val="5"/>
  <p:tag name="KSO_WM_DIAGRAM_MAX_ITEMCNT" val="6"/>
  <p:tag name="KSO_WM_DIAGRAM_MIN_ITEMCNT" val="2"/>
  <p:tag name="KSO_WM_DIAGRAM_VIRTUALLY_FRAME" val="{&quot;height&quot;:374.79998779296875,&quot;width&quot;:862.98553466796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306_2*l_h_i*1_1_1"/>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6_2*l_h_i*1_2_2"/>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LINE_FORE_SCHEMECOLOR_INDEX" val="6"/>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6_2*l_h_f*1_2_1"/>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PRESET_TEXT" val="单击此处输入你的正文，文字是您思想的提炼。"/>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306_2*l_h_i*1_2_3"/>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FILL_FORE_SCHEMECOLOR_INDEX" val="6"/>
  <p:tag name="KSO_WM_DIAGRAM_MAX_ITEMCNT" val="6"/>
  <p:tag name="KSO_WM_DIAGRAM_MIN_ITEMCNT" val="2"/>
  <p:tag name="KSO_WM_DIAGRAM_VIRTUALLY_FRAME" val="{&quot;height&quot;:374.79998779296875,&quot;width&quot;:862.9855346679688}"/>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306_2*l_h_i*1_2_1"/>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306_2*l_h_i*1_3_2"/>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LINE_FORE_SCHEMECOLOR_INDEX" val="7"/>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6_2*l_h_f*1_3_1"/>
  <p:tag name="KSO_WM_TEMPLATE_CATEGORY" val="diagram"/>
  <p:tag name="KSO_WM_TEMPLATE_INDEX" val="20231306"/>
  <p:tag name="KSO_WM_UNIT_LAYERLEVEL" val="1_1_1"/>
  <p:tag name="KSO_WM_TAG_VERSION" val="3.0"/>
  <p:tag name="KSO_WM_DIAGRAM_VERSION" val="3"/>
  <p:tag name="KSO_WM_DIAGRAM_COLOR_TEXT_CAN_REMOVE" val="n"/>
  <p:tag name="KSO_WM_UNIT_VALUE" val="225"/>
  <p:tag name="KSO_WM_BEAUTIFY_FLAG" val="#wm#"/>
  <p:tag name="KSO_WM_UNIT_PRESET_TEXT" val="单击此处输入你的正文，文字是您思想的提炼。"/>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306_2*l_h_i*1_3_3"/>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UNIT_FILL_FORE_SCHEMECOLOR_INDEX" val="7"/>
  <p:tag name="KSO_WM_DIAGRAM_MAX_ITEMCNT" val="6"/>
  <p:tag name="KSO_WM_DIAGRAM_MIN_ITEMCNT" val="2"/>
  <p:tag name="KSO_WM_DIAGRAM_VIRTUALLY_FRAME" val="{&quot;height&quot;:374.79998779296875,&quot;width&quot;:862.9855346679688}"/>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306_2*l_h_i*1_3_1"/>
  <p:tag name="KSO_WM_TEMPLATE_CATEGORY" val="diagram"/>
  <p:tag name="KSO_WM_TEMPLATE_INDEX" val="20231306"/>
  <p:tag name="KSO_WM_UNIT_LAYERLEVEL" val="1_1_1"/>
  <p:tag name="KSO_WM_TAG_VERSION" val="3.0"/>
  <p:tag name="KSO_WM_DIAGRAM_VERSION" val="3"/>
  <p:tag name="KSO_WM_DIAGRAM_COLOR_TEXT_CAN_REMOVE" val="n"/>
  <p:tag name="KSO_WM_BEAUTIFY_FLAG" val="#wm#"/>
  <p:tag name="KSO_WM_DIAGRAM_MAX_ITEMCNT" val="6"/>
  <p:tag name="KSO_WM_DIAGRAM_MIN_ITEMCNT" val="2"/>
  <p:tag name="KSO_WM_DIAGRAM_VIRTUALLY_FRAME" val="{&quot;height&quot;:374.79998779296875,&quot;width&quot;:862.985534667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1170.xml><?xml version="1.0" encoding="utf-8"?>
<p:tagLst xmlns:p="http://schemas.openxmlformats.org/presentationml/2006/main">
  <p:tag name="KSO_WM_SLIDE_ID" val="diagram20231636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6"/>
  <p:tag name="KSO_WM_SLIDE_TYPE" val="text"/>
  <p:tag name="KSO_WM_SLIDE_SUBTYPE" val="diag"/>
  <p:tag name="KSO_WM_SLIDE_SIZE" val="851.507*346.68"/>
  <p:tag name="KSO_WM_SLIDE_POSITION" val="55.1157*132.359"/>
  <p:tag name="KSO_WM_SLIDE_LAYOUT" val="a_n"/>
  <p:tag name="KSO_WM_SLIDE_LAYOUT_CNT" val="1_1"/>
  <p:tag name="KSO_WM_SPECIAL_SOURCE" val="bdnull"/>
  <p:tag name="KSO_WM_DIAGRAM_GROUP_CODE" val="n1-1"/>
  <p:tag name="KSO_WM_SLIDE_DIAGTYPE" val="n"/>
</p:tagLst>
</file>

<file path=ppt/tags/tag1171.xml><?xml version="1.0" encoding="utf-8"?>
<p:tagLst xmlns:p="http://schemas.openxmlformats.org/presentationml/2006/main">
  <p:tag name="KSO_WM_BEAUTIFY_FLAG" val="#wm#"/>
  <p:tag name="KSO_WM_TEMPLATE_CATEGORY" val="diagram"/>
  <p:tag name="KSO_WM_TEMPLATE_INDEX" val="20231636"/>
</p:tagLst>
</file>

<file path=ppt/tags/tag1172.xml><?xml version="1.0" encoding="utf-8"?>
<p:tagLst xmlns:p="http://schemas.openxmlformats.org/presentationml/2006/main">
  <p:tag name="resource_record_key" val="{&quot;65&quot;:[20230979],&quot;70&quot;:[3314314,3314673,3314304,3314370,3313614,3315845,3315919,3312237,3312532,3316144,3316400]}"/>
  <p:tag name="commondata" val="eyJoZGlkIjoiNzMxNWMyYTBlZDNlNjQ1ZjhhMDIwOGVlMTg1Yzc5MjYifQ=="/>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2"/>
  <p:tag name="KSO_WM_UNIT_LAYERLEVEL" val="1"/>
  <p:tag name="KSO_WM_TAG_VERSION" val="1.0"/>
  <p:tag name="KSO_WM_UNIT_TYPE" val="i"/>
  <p:tag name="KSO_WM_UNIT_INDEX" val="32"/>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1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4"/>
  <p:tag name="KSO_WM_UNIT_LAYERLEVEL" val="1"/>
  <p:tag name="KSO_WM_TAG_VERSION" val="1.0"/>
  <p:tag name="KSO_WM_UNIT_TYPE" val="i"/>
  <p:tag name="KSO_WM_UNIT_INDEX" val="34"/>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1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5"/>
  <p:tag name="KSO_WM_UNIT_LAYERLEVEL" val="1"/>
  <p:tag name="KSO_WM_TAG_VERSION" val="1.0"/>
  <p:tag name="KSO_WM_UNIT_TYPE" val="i"/>
  <p:tag name="KSO_WM_UNIT_INDEX" val="35"/>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6"/>
  <p:tag name="KSO_WM_UNIT_LAYERLEVEL" val="1"/>
  <p:tag name="KSO_WM_TAG_VERSION" val="1.0"/>
  <p:tag name="KSO_WM_UNIT_TYPE" val="i"/>
  <p:tag name="KSO_WM_UNIT_INDEX" val="46"/>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7"/>
  <p:tag name="KSO_WM_UNIT_LAYERLEVEL" val="1"/>
  <p:tag name="KSO_WM_TAG_VERSION" val="1.0"/>
  <p:tag name="KSO_WM_UNIT_TYPE" val="i"/>
  <p:tag name="KSO_WM_UNIT_INDEX" val="37"/>
</p:tagLst>
</file>

<file path=ppt/tags/tag1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UNIT_TYPE" val="i"/>
  <p:tag name="KSO_WM_UNIT_INDEX" val="13"/>
</p:tagLst>
</file>

<file path=ppt/tags/tag1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5"/>
  <p:tag name="KSO_WM_UNIT_LAYERLEVEL" val="1"/>
  <p:tag name="KSO_WM_TAG_VERSION" val="1.0"/>
  <p:tag name="KSO_WM_UNIT_TYPE" val="i"/>
  <p:tag name="KSO_WM_UNIT_INDEX" val="25"/>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8"/>
  <p:tag name="KSO_WM_UNIT_LAYERLEVEL" val="1"/>
  <p:tag name="KSO_WM_TAG_VERSION" val="1.0"/>
  <p:tag name="KSO_WM_UNIT_TYPE" val="i"/>
  <p:tag name="KSO_WM_UNIT_INDEX" val="38"/>
</p:tagLst>
</file>

<file path=ppt/tags/tag1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1.0"/>
</p:tagLst>
</file>

<file path=ppt/tags/tag1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0"/>
  <p:tag name="KSO_WM_UNIT_LAYERLEVEL" val="1"/>
  <p:tag name="KSO_WM_TAG_VERSION" val="1.0"/>
  <p:tag name="KSO_WM_UNIT_TYPE" val="i"/>
  <p:tag name="KSO_WM_UNIT_INDEX" val="40"/>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0"/>
  <p:tag name="KSO_WM_UNIT_LAYERLEVEL" val="1"/>
  <p:tag name="KSO_WM_TAG_VERSION" val="1.0"/>
  <p:tag name="KSO_WM_UNIT_TYPE" val="i"/>
  <p:tag name="KSO_WM_UNIT_INDEX" val="50"/>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2"/>
  <p:tag name="KSO_WM_UNIT_LAYERLEVEL" val="1"/>
  <p:tag name="KSO_WM_TAG_VERSION" val="1.0"/>
  <p:tag name="KSO_WM_UNIT_TYPE" val="i"/>
  <p:tag name="KSO_WM_UNIT_INDEX" val="42"/>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3"/>
  <p:tag name="KSO_WM_UNIT_LAYERLEVEL" val="1"/>
  <p:tag name="KSO_WM_TAG_VERSION" val="1.0"/>
  <p:tag name="KSO_WM_UNIT_TYPE" val="i"/>
  <p:tag name="KSO_WM_UNIT_INDEX" val="43"/>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UNIT_TYPE" val="i"/>
  <p:tag name="KSO_WM_UNIT_INDEX" val="12"/>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3"/>
  <p:tag name="KSO_WM_UNIT_LAYERLEVEL" val="1"/>
  <p:tag name="KSO_WM_TAG_VERSION" val="1.0"/>
  <p:tag name="KSO_WM_UNIT_TYPE" val="i"/>
  <p:tag name="KSO_WM_UNIT_INDEX" val="23"/>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5"/>
  <p:tag name="KSO_WM_UNIT_LAYERLEVEL" val="1"/>
  <p:tag name="KSO_WM_TAG_VERSION" val="1.0"/>
  <p:tag name="KSO_WM_UNIT_TYPE" val="i"/>
  <p:tag name="KSO_WM_UNIT_INDEX" val="45"/>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4"/>
  <p:tag name="KSO_WM_UNIT_LAYERLEVEL" val="1"/>
  <p:tag name="KSO_WM_TAG_VERSION" val="1.0"/>
  <p:tag name="KSO_WM_UNIT_TYPE" val="i"/>
  <p:tag name="KSO_WM_UNIT_INDEX" val="54"/>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7"/>
  <p:tag name="KSO_WM_UNIT_LAYERLEVEL" val="1"/>
  <p:tag name="KSO_WM_TAG_VERSION" val="1.0"/>
  <p:tag name="KSO_WM_UNIT_TYPE" val="i"/>
  <p:tag name="KSO_WM_UNIT_INDEX" val="47"/>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1.0"/>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7"/>
  <p:tag name="KSO_WM_UNIT_LAYERLEVEL" val="1"/>
  <p:tag name="KSO_WM_TAG_VERSION" val="1.0"/>
  <p:tag name="KSO_WM_UNIT_TYPE" val="i"/>
  <p:tag name="KSO_WM_UNIT_INDEX" val="27"/>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48"/>
  <p:tag name="KSO_WM_UNIT_LAYERLEVEL" val="1"/>
  <p:tag name="KSO_WM_TAG_VERSION" val="1.0"/>
  <p:tag name="KSO_WM_UNIT_TYPE" val="i"/>
  <p:tag name="KSO_WM_UNIT_INDEX" val="48"/>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1.0"/>
  <p:tag name="KSO_WM_UNIT_TYPE" val="i"/>
  <p:tag name="KSO_WM_UNIT_INDEX" val="2"/>
</p:tagLst>
</file>

<file path=ppt/tags/tag1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1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1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1"/>
  <p:tag name="KSO_WM_UNIT_LAYERLEVEL" val="1"/>
  <p:tag name="KSO_WM_TAG_VERSION" val="1.0"/>
  <p:tag name="KSO_WM_UNIT_TYPE" val="i"/>
  <p:tag name="KSO_WM_UNIT_INDEX" val="5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3"/>
  <p:tag name="KSO_WM_UNIT_LAYERLEVEL" val="1"/>
  <p:tag name="KSO_WM_TAG_VERSION" val="1.0"/>
  <p:tag name="KSO_WM_UNIT_TYPE" val="i"/>
  <p:tag name="KSO_WM_UNIT_INDEX" val="33"/>
</p:tagLst>
</file>

<file path=ppt/tags/tag1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52"/>
  <p:tag name="KSO_WM_UNIT_LAYERLEVEL" val="1"/>
  <p:tag name="KSO_WM_TAG_VERSION" val="1.0"/>
  <p:tag name="KSO_WM_UNIT_TYPE" val="i"/>
  <p:tag name="KSO_WM_UNIT_INDEX" val="52"/>
</p:tagLst>
</file>

<file path=ppt/tags/tag1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1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1.0"/>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39"/>
  <p:tag name="KSO_WM_UNIT_LAYERLEVEL" val="1"/>
  <p:tag name="KSO_WM_TAG_VERSION" val="1.0"/>
  <p:tag name="KSO_WM_UNIT_TYPE" val="i"/>
  <p:tag name="KSO_WM_UNIT_INDEX" val="39"/>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3*i*24"/>
  <p:tag name="KSO_WM_UNIT_LAYERLEVEL" val="1"/>
  <p:tag name="KSO_WM_TAG_VERSION" val="1.0"/>
  <p:tag name="KSO_WM_UNIT_TYPE" val="i"/>
  <p:tag name="KSO_WM_UNIT_INDEX" val="2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1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4"/>
  <p:tag name="KSO_WM_UNIT_LAYERLEVEL" val="1"/>
  <p:tag name="KSO_WM_TAG_VERSION" val="1.0"/>
  <p:tag name="KSO_WM_UNIT_TYPE" val="i"/>
  <p:tag name="KSO_WM_UNIT_INDEX" val="44"/>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6"/>
  <p:tag name="KSO_WM_UNIT_LAYERLEVEL" val="1"/>
  <p:tag name="KSO_WM_TAG_VERSION" val="1.0"/>
  <p:tag name="KSO_WM_UNIT_TYPE" val="i"/>
  <p:tag name="KSO_WM_UNIT_INDEX" val="26"/>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1.0"/>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0"/>
  <p:tag name="KSO_WM_UNIT_LAYERLEVEL" val="1"/>
  <p:tag name="KSO_WM_TAG_VERSION" val="1.0"/>
  <p:tag name="KSO_WM_BEAUTIFY_FLAG" val="#wm#"/>
  <p:tag name="KSO_WM_UNIT_TYPE" val="i"/>
  <p:tag name="KSO_WM_UNIT_INDEX" val="30"/>
</p:tagLst>
</file>

<file path=ppt/tags/tag1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1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9"/>
  <p:tag name="KSO_WM_UNIT_LAYERLEVEL" val="1"/>
  <p:tag name="KSO_WM_TAG_VERSION" val="1.0"/>
  <p:tag name="KSO_WM_UNIT_TYPE" val="i"/>
  <p:tag name="KSO_WM_UNIT_INDEX" val="49"/>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UNIT_TYPE" val="i"/>
  <p:tag name="KSO_WM_UNIT_INDEX" val="22"/>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6"/>
  <p:tag name="KSO_WM_UNIT_LAYERLEVEL" val="1"/>
  <p:tag name="KSO_WM_TAG_VERSION" val="1.0"/>
  <p:tag name="KSO_WM_UNIT_TYPE" val="i"/>
  <p:tag name="KSO_WM_UNIT_INDEX" val="36"/>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8"/>
  <p:tag name="KSO_WM_UNIT_LAYERLEVEL" val="1"/>
  <p:tag name="KSO_WM_TAG_VERSION" val="1.0"/>
  <p:tag name="KSO_WM_UNIT_TYPE" val="i"/>
  <p:tag name="KSO_WM_UNIT_INDEX" val="28"/>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3"/>
  <p:tag name="KSO_WM_UNIT_LAYERLEVEL" val="1"/>
  <p:tag name="KSO_WM_TAG_VERSION" val="1.0"/>
  <p:tag name="KSO_WM_UNIT_TYPE" val="i"/>
  <p:tag name="KSO_WM_UNIT_INDEX" val="53"/>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9"/>
  <p:tag name="KSO_WM_UNIT_LAYERLEVEL" val="1"/>
  <p:tag name="KSO_WM_TAG_VERSION" val="1.0"/>
  <p:tag name="KSO_WM_UNIT_TYPE" val="i"/>
  <p:tag name="KSO_WM_UNIT_INDEX" val="29"/>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1"/>
  <p:tag name="KSO_WM_UNIT_LAYERLEVEL" val="1"/>
  <p:tag name="KSO_WM_TAG_VERSION" val="1.0"/>
  <p:tag name="KSO_WM_UNIT_TYPE" val="i"/>
  <p:tag name="KSO_WM_UNIT_INDEX" val="41"/>
</p:tagLst>
</file>

<file path=ppt/tags/tag169.xml><?xml version="1.0" encoding="utf-8"?>
<p:tagLst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6"/>
  <p:tag name="KSO_WM_UNIT_ID" val="_1*i*16"/>
  <p:tag name="KSO_WM_UNIT_LAYERLEVEL" val="1"/>
  <p:tag name="KSO_WM_TAG_VERSION" val="1.0"/>
</p:tagLst>
</file>

<file path=ppt/tags/tag17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7"/>
  <p:tag name="KSO_WM_UNIT_ID" val="_1*i*17"/>
  <p:tag name="KSO_WM_UNIT_LAYERLEVEL" val="1"/>
  <p:tag name="KSO_WM_TAG_VERSION" val="1.0"/>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3"/>
  <p:tag name="KSO_WM_UNIT_LAYERLEVEL" val="1"/>
  <p:tag name="KSO_WM_TAG_VERSION" val="1.0"/>
  <p:tag name="KSO_WM_UNIT_TYPE" val="i"/>
  <p:tag name="KSO_WM_UNIT_INDEX" val="13"/>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4"/>
  <p:tag name="KSO_WM_UNIT_LAYERLEVEL" val="1"/>
  <p:tag name="KSO_WM_TAG_VERSION" val="1.0"/>
  <p:tag name="KSO_WM_UNIT_TYPE" val="i"/>
  <p:tag name="KSO_WM_UNIT_INDEX" val="14"/>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5"/>
  <p:tag name="KSO_WM_UNIT_LAYERLEVEL" val="1"/>
  <p:tag name="KSO_WM_TAG_VERSION" val="1.0"/>
  <p:tag name="KSO_WM_UNIT_TYPE" val="i"/>
  <p:tag name="KSO_WM_UNIT_INDEX" val="15"/>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6"/>
  <p:tag name="KSO_WM_UNIT_LAYERLEVEL" val="1"/>
  <p:tag name="KSO_WM_TAG_VERSION" val="1.0"/>
  <p:tag name="KSO_WM_UNIT_TYPE" val="i"/>
  <p:tag name="KSO_WM_UNIT_INDEX" val="16"/>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8"/>
  <p:tag name="KSO_WM_UNIT_ID" val="_1*i*18"/>
  <p:tag name="KSO_WM_UNIT_LAYERLEVEL" val="1"/>
  <p:tag name="KSO_WM_TAG_VERSION" val="1.0"/>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7"/>
  <p:tag name="KSO_WM_UNIT_LAYERLEVEL" val="1"/>
  <p:tag name="KSO_WM_TAG_VERSION" val="1.0"/>
  <p:tag name="KSO_WM_UNIT_TYPE" val="i"/>
  <p:tag name="KSO_WM_UNIT_INDEX" val="17"/>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8"/>
  <p:tag name="KSO_WM_UNIT_LAYERLEVEL" val="1"/>
  <p:tag name="KSO_WM_TAG_VERSION" val="1.0"/>
  <p:tag name="KSO_WM_UNIT_TYPE" val="i"/>
  <p:tag name="KSO_WM_UNIT_INDEX" val="18"/>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19"/>
  <p:tag name="KSO_WM_UNIT_LAYERLEVEL" val="1"/>
  <p:tag name="KSO_WM_TAG_VERSION" val="1.0"/>
  <p:tag name="KSO_WM_UNIT_TYPE" val="i"/>
  <p:tag name="KSO_WM_UNIT_INDEX" val="19"/>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0"/>
  <p:tag name="KSO_WM_UNIT_LAYERLEVEL" val="1"/>
  <p:tag name="KSO_WM_TAG_VERSION" val="1.0"/>
  <p:tag name="KSO_WM_UNIT_TYPE" val="i"/>
  <p:tag name="KSO_WM_UNIT_INDEX" val="20"/>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1"/>
  <p:tag name="KSO_WM_UNIT_LAYERLEVEL" val="1"/>
  <p:tag name="KSO_WM_TAG_VERSION" val="1.0"/>
  <p:tag name="KSO_WM_UNIT_TYPE" val="i"/>
  <p:tag name="KSO_WM_UNIT_INDEX" val="2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2"/>
  <p:tag name="KSO_WM_UNIT_LAYERLEVEL" val="1"/>
  <p:tag name="KSO_WM_TAG_VERSION" val="1.0"/>
  <p:tag name="KSO_WM_UNIT_TYPE" val="i"/>
  <p:tag name="KSO_WM_UNIT_INDEX" val="22"/>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3"/>
  <p:tag name="KSO_WM_UNIT_LAYERLEVEL" val="1"/>
  <p:tag name="KSO_WM_TAG_VERSION" val="1.0"/>
  <p:tag name="KSO_WM_UNIT_TYPE" val="i"/>
  <p:tag name="KSO_WM_UNIT_INDEX" val="2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4"/>
  <p:tag name="KSO_WM_UNIT_LAYERLEVEL" val="1"/>
  <p:tag name="KSO_WM_TAG_VERSION" val="1.0"/>
  <p:tag name="KSO_WM_UNIT_TYPE" val="i"/>
  <p:tag name="KSO_WM_UNIT_INDEX" val="24"/>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5"/>
  <p:tag name="KSO_WM_UNIT_LAYERLEVEL" val="1"/>
  <p:tag name="KSO_WM_TAG_VERSION" val="1.0"/>
  <p:tag name="KSO_WM_UNIT_TYPE" val="i"/>
  <p:tag name="KSO_WM_UNIT_INDEX" val="25"/>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6"/>
  <p:tag name="KSO_WM_UNIT_LAYERLEVEL" val="1"/>
  <p:tag name="KSO_WM_TAG_VERSION" val="1.0"/>
  <p:tag name="KSO_WM_UNIT_TYPE" val="i"/>
  <p:tag name="KSO_WM_UNIT_INDEX" val="26"/>
</p:tagLst>
</file>

<file path=ppt/tags/tag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19"/>
  <p:tag name="KSO_WM_UNIT_ID" val="_1*i*19"/>
  <p:tag name="KSO_WM_UNIT_LAYERLEVEL" val="1"/>
  <p:tag name="KSO_WM_TAG_VERSION" val="1.0"/>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7"/>
  <p:tag name="KSO_WM_UNIT_LAYERLEVEL" val="1"/>
  <p:tag name="KSO_WM_TAG_VERSION" val="1.0"/>
  <p:tag name="KSO_WM_UNIT_TYPE" val="i"/>
  <p:tag name="KSO_WM_UNIT_INDEX" val="27"/>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8"/>
  <p:tag name="KSO_WM_UNIT_LAYERLEVEL" val="1"/>
  <p:tag name="KSO_WM_TAG_VERSION" val="1.0"/>
  <p:tag name="KSO_WM_UNIT_TYPE" val="i"/>
  <p:tag name="KSO_WM_UNIT_INDEX" val="28"/>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29"/>
  <p:tag name="KSO_WM_UNIT_LAYERLEVEL" val="1"/>
  <p:tag name="KSO_WM_TAG_VERSION" val="1.0"/>
  <p:tag name="KSO_WM_UNIT_TYPE" val="i"/>
  <p:tag name="KSO_WM_UNIT_INDEX" val="29"/>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0"/>
  <p:tag name="KSO_WM_UNIT_LAYERLEVEL" val="1"/>
  <p:tag name="KSO_WM_TAG_VERSION" val="1.0"/>
  <p:tag name="KSO_WM_UNIT_TYPE" val="i"/>
  <p:tag name="KSO_WM_UNIT_INDEX" val="30"/>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1"/>
  <p:tag name="KSO_WM_UNIT_LAYERLEVEL" val="1"/>
  <p:tag name="KSO_WM_TAG_VERSION" val="1.0"/>
  <p:tag name="KSO_WM_UNIT_TYPE" val="i"/>
  <p:tag name="KSO_WM_UNIT_INDEX" val="3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2"/>
  <p:tag name="KSO_WM_UNIT_LAYERLEVEL" val="1"/>
  <p:tag name="KSO_WM_TAG_VERSION" val="1.0"/>
  <p:tag name="KSO_WM_UNIT_TYPE" val="i"/>
  <p:tag name="KSO_WM_UNIT_INDEX" val="32"/>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3"/>
  <p:tag name="KSO_WM_UNIT_LAYERLEVEL" val="1"/>
  <p:tag name="KSO_WM_TAG_VERSION" val="1.0"/>
  <p:tag name="KSO_WM_UNIT_TYPE" val="i"/>
  <p:tag name="KSO_WM_UNIT_INDEX" val="33"/>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4"/>
  <p:tag name="KSO_WM_UNIT_LAYERLEVEL" val="1"/>
  <p:tag name="KSO_WM_TAG_VERSION" val="1.0"/>
  <p:tag name="KSO_WM_UNIT_TYPE" val="i"/>
  <p:tag name="KSO_WM_UNIT_INDEX" val="34"/>
</p:tagLst>
</file>

<file path=ppt/tags/tag2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5"/>
  <p:tag name="KSO_WM_UNIT_LAYERLEVEL" val="1"/>
  <p:tag name="KSO_WM_TAG_VERSION" val="1.0"/>
  <p:tag name="KSO_WM_UNIT_TYPE" val="i"/>
  <p:tag name="KSO_WM_UNIT_INDEX" val="35"/>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6"/>
  <p:tag name="KSO_WM_UNIT_LAYERLEVEL" val="1"/>
  <p:tag name="KSO_WM_TAG_VERSION" val="1.0"/>
  <p:tag name="KSO_WM_UNIT_TYPE" val="i"/>
  <p:tag name="KSO_WM_UNIT_INDEX" val="36"/>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0"/>
  <p:tag name="KSO_WM_UNIT_ID" val="_1*i*20"/>
  <p:tag name="KSO_WM_UNIT_LAYERLEVEL" val="1"/>
  <p:tag name="KSO_WM_TAG_VERSION" val="1.0"/>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7"/>
  <p:tag name="KSO_WM_UNIT_LAYERLEVEL" val="1"/>
  <p:tag name="KSO_WM_TAG_VERSION" val="1.0"/>
  <p:tag name="KSO_WM_UNIT_TYPE" val="i"/>
  <p:tag name="KSO_WM_UNIT_INDEX" val="37"/>
</p:tagLst>
</file>

<file path=ppt/tags/tag2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8"/>
  <p:tag name="KSO_WM_UNIT_LAYERLEVEL" val="1"/>
  <p:tag name="KSO_WM_TAG_VERSION" val="1.0"/>
  <p:tag name="KSO_WM_UNIT_TYPE" val="i"/>
  <p:tag name="KSO_WM_UNIT_INDEX" val="38"/>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39"/>
  <p:tag name="KSO_WM_UNIT_LAYERLEVEL" val="1"/>
  <p:tag name="KSO_WM_TAG_VERSION" val="1.0"/>
  <p:tag name="KSO_WM_UNIT_TYPE" val="i"/>
  <p:tag name="KSO_WM_UNIT_INDEX" val="39"/>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0"/>
  <p:tag name="KSO_WM_UNIT_LAYERLEVEL" val="1"/>
  <p:tag name="KSO_WM_TAG_VERSION" val="1.0"/>
  <p:tag name="KSO_WM_UNIT_TYPE" val="i"/>
  <p:tag name="KSO_WM_UNIT_INDEX" val="40"/>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4*i*41"/>
  <p:tag name="KSO_WM_UNIT_LAYERLEVEL" val="1"/>
  <p:tag name="KSO_WM_TAG_VERSION" val="1.0"/>
  <p:tag name="KSO_WM_UNIT_TYPE" val="i"/>
  <p:tag name="KSO_WM_UNIT_INDEX" val="4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2"/>
  <p:tag name="KSO_WM_UNIT_LAYERLEVEL" val="1"/>
  <p:tag name="KSO_WM_TAG_VERSION" val="1.0"/>
  <p:tag name="KSO_WM_UNIT_TYPE" val="i"/>
  <p:tag name="KSO_WM_UNIT_INDEX" val="42"/>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3"/>
  <p:tag name="KSO_WM_UNIT_LAYERLEVEL" val="1"/>
  <p:tag name="KSO_WM_TAG_VERSION" val="1.0"/>
  <p:tag name="KSO_WM_UNIT_TYPE" val="i"/>
  <p:tag name="KSO_WM_UNIT_INDEX" val="43"/>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4"/>
  <p:tag name="KSO_WM_UNIT_LAYERLEVEL" val="1"/>
  <p:tag name="KSO_WM_TAG_VERSION" val="1.0"/>
  <p:tag name="KSO_WM_UNIT_TYPE" val="i"/>
  <p:tag name="KSO_WM_UNIT_INDEX" val="44"/>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5"/>
  <p:tag name="KSO_WM_UNIT_LAYERLEVEL" val="1"/>
  <p:tag name="KSO_WM_TAG_VERSION" val="1.0"/>
  <p:tag name="KSO_WM_UNIT_TYPE" val="i"/>
  <p:tag name="KSO_WM_UNIT_INDEX" val="45"/>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6"/>
  <p:tag name="KSO_WM_UNIT_LAYERLEVEL" val="1"/>
  <p:tag name="KSO_WM_TAG_VERSION" val="1.0"/>
  <p:tag name="KSO_WM_UNIT_TYPE" val="i"/>
  <p:tag name="KSO_WM_UNIT_INDEX" val="46"/>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1"/>
  <p:tag name="KSO_WM_UNIT_ID" val="_1*i*21"/>
  <p:tag name="KSO_WM_UNIT_LAYERLEVEL" val="1"/>
  <p:tag name="KSO_WM_TAG_VERSION" val="1.0"/>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7"/>
  <p:tag name="KSO_WM_UNIT_LAYERLEVEL" val="1"/>
  <p:tag name="KSO_WM_TAG_VERSION" val="1.0"/>
  <p:tag name="KSO_WM_UNIT_TYPE" val="i"/>
  <p:tag name="KSO_WM_UNIT_INDEX" val="47"/>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8"/>
  <p:tag name="KSO_WM_UNIT_LAYERLEVEL" val="1"/>
  <p:tag name="KSO_WM_TAG_VERSION" val="1.0"/>
  <p:tag name="KSO_WM_UNIT_TYPE" val="i"/>
  <p:tag name="KSO_WM_UNIT_INDEX" val="48"/>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9"/>
  <p:tag name="KSO_WM_UNIT_LAYERLEVEL" val="1"/>
  <p:tag name="KSO_WM_TAG_VERSION" val="1.0"/>
  <p:tag name="KSO_WM_UNIT_TYPE" val="i"/>
  <p:tag name="KSO_WM_UNIT_INDEX" val="49"/>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0"/>
  <p:tag name="KSO_WM_UNIT_LAYERLEVEL" val="1"/>
  <p:tag name="KSO_WM_TAG_VERSION" val="1.0"/>
  <p:tag name="KSO_WM_UNIT_TYPE" val="i"/>
  <p:tag name="KSO_WM_UNIT_INDEX" val="50"/>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1"/>
  <p:tag name="KSO_WM_UNIT_LAYERLEVEL" val="1"/>
  <p:tag name="KSO_WM_TAG_VERSION" val="1.0"/>
  <p:tag name="KSO_WM_UNIT_TYPE" val="i"/>
  <p:tag name="KSO_WM_UNIT_INDEX" val="51"/>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2"/>
  <p:tag name="KSO_WM_UNIT_LAYERLEVEL" val="1"/>
  <p:tag name="KSO_WM_TAG_VERSION" val="1.0"/>
  <p:tag name="KSO_WM_UNIT_TYPE" val="i"/>
  <p:tag name="KSO_WM_UNIT_INDEX" val="52"/>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3"/>
  <p:tag name="KSO_WM_UNIT_LAYERLEVEL" val="1"/>
  <p:tag name="KSO_WM_TAG_VERSION" val="1.0"/>
  <p:tag name="KSO_WM_UNIT_TYPE" val="i"/>
  <p:tag name="KSO_WM_UNIT_INDEX" val="53"/>
</p:tagLst>
</file>

<file path=ppt/tags/tag2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4"/>
  <p:tag name="KSO_WM_UNIT_LAYERLEVEL" val="1"/>
  <p:tag name="KSO_WM_TAG_VERSION" val="1.0"/>
  <p:tag name="KSO_WM_UNIT_TYPE" val="i"/>
  <p:tag name="KSO_WM_UNIT_INDEX" val="54"/>
</p:tagLst>
</file>

<file path=ppt/tags/tag2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5"/>
  <p:tag name="KSO_WM_UNIT_LAYERLEVEL" val="1"/>
  <p:tag name="KSO_WM_TAG_VERSION" val="1.0"/>
  <p:tag name="KSO_WM_UNIT_TYPE" val="i"/>
  <p:tag name="KSO_WM_UNIT_INDEX" val="55"/>
</p:tagLst>
</file>

<file path=ppt/tags/tag2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6"/>
  <p:tag name="KSO_WM_UNIT_LAYERLEVEL" val="1"/>
  <p:tag name="KSO_WM_TAG_VERSION" val="1.0"/>
  <p:tag name="KSO_WM_UNIT_TYPE" val="i"/>
  <p:tag name="KSO_WM_UNIT_INDEX" val="56"/>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2"/>
  <p:tag name="KSO_WM_UNIT_ID" val="_1*i*22"/>
  <p:tag name="KSO_WM_UNIT_LAYERLEVEL" val="1"/>
  <p:tag name="KSO_WM_TAG_VERSION" val="1.0"/>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7"/>
  <p:tag name="KSO_WM_UNIT_LAYERLEVEL" val="1"/>
  <p:tag name="KSO_WM_TAG_VERSION" val="1.0"/>
  <p:tag name="KSO_WM_UNIT_TYPE" val="i"/>
  <p:tag name="KSO_WM_UNIT_INDEX" val="57"/>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8"/>
  <p:tag name="KSO_WM_UNIT_LAYERLEVEL" val="1"/>
  <p:tag name="KSO_WM_TAG_VERSION" val="1.0"/>
  <p:tag name="KSO_WM_UNIT_TYPE" val="i"/>
  <p:tag name="KSO_WM_UNIT_INDEX" val="58"/>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9"/>
  <p:tag name="KSO_WM_UNIT_LAYERLEVEL" val="1"/>
  <p:tag name="KSO_WM_TAG_VERSION" val="1.0"/>
  <p:tag name="KSO_WM_UNIT_TYPE" val="i"/>
  <p:tag name="KSO_WM_UNIT_INDEX" val="59"/>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0"/>
  <p:tag name="KSO_WM_UNIT_LAYERLEVEL" val="1"/>
  <p:tag name="KSO_WM_TAG_VERSION" val="1.0"/>
  <p:tag name="KSO_WM_UNIT_TYPE" val="i"/>
  <p:tag name="KSO_WM_UNIT_INDEX" val="60"/>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1"/>
  <p:tag name="KSO_WM_UNIT_LAYERLEVEL" val="1"/>
  <p:tag name="KSO_WM_TAG_VERSION" val="1.0"/>
  <p:tag name="KSO_WM_UNIT_TYPE" val="i"/>
  <p:tag name="KSO_WM_UNIT_INDEX" val="61"/>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2"/>
  <p:tag name="KSO_WM_UNIT_LAYERLEVEL" val="1"/>
  <p:tag name="KSO_WM_TAG_VERSION" val="1.0"/>
  <p:tag name="KSO_WM_UNIT_TYPE" val="i"/>
  <p:tag name="KSO_WM_UNIT_INDEX" val="62"/>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3"/>
  <p:tag name="KSO_WM_UNIT_LAYERLEVEL" val="1"/>
  <p:tag name="KSO_WM_TAG_VERSION" val="1.0"/>
  <p:tag name="KSO_WM_UNIT_TYPE" val="i"/>
  <p:tag name="KSO_WM_UNIT_INDEX" val="63"/>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4"/>
  <p:tag name="KSO_WM_UNIT_LAYERLEVEL" val="1"/>
  <p:tag name="KSO_WM_TAG_VERSION" val="1.0"/>
  <p:tag name="KSO_WM_UNIT_TYPE" val="i"/>
  <p:tag name="KSO_WM_UNIT_INDEX" val="64"/>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5"/>
  <p:tag name="KSO_WM_UNIT_LAYERLEVEL" val="1"/>
  <p:tag name="KSO_WM_TAG_VERSION" val="1.0"/>
  <p:tag name="KSO_WM_UNIT_TYPE" val="i"/>
  <p:tag name="KSO_WM_UNIT_INDEX" val="65"/>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6"/>
  <p:tag name="KSO_WM_UNIT_LAYERLEVEL" val="1"/>
  <p:tag name="KSO_WM_TAG_VERSION" val="1.0"/>
  <p:tag name="KSO_WM_UNIT_TYPE" val="i"/>
  <p:tag name="KSO_WM_UNIT_INDEX" val="66"/>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3"/>
  <p:tag name="KSO_WM_UNIT_ID" val="_1*i*23"/>
  <p:tag name="KSO_WM_UNIT_LAYERLEVEL" val="1"/>
  <p:tag name="KSO_WM_TAG_VERSION" val="1.0"/>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7"/>
  <p:tag name="KSO_WM_UNIT_LAYERLEVEL" val="1"/>
  <p:tag name="KSO_WM_TAG_VERSION" val="1.0"/>
  <p:tag name="KSO_WM_UNIT_TYPE" val="i"/>
  <p:tag name="KSO_WM_UNIT_INDEX" val="67"/>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8"/>
  <p:tag name="KSO_WM_UNIT_LAYERLEVEL" val="1"/>
  <p:tag name="KSO_WM_TAG_VERSION" val="1.0"/>
  <p:tag name="KSO_WM_UNIT_TYPE" val="i"/>
  <p:tag name="KSO_WM_UNIT_INDEX" val="68"/>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9"/>
  <p:tag name="KSO_WM_UNIT_LAYERLEVEL" val="1"/>
  <p:tag name="KSO_WM_TAG_VERSION" val="1.0"/>
  <p:tag name="KSO_WM_UNIT_TYPE" val="i"/>
  <p:tag name="KSO_WM_UNIT_INDEX" val="69"/>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0"/>
  <p:tag name="KSO_WM_UNIT_LAYERLEVEL" val="1"/>
  <p:tag name="KSO_WM_TAG_VERSION" val="1.0"/>
  <p:tag name="KSO_WM_UNIT_TYPE" val="i"/>
  <p:tag name="KSO_WM_UNIT_INDEX" val="70"/>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1"/>
  <p:tag name="KSO_WM_UNIT_LAYERLEVEL" val="1"/>
  <p:tag name="KSO_WM_TAG_VERSION" val="1.0"/>
  <p:tag name="KSO_WM_UNIT_TYPE" val="i"/>
  <p:tag name="KSO_WM_UNIT_INDEX" val="71"/>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2"/>
  <p:tag name="KSO_WM_UNIT_LAYERLEVEL" val="1"/>
  <p:tag name="KSO_WM_TAG_VERSION" val="1.0"/>
  <p:tag name="KSO_WM_UNIT_TYPE" val="i"/>
  <p:tag name="KSO_WM_UNIT_INDEX" val="72"/>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3"/>
  <p:tag name="KSO_WM_UNIT_LAYERLEVEL" val="1"/>
  <p:tag name="KSO_WM_TAG_VERSION" val="1.0"/>
  <p:tag name="KSO_WM_UNIT_TYPE" val="i"/>
  <p:tag name="KSO_WM_UNIT_INDEX" val="73"/>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4"/>
  <p:tag name="KSO_WM_UNIT_LAYERLEVEL" val="1"/>
  <p:tag name="KSO_WM_TAG_VERSION" val="1.0"/>
  <p:tag name="KSO_WM_UNIT_TYPE" val="i"/>
  <p:tag name="KSO_WM_UNIT_INDEX" val="74"/>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5"/>
  <p:tag name="KSO_WM_UNIT_LAYERLEVEL" val="1"/>
  <p:tag name="KSO_WM_TAG_VERSION" val="1.0"/>
  <p:tag name="KSO_WM_UNIT_TYPE" val="i"/>
  <p:tag name="KSO_WM_UNIT_INDEX" val="75"/>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6"/>
  <p:tag name="KSO_WM_UNIT_LAYERLEVEL" val="1"/>
  <p:tag name="KSO_WM_TAG_VERSION" val="1.0"/>
  <p:tag name="KSO_WM_UNIT_TYPE" val="i"/>
  <p:tag name="KSO_WM_UNIT_INDEX" val="76"/>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4"/>
  <p:tag name="KSO_WM_UNIT_ID" val="_1*i*24"/>
  <p:tag name="KSO_WM_UNIT_LAYERLEVEL" val="1"/>
  <p:tag name="KSO_WM_TAG_VERSION" val="1.0"/>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7"/>
  <p:tag name="KSO_WM_UNIT_LAYERLEVEL" val="1"/>
  <p:tag name="KSO_WM_TAG_VERSION" val="1.0"/>
  <p:tag name="KSO_WM_UNIT_TYPE" val="i"/>
  <p:tag name="KSO_WM_UNIT_INDEX" val="77"/>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8"/>
  <p:tag name="KSO_WM_UNIT_LAYERLEVEL" val="1"/>
  <p:tag name="KSO_WM_TAG_VERSION" val="1.0"/>
  <p:tag name="KSO_WM_UNIT_TYPE" val="i"/>
  <p:tag name="KSO_WM_UNIT_INDEX" val="78"/>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9"/>
  <p:tag name="KSO_WM_UNIT_LAYERLEVEL" val="1"/>
  <p:tag name="KSO_WM_TAG_VERSION" val="1.0"/>
  <p:tag name="KSO_WM_UNIT_TYPE" val="i"/>
  <p:tag name="KSO_WM_UNIT_INDEX" val="79"/>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0"/>
  <p:tag name="KSO_WM_UNIT_LAYERLEVEL" val="1"/>
  <p:tag name="KSO_WM_TAG_VERSION" val="1.0"/>
  <p:tag name="KSO_WM_UNIT_TYPE" val="i"/>
  <p:tag name="KSO_WM_UNIT_INDEX" val="80"/>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1"/>
  <p:tag name="KSO_WM_UNIT_LAYERLEVEL" val="1"/>
  <p:tag name="KSO_WM_TAG_VERSION" val="1.0"/>
  <p:tag name="KSO_WM_UNIT_TYPE" val="i"/>
  <p:tag name="KSO_WM_UNIT_INDEX" val="81"/>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2"/>
  <p:tag name="KSO_WM_UNIT_LAYERLEVEL" val="1"/>
  <p:tag name="KSO_WM_TAG_VERSION" val="1.0"/>
  <p:tag name="KSO_WM_UNIT_TYPE" val="i"/>
  <p:tag name="KSO_WM_UNIT_INDEX" val="82"/>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3"/>
  <p:tag name="KSO_WM_UNIT_LAYERLEVEL" val="1"/>
  <p:tag name="KSO_WM_TAG_VERSION" val="1.0"/>
  <p:tag name="KSO_WM_UNIT_TYPE" val="i"/>
  <p:tag name="KSO_WM_UNIT_INDEX" val="83"/>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4"/>
  <p:tag name="KSO_WM_UNIT_LAYERLEVEL" val="1"/>
  <p:tag name="KSO_WM_TAG_VERSION" val="1.0"/>
  <p:tag name="KSO_WM_UNIT_TYPE" val="i"/>
  <p:tag name="KSO_WM_UNIT_INDEX" val="84"/>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5"/>
  <p:tag name="KSO_WM_UNIT_LAYERLEVEL" val="1"/>
  <p:tag name="KSO_WM_TAG_VERSION" val="1.0"/>
  <p:tag name="KSO_WM_UNIT_TYPE" val="i"/>
  <p:tag name="KSO_WM_UNIT_INDEX" val="85"/>
</p:tagLst>
</file>

<file path=ppt/tags/tag259.xml><?xml version="1.0" encoding="utf-8"?>
<p:tagLst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 name="KSO_WM_UNIT_CONTENT_GROUP_TYPE" val="contentchip"/>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5"/>
  <p:tag name="KSO_WM_UNIT_ID" val="_1*i*25"/>
  <p:tag name="KSO_WM_UNIT_LAYERLEVEL" val="1"/>
  <p:tag name="KSO_WM_TAG_VERSION" val="1.0"/>
</p:tagLst>
</file>

<file path=ppt/tags/tag26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UNIT_TYPE" val="i"/>
  <p:tag name="KSO_WM_UNIT_INDEX" val="2"/>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UNIT_TYPE" val="i"/>
  <p:tag name="KSO_WM_UNIT_INDEX" val="3"/>
</p:tagLst>
</file>

<file path=ppt/tags/tag2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UNIT_TYPE" val="i"/>
  <p:tag name="KSO_WM_UNIT_INDEX" val="4"/>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UNIT_TYPE" val="i"/>
  <p:tag name="KSO_WM_UNIT_INDEX" val="5"/>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6"/>
  <p:tag name="KSO_WM_UNIT_ID" val="_1*i*26"/>
  <p:tag name="KSO_WM_UNIT_LAYERLEVEL" val="1"/>
  <p:tag name="KSO_WM_TAG_VERSION" val="1.0"/>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6"/>
  <p:tag name="KSO_WM_UNIT_LAYERLEVEL" val="1"/>
  <p:tag name="KSO_WM_TAG_VERSION" val="1.0"/>
  <p:tag name="KSO_WM_UNIT_TYPE" val="i"/>
  <p:tag name="KSO_WM_UNIT_INDEX" val="6"/>
</p:tagLst>
</file>

<file path=ppt/tags/tag2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7"/>
  <p:tag name="KSO_WM_UNIT_LAYERLEVEL" val="1"/>
  <p:tag name="KSO_WM_TAG_VERSION" val="1.0"/>
  <p:tag name="KSO_WM_UNIT_TYPE" val="i"/>
  <p:tag name="KSO_WM_UNIT_INDEX" val="7"/>
</p:tagLst>
</file>

<file path=ppt/tags/tag2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8"/>
  <p:tag name="KSO_WM_UNIT_LAYERLEVEL" val="1"/>
  <p:tag name="KSO_WM_TAG_VERSION" val="1.0"/>
  <p:tag name="KSO_WM_UNIT_TYPE" val="i"/>
  <p:tag name="KSO_WM_UNIT_INDEX" val="8"/>
</p:tagLst>
</file>

<file path=ppt/tags/tag2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9"/>
  <p:tag name="KSO_WM_UNIT_LAYERLEVEL" val="1"/>
  <p:tag name="KSO_WM_TAG_VERSION" val="1.0"/>
  <p:tag name="KSO_WM_UNIT_TYPE" val="i"/>
  <p:tag name="KSO_WM_UNIT_INDEX" val="9"/>
</p:tagLst>
</file>

<file path=ppt/tags/tag2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0"/>
  <p:tag name="KSO_WM_UNIT_LAYERLEVEL" val="1"/>
  <p:tag name="KSO_WM_TAG_VERSION" val="1.0"/>
  <p:tag name="KSO_WM_UNIT_TYPE" val="i"/>
  <p:tag name="KSO_WM_UNIT_INDEX" val="10"/>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1"/>
  <p:tag name="KSO_WM_UNIT_LAYERLEVEL" val="1"/>
  <p:tag name="KSO_WM_TAG_VERSION" val="1.0"/>
  <p:tag name="KSO_WM_UNIT_TYPE" val="i"/>
  <p:tag name="KSO_WM_UNIT_INDEX" val="1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2"/>
  <p:tag name="KSO_WM_UNIT_LAYERLEVEL" val="1"/>
  <p:tag name="KSO_WM_TAG_VERSION" val="1.0"/>
  <p:tag name="KSO_WM_UNIT_TYPE" val="i"/>
  <p:tag name="KSO_WM_UNIT_INDEX" val="12"/>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3"/>
  <p:tag name="KSO_WM_UNIT_LAYERLEVEL" val="1"/>
  <p:tag name="KSO_WM_TAG_VERSION" val="1.0"/>
  <p:tag name="KSO_WM_UNIT_TYPE" val="i"/>
  <p:tag name="KSO_WM_UNIT_INDEX" val="13"/>
</p:tagLst>
</file>

<file path=ppt/tags/tag2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4"/>
  <p:tag name="KSO_WM_UNIT_LAYERLEVEL" val="1"/>
  <p:tag name="KSO_WM_TAG_VERSION" val="1.0"/>
  <p:tag name="KSO_WM_UNIT_TYPE" val="i"/>
  <p:tag name="KSO_WM_UNIT_INDEX" val="14"/>
</p:tagLst>
</file>

<file path=ppt/tags/tag2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5"/>
  <p:tag name="KSO_WM_UNIT_LAYERLEVEL" val="1"/>
  <p:tag name="KSO_WM_TAG_VERSION" val="1.0"/>
  <p:tag name="KSO_WM_UNIT_TYPE" val="i"/>
  <p:tag name="KSO_WM_UNIT_INDEX" val="15"/>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7"/>
  <p:tag name="KSO_WM_UNIT_ID" val="_1*i*27"/>
  <p:tag name="KSO_WM_UNIT_LAYERLEVEL" val="1"/>
  <p:tag name="KSO_WM_TAG_VERSION" val="1.0"/>
</p:tagLst>
</file>

<file path=ppt/tags/tag2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6"/>
  <p:tag name="KSO_WM_UNIT_LAYERLEVEL" val="1"/>
  <p:tag name="KSO_WM_TAG_VERSION" val="1.0"/>
  <p:tag name="KSO_WM_UNIT_TYPE" val="i"/>
  <p:tag name="KSO_WM_UNIT_INDEX" val="16"/>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7"/>
  <p:tag name="KSO_WM_UNIT_LAYERLEVEL" val="1"/>
  <p:tag name="KSO_WM_TAG_VERSION" val="1.0"/>
  <p:tag name="KSO_WM_UNIT_TYPE" val="i"/>
  <p:tag name="KSO_WM_UNIT_INDEX" val="17"/>
</p:tagLst>
</file>

<file path=ppt/tags/tag2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8"/>
  <p:tag name="KSO_WM_UNIT_LAYERLEVEL" val="1"/>
  <p:tag name="KSO_WM_TAG_VERSION" val="1.0"/>
  <p:tag name="KSO_WM_UNIT_TYPE" val="i"/>
  <p:tag name="KSO_WM_UNIT_INDEX" val="18"/>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19"/>
  <p:tag name="KSO_WM_UNIT_LAYERLEVEL" val="1"/>
  <p:tag name="KSO_WM_TAG_VERSION" val="1.0"/>
  <p:tag name="KSO_WM_UNIT_TYPE" val="i"/>
  <p:tag name="KSO_WM_UNIT_INDEX" val="19"/>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0"/>
  <p:tag name="KSO_WM_UNIT_LAYERLEVEL" val="1"/>
  <p:tag name="KSO_WM_TAG_VERSION" val="1.0"/>
  <p:tag name="KSO_WM_UNIT_TYPE" val="i"/>
  <p:tag name="KSO_WM_UNIT_INDEX" val="20"/>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1"/>
  <p:tag name="KSO_WM_UNIT_LAYERLEVEL" val="1"/>
  <p:tag name="KSO_WM_TAG_VERSION" val="1.0"/>
  <p:tag name="KSO_WM_UNIT_TYPE" val="i"/>
  <p:tag name="KSO_WM_UNIT_INDEX" val="2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2"/>
  <p:tag name="KSO_WM_UNIT_LAYERLEVEL" val="1"/>
  <p:tag name="KSO_WM_TAG_VERSION" val="1.0"/>
  <p:tag name="KSO_WM_UNIT_TYPE" val="i"/>
  <p:tag name="KSO_WM_UNIT_INDEX" val="22"/>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3"/>
  <p:tag name="KSO_WM_UNIT_LAYERLEVEL" val="1"/>
  <p:tag name="KSO_WM_TAG_VERSION" val="1.0"/>
  <p:tag name="KSO_WM_UNIT_TYPE" val="i"/>
  <p:tag name="KSO_WM_UNIT_INDEX" val="23"/>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4"/>
  <p:tag name="KSO_WM_UNIT_LAYERLEVEL" val="1"/>
  <p:tag name="KSO_WM_TAG_VERSION" val="1.0"/>
  <p:tag name="KSO_WM_UNIT_TYPE" val="i"/>
  <p:tag name="KSO_WM_UNIT_INDEX" val="24"/>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5"/>
  <p:tag name="KSO_WM_UNIT_LAYERLEVEL" val="1"/>
  <p:tag name="KSO_WM_TAG_VERSION" val="1.0"/>
  <p:tag name="KSO_WM_UNIT_TYPE" val="i"/>
  <p:tag name="KSO_WM_UNIT_INDEX" val="25"/>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8"/>
  <p:tag name="KSO_WM_UNIT_ID" val="_1*i*28"/>
  <p:tag name="KSO_WM_UNIT_LAYERLEVEL" val="1"/>
  <p:tag name="KSO_WM_TAG_VERSION" val="1.0"/>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6"/>
  <p:tag name="KSO_WM_UNIT_LAYERLEVEL" val="1"/>
  <p:tag name="KSO_WM_TAG_VERSION" val="1.0"/>
  <p:tag name="KSO_WM_UNIT_TYPE" val="i"/>
  <p:tag name="KSO_WM_UNIT_INDEX" val="26"/>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7"/>
  <p:tag name="KSO_WM_UNIT_LAYERLEVEL" val="1"/>
  <p:tag name="KSO_WM_TAG_VERSION" val="1.0"/>
  <p:tag name="KSO_WM_UNIT_TYPE" val="i"/>
  <p:tag name="KSO_WM_UNIT_INDEX" val="27"/>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8"/>
  <p:tag name="KSO_WM_UNIT_LAYERLEVEL" val="1"/>
  <p:tag name="KSO_WM_TAG_VERSION" val="1.0"/>
  <p:tag name="KSO_WM_UNIT_TYPE" val="i"/>
  <p:tag name="KSO_WM_UNIT_INDEX" val="28"/>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29"/>
  <p:tag name="KSO_WM_UNIT_LAYERLEVEL" val="1"/>
  <p:tag name="KSO_WM_TAG_VERSION" val="1.0"/>
  <p:tag name="KSO_WM_UNIT_TYPE" val="i"/>
  <p:tag name="KSO_WM_UNIT_INDEX" val="29"/>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0"/>
  <p:tag name="KSO_WM_UNIT_LAYERLEVEL" val="1"/>
  <p:tag name="KSO_WM_TAG_VERSION" val="1.0"/>
  <p:tag name="KSO_WM_UNIT_TYPE" val="i"/>
  <p:tag name="KSO_WM_UNIT_INDEX" val="30"/>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1"/>
  <p:tag name="KSO_WM_UNIT_LAYERLEVEL" val="1"/>
  <p:tag name="KSO_WM_TAG_VERSION" val="1.0"/>
  <p:tag name="KSO_WM_UNIT_TYPE" val="i"/>
  <p:tag name="KSO_WM_UNIT_INDEX" val="3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2"/>
  <p:tag name="KSO_WM_UNIT_LAYERLEVEL" val="1"/>
  <p:tag name="KSO_WM_TAG_VERSION" val="1.0"/>
  <p:tag name="KSO_WM_UNIT_TYPE" val="i"/>
  <p:tag name="KSO_WM_UNIT_INDEX" val="32"/>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3"/>
  <p:tag name="KSO_WM_UNIT_LAYERLEVEL" val="1"/>
  <p:tag name="KSO_WM_TAG_VERSION" val="1.0"/>
  <p:tag name="KSO_WM_UNIT_TYPE" val="i"/>
  <p:tag name="KSO_WM_UNIT_INDEX" val="33"/>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4"/>
  <p:tag name="KSO_WM_UNIT_LAYERLEVEL" val="1"/>
  <p:tag name="KSO_WM_TAG_VERSION" val="1.0"/>
  <p:tag name="KSO_WM_UNIT_TYPE" val="i"/>
  <p:tag name="KSO_WM_UNIT_INDEX" val="34"/>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5"/>
  <p:tag name="KSO_WM_UNIT_LAYERLEVEL" val="1"/>
  <p:tag name="KSO_WM_TAG_VERSION" val="1.0"/>
  <p:tag name="KSO_WM_UNIT_TYPE" val="i"/>
  <p:tag name="KSO_WM_UNIT_INDEX" val="35"/>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9"/>
  <p:tag name="KSO_WM_UNIT_ID" val="_1*i*29"/>
  <p:tag name="KSO_WM_UNIT_LAYERLEVEL" val="1"/>
  <p:tag name="KSO_WM_TAG_VERSION" val="1.0"/>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6"/>
  <p:tag name="KSO_WM_UNIT_LAYERLEVEL" val="1"/>
  <p:tag name="KSO_WM_TAG_VERSION" val="1.0"/>
  <p:tag name="KSO_WM_UNIT_TYPE" val="i"/>
  <p:tag name="KSO_WM_UNIT_INDEX" val="36"/>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7"/>
  <p:tag name="KSO_WM_UNIT_LAYERLEVEL" val="1"/>
  <p:tag name="KSO_WM_TAG_VERSION" val="1.0"/>
  <p:tag name="KSO_WM_UNIT_TYPE" val="i"/>
  <p:tag name="KSO_WM_UNIT_INDEX" val="37"/>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8"/>
  <p:tag name="KSO_WM_UNIT_LAYERLEVEL" val="1"/>
  <p:tag name="KSO_WM_TAG_VERSION" val="1.0"/>
  <p:tag name="KSO_WM_UNIT_TYPE" val="i"/>
  <p:tag name="KSO_WM_UNIT_INDEX" val="38"/>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39"/>
  <p:tag name="KSO_WM_UNIT_LAYERLEVEL" val="1"/>
  <p:tag name="KSO_WM_TAG_VERSION" val="1.0"/>
  <p:tag name="KSO_WM_UNIT_TYPE" val="i"/>
  <p:tag name="KSO_WM_UNIT_INDEX" val="39"/>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0"/>
  <p:tag name="KSO_WM_UNIT_LAYERLEVEL" val="1"/>
  <p:tag name="KSO_WM_TAG_VERSION" val="1.0"/>
  <p:tag name="KSO_WM_UNIT_TYPE" val="i"/>
  <p:tag name="KSO_WM_UNIT_INDEX" val="40"/>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5*i*41"/>
  <p:tag name="KSO_WM_UNIT_LAYERLEVEL" val="1"/>
  <p:tag name="KSO_WM_TAG_VERSION" val="1.0"/>
  <p:tag name="KSO_WM_UNIT_TYPE" val="i"/>
  <p:tag name="KSO_WM_UNIT_INDEX" val="41"/>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2"/>
  <p:tag name="KSO_WM_UNIT_LAYERLEVEL" val="1"/>
  <p:tag name="KSO_WM_TAG_VERSION" val="1.0"/>
  <p:tag name="KSO_WM_UNIT_TYPE" val="i"/>
  <p:tag name="KSO_WM_UNIT_INDEX" val="42"/>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3"/>
  <p:tag name="KSO_WM_UNIT_LAYERLEVEL" val="1"/>
  <p:tag name="KSO_WM_TAG_VERSION" val="1.0"/>
  <p:tag name="KSO_WM_UNIT_TYPE" val="i"/>
  <p:tag name="KSO_WM_UNIT_INDEX" val="43"/>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4"/>
  <p:tag name="KSO_WM_UNIT_LAYERLEVEL" val="1"/>
  <p:tag name="KSO_WM_TAG_VERSION" val="1.0"/>
  <p:tag name="KSO_WM_UNIT_TYPE" val="i"/>
  <p:tag name="KSO_WM_UNIT_INDEX" val="44"/>
</p:tagLst>
</file>

<file path=ppt/tags/tag3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5"/>
  <p:tag name="KSO_WM_UNIT_LAYERLEVEL" val="1"/>
  <p:tag name="KSO_WM_TAG_VERSION" val="1.0"/>
  <p:tag name="KSO_WM_UNIT_TYPE" val="i"/>
  <p:tag name="KSO_WM_UNIT_INDEX" val="45"/>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0"/>
  <p:tag name="KSO_WM_UNIT_ID" val="_1*i*30"/>
  <p:tag name="KSO_WM_UNIT_LAYERLEVEL" val="1"/>
  <p:tag name="KSO_WM_TAG_VERSION" val="1.0"/>
</p:tagLst>
</file>

<file path=ppt/tags/tag3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6"/>
  <p:tag name="KSO_WM_UNIT_LAYERLEVEL" val="1"/>
  <p:tag name="KSO_WM_TAG_VERSION" val="1.0"/>
  <p:tag name="KSO_WM_UNIT_TYPE" val="i"/>
  <p:tag name="KSO_WM_UNIT_INDEX" val="46"/>
</p:tagLst>
</file>

<file path=ppt/tags/tag3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7"/>
  <p:tag name="KSO_WM_UNIT_LAYERLEVEL" val="1"/>
  <p:tag name="KSO_WM_TAG_VERSION" val="1.0"/>
  <p:tag name="KSO_WM_UNIT_TYPE" val="i"/>
  <p:tag name="KSO_WM_UNIT_INDEX" val="47"/>
</p:tagLst>
</file>

<file path=ppt/tags/tag3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8"/>
  <p:tag name="KSO_WM_UNIT_LAYERLEVEL" val="1"/>
  <p:tag name="KSO_WM_TAG_VERSION" val="1.0"/>
  <p:tag name="KSO_WM_UNIT_TYPE" val="i"/>
  <p:tag name="KSO_WM_UNIT_INDEX" val="48"/>
</p:tagLst>
</file>

<file path=ppt/tags/tag3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49"/>
  <p:tag name="KSO_WM_UNIT_LAYERLEVEL" val="1"/>
  <p:tag name="KSO_WM_TAG_VERSION" val="1.0"/>
  <p:tag name="KSO_WM_UNIT_TYPE" val="i"/>
  <p:tag name="KSO_WM_UNIT_INDEX" val="49"/>
</p:tagLst>
</file>

<file path=ppt/tags/tag3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0"/>
  <p:tag name="KSO_WM_UNIT_LAYERLEVEL" val="1"/>
  <p:tag name="KSO_WM_TAG_VERSION" val="1.0"/>
  <p:tag name="KSO_WM_UNIT_TYPE" val="i"/>
  <p:tag name="KSO_WM_UNIT_INDEX" val="50"/>
</p:tagLst>
</file>

<file path=ppt/tags/tag3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1"/>
  <p:tag name="KSO_WM_UNIT_LAYERLEVEL" val="1"/>
  <p:tag name="KSO_WM_TAG_VERSION" val="1.0"/>
  <p:tag name="KSO_WM_UNIT_TYPE" val="i"/>
  <p:tag name="KSO_WM_UNIT_INDEX" val="51"/>
</p:tagLst>
</file>

<file path=ppt/tags/tag3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2"/>
  <p:tag name="KSO_WM_UNIT_LAYERLEVEL" val="1"/>
  <p:tag name="KSO_WM_TAG_VERSION" val="1.0"/>
  <p:tag name="KSO_WM_UNIT_TYPE" val="i"/>
  <p:tag name="KSO_WM_UNIT_INDEX" val="52"/>
</p:tagLst>
</file>

<file path=ppt/tags/tag3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3"/>
  <p:tag name="KSO_WM_UNIT_LAYERLEVEL" val="1"/>
  <p:tag name="KSO_WM_TAG_VERSION" val="1.0"/>
  <p:tag name="KSO_WM_UNIT_TYPE" val="i"/>
  <p:tag name="KSO_WM_UNIT_INDEX" val="53"/>
</p:tagLst>
</file>

<file path=ppt/tags/tag3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4"/>
  <p:tag name="KSO_WM_UNIT_LAYERLEVEL" val="1"/>
  <p:tag name="KSO_WM_TAG_VERSION" val="1.0"/>
  <p:tag name="KSO_WM_UNIT_TYPE" val="i"/>
  <p:tag name="KSO_WM_UNIT_INDEX" val="54"/>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5"/>
  <p:tag name="KSO_WM_UNIT_LAYERLEVEL" val="1"/>
  <p:tag name="KSO_WM_TAG_VERSION" val="1.0"/>
  <p:tag name="KSO_WM_UNIT_TYPE" val="i"/>
  <p:tag name="KSO_WM_UNIT_INDEX" val="55"/>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1"/>
  <p:tag name="KSO_WM_UNIT_ID" val="_1*i*31"/>
  <p:tag name="KSO_WM_UNIT_LAYERLEVEL" val="1"/>
  <p:tag name="KSO_WM_TAG_VERSION" val="1.0"/>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6"/>
  <p:tag name="KSO_WM_UNIT_LAYERLEVEL" val="1"/>
  <p:tag name="KSO_WM_TAG_VERSION" val="1.0"/>
  <p:tag name="KSO_WM_UNIT_TYPE" val="i"/>
  <p:tag name="KSO_WM_UNIT_INDEX" val="56"/>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7"/>
  <p:tag name="KSO_WM_UNIT_LAYERLEVEL" val="1"/>
  <p:tag name="KSO_WM_TAG_VERSION" val="1.0"/>
  <p:tag name="KSO_WM_UNIT_TYPE" val="i"/>
  <p:tag name="KSO_WM_UNIT_INDEX" val="57"/>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8"/>
  <p:tag name="KSO_WM_UNIT_LAYERLEVEL" val="1"/>
  <p:tag name="KSO_WM_TAG_VERSION" val="1.0"/>
  <p:tag name="KSO_WM_UNIT_TYPE" val="i"/>
  <p:tag name="KSO_WM_UNIT_INDEX" val="58"/>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59"/>
  <p:tag name="KSO_WM_UNIT_LAYERLEVEL" val="1"/>
  <p:tag name="KSO_WM_TAG_VERSION" val="1.0"/>
  <p:tag name="KSO_WM_UNIT_TYPE" val="i"/>
  <p:tag name="KSO_WM_UNIT_INDEX" val="59"/>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0"/>
  <p:tag name="KSO_WM_UNIT_LAYERLEVEL" val="1"/>
  <p:tag name="KSO_WM_TAG_VERSION" val="1.0"/>
  <p:tag name="KSO_WM_UNIT_TYPE" val="i"/>
  <p:tag name="KSO_WM_UNIT_INDEX" val="60"/>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1"/>
  <p:tag name="KSO_WM_UNIT_LAYERLEVEL" val="1"/>
  <p:tag name="KSO_WM_TAG_VERSION" val="1.0"/>
  <p:tag name="KSO_WM_UNIT_TYPE" val="i"/>
  <p:tag name="KSO_WM_UNIT_INDEX" val="61"/>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2"/>
  <p:tag name="KSO_WM_UNIT_LAYERLEVEL" val="1"/>
  <p:tag name="KSO_WM_TAG_VERSION" val="1.0"/>
  <p:tag name="KSO_WM_UNIT_TYPE" val="i"/>
  <p:tag name="KSO_WM_UNIT_INDEX" val="62"/>
</p:tagLst>
</file>

<file path=ppt/tags/tag3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3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3"/>
  <p:tag name="KSO_WM_UNIT_LAYERLEVEL" val="1"/>
  <p:tag name="KSO_WM_TAG_VERSION" val="1.0"/>
  <p:tag name="KSO_WM_UNIT_CONTENT_GROUP_TYPE" val="titlestyle"/>
  <p:tag name="KSO_WM_UNIT_TYPE" val="i"/>
  <p:tag name="KSO_WM_UNIT_INDEX" val="63"/>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2"/>
  <p:tag name="KSO_WM_UNIT_ID" val="_1*i*32"/>
  <p:tag name="KSO_WM_UNIT_LAYERLEVEL" val="1"/>
  <p:tag name="KSO_WM_TAG_VERSION" val="1.0"/>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64"/>
  <p:tag name="KSO_WM_UNIT_LAYERLEVEL" val="1"/>
  <p:tag name="KSO_WM_TAG_VERSION" val="1.0"/>
  <p:tag name="KSO_WM_UNIT_CONTENT_GROUP_TYPE" val="titlestyle"/>
  <p:tag name="KSO_WM_UNIT_TYPE" val="i"/>
  <p:tag name="KSO_WM_UNIT_INDEX" val="64"/>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 name="KSO_WM_UNIT_PRESET_TEXT" val="单击此处添加标题"/>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5.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UNIT_TYPE" val="i"/>
  <p:tag name="KSO_WM_UNIT_INDEX" val="2"/>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
  <p:tag name="KSO_WM_UNIT_LAYERLEVEL" val="1"/>
  <p:tag name="KSO_WM_TAG_VERSION" val="1.0"/>
  <p:tag name="KSO_WM_UNIT_TYPE" val="i"/>
  <p:tag name="KSO_WM_UNIT_INDEX" val="3"/>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UNIT_TYPE" val="i"/>
  <p:tag name="KSO_WM_UNIT_INDEX" val="4"/>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UNIT_TYPE" val="i"/>
  <p:tag name="KSO_WM_UNIT_INDEX" val="5"/>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3"/>
  <p:tag name="KSO_WM_UNIT_ID" val="_1*i*33"/>
  <p:tag name="KSO_WM_UNIT_LAYERLEVEL" val="1"/>
  <p:tag name="KSO_WM_TAG_VERSION" val="1.0"/>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6"/>
  <p:tag name="KSO_WM_UNIT_LAYERLEVEL" val="1"/>
  <p:tag name="KSO_WM_TAG_VERSION" val="1.0"/>
  <p:tag name="KSO_WM_UNIT_TYPE" val="i"/>
  <p:tag name="KSO_WM_UNIT_INDEX" val="6"/>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7"/>
  <p:tag name="KSO_WM_UNIT_LAYERLEVEL" val="1"/>
  <p:tag name="KSO_WM_TAG_VERSION" val="1.0"/>
  <p:tag name="KSO_WM_UNIT_TYPE" val="i"/>
  <p:tag name="KSO_WM_UNIT_INDEX" val="7"/>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8"/>
  <p:tag name="KSO_WM_UNIT_LAYERLEVEL" val="1"/>
  <p:tag name="KSO_WM_TAG_VERSION" val="1.0"/>
  <p:tag name="KSO_WM_UNIT_TYPE" val="i"/>
  <p:tag name="KSO_WM_UNIT_INDEX" val="8"/>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9"/>
  <p:tag name="KSO_WM_UNIT_LAYERLEVEL" val="1"/>
  <p:tag name="KSO_WM_TAG_VERSION" val="1.0"/>
  <p:tag name="KSO_WM_UNIT_TYPE" val="i"/>
  <p:tag name="KSO_WM_UNIT_INDEX" val="9"/>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0"/>
  <p:tag name="KSO_WM_UNIT_LAYERLEVEL" val="1"/>
  <p:tag name="KSO_WM_TAG_VERSION" val="1.0"/>
  <p:tag name="KSO_WM_UNIT_TYPE" val="i"/>
  <p:tag name="KSO_WM_UNIT_INDEX" val="10"/>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1"/>
  <p:tag name="KSO_WM_UNIT_LAYERLEVEL" val="1"/>
  <p:tag name="KSO_WM_TAG_VERSION" val="1.0"/>
  <p:tag name="KSO_WM_UNIT_TYPE" val="i"/>
  <p:tag name="KSO_WM_UNIT_INDEX" val="1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2"/>
  <p:tag name="KSO_WM_UNIT_LAYERLEVEL" val="1"/>
  <p:tag name="KSO_WM_TAG_VERSION" val="1.0"/>
  <p:tag name="KSO_WM_UNIT_TYPE" val="i"/>
  <p:tag name="KSO_WM_UNIT_INDEX" val="12"/>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3"/>
  <p:tag name="KSO_WM_UNIT_LAYERLEVEL" val="1"/>
  <p:tag name="KSO_WM_TAG_VERSION" val="1.0"/>
  <p:tag name="KSO_WM_UNIT_TYPE" val="i"/>
  <p:tag name="KSO_WM_UNIT_INDEX" val="13"/>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4"/>
  <p:tag name="KSO_WM_UNIT_LAYERLEVEL" val="1"/>
  <p:tag name="KSO_WM_TAG_VERSION" val="1.0"/>
  <p:tag name="KSO_WM_UNIT_TYPE" val="i"/>
  <p:tag name="KSO_WM_UNIT_INDEX" val="14"/>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5"/>
  <p:tag name="KSO_WM_UNIT_LAYERLEVEL" val="1"/>
  <p:tag name="KSO_WM_TAG_VERSION" val="1.0"/>
  <p:tag name="KSO_WM_UNIT_TYPE" val="i"/>
  <p:tag name="KSO_WM_UNIT_INDEX" val="15"/>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4"/>
  <p:tag name="KSO_WM_UNIT_ID" val="_1*i*34"/>
  <p:tag name="KSO_WM_UNIT_LAYERLEVEL" val="1"/>
  <p:tag name="KSO_WM_TAG_VERSION" val="1.0"/>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6"/>
  <p:tag name="KSO_WM_UNIT_LAYERLEVEL" val="1"/>
  <p:tag name="KSO_WM_TAG_VERSION" val="1.0"/>
  <p:tag name="KSO_WM_UNIT_TYPE" val="i"/>
  <p:tag name="KSO_WM_UNIT_INDEX" val="16"/>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7"/>
  <p:tag name="KSO_WM_UNIT_LAYERLEVEL" val="1"/>
  <p:tag name="KSO_WM_TAG_VERSION" val="1.0"/>
  <p:tag name="KSO_WM_UNIT_TYPE" val="i"/>
  <p:tag name="KSO_WM_UNIT_INDEX" val="17"/>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8"/>
  <p:tag name="KSO_WM_UNIT_LAYERLEVEL" val="1"/>
  <p:tag name="KSO_WM_TAG_VERSION" val="1.0"/>
  <p:tag name="KSO_WM_UNIT_TYPE" val="i"/>
  <p:tag name="KSO_WM_UNIT_INDEX" val="18"/>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19"/>
  <p:tag name="KSO_WM_UNIT_LAYERLEVEL" val="1"/>
  <p:tag name="KSO_WM_TAG_VERSION" val="1.0"/>
  <p:tag name="KSO_WM_UNIT_TYPE" val="i"/>
  <p:tag name="KSO_WM_UNIT_INDEX" val="19"/>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0"/>
  <p:tag name="KSO_WM_UNIT_LAYERLEVEL" val="1"/>
  <p:tag name="KSO_WM_TAG_VERSION" val="1.0"/>
  <p:tag name="KSO_WM_UNIT_TYPE" val="i"/>
  <p:tag name="KSO_WM_UNIT_INDEX" val="20"/>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1"/>
  <p:tag name="KSO_WM_UNIT_LAYERLEVEL" val="1"/>
  <p:tag name="KSO_WM_TAG_VERSION" val="1.0"/>
  <p:tag name="KSO_WM_UNIT_TYPE" val="i"/>
  <p:tag name="KSO_WM_UNIT_INDEX" val="2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2"/>
  <p:tag name="KSO_WM_UNIT_LAYERLEVEL" val="1"/>
  <p:tag name="KSO_WM_TAG_VERSION" val="1.0"/>
  <p:tag name="KSO_WM_UNIT_TYPE" val="i"/>
  <p:tag name="KSO_WM_UNIT_INDEX" val="22"/>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3"/>
  <p:tag name="KSO_WM_UNIT_LAYERLEVEL" val="1"/>
  <p:tag name="KSO_WM_TAG_VERSION" val="1.0"/>
  <p:tag name="KSO_WM_UNIT_TYPE" val="i"/>
  <p:tag name="KSO_WM_UNIT_INDEX" val="23"/>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4"/>
  <p:tag name="KSO_WM_UNIT_LAYERLEVEL" val="1"/>
  <p:tag name="KSO_WM_TAG_VERSION" val="1.0"/>
  <p:tag name="KSO_WM_UNIT_TYPE" val="i"/>
  <p:tag name="KSO_WM_UNIT_INDEX" val="24"/>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5"/>
  <p:tag name="KSO_WM_UNIT_LAYERLEVEL" val="1"/>
  <p:tag name="KSO_WM_TAG_VERSION" val="1.0"/>
  <p:tag name="KSO_WM_UNIT_TYPE" val="i"/>
  <p:tag name="KSO_WM_UNIT_INDEX" val="2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5"/>
  <p:tag name="KSO_WM_UNIT_ID" val="_1*i*35"/>
  <p:tag name="KSO_WM_UNIT_LAYERLEVEL" val="1"/>
  <p:tag name="KSO_WM_TAG_VERSION" val="1.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6"/>
  <p:tag name="KSO_WM_UNIT_LAYERLEVEL" val="1"/>
  <p:tag name="KSO_WM_TAG_VERSION" val="1.0"/>
  <p:tag name="KSO_WM_UNIT_TYPE" val="i"/>
  <p:tag name="KSO_WM_UNIT_INDEX" val="26"/>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7"/>
  <p:tag name="KSO_WM_UNIT_LAYERLEVEL" val="1"/>
  <p:tag name="KSO_WM_TAG_VERSION" val="1.0"/>
  <p:tag name="KSO_WM_UNIT_TYPE" val="i"/>
  <p:tag name="KSO_WM_UNIT_INDEX" val="27"/>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8"/>
  <p:tag name="KSO_WM_UNIT_LAYERLEVEL" val="1"/>
  <p:tag name="KSO_WM_TAG_VERSION" val="1.0"/>
  <p:tag name="KSO_WM_UNIT_TYPE" val="i"/>
  <p:tag name="KSO_WM_UNIT_INDEX" val="28"/>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29"/>
  <p:tag name="KSO_WM_UNIT_LAYERLEVEL" val="1"/>
  <p:tag name="KSO_WM_TAG_VERSION" val="1.0"/>
  <p:tag name="KSO_WM_UNIT_TYPE" val="i"/>
  <p:tag name="KSO_WM_UNIT_INDEX" val="29"/>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0"/>
  <p:tag name="KSO_WM_UNIT_LAYERLEVEL" val="1"/>
  <p:tag name="KSO_WM_TAG_VERSION" val="1.0"/>
  <p:tag name="KSO_WM_UNIT_TYPE" val="i"/>
  <p:tag name="KSO_WM_UNIT_INDEX" val="30"/>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1"/>
  <p:tag name="KSO_WM_UNIT_LAYERLEVEL" val="1"/>
  <p:tag name="KSO_WM_TAG_VERSION" val="1.0"/>
  <p:tag name="KSO_WM_UNIT_TYPE" val="i"/>
  <p:tag name="KSO_WM_UNIT_INDEX" val="3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2"/>
  <p:tag name="KSO_WM_UNIT_LAYERLEVEL" val="1"/>
  <p:tag name="KSO_WM_TAG_VERSION" val="1.0"/>
  <p:tag name="KSO_WM_UNIT_TYPE" val="i"/>
  <p:tag name="KSO_WM_UNIT_INDEX" val="32"/>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3"/>
  <p:tag name="KSO_WM_UNIT_LAYERLEVEL" val="1"/>
  <p:tag name="KSO_WM_TAG_VERSION" val="1.0"/>
  <p:tag name="KSO_WM_UNIT_TYPE" val="i"/>
  <p:tag name="KSO_WM_UNIT_INDEX" val="33"/>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4"/>
  <p:tag name="KSO_WM_UNIT_LAYERLEVEL" val="1"/>
  <p:tag name="KSO_WM_TAG_VERSION" val="1.0"/>
  <p:tag name="KSO_WM_UNIT_TYPE" val="i"/>
  <p:tag name="KSO_WM_UNIT_INDEX" val="34"/>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5"/>
  <p:tag name="KSO_WM_UNIT_LAYERLEVEL" val="1"/>
  <p:tag name="KSO_WM_TAG_VERSION" val="1.0"/>
  <p:tag name="KSO_WM_UNIT_TYPE" val="i"/>
  <p:tag name="KSO_WM_UNIT_INDEX" val="35"/>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6"/>
  <p:tag name="KSO_WM_UNIT_ID" val="_1*i*36"/>
  <p:tag name="KSO_WM_UNIT_LAYERLEVEL" val="1"/>
  <p:tag name="KSO_WM_TAG_VERSION" val="1.0"/>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6"/>
  <p:tag name="KSO_WM_UNIT_LAYERLEVEL" val="1"/>
  <p:tag name="KSO_WM_TAG_VERSION" val="1.0"/>
  <p:tag name="KSO_WM_UNIT_TYPE" val="i"/>
  <p:tag name="KSO_WM_UNIT_INDEX" val="36"/>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7"/>
  <p:tag name="KSO_WM_UNIT_LAYERLEVEL" val="1"/>
  <p:tag name="KSO_WM_TAG_VERSION" val="1.0"/>
  <p:tag name="KSO_WM_UNIT_TYPE" val="i"/>
  <p:tag name="KSO_WM_UNIT_INDEX" val="37"/>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8"/>
  <p:tag name="KSO_WM_UNIT_LAYERLEVEL" val="1"/>
  <p:tag name="KSO_WM_TAG_VERSION" val="1.0"/>
  <p:tag name="KSO_WM_UNIT_TYPE" val="i"/>
  <p:tag name="KSO_WM_UNIT_INDEX" val="38"/>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39"/>
  <p:tag name="KSO_WM_UNIT_LAYERLEVEL" val="1"/>
  <p:tag name="KSO_WM_TAG_VERSION" val="1.0"/>
  <p:tag name="KSO_WM_UNIT_TYPE" val="i"/>
  <p:tag name="KSO_WM_UNIT_INDEX" val="39"/>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0"/>
  <p:tag name="KSO_WM_UNIT_LAYERLEVEL" val="1"/>
  <p:tag name="KSO_WM_TAG_VERSION" val="1.0"/>
  <p:tag name="KSO_WM_UNIT_TYPE" val="i"/>
  <p:tag name="KSO_WM_UNIT_INDEX" val="40"/>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6*i*41"/>
  <p:tag name="KSO_WM_UNIT_LAYERLEVEL" val="1"/>
  <p:tag name="KSO_WM_TAG_VERSION" val="1.0"/>
  <p:tag name="KSO_WM_UNIT_TYPE" val="i"/>
  <p:tag name="KSO_WM_UNIT_INDEX" val="41"/>
</p:tagLst>
</file>

<file path=ppt/tags/tag3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2"/>
  <p:tag name="KSO_WM_UNIT_LAYERLEVEL" val="1"/>
  <p:tag name="KSO_WM_TAG_VERSION" val="1.0"/>
  <p:tag name="KSO_WM_UNIT_TYPE" val="i"/>
  <p:tag name="KSO_WM_UNIT_INDEX" val="42"/>
</p:tagLst>
</file>

<file path=ppt/tags/tag3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3"/>
  <p:tag name="KSO_WM_UNIT_LAYERLEVEL" val="1"/>
  <p:tag name="KSO_WM_TAG_VERSION" val="1.0"/>
  <p:tag name="KSO_WM_UNIT_TYPE" val="i"/>
  <p:tag name="KSO_WM_UNIT_INDEX" val="43"/>
</p:tagLst>
</file>

<file path=ppt/tags/tag3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4"/>
  <p:tag name="KSO_WM_UNIT_LAYERLEVEL" val="1"/>
  <p:tag name="KSO_WM_TAG_VERSION" val="1.0"/>
  <p:tag name="KSO_WM_UNIT_TYPE" val="i"/>
  <p:tag name="KSO_WM_UNIT_INDEX" val="44"/>
</p:tagLst>
</file>

<file path=ppt/tags/tag3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5"/>
  <p:tag name="KSO_WM_UNIT_LAYERLEVEL" val="1"/>
  <p:tag name="KSO_WM_TAG_VERSION" val="1.0"/>
  <p:tag name="KSO_WM_UNIT_TYPE" val="i"/>
  <p:tag name="KSO_WM_UNIT_INDEX" val="45"/>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7"/>
  <p:tag name="KSO_WM_UNIT_ID" val="_1*i*37"/>
  <p:tag name="KSO_WM_UNIT_LAYERLEVEL" val="1"/>
  <p:tag name="KSO_WM_TAG_VERSION" val="1.0"/>
</p:tagLst>
</file>

<file path=ppt/tags/tag3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6"/>
  <p:tag name="KSO_WM_UNIT_LAYERLEVEL" val="1"/>
  <p:tag name="KSO_WM_TAG_VERSION" val="1.0"/>
  <p:tag name="KSO_WM_UNIT_TYPE" val="i"/>
  <p:tag name="KSO_WM_UNIT_INDEX" val="46"/>
</p:tagLst>
</file>

<file path=ppt/tags/tag3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7"/>
  <p:tag name="KSO_WM_UNIT_LAYERLEVEL" val="1"/>
  <p:tag name="KSO_WM_TAG_VERSION" val="1.0"/>
  <p:tag name="KSO_WM_UNIT_TYPE" val="i"/>
  <p:tag name="KSO_WM_UNIT_INDEX" val="47"/>
</p:tagLst>
</file>

<file path=ppt/tags/tag3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8"/>
  <p:tag name="KSO_WM_UNIT_LAYERLEVEL" val="1"/>
  <p:tag name="KSO_WM_TAG_VERSION" val="1.0"/>
  <p:tag name="KSO_WM_UNIT_TYPE" val="i"/>
  <p:tag name="KSO_WM_UNIT_INDEX" val="48"/>
</p:tagLst>
</file>

<file path=ppt/tags/tag3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49"/>
  <p:tag name="KSO_WM_UNIT_LAYERLEVEL" val="1"/>
  <p:tag name="KSO_WM_TAG_VERSION" val="1.0"/>
  <p:tag name="KSO_WM_UNIT_TYPE" val="i"/>
  <p:tag name="KSO_WM_UNIT_INDEX" val="49"/>
</p:tagLst>
</file>

<file path=ppt/tags/tag3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0"/>
  <p:tag name="KSO_WM_UNIT_LAYERLEVEL" val="1"/>
  <p:tag name="KSO_WM_TAG_VERSION" val="1.0"/>
  <p:tag name="KSO_WM_UNIT_TYPE" val="i"/>
  <p:tag name="KSO_WM_UNIT_INDEX" val="50"/>
</p:tagLst>
</file>

<file path=ppt/tags/tag3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1"/>
  <p:tag name="KSO_WM_UNIT_LAYERLEVEL" val="1"/>
  <p:tag name="KSO_WM_TAG_VERSION" val="1.0"/>
  <p:tag name="KSO_WM_UNIT_TYPE" val="i"/>
  <p:tag name="KSO_WM_UNIT_INDEX" val="51"/>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2"/>
  <p:tag name="KSO_WM_UNIT_LAYERLEVEL" val="1"/>
  <p:tag name="KSO_WM_TAG_VERSION" val="1.0"/>
  <p:tag name="KSO_WM_UNIT_TYPE" val="i"/>
  <p:tag name="KSO_WM_UNIT_INDEX" val="52"/>
</p:tagLst>
</file>

<file path=ppt/tags/tag3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3"/>
  <p:tag name="KSO_WM_UNIT_LAYERLEVEL" val="1"/>
  <p:tag name="KSO_WM_TAG_VERSION" val="1.0"/>
  <p:tag name="KSO_WM_UNIT_TYPE" val="i"/>
  <p:tag name="KSO_WM_UNIT_INDEX" val="53"/>
</p:tagLst>
</file>

<file path=ppt/tags/tag3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4"/>
  <p:tag name="KSO_WM_UNIT_LAYERLEVEL" val="1"/>
  <p:tag name="KSO_WM_TAG_VERSION" val="1.0"/>
  <p:tag name="KSO_WM_UNIT_TYPE" val="i"/>
  <p:tag name="KSO_WM_UNIT_INDEX" val="54"/>
</p:tagLst>
</file>

<file path=ppt/tags/tag3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5"/>
  <p:tag name="KSO_WM_UNIT_LAYERLEVEL" val="1"/>
  <p:tag name="KSO_WM_TAG_VERSION" val="1.0"/>
  <p:tag name="KSO_WM_UNIT_TYPE" val="i"/>
  <p:tag name="KSO_WM_UNIT_INDEX" val="55"/>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8"/>
  <p:tag name="KSO_WM_UNIT_ID" val="_1*i*38"/>
  <p:tag name="KSO_WM_UNIT_LAYERLEVEL" val="1"/>
  <p:tag name="KSO_WM_TAG_VERSION" val="1.0"/>
</p:tagLst>
</file>

<file path=ppt/tags/tag3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6"/>
  <p:tag name="KSO_WM_UNIT_LAYERLEVEL" val="1"/>
  <p:tag name="KSO_WM_TAG_VERSION" val="1.0"/>
  <p:tag name="KSO_WM_UNIT_TYPE" val="i"/>
  <p:tag name="KSO_WM_UNIT_INDEX" val="56"/>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7"/>
  <p:tag name="KSO_WM_UNIT_LAYERLEVEL" val="1"/>
  <p:tag name="KSO_WM_TAG_VERSION" val="1.0"/>
  <p:tag name="KSO_WM_UNIT_TYPE" val="i"/>
  <p:tag name="KSO_WM_UNIT_INDEX" val="57"/>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8"/>
  <p:tag name="KSO_WM_UNIT_LAYERLEVEL" val="1"/>
  <p:tag name="KSO_WM_TAG_VERSION" val="1.0"/>
  <p:tag name="KSO_WM_UNIT_TYPE" val="i"/>
  <p:tag name="KSO_WM_UNIT_INDEX" val="58"/>
</p:tagLst>
</file>

<file path=ppt/tags/tag3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59"/>
  <p:tag name="KSO_WM_UNIT_LAYERLEVEL" val="1"/>
  <p:tag name="KSO_WM_TAG_VERSION" val="1.0"/>
  <p:tag name="KSO_WM_UNIT_TYPE" val="i"/>
  <p:tag name="KSO_WM_UNIT_INDEX" val="59"/>
</p:tagLst>
</file>

<file path=ppt/tags/tag3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0"/>
  <p:tag name="KSO_WM_UNIT_LAYERLEVEL" val="1"/>
  <p:tag name="KSO_WM_TAG_VERSION" val="1.0"/>
  <p:tag name="KSO_WM_UNIT_TYPE" val="i"/>
  <p:tag name="KSO_WM_UNIT_INDEX" val="60"/>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1"/>
  <p:tag name="KSO_WM_UNIT_LAYERLEVEL" val="1"/>
  <p:tag name="KSO_WM_TAG_VERSION" val="1.0"/>
  <p:tag name="KSO_WM_UNIT_TYPE" val="i"/>
  <p:tag name="KSO_WM_UNIT_INDEX" val="6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2"/>
  <p:tag name="KSO_WM_UNIT_LAYERLEVEL" val="1"/>
  <p:tag name="KSO_WM_TAG_VERSION" val="1.0"/>
  <p:tag name="KSO_WM_UNIT_TYPE" val="i"/>
  <p:tag name="KSO_WM_UNIT_INDEX" val="62"/>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3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3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9"/>
  <p:tag name="KSO_WM_UNIT_ID" val="_1*i*39"/>
  <p:tag name="KSO_WM_UNIT_LAYERLEVEL" val="1"/>
  <p:tag name="KSO_WM_TAG_VERSION" val="1.0"/>
</p:tagLst>
</file>

<file path=ppt/tags/tag4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3"/>
  <p:tag name="KSO_WM_UNIT_LAYERLEVEL" val="1"/>
  <p:tag name="KSO_WM_TAG_VERSION" val="1.0"/>
  <p:tag name="KSO_WM_UNIT_CONTENT_GROUP_TYPE" val="titlestyle"/>
  <p:tag name="KSO_WM_UNIT_TYPE" val="i"/>
  <p:tag name="KSO_WM_UNIT_INDEX" val="63"/>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64"/>
  <p:tag name="KSO_WM_UNIT_LAYERLEVEL" val="1"/>
  <p:tag name="KSO_WM_TAG_VERSION" val="1.0"/>
  <p:tag name="KSO_WM_UNIT_CONTENT_GROUP_TYPE" val="titlestyle"/>
  <p:tag name="KSO_WM_UNIT_TYPE" val="i"/>
  <p:tag name="KSO_WM_UNIT_INDEX" val="64"/>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 name="KSO_WM_UNIT_PRESET_TEXT" val="单击此处添加标题"/>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UNIT_TYPE" val="i"/>
  <p:tag name="KSO_WM_UNIT_INDEX" val="2"/>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
  <p:tag name="KSO_WM_UNIT_LAYERLEVEL" val="1"/>
  <p:tag name="KSO_WM_TAG_VERSION" val="1.0"/>
  <p:tag name="KSO_WM_UNIT_TYPE" val="i"/>
  <p:tag name="KSO_WM_UNIT_INDEX" val="3"/>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0"/>
  <p:tag name="KSO_WM_UNIT_ID" val="_1*i*40"/>
  <p:tag name="KSO_WM_UNIT_LAYERLEVEL" val="1"/>
  <p:tag name="KSO_WM_TAG_VERSION" val="1.0"/>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
  <p:tag name="KSO_WM_UNIT_LAYERLEVEL" val="1"/>
  <p:tag name="KSO_WM_TAG_VERSION" val="1.0"/>
  <p:tag name="KSO_WM_UNIT_TYPE" val="i"/>
  <p:tag name="KSO_WM_UNIT_INDEX" val="4"/>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5"/>
  <p:tag name="KSO_WM_UNIT_LAYERLEVEL" val="1"/>
  <p:tag name="KSO_WM_TAG_VERSION" val="1.0"/>
  <p:tag name="KSO_WM_UNIT_TYPE" val="i"/>
  <p:tag name="KSO_WM_UNIT_INDEX" val="5"/>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6"/>
  <p:tag name="KSO_WM_UNIT_LAYERLEVEL" val="1"/>
  <p:tag name="KSO_WM_TAG_VERSION" val="1.0"/>
  <p:tag name="KSO_WM_UNIT_TYPE" val="i"/>
  <p:tag name="KSO_WM_UNIT_INDEX" val="6"/>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7"/>
  <p:tag name="KSO_WM_UNIT_LAYERLEVEL" val="1"/>
  <p:tag name="KSO_WM_TAG_VERSION" val="1.0"/>
  <p:tag name="KSO_WM_UNIT_TYPE" val="i"/>
  <p:tag name="KSO_WM_UNIT_INDEX" val="7"/>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8"/>
  <p:tag name="KSO_WM_UNIT_LAYERLEVEL" val="1"/>
  <p:tag name="KSO_WM_TAG_VERSION" val="1.0"/>
  <p:tag name="KSO_WM_UNIT_TYPE" val="i"/>
  <p:tag name="KSO_WM_UNIT_INDEX" val="8"/>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9"/>
  <p:tag name="KSO_WM_UNIT_LAYERLEVEL" val="1"/>
  <p:tag name="KSO_WM_TAG_VERSION" val="1.0"/>
  <p:tag name="KSO_WM_UNIT_TYPE" val="i"/>
  <p:tag name="KSO_WM_UNIT_INDEX" val="9"/>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0"/>
  <p:tag name="KSO_WM_UNIT_LAYERLEVEL" val="1"/>
  <p:tag name="KSO_WM_TAG_VERSION" val="1.0"/>
  <p:tag name="KSO_WM_UNIT_TYPE" val="i"/>
  <p:tag name="KSO_WM_UNIT_INDEX" val="10"/>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1"/>
  <p:tag name="KSO_WM_UNIT_LAYERLEVEL" val="1"/>
  <p:tag name="KSO_WM_TAG_VERSION" val="1.0"/>
  <p:tag name="KSO_WM_UNIT_TYPE" val="i"/>
  <p:tag name="KSO_WM_UNIT_INDEX" val="1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2"/>
  <p:tag name="KSO_WM_UNIT_LAYERLEVEL" val="1"/>
  <p:tag name="KSO_WM_TAG_VERSION" val="1.0"/>
  <p:tag name="KSO_WM_UNIT_TYPE" val="i"/>
  <p:tag name="KSO_WM_UNIT_INDEX" val="12"/>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3"/>
  <p:tag name="KSO_WM_UNIT_LAYERLEVEL" val="1"/>
  <p:tag name="KSO_WM_TAG_VERSION" val="1.0"/>
  <p:tag name="KSO_WM_UNIT_TYPE" val="i"/>
  <p:tag name="KSO_WM_UNIT_INDEX" val="13"/>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1"/>
  <p:tag name="KSO_WM_UNIT_ID" val="_1*i*41"/>
  <p:tag name="KSO_WM_UNIT_LAYERLEVEL" val="1"/>
  <p:tag name="KSO_WM_TAG_VERSION" val="1.0"/>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4"/>
  <p:tag name="KSO_WM_UNIT_LAYERLEVEL" val="1"/>
  <p:tag name="KSO_WM_TAG_VERSION" val="1.0"/>
  <p:tag name="KSO_WM_UNIT_TYPE" val="i"/>
  <p:tag name="KSO_WM_UNIT_INDEX" val="14"/>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5"/>
  <p:tag name="KSO_WM_UNIT_LAYERLEVEL" val="1"/>
  <p:tag name="KSO_WM_TAG_VERSION" val="1.0"/>
  <p:tag name="KSO_WM_UNIT_TYPE" val="i"/>
  <p:tag name="KSO_WM_UNIT_INDEX" val="15"/>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6"/>
  <p:tag name="KSO_WM_UNIT_LAYERLEVEL" val="1"/>
  <p:tag name="KSO_WM_TAG_VERSION" val="1.0"/>
  <p:tag name="KSO_WM_UNIT_TYPE" val="i"/>
  <p:tag name="KSO_WM_UNIT_INDEX" val="16"/>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7"/>
  <p:tag name="KSO_WM_UNIT_LAYERLEVEL" val="1"/>
  <p:tag name="KSO_WM_TAG_VERSION" val="1.0"/>
  <p:tag name="KSO_WM_UNIT_TYPE" val="i"/>
  <p:tag name="KSO_WM_UNIT_INDEX" val="17"/>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8"/>
  <p:tag name="KSO_WM_UNIT_LAYERLEVEL" val="1"/>
  <p:tag name="KSO_WM_TAG_VERSION" val="1.0"/>
  <p:tag name="KSO_WM_UNIT_TYPE" val="i"/>
  <p:tag name="KSO_WM_UNIT_INDEX" val="18"/>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19"/>
  <p:tag name="KSO_WM_UNIT_LAYERLEVEL" val="1"/>
  <p:tag name="KSO_WM_TAG_VERSION" val="1.0"/>
  <p:tag name="KSO_WM_UNIT_TYPE" val="i"/>
  <p:tag name="KSO_WM_UNIT_INDEX" val="19"/>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0"/>
  <p:tag name="KSO_WM_UNIT_LAYERLEVEL" val="1"/>
  <p:tag name="KSO_WM_TAG_VERSION" val="1.0"/>
  <p:tag name="KSO_WM_UNIT_TYPE" val="i"/>
  <p:tag name="KSO_WM_UNIT_INDEX" val="20"/>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1"/>
  <p:tag name="KSO_WM_UNIT_LAYERLEVEL" val="1"/>
  <p:tag name="KSO_WM_TAG_VERSION" val="1.0"/>
  <p:tag name="KSO_WM_UNIT_TYPE" val="i"/>
  <p:tag name="KSO_WM_UNIT_INDEX" val="2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2"/>
  <p:tag name="KSO_WM_UNIT_LAYERLEVEL" val="1"/>
  <p:tag name="KSO_WM_TAG_VERSION" val="1.0"/>
  <p:tag name="KSO_WM_UNIT_TYPE" val="i"/>
  <p:tag name="KSO_WM_UNIT_INDEX" val="22"/>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3"/>
  <p:tag name="KSO_WM_UNIT_LAYERLEVEL" val="1"/>
  <p:tag name="KSO_WM_TAG_VERSION" val="1.0"/>
  <p:tag name="KSO_WM_UNIT_TYPE" val="i"/>
  <p:tag name="KSO_WM_UNIT_INDEX" val="23"/>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2"/>
  <p:tag name="KSO_WM_UNIT_ID" val="_1*i*42"/>
  <p:tag name="KSO_WM_UNIT_LAYERLEVEL" val="1"/>
  <p:tag name="KSO_WM_TAG_VERSION" val="1.0"/>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4"/>
  <p:tag name="KSO_WM_UNIT_LAYERLEVEL" val="1"/>
  <p:tag name="KSO_WM_TAG_VERSION" val="1.0"/>
  <p:tag name="KSO_WM_UNIT_TYPE" val="i"/>
  <p:tag name="KSO_WM_UNIT_INDEX" val="24"/>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5"/>
  <p:tag name="KSO_WM_UNIT_LAYERLEVEL" val="1"/>
  <p:tag name="KSO_WM_TAG_VERSION" val="1.0"/>
  <p:tag name="KSO_WM_UNIT_TYPE" val="i"/>
  <p:tag name="KSO_WM_UNIT_INDEX" val="25"/>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6"/>
  <p:tag name="KSO_WM_UNIT_LAYERLEVEL" val="1"/>
  <p:tag name="KSO_WM_TAG_VERSION" val="1.0"/>
  <p:tag name="KSO_WM_UNIT_TYPE" val="i"/>
  <p:tag name="KSO_WM_UNIT_INDEX" val="26"/>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7"/>
  <p:tag name="KSO_WM_UNIT_LAYERLEVEL" val="1"/>
  <p:tag name="KSO_WM_TAG_VERSION" val="1.0"/>
  <p:tag name="KSO_WM_UNIT_TYPE" val="i"/>
  <p:tag name="KSO_WM_UNIT_INDEX" val="27"/>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8"/>
  <p:tag name="KSO_WM_UNIT_LAYERLEVEL" val="1"/>
  <p:tag name="KSO_WM_TAG_VERSION" val="1.0"/>
  <p:tag name="KSO_WM_UNIT_TYPE" val="i"/>
  <p:tag name="KSO_WM_UNIT_INDEX" val="28"/>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29"/>
  <p:tag name="KSO_WM_UNIT_LAYERLEVEL" val="1"/>
  <p:tag name="KSO_WM_TAG_VERSION" val="1.0"/>
  <p:tag name="KSO_WM_UNIT_TYPE" val="i"/>
  <p:tag name="KSO_WM_UNIT_INDEX" val="29"/>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0"/>
  <p:tag name="KSO_WM_UNIT_LAYERLEVEL" val="1"/>
  <p:tag name="KSO_WM_TAG_VERSION" val="1.0"/>
  <p:tag name="KSO_WM_UNIT_TYPE" val="i"/>
  <p:tag name="KSO_WM_UNIT_INDEX" val="30"/>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1"/>
  <p:tag name="KSO_WM_UNIT_LAYERLEVEL" val="1"/>
  <p:tag name="KSO_WM_TAG_VERSION" val="1.0"/>
  <p:tag name="KSO_WM_UNIT_TYPE" val="i"/>
  <p:tag name="KSO_WM_UNIT_INDEX" val="3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2"/>
  <p:tag name="KSO_WM_UNIT_LAYERLEVEL" val="1"/>
  <p:tag name="KSO_WM_TAG_VERSION" val="1.0"/>
  <p:tag name="KSO_WM_UNIT_TYPE" val="i"/>
  <p:tag name="KSO_WM_UNIT_INDEX" val="32"/>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3"/>
  <p:tag name="KSO_WM_UNIT_LAYERLEVEL" val="1"/>
  <p:tag name="KSO_WM_TAG_VERSION" val="1.0"/>
  <p:tag name="KSO_WM_UNIT_TYPE" val="i"/>
  <p:tag name="KSO_WM_UNIT_INDEX" val="3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3"/>
  <p:tag name="KSO_WM_UNIT_ID" val="_1*i*43"/>
  <p:tag name="KSO_WM_UNIT_LAYERLEVEL" val="1"/>
  <p:tag name="KSO_WM_TAG_VERSION" val="1.0"/>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4"/>
  <p:tag name="KSO_WM_UNIT_LAYERLEVEL" val="1"/>
  <p:tag name="KSO_WM_TAG_VERSION" val="1.0"/>
  <p:tag name="KSO_WM_UNIT_TYPE" val="i"/>
  <p:tag name="KSO_WM_UNIT_INDEX" val="34"/>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5"/>
  <p:tag name="KSO_WM_UNIT_LAYERLEVEL" val="1"/>
  <p:tag name="KSO_WM_TAG_VERSION" val="1.0"/>
  <p:tag name="KSO_WM_UNIT_TYPE" val="i"/>
  <p:tag name="KSO_WM_UNIT_INDEX" val="35"/>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6"/>
  <p:tag name="KSO_WM_UNIT_LAYERLEVEL" val="1"/>
  <p:tag name="KSO_WM_TAG_VERSION" val="1.0"/>
  <p:tag name="KSO_WM_UNIT_TYPE" val="i"/>
  <p:tag name="KSO_WM_UNIT_INDEX" val="36"/>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7"/>
  <p:tag name="KSO_WM_UNIT_LAYERLEVEL" val="1"/>
  <p:tag name="KSO_WM_TAG_VERSION" val="1.0"/>
  <p:tag name="KSO_WM_UNIT_TYPE" val="i"/>
  <p:tag name="KSO_WM_UNIT_INDEX" val="37"/>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8"/>
  <p:tag name="KSO_WM_UNIT_LAYERLEVEL" val="1"/>
  <p:tag name="KSO_WM_TAG_VERSION" val="1.0"/>
  <p:tag name="KSO_WM_UNIT_TYPE" val="i"/>
  <p:tag name="KSO_WM_UNIT_INDEX" val="38"/>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39"/>
  <p:tag name="KSO_WM_UNIT_LAYERLEVEL" val="1"/>
  <p:tag name="KSO_WM_TAG_VERSION" val="1.0"/>
  <p:tag name="KSO_WM_UNIT_TYPE" val="i"/>
  <p:tag name="KSO_WM_UNIT_INDEX" val="39"/>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0"/>
  <p:tag name="KSO_WM_UNIT_LAYERLEVEL" val="1"/>
  <p:tag name="KSO_WM_TAG_VERSION" val="1.0"/>
  <p:tag name="KSO_WM_UNIT_TYPE" val="i"/>
  <p:tag name="KSO_WM_UNIT_INDEX" val="40"/>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7*i*41"/>
  <p:tag name="KSO_WM_UNIT_LAYERLEVEL" val="1"/>
  <p:tag name="KSO_WM_TAG_VERSION" val="1.0"/>
  <p:tag name="KSO_WM_UNIT_TYPE" val="i"/>
  <p:tag name="KSO_WM_UNIT_INDEX" val="41"/>
</p:tagLst>
</file>

<file path=ppt/tags/tag4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2"/>
  <p:tag name="KSO_WM_UNIT_LAYERLEVEL" val="1"/>
  <p:tag name="KSO_WM_TAG_VERSION" val="1.0"/>
  <p:tag name="KSO_WM_UNIT_TYPE" val="i"/>
  <p:tag name="KSO_WM_UNIT_INDEX" val="42"/>
</p:tagLst>
</file>

<file path=ppt/tags/tag4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3"/>
  <p:tag name="KSO_WM_UNIT_LAYERLEVEL" val="1"/>
  <p:tag name="KSO_WM_TAG_VERSION" val="1.0"/>
  <p:tag name="KSO_WM_UNIT_TYPE" val="i"/>
  <p:tag name="KSO_WM_UNIT_INDEX" val="43"/>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4"/>
  <p:tag name="KSO_WM_UNIT_ID" val="_1*i*44"/>
  <p:tag name="KSO_WM_UNIT_LAYERLEVEL" val="1"/>
  <p:tag name="KSO_WM_TAG_VERSION" val="1.0"/>
</p:tagLst>
</file>

<file path=ppt/tags/tag4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4"/>
  <p:tag name="KSO_WM_UNIT_LAYERLEVEL" val="1"/>
  <p:tag name="KSO_WM_TAG_VERSION" val="1.0"/>
  <p:tag name="KSO_WM_UNIT_TYPE" val="i"/>
  <p:tag name="KSO_WM_UNIT_INDEX" val="44"/>
</p:tagLst>
</file>

<file path=ppt/tags/tag4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5"/>
  <p:tag name="KSO_WM_UNIT_LAYERLEVEL" val="1"/>
  <p:tag name="KSO_WM_TAG_VERSION" val="1.0"/>
  <p:tag name="KSO_WM_UNIT_TYPE" val="i"/>
  <p:tag name="KSO_WM_UNIT_INDEX" val="45"/>
</p:tagLst>
</file>

<file path=ppt/tags/tag4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6"/>
  <p:tag name="KSO_WM_UNIT_LAYERLEVEL" val="1"/>
  <p:tag name="KSO_WM_TAG_VERSION" val="1.0"/>
  <p:tag name="KSO_WM_UNIT_TYPE" val="i"/>
  <p:tag name="KSO_WM_UNIT_INDEX" val="46"/>
</p:tagLst>
</file>

<file path=ppt/tags/tag4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7"/>
  <p:tag name="KSO_WM_UNIT_LAYERLEVEL" val="1"/>
  <p:tag name="KSO_WM_TAG_VERSION" val="1.0"/>
  <p:tag name="KSO_WM_UNIT_TYPE" val="i"/>
  <p:tag name="KSO_WM_UNIT_INDEX" val="47"/>
</p:tagLst>
</file>

<file path=ppt/tags/tag4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8"/>
  <p:tag name="KSO_WM_UNIT_LAYERLEVEL" val="1"/>
  <p:tag name="KSO_WM_TAG_VERSION" val="1.0"/>
  <p:tag name="KSO_WM_UNIT_TYPE" val="i"/>
  <p:tag name="KSO_WM_UNIT_INDEX" val="48"/>
</p:tagLst>
</file>

<file path=ppt/tags/tag4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49"/>
  <p:tag name="KSO_WM_UNIT_LAYERLEVEL" val="1"/>
  <p:tag name="KSO_WM_TAG_VERSION" val="1.0"/>
  <p:tag name="KSO_WM_UNIT_TYPE" val="i"/>
  <p:tag name="KSO_WM_UNIT_INDEX" val="49"/>
</p:tagLst>
</file>

<file path=ppt/tags/tag4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0"/>
  <p:tag name="KSO_WM_UNIT_LAYERLEVEL" val="1"/>
  <p:tag name="KSO_WM_TAG_VERSION" val="1.0"/>
  <p:tag name="KSO_WM_UNIT_TYPE" val="i"/>
  <p:tag name="KSO_WM_UNIT_INDEX" val="50"/>
</p:tagLst>
</file>

<file path=ppt/tags/tag4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1"/>
  <p:tag name="KSO_WM_UNIT_LAYERLEVEL" val="1"/>
  <p:tag name="KSO_WM_TAG_VERSION" val="1.0"/>
  <p:tag name="KSO_WM_UNIT_TYPE" val="i"/>
  <p:tag name="KSO_WM_UNIT_INDEX" val="51"/>
</p:tagLst>
</file>

<file path=ppt/tags/tag4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2"/>
  <p:tag name="KSO_WM_UNIT_LAYERLEVEL" val="1"/>
  <p:tag name="KSO_WM_TAG_VERSION" val="1.0"/>
  <p:tag name="KSO_WM_UNIT_TYPE" val="i"/>
  <p:tag name="KSO_WM_UNIT_INDEX" val="52"/>
</p:tagLst>
</file>

<file path=ppt/tags/tag4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3"/>
  <p:tag name="KSO_WM_UNIT_LAYERLEVEL" val="1"/>
  <p:tag name="KSO_WM_TAG_VERSION" val="1.0"/>
  <p:tag name="KSO_WM_UNIT_TYPE" val="i"/>
  <p:tag name="KSO_WM_UNIT_INDEX" val="53"/>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5"/>
  <p:tag name="KSO_WM_UNIT_ID" val="_1*i*45"/>
  <p:tag name="KSO_WM_UNIT_LAYERLEVEL" val="1"/>
  <p:tag name="KSO_WM_TAG_VERSION" val="1.0"/>
</p:tagLst>
</file>

<file path=ppt/tags/tag4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4"/>
  <p:tag name="KSO_WM_UNIT_LAYERLEVEL" val="1"/>
  <p:tag name="KSO_WM_TAG_VERSION" val="1.0"/>
  <p:tag name="KSO_WM_UNIT_TYPE" val="i"/>
  <p:tag name="KSO_WM_UNIT_INDEX" val="54"/>
</p:tagLst>
</file>

<file path=ppt/tags/tag4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5"/>
  <p:tag name="KSO_WM_UNIT_LAYERLEVEL" val="1"/>
  <p:tag name="KSO_WM_TAG_VERSION" val="1.0"/>
  <p:tag name="KSO_WM_UNIT_TYPE" val="i"/>
  <p:tag name="KSO_WM_UNIT_INDEX" val="55"/>
</p:tagLst>
</file>

<file path=ppt/tags/tag4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6"/>
  <p:tag name="KSO_WM_UNIT_LAYERLEVEL" val="1"/>
  <p:tag name="KSO_WM_TAG_VERSION" val="1.0"/>
  <p:tag name="KSO_WM_UNIT_TYPE" val="i"/>
  <p:tag name="KSO_WM_UNIT_INDEX" val="56"/>
</p:tagLst>
</file>

<file path=ppt/tags/tag4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7"/>
  <p:tag name="KSO_WM_UNIT_LAYERLEVEL" val="1"/>
  <p:tag name="KSO_WM_TAG_VERSION" val="1.0"/>
  <p:tag name="KSO_WM_UNIT_TYPE" val="i"/>
  <p:tag name="KSO_WM_UNIT_INDEX" val="57"/>
</p:tagLst>
</file>

<file path=ppt/tags/tag4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8"/>
  <p:tag name="KSO_WM_UNIT_LAYERLEVEL" val="1"/>
  <p:tag name="KSO_WM_TAG_VERSION" val="1.0"/>
  <p:tag name="KSO_WM_UNIT_TYPE" val="i"/>
  <p:tag name="KSO_WM_UNIT_INDEX" val="58"/>
</p:tagLst>
</file>

<file path=ppt/tags/tag4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59"/>
  <p:tag name="KSO_WM_UNIT_LAYERLEVEL" val="1"/>
  <p:tag name="KSO_WM_TAG_VERSION" val="1.0"/>
  <p:tag name="KSO_WM_UNIT_TYPE" val="i"/>
  <p:tag name="KSO_WM_UNIT_INDEX" val="59"/>
</p:tagLst>
</file>

<file path=ppt/tags/tag4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0"/>
  <p:tag name="KSO_WM_UNIT_LAYERLEVEL" val="1"/>
  <p:tag name="KSO_WM_TAG_VERSION" val="1.0"/>
  <p:tag name="KSO_WM_UNIT_TYPE" val="i"/>
  <p:tag name="KSO_WM_UNIT_INDEX" val="60"/>
</p:tagLst>
</file>

<file path=ppt/tags/tag4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1"/>
  <p:tag name="KSO_WM_UNIT_LAYERLEVEL" val="1"/>
  <p:tag name="KSO_WM_TAG_VERSION" val="1.0"/>
  <p:tag name="KSO_WM_UNIT_TYPE" val="i"/>
  <p:tag name="KSO_WM_UNIT_INDEX" val="61"/>
</p:tagLst>
</file>

<file path=ppt/tags/tag4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2"/>
  <p:tag name="KSO_WM_UNIT_LAYERLEVEL" val="1"/>
  <p:tag name="KSO_WM_TAG_VERSION" val="1.0"/>
  <p:tag name="KSO_WM_UNIT_TYPE" val="i"/>
  <p:tag name="KSO_WM_UNIT_INDEX" val="62"/>
</p:tagLst>
</file>

<file path=ppt/tags/tag4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3"/>
  <p:tag name="KSO_WM_UNIT_LAYERLEVEL" val="1"/>
  <p:tag name="KSO_WM_TAG_VERSION" val="1.0"/>
  <p:tag name="KSO_WM_UNIT_CONTENT_GROUP_TYPE" val="titlestyle"/>
  <p:tag name="KSO_WM_UNIT_TYPE" val="i"/>
  <p:tag name="KSO_WM_UNIT_INDEX" val="63"/>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6"/>
  <p:tag name="KSO_WM_UNIT_ID" val="_1*i*46"/>
  <p:tag name="KSO_WM_UNIT_LAYERLEVEL" val="1"/>
  <p:tag name="KSO_WM_TAG_VERSION" val="1.0"/>
</p:tagLst>
</file>

<file path=ppt/tags/tag4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64"/>
  <p:tag name="KSO_WM_UNIT_LAYERLEVEL" val="1"/>
  <p:tag name="KSO_WM_TAG_VERSION" val="1.0"/>
  <p:tag name="KSO_WM_UNIT_CONTENT_GROUP_TYPE" val="titlestyle"/>
  <p:tag name="KSO_WM_UNIT_TYPE" val="i"/>
  <p:tag name="KSO_WM_UNIT_INDEX" val="64"/>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4"/>
  <p:tag name="KSO_WM_UNIT_LAYERLEVEL" val="1"/>
  <p:tag name="KSO_WM_TAG_VERSION" val="1.0"/>
  <p:tag name="KSO_WM_UNIT_CONTENT_GROUP_TYPE" val="titlestyle"/>
  <p:tag name="KSO_WM_UNIT_TYPE" val="i"/>
  <p:tag name="KSO_WM_UNIT_INDEX" val="64"/>
</p:tagLst>
</file>

<file path=ppt/tags/tag4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3"/>
  <p:tag name="KSO_WM_UNIT_LAYERLEVEL" val="1"/>
  <p:tag name="KSO_WM_TAG_VERSION" val="1.0"/>
  <p:tag name="KSO_WM_UNIT_CONTENT_GROUP_TYPE" val="titlestyle"/>
  <p:tag name="KSO_WM_UNIT_TYPE" val="i"/>
  <p:tag name="KSO_WM_UNIT_INDEX" val="63"/>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2"/>
  <p:tag name="KSO_WM_UNIT_LAYERLEVEL" val="1"/>
  <p:tag name="KSO_WM_TAG_VERSION" val="1.0"/>
  <p:tag name="KSO_WM_UNIT_TYPE" val="i"/>
  <p:tag name="KSO_WM_UNIT_INDEX" val="62"/>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1"/>
  <p:tag name="KSO_WM_UNIT_LAYERLEVEL" val="1"/>
  <p:tag name="KSO_WM_TAG_VERSION" val="1.0"/>
  <p:tag name="KSO_WM_UNIT_TYPE" val="i"/>
  <p:tag name="KSO_WM_UNIT_INDEX" val="61"/>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60"/>
  <p:tag name="KSO_WM_UNIT_LAYERLEVEL" val="1"/>
  <p:tag name="KSO_WM_TAG_VERSION" val="1.0"/>
  <p:tag name="KSO_WM_UNIT_TYPE" val="i"/>
  <p:tag name="KSO_WM_UNIT_INDEX" val="60"/>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9"/>
  <p:tag name="KSO_WM_UNIT_LAYERLEVEL" val="1"/>
  <p:tag name="KSO_WM_TAG_VERSION" val="1.0"/>
  <p:tag name="KSO_WM_UNIT_TYPE" val="i"/>
  <p:tag name="KSO_WM_UNIT_INDEX" val="59"/>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7"/>
  <p:tag name="KSO_WM_UNIT_ID" val="_1*i*47"/>
  <p:tag name="KSO_WM_UNIT_LAYERLEVEL" val="1"/>
  <p:tag name="KSO_WM_TAG_VERSION" val="1.0"/>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8"/>
  <p:tag name="KSO_WM_UNIT_LAYERLEVEL" val="1"/>
  <p:tag name="KSO_WM_TAG_VERSION" val="1.0"/>
  <p:tag name="KSO_WM_UNIT_TYPE" val="i"/>
  <p:tag name="KSO_WM_UNIT_INDEX" val="58"/>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7"/>
  <p:tag name="KSO_WM_UNIT_LAYERLEVEL" val="1"/>
  <p:tag name="KSO_WM_TAG_VERSION" val="1.0"/>
  <p:tag name="KSO_WM_UNIT_TYPE" val="i"/>
  <p:tag name="KSO_WM_UNIT_INDEX" val="57"/>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6"/>
  <p:tag name="KSO_WM_UNIT_LAYERLEVEL" val="1"/>
  <p:tag name="KSO_WM_TAG_VERSION" val="1.0"/>
  <p:tag name="KSO_WM_UNIT_TYPE" val="i"/>
  <p:tag name="KSO_WM_UNIT_INDEX" val="56"/>
</p:tagLst>
</file>

<file path=ppt/tags/tag4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5"/>
  <p:tag name="KSO_WM_UNIT_LAYERLEVEL" val="1"/>
  <p:tag name="KSO_WM_TAG_VERSION" val="1.0"/>
  <p:tag name="KSO_WM_UNIT_TYPE" val="i"/>
  <p:tag name="KSO_WM_UNIT_INDEX" val="55"/>
</p:tagLst>
</file>

<file path=ppt/tags/tag4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4"/>
  <p:tag name="KSO_WM_UNIT_LAYERLEVEL" val="1"/>
  <p:tag name="KSO_WM_TAG_VERSION" val="1.0"/>
  <p:tag name="KSO_WM_UNIT_TYPE" val="i"/>
  <p:tag name="KSO_WM_UNIT_INDEX" val="54"/>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3"/>
  <p:tag name="KSO_WM_UNIT_LAYERLEVEL" val="1"/>
  <p:tag name="KSO_WM_TAG_VERSION" val="1.0"/>
  <p:tag name="KSO_WM_UNIT_TYPE" val="i"/>
  <p:tag name="KSO_WM_UNIT_INDEX" val="53"/>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2"/>
  <p:tag name="KSO_WM_UNIT_LAYERLEVEL" val="1"/>
  <p:tag name="KSO_WM_TAG_VERSION" val="1.0"/>
  <p:tag name="KSO_WM_UNIT_TYPE" val="i"/>
  <p:tag name="KSO_WM_UNIT_INDEX" val="52"/>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1"/>
  <p:tag name="KSO_WM_UNIT_LAYERLEVEL" val="1"/>
  <p:tag name="KSO_WM_TAG_VERSION" val="1.0"/>
  <p:tag name="KSO_WM_UNIT_TYPE" val="i"/>
  <p:tag name="KSO_WM_UNIT_INDEX" val="51"/>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50"/>
  <p:tag name="KSO_WM_UNIT_LAYERLEVEL" val="1"/>
  <p:tag name="KSO_WM_TAG_VERSION" val="1.0"/>
  <p:tag name="KSO_WM_UNIT_TYPE" val="i"/>
  <p:tag name="KSO_WM_UNIT_INDEX" val="50"/>
</p:tagLst>
</file>

<file path=ppt/tags/tag4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9"/>
  <p:tag name="KSO_WM_UNIT_LAYERLEVEL" val="1"/>
  <p:tag name="KSO_WM_TAG_VERSION" val="1.0"/>
  <p:tag name="KSO_WM_UNIT_TYPE" val="i"/>
  <p:tag name="KSO_WM_UNIT_INDEX" val="49"/>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8"/>
  <p:tag name="KSO_WM_UNIT_ID" val="_1*i*48"/>
  <p:tag name="KSO_WM_UNIT_LAYERLEVEL" val="1"/>
  <p:tag name="KSO_WM_TAG_VERSION" val="1.0"/>
</p:tagLst>
</file>

<file path=ppt/tags/tag4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8"/>
  <p:tag name="KSO_WM_UNIT_LAYERLEVEL" val="1"/>
  <p:tag name="KSO_WM_TAG_VERSION" val="1.0"/>
  <p:tag name="KSO_WM_UNIT_TYPE" val="i"/>
  <p:tag name="KSO_WM_UNIT_INDEX" val="48"/>
</p:tagLst>
</file>

<file path=ppt/tags/tag4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7"/>
  <p:tag name="KSO_WM_UNIT_LAYERLEVEL" val="1"/>
  <p:tag name="KSO_WM_TAG_VERSION" val="1.0"/>
  <p:tag name="KSO_WM_UNIT_TYPE" val="i"/>
  <p:tag name="KSO_WM_UNIT_INDEX" val="47"/>
</p:tagLst>
</file>

<file path=ppt/tags/tag4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6"/>
  <p:tag name="KSO_WM_UNIT_LAYERLEVEL" val="1"/>
  <p:tag name="KSO_WM_TAG_VERSION" val="1.0"/>
  <p:tag name="KSO_WM_UNIT_TYPE" val="i"/>
  <p:tag name="KSO_WM_UNIT_INDEX" val="46"/>
</p:tagLst>
</file>

<file path=ppt/tags/tag4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5"/>
  <p:tag name="KSO_WM_UNIT_LAYERLEVEL" val="1"/>
  <p:tag name="KSO_WM_TAG_VERSION" val="1.0"/>
  <p:tag name="KSO_WM_UNIT_TYPE" val="i"/>
  <p:tag name="KSO_WM_UNIT_INDEX" val="45"/>
</p:tagLst>
</file>

<file path=ppt/tags/tag4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4"/>
  <p:tag name="KSO_WM_UNIT_LAYERLEVEL" val="1"/>
  <p:tag name="KSO_WM_TAG_VERSION" val="1.0"/>
  <p:tag name="KSO_WM_UNIT_TYPE" val="i"/>
  <p:tag name="KSO_WM_UNIT_INDEX" val="44"/>
</p:tagLst>
</file>

<file path=ppt/tags/tag4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3"/>
  <p:tag name="KSO_WM_UNIT_LAYERLEVEL" val="1"/>
  <p:tag name="KSO_WM_TAG_VERSION" val="1.0"/>
  <p:tag name="KSO_WM_UNIT_TYPE" val="i"/>
  <p:tag name="KSO_WM_UNIT_INDEX" val="43"/>
</p:tagLst>
</file>

<file path=ppt/tags/tag4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42"/>
  <p:tag name="KSO_WM_UNIT_LAYERLEVEL" val="1"/>
  <p:tag name="KSO_WM_TAG_VERSION" val="1.0"/>
  <p:tag name="KSO_WM_UNIT_TYPE" val="i"/>
  <p:tag name="KSO_WM_UNIT_INDEX" val="42"/>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1"/>
  <p:tag name="KSO_WM_UNIT_LAYERLEVEL" val="1"/>
  <p:tag name="KSO_WM_TAG_VERSION" val="1.0"/>
  <p:tag name="KSO_WM_UNIT_TYPE" val="i"/>
  <p:tag name="KSO_WM_UNIT_INDEX" val="4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0"/>
  <p:tag name="KSO_WM_UNIT_LAYERLEVEL" val="1"/>
  <p:tag name="KSO_WM_TAG_VERSION" val="1.0"/>
  <p:tag name="KSO_WM_UNIT_TYPE" val="i"/>
  <p:tag name="KSO_WM_UNIT_INDEX" val="40"/>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9"/>
  <p:tag name="KSO_WM_UNIT_LAYERLEVEL" val="1"/>
  <p:tag name="KSO_WM_TAG_VERSION" val="1.0"/>
  <p:tag name="KSO_WM_UNIT_TYPE" val="i"/>
  <p:tag name="KSO_WM_UNIT_INDEX" val="3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1.0"/>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9"/>
  <p:tag name="KSO_WM_UNIT_ID" val="_1*i*49"/>
  <p:tag name="KSO_WM_UNIT_LAYERLEVEL" val="1"/>
  <p:tag name="KSO_WM_TAG_VERSION" val="1.0"/>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8"/>
  <p:tag name="KSO_WM_UNIT_LAYERLEVEL" val="1"/>
  <p:tag name="KSO_WM_TAG_VERSION" val="1.0"/>
  <p:tag name="KSO_WM_UNIT_TYPE" val="i"/>
  <p:tag name="KSO_WM_UNIT_INDEX" val="38"/>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7"/>
  <p:tag name="KSO_WM_UNIT_LAYERLEVEL" val="1"/>
  <p:tag name="KSO_WM_TAG_VERSION" val="1.0"/>
  <p:tag name="KSO_WM_UNIT_TYPE" val="i"/>
  <p:tag name="KSO_WM_UNIT_INDEX" val="37"/>
</p:tagLst>
</file>

<file path=ppt/tags/tag5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6"/>
  <p:tag name="KSO_WM_UNIT_LAYERLEVEL" val="1"/>
  <p:tag name="KSO_WM_TAG_VERSION" val="1.0"/>
  <p:tag name="KSO_WM_UNIT_TYPE" val="i"/>
  <p:tag name="KSO_WM_UNIT_INDEX" val="36"/>
</p:tagLst>
</file>

<file path=ppt/tags/tag5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5"/>
  <p:tag name="KSO_WM_UNIT_LAYERLEVEL" val="1"/>
  <p:tag name="KSO_WM_TAG_VERSION" val="1.0"/>
  <p:tag name="KSO_WM_UNIT_TYPE" val="i"/>
  <p:tag name="KSO_WM_UNIT_INDEX" val="35"/>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4"/>
  <p:tag name="KSO_WM_UNIT_LAYERLEVEL" val="1"/>
  <p:tag name="KSO_WM_TAG_VERSION" val="1.0"/>
  <p:tag name="KSO_WM_UNIT_TYPE" val="i"/>
  <p:tag name="KSO_WM_UNIT_INDEX" val="34"/>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3"/>
  <p:tag name="KSO_WM_UNIT_LAYERLEVEL" val="1"/>
  <p:tag name="KSO_WM_TAG_VERSION" val="1.0"/>
  <p:tag name="KSO_WM_UNIT_TYPE" val="i"/>
  <p:tag name="KSO_WM_UNIT_INDEX" val="33"/>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2"/>
  <p:tag name="KSO_WM_UNIT_LAYERLEVEL" val="1"/>
  <p:tag name="KSO_WM_TAG_VERSION" val="1.0"/>
  <p:tag name="KSO_WM_UNIT_TYPE" val="i"/>
  <p:tag name="KSO_WM_UNIT_INDEX" val="32"/>
</p:tagLst>
</file>

<file path=ppt/tags/tag5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1"/>
  <p:tag name="KSO_WM_UNIT_LAYERLEVEL" val="1"/>
  <p:tag name="KSO_WM_TAG_VERSION" val="1.0"/>
  <p:tag name="KSO_WM_UNIT_TYPE" val="i"/>
  <p:tag name="KSO_WM_UNIT_INDEX" val="31"/>
</p:tagLst>
</file>

<file path=ppt/tags/tag5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0"/>
  <p:tag name="KSO_WM_UNIT_LAYERLEVEL" val="1"/>
  <p:tag name="KSO_WM_TAG_VERSION" val="1.0"/>
  <p:tag name="KSO_WM_UNIT_TYPE" val="i"/>
  <p:tag name="KSO_WM_UNIT_INDEX" val="30"/>
</p:tagLst>
</file>

<file path=ppt/tags/tag5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9"/>
  <p:tag name="KSO_WM_UNIT_LAYERLEVEL" val="1"/>
  <p:tag name="KSO_WM_TAG_VERSION" val="1.0"/>
  <p:tag name="KSO_WM_UNIT_TYPE" val="i"/>
  <p:tag name="KSO_WM_UNIT_INDEX" val="29"/>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0"/>
  <p:tag name="KSO_WM_UNIT_ID" val="_1*i*50"/>
  <p:tag name="KSO_WM_UNIT_LAYERLEVEL" val="1"/>
  <p:tag name="KSO_WM_TAG_VERSION" val="1.0"/>
</p:tagLst>
</file>

<file path=ppt/tags/tag5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8"/>
  <p:tag name="KSO_WM_UNIT_LAYERLEVEL" val="1"/>
  <p:tag name="KSO_WM_TAG_VERSION" val="1.0"/>
  <p:tag name="KSO_WM_UNIT_TYPE" val="i"/>
  <p:tag name="KSO_WM_UNIT_INDEX" val="28"/>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7"/>
  <p:tag name="KSO_WM_UNIT_LAYERLEVEL" val="1"/>
  <p:tag name="KSO_WM_TAG_VERSION" val="1.0"/>
  <p:tag name="KSO_WM_UNIT_TYPE" val="i"/>
  <p:tag name="KSO_WM_UNIT_INDEX" val="27"/>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6"/>
  <p:tag name="KSO_WM_UNIT_LAYERLEVEL" val="1"/>
  <p:tag name="KSO_WM_TAG_VERSION" val="1.0"/>
  <p:tag name="KSO_WM_UNIT_TYPE" val="i"/>
  <p:tag name="KSO_WM_UNIT_INDEX" val="26"/>
</p:tagLst>
</file>

<file path=ppt/tags/tag5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5"/>
  <p:tag name="KSO_WM_UNIT_LAYERLEVEL" val="1"/>
  <p:tag name="KSO_WM_TAG_VERSION" val="1.0"/>
  <p:tag name="KSO_WM_UNIT_TYPE" val="i"/>
  <p:tag name="KSO_WM_UNIT_INDEX" val="25"/>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4"/>
  <p:tag name="KSO_WM_UNIT_LAYERLEVEL" val="1"/>
  <p:tag name="KSO_WM_TAG_VERSION" val="1.0"/>
  <p:tag name="KSO_WM_UNIT_TYPE" val="i"/>
  <p:tag name="KSO_WM_UNIT_INDEX" val="24"/>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3"/>
  <p:tag name="KSO_WM_UNIT_LAYERLEVEL" val="1"/>
  <p:tag name="KSO_WM_TAG_VERSION" val="1.0"/>
  <p:tag name="KSO_WM_UNIT_TYPE" val="i"/>
  <p:tag name="KSO_WM_UNIT_INDEX" val="23"/>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2"/>
  <p:tag name="KSO_WM_UNIT_LAYERLEVEL" val="1"/>
  <p:tag name="KSO_WM_TAG_VERSION" val="1.0"/>
  <p:tag name="KSO_WM_UNIT_TYPE" val="i"/>
  <p:tag name="KSO_WM_UNIT_INDEX" val="22"/>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1"/>
  <p:tag name="KSO_WM_UNIT_LAYERLEVEL" val="1"/>
  <p:tag name="KSO_WM_TAG_VERSION" val="1.0"/>
  <p:tag name="KSO_WM_UNIT_TYPE" val="i"/>
  <p:tag name="KSO_WM_UNIT_INDEX" val="2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0"/>
  <p:tag name="KSO_WM_UNIT_LAYERLEVEL" val="1"/>
  <p:tag name="KSO_WM_TAG_VERSION" val="1.0"/>
  <p:tag name="KSO_WM_UNIT_TYPE" val="i"/>
  <p:tag name="KSO_WM_UNIT_INDEX" val="20"/>
</p:tagLst>
</file>

<file path=ppt/tags/tag5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9"/>
  <p:tag name="KSO_WM_UNIT_LAYERLEVEL" val="1"/>
  <p:tag name="KSO_WM_TAG_VERSION" val="1.0"/>
  <p:tag name="KSO_WM_UNIT_TYPE" val="i"/>
  <p:tag name="KSO_WM_UNIT_INDEX" val="19"/>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1"/>
  <p:tag name="KSO_WM_UNIT_ID" val="_1*i*51"/>
  <p:tag name="KSO_WM_UNIT_LAYERLEVEL" val="1"/>
  <p:tag name="KSO_WM_TAG_VERSION" val="1.0"/>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8"/>
  <p:tag name="KSO_WM_UNIT_LAYERLEVEL" val="1"/>
  <p:tag name="KSO_WM_TAG_VERSION" val="1.0"/>
  <p:tag name="KSO_WM_UNIT_TYPE" val="i"/>
  <p:tag name="KSO_WM_UNIT_INDEX" val="18"/>
</p:tagLst>
</file>

<file path=ppt/tags/tag5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7"/>
  <p:tag name="KSO_WM_UNIT_LAYERLEVEL" val="1"/>
  <p:tag name="KSO_WM_TAG_VERSION" val="1.0"/>
  <p:tag name="KSO_WM_UNIT_TYPE" val="i"/>
  <p:tag name="KSO_WM_UNIT_INDEX" val="17"/>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6"/>
  <p:tag name="KSO_WM_UNIT_LAYERLEVEL" val="1"/>
  <p:tag name="KSO_WM_TAG_VERSION" val="1.0"/>
  <p:tag name="KSO_WM_UNIT_TYPE" val="i"/>
  <p:tag name="KSO_WM_UNIT_INDEX" val="16"/>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5"/>
  <p:tag name="KSO_WM_UNIT_LAYERLEVEL" val="1"/>
  <p:tag name="KSO_WM_TAG_VERSION" val="1.0"/>
  <p:tag name="KSO_WM_UNIT_TYPE" val="i"/>
  <p:tag name="KSO_WM_UNIT_INDEX" val="15"/>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4"/>
  <p:tag name="KSO_WM_UNIT_LAYERLEVEL" val="1"/>
  <p:tag name="KSO_WM_TAG_VERSION" val="1.0"/>
  <p:tag name="KSO_WM_UNIT_TYPE" val="i"/>
  <p:tag name="KSO_WM_UNIT_INDEX" val="14"/>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3"/>
  <p:tag name="KSO_WM_UNIT_LAYERLEVEL" val="1"/>
  <p:tag name="KSO_WM_TAG_VERSION" val="1.0"/>
  <p:tag name="KSO_WM_UNIT_TYPE" val="i"/>
  <p:tag name="KSO_WM_UNIT_INDEX" val="13"/>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2"/>
  <p:tag name="KSO_WM_UNIT_LAYERLEVEL" val="1"/>
  <p:tag name="KSO_WM_TAG_VERSION" val="1.0"/>
  <p:tag name="KSO_WM_UNIT_TYPE" val="i"/>
  <p:tag name="KSO_WM_UNIT_INDEX" val="12"/>
</p:tagLst>
</file>

<file path=ppt/tags/tag5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1"/>
  <p:tag name="KSO_WM_UNIT_LAYERLEVEL" val="1"/>
  <p:tag name="KSO_WM_TAG_VERSION" val="1.0"/>
  <p:tag name="KSO_WM_UNIT_TYPE" val="i"/>
  <p:tag name="KSO_WM_UNIT_INDEX" val="11"/>
</p:tagLst>
</file>

<file path=ppt/tags/tag5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10"/>
  <p:tag name="KSO_WM_UNIT_LAYERLEVEL" val="1"/>
  <p:tag name="KSO_WM_TAG_VERSION" val="1.0"/>
  <p:tag name="KSO_WM_UNIT_TYPE" val="i"/>
  <p:tag name="KSO_WM_UNIT_INDEX" val="10"/>
</p:tagLst>
</file>

<file path=ppt/tags/tag5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9"/>
  <p:tag name="KSO_WM_UNIT_LAYERLEVEL" val="1"/>
  <p:tag name="KSO_WM_TAG_VERSION" val="1.0"/>
  <p:tag name="KSO_WM_UNIT_TYPE" val="i"/>
  <p:tag name="KSO_WM_UNIT_INDEX" val="9"/>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2"/>
  <p:tag name="KSO_WM_UNIT_ID" val="_1*i*52"/>
  <p:tag name="KSO_WM_UNIT_LAYERLEVEL" val="1"/>
  <p:tag name="KSO_WM_TAG_VERSION" val="1.0"/>
</p:tagLst>
</file>

<file path=ppt/tags/tag5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8"/>
  <p:tag name="KSO_WM_UNIT_LAYERLEVEL" val="1"/>
  <p:tag name="KSO_WM_TAG_VERSION" val="1.0"/>
  <p:tag name="KSO_WM_UNIT_TYPE" val="i"/>
  <p:tag name="KSO_WM_UNIT_INDEX" val="8"/>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7"/>
  <p:tag name="KSO_WM_UNIT_LAYERLEVEL" val="1"/>
  <p:tag name="KSO_WM_TAG_VERSION" val="1.0"/>
  <p:tag name="KSO_WM_UNIT_TYPE" val="i"/>
  <p:tag name="KSO_WM_UNIT_INDEX" val="7"/>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6"/>
  <p:tag name="KSO_WM_UNIT_LAYERLEVEL" val="1"/>
  <p:tag name="KSO_WM_TAG_VERSION" val="1.0"/>
  <p:tag name="KSO_WM_UNIT_TYPE" val="i"/>
  <p:tag name="KSO_WM_UNIT_INDEX" val="6"/>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5"/>
  <p:tag name="KSO_WM_UNIT_LAYERLEVEL" val="1"/>
  <p:tag name="KSO_WM_TAG_VERSION" val="1.0"/>
  <p:tag name="KSO_WM_UNIT_TYPE" val="i"/>
  <p:tag name="KSO_WM_UNIT_INDEX" val="5"/>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4"/>
  <p:tag name="KSO_WM_UNIT_LAYERLEVEL" val="1"/>
  <p:tag name="KSO_WM_TAG_VERSION" val="1.0"/>
  <p:tag name="KSO_WM_UNIT_TYPE" val="i"/>
  <p:tag name="KSO_WM_UNIT_INDEX" val="4"/>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3"/>
  <p:tag name="KSO_WM_UNIT_LAYERLEVEL" val="1"/>
  <p:tag name="KSO_WM_TAG_VERSION" val="1.0"/>
  <p:tag name="KSO_WM_UNIT_TYPE" val="i"/>
  <p:tag name="KSO_WM_UNIT_INDEX" val="3"/>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UNIT_TYPE" val="i"/>
  <p:tag name="KSO_WM_UNIT_INDEX" val="2"/>
</p:tagLst>
</file>

<file path=ppt/tags/tag537.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3"/>
  <p:tag name="KSO_WM_UNIT_ID" val="_1*i*53"/>
  <p:tag name="KSO_WM_UNIT_LAYERLEVEL" val="1"/>
  <p:tag name="KSO_WM_TAG_VERSION" val="1.0"/>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UNIT_TYPE" val="i"/>
  <p:tag name="KSO_WM_UNIT_INDEX" val="2"/>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UNIT_TYPE" val="i"/>
  <p:tag name="KSO_WM_UNIT_INDEX" val="3"/>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UNIT_TYPE" val="i"/>
  <p:tag name="KSO_WM_UNIT_INDEX" val="4"/>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UNIT_TYPE" val="i"/>
  <p:tag name="KSO_WM_UNIT_INDEX" val="5"/>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6"/>
  <p:tag name="KSO_WM_UNIT_LAYERLEVEL" val="1"/>
  <p:tag name="KSO_WM_TAG_VERSION" val="1.0"/>
  <p:tag name="KSO_WM_UNIT_TYPE" val="i"/>
  <p:tag name="KSO_WM_UNIT_INDEX" val="6"/>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7"/>
  <p:tag name="KSO_WM_UNIT_LAYERLEVEL" val="1"/>
  <p:tag name="KSO_WM_TAG_VERSION" val="1.0"/>
  <p:tag name="KSO_WM_UNIT_TYPE" val="i"/>
  <p:tag name="KSO_WM_UNIT_INDEX" val="7"/>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8"/>
  <p:tag name="KSO_WM_UNIT_LAYERLEVEL" val="1"/>
  <p:tag name="KSO_WM_TAG_VERSION" val="1.0"/>
  <p:tag name="KSO_WM_UNIT_TYPE" val="i"/>
  <p:tag name="KSO_WM_UNIT_INDEX" val="8"/>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9"/>
  <p:tag name="KSO_WM_UNIT_LAYERLEVEL" val="1"/>
  <p:tag name="KSO_WM_TAG_VERSION" val="1.0"/>
  <p:tag name="KSO_WM_UNIT_TYPE" val="i"/>
  <p:tag name="KSO_WM_UNIT_INDEX" val="9"/>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4"/>
  <p:tag name="KSO_WM_UNIT_ID" val="_1*i*54"/>
  <p:tag name="KSO_WM_UNIT_LAYERLEVEL" val="1"/>
  <p:tag name="KSO_WM_TAG_VERSION" val="1.0"/>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0"/>
  <p:tag name="KSO_WM_UNIT_LAYERLEVEL" val="1"/>
  <p:tag name="KSO_WM_TAG_VERSION" val="1.0"/>
  <p:tag name="KSO_WM_UNIT_TYPE" val="i"/>
  <p:tag name="KSO_WM_UNIT_INDEX" val="10"/>
</p:tagLst>
</file>

<file path=ppt/tags/tag5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1"/>
  <p:tag name="KSO_WM_UNIT_LAYERLEVEL" val="1"/>
  <p:tag name="KSO_WM_TAG_VERSION" val="1.0"/>
  <p:tag name="KSO_WM_UNIT_TYPE" val="i"/>
  <p:tag name="KSO_WM_UNIT_INDEX" val="11"/>
</p:tagLst>
</file>

<file path=ppt/tags/tag5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2"/>
  <p:tag name="KSO_WM_UNIT_LAYERLEVEL" val="1"/>
  <p:tag name="KSO_WM_TAG_VERSION" val="1.0"/>
  <p:tag name="KSO_WM_UNIT_TYPE" val="i"/>
  <p:tag name="KSO_WM_UNIT_INDEX" val="12"/>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3"/>
  <p:tag name="KSO_WM_UNIT_LAYERLEVEL" val="1"/>
  <p:tag name="KSO_WM_TAG_VERSION" val="1.0"/>
  <p:tag name="KSO_WM_UNIT_TYPE" val="i"/>
  <p:tag name="KSO_WM_UNIT_INDEX" val="13"/>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4"/>
  <p:tag name="KSO_WM_UNIT_LAYERLEVEL" val="1"/>
  <p:tag name="KSO_WM_TAG_VERSION" val="1.0"/>
  <p:tag name="KSO_WM_UNIT_TYPE" val="i"/>
  <p:tag name="KSO_WM_UNIT_INDEX" val="14"/>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5"/>
  <p:tag name="KSO_WM_UNIT_LAYERLEVEL" val="1"/>
  <p:tag name="KSO_WM_TAG_VERSION" val="1.0"/>
  <p:tag name="KSO_WM_UNIT_TYPE" val="i"/>
  <p:tag name="KSO_WM_UNIT_INDEX" val="15"/>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6"/>
  <p:tag name="KSO_WM_UNIT_LAYERLEVEL" val="1"/>
  <p:tag name="KSO_WM_TAG_VERSION" val="1.0"/>
  <p:tag name="KSO_WM_UNIT_TYPE" val="i"/>
  <p:tag name="KSO_WM_UNIT_INDEX" val="16"/>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7"/>
  <p:tag name="KSO_WM_UNIT_LAYERLEVEL" val="1"/>
  <p:tag name="KSO_WM_TAG_VERSION" val="1.0"/>
  <p:tag name="KSO_WM_UNIT_TYPE" val="i"/>
  <p:tag name="KSO_WM_UNIT_INDEX" val="17"/>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8"/>
  <p:tag name="KSO_WM_UNIT_LAYERLEVEL" val="1"/>
  <p:tag name="KSO_WM_TAG_VERSION" val="1.0"/>
  <p:tag name="KSO_WM_UNIT_TYPE" val="i"/>
  <p:tag name="KSO_WM_UNIT_INDEX" val="18"/>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19"/>
  <p:tag name="KSO_WM_UNIT_LAYERLEVEL" val="1"/>
  <p:tag name="KSO_WM_TAG_VERSION" val="1.0"/>
  <p:tag name="KSO_WM_UNIT_TYPE" val="i"/>
  <p:tag name="KSO_WM_UNIT_INDEX" val="19"/>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5"/>
  <p:tag name="KSO_WM_UNIT_ID" val="_1*i*55"/>
  <p:tag name="KSO_WM_UNIT_LAYERLEVEL" val="1"/>
  <p:tag name="KSO_WM_TAG_VERSION" val="1.0"/>
</p:tagLst>
</file>

<file path=ppt/tags/tag5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0"/>
  <p:tag name="KSO_WM_UNIT_LAYERLEVEL" val="1"/>
  <p:tag name="KSO_WM_TAG_VERSION" val="1.0"/>
  <p:tag name="KSO_WM_UNIT_TYPE" val="i"/>
  <p:tag name="KSO_WM_UNIT_INDEX" val="20"/>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1"/>
  <p:tag name="KSO_WM_UNIT_LAYERLEVEL" val="1"/>
  <p:tag name="KSO_WM_TAG_VERSION" val="1.0"/>
  <p:tag name="KSO_WM_UNIT_TYPE" val="i"/>
  <p:tag name="KSO_WM_UNIT_INDEX" val="21"/>
</p:tagLst>
</file>

<file path=ppt/tags/tag5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2"/>
  <p:tag name="KSO_WM_UNIT_LAYERLEVEL" val="1"/>
  <p:tag name="KSO_WM_TAG_VERSION" val="1.0"/>
  <p:tag name="KSO_WM_UNIT_TYPE" val="i"/>
  <p:tag name="KSO_WM_UNIT_INDEX" val="22"/>
</p:tagLst>
</file>

<file path=ppt/tags/tag56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3"/>
  <p:tag name="KSO_WM_UNIT_LAYERLEVEL" val="1"/>
  <p:tag name="KSO_WM_TAG_VERSION" val="1.0"/>
  <p:tag name="KSO_WM_UNIT_TYPE" val="i"/>
  <p:tag name="KSO_WM_UNIT_INDEX" val="23"/>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4"/>
  <p:tag name="KSO_WM_UNIT_LAYERLEVEL" val="1"/>
  <p:tag name="KSO_WM_TAG_VERSION" val="1.0"/>
  <p:tag name="KSO_WM_UNIT_TYPE" val="i"/>
  <p:tag name="KSO_WM_UNIT_INDEX" val="24"/>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5"/>
  <p:tag name="KSO_WM_UNIT_LAYERLEVEL" val="1"/>
  <p:tag name="KSO_WM_TAG_VERSION" val="1.0"/>
  <p:tag name="KSO_WM_UNIT_TYPE" val="i"/>
  <p:tag name="KSO_WM_UNIT_INDEX" val="25"/>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6"/>
  <p:tag name="KSO_WM_UNIT_LAYERLEVEL" val="1"/>
  <p:tag name="KSO_WM_TAG_VERSION" val="1.0"/>
  <p:tag name="KSO_WM_UNIT_TYPE" val="i"/>
  <p:tag name="KSO_WM_UNIT_INDEX" val="26"/>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7"/>
  <p:tag name="KSO_WM_UNIT_LAYERLEVEL" val="1"/>
  <p:tag name="KSO_WM_TAG_VERSION" val="1.0"/>
  <p:tag name="KSO_WM_UNIT_TYPE" val="i"/>
  <p:tag name="KSO_WM_UNIT_INDEX" val="27"/>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8"/>
  <p:tag name="KSO_WM_UNIT_LAYERLEVEL" val="1"/>
  <p:tag name="KSO_WM_TAG_VERSION" val="1.0"/>
  <p:tag name="KSO_WM_UNIT_TYPE" val="i"/>
  <p:tag name="KSO_WM_UNIT_INDEX" val="28"/>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29"/>
  <p:tag name="KSO_WM_UNIT_LAYERLEVEL" val="1"/>
  <p:tag name="KSO_WM_TAG_VERSION" val="1.0"/>
  <p:tag name="KSO_WM_UNIT_TYPE" val="i"/>
  <p:tag name="KSO_WM_UNIT_INDEX" val="29"/>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6"/>
  <p:tag name="KSO_WM_UNIT_ID" val="_1*i*56"/>
  <p:tag name="KSO_WM_UNIT_LAYERLEVEL" val="1"/>
  <p:tag name="KSO_WM_TAG_VERSION" val="1.0"/>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0"/>
  <p:tag name="KSO_WM_UNIT_LAYERLEVEL" val="1"/>
  <p:tag name="KSO_WM_TAG_VERSION" val="1.0"/>
  <p:tag name="KSO_WM_UNIT_TYPE" val="i"/>
  <p:tag name="KSO_WM_UNIT_INDEX" val="30"/>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1"/>
  <p:tag name="KSO_WM_UNIT_LAYERLEVEL" val="1"/>
  <p:tag name="KSO_WM_TAG_VERSION" val="1.0"/>
  <p:tag name="KSO_WM_UNIT_TYPE" val="i"/>
  <p:tag name="KSO_WM_UNIT_INDEX" val="3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2"/>
  <p:tag name="KSO_WM_UNIT_LAYERLEVEL" val="1"/>
  <p:tag name="KSO_WM_TAG_VERSION" val="1.0"/>
  <p:tag name="KSO_WM_UNIT_TYPE" val="i"/>
  <p:tag name="KSO_WM_UNIT_INDEX" val="32"/>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3"/>
  <p:tag name="KSO_WM_UNIT_LAYERLEVEL" val="1"/>
  <p:tag name="KSO_WM_TAG_VERSION" val="1.0"/>
  <p:tag name="KSO_WM_UNIT_TYPE" val="i"/>
  <p:tag name="KSO_WM_UNIT_INDEX" val="33"/>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4"/>
  <p:tag name="KSO_WM_UNIT_LAYERLEVEL" val="1"/>
  <p:tag name="KSO_WM_TAG_VERSION" val="1.0"/>
  <p:tag name="KSO_WM_UNIT_TYPE" val="i"/>
  <p:tag name="KSO_WM_UNIT_INDEX" val="34"/>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5"/>
  <p:tag name="KSO_WM_UNIT_LAYERLEVEL" val="1"/>
  <p:tag name="KSO_WM_TAG_VERSION" val="1.0"/>
  <p:tag name="KSO_WM_UNIT_TYPE" val="i"/>
  <p:tag name="KSO_WM_UNIT_INDEX" val="35"/>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6"/>
  <p:tag name="KSO_WM_UNIT_LAYERLEVEL" val="1"/>
  <p:tag name="KSO_WM_TAG_VERSION" val="1.0"/>
  <p:tag name="KSO_WM_UNIT_TYPE" val="i"/>
  <p:tag name="KSO_WM_UNIT_INDEX" val="36"/>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7"/>
  <p:tag name="KSO_WM_UNIT_LAYERLEVEL" val="1"/>
  <p:tag name="KSO_WM_TAG_VERSION" val="1.0"/>
  <p:tag name="KSO_WM_UNIT_TYPE" val="i"/>
  <p:tag name="KSO_WM_UNIT_INDEX" val="37"/>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8"/>
  <p:tag name="KSO_WM_UNIT_LAYERLEVEL" val="1"/>
  <p:tag name="KSO_WM_TAG_VERSION" val="1.0"/>
  <p:tag name="KSO_WM_UNIT_TYPE" val="i"/>
  <p:tag name="KSO_WM_UNIT_INDEX" val="38"/>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39"/>
  <p:tag name="KSO_WM_UNIT_LAYERLEVEL" val="1"/>
  <p:tag name="KSO_WM_TAG_VERSION" val="1.0"/>
  <p:tag name="KSO_WM_UNIT_TYPE" val="i"/>
  <p:tag name="KSO_WM_UNIT_INDEX" val="39"/>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7"/>
  <p:tag name="KSO_WM_UNIT_ID" val="_1*i*57"/>
  <p:tag name="KSO_WM_UNIT_LAYERLEVEL" val="1"/>
  <p:tag name="KSO_WM_TAG_VERSION" val="1.0"/>
</p:tagLst>
</file>

<file path=ppt/tags/tag5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0"/>
  <p:tag name="KSO_WM_UNIT_LAYERLEVEL" val="1"/>
  <p:tag name="KSO_WM_TAG_VERSION" val="1.0"/>
  <p:tag name="KSO_WM_UNIT_TYPE" val="i"/>
  <p:tag name="KSO_WM_UNIT_INDEX" val="40"/>
</p:tagLst>
</file>

<file path=ppt/tags/tag5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9*i*41"/>
  <p:tag name="KSO_WM_UNIT_LAYERLEVEL" val="1"/>
  <p:tag name="KSO_WM_TAG_VERSION" val="1.0"/>
  <p:tag name="KSO_WM_UNIT_TYPE" val="i"/>
  <p:tag name="KSO_WM_UNIT_INDEX" val="41"/>
</p:tagLst>
</file>

<file path=ppt/tags/tag5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2"/>
  <p:tag name="KSO_WM_UNIT_LAYERLEVEL" val="1"/>
  <p:tag name="KSO_WM_TAG_VERSION" val="1.0"/>
  <p:tag name="KSO_WM_UNIT_TYPE" val="i"/>
  <p:tag name="KSO_WM_UNIT_INDEX" val="42"/>
</p:tagLst>
</file>

<file path=ppt/tags/tag5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3"/>
  <p:tag name="KSO_WM_UNIT_LAYERLEVEL" val="1"/>
  <p:tag name="KSO_WM_TAG_VERSION" val="1.0"/>
  <p:tag name="KSO_WM_UNIT_TYPE" val="i"/>
  <p:tag name="KSO_WM_UNIT_INDEX" val="43"/>
</p:tagLst>
</file>

<file path=ppt/tags/tag5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4"/>
  <p:tag name="KSO_WM_UNIT_LAYERLEVEL" val="1"/>
  <p:tag name="KSO_WM_TAG_VERSION" val="1.0"/>
  <p:tag name="KSO_WM_UNIT_TYPE" val="i"/>
  <p:tag name="KSO_WM_UNIT_INDEX" val="44"/>
</p:tagLst>
</file>

<file path=ppt/tags/tag5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5"/>
  <p:tag name="KSO_WM_UNIT_LAYERLEVEL" val="1"/>
  <p:tag name="KSO_WM_TAG_VERSION" val="1.0"/>
  <p:tag name="KSO_WM_UNIT_TYPE" val="i"/>
  <p:tag name="KSO_WM_UNIT_INDEX" val="45"/>
</p:tagLst>
</file>

<file path=ppt/tags/tag5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6"/>
  <p:tag name="KSO_WM_UNIT_LAYERLEVEL" val="1"/>
  <p:tag name="KSO_WM_TAG_VERSION" val="1.0"/>
  <p:tag name="KSO_WM_UNIT_TYPE" val="i"/>
  <p:tag name="KSO_WM_UNIT_INDEX" val="46"/>
</p:tagLst>
</file>

<file path=ppt/tags/tag5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7"/>
  <p:tag name="KSO_WM_UNIT_LAYERLEVEL" val="1"/>
  <p:tag name="KSO_WM_TAG_VERSION" val="1.0"/>
  <p:tag name="KSO_WM_UNIT_TYPE" val="i"/>
  <p:tag name="KSO_WM_UNIT_INDEX" val="47"/>
</p:tagLst>
</file>

<file path=ppt/tags/tag5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8"/>
  <p:tag name="KSO_WM_UNIT_LAYERLEVEL" val="1"/>
  <p:tag name="KSO_WM_TAG_VERSION" val="1.0"/>
  <p:tag name="KSO_WM_UNIT_TYPE" val="i"/>
  <p:tag name="KSO_WM_UNIT_INDEX" val="48"/>
</p:tagLst>
</file>

<file path=ppt/tags/tag5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49"/>
  <p:tag name="KSO_WM_UNIT_LAYERLEVEL" val="1"/>
  <p:tag name="KSO_WM_TAG_VERSION" val="1.0"/>
  <p:tag name="KSO_WM_UNIT_TYPE" val="i"/>
  <p:tag name="KSO_WM_UNIT_INDEX" val="49"/>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8"/>
  <p:tag name="KSO_WM_UNIT_ID" val="_1*i*58"/>
  <p:tag name="KSO_WM_UNIT_LAYERLEVEL" val="1"/>
  <p:tag name="KSO_WM_TAG_VERSION" val="1.0"/>
</p:tagLst>
</file>

<file path=ppt/tags/tag5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0"/>
  <p:tag name="KSO_WM_UNIT_LAYERLEVEL" val="1"/>
  <p:tag name="KSO_WM_TAG_VERSION" val="1.0"/>
  <p:tag name="KSO_WM_UNIT_TYPE" val="i"/>
  <p:tag name="KSO_WM_UNIT_INDEX" val="50"/>
</p:tagLst>
</file>

<file path=ppt/tags/tag5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1"/>
  <p:tag name="KSO_WM_UNIT_LAYERLEVEL" val="1"/>
  <p:tag name="KSO_WM_TAG_VERSION" val="1.0"/>
  <p:tag name="KSO_WM_UNIT_TYPE" val="i"/>
  <p:tag name="KSO_WM_UNIT_INDEX" val="51"/>
</p:tagLst>
</file>

<file path=ppt/tags/tag5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2"/>
  <p:tag name="KSO_WM_UNIT_LAYERLEVEL" val="1"/>
  <p:tag name="KSO_WM_TAG_VERSION" val="1.0"/>
  <p:tag name="KSO_WM_UNIT_TYPE" val="i"/>
  <p:tag name="KSO_WM_UNIT_INDEX" val="52"/>
</p:tagLst>
</file>

<file path=ppt/tags/tag5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3"/>
  <p:tag name="KSO_WM_UNIT_LAYERLEVEL" val="1"/>
  <p:tag name="KSO_WM_TAG_VERSION" val="1.0"/>
  <p:tag name="KSO_WM_UNIT_TYPE" val="i"/>
  <p:tag name="KSO_WM_UNIT_INDEX" val="53"/>
</p:tagLst>
</file>

<file path=ppt/tags/tag5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4"/>
  <p:tag name="KSO_WM_UNIT_LAYERLEVEL" val="1"/>
  <p:tag name="KSO_WM_TAG_VERSION" val="1.0"/>
  <p:tag name="KSO_WM_UNIT_TYPE" val="i"/>
  <p:tag name="KSO_WM_UNIT_INDEX" val="54"/>
</p:tagLst>
</file>

<file path=ppt/tags/tag5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5"/>
  <p:tag name="KSO_WM_UNIT_LAYERLEVEL" val="1"/>
  <p:tag name="KSO_WM_TAG_VERSION" val="1.0"/>
  <p:tag name="KSO_WM_UNIT_TYPE" val="i"/>
  <p:tag name="KSO_WM_UNIT_INDEX" val="55"/>
</p:tagLst>
</file>

<file path=ppt/tags/tag5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6"/>
  <p:tag name="KSO_WM_UNIT_LAYERLEVEL" val="1"/>
  <p:tag name="KSO_WM_TAG_VERSION" val="1.0"/>
  <p:tag name="KSO_WM_UNIT_TYPE" val="i"/>
  <p:tag name="KSO_WM_UNIT_INDEX" val="56"/>
</p:tagLst>
</file>

<file path=ppt/tags/tag5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7"/>
  <p:tag name="KSO_WM_UNIT_LAYERLEVEL" val="1"/>
  <p:tag name="KSO_WM_TAG_VERSION" val="1.0"/>
  <p:tag name="KSO_WM_UNIT_TYPE" val="i"/>
  <p:tag name="KSO_WM_UNIT_INDEX" val="57"/>
</p:tagLst>
</file>

<file path=ppt/tags/tag5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8"/>
  <p:tag name="KSO_WM_UNIT_LAYERLEVEL" val="1"/>
  <p:tag name="KSO_WM_TAG_VERSION" val="1.0"/>
  <p:tag name="KSO_WM_UNIT_TYPE" val="i"/>
  <p:tag name="KSO_WM_UNIT_INDEX" val="58"/>
</p:tagLst>
</file>

<file path=ppt/tags/tag5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59"/>
  <p:tag name="KSO_WM_UNIT_LAYERLEVEL" val="1"/>
  <p:tag name="KSO_WM_TAG_VERSION" val="1.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9"/>
  <p:tag name="KSO_WM_UNIT_ID" val="_1*i*59"/>
  <p:tag name="KSO_WM_UNIT_LAYERLEVEL" val="1"/>
  <p:tag name="KSO_WM_TAG_VERSION" val="1.0"/>
</p:tagLst>
</file>

<file path=ppt/tags/tag6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0"/>
  <p:tag name="KSO_WM_UNIT_LAYERLEVEL" val="1"/>
  <p:tag name="KSO_WM_TAG_VERSION" val="1.0"/>
  <p:tag name="KSO_WM_UNIT_TYPE" val="i"/>
  <p:tag name="KSO_WM_UNIT_INDEX" val="60"/>
</p:tagLst>
</file>

<file path=ppt/tags/tag6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1"/>
  <p:tag name="KSO_WM_UNIT_LAYERLEVEL" val="1"/>
  <p:tag name="KSO_WM_TAG_VERSION" val="1.0"/>
  <p:tag name="KSO_WM_UNIT_TYPE" val="i"/>
  <p:tag name="KSO_WM_UNIT_INDEX" val="61"/>
</p:tagLst>
</file>

<file path=ppt/tags/tag6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2"/>
  <p:tag name="KSO_WM_UNIT_LAYERLEVEL" val="1"/>
  <p:tag name="KSO_WM_TAG_VERSION" val="1.0"/>
  <p:tag name="KSO_WM_UNIT_TYPE" val="i"/>
  <p:tag name="KSO_WM_UNIT_INDEX" val="62"/>
</p:tagLst>
</file>

<file path=ppt/tags/tag6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3"/>
  <p:tag name="KSO_WM_UNIT_LAYERLEVEL" val="1"/>
  <p:tag name="KSO_WM_TAG_VERSION" val="1.0"/>
  <p:tag name="KSO_WM_UNIT_CONTENT_GROUP_TYPE" val="titlestyle"/>
  <p:tag name="KSO_WM_UNIT_TYPE" val="i"/>
  <p:tag name="KSO_WM_UNIT_INDEX" val="63"/>
</p:tagLst>
</file>

<file path=ppt/tags/tag6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64"/>
  <p:tag name="KSO_WM_UNIT_LAYERLEVEL" val="1"/>
  <p:tag name="KSO_WM_TAG_VERSION" val="1.0"/>
  <p:tag name="KSO_WM_UNIT_CONTENT_GROUP_TYPE" val="titlestyle"/>
  <p:tag name="KSO_WM_UNIT_TYPE" val="i"/>
  <p:tag name="KSO_WM_UNIT_INDEX" val="64"/>
</p:tagLst>
</file>

<file path=ppt/tags/tag6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9*a*1"/>
  <p:tag name="KSO_WM_UNIT_LAYERLEVEL" val="1"/>
  <p:tag name="KSO_WM_TAG_VERSION" val="1.0"/>
  <p:tag name="KSO_WM_BEAUTIFY_FLAG" val="#wm#"/>
  <p:tag name="KSO_WM_UNIT_CONTENT_GROUP_TYPE" val="titlestyle"/>
  <p:tag name="KSO_WM_UNIT_PRESET_TEXT" val="单击此处添加标题"/>
</p:tagLst>
</file>

<file path=ppt/tags/tag6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0"/>
  <p:tag name="KSO_WM_UNIT_ID" val="_1*i*60"/>
  <p:tag name="KSO_WM_UNIT_LAYERLEVEL" val="1"/>
  <p:tag name="KSO_WM_TAG_VERSION" val="1.0"/>
</p:tagLst>
</file>

<file path=ppt/tags/tag610.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TYPE" val="i"/>
  <p:tag name="KSO_WM_UNIT_INDEX" val="1"/>
</p:tagLst>
</file>

<file path=ppt/tags/tag6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UNIT_TYPE" val="i"/>
  <p:tag name="KSO_WM_UNIT_INDEX" val="2"/>
</p:tagLst>
</file>

<file path=ppt/tags/tag6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
  <p:tag name="KSO_WM_UNIT_LAYERLEVEL" val="1"/>
  <p:tag name="KSO_WM_TAG_VERSION" val="1.0"/>
  <p:tag name="KSO_WM_UNIT_TYPE" val="i"/>
  <p:tag name="KSO_WM_UNIT_INDEX" val="3"/>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
  <p:tag name="KSO_WM_UNIT_LAYERLEVEL" val="1"/>
  <p:tag name="KSO_WM_TAG_VERSION" val="1.0"/>
  <p:tag name="KSO_WM_UNIT_TYPE" val="i"/>
  <p:tag name="KSO_WM_UNIT_INDEX" val="4"/>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5"/>
  <p:tag name="KSO_WM_UNIT_LAYERLEVEL" val="1"/>
  <p:tag name="KSO_WM_TAG_VERSION" val="1.0"/>
  <p:tag name="KSO_WM_UNIT_TYPE" val="i"/>
  <p:tag name="KSO_WM_UNIT_INDEX" val="5"/>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6"/>
  <p:tag name="KSO_WM_UNIT_LAYERLEVEL" val="1"/>
  <p:tag name="KSO_WM_TAG_VERSION" val="1.0"/>
  <p:tag name="KSO_WM_UNIT_TYPE" val="i"/>
  <p:tag name="KSO_WM_UNIT_INDEX" val="6"/>
</p:tagLst>
</file>

<file path=ppt/tags/tag6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7"/>
  <p:tag name="KSO_WM_UNIT_LAYERLEVEL" val="1"/>
  <p:tag name="KSO_WM_TAG_VERSION" val="1.0"/>
  <p:tag name="KSO_WM_UNIT_TYPE" val="i"/>
  <p:tag name="KSO_WM_UNIT_INDEX" val="7"/>
</p:tagLst>
</file>

<file path=ppt/tags/tag6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8"/>
  <p:tag name="KSO_WM_UNIT_LAYERLEVEL" val="1"/>
  <p:tag name="KSO_WM_TAG_VERSION" val="1.0"/>
  <p:tag name="KSO_WM_UNIT_TYPE" val="i"/>
  <p:tag name="KSO_WM_UNIT_INDEX" val="8"/>
</p:tagLst>
</file>

<file path=ppt/tags/tag6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9"/>
  <p:tag name="KSO_WM_UNIT_LAYERLEVEL" val="1"/>
  <p:tag name="KSO_WM_TAG_VERSION" val="1.0"/>
  <p:tag name="KSO_WM_UNIT_TYPE" val="i"/>
  <p:tag name="KSO_WM_UNIT_INDEX" val="9"/>
</p:tagLst>
</file>

<file path=ppt/tags/tag6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0"/>
  <p:tag name="KSO_WM_UNIT_LAYERLEVEL" val="1"/>
  <p:tag name="KSO_WM_TAG_VERSION" val="1.0"/>
  <p:tag name="KSO_WM_UNIT_TYPE" val="i"/>
  <p:tag name="KSO_WM_UNIT_INDEX" val="10"/>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1"/>
  <p:tag name="KSO_WM_UNIT_ID" val="_1*i*61"/>
  <p:tag name="KSO_WM_UNIT_LAYERLEVEL" val="1"/>
  <p:tag name="KSO_WM_TAG_VERSION" val="1.0"/>
</p:tagLst>
</file>

<file path=ppt/tags/tag6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1"/>
  <p:tag name="KSO_WM_UNIT_LAYERLEVEL" val="1"/>
  <p:tag name="KSO_WM_TAG_VERSION" val="1.0"/>
  <p:tag name="KSO_WM_UNIT_TYPE" val="i"/>
  <p:tag name="KSO_WM_UNIT_INDEX" val="11"/>
</p:tagLst>
</file>

<file path=ppt/tags/tag6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2"/>
  <p:tag name="KSO_WM_UNIT_LAYERLEVEL" val="1"/>
  <p:tag name="KSO_WM_TAG_VERSION" val="1.0"/>
  <p:tag name="KSO_WM_UNIT_TYPE" val="i"/>
  <p:tag name="KSO_WM_UNIT_INDEX" val="12"/>
</p:tagLst>
</file>

<file path=ppt/tags/tag6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3"/>
  <p:tag name="KSO_WM_UNIT_LAYERLEVEL" val="1"/>
  <p:tag name="KSO_WM_TAG_VERSION" val="1.0"/>
  <p:tag name="KSO_WM_UNIT_TYPE" val="i"/>
  <p:tag name="KSO_WM_UNIT_INDEX" val="13"/>
</p:tagLst>
</file>

<file path=ppt/tags/tag6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4"/>
  <p:tag name="KSO_WM_UNIT_LAYERLEVEL" val="1"/>
  <p:tag name="KSO_WM_TAG_VERSION" val="1.0"/>
  <p:tag name="KSO_WM_UNIT_TYPE" val="i"/>
  <p:tag name="KSO_WM_UNIT_INDEX" val="14"/>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5"/>
  <p:tag name="KSO_WM_UNIT_LAYERLEVEL" val="1"/>
  <p:tag name="KSO_WM_TAG_VERSION" val="1.0"/>
  <p:tag name="KSO_WM_UNIT_TYPE" val="i"/>
  <p:tag name="KSO_WM_UNIT_INDEX" val="15"/>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6"/>
  <p:tag name="KSO_WM_UNIT_LAYERLEVEL" val="1"/>
  <p:tag name="KSO_WM_TAG_VERSION" val="1.0"/>
  <p:tag name="KSO_WM_UNIT_TYPE" val="i"/>
  <p:tag name="KSO_WM_UNIT_INDEX" val="16"/>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7"/>
  <p:tag name="KSO_WM_UNIT_LAYERLEVEL" val="1"/>
  <p:tag name="KSO_WM_TAG_VERSION" val="1.0"/>
  <p:tag name="KSO_WM_UNIT_TYPE" val="i"/>
  <p:tag name="KSO_WM_UNIT_INDEX" val="17"/>
</p:tagLst>
</file>

<file path=ppt/tags/tag6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8"/>
  <p:tag name="KSO_WM_UNIT_LAYERLEVEL" val="1"/>
  <p:tag name="KSO_WM_TAG_VERSION" val="1.0"/>
  <p:tag name="KSO_WM_UNIT_TYPE" val="i"/>
  <p:tag name="KSO_WM_UNIT_INDEX" val="18"/>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19"/>
  <p:tag name="KSO_WM_UNIT_LAYERLEVEL" val="1"/>
  <p:tag name="KSO_WM_TAG_VERSION" val="1.0"/>
  <p:tag name="KSO_WM_UNIT_TYPE" val="i"/>
  <p:tag name="KSO_WM_UNIT_INDEX" val="19"/>
</p:tagLst>
</file>

<file path=ppt/tags/tag6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0"/>
  <p:tag name="KSO_WM_UNIT_LAYERLEVEL" val="1"/>
  <p:tag name="KSO_WM_TAG_VERSION" val="1.0"/>
  <p:tag name="KSO_WM_UNIT_TYPE" val="i"/>
  <p:tag name="KSO_WM_UNIT_INDEX" val="20"/>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2"/>
  <p:tag name="KSO_WM_UNIT_ID" val="_1*i*62"/>
  <p:tag name="KSO_WM_UNIT_LAYERLEVEL" val="1"/>
  <p:tag name="KSO_WM_TAG_VERSION" val="1.0"/>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1"/>
  <p:tag name="KSO_WM_UNIT_LAYERLEVEL" val="1"/>
  <p:tag name="KSO_WM_TAG_VERSION" val="1.0"/>
  <p:tag name="KSO_WM_UNIT_TYPE" val="i"/>
  <p:tag name="KSO_WM_UNIT_INDEX" val="2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2"/>
  <p:tag name="KSO_WM_UNIT_LAYERLEVEL" val="1"/>
  <p:tag name="KSO_WM_TAG_VERSION" val="1.0"/>
  <p:tag name="KSO_WM_UNIT_TYPE" val="i"/>
  <p:tag name="KSO_WM_UNIT_INDEX" val="22"/>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3"/>
  <p:tag name="KSO_WM_UNIT_LAYERLEVEL" val="1"/>
  <p:tag name="KSO_WM_TAG_VERSION" val="1.0"/>
  <p:tag name="KSO_WM_UNIT_TYPE" val="i"/>
  <p:tag name="KSO_WM_UNIT_INDEX" val="23"/>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4"/>
  <p:tag name="KSO_WM_UNIT_LAYERLEVEL" val="1"/>
  <p:tag name="KSO_WM_TAG_VERSION" val="1.0"/>
  <p:tag name="KSO_WM_UNIT_TYPE" val="i"/>
  <p:tag name="KSO_WM_UNIT_INDEX" val="24"/>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5"/>
  <p:tag name="KSO_WM_UNIT_LAYERLEVEL" val="1"/>
  <p:tag name="KSO_WM_TAG_VERSION" val="1.0"/>
  <p:tag name="KSO_WM_UNIT_TYPE" val="i"/>
  <p:tag name="KSO_WM_UNIT_INDEX" val="25"/>
</p:tagLst>
</file>

<file path=ppt/tags/tag6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6"/>
  <p:tag name="KSO_WM_UNIT_LAYERLEVEL" val="1"/>
  <p:tag name="KSO_WM_TAG_VERSION" val="1.0"/>
  <p:tag name="KSO_WM_UNIT_TYPE" val="i"/>
  <p:tag name="KSO_WM_UNIT_INDEX" val="26"/>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7"/>
  <p:tag name="KSO_WM_UNIT_LAYERLEVEL" val="1"/>
  <p:tag name="KSO_WM_TAG_VERSION" val="1.0"/>
  <p:tag name="KSO_WM_UNIT_TYPE" val="i"/>
  <p:tag name="KSO_WM_UNIT_INDEX" val="27"/>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8"/>
  <p:tag name="KSO_WM_UNIT_LAYERLEVEL" val="1"/>
  <p:tag name="KSO_WM_TAG_VERSION" val="1.0"/>
  <p:tag name="KSO_WM_UNIT_TYPE" val="i"/>
  <p:tag name="KSO_WM_UNIT_INDEX" val="28"/>
</p:tagLst>
</file>

<file path=ppt/tags/tag6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29"/>
  <p:tag name="KSO_WM_UNIT_LAYERLEVEL" val="1"/>
  <p:tag name="KSO_WM_TAG_VERSION" val="1.0"/>
  <p:tag name="KSO_WM_UNIT_TYPE" val="i"/>
  <p:tag name="KSO_WM_UNIT_INDEX" val="29"/>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0"/>
  <p:tag name="KSO_WM_UNIT_LAYERLEVEL" val="1"/>
  <p:tag name="KSO_WM_TAG_VERSION" val="1.0"/>
  <p:tag name="KSO_WM_UNIT_TYPE" val="i"/>
  <p:tag name="KSO_WM_UNIT_INDEX" val="30"/>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3"/>
  <p:tag name="KSO_WM_UNIT_ID" val="_1*i*63"/>
  <p:tag name="KSO_WM_UNIT_LAYERLEVEL" val="1"/>
  <p:tag name="KSO_WM_TAG_VERSION" val="1.0"/>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1"/>
  <p:tag name="KSO_WM_UNIT_LAYERLEVEL" val="1"/>
  <p:tag name="KSO_WM_TAG_VERSION" val="1.0"/>
  <p:tag name="KSO_WM_UNIT_TYPE" val="i"/>
  <p:tag name="KSO_WM_UNIT_INDEX" val="3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2"/>
  <p:tag name="KSO_WM_UNIT_LAYERLEVEL" val="1"/>
  <p:tag name="KSO_WM_TAG_VERSION" val="1.0"/>
  <p:tag name="KSO_WM_UNIT_TYPE" val="i"/>
  <p:tag name="KSO_WM_UNIT_INDEX" val="32"/>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3"/>
  <p:tag name="KSO_WM_UNIT_LAYERLEVEL" val="1"/>
  <p:tag name="KSO_WM_TAG_VERSION" val="1.0"/>
  <p:tag name="KSO_WM_UNIT_TYPE" val="i"/>
  <p:tag name="KSO_WM_UNIT_INDEX" val="33"/>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4"/>
  <p:tag name="KSO_WM_UNIT_LAYERLEVEL" val="1"/>
  <p:tag name="KSO_WM_TAG_VERSION" val="1.0"/>
  <p:tag name="KSO_WM_UNIT_TYPE" val="i"/>
  <p:tag name="KSO_WM_UNIT_INDEX" val="34"/>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5"/>
  <p:tag name="KSO_WM_UNIT_LAYERLEVEL" val="1"/>
  <p:tag name="KSO_WM_TAG_VERSION" val="1.0"/>
  <p:tag name="KSO_WM_UNIT_TYPE" val="i"/>
  <p:tag name="KSO_WM_UNIT_INDEX" val="35"/>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6"/>
  <p:tag name="KSO_WM_UNIT_LAYERLEVEL" val="1"/>
  <p:tag name="KSO_WM_TAG_VERSION" val="1.0"/>
  <p:tag name="KSO_WM_UNIT_TYPE" val="i"/>
  <p:tag name="KSO_WM_UNIT_INDEX" val="36"/>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7"/>
  <p:tag name="KSO_WM_UNIT_LAYERLEVEL" val="1"/>
  <p:tag name="KSO_WM_TAG_VERSION" val="1.0"/>
  <p:tag name="KSO_WM_UNIT_TYPE" val="i"/>
  <p:tag name="KSO_WM_UNIT_INDEX" val="37"/>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8"/>
  <p:tag name="KSO_WM_UNIT_LAYERLEVEL" val="1"/>
  <p:tag name="KSO_WM_TAG_VERSION" val="1.0"/>
  <p:tag name="KSO_WM_UNIT_TYPE" val="i"/>
  <p:tag name="KSO_WM_UNIT_INDEX" val="38"/>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39"/>
  <p:tag name="KSO_WM_UNIT_LAYERLEVEL" val="1"/>
  <p:tag name="KSO_WM_TAG_VERSION" val="1.0"/>
  <p:tag name="KSO_WM_UNIT_TYPE" val="i"/>
  <p:tag name="KSO_WM_UNIT_INDEX" val="39"/>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0"/>
  <p:tag name="KSO_WM_UNIT_LAYERLEVEL" val="1"/>
  <p:tag name="KSO_WM_TAG_VERSION" val="1.0"/>
  <p:tag name="KSO_WM_UNIT_TYPE" val="i"/>
  <p:tag name="KSO_WM_UNIT_INDEX" val="40"/>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4"/>
  <p:tag name="KSO_WM_UNIT_ID" val="_1*i*64"/>
  <p:tag name="KSO_WM_UNIT_LAYERLEVEL" val="1"/>
  <p:tag name="KSO_WM_TAG_VERSION" val="1.0"/>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0*i*41"/>
  <p:tag name="KSO_WM_UNIT_LAYERLEVEL" val="1"/>
  <p:tag name="KSO_WM_TAG_VERSION" val="1.0"/>
  <p:tag name="KSO_WM_UNIT_TYPE" val="i"/>
  <p:tag name="KSO_WM_UNIT_INDEX" val="41"/>
</p:tagLst>
</file>

<file path=ppt/tags/tag6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2"/>
  <p:tag name="KSO_WM_UNIT_LAYERLEVEL" val="1"/>
  <p:tag name="KSO_WM_TAG_VERSION" val="1.0"/>
  <p:tag name="KSO_WM_UNIT_TYPE" val="i"/>
  <p:tag name="KSO_WM_UNIT_INDEX" val="42"/>
</p:tagLst>
</file>

<file path=ppt/tags/tag6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3"/>
  <p:tag name="KSO_WM_UNIT_LAYERLEVEL" val="1"/>
  <p:tag name="KSO_WM_TAG_VERSION" val="1.0"/>
  <p:tag name="KSO_WM_UNIT_TYPE" val="i"/>
  <p:tag name="KSO_WM_UNIT_INDEX" val="43"/>
</p:tagLst>
</file>

<file path=ppt/tags/tag6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4"/>
  <p:tag name="KSO_WM_UNIT_LAYERLEVEL" val="1"/>
  <p:tag name="KSO_WM_TAG_VERSION" val="1.0"/>
  <p:tag name="KSO_WM_UNIT_TYPE" val="i"/>
  <p:tag name="KSO_WM_UNIT_INDEX" val="44"/>
</p:tagLst>
</file>

<file path=ppt/tags/tag6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5"/>
  <p:tag name="KSO_WM_UNIT_LAYERLEVEL" val="1"/>
  <p:tag name="KSO_WM_TAG_VERSION" val="1.0"/>
  <p:tag name="KSO_WM_UNIT_TYPE" val="i"/>
  <p:tag name="KSO_WM_UNIT_INDEX" val="45"/>
</p:tagLst>
</file>

<file path=ppt/tags/tag6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6"/>
  <p:tag name="KSO_WM_UNIT_LAYERLEVEL" val="1"/>
  <p:tag name="KSO_WM_TAG_VERSION" val="1.0"/>
  <p:tag name="KSO_WM_UNIT_TYPE" val="i"/>
  <p:tag name="KSO_WM_UNIT_INDEX" val="46"/>
</p:tagLst>
</file>

<file path=ppt/tags/tag6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7"/>
  <p:tag name="KSO_WM_UNIT_LAYERLEVEL" val="1"/>
  <p:tag name="KSO_WM_TAG_VERSION" val="1.0"/>
  <p:tag name="KSO_WM_UNIT_TYPE" val="i"/>
  <p:tag name="KSO_WM_UNIT_INDEX" val="47"/>
</p:tagLst>
</file>

<file path=ppt/tags/tag6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8"/>
  <p:tag name="KSO_WM_UNIT_LAYERLEVEL" val="1"/>
  <p:tag name="KSO_WM_TAG_VERSION" val="1.0"/>
  <p:tag name="KSO_WM_UNIT_TYPE" val="i"/>
  <p:tag name="KSO_WM_UNIT_INDEX" val="48"/>
</p:tagLst>
</file>

<file path=ppt/tags/tag6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49"/>
  <p:tag name="KSO_WM_UNIT_LAYERLEVEL" val="1"/>
  <p:tag name="KSO_WM_TAG_VERSION" val="1.0"/>
  <p:tag name="KSO_WM_UNIT_TYPE" val="i"/>
  <p:tag name="KSO_WM_UNIT_INDEX" val="49"/>
</p:tagLst>
</file>

<file path=ppt/tags/tag6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0"/>
  <p:tag name="KSO_WM_UNIT_LAYERLEVEL" val="1"/>
  <p:tag name="KSO_WM_TAG_VERSION" val="1.0"/>
  <p:tag name="KSO_WM_UNIT_TYPE" val="i"/>
  <p:tag name="KSO_WM_UNIT_INDEX" val="50"/>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5"/>
  <p:tag name="KSO_WM_UNIT_ID" val="_1*i*65"/>
  <p:tag name="KSO_WM_UNIT_LAYERLEVEL" val="1"/>
  <p:tag name="KSO_WM_TAG_VERSION" val="1.0"/>
</p:tagLst>
</file>

<file path=ppt/tags/tag6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1"/>
  <p:tag name="KSO_WM_UNIT_LAYERLEVEL" val="1"/>
  <p:tag name="KSO_WM_TAG_VERSION" val="1.0"/>
  <p:tag name="KSO_WM_UNIT_TYPE" val="i"/>
  <p:tag name="KSO_WM_UNIT_INDEX" val="51"/>
</p:tagLst>
</file>

<file path=ppt/tags/tag6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2"/>
  <p:tag name="KSO_WM_UNIT_LAYERLEVEL" val="1"/>
  <p:tag name="KSO_WM_TAG_VERSION" val="1.0"/>
  <p:tag name="KSO_WM_UNIT_TYPE" val="i"/>
  <p:tag name="KSO_WM_UNIT_INDEX" val="52"/>
</p:tagLst>
</file>

<file path=ppt/tags/tag6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3"/>
  <p:tag name="KSO_WM_UNIT_LAYERLEVEL" val="1"/>
  <p:tag name="KSO_WM_TAG_VERSION" val="1.0"/>
  <p:tag name="KSO_WM_UNIT_TYPE" val="i"/>
  <p:tag name="KSO_WM_UNIT_INDEX" val="53"/>
</p:tagLst>
</file>

<file path=ppt/tags/tag6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4"/>
  <p:tag name="KSO_WM_UNIT_LAYERLEVEL" val="1"/>
  <p:tag name="KSO_WM_TAG_VERSION" val="1.0"/>
  <p:tag name="KSO_WM_UNIT_TYPE" val="i"/>
  <p:tag name="KSO_WM_UNIT_INDEX" val="54"/>
</p:tagLst>
</file>

<file path=ppt/tags/tag6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5"/>
  <p:tag name="KSO_WM_UNIT_LAYERLEVEL" val="1"/>
  <p:tag name="KSO_WM_TAG_VERSION" val="1.0"/>
  <p:tag name="KSO_WM_UNIT_TYPE" val="i"/>
  <p:tag name="KSO_WM_UNIT_INDEX" val="55"/>
</p:tagLst>
</file>

<file path=ppt/tags/tag6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6"/>
  <p:tag name="KSO_WM_UNIT_LAYERLEVEL" val="1"/>
  <p:tag name="KSO_WM_TAG_VERSION" val="1.0"/>
  <p:tag name="KSO_WM_UNIT_TYPE" val="i"/>
  <p:tag name="KSO_WM_UNIT_INDEX" val="56"/>
</p:tagLst>
</file>

<file path=ppt/tags/tag6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7"/>
  <p:tag name="KSO_WM_UNIT_LAYERLEVEL" val="1"/>
  <p:tag name="KSO_WM_TAG_VERSION" val="1.0"/>
  <p:tag name="KSO_WM_UNIT_TYPE" val="i"/>
  <p:tag name="KSO_WM_UNIT_INDEX" val="57"/>
</p:tagLst>
</file>

<file path=ppt/tags/tag6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8"/>
  <p:tag name="KSO_WM_UNIT_LAYERLEVEL" val="1"/>
  <p:tag name="KSO_WM_TAG_VERSION" val="1.0"/>
  <p:tag name="KSO_WM_UNIT_TYPE" val="i"/>
  <p:tag name="KSO_WM_UNIT_INDEX" val="58"/>
</p:tagLst>
</file>

<file path=ppt/tags/tag6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59"/>
  <p:tag name="KSO_WM_UNIT_LAYERLEVEL" val="1"/>
  <p:tag name="KSO_WM_TAG_VERSION" val="1.0"/>
  <p:tag name="KSO_WM_UNIT_TYPE" val="i"/>
  <p:tag name="KSO_WM_UNIT_INDEX" val="59"/>
</p:tagLst>
</file>

<file path=ppt/tags/tag6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0"/>
  <p:tag name="KSO_WM_UNIT_LAYERLEVEL" val="1"/>
  <p:tag name="KSO_WM_TAG_VERSION" val="1.0"/>
  <p:tag name="KSO_WM_UNIT_TYPE" val="i"/>
  <p:tag name="KSO_WM_UNIT_INDEX" val="60"/>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6"/>
  <p:tag name="KSO_WM_UNIT_ID" val="_1*i*66"/>
  <p:tag name="KSO_WM_UNIT_LAYERLEVEL" val="1"/>
  <p:tag name="KSO_WM_TAG_VERSION" val="1.0"/>
</p:tagLst>
</file>

<file path=ppt/tags/tag6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1"/>
  <p:tag name="KSO_WM_UNIT_LAYERLEVEL" val="1"/>
  <p:tag name="KSO_WM_TAG_VERSION" val="1.0"/>
  <p:tag name="KSO_WM_UNIT_TYPE" val="i"/>
  <p:tag name="KSO_WM_UNIT_INDEX" val="61"/>
</p:tagLst>
</file>

<file path=ppt/tags/tag6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2"/>
  <p:tag name="KSO_WM_UNIT_LAYERLEVEL" val="1"/>
  <p:tag name="KSO_WM_TAG_VERSION" val="1.0"/>
  <p:tag name="KSO_WM_UNIT_TYPE" val="i"/>
  <p:tag name="KSO_WM_UNIT_INDEX" val="62"/>
</p:tagLst>
</file>

<file path=ppt/tags/tag6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3"/>
  <p:tag name="KSO_WM_UNIT_LAYERLEVEL" val="1"/>
  <p:tag name="KSO_WM_TAG_VERSION" val="1.0"/>
  <p:tag name="KSO_WM_UNIT_CONTENT_GROUP_TYPE" val="titlestyle"/>
  <p:tag name="KSO_WM_UNIT_TYPE" val="i"/>
  <p:tag name="KSO_WM_UNIT_INDEX" val="63"/>
</p:tagLst>
</file>

<file path=ppt/tags/tag6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64"/>
  <p:tag name="KSO_WM_UNIT_LAYERLEVEL" val="1"/>
  <p:tag name="KSO_WM_TAG_VERSION" val="1.0"/>
  <p:tag name="KSO_WM_UNIT_CONTENT_GROUP_TYPE" val="titlestyle"/>
  <p:tag name="KSO_WM_UNIT_TYPE" val="i"/>
  <p:tag name="KSO_WM_UNIT_INDEX" val="64"/>
</p:tagLst>
</file>

<file path=ppt/tags/tag6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 name="KSO_WM_UNIT_PRESET_TEXT" val="单击此处添加标题"/>
</p:tagLst>
</file>

<file path=ppt/tags/tag67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9.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7"/>
  <p:tag name="KSO_WM_UNIT_ID" val="_1*i*67"/>
  <p:tag name="KSO_WM_UNIT_LAYERLEVEL" val="1"/>
  <p:tag name="KSO_WM_TAG_VERSION" val="1.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TYPE" val="i"/>
  <p:tag name="KSO_WM_UNIT_INDEX" val="10"/>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8"/>
  <p:tag name="KSO_WM_UNIT_ID" val="_1*i*68"/>
  <p:tag name="KSO_WM_UNIT_LAYERLEVEL" val="1"/>
  <p:tag name="KSO_WM_TAG_VERSION" val="1.0"/>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UNIT_TYPE" val="i"/>
  <p:tag name="KSO_WM_UNIT_INDEX" val="12"/>
</p:tagLst>
</file>

<file path=ppt/tags/tag6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UNIT_TYPE" val="i"/>
  <p:tag name="KSO_WM_UNIT_INDEX" val="13"/>
</p:tagLst>
</file>

<file path=ppt/tags/tag6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UNIT_TYPE" val="i"/>
  <p:tag name="KSO_WM_UNIT_INDEX" val="14"/>
</p:tagLst>
</file>

<file path=ppt/tags/tag6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UNIT_TYPE" val="i"/>
  <p:tag name="KSO_WM_UNIT_INDEX" val="15"/>
</p:tagLst>
</file>

<file path=ppt/tags/tag6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1.0"/>
  <p:tag name="KSO_WM_UNIT_TYPE" val="i"/>
  <p:tag name="KSO_WM_UNIT_INDEX" val="16"/>
</p:tagLst>
</file>

<file path=ppt/tags/tag6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1.0"/>
  <p:tag name="KSO_WM_UNIT_TYPE" val="i"/>
  <p:tag name="KSO_WM_UNIT_INDEX" val="17"/>
</p:tagLst>
</file>

<file path=ppt/tags/tag6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1.0"/>
  <p:tag name="KSO_WM_UNIT_TYPE" val="i"/>
  <p:tag name="KSO_WM_UNIT_INDEX" val="18"/>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1.0"/>
  <p:tag name="KSO_WM_UNIT_TYPE" val="i"/>
  <p:tag name="KSO_WM_UNIT_INDEX" val="19"/>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1.0"/>
  <p:tag name="KSO_WM_UNIT_TYPE" val="i"/>
  <p:tag name="KSO_WM_UNIT_INDEX" val="20"/>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1.0"/>
  <p:tag name="KSO_WM_UNIT_TYPE" val="i"/>
  <p:tag name="KSO_WM_UNIT_INDEX" val="2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9"/>
  <p:tag name="KSO_WM_UNIT_ID" val="_1*i*69"/>
  <p:tag name="KSO_WM_UNIT_LAYERLEVEL" val="1"/>
  <p:tag name="KSO_WM_TAG_VERSION" val="1.0"/>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1.0"/>
  <p:tag name="KSO_WM_UNIT_TYPE" val="i"/>
  <p:tag name="KSO_WM_UNIT_INDEX" val="22"/>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1.0"/>
  <p:tag name="KSO_WM_UNIT_TYPE" val="i"/>
  <p:tag name="KSO_WM_UNIT_INDEX" val="23"/>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1.0"/>
  <p:tag name="KSO_WM_UNIT_TYPE" val="i"/>
  <p:tag name="KSO_WM_UNIT_INDEX" val="24"/>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1.0"/>
  <p:tag name="KSO_WM_UNIT_TYPE" val="i"/>
  <p:tag name="KSO_WM_UNIT_INDEX" val="25"/>
</p:tagLst>
</file>

<file path=ppt/tags/tag7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1.0"/>
  <p:tag name="KSO_WM_UNIT_TYPE" val="i"/>
  <p:tag name="KSO_WM_UNIT_INDEX" val="26"/>
</p:tagLst>
</file>

<file path=ppt/tags/tag7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1.0"/>
  <p:tag name="KSO_WM_UNIT_TYPE" val="i"/>
  <p:tag name="KSO_WM_UNIT_INDEX" val="27"/>
</p:tagLst>
</file>

<file path=ppt/tags/tag7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1.0"/>
  <p:tag name="KSO_WM_UNIT_TYPE" val="i"/>
  <p:tag name="KSO_WM_UNIT_INDEX" val="28"/>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1.0"/>
  <p:tag name="KSO_WM_UNIT_TYPE" val="i"/>
  <p:tag name="KSO_WM_UNIT_INDEX" val="29"/>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1.0"/>
  <p:tag name="KSO_WM_UNIT_TYPE" val="i"/>
  <p:tag name="KSO_WM_UNIT_INDEX" val="30"/>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1.0"/>
  <p:tag name="KSO_WM_UNIT_TYPE" val="i"/>
  <p:tag name="KSO_WM_UNIT_INDEX" val="31"/>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0"/>
  <p:tag name="KSO_WM_UNIT_ID" val="_1*i*70"/>
  <p:tag name="KSO_WM_UNIT_LAYERLEVEL" val="1"/>
  <p:tag name="KSO_WM_TAG_VERSION" val="1.0"/>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1.0"/>
  <p:tag name="KSO_WM_UNIT_TYPE" val="i"/>
  <p:tag name="KSO_WM_UNIT_INDEX" val="32"/>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1.0"/>
  <p:tag name="KSO_WM_UNIT_TYPE" val="i"/>
  <p:tag name="KSO_WM_UNIT_INDEX" val="33"/>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1.0"/>
  <p:tag name="KSO_WM_UNIT_TYPE" val="i"/>
  <p:tag name="KSO_WM_UNIT_INDEX" val="34"/>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1.0"/>
  <p:tag name="KSO_WM_UNIT_TYPE" val="i"/>
  <p:tag name="KSO_WM_UNIT_INDEX" val="35"/>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1.0"/>
  <p:tag name="KSO_WM_UNIT_TYPE" val="i"/>
  <p:tag name="KSO_WM_UNIT_INDEX" val="36"/>
</p:tagLst>
</file>

<file path=ppt/tags/tag7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1.0"/>
  <p:tag name="KSO_WM_UNIT_TYPE" val="i"/>
  <p:tag name="KSO_WM_UNIT_INDEX" val="37"/>
</p:tagLst>
</file>

<file path=ppt/tags/tag7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1.0"/>
  <p:tag name="KSO_WM_UNIT_TYPE" val="i"/>
  <p:tag name="KSO_WM_UNIT_INDEX" val="38"/>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1.0"/>
  <p:tag name="KSO_WM_UNIT_TYPE" val="i"/>
  <p:tag name="KSO_WM_UNIT_INDEX" val="39"/>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1.0"/>
  <p:tag name="KSO_WM_UNIT_TYPE" val="i"/>
  <p:tag name="KSO_WM_UNIT_INDEX" val="40"/>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1.0"/>
  <p:tag name="KSO_WM_UNIT_TYPE" val="i"/>
  <p:tag name="KSO_WM_UNIT_INDEX" val="4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1"/>
  <p:tag name="KSO_WM_UNIT_ID" val="_1*i*71"/>
  <p:tag name="KSO_WM_UNIT_LAYERLEVEL" val="1"/>
  <p:tag name="KSO_WM_TAG_VERSION" val="1.0"/>
</p:tagLst>
</file>

<file path=ppt/tags/tag7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1.0"/>
  <p:tag name="KSO_WM_UNIT_TYPE" val="i"/>
  <p:tag name="KSO_WM_UNIT_INDEX" val="42"/>
</p:tagLst>
</file>

<file path=ppt/tags/tag7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1.0"/>
  <p:tag name="KSO_WM_UNIT_TYPE" val="i"/>
  <p:tag name="KSO_WM_UNIT_INDEX" val="43"/>
</p:tagLst>
</file>

<file path=ppt/tags/tag7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1.0"/>
  <p:tag name="KSO_WM_UNIT_TYPE" val="i"/>
  <p:tag name="KSO_WM_UNIT_INDEX" val="44"/>
</p:tagLst>
</file>

<file path=ppt/tags/tag7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1.0"/>
  <p:tag name="KSO_WM_UNIT_TYPE" val="i"/>
  <p:tag name="KSO_WM_UNIT_INDEX" val="45"/>
</p:tagLst>
</file>

<file path=ppt/tags/tag7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1.0"/>
  <p:tag name="KSO_WM_UNIT_TYPE" val="i"/>
  <p:tag name="KSO_WM_UNIT_INDEX" val="46"/>
</p:tagLst>
</file>

<file path=ppt/tags/tag7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1.0"/>
  <p:tag name="KSO_WM_UNIT_TYPE" val="i"/>
  <p:tag name="KSO_WM_UNIT_INDEX" val="47"/>
</p:tagLst>
</file>

<file path=ppt/tags/tag7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1.0"/>
  <p:tag name="KSO_WM_UNIT_TYPE" val="i"/>
  <p:tag name="KSO_WM_UNIT_INDEX" val="48"/>
</p:tagLst>
</file>

<file path=ppt/tags/tag7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1.0"/>
  <p:tag name="KSO_WM_UNIT_TYPE" val="i"/>
  <p:tag name="KSO_WM_UNIT_INDEX" val="49"/>
</p:tagLst>
</file>

<file path=ppt/tags/tag7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1.0"/>
  <p:tag name="KSO_WM_UNIT_TYPE" val="i"/>
  <p:tag name="KSO_WM_UNIT_INDEX" val="50"/>
</p:tagLst>
</file>

<file path=ppt/tags/tag7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1.0"/>
  <p:tag name="KSO_WM_UNIT_TYPE" val="i"/>
  <p:tag name="KSO_WM_UNIT_INDEX" val="51"/>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2"/>
  <p:tag name="KSO_WM_UNIT_ID" val="_1*i*72"/>
  <p:tag name="KSO_WM_UNIT_LAYERLEVEL" val="1"/>
  <p:tag name="KSO_WM_TAG_VERSION" val="1.0"/>
</p:tagLst>
</file>

<file path=ppt/tags/tag7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1.0"/>
  <p:tag name="KSO_WM_UNIT_TYPE" val="i"/>
  <p:tag name="KSO_WM_UNIT_INDEX" val="52"/>
</p:tagLst>
</file>

<file path=ppt/tags/tag7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1.0"/>
  <p:tag name="KSO_WM_UNIT_TYPE" val="i"/>
  <p:tag name="KSO_WM_UNIT_INDEX" val="53"/>
</p:tagLst>
</file>

<file path=ppt/tags/tag7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1.0"/>
  <p:tag name="KSO_WM_UNIT_TYPE" val="i"/>
  <p:tag name="KSO_WM_UNIT_INDEX" val="54"/>
</p:tagLst>
</file>

<file path=ppt/tags/tag7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1.0"/>
  <p:tag name="KSO_WM_UNIT_TYPE" val="i"/>
  <p:tag name="KSO_WM_UNIT_INDEX" val="55"/>
</p:tagLst>
</file>

<file path=ppt/tags/tag7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1.0"/>
  <p:tag name="KSO_WM_UNIT_TYPE" val="i"/>
  <p:tag name="KSO_WM_UNIT_INDEX" val="56"/>
</p:tagLst>
</file>

<file path=ppt/tags/tag7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1.0"/>
  <p:tag name="KSO_WM_UNIT_TYPE" val="i"/>
  <p:tag name="KSO_WM_UNIT_INDEX" val="57"/>
</p:tagLst>
</file>

<file path=ppt/tags/tag7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1.0"/>
  <p:tag name="KSO_WM_UNIT_TYPE" val="i"/>
  <p:tag name="KSO_WM_UNIT_INDEX" val="58"/>
</p:tagLst>
</file>

<file path=ppt/tags/tag7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1.0"/>
  <p:tag name="KSO_WM_UNIT_TYPE" val="i"/>
  <p:tag name="KSO_WM_UNIT_INDEX" val="59"/>
</p:tagLst>
</file>

<file path=ppt/tags/tag7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1.0"/>
  <p:tag name="KSO_WM_UNIT_TYPE" val="i"/>
  <p:tag name="KSO_WM_UNIT_INDEX" val="60"/>
</p:tagLst>
</file>

<file path=ppt/tags/tag7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1.0"/>
  <p:tag name="KSO_WM_UNIT_TYPE" val="i"/>
  <p:tag name="KSO_WM_UNIT_INDEX" val="6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3"/>
  <p:tag name="KSO_WM_UNIT_ID" val="_1*i*73"/>
  <p:tag name="KSO_WM_UNIT_LAYERLEVEL" val="1"/>
  <p:tag name="KSO_WM_TAG_VERSION" val="1.0"/>
</p:tagLst>
</file>

<file path=ppt/tags/tag7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1.0"/>
  <p:tag name="KSO_WM_UNIT_TYPE" val="i"/>
  <p:tag name="KSO_WM_UNIT_INDEX" val="62"/>
</p:tagLst>
</file>

<file path=ppt/tags/tag7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1.0"/>
  <p:tag name="KSO_WM_UNIT_TYPE" val="i"/>
  <p:tag name="KSO_WM_UNIT_INDEX" val="63"/>
</p:tagLst>
</file>

<file path=ppt/tags/tag7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1.0"/>
  <p:tag name="KSO_WM_UNIT_TYPE" val="i"/>
  <p:tag name="KSO_WM_UNIT_INDEX" val="64"/>
</p:tagLst>
</file>

<file path=ppt/tags/tag7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1.0"/>
  <p:tag name="KSO_WM_UNIT_TYPE" val="i"/>
  <p:tag name="KSO_WM_UNIT_INDEX" val="65"/>
</p:tagLst>
</file>

<file path=ppt/tags/tag7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1.0"/>
  <p:tag name="KSO_WM_UNIT_TYPE" val="i"/>
  <p:tag name="KSO_WM_UNIT_INDEX" val="66"/>
</p:tagLst>
</file>

<file path=ppt/tags/tag7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1.0"/>
  <p:tag name="KSO_WM_UNIT_TYPE" val="i"/>
  <p:tag name="KSO_WM_UNIT_INDEX" val="67"/>
</p:tagLst>
</file>

<file path=ppt/tags/tag7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1.0"/>
  <p:tag name="KSO_WM_UNIT_TYPE" val="i"/>
  <p:tag name="KSO_WM_UNIT_INDEX" val="68"/>
</p:tagLst>
</file>

<file path=ppt/tags/tag7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1.0"/>
  <p:tag name="KSO_WM_UNIT_TYPE" val="i"/>
  <p:tag name="KSO_WM_UNIT_INDEX" val="69"/>
</p:tagLst>
</file>

<file path=ppt/tags/tag7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1.0"/>
  <p:tag name="KSO_WM_UNIT_TYPE" val="i"/>
  <p:tag name="KSO_WM_UNIT_INDEX" val="70"/>
</p:tagLst>
</file>

<file path=ppt/tags/tag7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1.0"/>
  <p:tag name="KSO_WM_UNIT_TYPE" val="i"/>
  <p:tag name="KSO_WM_UNIT_INDEX" val="7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4"/>
  <p:tag name="KSO_WM_UNIT_ID" val="_1*i*74"/>
  <p:tag name="KSO_WM_UNIT_LAYERLEVEL" val="1"/>
  <p:tag name="KSO_WM_TAG_VERSION" val="1.0"/>
</p:tagLst>
</file>

<file path=ppt/tags/tag7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1.0"/>
  <p:tag name="KSO_WM_UNIT_TYPE" val="i"/>
  <p:tag name="KSO_WM_UNIT_INDEX" val="72"/>
</p:tagLst>
</file>

<file path=ppt/tags/tag7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1.0"/>
  <p:tag name="KSO_WM_UNIT_TYPE" val="i"/>
  <p:tag name="KSO_WM_UNIT_INDEX" val="73"/>
</p:tagLst>
</file>

<file path=ppt/tags/tag7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1.0"/>
  <p:tag name="KSO_WM_UNIT_TYPE" val="i"/>
  <p:tag name="KSO_WM_UNIT_INDEX" val="74"/>
</p:tagLst>
</file>

<file path=ppt/tags/tag7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1.0"/>
  <p:tag name="KSO_WM_UNIT_TYPE" val="i"/>
  <p:tag name="KSO_WM_UNIT_INDEX" val="75"/>
</p:tagLst>
</file>

<file path=ppt/tags/tag7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1.0"/>
  <p:tag name="KSO_WM_UNIT_TYPE" val="i"/>
  <p:tag name="KSO_WM_UNIT_INDEX" val="76"/>
</p:tagLst>
</file>

<file path=ppt/tags/tag7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1.0"/>
  <p:tag name="KSO_WM_UNIT_TYPE" val="i"/>
  <p:tag name="KSO_WM_UNIT_INDEX" val="77"/>
</p:tagLst>
</file>

<file path=ppt/tags/tag7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1.0"/>
  <p:tag name="KSO_WM_UNIT_TYPE" val="i"/>
  <p:tag name="KSO_WM_UNIT_INDEX" val="78"/>
</p:tagLst>
</file>

<file path=ppt/tags/tag7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1.0"/>
  <p:tag name="KSO_WM_UNIT_TYPE" val="i"/>
  <p:tag name="KSO_WM_UNIT_INDEX" val="79"/>
</p:tagLst>
</file>

<file path=ppt/tags/tag7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1.0"/>
  <p:tag name="KSO_WM_UNIT_TYPE" val="i"/>
  <p:tag name="KSO_WM_UNIT_INDEX" val="80"/>
</p:tagLst>
</file>

<file path=ppt/tags/tag7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1.0"/>
  <p:tag name="KSO_WM_UNIT_TYPE" val="i"/>
  <p:tag name="KSO_WM_UNIT_INDEX" val="8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5"/>
  <p:tag name="KSO_WM_UNIT_ID" val="_1*i*75"/>
  <p:tag name="KSO_WM_UNIT_LAYERLEVEL" val="1"/>
  <p:tag name="KSO_WM_TAG_VERSION" val="1.0"/>
</p:tagLst>
</file>

<file path=ppt/tags/tag7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1.0"/>
  <p:tag name="KSO_WM_UNIT_TYPE" val="i"/>
  <p:tag name="KSO_WM_UNIT_INDEX" val="82"/>
</p:tagLst>
</file>

<file path=ppt/tags/tag7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1.0"/>
  <p:tag name="KSO_WM_UNIT_TYPE" val="i"/>
  <p:tag name="KSO_WM_UNIT_INDEX" val="83"/>
</p:tagLst>
</file>

<file path=ppt/tags/tag7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1.0"/>
  <p:tag name="KSO_WM_UNIT_TYPE" val="i"/>
  <p:tag name="KSO_WM_UNIT_INDEX" val="84"/>
</p:tagLst>
</file>

<file path=ppt/tags/tag7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1.0"/>
  <p:tag name="KSO_WM_UNIT_TYPE" val="i"/>
  <p:tag name="KSO_WM_UNIT_INDEX" val="85"/>
</p:tagLst>
</file>

<file path=ppt/tags/tag764.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1.0"/>
  <p:tag name="KSO_WM_BEAUTIFY_FLAG" val="#wm#"/>
  <p:tag name="KSO_WM_UNIT_CONTENT_GROUP_TYPE" val="contentchip"/>
</p:tagLst>
</file>

<file path=ppt/tags/tag76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 name="KSO_WM_UNIT_CONTENT_GROUP_TYPE" val="contentchip"/>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1.0"/>
  <p:tag name="KSO_WM_BEAUTIFY_FLAG" val="#wm#"/>
  <p:tag name="KSO_WM_UNIT_CONTENT_GROUP_TYPE" val="contentchip"/>
  <p:tag name="KSO_WM_UNIT_TYPE" val="i"/>
  <p:tag name="KSO_WM_UNIT_INDEX" val="86"/>
</p:tagLst>
</file>

<file path=ppt/tags/tag767.xml><?xml version="1.0" encoding="utf-8"?>
<p:tagLst xmlns:p="http://schemas.openxmlformats.org/presentationml/2006/main">
  <p:tag name="KSO_WM_UNIT_SUBTYPE" val="b"/>
  <p:tag name="KSO_WM_UNIT_PRESET_TEXT" val="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 name="KSO_WM_UNIT_CONTENT_GROUP_TYPE" val="contentchip"/>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6"/>
  <p:tag name="KSO_WM_UNIT_ID" val="_1*i*76"/>
  <p:tag name="KSO_WM_UNIT_LAYERLEVEL" val="1"/>
  <p:tag name="KSO_WM_TAG_VERSION" val="1.0"/>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Lst>
</file>

<file path=ppt/tags/tag77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1.0"/>
  <p:tag name="KSO_WM_UNIT_TYPE" val="i"/>
  <p:tag name="KSO_WM_UNIT_INDEX" val="2"/>
</p:tagLst>
</file>

<file path=ppt/tags/tag7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
  <p:tag name="KSO_WM_UNIT_LAYERLEVEL" val="1"/>
  <p:tag name="KSO_WM_TAG_VERSION" val="1.0"/>
  <p:tag name="KSO_WM_UNIT_TYPE" val="i"/>
  <p:tag name="KSO_WM_UNIT_INDEX" val="3"/>
</p:tagLst>
</file>

<file path=ppt/tags/tag7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
  <p:tag name="KSO_WM_UNIT_LAYERLEVEL" val="1"/>
  <p:tag name="KSO_WM_TAG_VERSION" val="1.0"/>
  <p:tag name="KSO_WM_UNIT_TYPE" val="i"/>
  <p:tag name="KSO_WM_UNIT_INDEX" val="4"/>
</p:tagLst>
</file>

<file path=ppt/tags/tag7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5"/>
  <p:tag name="KSO_WM_UNIT_LAYERLEVEL" val="1"/>
  <p:tag name="KSO_WM_TAG_VERSION" val="1.0"/>
  <p:tag name="KSO_WM_UNIT_TYPE" val="i"/>
  <p:tag name="KSO_WM_UNIT_INDEX" val="5"/>
</p:tagLst>
</file>

<file path=ppt/tags/tag7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6"/>
  <p:tag name="KSO_WM_UNIT_LAYERLEVEL" val="1"/>
  <p:tag name="KSO_WM_TAG_VERSION" val="1.0"/>
  <p:tag name="KSO_WM_UNIT_TYPE" val="i"/>
  <p:tag name="KSO_WM_UNIT_INDEX" val="6"/>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7"/>
  <p:tag name="KSO_WM_UNIT_LAYERLEVEL" val="1"/>
  <p:tag name="KSO_WM_TAG_VERSION" val="1.0"/>
  <p:tag name="KSO_WM_UNIT_TYPE" val="i"/>
  <p:tag name="KSO_WM_UNIT_INDEX" val="7"/>
</p:tagLst>
</file>

<file path=ppt/tags/tag7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8"/>
  <p:tag name="KSO_WM_UNIT_LAYERLEVEL" val="1"/>
  <p:tag name="KSO_WM_TAG_VERSION" val="1.0"/>
  <p:tag name="KSO_WM_UNIT_TYPE" val="i"/>
  <p:tag name="KSO_WM_UNIT_INDEX" val="8"/>
</p:tagLst>
</file>

<file path=ppt/tags/tag7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9"/>
  <p:tag name="KSO_WM_UNIT_LAYERLEVEL" val="1"/>
  <p:tag name="KSO_WM_TAG_VERSION" val="1.0"/>
  <p:tag name="KSO_WM_UNIT_TYPE" val="i"/>
  <p:tag name="KSO_WM_UNIT_INDEX" val="9"/>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7"/>
  <p:tag name="KSO_WM_UNIT_ID" val="_1*i*77"/>
  <p:tag name="KSO_WM_UNIT_LAYERLEVEL" val="1"/>
  <p:tag name="KSO_WM_TAG_VERSION" val="1.0"/>
</p:tagLst>
</file>

<file path=ppt/tags/tag7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0"/>
  <p:tag name="KSO_WM_UNIT_LAYERLEVEL" val="1"/>
  <p:tag name="KSO_WM_TAG_VERSION" val="1.0"/>
  <p:tag name="KSO_WM_UNIT_TYPE" val="i"/>
  <p:tag name="KSO_WM_UNIT_INDEX" val="10"/>
</p:tagLst>
</file>

<file path=ppt/tags/tag7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1"/>
  <p:tag name="KSO_WM_UNIT_LAYERLEVEL" val="1"/>
  <p:tag name="KSO_WM_TAG_VERSION" val="1.0"/>
  <p:tag name="KSO_WM_UNIT_TYPE" val="i"/>
  <p:tag name="KSO_WM_UNIT_INDEX" val="11"/>
</p:tagLst>
</file>

<file path=ppt/tags/tag7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2"/>
  <p:tag name="KSO_WM_UNIT_LAYERLEVEL" val="1"/>
  <p:tag name="KSO_WM_TAG_VERSION" val="1.0"/>
  <p:tag name="KSO_WM_UNIT_TYPE" val="i"/>
  <p:tag name="KSO_WM_UNIT_INDEX" val="12"/>
</p:tagLst>
</file>

<file path=ppt/tags/tag7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3"/>
  <p:tag name="KSO_WM_UNIT_LAYERLEVEL" val="1"/>
  <p:tag name="KSO_WM_TAG_VERSION" val="1.0"/>
  <p:tag name="KSO_WM_UNIT_TYPE" val="i"/>
  <p:tag name="KSO_WM_UNIT_INDEX" val="13"/>
</p:tagLst>
</file>

<file path=ppt/tags/tag7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4"/>
  <p:tag name="KSO_WM_UNIT_LAYERLEVEL" val="1"/>
  <p:tag name="KSO_WM_TAG_VERSION" val="1.0"/>
  <p:tag name="KSO_WM_UNIT_TYPE" val="i"/>
  <p:tag name="KSO_WM_UNIT_INDEX" val="14"/>
</p:tagLst>
</file>

<file path=ppt/tags/tag7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5"/>
  <p:tag name="KSO_WM_UNIT_LAYERLEVEL" val="1"/>
  <p:tag name="KSO_WM_TAG_VERSION" val="1.0"/>
  <p:tag name="KSO_WM_UNIT_TYPE" val="i"/>
  <p:tag name="KSO_WM_UNIT_INDEX" val="15"/>
</p:tagLst>
</file>

<file path=ppt/tags/tag7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6"/>
  <p:tag name="KSO_WM_UNIT_LAYERLEVEL" val="1"/>
  <p:tag name="KSO_WM_TAG_VERSION" val="1.0"/>
  <p:tag name="KSO_WM_UNIT_TYPE" val="i"/>
  <p:tag name="KSO_WM_UNIT_INDEX" val="16"/>
</p:tagLst>
</file>

<file path=ppt/tags/tag7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7"/>
  <p:tag name="KSO_WM_UNIT_LAYERLEVEL" val="1"/>
  <p:tag name="KSO_WM_TAG_VERSION" val="1.0"/>
  <p:tag name="KSO_WM_UNIT_TYPE" val="i"/>
  <p:tag name="KSO_WM_UNIT_INDEX" val="17"/>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8"/>
  <p:tag name="KSO_WM_UNIT_LAYERLEVEL" val="1"/>
  <p:tag name="KSO_WM_TAG_VERSION" val="1.0"/>
  <p:tag name="KSO_WM_UNIT_TYPE" val="i"/>
  <p:tag name="KSO_WM_UNIT_INDEX" val="18"/>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19"/>
  <p:tag name="KSO_WM_UNIT_LAYERLEVEL" val="1"/>
  <p:tag name="KSO_WM_TAG_VERSION" val="1.0"/>
  <p:tag name="KSO_WM_UNIT_TYPE" val="i"/>
  <p:tag name="KSO_WM_UNIT_INDEX" val="19"/>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8"/>
  <p:tag name="KSO_WM_UNIT_ID" val="_1*i*78"/>
  <p:tag name="KSO_WM_UNIT_LAYERLEVEL" val="1"/>
  <p:tag name="KSO_WM_TAG_VERSION" val="1.0"/>
</p:tagLst>
</file>

<file path=ppt/tags/tag7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0"/>
  <p:tag name="KSO_WM_UNIT_LAYERLEVEL" val="1"/>
  <p:tag name="KSO_WM_TAG_VERSION" val="1.0"/>
  <p:tag name="KSO_WM_UNIT_TYPE" val="i"/>
  <p:tag name="KSO_WM_UNIT_INDEX" val="20"/>
</p:tagLst>
</file>

<file path=ppt/tags/tag7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1"/>
  <p:tag name="KSO_WM_UNIT_LAYERLEVEL" val="1"/>
  <p:tag name="KSO_WM_TAG_VERSION" val="1.0"/>
  <p:tag name="KSO_WM_UNIT_TYPE" val="i"/>
  <p:tag name="KSO_WM_UNIT_INDEX" val="21"/>
</p:tagLst>
</file>

<file path=ppt/tags/tag7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2"/>
  <p:tag name="KSO_WM_UNIT_LAYERLEVEL" val="1"/>
  <p:tag name="KSO_WM_TAG_VERSION" val="1.0"/>
  <p:tag name="KSO_WM_UNIT_TYPE" val="i"/>
  <p:tag name="KSO_WM_UNIT_INDEX" val="22"/>
</p:tagLst>
</file>

<file path=ppt/tags/tag7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3"/>
  <p:tag name="KSO_WM_UNIT_LAYERLEVEL" val="1"/>
  <p:tag name="KSO_WM_TAG_VERSION" val="1.0"/>
  <p:tag name="KSO_WM_UNIT_TYPE" val="i"/>
  <p:tag name="KSO_WM_UNIT_INDEX" val="23"/>
</p:tagLst>
</file>

<file path=ppt/tags/tag7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4"/>
  <p:tag name="KSO_WM_UNIT_LAYERLEVEL" val="1"/>
  <p:tag name="KSO_WM_TAG_VERSION" val="1.0"/>
  <p:tag name="KSO_WM_UNIT_TYPE" val="i"/>
  <p:tag name="KSO_WM_UNIT_INDEX" val="24"/>
</p:tagLst>
</file>

<file path=ppt/tags/tag7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5"/>
  <p:tag name="KSO_WM_UNIT_LAYERLEVEL" val="1"/>
  <p:tag name="KSO_WM_TAG_VERSION" val="1.0"/>
  <p:tag name="KSO_WM_UNIT_TYPE" val="i"/>
  <p:tag name="KSO_WM_UNIT_INDEX" val="25"/>
</p:tagLst>
</file>

<file path=ppt/tags/tag7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6"/>
  <p:tag name="KSO_WM_UNIT_LAYERLEVEL" val="1"/>
  <p:tag name="KSO_WM_TAG_VERSION" val="1.0"/>
  <p:tag name="KSO_WM_UNIT_TYPE" val="i"/>
  <p:tag name="KSO_WM_UNIT_INDEX" val="26"/>
</p:tagLst>
</file>

<file path=ppt/tags/tag7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7"/>
  <p:tag name="KSO_WM_UNIT_LAYERLEVEL" val="1"/>
  <p:tag name="KSO_WM_TAG_VERSION" val="1.0"/>
  <p:tag name="KSO_WM_UNIT_TYPE" val="i"/>
  <p:tag name="KSO_WM_UNIT_INDEX" val="27"/>
</p:tagLst>
</file>

<file path=ppt/tags/tag7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8"/>
  <p:tag name="KSO_WM_UNIT_LAYERLEVEL" val="1"/>
  <p:tag name="KSO_WM_TAG_VERSION" val="1.0"/>
  <p:tag name="KSO_WM_UNIT_TYPE" val="i"/>
  <p:tag name="KSO_WM_UNIT_INDEX" val="28"/>
</p:tagLst>
</file>

<file path=ppt/tags/tag7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29"/>
  <p:tag name="KSO_WM_UNIT_LAYERLEVEL" val="1"/>
  <p:tag name="KSO_WM_TAG_VERSION" val="1.0"/>
  <p:tag name="KSO_WM_UNIT_TYPE" val="i"/>
  <p:tag name="KSO_WM_UNIT_INDEX" val="2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9"/>
  <p:tag name="KSO_WM_UNIT_ID" val="_1*i*79"/>
  <p:tag name="KSO_WM_UNIT_LAYERLEVEL" val="1"/>
  <p:tag name="KSO_WM_TAG_VERSION" val="1.0"/>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0"/>
  <p:tag name="KSO_WM_UNIT_LAYERLEVEL" val="1"/>
  <p:tag name="KSO_WM_TAG_VERSION" val="1.0"/>
  <p:tag name="KSO_WM_UNIT_TYPE" val="i"/>
  <p:tag name="KSO_WM_UNIT_INDEX" val="30"/>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1"/>
  <p:tag name="KSO_WM_UNIT_LAYERLEVEL" val="1"/>
  <p:tag name="KSO_WM_TAG_VERSION" val="1.0"/>
  <p:tag name="KSO_WM_UNIT_TYPE" val="i"/>
  <p:tag name="KSO_WM_UNIT_INDEX" val="3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2"/>
  <p:tag name="KSO_WM_UNIT_LAYERLEVEL" val="1"/>
  <p:tag name="KSO_WM_TAG_VERSION" val="1.0"/>
  <p:tag name="KSO_WM_UNIT_TYPE" val="i"/>
  <p:tag name="KSO_WM_UNIT_INDEX" val="32"/>
</p:tagLst>
</file>

<file path=ppt/tags/tag8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3"/>
  <p:tag name="KSO_WM_UNIT_LAYERLEVEL" val="1"/>
  <p:tag name="KSO_WM_TAG_VERSION" val="1.0"/>
  <p:tag name="KSO_WM_UNIT_TYPE" val="i"/>
  <p:tag name="KSO_WM_UNIT_INDEX" val="33"/>
</p:tagLst>
</file>

<file path=ppt/tags/tag8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4"/>
  <p:tag name="KSO_WM_UNIT_LAYERLEVEL" val="1"/>
  <p:tag name="KSO_WM_TAG_VERSION" val="1.0"/>
  <p:tag name="KSO_WM_UNIT_TYPE" val="i"/>
  <p:tag name="KSO_WM_UNIT_INDEX" val="34"/>
</p:tagLst>
</file>

<file path=ppt/tags/tag8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5"/>
  <p:tag name="KSO_WM_UNIT_LAYERLEVEL" val="1"/>
  <p:tag name="KSO_WM_TAG_VERSION" val="1.0"/>
  <p:tag name="KSO_WM_UNIT_TYPE" val="i"/>
  <p:tag name="KSO_WM_UNIT_INDEX" val="35"/>
</p:tagLst>
</file>

<file path=ppt/tags/tag8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6"/>
  <p:tag name="KSO_WM_UNIT_LAYERLEVEL" val="1"/>
  <p:tag name="KSO_WM_TAG_VERSION" val="1.0"/>
  <p:tag name="KSO_WM_UNIT_TYPE" val="i"/>
  <p:tag name="KSO_WM_UNIT_INDEX" val="36"/>
</p:tagLst>
</file>

<file path=ppt/tags/tag8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7"/>
  <p:tag name="KSO_WM_UNIT_LAYERLEVEL" val="1"/>
  <p:tag name="KSO_WM_TAG_VERSION" val="1.0"/>
  <p:tag name="KSO_WM_UNIT_TYPE" val="i"/>
  <p:tag name="KSO_WM_UNIT_INDEX" val="37"/>
</p:tagLst>
</file>

<file path=ppt/tags/tag8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8"/>
  <p:tag name="KSO_WM_UNIT_LAYERLEVEL" val="1"/>
  <p:tag name="KSO_WM_TAG_VERSION" val="1.0"/>
  <p:tag name="KSO_WM_UNIT_TYPE" val="i"/>
  <p:tag name="KSO_WM_UNIT_INDEX" val="38"/>
</p:tagLst>
</file>

<file path=ppt/tags/tag8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39"/>
  <p:tag name="KSO_WM_UNIT_LAYERLEVEL" val="1"/>
  <p:tag name="KSO_WM_TAG_VERSION" val="1.0"/>
  <p:tag name="KSO_WM_UNIT_TYPE" val="i"/>
  <p:tag name="KSO_WM_UNIT_INDEX" val="39"/>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0"/>
  <p:tag name="KSO_WM_UNIT_ID" val="_1*i*80"/>
  <p:tag name="KSO_WM_UNIT_LAYERLEVEL" val="1"/>
  <p:tag name="KSO_WM_TAG_VERSION" val="1.0"/>
</p:tagLst>
</file>

<file path=ppt/tags/tag8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0"/>
  <p:tag name="KSO_WM_UNIT_LAYERLEVEL" val="1"/>
  <p:tag name="KSO_WM_TAG_VERSION" val="1.0"/>
  <p:tag name="KSO_WM_UNIT_TYPE" val="i"/>
  <p:tag name="KSO_WM_UNIT_INDEX" val="40"/>
</p:tagLst>
</file>

<file path=ppt/tags/tag8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0*i*41"/>
  <p:tag name="KSO_WM_UNIT_LAYERLEVEL" val="1"/>
  <p:tag name="KSO_WM_TAG_VERSION" val="1.0"/>
  <p:tag name="KSO_WM_UNIT_TYPE" val="i"/>
  <p:tag name="KSO_WM_UNIT_INDEX" val="41"/>
</p:tagLst>
</file>

<file path=ppt/tags/tag8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2"/>
  <p:tag name="KSO_WM_UNIT_LAYERLEVEL" val="1"/>
  <p:tag name="KSO_WM_TAG_VERSION" val="1.0"/>
  <p:tag name="KSO_WM_UNIT_TYPE" val="i"/>
  <p:tag name="KSO_WM_UNIT_INDEX" val="42"/>
</p:tagLst>
</file>

<file path=ppt/tags/tag8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3"/>
  <p:tag name="KSO_WM_UNIT_LAYERLEVEL" val="1"/>
  <p:tag name="KSO_WM_TAG_VERSION" val="1.0"/>
  <p:tag name="KSO_WM_UNIT_TYPE" val="i"/>
  <p:tag name="KSO_WM_UNIT_INDEX" val="43"/>
</p:tagLst>
</file>

<file path=ppt/tags/tag8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4"/>
  <p:tag name="KSO_WM_UNIT_LAYERLEVEL" val="1"/>
  <p:tag name="KSO_WM_TAG_VERSION" val="1.0"/>
  <p:tag name="KSO_WM_UNIT_TYPE" val="i"/>
  <p:tag name="KSO_WM_UNIT_INDEX" val="44"/>
</p:tagLst>
</file>

<file path=ppt/tags/tag8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5"/>
  <p:tag name="KSO_WM_UNIT_LAYERLEVEL" val="1"/>
  <p:tag name="KSO_WM_TAG_VERSION" val="1.0"/>
  <p:tag name="KSO_WM_UNIT_TYPE" val="i"/>
  <p:tag name="KSO_WM_UNIT_INDEX" val="45"/>
</p:tagLst>
</file>

<file path=ppt/tags/tag8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6"/>
  <p:tag name="KSO_WM_UNIT_LAYERLEVEL" val="1"/>
  <p:tag name="KSO_WM_TAG_VERSION" val="1.0"/>
  <p:tag name="KSO_WM_UNIT_TYPE" val="i"/>
  <p:tag name="KSO_WM_UNIT_INDEX" val="46"/>
</p:tagLst>
</file>

<file path=ppt/tags/tag8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7"/>
  <p:tag name="KSO_WM_UNIT_LAYERLEVEL" val="1"/>
  <p:tag name="KSO_WM_TAG_VERSION" val="1.0"/>
  <p:tag name="KSO_WM_UNIT_TYPE" val="i"/>
  <p:tag name="KSO_WM_UNIT_INDEX" val="47"/>
</p:tagLst>
</file>

<file path=ppt/tags/tag8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8"/>
  <p:tag name="KSO_WM_UNIT_LAYERLEVEL" val="1"/>
  <p:tag name="KSO_WM_TAG_VERSION" val="1.0"/>
  <p:tag name="KSO_WM_UNIT_TYPE" val="i"/>
  <p:tag name="KSO_WM_UNIT_INDEX" val="48"/>
</p:tagLst>
</file>

<file path=ppt/tags/tag8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49"/>
  <p:tag name="KSO_WM_UNIT_LAYERLEVEL" val="1"/>
  <p:tag name="KSO_WM_TAG_VERSION" val="1.0"/>
  <p:tag name="KSO_WM_UNIT_TYPE" val="i"/>
  <p:tag name="KSO_WM_UNIT_INDEX" val="49"/>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1"/>
  <p:tag name="KSO_WM_UNIT_ID" val="_1*i*81"/>
  <p:tag name="KSO_WM_UNIT_LAYERLEVEL" val="1"/>
  <p:tag name="KSO_WM_TAG_VERSION" val="1.0"/>
</p:tagLst>
</file>

<file path=ppt/tags/tag8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0"/>
  <p:tag name="KSO_WM_UNIT_LAYERLEVEL" val="1"/>
  <p:tag name="KSO_WM_TAG_VERSION" val="1.0"/>
  <p:tag name="KSO_WM_UNIT_TYPE" val="i"/>
  <p:tag name="KSO_WM_UNIT_INDEX" val="50"/>
</p:tagLst>
</file>

<file path=ppt/tags/tag8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1"/>
  <p:tag name="KSO_WM_UNIT_LAYERLEVEL" val="1"/>
  <p:tag name="KSO_WM_TAG_VERSION" val="1.0"/>
  <p:tag name="KSO_WM_UNIT_TYPE" val="i"/>
  <p:tag name="KSO_WM_UNIT_INDEX" val="51"/>
</p:tagLst>
</file>

<file path=ppt/tags/tag8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2"/>
  <p:tag name="KSO_WM_UNIT_LAYERLEVEL" val="1"/>
  <p:tag name="KSO_WM_TAG_VERSION" val="1.0"/>
  <p:tag name="KSO_WM_UNIT_TYPE" val="i"/>
  <p:tag name="KSO_WM_UNIT_INDEX" val="52"/>
</p:tagLst>
</file>

<file path=ppt/tags/tag8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3"/>
  <p:tag name="KSO_WM_UNIT_LAYERLEVEL" val="1"/>
  <p:tag name="KSO_WM_TAG_VERSION" val="1.0"/>
  <p:tag name="KSO_WM_UNIT_TYPE" val="i"/>
  <p:tag name="KSO_WM_UNIT_INDEX" val="53"/>
</p:tagLst>
</file>

<file path=ppt/tags/tag8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4"/>
  <p:tag name="KSO_WM_UNIT_LAYERLEVEL" val="1"/>
  <p:tag name="KSO_WM_TAG_VERSION" val="1.0"/>
  <p:tag name="KSO_WM_UNIT_TYPE" val="i"/>
  <p:tag name="KSO_WM_UNIT_INDEX" val="54"/>
</p:tagLst>
</file>

<file path=ppt/tags/tag8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5"/>
  <p:tag name="KSO_WM_UNIT_LAYERLEVEL" val="1"/>
  <p:tag name="KSO_WM_TAG_VERSION" val="1.0"/>
  <p:tag name="KSO_WM_UNIT_TYPE" val="i"/>
  <p:tag name="KSO_WM_UNIT_INDEX" val="55"/>
</p:tagLst>
</file>

<file path=ppt/tags/tag8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6"/>
  <p:tag name="KSO_WM_UNIT_LAYERLEVEL" val="1"/>
  <p:tag name="KSO_WM_TAG_VERSION" val="1.0"/>
  <p:tag name="KSO_WM_UNIT_TYPE" val="i"/>
  <p:tag name="KSO_WM_UNIT_INDEX" val="56"/>
</p:tagLst>
</file>

<file path=ppt/tags/tag8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7"/>
  <p:tag name="KSO_WM_UNIT_LAYERLEVEL" val="1"/>
  <p:tag name="KSO_WM_TAG_VERSION" val="1.0"/>
  <p:tag name="KSO_WM_UNIT_TYPE" val="i"/>
  <p:tag name="KSO_WM_UNIT_INDEX" val="57"/>
</p:tagLst>
</file>

<file path=ppt/tags/tag8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8"/>
  <p:tag name="KSO_WM_UNIT_LAYERLEVEL" val="1"/>
  <p:tag name="KSO_WM_TAG_VERSION" val="1.0"/>
  <p:tag name="KSO_WM_UNIT_TYPE" val="i"/>
  <p:tag name="KSO_WM_UNIT_INDEX" val="58"/>
</p:tagLst>
</file>

<file path=ppt/tags/tag8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59"/>
  <p:tag name="KSO_WM_UNIT_LAYERLEVEL" val="1"/>
  <p:tag name="KSO_WM_TAG_VERSION" val="1.0"/>
  <p:tag name="KSO_WM_UNIT_TYPE" val="i"/>
  <p:tag name="KSO_WM_UNIT_INDEX" val="59"/>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2"/>
  <p:tag name="KSO_WM_UNIT_ID" val="_1*i*82"/>
  <p:tag name="KSO_WM_UNIT_LAYERLEVEL" val="1"/>
  <p:tag name="KSO_WM_TAG_VERSION" val="1.0"/>
</p:tagLst>
</file>

<file path=ppt/tags/tag8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0"/>
  <p:tag name="KSO_WM_UNIT_LAYERLEVEL" val="1"/>
  <p:tag name="KSO_WM_TAG_VERSION" val="1.0"/>
  <p:tag name="KSO_WM_UNIT_TYPE" val="i"/>
  <p:tag name="KSO_WM_UNIT_INDEX" val="60"/>
</p:tagLst>
</file>

<file path=ppt/tags/tag8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1"/>
  <p:tag name="KSO_WM_UNIT_LAYERLEVEL" val="1"/>
  <p:tag name="KSO_WM_TAG_VERSION" val="1.0"/>
  <p:tag name="KSO_WM_UNIT_TYPE" val="i"/>
  <p:tag name="KSO_WM_UNIT_INDEX" val="61"/>
</p:tagLst>
</file>

<file path=ppt/tags/tag8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2"/>
  <p:tag name="KSO_WM_UNIT_LAYERLEVEL" val="1"/>
  <p:tag name="KSO_WM_TAG_VERSION" val="1.0"/>
  <p:tag name="KSO_WM_UNIT_TYPE" val="i"/>
  <p:tag name="KSO_WM_UNIT_INDEX" val="62"/>
</p:tagLst>
</file>

<file path=ppt/tags/tag8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3"/>
  <p:tag name="KSO_WM_UNIT_LAYERLEVEL" val="1"/>
  <p:tag name="KSO_WM_TAG_VERSION" val="1.0"/>
  <p:tag name="KSO_WM_UNIT_CONTENT_GROUP_TYPE" val="titlestyle"/>
  <p:tag name="KSO_WM_UNIT_TYPE" val="i"/>
  <p:tag name="KSO_WM_UNIT_INDEX" val="63"/>
</p:tagLst>
</file>

<file path=ppt/tags/tag8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64"/>
  <p:tag name="KSO_WM_UNIT_LAYERLEVEL" val="1"/>
  <p:tag name="KSO_WM_TAG_VERSION" val="1.0"/>
  <p:tag name="KSO_WM_UNIT_CONTENT_GROUP_TYPE" val="titlestyle"/>
  <p:tag name="KSO_WM_UNIT_TYPE" val="i"/>
  <p:tag name="KSO_WM_UNIT_INDEX" val="64"/>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8.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3"/>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3;二级&#13;三级&#13;四级&#13;五级"/>
  <p:tag name="KSO_WM_UNIT_NOCLEAR" val="0"/>
  <p:tag name="KSO_WM_UNIT_TYPE" val="f"/>
  <p:tag name="KSO_WM_UNIT_INDEX" val="1"/>
  <p:tag name="KSO_WM_TEMPLATE_CATEGORY" val="custom"/>
  <p:tag name="KSO_WM_TEMPLATE_INDEX" val="2023089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3"/>
  <p:tag name="KSO_WM_UNIT_ID" val="_1*i*83"/>
  <p:tag name="KSO_WM_UNIT_LAYERLEVEL" val="1"/>
  <p:tag name="KSO_WM_TAG_VERSION" val="1.0"/>
</p:tagLst>
</file>

<file path=ppt/tags/tag840.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893"/>
  <p:tag name="KSO_WM_SPECIAL_SOURCE" val="bdnull"/>
  <p:tag name="KSO_WM_TEMPLATE_THUMBS_INDEX" val="1、9"/>
</p:tagLst>
</file>

<file path=ppt/tags/tag841.xml><?xml version="1.0" encoding="utf-8"?>
<p:tagLst xmlns:p="http://schemas.openxmlformats.org/presentationml/2006/main">
  <p:tag name="KSO_WM_BEAUTIFY_FLAG" val=""/>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TYPE" val="i"/>
  <p:tag name="KSO_WM_UNIT_INDEX" val="1"/>
</p:tagLst>
</file>

<file path=ppt/tags/tag8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2"/>
  <p:tag name="KSO_WM_UNIT_LAYERLEVEL" val="1"/>
  <p:tag name="KSO_WM_TAG_VERSION" val="1.0"/>
  <p:tag name="KSO_WM_UNIT_TYPE" val="i"/>
  <p:tag name="KSO_WM_UNIT_INDEX" val="2"/>
</p:tagLst>
</file>

<file path=ppt/tags/tag8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3"/>
  <p:tag name="KSO_WM_UNIT_LAYERLEVEL" val="1"/>
  <p:tag name="KSO_WM_TAG_VERSION" val="1.0"/>
  <p:tag name="KSO_WM_UNIT_TYPE" val="i"/>
  <p:tag name="KSO_WM_UNIT_INDEX" val="3"/>
</p:tagLst>
</file>

<file path=ppt/tags/tag8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4"/>
  <p:tag name="KSO_WM_UNIT_LAYERLEVEL" val="1"/>
  <p:tag name="KSO_WM_TAG_VERSION" val="1.0"/>
  <p:tag name="KSO_WM_UNIT_TYPE" val="i"/>
  <p:tag name="KSO_WM_UNIT_INDEX" val="4"/>
</p:tagLst>
</file>

<file path=ppt/tags/tag8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5"/>
  <p:tag name="KSO_WM_UNIT_LAYERLEVEL" val="1"/>
  <p:tag name="KSO_WM_TAG_VERSION" val="1.0"/>
  <p:tag name="KSO_WM_UNIT_TYPE" val="i"/>
  <p:tag name="KSO_WM_UNIT_INDEX" val="5"/>
</p:tagLst>
</file>

<file path=ppt/tags/tag8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6"/>
  <p:tag name="KSO_WM_UNIT_LAYERLEVEL" val="1"/>
  <p:tag name="KSO_WM_TAG_VERSION" val="1.0"/>
  <p:tag name="KSO_WM_UNIT_TYPE" val="i"/>
  <p:tag name="KSO_WM_UNIT_INDEX" val="6"/>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7"/>
  <p:tag name="KSO_WM_UNIT_LAYERLEVEL" val="1"/>
  <p:tag name="KSO_WM_TAG_VERSION" val="1.0"/>
  <p:tag name="KSO_WM_BEAUTIFY_FLAG" val="#wm#"/>
  <p:tag name="KSO_WM_UNIT_TYPE" val="i"/>
  <p:tag name="KSO_WM_UNIT_INDEX" val="7"/>
</p:tagLst>
</file>

<file path=ppt/tags/tag8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8"/>
  <p:tag name="KSO_WM_UNIT_LAYERLEVEL" val="1"/>
  <p:tag name="KSO_WM_TAG_VERSION" val="1.0"/>
  <p:tag name="KSO_WM_UNIT_TYPE" val="i"/>
  <p:tag name="KSO_WM_UNIT_INDEX" val="8"/>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4"/>
  <p:tag name="KSO_WM_UNIT_ID" val="_1*i*84"/>
  <p:tag name="KSO_WM_UNIT_LAYERLEVEL" val="1"/>
  <p:tag name="KSO_WM_TAG_VERSION" val="1.0"/>
</p:tagLst>
</file>

<file path=ppt/tags/tag8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9"/>
  <p:tag name="KSO_WM_UNIT_LAYERLEVEL" val="1"/>
  <p:tag name="KSO_WM_TAG_VERSION" val="1.0"/>
  <p:tag name="KSO_WM_UNIT_TYPE" val="i"/>
  <p:tag name="KSO_WM_UNIT_INDEX" val="9"/>
</p:tagLst>
</file>

<file path=ppt/tags/tag8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0"/>
  <p:tag name="KSO_WM_UNIT_LAYERLEVEL" val="1"/>
  <p:tag name="KSO_WM_TAG_VERSION" val="1.0"/>
  <p:tag name="KSO_WM_UNIT_TYPE" val="i"/>
  <p:tag name="KSO_WM_UNIT_INDEX" val="10"/>
</p:tagLst>
</file>

<file path=ppt/tags/tag8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1"/>
  <p:tag name="KSO_WM_UNIT_LAYERLEVEL" val="1"/>
  <p:tag name="KSO_WM_TAG_VERSION" val="1.0"/>
  <p:tag name="KSO_WM_UNIT_TYPE" val="i"/>
  <p:tag name="KSO_WM_UNIT_INDEX" val="11"/>
</p:tagLst>
</file>

<file path=ppt/tags/tag8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2"/>
  <p:tag name="KSO_WM_UNIT_LAYERLEVEL" val="1"/>
  <p:tag name="KSO_WM_TAG_VERSION" val="1.0"/>
  <p:tag name="KSO_WM_UNIT_TYPE" val="i"/>
  <p:tag name="KSO_WM_UNIT_INDEX" val="12"/>
</p:tagLst>
</file>

<file path=ppt/tags/tag8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3"/>
  <p:tag name="KSO_WM_UNIT_LAYERLEVEL" val="1"/>
  <p:tag name="KSO_WM_TAG_VERSION" val="1.0"/>
  <p:tag name="KSO_WM_UNIT_TYPE" val="i"/>
  <p:tag name="KSO_WM_UNIT_INDEX" val="13"/>
</p:tagLst>
</file>

<file path=ppt/tags/tag8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4"/>
  <p:tag name="KSO_WM_UNIT_LAYERLEVEL" val="1"/>
  <p:tag name="KSO_WM_TAG_VERSION" val="1.0"/>
  <p:tag name="KSO_WM_UNIT_TYPE" val="i"/>
  <p:tag name="KSO_WM_UNIT_INDEX" val="14"/>
</p:tagLst>
</file>

<file path=ppt/tags/tag8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i*15"/>
  <p:tag name="KSO_WM_UNIT_LAYERLEVEL" val="1"/>
  <p:tag name="KSO_WM_TAG_VERSION" val="1.0"/>
  <p:tag name="KSO_WM_UNIT_TYPE" val="i"/>
  <p:tag name="KSO_WM_UNIT_INDEX" val="15"/>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6"/>
  <p:tag name="KSO_WM_UNIT_LAYERLEVEL" val="1"/>
  <p:tag name="KSO_WM_TAG_VERSION" val="1.0"/>
  <p:tag name="KSO_WM_BEAUTIFY_FLAG" val="#wm#"/>
  <p:tag name="KSO_WM_UNIT_TYPE" val="i"/>
  <p:tag name="KSO_WM_UNIT_INDEX" val="16"/>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7"/>
  <p:tag name="KSO_WM_UNIT_LAYERLEVEL" val="1"/>
  <p:tag name="KSO_WM_TAG_VERSION" val="1.0"/>
  <p:tag name="KSO_WM_BEAUTIFY_FLAG" val="#wm#"/>
  <p:tag name="KSO_WM_UNIT_TYPE" val="i"/>
  <p:tag name="KSO_WM_UNIT_INDEX" val="17"/>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8"/>
  <p:tag name="KSO_WM_UNIT_LAYERLEVEL" val="1"/>
  <p:tag name="KSO_WM_TAG_VERSION" val="1.0"/>
  <p:tag name="KSO_WM_BEAUTIFY_FLAG" val="#wm#"/>
  <p:tag name="KSO_WM_UNIT_TYPE" val="i"/>
  <p:tag name="KSO_WM_UNIT_INDEX" val="18"/>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5"/>
  <p:tag name="KSO_WM_UNIT_ID" val="_1*i*85"/>
  <p:tag name="KSO_WM_UNIT_LAYERLEVEL" val="1"/>
  <p:tag name="KSO_WM_TAG_VERSION" val="1.0"/>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9"/>
  <p:tag name="KSO_WM_UNIT_LAYERLEVEL" val="1"/>
  <p:tag name="KSO_WM_TAG_VERSION" val="1.0"/>
  <p:tag name="KSO_WM_BEAUTIFY_FLAG" val="#wm#"/>
  <p:tag name="KSO_WM_UNIT_TYPE" val="i"/>
  <p:tag name="KSO_WM_UNIT_INDEX" val="19"/>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0"/>
  <p:tag name="KSO_WM_UNIT_LAYERLEVEL" val="1"/>
  <p:tag name="KSO_WM_TAG_VERSION" val="1.0"/>
  <p:tag name="KSO_WM_BEAUTIFY_FLAG" val="#wm#"/>
  <p:tag name="KSO_WM_UNIT_TYPE" val="i"/>
  <p:tag name="KSO_WM_UNIT_INDEX" val="20"/>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1"/>
  <p:tag name="KSO_WM_UNIT_LAYERLEVEL" val="1"/>
  <p:tag name="KSO_WM_TAG_VERSION" val="1.0"/>
  <p:tag name="KSO_WM_BEAUTIFY_FLAG" val="#wm#"/>
  <p:tag name="KSO_WM_UNIT_TYPE" val="i"/>
  <p:tag name="KSO_WM_UNIT_INDEX" val="2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2"/>
  <p:tag name="KSO_WM_UNIT_LAYERLEVEL" val="1"/>
  <p:tag name="KSO_WM_TAG_VERSION" val="1.0"/>
  <p:tag name="KSO_WM_BEAUTIFY_FLAG" val="#wm#"/>
  <p:tag name="KSO_WM_UNIT_TYPE" val="i"/>
  <p:tag name="KSO_WM_UNIT_INDEX" val="22"/>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3"/>
  <p:tag name="KSO_WM_UNIT_LAYERLEVEL" val="1"/>
  <p:tag name="KSO_WM_TAG_VERSION" val="1.0"/>
  <p:tag name="KSO_WM_BEAUTIFY_FLAG" val="#wm#"/>
  <p:tag name="KSO_WM_UNIT_PRESET_TEXT" val="公司名占位符"/>
  <p:tag name="KSO_WM_UNIT_NOCLEAR" val="0"/>
  <p:tag name="KSO_WM_UNIT_VALUE" val="36"/>
  <p:tag name="KSO_WM_UNIT_TYPE" val="f"/>
  <p:tag name="KSO_WM_UNIT_INDEX" val="3"/>
  <p:tag name="KSO_WM_UNIT_SUBTYPE" val="g"/>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1"/>
</p:tagLst>
</file>

<file path=ppt/tags/tag8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BEAUTIFY_FLAG" val="#wm#"/>
  <p:tag name="KSO_WM_UNIT_TYPE" val="i"/>
  <p:tag name="KSO_WM_UNIT_INDEX"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BEAUTIFY_FLAG" val="#wm#"/>
  <p:tag name="KSO_WM_UNIT_TYPE" val="i"/>
  <p:tag name="KSO_WM_UNIT_INDEX" val="3"/>
</p:tagLst>
</file>

<file path=ppt/tags/tag8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1.0"/>
  <p:tag name="KSO_WM_UNIT_TYPE" val="i"/>
  <p:tag name="KSO_WM_UNIT_INDEX" val="4"/>
</p:tagLst>
</file>

<file path=ppt/tags/tag88.xml><?xml version="1.0" encoding="utf-8"?>
<p:tagLst xmlns:p="http://schemas.openxmlformats.org/presentationml/2006/main">
  <p:tag name="KSO_WM_UNIT_ISCONTENTSTITLE" val="0"/>
  <p:tag name="KSO_WM_UNIT_ISNUMDGMTITLE" val="0"/>
  <p:tag name="KSO_WM_UNIT_PRESET_TEXT" val="单击此处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8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1.0"/>
  <p:tag name="KSO_WM_UNIT_TYPE" val="i"/>
  <p:tag name="KSO_WM_UNIT_INDEX" val="5"/>
</p:tagLst>
</file>

<file path=ppt/tags/tag8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1.0"/>
  <p:tag name="KSO_WM_UNIT_TYPE" val="i"/>
  <p:tag name="KSO_WM_UNIT_INDEX" val="6"/>
</p:tagLst>
</file>

<file path=ppt/tags/tag8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1.0"/>
  <p:tag name="KSO_WM_UNIT_TYPE" val="i"/>
  <p:tag name="KSO_WM_UNIT_INDEX" val="7"/>
</p:tagLst>
</file>

<file path=ppt/tags/tag8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8"/>
  <p:tag name="KSO_WM_UNIT_LAYERLEVEL" val="1"/>
  <p:tag name="KSO_WM_TAG_VERSION" val="1.0"/>
  <p:tag name="KSO_WM_UNIT_TYPE" val="i"/>
  <p:tag name="KSO_WM_UNIT_INDEX" val="8"/>
</p:tagLst>
</file>

<file path=ppt/tags/tag8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9"/>
  <p:tag name="KSO_WM_UNIT_LAYERLEVEL" val="1"/>
  <p:tag name="KSO_WM_TAG_VERSION" val="1.0"/>
  <p:tag name="KSO_WM_UNIT_TYPE" val="i"/>
  <p:tag name="KSO_WM_UNIT_INDEX" val="9"/>
</p:tagLst>
</file>

<file path=ppt/tags/tag8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0"/>
  <p:tag name="KSO_WM_UNIT_LAYERLEVEL" val="1"/>
  <p:tag name="KSO_WM_TAG_VERSION" val="1.0"/>
  <p:tag name="KSO_WM_UNIT_TYPE" val="i"/>
  <p:tag name="KSO_WM_UNIT_INDEX" val="10"/>
</p:tagLst>
</file>

<file path=ppt/tags/tag8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1"/>
  <p:tag name="KSO_WM_UNIT_LAYERLEVEL" val="1"/>
  <p:tag name="KSO_WM_TAG_VERSION" val="1.0"/>
  <p:tag name="KSO_WM_UNIT_TYPE" val="i"/>
  <p:tag name="KSO_WM_UNIT_INDEX" val="1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2"/>
  <p:tag name="KSO_WM_UNIT_LAYERLEVEL" val="1"/>
  <p:tag name="KSO_WM_TAG_VERSION" val="1.0"/>
  <p:tag name="KSO_WM_BEAUTIFY_FLAG" val="#wm#"/>
  <p:tag name="KSO_WM_UNIT_TYPE" val="i"/>
  <p:tag name="KSO_WM_UNIT_INDEX" val="12"/>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3"/>
  <p:tag name="KSO_WM_UNIT_LAYERLEVEL" val="1"/>
  <p:tag name="KSO_WM_TAG_VERSION" val="1.0"/>
  <p:tag name="KSO_WM_BEAUTIFY_FLAG" val="#wm#"/>
  <p:tag name="KSO_WM_UNIT_TYPE" val="i"/>
  <p:tag name="KSO_WM_UNIT_INDEX" val="13"/>
</p:tagLst>
</file>

<file path=ppt/tags/tag8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4"/>
  <p:tag name="KSO_WM_UNIT_LAYERLEVEL" val="1"/>
  <p:tag name="KSO_WM_TAG_VERSION" val="1.0"/>
  <p:tag name="KSO_WM_UNIT_TYPE" val="i"/>
  <p:tag name="KSO_WM_UNIT_INDEX" val="14"/>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7"/>
  <p:tag name="KSO_WM_UNIT_ID" val="_1*i*87"/>
  <p:tag name="KSO_WM_UNIT_LAYERLEVEL" val="1"/>
  <p:tag name="KSO_WM_TAG_VERSION" val="1.0"/>
</p:tagLst>
</file>

<file path=ppt/tags/tag8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5"/>
  <p:tag name="KSO_WM_UNIT_LAYERLEVEL" val="1"/>
  <p:tag name="KSO_WM_TAG_VERSION" val="1.0"/>
  <p:tag name="KSO_WM_UNIT_TYPE" val="i"/>
  <p:tag name="KSO_WM_UNIT_INDEX" val="15"/>
</p:tagLst>
</file>

<file path=ppt/tags/tag8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6"/>
  <p:tag name="KSO_WM_UNIT_LAYERLEVEL" val="1"/>
  <p:tag name="KSO_WM_TAG_VERSION" val="1.0"/>
  <p:tag name="KSO_WM_UNIT_TYPE" val="i"/>
  <p:tag name="KSO_WM_UNIT_INDEX" val="16"/>
</p:tagLst>
</file>

<file path=ppt/tags/tag8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7"/>
  <p:tag name="KSO_WM_UNIT_LAYERLEVEL" val="1"/>
  <p:tag name="KSO_WM_TAG_VERSION" val="1.0"/>
  <p:tag name="KSO_WM_UNIT_TYPE" val="i"/>
  <p:tag name="KSO_WM_UNIT_INDEX" val="17"/>
</p:tagLst>
</file>

<file path=ppt/tags/tag8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8"/>
  <p:tag name="KSO_WM_UNIT_LAYERLEVEL" val="1"/>
  <p:tag name="KSO_WM_TAG_VERSION" val="1.0"/>
  <p:tag name="KSO_WM_UNIT_TYPE" val="i"/>
  <p:tag name="KSO_WM_UNIT_INDEX" val="18"/>
</p:tagLst>
</file>

<file path=ppt/tags/tag8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9"/>
  <p:tag name="KSO_WM_UNIT_LAYERLEVEL" val="1"/>
  <p:tag name="KSO_WM_TAG_VERSION" val="1.0"/>
  <p:tag name="KSO_WM_UNIT_TYPE" val="i"/>
  <p:tag name="KSO_WM_UNIT_INDEX" val="19"/>
</p:tagLst>
</file>

<file path=ppt/tags/tag8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0"/>
  <p:tag name="KSO_WM_UNIT_LAYERLEVEL" val="1"/>
  <p:tag name="KSO_WM_TAG_VERSION" val="1.0"/>
  <p:tag name="KSO_WM_UNIT_TYPE" val="i"/>
  <p:tag name="KSO_WM_UNIT_INDEX" val="20"/>
</p:tagLst>
</file>

<file path=ppt/tags/tag8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1"/>
  <p:tag name="KSO_WM_UNIT_LAYERLEVEL" val="1"/>
  <p:tag name="KSO_WM_TAG_VERSION" val="1.0"/>
  <p:tag name="KSO_WM_UNIT_TYPE" val="i"/>
  <p:tag name="KSO_WM_UNIT_INDEX" val="2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2"/>
  <p:tag name="KSO_WM_UNIT_LAYERLEVEL" val="1"/>
  <p:tag name="KSO_WM_TAG_VERSION" val="1.0"/>
  <p:tag name="KSO_WM_BEAUTIFY_FLAG" val="#wm#"/>
  <p:tag name="KSO_WM_UNIT_TYPE" val="i"/>
  <p:tag name="KSO_WM_UNIT_INDEX" val="22"/>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1.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b*1"/>
  <p:tag name="KSO_WM_UNIT_LAYERLEVEL" val="1"/>
  <p:tag name="KSO_WM_TAG_VERSION" val="1.0"/>
  <p:tag name="KSO_WM_BEAUTIFY_FLAG" val="#wm#"/>
  <p:tag name="KSO_WM_UNIT_ISCONTENTSTITLE" val="0"/>
  <p:tag name="KSO_WM_UNIT_ISNUMDGMTITLE" val="0"/>
  <p:tag name="KSO_WM_UNIT_PRESET_TEXT" val="副标题"/>
  <p:tag name="KSO_WM_UNIT_NOCLEAR" val="0"/>
  <p:tag name="KSO_WM_UNIT_VALUE" val="10"/>
  <p:tag name="KSO_WM_UNIT_TYPE" val="b"/>
  <p:tag name="KSO_WM_UNIT_INDEX"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1.0"/>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8"/>
  <p:tag name="KSO_WM_UNIT_ID" val="_1*i*88"/>
  <p:tag name="KSO_WM_UNIT_LAYERLEVEL" val="1"/>
  <p:tag name="KSO_WM_TAG_VERSION" val="1.0"/>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BEAUTIFY_FLAG" val="#wm#"/>
  <p:tag name="KSO_WM_UNIT_TYPE" val="i"/>
  <p:tag name="KSO_WM_UNIT_INDEX" val="3"/>
</p:tagLst>
</file>

<file path=ppt/tags/tag9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TYPE" val="i"/>
  <p:tag name="KSO_WM_UNIT_INDEX" val="4"/>
</p:tagLst>
</file>

<file path=ppt/tags/tag9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9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1.0"/>
  <p:tag name="KSO_WM_UNIT_TYPE" val="i"/>
  <p:tag name="KSO_WM_UNIT_INDEX" val="6"/>
</p:tagLst>
</file>

<file path=ppt/tags/tag9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1.0"/>
  <p:tag name="KSO_WM_UNIT_TYPE" val="i"/>
  <p:tag name="KSO_WM_UNIT_INDEX" val="7"/>
</p:tagLst>
</file>

<file path=ppt/tags/tag9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1.0"/>
  <p:tag name="KSO_WM_UNIT_TYPE" val="i"/>
  <p:tag name="KSO_WM_UNIT_INDEX" val="8"/>
</p:tagLst>
</file>

<file path=ppt/tags/tag9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1.0"/>
  <p:tag name="KSO_WM_UNIT_TYPE" val="i"/>
  <p:tag name="KSO_WM_UNIT_INDEX" val="9"/>
</p:tagLst>
</file>

<file path=ppt/tags/tag9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0"/>
  <p:tag name="KSO_WM_UNIT_LAYERLEVEL" val="1"/>
  <p:tag name="KSO_WM_TAG_VERSION" val="1.0"/>
  <p:tag name="KSO_WM_UNIT_TYPE" val="i"/>
  <p:tag name="KSO_WM_UNIT_INDEX" val="1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1.0"/>
  <p:tag name="KSO_WM_UNIT_TYPE" val="i"/>
  <p:tag name="KSO_WM_UNIT_INDEX" val="11"/>
</p:tagLst>
</file>

<file path=ppt/tags/tag9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2"/>
  <p:tag name="KSO_WM_UNIT_LAYERLEVEL" val="1"/>
  <p:tag name="KSO_WM_TAG_VERSION" val="1.0"/>
  <p:tag name="KSO_WM_UNIT_TYPE" val="i"/>
  <p:tag name="KSO_WM_UNIT_INDEX" val="12"/>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1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1.0"/>
  <p:tag name="KSO_WM_BEAUTIFY_FLAG" val="#wm#"/>
  <p:tag name="KSO_WM_UNIT_PRESET_TEXT" val="节编号"/>
  <p:tag name="KSO_WM_UNIT_NOCLEAR" val="0"/>
  <p:tag name="KSO_WM_UNIT_VALUE" val="13"/>
  <p:tag name="KSO_WM_UNIT_TYPE" val="e"/>
  <p:tag name="KSO_WM_UNIT_INDEX"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160"/>
  <p:tag name="KSO_WM_UNIT_TYPE" val="f"/>
  <p:tag name="KSO_WM_UNIT_INDEX"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1.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1.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1.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BEAUTIFY_FLAG" val=""/>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1.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9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9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TYPE" val="i"/>
  <p:tag name="KSO_WM_UNIT_INDEX" val="4"/>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7"/>
  <p:tag name="KSO_WM_UNIT_LAYERLEVEL" val="1"/>
  <p:tag name="KSO_WM_TAG_VERSION" val="1.0"/>
  <p:tag name="KSO_WM_UNIT_TYPE" val="i"/>
  <p:tag name="KSO_WM_UNIT_INDEX" val="47"/>
</p:tagLst>
</file>

<file path=ppt/tags/tag9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TYPE" val="i"/>
  <p:tag name="KSO_WM_UNIT_INDEX" val="8"/>
</p:tagLst>
</file>

<file path=ppt/tags/tag9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TYPE" val="i"/>
  <p:tag name="KSO_WM_UNIT_INDEX" val="9"/>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BEAUTIFY_FLAG" val="#wm#"/>
  <p:tag name="KSO_WM_UNIT_TYPE" val="i"/>
  <p:tag name="KSO_WM_UNIT_INDEX" val="10"/>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BEAUTIFY_FLAG" val="#wm#"/>
  <p:tag name="KSO_WM_UNIT_TYPE" val="i"/>
  <p:tag name="KSO_WM_UNIT_INDEX" val="1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2"/>
  <p:tag name="KSO_WM_UNIT_LAYERLEVEL" val="1"/>
  <p:tag name="KSO_WM_TAG_VERSION" val="1.0"/>
  <p:tag name="KSO_WM_BEAUTIFY_FLAG" val="#wm#"/>
  <p:tag name="KSO_WM_UNIT_TYPE" val="i"/>
  <p:tag name="KSO_WM_UNIT_INDEX" val="1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1.0"/>
  <p:tag name="KSO_WM_BEAUTIFY_FLAG" val="#wm#"/>
  <p:tag name="KSO_WM_UNIT_TYPE" val="i"/>
  <p:tag name="KSO_WM_UNIT_INDEX" val="13"/>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4"/>
  <p:tag name="KSO_WM_UNIT_LAYERLEVEL" val="1"/>
  <p:tag name="KSO_WM_TAG_VERSION" val="1.0"/>
  <p:tag name="KSO_WM_BEAUTIFY_FLAG" val="#wm#"/>
  <p:tag name="KSO_WM_UNIT_TYPE" val="i"/>
  <p:tag name="KSO_WM_UNIT_INDEX" val="14"/>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49"/>
  <p:tag name="KSO_WM_UNIT_LAYERLEVEL" val="1"/>
  <p:tag name="KSO_WM_TAG_VERSION" val="1.0"/>
  <p:tag name="KSO_WM_UNIT_TYPE" val="i"/>
  <p:tag name="KSO_WM_UNIT_INDEX" val="49"/>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5"/>
  <p:tag name="KSO_WM_UNIT_LAYERLEVEL" val="1"/>
  <p:tag name="KSO_WM_TAG_VERSION" val="1.0"/>
  <p:tag name="KSO_WM_BEAUTIFY_FLAG" val="#wm#"/>
  <p:tag name="KSO_WM_UNIT_TYPE" val="i"/>
  <p:tag name="KSO_WM_UNIT_INDEX" val="15"/>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NOCLEAR" val="0"/>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3"/>
  <p:tag name="KSO_WM_UNIT_LAYERLEVEL" val="1"/>
  <p:tag name="KSO_WM_TAG_VERSION" val="1.0"/>
  <p:tag name="KSO_WM_BEAUTIFY_FLAG" val="#wm#"/>
  <p:tag name="KSO_WM_UNIT_PRESET_TEXT" val="公司名占位符"/>
  <p:tag name="KSO_WM_UNIT_NOCLEAR" val="0"/>
  <p:tag name="KSO_WM_UNIT_VALUE" val="81"/>
  <p:tag name="KSO_WM_UNIT_TYPE" val="f"/>
  <p:tag name="KSO_WM_UNIT_INDEX" val="3"/>
  <p:tag name="KSO_WM_UNIT_SUBTYPE" val="g"/>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2"/>
  <p:tag name="KSO_WM_UNIT_LAYERLEVEL" val="1"/>
  <p:tag name="KSO_WM_TAG_VERSION" val="1.0"/>
  <p:tag name="KSO_WM_BEAUTIFY_FLAG" val="#wm#"/>
  <p:tag name="KSO_WM_UNIT_SUBTYPE" val="c"/>
  <p:tag name="KSO_WM_UNIT_PRESET_TEXT" val="日期时间占位符"/>
  <p:tag name="KSO_WM_UNIT_NOCLEAR" val="0"/>
  <p:tag name="KSO_WM_UNIT_VALUE" val="8"/>
  <p:tag name="KSO_WM_UNIT_TYPE" val="f"/>
  <p:tag name="KSO_WM_UNIT_INDEX" val="2"/>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5"/>
  <p:tag name="KSO_WM_UNIT_LAYERLEVEL" val="1"/>
  <p:tag name="KSO_WM_TAG_VERSION" val="1.0"/>
  <p:tag name="KSO_WM_BEAUTIFY_FLAG" val="#wm#"/>
  <p:tag name="KSO_WM_UNIT_SUBTYPE" val="b"/>
  <p:tag name="KSO_WM_UNIT_PRESET_TEXT" val="署名占位符"/>
  <p:tag name="KSO_WM_UNIT_NOCLEAR" val="0"/>
  <p:tag name="KSO_WM_UNIT_VALUE" val="8"/>
  <p:tag name="KSO_WM_UNIT_TYPE" val="f"/>
  <p:tag name="KSO_WM_UNIT_INDEX"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ISCONTENTSTITLE" val="0"/>
  <p:tag name="KSO_WM_UNIT_ISNUMDGMTITLE" val="0"/>
  <p:tag name="KSO_WM_UNIT_NOCLEAR" val="0"/>
  <p:tag name="KSO_WM_TEMPLATE_CATEGORY" val="custom"/>
  <p:tag name="KSO_WM_TEMPLATE_INDEX" val="20230979"/>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NOCLEAR" val="0"/>
  <p:tag name="KSO_WM_TEMPLATE_CATEGORY" val="custom"/>
  <p:tag name="KSO_WM_TEMPLATE_INDEX" val="20230979"/>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0"/>
  <p:tag name="KSO_WM_UNIT_LAYERLEVEL" val="1"/>
  <p:tag name="KSO_WM_TAG_VERSION" val="1.0"/>
  <p:tag name="KSO_WM_UNIT_TYPE" val="i"/>
  <p:tag name="KSO_WM_UNIT_INDEX" val="50"/>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3.xml><?xml version="1.0" encoding="utf-8"?>
<p:tagLst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979"/>
  <p:tag name="KSO_WM_TEMPLATE_THUMBS_INDEX" val="1、9"/>
</p:tagLst>
</file>

<file path=ppt/tags/tag974.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893_1*b*1"/>
  <p:tag name="KSO_WM_TEMPLATE_CATEGORY" val="custom"/>
  <p:tag name="KSO_WM_TEMPLATE_INDEX" val="20230893"/>
  <p:tag name="KSO_WM_UNIT_LAYERLEVEL" val="1"/>
  <p:tag name="KSO_WM_TAG_VERSION" val="1.0"/>
  <p:tag name="KSO_WM_BEAUTIFY_FLAG" val="#wm#"/>
  <p:tag name="KSO_WM_UNIT_PRESET_TEXT" val="WPS,a click to unlimited possibilities&#10;"/>
</p:tagLst>
</file>

<file path=ppt/tags/tag9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893_1*a*1"/>
  <p:tag name="KSO_WM_TEMPLATE_CATEGORY" val="custom"/>
  <p:tag name="KSO_WM_TEMPLATE_INDEX" val="20230893"/>
  <p:tag name="KSO_WM_UNIT_LAYERLEVEL" val="1"/>
  <p:tag name="KSO_WM_TAG_VERSION" val="1.0"/>
  <p:tag name="KSO_WM_BEAUTIFY_FLAG" val="#wm#"/>
  <p:tag name="KSO_WM_UNIT_PRESET_TEXT" val="单击此处添加文档标题"/>
</p:tagLst>
</file>

<file path=ppt/tags/tag976.xml><?xml version="1.0" encoding="utf-8"?>
<p:tagLst xmlns:p="http://schemas.openxmlformats.org/presentationml/2006/main">
  <p:tag name="KSO_WM_BEAUTIFY_FLAG" val=""/>
</p:tagLst>
</file>

<file path=ppt/tags/tag977.xml><?xml version="1.0" encoding="utf-8"?>
<p:tagLst xmlns:p="http://schemas.openxmlformats.org/presentationml/2006/main">
  <p:tag name="KSO_WM_SLIDE_ID" val="custom20230893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893"/>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01.35&quot;,&quot;top&quot;:&quot;155.85&quot;,&quot;width&quot;:&quot;775.95&quot;,&quot;height&quot;:&quot;262.15&quot;}"/>
</p:tagLst>
</file>

<file path=ppt/tags/tag978.xml><?xml version="1.0" encoding="utf-8"?>
<p:tagLst xmlns:p="http://schemas.openxmlformats.org/presentationml/2006/main">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1636_1*n_h_h_f*1_2_1_1"/>
  <p:tag name="KSO_WM_TEMPLATE_CATEGORY" val="diagram"/>
  <p:tag name="KSO_WM_TEMPLATE_INDEX" val="20231636"/>
  <p:tag name="KSO_WM_UNIT_LAYERLEVEL" val="1_1_1_1"/>
  <p:tag name="KSO_WM_TAG_VERSION" val="3.0"/>
  <p:tag name="KSO_WM_BEAUTIFY_FLAG" val="#wm#"/>
  <p:tag name="KSO_WM_DIAGRAM_VERSION" val="3"/>
  <p:tag name="KSO_WM_UNIT_SUBTYPE" val="a"/>
  <p:tag name="KSO_WM_UNIT_NOCLEAR" val="0"/>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79.xml><?xml version="1.0" encoding="utf-8"?>
<p:tagLst xmlns:p="http://schemas.openxmlformats.org/presentationml/2006/main">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1636_1*n_h_h_f*1_2_2_1"/>
  <p:tag name="KSO_WM_TEMPLATE_CATEGORY" val="diagram"/>
  <p:tag name="KSO_WM_TEMPLATE_INDEX" val="20231636"/>
  <p:tag name="KSO_WM_UNIT_LAYERLEVEL" val="1_1_1_1"/>
  <p:tag name="KSO_WM_TAG_VERSION" val="3.0"/>
  <p:tag name="KSO_WM_BEAUTIFY_FLAG" val="#wm#"/>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4"/>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1"/>
  <p:tag name="KSO_WM_UNIT_LAYERLEVEL" val="1"/>
  <p:tag name="KSO_WM_TAG_VERSION" val="1.0"/>
  <p:tag name="KSO_WM_UNIT_TYPE" val="i"/>
  <p:tag name="KSO_WM_UNIT_INDEX" val="51"/>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36_1*n_h_h_i*1_2_1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1*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COLOR_TRICK" val="1"/>
  <p:tag name="KSO_WM_DIAGRAM_COLOR_TEXT_CAN_REMOVE" val="n"/>
  <p:tag name="KSO_WM_DIAGRAM_GROUP_CODE" val="n1-1"/>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Lst>
</file>

<file path=ppt/tags/tag982.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1*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51.6748962402344,&quot;width&quot;:853.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Lst>
</file>

<file path=ppt/tags/tag9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1*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51.6748962402344,&quot;width&quot;:853.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Lst>
</file>

<file path=ppt/tags/tag98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85.xml><?xml version="1.0" encoding="utf-8"?>
<p:tagLst xmlns:p="http://schemas.openxmlformats.org/presentationml/2006/main">
  <p:tag name="KSO_WM_SLIDE_ID" val="diagram20231636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1636"/>
  <p:tag name="KSO_WM_SLIDE_TYPE" val="text"/>
  <p:tag name="KSO_WM_SLIDE_SUBTYPE" val="diag"/>
  <p:tag name="KSO_WM_SLIDE_SIZE" val="850.134*322.571"/>
  <p:tag name="KSO_WM_SLIDE_POSITION" val="55.1157*142.53"/>
  <p:tag name="KSO_WM_SLIDE_LAYOUT" val="a_n"/>
  <p:tag name="KSO_WM_SLIDE_LAYOUT_CNT" val="1_1"/>
  <p:tag name="KSO_WM_SPECIAL_SOURCE" val="bdnull"/>
  <p:tag name="KSO_WM_DIAGRAM_GROUP_CODE" val="n1-1"/>
  <p:tag name="KSO_WM_SLIDE_DIAGTYPE" val="n"/>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2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2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h_f*593_2_1_1"/>
  <p:tag name="KSO_WM_TEMPLATE_CATEGORY" val="diagram"/>
  <p:tag name="KSO_WM_TEMPLATE_INDEX" val="2023164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593_2_1_1"/>
  <p:tag name="KSO_WM_DIAGRAM_VERSION" val="3"/>
  <p:tag name="KSO_WM_DIAGRAM_COLOR_TRICK" val="1"/>
  <p:tag name="KSO_WM_DIAGRAM_COLOR_TEXT_CAN_REMOVE" val="n"/>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1"/>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1"/>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2"/>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2"/>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52"/>
  <p:tag name="KSO_WM_UNIT_LAYERLEVEL" val="1"/>
  <p:tag name="KSO_WM_TAG_VERSION" val="1.0"/>
  <p:tag name="KSO_WM_UNIT_TYPE" val="i"/>
  <p:tag name="KSO_WM_UNIT_INDEX" val="5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a*593_1_1"/>
  <p:tag name="KSO_WM_TEMPLATE_CATEGORY" val="diagram"/>
  <p:tag name="KSO_WM_TEMPLATE_INDEX" val="20231642"/>
  <p:tag name="KSO_WM_UNIT_LAYERLEVEL" val="1_1_1"/>
  <p:tag name="KSO_WM_TAG_VERSION" val="3.0"/>
  <p:tag name="KSO_WM_BEAUTIFY_FLAG" val="#wm#"/>
  <p:tag name="KSO_WM_UNIT_ISCONTENTSTITLE" val="0"/>
  <p:tag name="KSO_WM_UNIT_ISNUMDGMTITLE" val="0"/>
  <p:tag name="KSO_WM_UNIT_NOCLEAR" val="0"/>
  <p:tag name="KSO_WM_UNIT_VALUE" val="42"/>
  <p:tag name="KSO_WM_DIAGRAM_GROUP_CODE" val="n1-1"/>
  <p:tag name="KSO_WM_UNIT_TYPE" val="n_h_a"/>
  <p:tag name="KSO_WM_UNIT_INDEX" val="593_1_1"/>
  <p:tag name="KSO_WM_DIAGRAM_VERSION" val="3"/>
  <p:tag name="KSO_WM_DIAGRAM_COLOR_TRICK" val="1"/>
  <p:tag name="KSO_WM_DIAGRAM_COLOR_TEXT_CAN_REMOVE" val="n"/>
  <p:tag name="KSO_WM_UNIT_PRESET_TEXT" val="添加标题"/>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949999988079071},{&quot;brightness&quot;:0,&quot;colorType&quot;:1,&quot;foreColorIndex&quot;:5,&quot;pos&quot;:1,&quot;transparency&quot;:0.94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1*n_h_i*593_1_3"/>
  <p:tag name="KSO_WM_TEMPLATE_CATEGORY" val="diagram"/>
  <p:tag name="KSO_WM_TEMPLATE_INDEX" val="20231642"/>
  <p:tag name="KSO_WM_UNIT_LAYERLEVEL" val="1_1_1"/>
  <p:tag name="KSO_WM_TAG_VERSION" val="3.0"/>
  <p:tag name="KSO_WM_BEAUTIFY_FLAG" val="#wm#"/>
  <p:tag name="KSO_WM_DIAGRAM_GROUP_CODE" val="n1-1"/>
  <p:tag name="KSO_WM_UNIT_TYPE" val="n_h_i"/>
  <p:tag name="KSO_WM_UNIT_INDEX" val="593_1_3"/>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1_1"/>
  <p:tag name="KSO_WM_UNIT_ID" val="diagram20231642_1*n_h_h_i*593_2_1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1"/>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593_2_2_1"/>
  <p:tag name="KSO_WM_UNIT_ID" val="diagram20231642_1*n_h_h_i*593_2_2_1"/>
  <p:tag name="KSO_WM_TEMPLATE_CATEGORY" val="diagram"/>
  <p:tag name="KSO_WM_TEMPLATE_INDEX" val="20231642"/>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UNIT_PRESET_TEXT" val="02"/>
  <p:tag name="KSO_WM_UNIT_FILL_TYPE" val="3"/>
  <p:tag name="KSO_WM_UNIT_TEXT_FILL_FORE_SCHEMECOLOR_INDEX" val="1"/>
  <p:tag name="KSO_WM_UNIT_TEXT_FILL_TYPE" val="1"/>
  <p:tag name="KSO_WM_DIAGRAM_MAX_ITEMCNT" val="6"/>
  <p:tag name="KSO_WM_DIAGRAM_MIN_ITEMCNT" val="2"/>
  <p:tag name="KSO_WM_DIAGRAM_VIRTUALLY_FRAME" val="{&quot;height&quot;:375.1000061035156,&quot;width&quot;:863.450012207031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99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31636_2*a*1"/>
  <p:tag name="KSO_WM_TEMPLATE_CATEGORY" val="diagram"/>
  <p:tag name="KSO_WM_TEMPLATE_INDEX" val="20231636"/>
  <p:tag name="KSO_WM_UNIT_LAYERLEVEL" val="1"/>
  <p:tag name="KSO_WM_TAG_VERSION" val="3.0"/>
  <p:tag name="KSO_WM_BEAUTIFY_FLAG" val=""/>
  <p:tag name="KSO_WM_UNIT_PRESET_TEXT" val="单击此处添加标题"/>
</p:tagLst>
</file>

<file path=ppt/tags/tag995.xml><?xml version="1.0" encoding="utf-8"?>
<p:tagLst xmlns:p="http://schemas.openxmlformats.org/presentationml/2006/main">
  <p:tag name="KSO_WM_SPECIAL_SOURCE" val="bdnull"/>
  <p:tag name="KSO_WM_SLIDE_ID" val="diagram2023032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0321"/>
  <p:tag name="KSO_WM_DIAGRAM_GROUP_CODE" val="n1-1"/>
  <p:tag name="KSO_WM_SLIDE_DIAGTYPE" val="n"/>
  <p:tag name="KSO_WM_SLIDE_LAYOUT" val="a_n"/>
  <p:tag name="KSO_WM_SLIDE_LAYOUT_CNT" val="1_1"/>
  <p:tag name="KSO_WM_SLIDE_TYPE" val="text"/>
  <p:tag name="KSO_WM_SLIDE_SUBTYPE" val="diag"/>
  <p:tag name="KSO_WM_SLIDE_SIZE" val="792.84*349.066"/>
  <p:tag name="KSO_WM_SLIDE_POSITION" val="83.5801*129.657"/>
</p:tagLst>
</file>

<file path=ppt/tags/tag996.xml><?xml version="1.0" encoding="utf-8"?>
<p:tagLst xmlns:p="http://schemas.openxmlformats.org/presentationml/2006/main">
  <p:tag name="KSO_WM_BEAUTIFY_FLAG" val="#wm#"/>
  <p:tag name="KSO_WM_TEMPLATE_CATEGORY" val="diagram"/>
  <p:tag name="KSO_WM_TEMPLATE_INDEX" val="20230321"/>
</p:tagLst>
</file>

<file path=ppt/tags/tag997.xml><?xml version="1.0" encoding="utf-8"?>
<p:tagLst xmlns:p="http://schemas.openxmlformats.org/presentationml/2006/main">
  <p:tag name="KSO_WM_BEAUTIFY_FLAG" val="#wm#"/>
  <p:tag name="KSO_WM_TEMPLATE_CATEGORY" val="custom"/>
  <p:tag name="KSO_WM_TEMPLATE_INDEX" val="20230979"/>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3_3*l_h_i*1_1_2"/>
  <p:tag name="KSO_WM_TEMPLATE_CATEGORY" val="diagram"/>
  <p:tag name="KSO_WM_TEMPLATE_INDEX" val="20231303"/>
  <p:tag name="KSO_WM_UNIT_LAYERLEVEL" val="1_1_1"/>
  <p:tag name="KSO_WM_TAG_VERSION" val="3.0"/>
  <p:tag name="KSO_WM_BEAUTIFY_FLAG" val="#wm#"/>
  <p:tag name="KSO_WM_UNIT_FILL_FORE_SCHEMECOLOR_INDEX_BRIGHTNESS" val="-0.15"/>
  <p:tag name="KSO_WM_UNIT_FILL_TYPE" val="1"/>
  <p:tag name="KSO_WM_UNIT_TEXT_FILL_FORE_SCHEMECOLOR_INDEX_BRIGHTNESS" val="0"/>
  <p:tag name="KSO_WM_UNIT_TEXT_FILL_TYPE" val="1"/>
  <p:tag name="KSO_WM_DIAGRAM_VERSION" val="3"/>
  <p:tag name="KSO_WM_DIAGRAM_COLOR_TEXT_CAN_REMOVE" val="n"/>
  <p:tag name="KSO_WM_DIAGRAM_MAX_ITEMCNT" val="6"/>
  <p:tag name="KSO_WM_DIAGRAM_MIN_ITEMCNT" val="2"/>
  <p:tag name="KSO_WM_DIAGRAM_VIRTUALLY_FRAME" val="{&quot;height&quot;:366.29998779296875,&quot;width&quot;:854.25}"/>
  <p:tag name="KSO_WM_DIAGRAM_COLOR_MATCH_VALUE" val="{&quot;shape&quot;:{&quot;fill&quot;:{&quot;solid&quot;:{&quot;brightness&quot;:-0.05000000074505806,&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303_3*l_h_i*1_1_3"/>
  <p:tag name="KSO_WM_TEMPLATE_CATEGORY" val="diagram"/>
  <p:tag name="KSO_WM_TEMPLATE_INDEX" val="20231303"/>
  <p:tag name="KSO_WM_UNIT_LAYERLEVEL" val="1_1_1"/>
  <p:tag name="KSO_WM_TAG_VERSION" val="3.0"/>
  <p:tag name="KSO_WM_BEAUTIFY_FLAG" val="#wm#"/>
  <p:tag name="KSO_WM_UNIT_FILL_FORE_SCHEMECOLOR_INDEX_BRIGHTNESS" val="0"/>
  <p:tag name="KSO_WM_UNIT_FILL_TYPE" val="1"/>
  <p:tag name="KSO_WM_UNIT_TEXT_FILL_FORE_SCHEMECOLOR_INDEX_BRIGHTNESS" val="0"/>
  <p:tag name="KSO_WM_UNIT_TEXT_FILL_TYPE" val="1"/>
  <p:tag name="KSO_WM_DIAGRAM_VERSION" val="3"/>
  <p:tag name="KSO_WM_DIAGRAM_COLOR_TEXT_CAN_REMOVE" val="n"/>
  <p:tag name="KSO_WM_UNIT_FILL_FORE_SCHEMECOLOR_INDEX" val="5"/>
  <p:tag name="KSO_WM_DIAGRAM_MAX_ITEMCNT" val="6"/>
  <p:tag name="KSO_WM_DIAGRAM_MIN_ITEMCNT" val="2"/>
  <p:tag name="KSO_WM_DIAGRAM_VIRTUALLY_FRAME" val="{&quot;height&quot;:366.29998779296875,&quot;width&quot;:854.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97">
      <a:dk1>
        <a:srgbClr val="000000"/>
      </a:dk1>
      <a:lt1>
        <a:srgbClr val="FFFFFF"/>
      </a:lt1>
      <a:dk2>
        <a:srgbClr val="511D0B"/>
      </a:dk2>
      <a:lt2>
        <a:srgbClr val="FFF6E5"/>
      </a:lt2>
      <a:accent1>
        <a:srgbClr val="9A71FF"/>
      </a:accent1>
      <a:accent2>
        <a:srgbClr val="FF872A"/>
      </a:accent2>
      <a:accent3>
        <a:srgbClr val="FCA600"/>
      </a:accent3>
      <a:accent4>
        <a:srgbClr val="4BD1B0"/>
      </a:accent4>
      <a:accent5>
        <a:srgbClr val="A7EBDA"/>
      </a:accent5>
      <a:accent6>
        <a:srgbClr val="4F1D0C"/>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43">
      <a:dk1>
        <a:sysClr val="windowText" lastClr="000000"/>
      </a:dk1>
      <a:lt1>
        <a:sysClr val="window" lastClr="FFFFFF"/>
      </a:lt1>
      <a:dk2>
        <a:srgbClr val="1E3643"/>
      </a:dk2>
      <a:lt2>
        <a:srgbClr val="EAFCFB"/>
      </a:lt2>
      <a:accent1>
        <a:srgbClr val="20DAD6"/>
      </a:accent1>
      <a:accent2>
        <a:srgbClr val="43AFB6"/>
      </a:accent2>
      <a:accent3>
        <a:srgbClr val="3F8297"/>
      </a:accent3>
      <a:accent4>
        <a:srgbClr val="3D6C87"/>
      </a:accent4>
      <a:accent5>
        <a:srgbClr val="FFC961"/>
      </a:accent5>
      <a:accent6>
        <a:srgbClr val="FF9845"/>
      </a:accent6>
      <a:hlink>
        <a:srgbClr val="0026E5"/>
      </a:hlink>
      <a:folHlink>
        <a:srgbClr val="7E1FAD"/>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4">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solidFill>
              <a:schemeClr val="accent4"/>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7908</Words>
  <Application>WPS 演示</Application>
  <PresentationFormat>宽屏</PresentationFormat>
  <Paragraphs>448</Paragraphs>
  <Slides>49</Slides>
  <Notes>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49</vt:i4>
      </vt:variant>
    </vt:vector>
  </HeadingPairs>
  <TitlesOfParts>
    <vt:vector size="62" baseType="lpstr">
      <vt:lpstr>Arial</vt:lpstr>
      <vt:lpstr>宋体</vt:lpstr>
      <vt:lpstr>Wingdings</vt:lpstr>
      <vt:lpstr>微软雅黑</vt:lpstr>
      <vt:lpstr>Wingdings</vt:lpstr>
      <vt:lpstr>黑体</vt:lpstr>
      <vt:lpstr>汉仪粗圆简</vt:lpstr>
      <vt:lpstr>Arial Unicode MS</vt:lpstr>
      <vt:lpstr>Calibri</vt:lpstr>
      <vt:lpstr>华文楷体</vt:lpstr>
      <vt:lpstr>WPS</vt:lpstr>
      <vt:lpstr>Office 主题</vt:lpstr>
      <vt:lpstr>Office 主题​​</vt:lpstr>
      <vt:lpstr>第四章   学前儿童身体保护和生活自理能力教育</vt:lpstr>
      <vt:lpstr>第四章  学前儿童身体保护和生活自理能力教育</vt:lpstr>
      <vt:lpstr>第四章  学前儿童身体保护和生活自理能力教育</vt:lpstr>
      <vt:lpstr>知识要点</vt:lpstr>
      <vt:lpstr>第一节</vt:lpstr>
      <vt:lpstr>第一节  学前儿童身体保护和生活自理能力教育概述</vt:lpstr>
      <vt:lpstr>第一节  学前儿童身体保护和生活自理能力教育概述</vt:lpstr>
      <vt:lpstr>第一节  学前儿童身体保护和生活自理能力教育概述</vt:lpstr>
      <vt:lpstr>第一节  学前儿童身体保护和生活自理能力教育概述</vt:lpstr>
      <vt:lpstr>第一节  学前儿童身体保护和生活自理能力教育概述</vt:lpstr>
      <vt:lpstr>第一节  学前儿童身体保护和生活自理能力教育概述</vt:lpstr>
      <vt:lpstr>第一节  学前儿童身体保护和生活自理能力教育概述</vt:lpstr>
      <vt:lpstr>第一节  学前儿童身体保护和生活自理能力教育概述</vt:lpstr>
      <vt:lpstr>拓展阅读</vt:lpstr>
      <vt:lpstr>拓展阅读</vt:lpstr>
      <vt:lpstr>第一节  学前儿童身体保护和生活自理能力教育概述</vt:lpstr>
      <vt:lpstr>拓展阅读</vt:lpstr>
      <vt:lpstr>第一节  学前儿童身体保护和生活自理能力教育概述</vt:lpstr>
      <vt:lpstr>第一节  学前儿童身体保护和生活自理能力教育概述</vt:lpstr>
      <vt:lpstr>拓展阅读</vt:lpstr>
      <vt:lpstr>拓展阅读</vt:lpstr>
      <vt:lpstr>拓展阅读</vt:lpstr>
      <vt:lpstr>第二节</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第二节  学前儿童身体保护和生活自理能力教育的实施</vt:lpstr>
      <vt:lpstr>教与学的建议  </vt:lpstr>
      <vt:lpstr>本章思考题    </vt:lpstr>
      <vt:lpstr> 学前儿童健康教育与活动指导/庞建萍，柳倩主编.—3版.—上海：华东师范大学出版社，2023   学前教育专业系列教材   ISBN 978-7-5760-3587-2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离心圆</cp:lastModifiedBy>
  <cp:revision>8</cp:revision>
  <dcterms:created xsi:type="dcterms:W3CDTF">2023-08-09T12:44:00Z</dcterms:created>
  <dcterms:modified xsi:type="dcterms:W3CDTF">2024-01-18T04:32:04Z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2052-12.1.0.16120</vt:lpwstr>
  </property>
</Properties>
</file>